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B3499-686B-4928-A38C-1AFB62E6E3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08746F-0DBF-40F9-919E-77CC5AD41D72}">
      <dgm:prSet/>
      <dgm:spPr/>
      <dgm:t>
        <a:bodyPr/>
        <a:lstStyle/>
        <a:p>
          <a:r>
            <a:rPr lang="en-US" b="1" i="0"/>
            <a:t>Project Objective</a:t>
          </a:r>
          <a:endParaRPr lang="en-US"/>
        </a:p>
      </dgm:t>
    </dgm:pt>
    <dgm:pt modelId="{6A668BF5-BB8D-497C-9128-4930965CBA55}" type="parTrans" cxnId="{7E1A113E-808C-4735-A3CF-F7BB872B9647}">
      <dgm:prSet/>
      <dgm:spPr/>
      <dgm:t>
        <a:bodyPr/>
        <a:lstStyle/>
        <a:p>
          <a:endParaRPr lang="en-US"/>
        </a:p>
      </dgm:t>
    </dgm:pt>
    <dgm:pt modelId="{FCB4C2CB-7D4D-43F5-BA37-DF87F826BE4D}" type="sibTrans" cxnId="{7E1A113E-808C-4735-A3CF-F7BB872B9647}">
      <dgm:prSet/>
      <dgm:spPr/>
      <dgm:t>
        <a:bodyPr/>
        <a:lstStyle/>
        <a:p>
          <a:endParaRPr lang="en-US"/>
        </a:p>
      </dgm:t>
    </dgm:pt>
    <dgm:pt modelId="{05972A7C-BDAA-484D-A711-48C1A2EF75D5}">
      <dgm:prSet/>
      <dgm:spPr/>
      <dgm:t>
        <a:bodyPr/>
        <a:lstStyle/>
        <a:p>
          <a:r>
            <a:rPr lang="en-US" b="1" i="0"/>
            <a:t>Develop a Multi-Client Chat Server and Client using C</a:t>
          </a:r>
          <a:endParaRPr lang="en-US"/>
        </a:p>
      </dgm:t>
    </dgm:pt>
    <dgm:pt modelId="{21764248-1BE0-41D4-8356-3D2EA24C3E7E}" type="parTrans" cxnId="{445D5058-5D5C-41A1-BA0C-EA8F016E2A93}">
      <dgm:prSet/>
      <dgm:spPr/>
      <dgm:t>
        <a:bodyPr/>
        <a:lstStyle/>
        <a:p>
          <a:endParaRPr lang="en-US"/>
        </a:p>
      </dgm:t>
    </dgm:pt>
    <dgm:pt modelId="{DA9DC778-EDC7-4050-A009-AC524E24F05D}" type="sibTrans" cxnId="{445D5058-5D5C-41A1-BA0C-EA8F016E2A93}">
      <dgm:prSet/>
      <dgm:spPr/>
      <dgm:t>
        <a:bodyPr/>
        <a:lstStyle/>
        <a:p>
          <a:endParaRPr lang="en-US"/>
        </a:p>
      </dgm:t>
    </dgm:pt>
    <dgm:pt modelId="{6DBDC31D-F7D4-477E-80E4-9BBA0DBF4968}">
      <dgm:prSet/>
      <dgm:spPr/>
      <dgm:t>
        <a:bodyPr/>
        <a:lstStyle/>
        <a:p>
          <a:r>
            <a:rPr lang="en-US" b="0" i="0"/>
            <a:t>The project aims to create both a multi-client chat server and client application using the C programming language, enabling multiple users to communicate in real-time.</a:t>
          </a:r>
          <a:endParaRPr lang="en-US"/>
        </a:p>
      </dgm:t>
    </dgm:pt>
    <dgm:pt modelId="{A16853D6-2CBC-4FA1-BFD5-7C9CE545CE95}" type="parTrans" cxnId="{0BA21F3E-EE97-4415-B798-E51424C6D279}">
      <dgm:prSet/>
      <dgm:spPr/>
      <dgm:t>
        <a:bodyPr/>
        <a:lstStyle/>
        <a:p>
          <a:endParaRPr lang="en-US"/>
        </a:p>
      </dgm:t>
    </dgm:pt>
    <dgm:pt modelId="{3F831806-3211-48BB-B5F2-7317CB8318AE}" type="sibTrans" cxnId="{0BA21F3E-EE97-4415-B798-E51424C6D279}">
      <dgm:prSet/>
      <dgm:spPr/>
      <dgm:t>
        <a:bodyPr/>
        <a:lstStyle/>
        <a:p>
          <a:endParaRPr lang="en-US"/>
        </a:p>
      </dgm:t>
    </dgm:pt>
    <dgm:pt modelId="{40BF4E12-B1B6-48EC-A918-B202E2097D92}">
      <dgm:prSet/>
      <dgm:spPr/>
      <dgm:t>
        <a:bodyPr/>
        <a:lstStyle/>
        <a:p>
          <a:r>
            <a:rPr lang="en-US" b="1" i="0"/>
            <a:t>Implement Socket Programming for Communication</a:t>
          </a:r>
          <a:endParaRPr lang="en-US"/>
        </a:p>
      </dgm:t>
    </dgm:pt>
    <dgm:pt modelId="{C7CB7F2A-E116-46FF-94CC-42EFE32A80EA}" type="parTrans" cxnId="{2C7F0F57-E8B2-473A-ABDB-157A1A4AE544}">
      <dgm:prSet/>
      <dgm:spPr/>
      <dgm:t>
        <a:bodyPr/>
        <a:lstStyle/>
        <a:p>
          <a:endParaRPr lang="en-US"/>
        </a:p>
      </dgm:t>
    </dgm:pt>
    <dgm:pt modelId="{03FDB839-8170-4630-8A8C-5A1E6E6090FA}" type="sibTrans" cxnId="{2C7F0F57-E8B2-473A-ABDB-157A1A4AE544}">
      <dgm:prSet/>
      <dgm:spPr/>
      <dgm:t>
        <a:bodyPr/>
        <a:lstStyle/>
        <a:p>
          <a:endParaRPr lang="en-US"/>
        </a:p>
      </dgm:t>
    </dgm:pt>
    <dgm:pt modelId="{5318C08B-1DA7-4348-988E-2D80D9163322}">
      <dgm:prSet/>
      <dgm:spPr/>
      <dgm:t>
        <a:bodyPr/>
        <a:lstStyle/>
        <a:p>
          <a:r>
            <a:rPr lang="en-US" b="0" i="0"/>
            <a:t>Socket programming will be utilized to establish communication channels between the chat server and multiple clients, enabling message transmission and reception.</a:t>
          </a:r>
          <a:endParaRPr lang="en-US"/>
        </a:p>
      </dgm:t>
    </dgm:pt>
    <dgm:pt modelId="{6F1BDC91-A149-4334-BAB5-08D70AD78B24}" type="parTrans" cxnId="{D59C14E9-670D-414A-B035-227C99EB0216}">
      <dgm:prSet/>
      <dgm:spPr/>
      <dgm:t>
        <a:bodyPr/>
        <a:lstStyle/>
        <a:p>
          <a:endParaRPr lang="en-US"/>
        </a:p>
      </dgm:t>
    </dgm:pt>
    <dgm:pt modelId="{91F5F383-CACC-480B-B24B-DD648801BDD1}" type="sibTrans" cxnId="{D59C14E9-670D-414A-B035-227C99EB0216}">
      <dgm:prSet/>
      <dgm:spPr/>
      <dgm:t>
        <a:bodyPr/>
        <a:lstStyle/>
        <a:p>
          <a:endParaRPr lang="en-US"/>
        </a:p>
      </dgm:t>
    </dgm:pt>
    <dgm:pt modelId="{89EC5519-4574-4517-BDE7-13BE1500BA75}">
      <dgm:prSet/>
      <dgm:spPr/>
      <dgm:t>
        <a:bodyPr/>
        <a:lstStyle/>
        <a:p>
          <a:r>
            <a:rPr lang="en-US" b="1" i="0"/>
            <a:t>Ensure Secure and Efficient Data Transmission</a:t>
          </a:r>
          <a:endParaRPr lang="en-US"/>
        </a:p>
      </dgm:t>
    </dgm:pt>
    <dgm:pt modelId="{0E76F1C8-9923-42FF-90EF-ACE69FCF4397}" type="parTrans" cxnId="{8887FE49-C09B-443F-90BC-ADAE95DCEE6E}">
      <dgm:prSet/>
      <dgm:spPr/>
      <dgm:t>
        <a:bodyPr/>
        <a:lstStyle/>
        <a:p>
          <a:endParaRPr lang="en-US"/>
        </a:p>
      </dgm:t>
    </dgm:pt>
    <dgm:pt modelId="{7AF9E221-3D8C-4C22-9E03-399D2A1BD86F}" type="sibTrans" cxnId="{8887FE49-C09B-443F-90BC-ADAE95DCEE6E}">
      <dgm:prSet/>
      <dgm:spPr/>
      <dgm:t>
        <a:bodyPr/>
        <a:lstStyle/>
        <a:p>
          <a:endParaRPr lang="en-US"/>
        </a:p>
      </dgm:t>
    </dgm:pt>
    <dgm:pt modelId="{F0C64363-E0D7-4C29-B2E3-C7D787E4883A}">
      <dgm:prSet/>
      <dgm:spPr/>
      <dgm:t>
        <a:bodyPr/>
        <a:lstStyle/>
        <a:p>
          <a:r>
            <a:rPr lang="en-US" b="0" i="0"/>
            <a:t>Security measures will be implemented to safeguard data during transmission, ensuring confidentiality and integrity, while also focusing on optimizing data transfer for efficiency.</a:t>
          </a:r>
          <a:endParaRPr lang="en-US"/>
        </a:p>
      </dgm:t>
    </dgm:pt>
    <dgm:pt modelId="{0C8BC715-4E5A-4132-A09D-977804D489A6}" type="parTrans" cxnId="{E4694831-2AE8-4377-B06B-6ECFEA6CC623}">
      <dgm:prSet/>
      <dgm:spPr/>
      <dgm:t>
        <a:bodyPr/>
        <a:lstStyle/>
        <a:p>
          <a:endParaRPr lang="en-US"/>
        </a:p>
      </dgm:t>
    </dgm:pt>
    <dgm:pt modelId="{1DED55F2-F532-4DD9-9D26-715CB8716AC5}" type="sibTrans" cxnId="{E4694831-2AE8-4377-B06B-6ECFEA6CC623}">
      <dgm:prSet/>
      <dgm:spPr/>
      <dgm:t>
        <a:bodyPr/>
        <a:lstStyle/>
        <a:p>
          <a:endParaRPr lang="en-US"/>
        </a:p>
      </dgm:t>
    </dgm:pt>
    <dgm:pt modelId="{A58DAC49-5A36-41BC-AC74-19E823D530A4}" type="pres">
      <dgm:prSet presAssocID="{9EEB3499-686B-4928-A38C-1AFB62E6E3B3}" presName="root" presStyleCnt="0">
        <dgm:presLayoutVars>
          <dgm:dir/>
          <dgm:resizeHandles val="exact"/>
        </dgm:presLayoutVars>
      </dgm:prSet>
      <dgm:spPr/>
    </dgm:pt>
    <dgm:pt modelId="{DD20963D-2202-43D5-83D0-5FFCCC9119CE}" type="pres">
      <dgm:prSet presAssocID="{9308746F-0DBF-40F9-919E-77CC5AD41D72}" presName="compNode" presStyleCnt="0"/>
      <dgm:spPr/>
    </dgm:pt>
    <dgm:pt modelId="{83C8431B-A783-4A96-A2EF-B67F3FEA10C8}" type="pres">
      <dgm:prSet presAssocID="{9308746F-0DBF-40F9-919E-77CC5AD41D7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6F6842-F140-4C9B-A41B-4D9348B6BB8F}" type="pres">
      <dgm:prSet presAssocID="{9308746F-0DBF-40F9-919E-77CC5AD41D72}" presName="spaceRect" presStyleCnt="0"/>
      <dgm:spPr/>
    </dgm:pt>
    <dgm:pt modelId="{C445357C-B42B-4E72-8E36-9CFBF6B8F496}" type="pres">
      <dgm:prSet presAssocID="{9308746F-0DBF-40F9-919E-77CC5AD41D72}" presName="textRect" presStyleLbl="revTx" presStyleIdx="0" presStyleCnt="7">
        <dgm:presLayoutVars>
          <dgm:chMax val="1"/>
          <dgm:chPref val="1"/>
        </dgm:presLayoutVars>
      </dgm:prSet>
      <dgm:spPr/>
    </dgm:pt>
    <dgm:pt modelId="{7A4EB823-46FA-4316-9179-309A5288E4E2}" type="pres">
      <dgm:prSet presAssocID="{FCB4C2CB-7D4D-43F5-BA37-DF87F826BE4D}" presName="sibTrans" presStyleCnt="0"/>
      <dgm:spPr/>
    </dgm:pt>
    <dgm:pt modelId="{65950265-828B-49F7-A40B-7460BF4DFB01}" type="pres">
      <dgm:prSet presAssocID="{05972A7C-BDAA-484D-A711-48C1A2EF75D5}" presName="compNode" presStyleCnt="0"/>
      <dgm:spPr/>
    </dgm:pt>
    <dgm:pt modelId="{2571C939-2253-4A04-8F93-8320E5D3CCF8}" type="pres">
      <dgm:prSet presAssocID="{05972A7C-BDAA-484D-A711-48C1A2EF75D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4760065-2400-4F4D-9FEC-20A4885374C3}" type="pres">
      <dgm:prSet presAssocID="{05972A7C-BDAA-484D-A711-48C1A2EF75D5}" presName="spaceRect" presStyleCnt="0"/>
      <dgm:spPr/>
    </dgm:pt>
    <dgm:pt modelId="{39221E0B-2061-40D0-90E7-D857D7F28321}" type="pres">
      <dgm:prSet presAssocID="{05972A7C-BDAA-484D-A711-48C1A2EF75D5}" presName="textRect" presStyleLbl="revTx" presStyleIdx="1" presStyleCnt="7">
        <dgm:presLayoutVars>
          <dgm:chMax val="1"/>
          <dgm:chPref val="1"/>
        </dgm:presLayoutVars>
      </dgm:prSet>
      <dgm:spPr/>
    </dgm:pt>
    <dgm:pt modelId="{23B007C2-CFC1-497A-8533-5C0EA66F1A79}" type="pres">
      <dgm:prSet presAssocID="{DA9DC778-EDC7-4050-A009-AC524E24F05D}" presName="sibTrans" presStyleCnt="0"/>
      <dgm:spPr/>
    </dgm:pt>
    <dgm:pt modelId="{8364C9E4-AAFA-4C86-A626-8899D8658CE4}" type="pres">
      <dgm:prSet presAssocID="{6DBDC31D-F7D4-477E-80E4-9BBA0DBF4968}" presName="compNode" presStyleCnt="0"/>
      <dgm:spPr/>
    </dgm:pt>
    <dgm:pt modelId="{356BEE3B-BD11-4585-B4BA-65CFA604AB89}" type="pres">
      <dgm:prSet presAssocID="{6DBDC31D-F7D4-477E-80E4-9BBA0DBF496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09CFD4-C12F-443F-B41E-4DE56F20985F}" type="pres">
      <dgm:prSet presAssocID="{6DBDC31D-F7D4-477E-80E4-9BBA0DBF4968}" presName="spaceRect" presStyleCnt="0"/>
      <dgm:spPr/>
    </dgm:pt>
    <dgm:pt modelId="{DA32590D-DEEA-4291-8E1F-B2DCCB76730D}" type="pres">
      <dgm:prSet presAssocID="{6DBDC31D-F7D4-477E-80E4-9BBA0DBF4968}" presName="textRect" presStyleLbl="revTx" presStyleIdx="2" presStyleCnt="7">
        <dgm:presLayoutVars>
          <dgm:chMax val="1"/>
          <dgm:chPref val="1"/>
        </dgm:presLayoutVars>
      </dgm:prSet>
      <dgm:spPr/>
    </dgm:pt>
    <dgm:pt modelId="{291C4654-461C-422B-835B-EA835E5F103A}" type="pres">
      <dgm:prSet presAssocID="{3F831806-3211-48BB-B5F2-7317CB8318AE}" presName="sibTrans" presStyleCnt="0"/>
      <dgm:spPr/>
    </dgm:pt>
    <dgm:pt modelId="{CF10806D-AA26-4CE9-AF4A-9D6F1D1D5065}" type="pres">
      <dgm:prSet presAssocID="{40BF4E12-B1B6-48EC-A918-B202E2097D92}" presName="compNode" presStyleCnt="0"/>
      <dgm:spPr/>
    </dgm:pt>
    <dgm:pt modelId="{F4C42F5E-479A-4F90-85A5-E31A0560DE48}" type="pres">
      <dgm:prSet presAssocID="{40BF4E12-B1B6-48EC-A918-B202E2097D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021FA84-3F81-46D4-8D4D-0EEF1F879847}" type="pres">
      <dgm:prSet presAssocID="{40BF4E12-B1B6-48EC-A918-B202E2097D92}" presName="spaceRect" presStyleCnt="0"/>
      <dgm:spPr/>
    </dgm:pt>
    <dgm:pt modelId="{90E61321-5255-4B87-88DD-D95A25842E8E}" type="pres">
      <dgm:prSet presAssocID="{40BF4E12-B1B6-48EC-A918-B202E2097D92}" presName="textRect" presStyleLbl="revTx" presStyleIdx="3" presStyleCnt="7">
        <dgm:presLayoutVars>
          <dgm:chMax val="1"/>
          <dgm:chPref val="1"/>
        </dgm:presLayoutVars>
      </dgm:prSet>
      <dgm:spPr/>
    </dgm:pt>
    <dgm:pt modelId="{78F6EB3F-37C6-4422-A1DE-FF2F34E9846E}" type="pres">
      <dgm:prSet presAssocID="{03FDB839-8170-4630-8A8C-5A1E6E6090FA}" presName="sibTrans" presStyleCnt="0"/>
      <dgm:spPr/>
    </dgm:pt>
    <dgm:pt modelId="{CDC26732-3C81-491C-B5D7-FADFE703F67F}" type="pres">
      <dgm:prSet presAssocID="{5318C08B-1DA7-4348-988E-2D80D9163322}" presName="compNode" presStyleCnt="0"/>
      <dgm:spPr/>
    </dgm:pt>
    <dgm:pt modelId="{E8644267-408E-4A4C-B745-88DF69B5EACD}" type="pres">
      <dgm:prSet presAssocID="{5318C08B-1DA7-4348-988E-2D80D91633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9411B05-0392-47BA-9BCD-5AB237D46971}" type="pres">
      <dgm:prSet presAssocID="{5318C08B-1DA7-4348-988E-2D80D9163322}" presName="spaceRect" presStyleCnt="0"/>
      <dgm:spPr/>
    </dgm:pt>
    <dgm:pt modelId="{FF1783C6-63A0-4DF1-B3E1-204AE569F0F0}" type="pres">
      <dgm:prSet presAssocID="{5318C08B-1DA7-4348-988E-2D80D9163322}" presName="textRect" presStyleLbl="revTx" presStyleIdx="4" presStyleCnt="7">
        <dgm:presLayoutVars>
          <dgm:chMax val="1"/>
          <dgm:chPref val="1"/>
        </dgm:presLayoutVars>
      </dgm:prSet>
      <dgm:spPr/>
    </dgm:pt>
    <dgm:pt modelId="{7C03F607-4460-43B7-8CB9-4801CBCF4CC8}" type="pres">
      <dgm:prSet presAssocID="{91F5F383-CACC-480B-B24B-DD648801BDD1}" presName="sibTrans" presStyleCnt="0"/>
      <dgm:spPr/>
    </dgm:pt>
    <dgm:pt modelId="{1AE791A6-D1A3-47A3-A607-638ECCDC34E8}" type="pres">
      <dgm:prSet presAssocID="{89EC5519-4574-4517-BDE7-13BE1500BA75}" presName="compNode" presStyleCnt="0"/>
      <dgm:spPr/>
    </dgm:pt>
    <dgm:pt modelId="{E5F653BA-724A-41EA-9FEC-796D3B519CBA}" type="pres">
      <dgm:prSet presAssocID="{89EC5519-4574-4517-BDE7-13BE1500BA7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C7254C7-2B43-49A8-8376-95DA50444DC4}" type="pres">
      <dgm:prSet presAssocID="{89EC5519-4574-4517-BDE7-13BE1500BA75}" presName="spaceRect" presStyleCnt="0"/>
      <dgm:spPr/>
    </dgm:pt>
    <dgm:pt modelId="{C669FF27-ADFF-4F32-858A-3DFEB8A5A473}" type="pres">
      <dgm:prSet presAssocID="{89EC5519-4574-4517-BDE7-13BE1500BA75}" presName="textRect" presStyleLbl="revTx" presStyleIdx="5" presStyleCnt="7">
        <dgm:presLayoutVars>
          <dgm:chMax val="1"/>
          <dgm:chPref val="1"/>
        </dgm:presLayoutVars>
      </dgm:prSet>
      <dgm:spPr/>
    </dgm:pt>
    <dgm:pt modelId="{720CE4C9-267F-4623-A548-184748825031}" type="pres">
      <dgm:prSet presAssocID="{7AF9E221-3D8C-4C22-9E03-399D2A1BD86F}" presName="sibTrans" presStyleCnt="0"/>
      <dgm:spPr/>
    </dgm:pt>
    <dgm:pt modelId="{A00AFFC6-6BFD-4B02-81A2-70BCEFB9204A}" type="pres">
      <dgm:prSet presAssocID="{F0C64363-E0D7-4C29-B2E3-C7D787E4883A}" presName="compNode" presStyleCnt="0"/>
      <dgm:spPr/>
    </dgm:pt>
    <dgm:pt modelId="{2417A861-6D86-4A13-A8A0-F3809A23FA36}" type="pres">
      <dgm:prSet presAssocID="{F0C64363-E0D7-4C29-B2E3-C7D787E4883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AA2999-7BB4-4B31-BB11-0E6CE9D3BDF4}" type="pres">
      <dgm:prSet presAssocID="{F0C64363-E0D7-4C29-B2E3-C7D787E4883A}" presName="spaceRect" presStyleCnt="0"/>
      <dgm:spPr/>
    </dgm:pt>
    <dgm:pt modelId="{54ABCD75-BABC-42D3-8D75-3D0C06D73CEC}" type="pres">
      <dgm:prSet presAssocID="{F0C64363-E0D7-4C29-B2E3-C7D787E4883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1ED6F2B-0559-44D2-B7A7-B40F35A572C7}" type="presOf" srcId="{40BF4E12-B1B6-48EC-A918-B202E2097D92}" destId="{90E61321-5255-4B87-88DD-D95A25842E8E}" srcOrd="0" destOrd="0" presId="urn:microsoft.com/office/officeart/2018/2/layout/IconLabelList"/>
    <dgm:cxn modelId="{E4694831-2AE8-4377-B06B-6ECFEA6CC623}" srcId="{9EEB3499-686B-4928-A38C-1AFB62E6E3B3}" destId="{F0C64363-E0D7-4C29-B2E3-C7D787E4883A}" srcOrd="6" destOrd="0" parTransId="{0C8BC715-4E5A-4132-A09D-977804D489A6}" sibTransId="{1DED55F2-F532-4DD9-9D26-715CB8716AC5}"/>
    <dgm:cxn modelId="{7E1A113E-808C-4735-A3CF-F7BB872B9647}" srcId="{9EEB3499-686B-4928-A38C-1AFB62E6E3B3}" destId="{9308746F-0DBF-40F9-919E-77CC5AD41D72}" srcOrd="0" destOrd="0" parTransId="{6A668BF5-BB8D-497C-9128-4930965CBA55}" sibTransId="{FCB4C2CB-7D4D-43F5-BA37-DF87F826BE4D}"/>
    <dgm:cxn modelId="{0BA21F3E-EE97-4415-B798-E51424C6D279}" srcId="{9EEB3499-686B-4928-A38C-1AFB62E6E3B3}" destId="{6DBDC31D-F7D4-477E-80E4-9BBA0DBF4968}" srcOrd="2" destOrd="0" parTransId="{A16853D6-2CBC-4FA1-BFD5-7C9CE545CE95}" sibTransId="{3F831806-3211-48BB-B5F2-7317CB8318AE}"/>
    <dgm:cxn modelId="{1D6CE366-472D-46B1-A641-840F5D74BBE0}" type="presOf" srcId="{89EC5519-4574-4517-BDE7-13BE1500BA75}" destId="{C669FF27-ADFF-4F32-858A-3DFEB8A5A473}" srcOrd="0" destOrd="0" presId="urn:microsoft.com/office/officeart/2018/2/layout/IconLabelList"/>
    <dgm:cxn modelId="{8887FE49-C09B-443F-90BC-ADAE95DCEE6E}" srcId="{9EEB3499-686B-4928-A38C-1AFB62E6E3B3}" destId="{89EC5519-4574-4517-BDE7-13BE1500BA75}" srcOrd="5" destOrd="0" parTransId="{0E76F1C8-9923-42FF-90EF-ACE69FCF4397}" sibTransId="{7AF9E221-3D8C-4C22-9E03-399D2A1BD86F}"/>
    <dgm:cxn modelId="{80F10050-2487-43C9-99B5-6AA575082788}" type="presOf" srcId="{6DBDC31D-F7D4-477E-80E4-9BBA0DBF4968}" destId="{DA32590D-DEEA-4291-8E1F-B2DCCB76730D}" srcOrd="0" destOrd="0" presId="urn:microsoft.com/office/officeart/2018/2/layout/IconLabelList"/>
    <dgm:cxn modelId="{2C7F0F57-E8B2-473A-ABDB-157A1A4AE544}" srcId="{9EEB3499-686B-4928-A38C-1AFB62E6E3B3}" destId="{40BF4E12-B1B6-48EC-A918-B202E2097D92}" srcOrd="3" destOrd="0" parTransId="{C7CB7F2A-E116-46FF-94CC-42EFE32A80EA}" sibTransId="{03FDB839-8170-4630-8A8C-5A1E6E6090FA}"/>
    <dgm:cxn modelId="{445D5058-5D5C-41A1-BA0C-EA8F016E2A93}" srcId="{9EEB3499-686B-4928-A38C-1AFB62E6E3B3}" destId="{05972A7C-BDAA-484D-A711-48C1A2EF75D5}" srcOrd="1" destOrd="0" parTransId="{21764248-1BE0-41D4-8356-3D2EA24C3E7E}" sibTransId="{DA9DC778-EDC7-4050-A009-AC524E24F05D}"/>
    <dgm:cxn modelId="{DD43BD5A-FA72-4E99-AB14-E14905CC66DF}" type="presOf" srcId="{05972A7C-BDAA-484D-A711-48C1A2EF75D5}" destId="{39221E0B-2061-40D0-90E7-D857D7F28321}" srcOrd="0" destOrd="0" presId="urn:microsoft.com/office/officeart/2018/2/layout/IconLabelList"/>
    <dgm:cxn modelId="{06341A7E-9F43-43FA-8D48-6A6183F3B014}" type="presOf" srcId="{5318C08B-1DA7-4348-988E-2D80D9163322}" destId="{FF1783C6-63A0-4DF1-B3E1-204AE569F0F0}" srcOrd="0" destOrd="0" presId="urn:microsoft.com/office/officeart/2018/2/layout/IconLabelList"/>
    <dgm:cxn modelId="{FAF7BA8D-5BA2-4CCA-B66E-5BF9299061AA}" type="presOf" srcId="{9308746F-0DBF-40F9-919E-77CC5AD41D72}" destId="{C445357C-B42B-4E72-8E36-9CFBF6B8F496}" srcOrd="0" destOrd="0" presId="urn:microsoft.com/office/officeart/2018/2/layout/IconLabelList"/>
    <dgm:cxn modelId="{25C58EDA-B111-4447-B402-889171B88C3F}" type="presOf" srcId="{9EEB3499-686B-4928-A38C-1AFB62E6E3B3}" destId="{A58DAC49-5A36-41BC-AC74-19E823D530A4}" srcOrd="0" destOrd="0" presId="urn:microsoft.com/office/officeart/2018/2/layout/IconLabelList"/>
    <dgm:cxn modelId="{D59C14E9-670D-414A-B035-227C99EB0216}" srcId="{9EEB3499-686B-4928-A38C-1AFB62E6E3B3}" destId="{5318C08B-1DA7-4348-988E-2D80D9163322}" srcOrd="4" destOrd="0" parTransId="{6F1BDC91-A149-4334-BAB5-08D70AD78B24}" sibTransId="{91F5F383-CACC-480B-B24B-DD648801BDD1}"/>
    <dgm:cxn modelId="{CBA0CCFA-BD08-4EB6-B29B-09828D088BD0}" type="presOf" srcId="{F0C64363-E0D7-4C29-B2E3-C7D787E4883A}" destId="{54ABCD75-BABC-42D3-8D75-3D0C06D73CEC}" srcOrd="0" destOrd="0" presId="urn:microsoft.com/office/officeart/2018/2/layout/IconLabelList"/>
    <dgm:cxn modelId="{6FDA7D1D-B4E0-49B1-AA8C-65D1CF80158A}" type="presParOf" srcId="{A58DAC49-5A36-41BC-AC74-19E823D530A4}" destId="{DD20963D-2202-43D5-83D0-5FFCCC9119CE}" srcOrd="0" destOrd="0" presId="urn:microsoft.com/office/officeart/2018/2/layout/IconLabelList"/>
    <dgm:cxn modelId="{3DC9E8F3-8230-4AFF-8EF7-DBA13D0C8E48}" type="presParOf" srcId="{DD20963D-2202-43D5-83D0-5FFCCC9119CE}" destId="{83C8431B-A783-4A96-A2EF-B67F3FEA10C8}" srcOrd="0" destOrd="0" presId="urn:microsoft.com/office/officeart/2018/2/layout/IconLabelList"/>
    <dgm:cxn modelId="{8D74E4DA-73A8-4418-A75F-85B61BF6BF7C}" type="presParOf" srcId="{DD20963D-2202-43D5-83D0-5FFCCC9119CE}" destId="{326F6842-F140-4C9B-A41B-4D9348B6BB8F}" srcOrd="1" destOrd="0" presId="urn:microsoft.com/office/officeart/2018/2/layout/IconLabelList"/>
    <dgm:cxn modelId="{2FA7D911-8DF2-4CDA-AAFD-E25B724062C7}" type="presParOf" srcId="{DD20963D-2202-43D5-83D0-5FFCCC9119CE}" destId="{C445357C-B42B-4E72-8E36-9CFBF6B8F496}" srcOrd="2" destOrd="0" presId="urn:microsoft.com/office/officeart/2018/2/layout/IconLabelList"/>
    <dgm:cxn modelId="{9A51341F-B27E-4B41-9CC3-942D7AAF9048}" type="presParOf" srcId="{A58DAC49-5A36-41BC-AC74-19E823D530A4}" destId="{7A4EB823-46FA-4316-9179-309A5288E4E2}" srcOrd="1" destOrd="0" presId="urn:microsoft.com/office/officeart/2018/2/layout/IconLabelList"/>
    <dgm:cxn modelId="{7CAA7A0D-B6E5-4D6A-B789-ABBFE97F22F3}" type="presParOf" srcId="{A58DAC49-5A36-41BC-AC74-19E823D530A4}" destId="{65950265-828B-49F7-A40B-7460BF4DFB01}" srcOrd="2" destOrd="0" presId="urn:microsoft.com/office/officeart/2018/2/layout/IconLabelList"/>
    <dgm:cxn modelId="{8D3584A5-4A7A-4768-B330-0B264AE36C00}" type="presParOf" srcId="{65950265-828B-49F7-A40B-7460BF4DFB01}" destId="{2571C939-2253-4A04-8F93-8320E5D3CCF8}" srcOrd="0" destOrd="0" presId="urn:microsoft.com/office/officeart/2018/2/layout/IconLabelList"/>
    <dgm:cxn modelId="{8EEEDF43-D34F-4797-ABEB-47DEDEE5EFA4}" type="presParOf" srcId="{65950265-828B-49F7-A40B-7460BF4DFB01}" destId="{34760065-2400-4F4D-9FEC-20A4885374C3}" srcOrd="1" destOrd="0" presId="urn:microsoft.com/office/officeart/2018/2/layout/IconLabelList"/>
    <dgm:cxn modelId="{DB1489D5-4508-4630-9D3D-A1BB65D8C78F}" type="presParOf" srcId="{65950265-828B-49F7-A40B-7460BF4DFB01}" destId="{39221E0B-2061-40D0-90E7-D857D7F28321}" srcOrd="2" destOrd="0" presId="urn:microsoft.com/office/officeart/2018/2/layout/IconLabelList"/>
    <dgm:cxn modelId="{FAF16A2B-79AB-4B96-9A79-9F3A66E235EC}" type="presParOf" srcId="{A58DAC49-5A36-41BC-AC74-19E823D530A4}" destId="{23B007C2-CFC1-497A-8533-5C0EA66F1A79}" srcOrd="3" destOrd="0" presId="urn:microsoft.com/office/officeart/2018/2/layout/IconLabelList"/>
    <dgm:cxn modelId="{F9FD33E9-AD0B-4AC7-8D0E-B52171EA7EA0}" type="presParOf" srcId="{A58DAC49-5A36-41BC-AC74-19E823D530A4}" destId="{8364C9E4-AAFA-4C86-A626-8899D8658CE4}" srcOrd="4" destOrd="0" presId="urn:microsoft.com/office/officeart/2018/2/layout/IconLabelList"/>
    <dgm:cxn modelId="{E5610B0C-65DF-46A4-8AF9-CB0B68AE8152}" type="presParOf" srcId="{8364C9E4-AAFA-4C86-A626-8899D8658CE4}" destId="{356BEE3B-BD11-4585-B4BA-65CFA604AB89}" srcOrd="0" destOrd="0" presId="urn:microsoft.com/office/officeart/2018/2/layout/IconLabelList"/>
    <dgm:cxn modelId="{70D3364D-9B10-4414-9C19-2D3CAEC4CCBD}" type="presParOf" srcId="{8364C9E4-AAFA-4C86-A626-8899D8658CE4}" destId="{7809CFD4-C12F-443F-B41E-4DE56F20985F}" srcOrd="1" destOrd="0" presId="urn:microsoft.com/office/officeart/2018/2/layout/IconLabelList"/>
    <dgm:cxn modelId="{38915F52-63DD-41BB-ABDD-E6EE358617F1}" type="presParOf" srcId="{8364C9E4-AAFA-4C86-A626-8899D8658CE4}" destId="{DA32590D-DEEA-4291-8E1F-B2DCCB76730D}" srcOrd="2" destOrd="0" presId="urn:microsoft.com/office/officeart/2018/2/layout/IconLabelList"/>
    <dgm:cxn modelId="{A5D01049-3893-47BB-A051-C0628E2E4F0A}" type="presParOf" srcId="{A58DAC49-5A36-41BC-AC74-19E823D530A4}" destId="{291C4654-461C-422B-835B-EA835E5F103A}" srcOrd="5" destOrd="0" presId="urn:microsoft.com/office/officeart/2018/2/layout/IconLabelList"/>
    <dgm:cxn modelId="{3B0930EB-7264-42AA-A0BE-B2E7F85A9296}" type="presParOf" srcId="{A58DAC49-5A36-41BC-AC74-19E823D530A4}" destId="{CF10806D-AA26-4CE9-AF4A-9D6F1D1D5065}" srcOrd="6" destOrd="0" presId="urn:microsoft.com/office/officeart/2018/2/layout/IconLabelList"/>
    <dgm:cxn modelId="{2E99B4FA-99A4-4173-A473-9113370637B5}" type="presParOf" srcId="{CF10806D-AA26-4CE9-AF4A-9D6F1D1D5065}" destId="{F4C42F5E-479A-4F90-85A5-E31A0560DE48}" srcOrd="0" destOrd="0" presId="urn:microsoft.com/office/officeart/2018/2/layout/IconLabelList"/>
    <dgm:cxn modelId="{9E358839-D593-4C23-A95E-795E6DE97AA2}" type="presParOf" srcId="{CF10806D-AA26-4CE9-AF4A-9D6F1D1D5065}" destId="{7021FA84-3F81-46D4-8D4D-0EEF1F879847}" srcOrd="1" destOrd="0" presId="urn:microsoft.com/office/officeart/2018/2/layout/IconLabelList"/>
    <dgm:cxn modelId="{7F33C087-E18C-4026-AE1F-500B875164C3}" type="presParOf" srcId="{CF10806D-AA26-4CE9-AF4A-9D6F1D1D5065}" destId="{90E61321-5255-4B87-88DD-D95A25842E8E}" srcOrd="2" destOrd="0" presId="urn:microsoft.com/office/officeart/2018/2/layout/IconLabelList"/>
    <dgm:cxn modelId="{CA2CE5BC-F645-463F-B3BB-029C75FE971A}" type="presParOf" srcId="{A58DAC49-5A36-41BC-AC74-19E823D530A4}" destId="{78F6EB3F-37C6-4422-A1DE-FF2F34E9846E}" srcOrd="7" destOrd="0" presId="urn:microsoft.com/office/officeart/2018/2/layout/IconLabelList"/>
    <dgm:cxn modelId="{56B558C5-EED9-4C2C-A04A-B3342D176875}" type="presParOf" srcId="{A58DAC49-5A36-41BC-AC74-19E823D530A4}" destId="{CDC26732-3C81-491C-B5D7-FADFE703F67F}" srcOrd="8" destOrd="0" presId="urn:microsoft.com/office/officeart/2018/2/layout/IconLabelList"/>
    <dgm:cxn modelId="{A136F3F3-4BF4-4088-9447-E4694533FC9C}" type="presParOf" srcId="{CDC26732-3C81-491C-B5D7-FADFE703F67F}" destId="{E8644267-408E-4A4C-B745-88DF69B5EACD}" srcOrd="0" destOrd="0" presId="urn:microsoft.com/office/officeart/2018/2/layout/IconLabelList"/>
    <dgm:cxn modelId="{1194907A-A598-4C96-A25D-BCF0A712A1BD}" type="presParOf" srcId="{CDC26732-3C81-491C-B5D7-FADFE703F67F}" destId="{F9411B05-0392-47BA-9BCD-5AB237D46971}" srcOrd="1" destOrd="0" presId="urn:microsoft.com/office/officeart/2018/2/layout/IconLabelList"/>
    <dgm:cxn modelId="{830A2FED-DA9D-43E7-8AF3-936448EC4191}" type="presParOf" srcId="{CDC26732-3C81-491C-B5D7-FADFE703F67F}" destId="{FF1783C6-63A0-4DF1-B3E1-204AE569F0F0}" srcOrd="2" destOrd="0" presId="urn:microsoft.com/office/officeart/2018/2/layout/IconLabelList"/>
    <dgm:cxn modelId="{A04BC366-8EDF-40E8-B0B3-C90FE230BFB5}" type="presParOf" srcId="{A58DAC49-5A36-41BC-AC74-19E823D530A4}" destId="{7C03F607-4460-43B7-8CB9-4801CBCF4CC8}" srcOrd="9" destOrd="0" presId="urn:microsoft.com/office/officeart/2018/2/layout/IconLabelList"/>
    <dgm:cxn modelId="{48927200-19B2-4F2B-8647-89933641ADB1}" type="presParOf" srcId="{A58DAC49-5A36-41BC-AC74-19E823D530A4}" destId="{1AE791A6-D1A3-47A3-A607-638ECCDC34E8}" srcOrd="10" destOrd="0" presId="urn:microsoft.com/office/officeart/2018/2/layout/IconLabelList"/>
    <dgm:cxn modelId="{18537A27-A3DC-47FC-88AD-95CD1529391F}" type="presParOf" srcId="{1AE791A6-D1A3-47A3-A607-638ECCDC34E8}" destId="{E5F653BA-724A-41EA-9FEC-796D3B519CBA}" srcOrd="0" destOrd="0" presId="urn:microsoft.com/office/officeart/2018/2/layout/IconLabelList"/>
    <dgm:cxn modelId="{7E7AFF39-852D-4FD7-8786-30BFB190A83F}" type="presParOf" srcId="{1AE791A6-D1A3-47A3-A607-638ECCDC34E8}" destId="{7C7254C7-2B43-49A8-8376-95DA50444DC4}" srcOrd="1" destOrd="0" presId="urn:microsoft.com/office/officeart/2018/2/layout/IconLabelList"/>
    <dgm:cxn modelId="{8CF36C79-00EB-4437-983A-9F4B51A45072}" type="presParOf" srcId="{1AE791A6-D1A3-47A3-A607-638ECCDC34E8}" destId="{C669FF27-ADFF-4F32-858A-3DFEB8A5A473}" srcOrd="2" destOrd="0" presId="urn:microsoft.com/office/officeart/2018/2/layout/IconLabelList"/>
    <dgm:cxn modelId="{3B6C0967-2D56-4BA0-9472-6B21EA71339F}" type="presParOf" srcId="{A58DAC49-5A36-41BC-AC74-19E823D530A4}" destId="{720CE4C9-267F-4623-A548-184748825031}" srcOrd="11" destOrd="0" presId="urn:microsoft.com/office/officeart/2018/2/layout/IconLabelList"/>
    <dgm:cxn modelId="{67E29959-05E9-471D-8575-A3FCB939980C}" type="presParOf" srcId="{A58DAC49-5A36-41BC-AC74-19E823D530A4}" destId="{A00AFFC6-6BFD-4B02-81A2-70BCEFB9204A}" srcOrd="12" destOrd="0" presId="urn:microsoft.com/office/officeart/2018/2/layout/IconLabelList"/>
    <dgm:cxn modelId="{A9B4B43A-8C86-4F29-914F-F8968DCD1567}" type="presParOf" srcId="{A00AFFC6-6BFD-4B02-81A2-70BCEFB9204A}" destId="{2417A861-6D86-4A13-A8A0-F3809A23FA36}" srcOrd="0" destOrd="0" presId="urn:microsoft.com/office/officeart/2018/2/layout/IconLabelList"/>
    <dgm:cxn modelId="{795A39F4-5963-450F-990B-7419C4F4A32C}" type="presParOf" srcId="{A00AFFC6-6BFD-4B02-81A2-70BCEFB9204A}" destId="{3FAA2999-7BB4-4B31-BB11-0E6CE9D3BDF4}" srcOrd="1" destOrd="0" presId="urn:microsoft.com/office/officeart/2018/2/layout/IconLabelList"/>
    <dgm:cxn modelId="{C9E95635-AD80-4877-9FBC-2D408E1031B0}" type="presParOf" srcId="{A00AFFC6-6BFD-4B02-81A2-70BCEFB9204A}" destId="{54ABCD75-BABC-42D3-8D75-3D0C06D73C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3A51C-CAAC-4D96-8500-6C47F1E897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072451-6CB6-4253-92F2-16F9EE057810}">
      <dgm:prSet/>
      <dgm:spPr/>
      <dgm:t>
        <a:bodyPr/>
        <a:lstStyle/>
        <a:p>
          <a:r>
            <a:rPr lang="en-US" b="1" i="0"/>
            <a:t>System Design Overview</a:t>
          </a:r>
          <a:endParaRPr lang="en-US"/>
        </a:p>
      </dgm:t>
    </dgm:pt>
    <dgm:pt modelId="{49C133B6-BC6D-4EE0-A0B3-69C070425BAF}" type="parTrans" cxnId="{44FBC632-9D7A-4AF5-A293-A27334281A82}">
      <dgm:prSet/>
      <dgm:spPr/>
      <dgm:t>
        <a:bodyPr/>
        <a:lstStyle/>
        <a:p>
          <a:endParaRPr lang="en-US"/>
        </a:p>
      </dgm:t>
    </dgm:pt>
    <dgm:pt modelId="{437699E5-6B1E-4B6C-9D2A-8681F7FCB76B}" type="sibTrans" cxnId="{44FBC632-9D7A-4AF5-A293-A27334281A82}">
      <dgm:prSet/>
      <dgm:spPr/>
      <dgm:t>
        <a:bodyPr/>
        <a:lstStyle/>
        <a:p>
          <a:endParaRPr lang="en-US"/>
        </a:p>
      </dgm:t>
    </dgm:pt>
    <dgm:pt modelId="{630B5ED5-B2D8-4B21-8B44-86C7DD5124D2}">
      <dgm:prSet/>
      <dgm:spPr/>
      <dgm:t>
        <a:bodyPr/>
        <a:lstStyle/>
        <a:p>
          <a:r>
            <a:rPr lang="en-US" b="1" i="0"/>
            <a:t>Client-Server Architecture</a:t>
          </a:r>
          <a:endParaRPr lang="en-US"/>
        </a:p>
      </dgm:t>
    </dgm:pt>
    <dgm:pt modelId="{3E70E6CC-745F-4FD5-B40D-7CA0455A93D7}" type="parTrans" cxnId="{53D453B9-0F1B-4C94-A134-EEB5B85280A0}">
      <dgm:prSet/>
      <dgm:spPr/>
      <dgm:t>
        <a:bodyPr/>
        <a:lstStyle/>
        <a:p>
          <a:endParaRPr lang="en-US"/>
        </a:p>
      </dgm:t>
    </dgm:pt>
    <dgm:pt modelId="{4F0FA33C-E4F6-44C1-AF2E-A5C08E0B800E}" type="sibTrans" cxnId="{53D453B9-0F1B-4C94-A134-EEB5B85280A0}">
      <dgm:prSet/>
      <dgm:spPr/>
      <dgm:t>
        <a:bodyPr/>
        <a:lstStyle/>
        <a:p>
          <a:endParaRPr lang="en-US"/>
        </a:p>
      </dgm:t>
    </dgm:pt>
    <dgm:pt modelId="{DE50D0D9-DC98-423F-BE80-8E1902A3828E}">
      <dgm:prSet/>
      <dgm:spPr/>
      <dgm:t>
        <a:bodyPr/>
        <a:lstStyle/>
        <a:p>
          <a:r>
            <a:rPr lang="en-US" b="0" i="0"/>
            <a:t>The system utilizes a client-server model where the chat client and server applications interact through established communication channels.</a:t>
          </a:r>
          <a:endParaRPr lang="en-US"/>
        </a:p>
      </dgm:t>
    </dgm:pt>
    <dgm:pt modelId="{E3155E02-73A4-44D9-BD42-944EF5A5E8A8}" type="parTrans" cxnId="{73D39B38-C86A-4ADA-823D-B3F8F1D4B63D}">
      <dgm:prSet/>
      <dgm:spPr/>
      <dgm:t>
        <a:bodyPr/>
        <a:lstStyle/>
        <a:p>
          <a:endParaRPr lang="en-US"/>
        </a:p>
      </dgm:t>
    </dgm:pt>
    <dgm:pt modelId="{64551C42-FBCE-4B07-8E4A-8099D6EB0E13}" type="sibTrans" cxnId="{73D39B38-C86A-4ADA-823D-B3F8F1D4B63D}">
      <dgm:prSet/>
      <dgm:spPr/>
      <dgm:t>
        <a:bodyPr/>
        <a:lstStyle/>
        <a:p>
          <a:endParaRPr lang="en-US"/>
        </a:p>
      </dgm:t>
    </dgm:pt>
    <dgm:pt modelId="{262829EC-16E3-454B-A2FB-989CBE804AB9}">
      <dgm:prSet/>
      <dgm:spPr/>
      <dgm:t>
        <a:bodyPr/>
        <a:lstStyle/>
        <a:p>
          <a:r>
            <a:rPr lang="en-US" b="1" i="0"/>
            <a:t>Communication Protocols</a:t>
          </a:r>
          <a:endParaRPr lang="en-US"/>
        </a:p>
      </dgm:t>
    </dgm:pt>
    <dgm:pt modelId="{163F4878-F19E-4D7D-9ADC-FD3AA2D92CCB}" type="parTrans" cxnId="{DC61EB14-BF78-4F62-B41D-96DF195408E9}">
      <dgm:prSet/>
      <dgm:spPr/>
      <dgm:t>
        <a:bodyPr/>
        <a:lstStyle/>
        <a:p>
          <a:endParaRPr lang="en-US"/>
        </a:p>
      </dgm:t>
    </dgm:pt>
    <dgm:pt modelId="{560F7851-04C9-428B-83E1-4536353157F7}" type="sibTrans" cxnId="{DC61EB14-BF78-4F62-B41D-96DF195408E9}">
      <dgm:prSet/>
      <dgm:spPr/>
      <dgm:t>
        <a:bodyPr/>
        <a:lstStyle/>
        <a:p>
          <a:endParaRPr lang="en-US"/>
        </a:p>
      </dgm:t>
    </dgm:pt>
    <dgm:pt modelId="{ED0647BA-D0F0-4695-8955-B18A8CBF6FC9}">
      <dgm:prSet/>
      <dgm:spPr/>
      <dgm:t>
        <a:bodyPr/>
        <a:lstStyle/>
        <a:p>
          <a:r>
            <a:rPr lang="en-US" b="0" i="0"/>
            <a:t>Defined protocols govern how data is exchanged between the chat client and server to ensure seamless and structured communication.</a:t>
          </a:r>
          <a:endParaRPr lang="en-US"/>
        </a:p>
      </dgm:t>
    </dgm:pt>
    <dgm:pt modelId="{B3E12A6F-F925-4DAA-BACD-E78E2340BEB9}" type="parTrans" cxnId="{29E7005C-74D0-43B1-8895-B8D19E03B9AD}">
      <dgm:prSet/>
      <dgm:spPr/>
      <dgm:t>
        <a:bodyPr/>
        <a:lstStyle/>
        <a:p>
          <a:endParaRPr lang="en-US"/>
        </a:p>
      </dgm:t>
    </dgm:pt>
    <dgm:pt modelId="{381FFEED-079E-4E63-9D3E-CD0B1242E5EE}" type="sibTrans" cxnId="{29E7005C-74D0-43B1-8895-B8D19E03B9AD}">
      <dgm:prSet/>
      <dgm:spPr/>
      <dgm:t>
        <a:bodyPr/>
        <a:lstStyle/>
        <a:p>
          <a:endParaRPr lang="en-US"/>
        </a:p>
      </dgm:t>
    </dgm:pt>
    <dgm:pt modelId="{26F2F42F-BCD6-4671-9BA9-621278E73233}">
      <dgm:prSet/>
      <dgm:spPr/>
      <dgm:t>
        <a:bodyPr/>
        <a:lstStyle/>
        <a:p>
          <a:r>
            <a:rPr lang="en-US" b="1" i="0"/>
            <a:t>Error Handling Mechanisms</a:t>
          </a:r>
          <a:endParaRPr lang="en-US"/>
        </a:p>
      </dgm:t>
    </dgm:pt>
    <dgm:pt modelId="{060D0509-EF8C-4CD7-8767-60B2A6AA830B}" type="parTrans" cxnId="{15497B14-F346-4AB6-9F7A-1B6370D766B8}">
      <dgm:prSet/>
      <dgm:spPr/>
      <dgm:t>
        <a:bodyPr/>
        <a:lstStyle/>
        <a:p>
          <a:endParaRPr lang="en-US"/>
        </a:p>
      </dgm:t>
    </dgm:pt>
    <dgm:pt modelId="{A3BDD2EC-D6CB-4421-80CB-71B9B1AD5053}" type="sibTrans" cxnId="{15497B14-F346-4AB6-9F7A-1B6370D766B8}">
      <dgm:prSet/>
      <dgm:spPr/>
      <dgm:t>
        <a:bodyPr/>
        <a:lstStyle/>
        <a:p>
          <a:endParaRPr lang="en-US"/>
        </a:p>
      </dgm:t>
    </dgm:pt>
    <dgm:pt modelId="{6D35E595-03C8-4EA0-8710-FA78B81CE449}">
      <dgm:prSet/>
      <dgm:spPr/>
      <dgm:t>
        <a:bodyPr/>
        <a:lstStyle/>
        <a:p>
          <a:r>
            <a:rPr lang="en-US" b="0" i="0"/>
            <a:t>Incorporated error handling mechanisms detect, report, and manage errors that may occur during the execution of the chat server and client applications.</a:t>
          </a:r>
          <a:endParaRPr lang="en-US"/>
        </a:p>
      </dgm:t>
    </dgm:pt>
    <dgm:pt modelId="{29C9F095-9547-4B02-8E66-3955FD0F0D8E}" type="parTrans" cxnId="{E548009C-EFD1-4212-A49F-6CC6E5C5D6BD}">
      <dgm:prSet/>
      <dgm:spPr/>
      <dgm:t>
        <a:bodyPr/>
        <a:lstStyle/>
        <a:p>
          <a:endParaRPr lang="en-US"/>
        </a:p>
      </dgm:t>
    </dgm:pt>
    <dgm:pt modelId="{863C7524-4AC6-438B-842B-A053B08CAC6F}" type="sibTrans" cxnId="{E548009C-EFD1-4212-A49F-6CC6E5C5D6BD}">
      <dgm:prSet/>
      <dgm:spPr/>
      <dgm:t>
        <a:bodyPr/>
        <a:lstStyle/>
        <a:p>
          <a:endParaRPr lang="en-US"/>
        </a:p>
      </dgm:t>
    </dgm:pt>
    <dgm:pt modelId="{B0284DD1-B56D-4B4D-A2DA-351F2FB573E9}">
      <dgm:prSet/>
      <dgm:spPr/>
      <dgm:t>
        <a:bodyPr/>
        <a:lstStyle/>
        <a:p>
          <a:r>
            <a:rPr lang="en-US" b="1" i="0"/>
            <a:t>Security Considerations</a:t>
          </a:r>
          <a:endParaRPr lang="en-US"/>
        </a:p>
      </dgm:t>
    </dgm:pt>
    <dgm:pt modelId="{7C0AA5B3-F5DE-421F-BBE4-DF5FCC1CDF9F}" type="parTrans" cxnId="{E09EA720-2535-4069-B1B6-07DCD363A049}">
      <dgm:prSet/>
      <dgm:spPr/>
      <dgm:t>
        <a:bodyPr/>
        <a:lstStyle/>
        <a:p>
          <a:endParaRPr lang="en-US"/>
        </a:p>
      </dgm:t>
    </dgm:pt>
    <dgm:pt modelId="{66EDD85B-6515-4539-8CF5-E803B573F20D}" type="sibTrans" cxnId="{E09EA720-2535-4069-B1B6-07DCD363A049}">
      <dgm:prSet/>
      <dgm:spPr/>
      <dgm:t>
        <a:bodyPr/>
        <a:lstStyle/>
        <a:p>
          <a:endParaRPr lang="en-US"/>
        </a:p>
      </dgm:t>
    </dgm:pt>
    <dgm:pt modelId="{92DD3EE9-8144-4653-9715-67C008932920}">
      <dgm:prSet/>
      <dgm:spPr/>
      <dgm:t>
        <a:bodyPr/>
        <a:lstStyle/>
        <a:p>
          <a:r>
            <a:rPr lang="en-US" b="0" i="0"/>
            <a:t>Various security measures are implemented to safeguard the chat server and client applications, protecting data integrity and user privacy.</a:t>
          </a:r>
          <a:endParaRPr lang="en-US"/>
        </a:p>
      </dgm:t>
    </dgm:pt>
    <dgm:pt modelId="{7331CAE5-1578-48E5-9064-877CCB7E5A0C}" type="parTrans" cxnId="{9F5BE412-2C20-4E69-A3CB-EAF67BD48E08}">
      <dgm:prSet/>
      <dgm:spPr/>
      <dgm:t>
        <a:bodyPr/>
        <a:lstStyle/>
        <a:p>
          <a:endParaRPr lang="en-US"/>
        </a:p>
      </dgm:t>
    </dgm:pt>
    <dgm:pt modelId="{30C8880D-6433-435C-BB8E-A16FCB5A227B}" type="sibTrans" cxnId="{9F5BE412-2C20-4E69-A3CB-EAF67BD48E08}">
      <dgm:prSet/>
      <dgm:spPr/>
      <dgm:t>
        <a:bodyPr/>
        <a:lstStyle/>
        <a:p>
          <a:endParaRPr lang="en-US"/>
        </a:p>
      </dgm:t>
    </dgm:pt>
    <dgm:pt modelId="{80CCAD61-D0DB-41A5-8E3F-F8FCB6790D54}" type="pres">
      <dgm:prSet presAssocID="{9AE3A51C-CAAC-4D96-8500-6C47F1E897A7}" presName="vert0" presStyleCnt="0">
        <dgm:presLayoutVars>
          <dgm:dir/>
          <dgm:animOne val="branch"/>
          <dgm:animLvl val="lvl"/>
        </dgm:presLayoutVars>
      </dgm:prSet>
      <dgm:spPr/>
    </dgm:pt>
    <dgm:pt modelId="{694678A7-8E6E-4A41-9731-B3C638C23ED3}" type="pres">
      <dgm:prSet presAssocID="{B3072451-6CB6-4253-92F2-16F9EE057810}" presName="thickLine" presStyleLbl="alignNode1" presStyleIdx="0" presStyleCnt="9"/>
      <dgm:spPr/>
    </dgm:pt>
    <dgm:pt modelId="{7F9401EE-74D8-4BD1-AAC5-AF369F2CA6A2}" type="pres">
      <dgm:prSet presAssocID="{B3072451-6CB6-4253-92F2-16F9EE057810}" presName="horz1" presStyleCnt="0"/>
      <dgm:spPr/>
    </dgm:pt>
    <dgm:pt modelId="{998A4F78-E2E0-4F56-B0DD-4864BDBA2F2A}" type="pres">
      <dgm:prSet presAssocID="{B3072451-6CB6-4253-92F2-16F9EE057810}" presName="tx1" presStyleLbl="revTx" presStyleIdx="0" presStyleCnt="9"/>
      <dgm:spPr/>
    </dgm:pt>
    <dgm:pt modelId="{C0E5172B-22B5-4FB4-923F-E34DF4187DEE}" type="pres">
      <dgm:prSet presAssocID="{B3072451-6CB6-4253-92F2-16F9EE057810}" presName="vert1" presStyleCnt="0"/>
      <dgm:spPr/>
    </dgm:pt>
    <dgm:pt modelId="{48CF10FD-B002-461D-9176-5DA8CD7DC792}" type="pres">
      <dgm:prSet presAssocID="{630B5ED5-B2D8-4B21-8B44-86C7DD5124D2}" presName="thickLine" presStyleLbl="alignNode1" presStyleIdx="1" presStyleCnt="9"/>
      <dgm:spPr/>
    </dgm:pt>
    <dgm:pt modelId="{EA4CA905-4C71-44A7-89F4-A2FE6E8349D1}" type="pres">
      <dgm:prSet presAssocID="{630B5ED5-B2D8-4B21-8B44-86C7DD5124D2}" presName="horz1" presStyleCnt="0"/>
      <dgm:spPr/>
    </dgm:pt>
    <dgm:pt modelId="{FBBF8977-BD9E-4C9C-90D9-C17B2EFE2B2C}" type="pres">
      <dgm:prSet presAssocID="{630B5ED5-B2D8-4B21-8B44-86C7DD5124D2}" presName="tx1" presStyleLbl="revTx" presStyleIdx="1" presStyleCnt="9"/>
      <dgm:spPr/>
    </dgm:pt>
    <dgm:pt modelId="{AD54AED8-AEFF-4A2D-87E8-792AF035FCED}" type="pres">
      <dgm:prSet presAssocID="{630B5ED5-B2D8-4B21-8B44-86C7DD5124D2}" presName="vert1" presStyleCnt="0"/>
      <dgm:spPr/>
    </dgm:pt>
    <dgm:pt modelId="{D7B4C390-BB49-4A34-82C2-5B7534F2BD9D}" type="pres">
      <dgm:prSet presAssocID="{DE50D0D9-DC98-423F-BE80-8E1902A3828E}" presName="thickLine" presStyleLbl="alignNode1" presStyleIdx="2" presStyleCnt="9"/>
      <dgm:spPr/>
    </dgm:pt>
    <dgm:pt modelId="{28B23904-6071-44C1-B7C1-A3B049AB6EB9}" type="pres">
      <dgm:prSet presAssocID="{DE50D0D9-DC98-423F-BE80-8E1902A3828E}" presName="horz1" presStyleCnt="0"/>
      <dgm:spPr/>
    </dgm:pt>
    <dgm:pt modelId="{DCAD7ABD-0862-4B50-876D-E4F339CECA1A}" type="pres">
      <dgm:prSet presAssocID="{DE50D0D9-DC98-423F-BE80-8E1902A3828E}" presName="tx1" presStyleLbl="revTx" presStyleIdx="2" presStyleCnt="9"/>
      <dgm:spPr/>
    </dgm:pt>
    <dgm:pt modelId="{B72333B2-EB56-4DF8-A401-EEBE33735277}" type="pres">
      <dgm:prSet presAssocID="{DE50D0D9-DC98-423F-BE80-8E1902A3828E}" presName="vert1" presStyleCnt="0"/>
      <dgm:spPr/>
    </dgm:pt>
    <dgm:pt modelId="{354752AD-6FC6-466E-8638-8426DA224E53}" type="pres">
      <dgm:prSet presAssocID="{262829EC-16E3-454B-A2FB-989CBE804AB9}" presName="thickLine" presStyleLbl="alignNode1" presStyleIdx="3" presStyleCnt="9"/>
      <dgm:spPr/>
    </dgm:pt>
    <dgm:pt modelId="{E09A70BE-31A7-491B-B2CC-5007531A7045}" type="pres">
      <dgm:prSet presAssocID="{262829EC-16E3-454B-A2FB-989CBE804AB9}" presName="horz1" presStyleCnt="0"/>
      <dgm:spPr/>
    </dgm:pt>
    <dgm:pt modelId="{52C6D742-DC3C-4ABE-A982-C73FA4B8FE02}" type="pres">
      <dgm:prSet presAssocID="{262829EC-16E3-454B-A2FB-989CBE804AB9}" presName="tx1" presStyleLbl="revTx" presStyleIdx="3" presStyleCnt="9"/>
      <dgm:spPr/>
    </dgm:pt>
    <dgm:pt modelId="{F9A9AE4B-C6EC-435D-B2FF-7A3AE9DBA77A}" type="pres">
      <dgm:prSet presAssocID="{262829EC-16E3-454B-A2FB-989CBE804AB9}" presName="vert1" presStyleCnt="0"/>
      <dgm:spPr/>
    </dgm:pt>
    <dgm:pt modelId="{76456D24-5001-401B-A4B2-158454CFA310}" type="pres">
      <dgm:prSet presAssocID="{ED0647BA-D0F0-4695-8955-B18A8CBF6FC9}" presName="thickLine" presStyleLbl="alignNode1" presStyleIdx="4" presStyleCnt="9"/>
      <dgm:spPr/>
    </dgm:pt>
    <dgm:pt modelId="{133A268B-C096-40CB-9493-FE5BD5A1245F}" type="pres">
      <dgm:prSet presAssocID="{ED0647BA-D0F0-4695-8955-B18A8CBF6FC9}" presName="horz1" presStyleCnt="0"/>
      <dgm:spPr/>
    </dgm:pt>
    <dgm:pt modelId="{B1F6CAA9-26A3-4021-A8E5-11308B0F9AC3}" type="pres">
      <dgm:prSet presAssocID="{ED0647BA-D0F0-4695-8955-B18A8CBF6FC9}" presName="tx1" presStyleLbl="revTx" presStyleIdx="4" presStyleCnt="9"/>
      <dgm:spPr/>
    </dgm:pt>
    <dgm:pt modelId="{9663B8F4-FE59-4BFF-A31A-72573BBE0D2B}" type="pres">
      <dgm:prSet presAssocID="{ED0647BA-D0F0-4695-8955-B18A8CBF6FC9}" presName="vert1" presStyleCnt="0"/>
      <dgm:spPr/>
    </dgm:pt>
    <dgm:pt modelId="{10CE9914-058A-4AB4-915F-FC6B1B10E2E5}" type="pres">
      <dgm:prSet presAssocID="{26F2F42F-BCD6-4671-9BA9-621278E73233}" presName="thickLine" presStyleLbl="alignNode1" presStyleIdx="5" presStyleCnt="9"/>
      <dgm:spPr/>
    </dgm:pt>
    <dgm:pt modelId="{DFF4C278-4B69-4DC0-B9BD-947C9B432608}" type="pres">
      <dgm:prSet presAssocID="{26F2F42F-BCD6-4671-9BA9-621278E73233}" presName="horz1" presStyleCnt="0"/>
      <dgm:spPr/>
    </dgm:pt>
    <dgm:pt modelId="{D7BC30AE-FFC9-4392-BB13-94F98D4BF37A}" type="pres">
      <dgm:prSet presAssocID="{26F2F42F-BCD6-4671-9BA9-621278E73233}" presName="tx1" presStyleLbl="revTx" presStyleIdx="5" presStyleCnt="9"/>
      <dgm:spPr/>
    </dgm:pt>
    <dgm:pt modelId="{4B7B7BF9-90CB-4BB5-AF98-39B3193F9B07}" type="pres">
      <dgm:prSet presAssocID="{26F2F42F-BCD6-4671-9BA9-621278E73233}" presName="vert1" presStyleCnt="0"/>
      <dgm:spPr/>
    </dgm:pt>
    <dgm:pt modelId="{B71A6E79-31FC-4D0E-9DED-03550DE46CE2}" type="pres">
      <dgm:prSet presAssocID="{6D35E595-03C8-4EA0-8710-FA78B81CE449}" presName="thickLine" presStyleLbl="alignNode1" presStyleIdx="6" presStyleCnt="9"/>
      <dgm:spPr/>
    </dgm:pt>
    <dgm:pt modelId="{A3048F6A-E66B-42FE-AEA3-E0FBEA6BEC66}" type="pres">
      <dgm:prSet presAssocID="{6D35E595-03C8-4EA0-8710-FA78B81CE449}" presName="horz1" presStyleCnt="0"/>
      <dgm:spPr/>
    </dgm:pt>
    <dgm:pt modelId="{A5BE8733-7316-4E80-8BA3-251527AAA7CF}" type="pres">
      <dgm:prSet presAssocID="{6D35E595-03C8-4EA0-8710-FA78B81CE449}" presName="tx1" presStyleLbl="revTx" presStyleIdx="6" presStyleCnt="9"/>
      <dgm:spPr/>
    </dgm:pt>
    <dgm:pt modelId="{C211E76B-7E77-492D-91C5-B31F36D921E2}" type="pres">
      <dgm:prSet presAssocID="{6D35E595-03C8-4EA0-8710-FA78B81CE449}" presName="vert1" presStyleCnt="0"/>
      <dgm:spPr/>
    </dgm:pt>
    <dgm:pt modelId="{A1A4EAAA-4F83-4FF4-891B-B7B3BE3E71B5}" type="pres">
      <dgm:prSet presAssocID="{B0284DD1-B56D-4B4D-A2DA-351F2FB573E9}" presName="thickLine" presStyleLbl="alignNode1" presStyleIdx="7" presStyleCnt="9"/>
      <dgm:spPr/>
    </dgm:pt>
    <dgm:pt modelId="{CBC0FCE7-5992-4804-805E-5C810449C0B4}" type="pres">
      <dgm:prSet presAssocID="{B0284DD1-B56D-4B4D-A2DA-351F2FB573E9}" presName="horz1" presStyleCnt="0"/>
      <dgm:spPr/>
    </dgm:pt>
    <dgm:pt modelId="{40920D5A-1303-48FE-9AEB-0B4C7C7E370D}" type="pres">
      <dgm:prSet presAssocID="{B0284DD1-B56D-4B4D-A2DA-351F2FB573E9}" presName="tx1" presStyleLbl="revTx" presStyleIdx="7" presStyleCnt="9"/>
      <dgm:spPr/>
    </dgm:pt>
    <dgm:pt modelId="{9D3D611A-0DB7-4139-B819-F8E9E576DDE2}" type="pres">
      <dgm:prSet presAssocID="{B0284DD1-B56D-4B4D-A2DA-351F2FB573E9}" presName="vert1" presStyleCnt="0"/>
      <dgm:spPr/>
    </dgm:pt>
    <dgm:pt modelId="{615F2170-0613-4113-B98B-7704B231DDF2}" type="pres">
      <dgm:prSet presAssocID="{92DD3EE9-8144-4653-9715-67C008932920}" presName="thickLine" presStyleLbl="alignNode1" presStyleIdx="8" presStyleCnt="9"/>
      <dgm:spPr/>
    </dgm:pt>
    <dgm:pt modelId="{679C3EEA-D2CA-46C8-8D9B-908FB7A3FDB8}" type="pres">
      <dgm:prSet presAssocID="{92DD3EE9-8144-4653-9715-67C008932920}" presName="horz1" presStyleCnt="0"/>
      <dgm:spPr/>
    </dgm:pt>
    <dgm:pt modelId="{684F83CB-D93E-4E9D-B0AB-70BE490A2D07}" type="pres">
      <dgm:prSet presAssocID="{92DD3EE9-8144-4653-9715-67C008932920}" presName="tx1" presStyleLbl="revTx" presStyleIdx="8" presStyleCnt="9"/>
      <dgm:spPr/>
    </dgm:pt>
    <dgm:pt modelId="{426D76AB-079E-4076-A8FD-9BB09682CD4A}" type="pres">
      <dgm:prSet presAssocID="{92DD3EE9-8144-4653-9715-67C008932920}" presName="vert1" presStyleCnt="0"/>
      <dgm:spPr/>
    </dgm:pt>
  </dgm:ptLst>
  <dgm:cxnLst>
    <dgm:cxn modelId="{9F5BE412-2C20-4E69-A3CB-EAF67BD48E08}" srcId="{9AE3A51C-CAAC-4D96-8500-6C47F1E897A7}" destId="{92DD3EE9-8144-4653-9715-67C008932920}" srcOrd="8" destOrd="0" parTransId="{7331CAE5-1578-48E5-9064-877CCB7E5A0C}" sibTransId="{30C8880D-6433-435C-BB8E-A16FCB5A227B}"/>
    <dgm:cxn modelId="{15497B14-F346-4AB6-9F7A-1B6370D766B8}" srcId="{9AE3A51C-CAAC-4D96-8500-6C47F1E897A7}" destId="{26F2F42F-BCD6-4671-9BA9-621278E73233}" srcOrd="5" destOrd="0" parTransId="{060D0509-EF8C-4CD7-8767-60B2A6AA830B}" sibTransId="{A3BDD2EC-D6CB-4421-80CB-71B9B1AD5053}"/>
    <dgm:cxn modelId="{DC61EB14-BF78-4F62-B41D-96DF195408E9}" srcId="{9AE3A51C-CAAC-4D96-8500-6C47F1E897A7}" destId="{262829EC-16E3-454B-A2FB-989CBE804AB9}" srcOrd="3" destOrd="0" parTransId="{163F4878-F19E-4D7D-9ADC-FD3AA2D92CCB}" sibTransId="{560F7851-04C9-428B-83E1-4536353157F7}"/>
    <dgm:cxn modelId="{54EF0D16-43E3-43C6-A938-2FF38183BA27}" type="presOf" srcId="{DE50D0D9-DC98-423F-BE80-8E1902A3828E}" destId="{DCAD7ABD-0862-4B50-876D-E4F339CECA1A}" srcOrd="0" destOrd="0" presId="urn:microsoft.com/office/officeart/2008/layout/LinedList"/>
    <dgm:cxn modelId="{E09EA720-2535-4069-B1B6-07DCD363A049}" srcId="{9AE3A51C-CAAC-4D96-8500-6C47F1E897A7}" destId="{B0284DD1-B56D-4B4D-A2DA-351F2FB573E9}" srcOrd="7" destOrd="0" parTransId="{7C0AA5B3-F5DE-421F-BBE4-DF5FCC1CDF9F}" sibTransId="{66EDD85B-6515-4539-8CF5-E803B573F20D}"/>
    <dgm:cxn modelId="{44FBC632-9D7A-4AF5-A293-A27334281A82}" srcId="{9AE3A51C-CAAC-4D96-8500-6C47F1E897A7}" destId="{B3072451-6CB6-4253-92F2-16F9EE057810}" srcOrd="0" destOrd="0" parTransId="{49C133B6-BC6D-4EE0-A0B3-69C070425BAF}" sibTransId="{437699E5-6B1E-4B6C-9D2A-8681F7FCB76B}"/>
    <dgm:cxn modelId="{73D39B38-C86A-4ADA-823D-B3F8F1D4B63D}" srcId="{9AE3A51C-CAAC-4D96-8500-6C47F1E897A7}" destId="{DE50D0D9-DC98-423F-BE80-8E1902A3828E}" srcOrd="2" destOrd="0" parTransId="{E3155E02-73A4-44D9-BD42-944EF5A5E8A8}" sibTransId="{64551C42-FBCE-4B07-8E4A-8099D6EB0E13}"/>
    <dgm:cxn modelId="{29E7005C-74D0-43B1-8895-B8D19E03B9AD}" srcId="{9AE3A51C-CAAC-4D96-8500-6C47F1E897A7}" destId="{ED0647BA-D0F0-4695-8955-B18A8CBF6FC9}" srcOrd="4" destOrd="0" parTransId="{B3E12A6F-F925-4DAA-BACD-E78E2340BEB9}" sibTransId="{381FFEED-079E-4E63-9D3E-CD0B1242E5EE}"/>
    <dgm:cxn modelId="{AC45075E-086A-4382-B603-85AC1CC76B0E}" type="presOf" srcId="{9AE3A51C-CAAC-4D96-8500-6C47F1E897A7}" destId="{80CCAD61-D0DB-41A5-8E3F-F8FCB6790D54}" srcOrd="0" destOrd="0" presId="urn:microsoft.com/office/officeart/2008/layout/LinedList"/>
    <dgm:cxn modelId="{C83BF586-033E-4214-AF18-A8F521E62294}" type="presOf" srcId="{B3072451-6CB6-4253-92F2-16F9EE057810}" destId="{998A4F78-E2E0-4F56-B0DD-4864BDBA2F2A}" srcOrd="0" destOrd="0" presId="urn:microsoft.com/office/officeart/2008/layout/LinedList"/>
    <dgm:cxn modelId="{2BDB928E-A232-40B1-9C83-8B9DC32A8F6E}" type="presOf" srcId="{26F2F42F-BCD6-4671-9BA9-621278E73233}" destId="{D7BC30AE-FFC9-4392-BB13-94F98D4BF37A}" srcOrd="0" destOrd="0" presId="urn:microsoft.com/office/officeart/2008/layout/LinedList"/>
    <dgm:cxn modelId="{F774E098-9AAF-4EA0-98EF-333DCBC47A15}" type="presOf" srcId="{ED0647BA-D0F0-4695-8955-B18A8CBF6FC9}" destId="{B1F6CAA9-26A3-4021-A8E5-11308B0F9AC3}" srcOrd="0" destOrd="0" presId="urn:microsoft.com/office/officeart/2008/layout/LinedList"/>
    <dgm:cxn modelId="{E548009C-EFD1-4212-A49F-6CC6E5C5D6BD}" srcId="{9AE3A51C-CAAC-4D96-8500-6C47F1E897A7}" destId="{6D35E595-03C8-4EA0-8710-FA78B81CE449}" srcOrd="6" destOrd="0" parTransId="{29C9F095-9547-4B02-8E66-3955FD0F0D8E}" sibTransId="{863C7524-4AC6-438B-842B-A053B08CAC6F}"/>
    <dgm:cxn modelId="{FC875BA4-CEC0-412E-9706-30859A350602}" type="presOf" srcId="{B0284DD1-B56D-4B4D-A2DA-351F2FB573E9}" destId="{40920D5A-1303-48FE-9AEB-0B4C7C7E370D}" srcOrd="0" destOrd="0" presId="urn:microsoft.com/office/officeart/2008/layout/LinedList"/>
    <dgm:cxn modelId="{2141BAB0-6276-4526-8F8B-A9793AD84771}" type="presOf" srcId="{630B5ED5-B2D8-4B21-8B44-86C7DD5124D2}" destId="{FBBF8977-BD9E-4C9C-90D9-C17B2EFE2B2C}" srcOrd="0" destOrd="0" presId="urn:microsoft.com/office/officeart/2008/layout/LinedList"/>
    <dgm:cxn modelId="{04B475B7-90F2-4FE4-9A1A-B110E2C707A9}" type="presOf" srcId="{92DD3EE9-8144-4653-9715-67C008932920}" destId="{684F83CB-D93E-4E9D-B0AB-70BE490A2D07}" srcOrd="0" destOrd="0" presId="urn:microsoft.com/office/officeart/2008/layout/LinedList"/>
    <dgm:cxn modelId="{53D453B9-0F1B-4C94-A134-EEB5B85280A0}" srcId="{9AE3A51C-CAAC-4D96-8500-6C47F1E897A7}" destId="{630B5ED5-B2D8-4B21-8B44-86C7DD5124D2}" srcOrd="1" destOrd="0" parTransId="{3E70E6CC-745F-4FD5-B40D-7CA0455A93D7}" sibTransId="{4F0FA33C-E4F6-44C1-AF2E-A5C08E0B800E}"/>
    <dgm:cxn modelId="{E869F2CF-0A52-4E42-BC5A-43E94FB86B10}" type="presOf" srcId="{6D35E595-03C8-4EA0-8710-FA78B81CE449}" destId="{A5BE8733-7316-4E80-8BA3-251527AAA7CF}" srcOrd="0" destOrd="0" presId="urn:microsoft.com/office/officeart/2008/layout/LinedList"/>
    <dgm:cxn modelId="{C662BBE5-0B1F-4FB4-A07F-B4DAF5039F7A}" type="presOf" srcId="{262829EC-16E3-454B-A2FB-989CBE804AB9}" destId="{52C6D742-DC3C-4ABE-A982-C73FA4B8FE02}" srcOrd="0" destOrd="0" presId="urn:microsoft.com/office/officeart/2008/layout/LinedList"/>
    <dgm:cxn modelId="{B27D159B-8E2C-4039-AC6B-ED2651E62189}" type="presParOf" srcId="{80CCAD61-D0DB-41A5-8E3F-F8FCB6790D54}" destId="{694678A7-8E6E-4A41-9731-B3C638C23ED3}" srcOrd="0" destOrd="0" presId="urn:microsoft.com/office/officeart/2008/layout/LinedList"/>
    <dgm:cxn modelId="{359E026C-D74E-4C94-9781-1EBACEE05DB5}" type="presParOf" srcId="{80CCAD61-D0DB-41A5-8E3F-F8FCB6790D54}" destId="{7F9401EE-74D8-4BD1-AAC5-AF369F2CA6A2}" srcOrd="1" destOrd="0" presId="urn:microsoft.com/office/officeart/2008/layout/LinedList"/>
    <dgm:cxn modelId="{8C32B9C0-A529-4576-9C64-F135C3CC73FF}" type="presParOf" srcId="{7F9401EE-74D8-4BD1-AAC5-AF369F2CA6A2}" destId="{998A4F78-E2E0-4F56-B0DD-4864BDBA2F2A}" srcOrd="0" destOrd="0" presId="urn:microsoft.com/office/officeart/2008/layout/LinedList"/>
    <dgm:cxn modelId="{C25ECD94-C23A-4A6E-9877-FEB5C71D315C}" type="presParOf" srcId="{7F9401EE-74D8-4BD1-AAC5-AF369F2CA6A2}" destId="{C0E5172B-22B5-4FB4-923F-E34DF4187DEE}" srcOrd="1" destOrd="0" presId="urn:microsoft.com/office/officeart/2008/layout/LinedList"/>
    <dgm:cxn modelId="{0EB7A9BE-ED23-43F4-AFD8-07D9854C09E7}" type="presParOf" srcId="{80CCAD61-D0DB-41A5-8E3F-F8FCB6790D54}" destId="{48CF10FD-B002-461D-9176-5DA8CD7DC792}" srcOrd="2" destOrd="0" presId="urn:microsoft.com/office/officeart/2008/layout/LinedList"/>
    <dgm:cxn modelId="{B84D83BD-75DC-4A1C-B60A-B097FEB3973A}" type="presParOf" srcId="{80CCAD61-D0DB-41A5-8E3F-F8FCB6790D54}" destId="{EA4CA905-4C71-44A7-89F4-A2FE6E8349D1}" srcOrd="3" destOrd="0" presId="urn:microsoft.com/office/officeart/2008/layout/LinedList"/>
    <dgm:cxn modelId="{2682336F-B537-405F-B06C-9945E8F7C2F3}" type="presParOf" srcId="{EA4CA905-4C71-44A7-89F4-A2FE6E8349D1}" destId="{FBBF8977-BD9E-4C9C-90D9-C17B2EFE2B2C}" srcOrd="0" destOrd="0" presId="urn:microsoft.com/office/officeart/2008/layout/LinedList"/>
    <dgm:cxn modelId="{9E7E39CC-82A7-4D27-9BEA-93316F3D41FA}" type="presParOf" srcId="{EA4CA905-4C71-44A7-89F4-A2FE6E8349D1}" destId="{AD54AED8-AEFF-4A2D-87E8-792AF035FCED}" srcOrd="1" destOrd="0" presId="urn:microsoft.com/office/officeart/2008/layout/LinedList"/>
    <dgm:cxn modelId="{FE4B9ABB-59FB-4819-A56C-9A7A5F47DEE1}" type="presParOf" srcId="{80CCAD61-D0DB-41A5-8E3F-F8FCB6790D54}" destId="{D7B4C390-BB49-4A34-82C2-5B7534F2BD9D}" srcOrd="4" destOrd="0" presId="urn:microsoft.com/office/officeart/2008/layout/LinedList"/>
    <dgm:cxn modelId="{B322C752-0ED5-43B7-913A-E45ED2FA3DA2}" type="presParOf" srcId="{80CCAD61-D0DB-41A5-8E3F-F8FCB6790D54}" destId="{28B23904-6071-44C1-B7C1-A3B049AB6EB9}" srcOrd="5" destOrd="0" presId="urn:microsoft.com/office/officeart/2008/layout/LinedList"/>
    <dgm:cxn modelId="{CD9EFE69-DE31-4123-9F5C-0828B9511611}" type="presParOf" srcId="{28B23904-6071-44C1-B7C1-A3B049AB6EB9}" destId="{DCAD7ABD-0862-4B50-876D-E4F339CECA1A}" srcOrd="0" destOrd="0" presId="urn:microsoft.com/office/officeart/2008/layout/LinedList"/>
    <dgm:cxn modelId="{095D0BFE-6F59-4623-BA3B-C5BAEB22EF19}" type="presParOf" srcId="{28B23904-6071-44C1-B7C1-A3B049AB6EB9}" destId="{B72333B2-EB56-4DF8-A401-EEBE33735277}" srcOrd="1" destOrd="0" presId="urn:microsoft.com/office/officeart/2008/layout/LinedList"/>
    <dgm:cxn modelId="{E5AC865E-97DF-4E84-A6BB-28F94C77D8B5}" type="presParOf" srcId="{80CCAD61-D0DB-41A5-8E3F-F8FCB6790D54}" destId="{354752AD-6FC6-466E-8638-8426DA224E53}" srcOrd="6" destOrd="0" presId="urn:microsoft.com/office/officeart/2008/layout/LinedList"/>
    <dgm:cxn modelId="{C5975EE1-7E59-4D75-81FF-B654FD2B9853}" type="presParOf" srcId="{80CCAD61-D0DB-41A5-8E3F-F8FCB6790D54}" destId="{E09A70BE-31A7-491B-B2CC-5007531A7045}" srcOrd="7" destOrd="0" presId="urn:microsoft.com/office/officeart/2008/layout/LinedList"/>
    <dgm:cxn modelId="{A6EFEC2F-5B90-43C5-AE47-A963F0256AAB}" type="presParOf" srcId="{E09A70BE-31A7-491B-B2CC-5007531A7045}" destId="{52C6D742-DC3C-4ABE-A982-C73FA4B8FE02}" srcOrd="0" destOrd="0" presId="urn:microsoft.com/office/officeart/2008/layout/LinedList"/>
    <dgm:cxn modelId="{EEF6E27A-E152-4C5E-8135-99A4E840667B}" type="presParOf" srcId="{E09A70BE-31A7-491B-B2CC-5007531A7045}" destId="{F9A9AE4B-C6EC-435D-B2FF-7A3AE9DBA77A}" srcOrd="1" destOrd="0" presId="urn:microsoft.com/office/officeart/2008/layout/LinedList"/>
    <dgm:cxn modelId="{F045FB15-5201-4C86-9788-687F42D23FD2}" type="presParOf" srcId="{80CCAD61-D0DB-41A5-8E3F-F8FCB6790D54}" destId="{76456D24-5001-401B-A4B2-158454CFA310}" srcOrd="8" destOrd="0" presId="urn:microsoft.com/office/officeart/2008/layout/LinedList"/>
    <dgm:cxn modelId="{E18C7588-2E96-44B2-9AC6-65439192198D}" type="presParOf" srcId="{80CCAD61-D0DB-41A5-8E3F-F8FCB6790D54}" destId="{133A268B-C096-40CB-9493-FE5BD5A1245F}" srcOrd="9" destOrd="0" presId="urn:microsoft.com/office/officeart/2008/layout/LinedList"/>
    <dgm:cxn modelId="{6853C4DE-BF83-4FC1-BCC9-12D86790918B}" type="presParOf" srcId="{133A268B-C096-40CB-9493-FE5BD5A1245F}" destId="{B1F6CAA9-26A3-4021-A8E5-11308B0F9AC3}" srcOrd="0" destOrd="0" presId="urn:microsoft.com/office/officeart/2008/layout/LinedList"/>
    <dgm:cxn modelId="{5AA8C37C-4FCE-4EB7-8341-915F18704820}" type="presParOf" srcId="{133A268B-C096-40CB-9493-FE5BD5A1245F}" destId="{9663B8F4-FE59-4BFF-A31A-72573BBE0D2B}" srcOrd="1" destOrd="0" presId="urn:microsoft.com/office/officeart/2008/layout/LinedList"/>
    <dgm:cxn modelId="{7186E7BF-10A7-424C-B4A6-09CB987334E7}" type="presParOf" srcId="{80CCAD61-D0DB-41A5-8E3F-F8FCB6790D54}" destId="{10CE9914-058A-4AB4-915F-FC6B1B10E2E5}" srcOrd="10" destOrd="0" presId="urn:microsoft.com/office/officeart/2008/layout/LinedList"/>
    <dgm:cxn modelId="{5BFDCDFA-4D2A-4E23-860C-DC20E34414B6}" type="presParOf" srcId="{80CCAD61-D0DB-41A5-8E3F-F8FCB6790D54}" destId="{DFF4C278-4B69-4DC0-B9BD-947C9B432608}" srcOrd="11" destOrd="0" presId="urn:microsoft.com/office/officeart/2008/layout/LinedList"/>
    <dgm:cxn modelId="{45177DD3-F5DE-4C3D-A519-E98F33F92A3C}" type="presParOf" srcId="{DFF4C278-4B69-4DC0-B9BD-947C9B432608}" destId="{D7BC30AE-FFC9-4392-BB13-94F98D4BF37A}" srcOrd="0" destOrd="0" presId="urn:microsoft.com/office/officeart/2008/layout/LinedList"/>
    <dgm:cxn modelId="{B806E98A-6750-4B13-A7BA-E9F770B9719A}" type="presParOf" srcId="{DFF4C278-4B69-4DC0-B9BD-947C9B432608}" destId="{4B7B7BF9-90CB-4BB5-AF98-39B3193F9B07}" srcOrd="1" destOrd="0" presId="urn:microsoft.com/office/officeart/2008/layout/LinedList"/>
    <dgm:cxn modelId="{1ECCBE41-033D-4BA1-92F2-0D0494B17FDD}" type="presParOf" srcId="{80CCAD61-D0DB-41A5-8E3F-F8FCB6790D54}" destId="{B71A6E79-31FC-4D0E-9DED-03550DE46CE2}" srcOrd="12" destOrd="0" presId="urn:microsoft.com/office/officeart/2008/layout/LinedList"/>
    <dgm:cxn modelId="{76BF0A5D-F6E1-4C77-AE97-5B78C67F79F5}" type="presParOf" srcId="{80CCAD61-D0DB-41A5-8E3F-F8FCB6790D54}" destId="{A3048F6A-E66B-42FE-AEA3-E0FBEA6BEC66}" srcOrd="13" destOrd="0" presId="urn:microsoft.com/office/officeart/2008/layout/LinedList"/>
    <dgm:cxn modelId="{6284A82D-35F4-49E4-A309-0583374F16E0}" type="presParOf" srcId="{A3048F6A-E66B-42FE-AEA3-E0FBEA6BEC66}" destId="{A5BE8733-7316-4E80-8BA3-251527AAA7CF}" srcOrd="0" destOrd="0" presId="urn:microsoft.com/office/officeart/2008/layout/LinedList"/>
    <dgm:cxn modelId="{BDE4C2D7-A32F-4875-99E9-DD1E03D120D8}" type="presParOf" srcId="{A3048F6A-E66B-42FE-AEA3-E0FBEA6BEC66}" destId="{C211E76B-7E77-492D-91C5-B31F36D921E2}" srcOrd="1" destOrd="0" presId="urn:microsoft.com/office/officeart/2008/layout/LinedList"/>
    <dgm:cxn modelId="{45F8353F-D6DE-4140-9284-B3B1D8806908}" type="presParOf" srcId="{80CCAD61-D0DB-41A5-8E3F-F8FCB6790D54}" destId="{A1A4EAAA-4F83-4FF4-891B-B7B3BE3E71B5}" srcOrd="14" destOrd="0" presId="urn:microsoft.com/office/officeart/2008/layout/LinedList"/>
    <dgm:cxn modelId="{D0FC1A27-22BA-436E-A827-BD9A13FFBF80}" type="presParOf" srcId="{80CCAD61-D0DB-41A5-8E3F-F8FCB6790D54}" destId="{CBC0FCE7-5992-4804-805E-5C810449C0B4}" srcOrd="15" destOrd="0" presId="urn:microsoft.com/office/officeart/2008/layout/LinedList"/>
    <dgm:cxn modelId="{A79521A2-A144-4E08-8CDE-784969710908}" type="presParOf" srcId="{CBC0FCE7-5992-4804-805E-5C810449C0B4}" destId="{40920D5A-1303-48FE-9AEB-0B4C7C7E370D}" srcOrd="0" destOrd="0" presId="urn:microsoft.com/office/officeart/2008/layout/LinedList"/>
    <dgm:cxn modelId="{C53954DC-F1D3-4EF5-8D72-C28577DC32BB}" type="presParOf" srcId="{CBC0FCE7-5992-4804-805E-5C810449C0B4}" destId="{9D3D611A-0DB7-4139-B819-F8E9E576DDE2}" srcOrd="1" destOrd="0" presId="urn:microsoft.com/office/officeart/2008/layout/LinedList"/>
    <dgm:cxn modelId="{BE38D041-6B59-47A9-A29B-86A6B0F1B7D6}" type="presParOf" srcId="{80CCAD61-D0DB-41A5-8E3F-F8FCB6790D54}" destId="{615F2170-0613-4113-B98B-7704B231DDF2}" srcOrd="16" destOrd="0" presId="urn:microsoft.com/office/officeart/2008/layout/LinedList"/>
    <dgm:cxn modelId="{B66B0C8B-3691-4DDB-B0A5-22571F491472}" type="presParOf" srcId="{80CCAD61-D0DB-41A5-8E3F-F8FCB6790D54}" destId="{679C3EEA-D2CA-46C8-8D9B-908FB7A3FDB8}" srcOrd="17" destOrd="0" presId="urn:microsoft.com/office/officeart/2008/layout/LinedList"/>
    <dgm:cxn modelId="{E710A8C4-BD2E-4B14-BE70-5A0D728965F4}" type="presParOf" srcId="{679C3EEA-D2CA-46C8-8D9B-908FB7A3FDB8}" destId="{684F83CB-D93E-4E9D-B0AB-70BE490A2D07}" srcOrd="0" destOrd="0" presId="urn:microsoft.com/office/officeart/2008/layout/LinedList"/>
    <dgm:cxn modelId="{2036E878-1AB3-4BFD-BA60-809AB00F2212}" type="presParOf" srcId="{679C3EEA-D2CA-46C8-8D9B-908FB7A3FDB8}" destId="{426D76AB-079E-4076-A8FD-9BB09682CD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DA4C5-EB0C-4A50-9C15-EB5799DE6A9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A84297-7976-4B74-878B-EB4BD43CF22B}">
      <dgm:prSet/>
      <dgm:spPr/>
      <dgm:t>
        <a:bodyPr/>
        <a:lstStyle/>
        <a:p>
          <a:r>
            <a:rPr lang="en-US" b="1" i="0"/>
            <a:t>User Authentication</a:t>
          </a:r>
          <a:endParaRPr lang="en-US"/>
        </a:p>
      </dgm:t>
    </dgm:pt>
    <dgm:pt modelId="{5F672EB5-65E2-4160-8C5C-790DF16AE220}" type="parTrans" cxnId="{FB2A348A-A835-42A3-B8C1-32E6C9688768}">
      <dgm:prSet/>
      <dgm:spPr/>
      <dgm:t>
        <a:bodyPr/>
        <a:lstStyle/>
        <a:p>
          <a:endParaRPr lang="en-US"/>
        </a:p>
      </dgm:t>
    </dgm:pt>
    <dgm:pt modelId="{073BE78F-70A1-4B56-BFDC-91A4BED3F80C}" type="sibTrans" cxnId="{FB2A348A-A835-42A3-B8C1-32E6C9688768}">
      <dgm:prSet/>
      <dgm:spPr/>
      <dgm:t>
        <a:bodyPr/>
        <a:lstStyle/>
        <a:p>
          <a:endParaRPr lang="en-US"/>
        </a:p>
      </dgm:t>
    </dgm:pt>
    <dgm:pt modelId="{8D705CBC-BC5F-4C42-A9BC-F53C95D51247}">
      <dgm:prSet/>
      <dgm:spPr/>
      <dgm:t>
        <a:bodyPr/>
        <a:lstStyle/>
        <a:p>
          <a:r>
            <a:rPr lang="en-US" b="1" i="0"/>
            <a:t>User Name Input and Validation</a:t>
          </a:r>
          <a:endParaRPr lang="en-US"/>
        </a:p>
      </dgm:t>
    </dgm:pt>
    <dgm:pt modelId="{96485422-3053-47BE-859C-1BABB3D11A7A}" type="parTrans" cxnId="{F46EC822-F0D2-484D-9614-6FD8DF072215}">
      <dgm:prSet/>
      <dgm:spPr/>
      <dgm:t>
        <a:bodyPr/>
        <a:lstStyle/>
        <a:p>
          <a:endParaRPr lang="en-US"/>
        </a:p>
      </dgm:t>
    </dgm:pt>
    <dgm:pt modelId="{A6A69C5A-7D38-4848-9C3C-CE60DE79FC3D}" type="sibTrans" cxnId="{F46EC822-F0D2-484D-9614-6FD8DF072215}">
      <dgm:prSet/>
      <dgm:spPr/>
      <dgm:t>
        <a:bodyPr/>
        <a:lstStyle/>
        <a:p>
          <a:endParaRPr lang="en-US"/>
        </a:p>
      </dgm:t>
    </dgm:pt>
    <dgm:pt modelId="{765D5F9A-EBAE-4952-9D40-EBB326998454}">
      <dgm:prSet/>
      <dgm:spPr/>
      <dgm:t>
        <a:bodyPr/>
        <a:lstStyle/>
        <a:p>
          <a:r>
            <a:rPr lang="en-US" b="0" i="0"/>
            <a:t>Users enter a name that must be validated for length and format before proceeding.</a:t>
          </a:r>
          <a:endParaRPr lang="en-US"/>
        </a:p>
      </dgm:t>
    </dgm:pt>
    <dgm:pt modelId="{E1CBC86D-5741-46DD-BA21-D2A8698E464C}" type="parTrans" cxnId="{1472EA8F-3E71-4004-9BF1-48B4529E884E}">
      <dgm:prSet/>
      <dgm:spPr/>
      <dgm:t>
        <a:bodyPr/>
        <a:lstStyle/>
        <a:p>
          <a:endParaRPr lang="en-US"/>
        </a:p>
      </dgm:t>
    </dgm:pt>
    <dgm:pt modelId="{103DD095-125C-4DEA-B3D1-E1DC80EA75FF}" type="sibTrans" cxnId="{1472EA8F-3E71-4004-9BF1-48B4529E884E}">
      <dgm:prSet/>
      <dgm:spPr/>
      <dgm:t>
        <a:bodyPr/>
        <a:lstStyle/>
        <a:p>
          <a:endParaRPr lang="en-US"/>
        </a:p>
      </dgm:t>
    </dgm:pt>
    <dgm:pt modelId="{5C4F6259-783F-4FB7-B271-70FD913974DC}">
      <dgm:prSet/>
      <dgm:spPr/>
      <dgm:t>
        <a:bodyPr/>
        <a:lstStyle/>
        <a:p>
          <a:r>
            <a:rPr lang="en-US" b="1" i="0"/>
            <a:t>Sending User Name to Server</a:t>
          </a:r>
          <a:endParaRPr lang="en-US"/>
        </a:p>
      </dgm:t>
    </dgm:pt>
    <dgm:pt modelId="{47B8CBE3-5A09-4BEF-B857-8AD462663F2D}" type="parTrans" cxnId="{7963FF7C-05AE-4098-A4E9-8DC59CD02896}">
      <dgm:prSet/>
      <dgm:spPr/>
      <dgm:t>
        <a:bodyPr/>
        <a:lstStyle/>
        <a:p>
          <a:endParaRPr lang="en-US"/>
        </a:p>
      </dgm:t>
    </dgm:pt>
    <dgm:pt modelId="{13025520-5DC8-435A-BB8B-D271603599A2}" type="sibTrans" cxnId="{7963FF7C-05AE-4098-A4E9-8DC59CD02896}">
      <dgm:prSet/>
      <dgm:spPr/>
      <dgm:t>
        <a:bodyPr/>
        <a:lstStyle/>
        <a:p>
          <a:endParaRPr lang="en-US"/>
        </a:p>
      </dgm:t>
    </dgm:pt>
    <dgm:pt modelId="{846608F9-93AF-4F11-B5E8-D3057ADF4CF6}">
      <dgm:prSet/>
      <dgm:spPr/>
      <dgm:t>
        <a:bodyPr/>
        <a:lstStyle/>
        <a:p>
          <a:r>
            <a:rPr lang="en-US" b="0" i="0"/>
            <a:t>Once validated, the username is sent to the server for registration in the chatroom</a:t>
          </a:r>
          <a:endParaRPr lang="en-US"/>
        </a:p>
      </dgm:t>
    </dgm:pt>
    <dgm:pt modelId="{5A5B6187-CC3A-4474-A7E7-FCF604CBC8C6}" type="parTrans" cxnId="{DE795D01-CD8F-4220-BD34-8D3760FD400A}">
      <dgm:prSet/>
      <dgm:spPr/>
      <dgm:t>
        <a:bodyPr/>
        <a:lstStyle/>
        <a:p>
          <a:endParaRPr lang="en-US"/>
        </a:p>
      </dgm:t>
    </dgm:pt>
    <dgm:pt modelId="{B81F9576-A2CE-48C8-9318-B7A92BB6FD39}" type="sibTrans" cxnId="{DE795D01-CD8F-4220-BD34-8D3760FD400A}">
      <dgm:prSet/>
      <dgm:spPr/>
      <dgm:t>
        <a:bodyPr/>
        <a:lstStyle/>
        <a:p>
          <a:endParaRPr lang="en-US"/>
        </a:p>
      </dgm:t>
    </dgm:pt>
    <dgm:pt modelId="{9221780B-5DB7-4070-9270-3024BF05BC79}">
      <dgm:prSet/>
      <dgm:spPr/>
      <dgm:t>
        <a:bodyPr/>
        <a:lstStyle/>
        <a:p>
          <a:r>
            <a:rPr lang="en-US" b="1" i="0"/>
            <a:t>Server-Side Verification</a:t>
          </a:r>
          <a:endParaRPr lang="en-US"/>
        </a:p>
      </dgm:t>
    </dgm:pt>
    <dgm:pt modelId="{CD7CB724-0DC2-48B8-AB9E-6590A0337AD1}" type="parTrans" cxnId="{2E9EC118-55BB-4EB8-89C2-B2F3500FE91B}">
      <dgm:prSet/>
      <dgm:spPr/>
      <dgm:t>
        <a:bodyPr/>
        <a:lstStyle/>
        <a:p>
          <a:endParaRPr lang="en-US"/>
        </a:p>
      </dgm:t>
    </dgm:pt>
    <dgm:pt modelId="{68F41A9A-CF8D-4024-8AA0-240547323CE4}" type="sibTrans" cxnId="{2E9EC118-55BB-4EB8-89C2-B2F3500FE91B}">
      <dgm:prSet/>
      <dgm:spPr/>
      <dgm:t>
        <a:bodyPr/>
        <a:lstStyle/>
        <a:p>
          <a:endParaRPr lang="en-US"/>
        </a:p>
      </dgm:t>
    </dgm:pt>
    <dgm:pt modelId="{1EB25B69-551A-4C42-A25B-B5FF4945ACB0}">
      <dgm:prSet/>
      <dgm:spPr/>
      <dgm:t>
        <a:bodyPr/>
        <a:lstStyle/>
        <a:p>
          <a:r>
            <a:rPr lang="en-US" b="0" i="0"/>
            <a:t>The server checks the username and confirms if it is valid and not already taken.</a:t>
          </a:r>
          <a:endParaRPr lang="en-US"/>
        </a:p>
      </dgm:t>
    </dgm:pt>
    <dgm:pt modelId="{1A2D3185-FE11-49C7-B900-EE21911945CB}" type="parTrans" cxnId="{4BA86B6E-73AD-4937-AE09-FF0A3274299A}">
      <dgm:prSet/>
      <dgm:spPr/>
      <dgm:t>
        <a:bodyPr/>
        <a:lstStyle/>
        <a:p>
          <a:endParaRPr lang="en-US"/>
        </a:p>
      </dgm:t>
    </dgm:pt>
    <dgm:pt modelId="{C2471F1E-24FC-449E-BFBA-24AFFFB73CE4}" type="sibTrans" cxnId="{4BA86B6E-73AD-4937-AE09-FF0A3274299A}">
      <dgm:prSet/>
      <dgm:spPr/>
      <dgm:t>
        <a:bodyPr/>
        <a:lstStyle/>
        <a:p>
          <a:endParaRPr lang="en-US"/>
        </a:p>
      </dgm:t>
    </dgm:pt>
    <dgm:pt modelId="{B6BAFE18-D246-41EA-9925-F21AA50356EA}">
      <dgm:prSet/>
      <dgm:spPr/>
      <dgm:t>
        <a:bodyPr/>
        <a:lstStyle/>
        <a:p>
          <a:r>
            <a:rPr lang="en-US" b="1" i="0"/>
            <a:t>Acknowledgment from Server</a:t>
          </a:r>
          <a:endParaRPr lang="en-US"/>
        </a:p>
      </dgm:t>
    </dgm:pt>
    <dgm:pt modelId="{FCCB2711-BBD9-4E61-9E29-B7148141ED22}" type="parTrans" cxnId="{BB2688A9-44AC-40BC-8925-D06DB3F61640}">
      <dgm:prSet/>
      <dgm:spPr/>
      <dgm:t>
        <a:bodyPr/>
        <a:lstStyle/>
        <a:p>
          <a:endParaRPr lang="en-US"/>
        </a:p>
      </dgm:t>
    </dgm:pt>
    <dgm:pt modelId="{0B6F7E19-ECAF-4B16-8831-9EEF45B21510}" type="sibTrans" cxnId="{BB2688A9-44AC-40BC-8925-D06DB3F61640}">
      <dgm:prSet/>
      <dgm:spPr/>
      <dgm:t>
        <a:bodyPr/>
        <a:lstStyle/>
        <a:p>
          <a:endParaRPr lang="en-US"/>
        </a:p>
      </dgm:t>
    </dgm:pt>
    <dgm:pt modelId="{E94B54A9-79E3-4202-8F52-7F2982123C22}">
      <dgm:prSet/>
      <dgm:spPr/>
      <dgm:t>
        <a:bodyPr/>
        <a:lstStyle/>
        <a:p>
          <a:r>
            <a:rPr lang="en-US" b="0" i="0"/>
            <a:t>Upon successful verification, the server acknowledges the client, allowing chat access.</a:t>
          </a:r>
          <a:endParaRPr lang="en-US"/>
        </a:p>
      </dgm:t>
    </dgm:pt>
    <dgm:pt modelId="{BE5B3A66-7B1D-4000-9CD3-0E26E029FCBA}" type="parTrans" cxnId="{C2643962-D7D7-460F-9575-E004FA37983C}">
      <dgm:prSet/>
      <dgm:spPr/>
      <dgm:t>
        <a:bodyPr/>
        <a:lstStyle/>
        <a:p>
          <a:endParaRPr lang="en-US"/>
        </a:p>
      </dgm:t>
    </dgm:pt>
    <dgm:pt modelId="{81A31EAB-2F10-4C10-B94E-3B11AE2D393B}" type="sibTrans" cxnId="{C2643962-D7D7-460F-9575-E004FA37983C}">
      <dgm:prSet/>
      <dgm:spPr/>
      <dgm:t>
        <a:bodyPr/>
        <a:lstStyle/>
        <a:p>
          <a:endParaRPr lang="en-US"/>
        </a:p>
      </dgm:t>
    </dgm:pt>
    <dgm:pt modelId="{8CD7B60B-D319-4410-8F57-1894A16434C7}">
      <dgm:prSet/>
      <dgm:spPr/>
      <dgm:t>
        <a:bodyPr/>
        <a:lstStyle/>
        <a:p>
          <a:r>
            <a:rPr lang="en-US" b="1" i="0"/>
            <a:t>Error Handling</a:t>
          </a:r>
          <a:endParaRPr lang="en-US"/>
        </a:p>
      </dgm:t>
    </dgm:pt>
    <dgm:pt modelId="{BA5DF8DD-3F89-4036-ADDE-B02EF7AD2EF2}" type="parTrans" cxnId="{6CC50B1A-B146-425B-9458-FF0B4E54A2BF}">
      <dgm:prSet/>
      <dgm:spPr/>
      <dgm:t>
        <a:bodyPr/>
        <a:lstStyle/>
        <a:p>
          <a:endParaRPr lang="en-US"/>
        </a:p>
      </dgm:t>
    </dgm:pt>
    <dgm:pt modelId="{F1D41BC5-EFD5-4BC7-B914-4CD7FEE56C89}" type="sibTrans" cxnId="{6CC50B1A-B146-425B-9458-FF0B4E54A2BF}">
      <dgm:prSet/>
      <dgm:spPr/>
      <dgm:t>
        <a:bodyPr/>
        <a:lstStyle/>
        <a:p>
          <a:endParaRPr lang="en-US"/>
        </a:p>
      </dgm:t>
    </dgm:pt>
    <dgm:pt modelId="{790C1330-328C-4276-A8AC-371ACC0B28A9}">
      <dgm:prSet/>
      <dgm:spPr/>
      <dgm:t>
        <a:bodyPr/>
        <a:lstStyle/>
        <a:p>
          <a:r>
            <a:rPr lang="en-US" b="0" i="0"/>
            <a:t>If validation fails, appropriate error messages are sent back to guide the user.</a:t>
          </a:r>
          <a:endParaRPr lang="en-US"/>
        </a:p>
      </dgm:t>
    </dgm:pt>
    <dgm:pt modelId="{0D3BF5C6-6BF9-4DE5-8790-B599B381B010}" type="parTrans" cxnId="{2DE94AAC-E051-4B73-B935-78031FBBEB73}">
      <dgm:prSet/>
      <dgm:spPr/>
      <dgm:t>
        <a:bodyPr/>
        <a:lstStyle/>
        <a:p>
          <a:endParaRPr lang="en-US"/>
        </a:p>
      </dgm:t>
    </dgm:pt>
    <dgm:pt modelId="{617BE0A2-5291-4320-ABB5-7A24C0F72AFA}" type="sibTrans" cxnId="{2DE94AAC-E051-4B73-B935-78031FBBEB73}">
      <dgm:prSet/>
      <dgm:spPr/>
      <dgm:t>
        <a:bodyPr/>
        <a:lstStyle/>
        <a:p>
          <a:endParaRPr lang="en-US"/>
        </a:p>
      </dgm:t>
    </dgm:pt>
    <dgm:pt modelId="{5DBED25E-89C6-4C56-B2F0-AFF49676FD57}" type="pres">
      <dgm:prSet presAssocID="{257DA4C5-EB0C-4A50-9C15-EB5799DE6A9C}" presName="linear" presStyleCnt="0">
        <dgm:presLayoutVars>
          <dgm:animLvl val="lvl"/>
          <dgm:resizeHandles val="exact"/>
        </dgm:presLayoutVars>
      </dgm:prSet>
      <dgm:spPr/>
    </dgm:pt>
    <dgm:pt modelId="{89D208D0-B8F4-4306-832C-830BE69C1DE0}" type="pres">
      <dgm:prSet presAssocID="{BBA84297-7976-4B74-878B-EB4BD43CF22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551439B1-A538-4114-A56C-DBA6FA2025BC}" type="pres">
      <dgm:prSet presAssocID="{073BE78F-70A1-4B56-BFDC-91A4BED3F80C}" presName="spacer" presStyleCnt="0"/>
      <dgm:spPr/>
    </dgm:pt>
    <dgm:pt modelId="{4EA65A73-C09B-44E3-80D5-2EB9C42959A0}" type="pres">
      <dgm:prSet presAssocID="{8D705CBC-BC5F-4C42-A9BC-F53C95D5124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B6437B6-CAF4-41D0-AEFD-61048E88D7E2}" type="pres">
      <dgm:prSet presAssocID="{A6A69C5A-7D38-4848-9C3C-CE60DE79FC3D}" presName="spacer" presStyleCnt="0"/>
      <dgm:spPr/>
    </dgm:pt>
    <dgm:pt modelId="{267B4E32-1DA9-44F7-B4DE-CC32EDACB1DE}" type="pres">
      <dgm:prSet presAssocID="{765D5F9A-EBAE-4952-9D40-EBB326998454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E1FD9BEC-C2C3-4225-A954-B762924C3808}" type="pres">
      <dgm:prSet presAssocID="{103DD095-125C-4DEA-B3D1-E1DC80EA75FF}" presName="spacer" presStyleCnt="0"/>
      <dgm:spPr/>
    </dgm:pt>
    <dgm:pt modelId="{4EF329B9-9DDE-4360-95C5-76232D276011}" type="pres">
      <dgm:prSet presAssocID="{5C4F6259-783F-4FB7-B271-70FD913974D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CC834E4-156F-457C-A9A9-8CF38D63AB23}" type="pres">
      <dgm:prSet presAssocID="{13025520-5DC8-435A-BB8B-D271603599A2}" presName="spacer" presStyleCnt="0"/>
      <dgm:spPr/>
    </dgm:pt>
    <dgm:pt modelId="{4A2A1875-29B1-49A2-B5D9-C843186781BD}" type="pres">
      <dgm:prSet presAssocID="{846608F9-93AF-4F11-B5E8-D3057ADF4CF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1F8AB8CC-D9BB-4CB1-A4B9-424CE4D991B7}" type="pres">
      <dgm:prSet presAssocID="{B81F9576-A2CE-48C8-9318-B7A92BB6FD39}" presName="spacer" presStyleCnt="0"/>
      <dgm:spPr/>
    </dgm:pt>
    <dgm:pt modelId="{4ED5C7E9-8B98-4F4D-8497-28AB7D25667E}" type="pres">
      <dgm:prSet presAssocID="{9221780B-5DB7-4070-9270-3024BF05BC7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5FC8D63-E932-4E8A-9DA1-C780749D348A}" type="pres">
      <dgm:prSet presAssocID="{68F41A9A-CF8D-4024-8AA0-240547323CE4}" presName="spacer" presStyleCnt="0"/>
      <dgm:spPr/>
    </dgm:pt>
    <dgm:pt modelId="{03FC2AA6-6024-4DDD-B048-1F60BBEFFEEC}" type="pres">
      <dgm:prSet presAssocID="{1EB25B69-551A-4C42-A25B-B5FF4945ACB0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18B3C1C-927D-4773-A357-F84C7A49BB23}" type="pres">
      <dgm:prSet presAssocID="{C2471F1E-24FC-449E-BFBA-24AFFFB73CE4}" presName="spacer" presStyleCnt="0"/>
      <dgm:spPr/>
    </dgm:pt>
    <dgm:pt modelId="{87EB4D4C-ADB5-4CB7-A600-CCFF61A797D2}" type="pres">
      <dgm:prSet presAssocID="{B6BAFE18-D246-41EA-9925-F21AA50356E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5374DBB8-46D5-473C-A750-AC1659AB48F4}" type="pres">
      <dgm:prSet presAssocID="{0B6F7E19-ECAF-4B16-8831-9EEF45B21510}" presName="spacer" presStyleCnt="0"/>
      <dgm:spPr/>
    </dgm:pt>
    <dgm:pt modelId="{8B899F1B-DC88-4DF1-9A57-B14460466349}" type="pres">
      <dgm:prSet presAssocID="{E94B54A9-79E3-4202-8F52-7F2982123C2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B50ACD5-762D-4EDA-AE87-4B90A4A6CA04}" type="pres">
      <dgm:prSet presAssocID="{81A31EAB-2F10-4C10-B94E-3B11AE2D393B}" presName="spacer" presStyleCnt="0"/>
      <dgm:spPr/>
    </dgm:pt>
    <dgm:pt modelId="{5FD5BEDD-3BCD-4AE9-9BCF-6973EB3FECCC}" type="pres">
      <dgm:prSet presAssocID="{8CD7B60B-D319-4410-8F57-1894A16434C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1ADD706-820A-4F1C-B504-4071ABC03955}" type="pres">
      <dgm:prSet presAssocID="{F1D41BC5-EFD5-4BC7-B914-4CD7FEE56C89}" presName="spacer" presStyleCnt="0"/>
      <dgm:spPr/>
    </dgm:pt>
    <dgm:pt modelId="{8A1F3790-9F7D-4C05-A0F2-CFB659EC760A}" type="pres">
      <dgm:prSet presAssocID="{790C1330-328C-4276-A8AC-371ACC0B28A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DE795D01-CD8F-4220-BD34-8D3760FD400A}" srcId="{257DA4C5-EB0C-4A50-9C15-EB5799DE6A9C}" destId="{846608F9-93AF-4F11-B5E8-D3057ADF4CF6}" srcOrd="4" destOrd="0" parTransId="{5A5B6187-CC3A-4474-A7E7-FCF604CBC8C6}" sibTransId="{B81F9576-A2CE-48C8-9318-B7A92BB6FD39}"/>
    <dgm:cxn modelId="{6A240605-87C1-4C7E-AF92-DC3C20310548}" type="presOf" srcId="{E94B54A9-79E3-4202-8F52-7F2982123C22}" destId="{8B899F1B-DC88-4DF1-9A57-B14460466349}" srcOrd="0" destOrd="0" presId="urn:microsoft.com/office/officeart/2005/8/layout/vList2"/>
    <dgm:cxn modelId="{2E9EC118-55BB-4EB8-89C2-B2F3500FE91B}" srcId="{257DA4C5-EB0C-4A50-9C15-EB5799DE6A9C}" destId="{9221780B-5DB7-4070-9270-3024BF05BC79}" srcOrd="5" destOrd="0" parTransId="{CD7CB724-0DC2-48B8-AB9E-6590A0337AD1}" sibTransId="{68F41A9A-CF8D-4024-8AA0-240547323CE4}"/>
    <dgm:cxn modelId="{6CC50B1A-B146-425B-9458-FF0B4E54A2BF}" srcId="{257DA4C5-EB0C-4A50-9C15-EB5799DE6A9C}" destId="{8CD7B60B-D319-4410-8F57-1894A16434C7}" srcOrd="9" destOrd="0" parTransId="{BA5DF8DD-3F89-4036-ADDE-B02EF7AD2EF2}" sibTransId="{F1D41BC5-EFD5-4BC7-B914-4CD7FEE56C89}"/>
    <dgm:cxn modelId="{F46EC822-F0D2-484D-9614-6FD8DF072215}" srcId="{257DA4C5-EB0C-4A50-9C15-EB5799DE6A9C}" destId="{8D705CBC-BC5F-4C42-A9BC-F53C95D51247}" srcOrd="1" destOrd="0" parTransId="{96485422-3053-47BE-859C-1BABB3D11A7A}" sibTransId="{A6A69C5A-7D38-4848-9C3C-CE60DE79FC3D}"/>
    <dgm:cxn modelId="{D684FC3A-B809-4B82-AF19-CB049A132407}" type="presOf" srcId="{765D5F9A-EBAE-4952-9D40-EBB326998454}" destId="{267B4E32-1DA9-44F7-B4DE-CC32EDACB1DE}" srcOrd="0" destOrd="0" presId="urn:microsoft.com/office/officeart/2005/8/layout/vList2"/>
    <dgm:cxn modelId="{C2643962-D7D7-460F-9575-E004FA37983C}" srcId="{257DA4C5-EB0C-4A50-9C15-EB5799DE6A9C}" destId="{E94B54A9-79E3-4202-8F52-7F2982123C22}" srcOrd="8" destOrd="0" parTransId="{BE5B3A66-7B1D-4000-9CD3-0E26E029FCBA}" sibTransId="{81A31EAB-2F10-4C10-B94E-3B11AE2D393B}"/>
    <dgm:cxn modelId="{EAB3C96B-8983-4AB1-8EAE-D1BE7694A170}" type="presOf" srcId="{8D705CBC-BC5F-4C42-A9BC-F53C95D51247}" destId="{4EA65A73-C09B-44E3-80D5-2EB9C42959A0}" srcOrd="0" destOrd="0" presId="urn:microsoft.com/office/officeart/2005/8/layout/vList2"/>
    <dgm:cxn modelId="{4BA86B6E-73AD-4937-AE09-FF0A3274299A}" srcId="{257DA4C5-EB0C-4A50-9C15-EB5799DE6A9C}" destId="{1EB25B69-551A-4C42-A25B-B5FF4945ACB0}" srcOrd="6" destOrd="0" parTransId="{1A2D3185-FE11-49C7-B900-EE21911945CB}" sibTransId="{C2471F1E-24FC-449E-BFBA-24AFFFB73CE4}"/>
    <dgm:cxn modelId="{42986F6F-17E5-4DE6-AB1E-014BA295CCF8}" type="presOf" srcId="{1EB25B69-551A-4C42-A25B-B5FF4945ACB0}" destId="{03FC2AA6-6024-4DDD-B048-1F60BBEFFEEC}" srcOrd="0" destOrd="0" presId="urn:microsoft.com/office/officeart/2005/8/layout/vList2"/>
    <dgm:cxn modelId="{4C31A073-3723-4219-A65D-E6518E0D2F37}" type="presOf" srcId="{790C1330-328C-4276-A8AC-371ACC0B28A9}" destId="{8A1F3790-9F7D-4C05-A0F2-CFB659EC760A}" srcOrd="0" destOrd="0" presId="urn:microsoft.com/office/officeart/2005/8/layout/vList2"/>
    <dgm:cxn modelId="{2CA4617C-38DB-4AC1-B15C-1FF1F770687D}" type="presOf" srcId="{5C4F6259-783F-4FB7-B271-70FD913974DC}" destId="{4EF329B9-9DDE-4360-95C5-76232D276011}" srcOrd="0" destOrd="0" presId="urn:microsoft.com/office/officeart/2005/8/layout/vList2"/>
    <dgm:cxn modelId="{7963FF7C-05AE-4098-A4E9-8DC59CD02896}" srcId="{257DA4C5-EB0C-4A50-9C15-EB5799DE6A9C}" destId="{5C4F6259-783F-4FB7-B271-70FD913974DC}" srcOrd="3" destOrd="0" parTransId="{47B8CBE3-5A09-4BEF-B857-8AD462663F2D}" sibTransId="{13025520-5DC8-435A-BB8B-D271603599A2}"/>
    <dgm:cxn modelId="{AE07427F-98DE-4A06-9D6C-15EFBA9E3BC6}" type="presOf" srcId="{9221780B-5DB7-4070-9270-3024BF05BC79}" destId="{4ED5C7E9-8B98-4F4D-8497-28AB7D25667E}" srcOrd="0" destOrd="0" presId="urn:microsoft.com/office/officeart/2005/8/layout/vList2"/>
    <dgm:cxn modelId="{FB2A348A-A835-42A3-B8C1-32E6C9688768}" srcId="{257DA4C5-EB0C-4A50-9C15-EB5799DE6A9C}" destId="{BBA84297-7976-4B74-878B-EB4BD43CF22B}" srcOrd="0" destOrd="0" parTransId="{5F672EB5-65E2-4160-8C5C-790DF16AE220}" sibTransId="{073BE78F-70A1-4B56-BFDC-91A4BED3F80C}"/>
    <dgm:cxn modelId="{1472EA8F-3E71-4004-9BF1-48B4529E884E}" srcId="{257DA4C5-EB0C-4A50-9C15-EB5799DE6A9C}" destId="{765D5F9A-EBAE-4952-9D40-EBB326998454}" srcOrd="2" destOrd="0" parTransId="{E1CBC86D-5741-46DD-BA21-D2A8698E464C}" sibTransId="{103DD095-125C-4DEA-B3D1-E1DC80EA75FF}"/>
    <dgm:cxn modelId="{8F106093-E604-4F8A-91E7-C3466C99EA43}" type="presOf" srcId="{8CD7B60B-D319-4410-8F57-1894A16434C7}" destId="{5FD5BEDD-3BCD-4AE9-9BCF-6973EB3FECCC}" srcOrd="0" destOrd="0" presId="urn:microsoft.com/office/officeart/2005/8/layout/vList2"/>
    <dgm:cxn modelId="{BB2688A9-44AC-40BC-8925-D06DB3F61640}" srcId="{257DA4C5-EB0C-4A50-9C15-EB5799DE6A9C}" destId="{B6BAFE18-D246-41EA-9925-F21AA50356EA}" srcOrd="7" destOrd="0" parTransId="{FCCB2711-BBD9-4E61-9E29-B7148141ED22}" sibTransId="{0B6F7E19-ECAF-4B16-8831-9EEF45B21510}"/>
    <dgm:cxn modelId="{2DE94AAC-E051-4B73-B935-78031FBBEB73}" srcId="{257DA4C5-EB0C-4A50-9C15-EB5799DE6A9C}" destId="{790C1330-328C-4276-A8AC-371ACC0B28A9}" srcOrd="10" destOrd="0" parTransId="{0D3BF5C6-6BF9-4DE5-8790-B599B381B010}" sibTransId="{617BE0A2-5291-4320-ABB5-7A24C0F72AFA}"/>
    <dgm:cxn modelId="{B093B8B7-223D-4921-BBC2-2B91E4C0F34A}" type="presOf" srcId="{BBA84297-7976-4B74-878B-EB4BD43CF22B}" destId="{89D208D0-B8F4-4306-832C-830BE69C1DE0}" srcOrd="0" destOrd="0" presId="urn:microsoft.com/office/officeart/2005/8/layout/vList2"/>
    <dgm:cxn modelId="{67960AC7-C08A-4238-956A-26EDDF28DA55}" type="presOf" srcId="{846608F9-93AF-4F11-B5E8-D3057ADF4CF6}" destId="{4A2A1875-29B1-49A2-B5D9-C843186781BD}" srcOrd="0" destOrd="0" presId="urn:microsoft.com/office/officeart/2005/8/layout/vList2"/>
    <dgm:cxn modelId="{37C511D4-4DEB-4F2C-B9CB-BE537F9581CC}" type="presOf" srcId="{B6BAFE18-D246-41EA-9925-F21AA50356EA}" destId="{87EB4D4C-ADB5-4CB7-A600-CCFF61A797D2}" srcOrd="0" destOrd="0" presId="urn:microsoft.com/office/officeart/2005/8/layout/vList2"/>
    <dgm:cxn modelId="{F1F3B4DA-C690-4CA2-83A3-E7FF0FBD205D}" type="presOf" srcId="{257DA4C5-EB0C-4A50-9C15-EB5799DE6A9C}" destId="{5DBED25E-89C6-4C56-B2F0-AFF49676FD57}" srcOrd="0" destOrd="0" presId="urn:microsoft.com/office/officeart/2005/8/layout/vList2"/>
    <dgm:cxn modelId="{D7CE3163-4F90-429A-AF1B-15D2117F4746}" type="presParOf" srcId="{5DBED25E-89C6-4C56-B2F0-AFF49676FD57}" destId="{89D208D0-B8F4-4306-832C-830BE69C1DE0}" srcOrd="0" destOrd="0" presId="urn:microsoft.com/office/officeart/2005/8/layout/vList2"/>
    <dgm:cxn modelId="{454DFA13-5BA0-423D-BB26-DB3B62615C61}" type="presParOf" srcId="{5DBED25E-89C6-4C56-B2F0-AFF49676FD57}" destId="{551439B1-A538-4114-A56C-DBA6FA2025BC}" srcOrd="1" destOrd="0" presId="urn:microsoft.com/office/officeart/2005/8/layout/vList2"/>
    <dgm:cxn modelId="{E9436558-A26C-4C5D-A49B-B63A1BDE396D}" type="presParOf" srcId="{5DBED25E-89C6-4C56-B2F0-AFF49676FD57}" destId="{4EA65A73-C09B-44E3-80D5-2EB9C42959A0}" srcOrd="2" destOrd="0" presId="urn:microsoft.com/office/officeart/2005/8/layout/vList2"/>
    <dgm:cxn modelId="{70524E23-E815-4E7E-9A72-54819ED11E10}" type="presParOf" srcId="{5DBED25E-89C6-4C56-B2F0-AFF49676FD57}" destId="{9B6437B6-CAF4-41D0-AEFD-61048E88D7E2}" srcOrd="3" destOrd="0" presId="urn:microsoft.com/office/officeart/2005/8/layout/vList2"/>
    <dgm:cxn modelId="{9EF52D3E-8F7D-471A-AE1B-646CBEDD7AFC}" type="presParOf" srcId="{5DBED25E-89C6-4C56-B2F0-AFF49676FD57}" destId="{267B4E32-1DA9-44F7-B4DE-CC32EDACB1DE}" srcOrd="4" destOrd="0" presId="urn:microsoft.com/office/officeart/2005/8/layout/vList2"/>
    <dgm:cxn modelId="{73B7810E-57CF-482C-99C9-D06016FACF05}" type="presParOf" srcId="{5DBED25E-89C6-4C56-B2F0-AFF49676FD57}" destId="{E1FD9BEC-C2C3-4225-A954-B762924C3808}" srcOrd="5" destOrd="0" presId="urn:microsoft.com/office/officeart/2005/8/layout/vList2"/>
    <dgm:cxn modelId="{A03BA884-0458-4DAA-B826-027D70A83B29}" type="presParOf" srcId="{5DBED25E-89C6-4C56-B2F0-AFF49676FD57}" destId="{4EF329B9-9DDE-4360-95C5-76232D276011}" srcOrd="6" destOrd="0" presId="urn:microsoft.com/office/officeart/2005/8/layout/vList2"/>
    <dgm:cxn modelId="{D72A4B54-BC78-42E1-9529-92CAB74D181F}" type="presParOf" srcId="{5DBED25E-89C6-4C56-B2F0-AFF49676FD57}" destId="{0CC834E4-156F-457C-A9A9-8CF38D63AB23}" srcOrd="7" destOrd="0" presId="urn:microsoft.com/office/officeart/2005/8/layout/vList2"/>
    <dgm:cxn modelId="{25519E5B-B133-4740-B769-3C79F30E6D4C}" type="presParOf" srcId="{5DBED25E-89C6-4C56-B2F0-AFF49676FD57}" destId="{4A2A1875-29B1-49A2-B5D9-C843186781BD}" srcOrd="8" destOrd="0" presId="urn:microsoft.com/office/officeart/2005/8/layout/vList2"/>
    <dgm:cxn modelId="{AB1F1A21-E6AC-42DA-A8C4-F4D4D00D4ED0}" type="presParOf" srcId="{5DBED25E-89C6-4C56-B2F0-AFF49676FD57}" destId="{1F8AB8CC-D9BB-4CB1-A4B9-424CE4D991B7}" srcOrd="9" destOrd="0" presId="urn:microsoft.com/office/officeart/2005/8/layout/vList2"/>
    <dgm:cxn modelId="{34A16CE8-5616-4E65-909F-00F4C9BCBC40}" type="presParOf" srcId="{5DBED25E-89C6-4C56-B2F0-AFF49676FD57}" destId="{4ED5C7E9-8B98-4F4D-8497-28AB7D25667E}" srcOrd="10" destOrd="0" presId="urn:microsoft.com/office/officeart/2005/8/layout/vList2"/>
    <dgm:cxn modelId="{CFEBD8B8-E5B8-4B5A-BEBB-4D40286EEAC6}" type="presParOf" srcId="{5DBED25E-89C6-4C56-B2F0-AFF49676FD57}" destId="{95FC8D63-E932-4E8A-9DA1-C780749D348A}" srcOrd="11" destOrd="0" presId="urn:microsoft.com/office/officeart/2005/8/layout/vList2"/>
    <dgm:cxn modelId="{E7182CD1-19CE-4168-8A1B-CC4F181D8C13}" type="presParOf" srcId="{5DBED25E-89C6-4C56-B2F0-AFF49676FD57}" destId="{03FC2AA6-6024-4DDD-B048-1F60BBEFFEEC}" srcOrd="12" destOrd="0" presId="urn:microsoft.com/office/officeart/2005/8/layout/vList2"/>
    <dgm:cxn modelId="{1A3B0178-B6AF-4F4E-AAEA-F4D09327A055}" type="presParOf" srcId="{5DBED25E-89C6-4C56-B2F0-AFF49676FD57}" destId="{A18B3C1C-927D-4773-A357-F84C7A49BB23}" srcOrd="13" destOrd="0" presId="urn:microsoft.com/office/officeart/2005/8/layout/vList2"/>
    <dgm:cxn modelId="{8FB78C4F-A4AF-4CE8-9C61-E8F445E7D184}" type="presParOf" srcId="{5DBED25E-89C6-4C56-B2F0-AFF49676FD57}" destId="{87EB4D4C-ADB5-4CB7-A600-CCFF61A797D2}" srcOrd="14" destOrd="0" presId="urn:microsoft.com/office/officeart/2005/8/layout/vList2"/>
    <dgm:cxn modelId="{787CD8E6-DCB7-4617-9691-F0EFB401306F}" type="presParOf" srcId="{5DBED25E-89C6-4C56-B2F0-AFF49676FD57}" destId="{5374DBB8-46D5-473C-A750-AC1659AB48F4}" srcOrd="15" destOrd="0" presId="urn:microsoft.com/office/officeart/2005/8/layout/vList2"/>
    <dgm:cxn modelId="{4598D033-8227-4918-870C-469D66B91982}" type="presParOf" srcId="{5DBED25E-89C6-4C56-B2F0-AFF49676FD57}" destId="{8B899F1B-DC88-4DF1-9A57-B14460466349}" srcOrd="16" destOrd="0" presId="urn:microsoft.com/office/officeart/2005/8/layout/vList2"/>
    <dgm:cxn modelId="{C2C1DFF0-0ABB-4024-A5DE-E9F646C17399}" type="presParOf" srcId="{5DBED25E-89C6-4C56-B2F0-AFF49676FD57}" destId="{3B50ACD5-762D-4EDA-AE87-4B90A4A6CA04}" srcOrd="17" destOrd="0" presId="urn:microsoft.com/office/officeart/2005/8/layout/vList2"/>
    <dgm:cxn modelId="{42625FD0-EF54-4D92-8519-D9B8E633F2F6}" type="presParOf" srcId="{5DBED25E-89C6-4C56-B2F0-AFF49676FD57}" destId="{5FD5BEDD-3BCD-4AE9-9BCF-6973EB3FECCC}" srcOrd="18" destOrd="0" presId="urn:microsoft.com/office/officeart/2005/8/layout/vList2"/>
    <dgm:cxn modelId="{84E9B546-01F2-4287-AB50-DE06C498B05F}" type="presParOf" srcId="{5DBED25E-89C6-4C56-B2F0-AFF49676FD57}" destId="{91ADD706-820A-4F1C-B504-4071ABC03955}" srcOrd="19" destOrd="0" presId="urn:microsoft.com/office/officeart/2005/8/layout/vList2"/>
    <dgm:cxn modelId="{A8AF7C7D-9F8E-49F3-9560-61D29E79F86B}" type="presParOf" srcId="{5DBED25E-89C6-4C56-B2F0-AFF49676FD57}" destId="{8A1F3790-9F7D-4C05-A0F2-CFB659EC760A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1A28A-BCF6-4393-BB9C-87F22A74D2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B53479-CA23-45F0-9711-2BB580399EE7}">
      <dgm:prSet/>
      <dgm:spPr/>
      <dgm:t>
        <a:bodyPr/>
        <a:lstStyle/>
        <a:p>
          <a:pPr>
            <a:defRPr cap="all"/>
          </a:pPr>
          <a:r>
            <a:rPr lang="en-US" b="1"/>
            <a:t>Chat Server Function </a:t>
          </a:r>
          <a:endParaRPr lang="en-US"/>
        </a:p>
      </dgm:t>
    </dgm:pt>
    <dgm:pt modelId="{09F79E70-CC28-448D-ABDE-14F3FCB550E0}" type="parTrans" cxnId="{F1F8D8B5-09AD-4395-A1BF-0AD89153A236}">
      <dgm:prSet/>
      <dgm:spPr/>
      <dgm:t>
        <a:bodyPr/>
        <a:lstStyle/>
        <a:p>
          <a:endParaRPr lang="en-US"/>
        </a:p>
      </dgm:t>
    </dgm:pt>
    <dgm:pt modelId="{148778D6-E0D9-4164-9A66-8782BF36564C}" type="sibTrans" cxnId="{F1F8D8B5-09AD-4395-A1BF-0AD89153A236}">
      <dgm:prSet/>
      <dgm:spPr/>
      <dgm:t>
        <a:bodyPr/>
        <a:lstStyle/>
        <a:p>
          <a:endParaRPr lang="en-US"/>
        </a:p>
      </dgm:t>
    </dgm:pt>
    <dgm:pt modelId="{174BA6D7-142A-48F2-A5D3-83AFE5667A3A}">
      <dgm:prSet/>
      <dgm:spPr/>
      <dgm:t>
        <a:bodyPr/>
        <a:lstStyle/>
        <a:p>
          <a:pPr>
            <a:defRPr cap="all"/>
          </a:pPr>
          <a:r>
            <a:rPr lang="en-US" b="1"/>
            <a:t>Queue_add Function: </a:t>
          </a:r>
          <a:endParaRPr lang="en-US"/>
        </a:p>
      </dgm:t>
    </dgm:pt>
    <dgm:pt modelId="{9EB06BEA-6C0E-489D-8D08-44361BA66982}" type="parTrans" cxnId="{5A545BCA-6B02-4DAD-8BC2-37FBEB081C3F}">
      <dgm:prSet/>
      <dgm:spPr/>
      <dgm:t>
        <a:bodyPr/>
        <a:lstStyle/>
        <a:p>
          <a:endParaRPr lang="en-US"/>
        </a:p>
      </dgm:t>
    </dgm:pt>
    <dgm:pt modelId="{41BC16F2-40CC-4A87-80A9-94E98E627C52}" type="sibTrans" cxnId="{5A545BCA-6B02-4DAD-8BC2-37FBEB081C3F}">
      <dgm:prSet/>
      <dgm:spPr/>
      <dgm:t>
        <a:bodyPr/>
        <a:lstStyle/>
        <a:p>
          <a:endParaRPr lang="en-US"/>
        </a:p>
      </dgm:t>
    </dgm:pt>
    <dgm:pt modelId="{A901D5EA-3962-4245-B93E-528B29951008}">
      <dgm:prSet/>
      <dgm:spPr/>
      <dgm:t>
        <a:bodyPr/>
        <a:lstStyle/>
        <a:p>
          <a:pPr>
            <a:defRPr cap="all"/>
          </a:pPr>
          <a:r>
            <a:rPr lang="en-US"/>
            <a:t>Adds clients to the queue to manage incoming connections efficiently.</a:t>
          </a:r>
        </a:p>
      </dgm:t>
    </dgm:pt>
    <dgm:pt modelId="{64F36252-E1A2-4187-BE86-4268345695F7}" type="parTrans" cxnId="{DE3FB900-6E22-4551-99DD-042B7E7EF02C}">
      <dgm:prSet/>
      <dgm:spPr/>
      <dgm:t>
        <a:bodyPr/>
        <a:lstStyle/>
        <a:p>
          <a:endParaRPr lang="en-US"/>
        </a:p>
      </dgm:t>
    </dgm:pt>
    <dgm:pt modelId="{6BF6B277-809B-4FAE-A887-99F02BAE16FB}" type="sibTrans" cxnId="{DE3FB900-6E22-4551-99DD-042B7E7EF02C}">
      <dgm:prSet/>
      <dgm:spPr/>
      <dgm:t>
        <a:bodyPr/>
        <a:lstStyle/>
        <a:p>
          <a:endParaRPr lang="en-US"/>
        </a:p>
      </dgm:t>
    </dgm:pt>
    <dgm:pt modelId="{6FA81041-5402-433E-BC2C-1E07308E5A10}">
      <dgm:prSet/>
      <dgm:spPr/>
      <dgm:t>
        <a:bodyPr/>
        <a:lstStyle/>
        <a:p>
          <a:pPr>
            <a:defRPr cap="all"/>
          </a:pPr>
          <a:r>
            <a:rPr lang="en-US" b="1"/>
            <a:t>Queue_remove Function:</a:t>
          </a:r>
          <a:endParaRPr lang="en-US"/>
        </a:p>
      </dgm:t>
    </dgm:pt>
    <dgm:pt modelId="{8C7250BA-8A10-4BC9-A6C8-277C62213AF1}" type="parTrans" cxnId="{658EF6DB-6C61-4A39-B42D-DECA82763A86}">
      <dgm:prSet/>
      <dgm:spPr/>
      <dgm:t>
        <a:bodyPr/>
        <a:lstStyle/>
        <a:p>
          <a:endParaRPr lang="en-US"/>
        </a:p>
      </dgm:t>
    </dgm:pt>
    <dgm:pt modelId="{0B893EB3-8431-4396-AE42-2948155E1ED9}" type="sibTrans" cxnId="{658EF6DB-6C61-4A39-B42D-DECA82763A86}">
      <dgm:prSet/>
      <dgm:spPr/>
      <dgm:t>
        <a:bodyPr/>
        <a:lstStyle/>
        <a:p>
          <a:endParaRPr lang="en-US"/>
        </a:p>
      </dgm:t>
    </dgm:pt>
    <dgm:pt modelId="{432A5BDA-8285-4451-81A0-7D65AFEB95D7}">
      <dgm:prSet/>
      <dgm:spPr/>
      <dgm:t>
        <a:bodyPr/>
        <a:lstStyle/>
        <a:p>
          <a:pPr>
            <a:defRPr cap="all"/>
          </a:pPr>
          <a:r>
            <a:rPr lang="en-US"/>
            <a:t>Removes clients from the queue when disconnection occurs to maintain queue integrity.</a:t>
          </a:r>
        </a:p>
      </dgm:t>
    </dgm:pt>
    <dgm:pt modelId="{27582D42-C51F-4543-AE82-41A381DEAB1F}" type="parTrans" cxnId="{5326BD4B-544E-4F07-AE85-098723BDDAA7}">
      <dgm:prSet/>
      <dgm:spPr/>
      <dgm:t>
        <a:bodyPr/>
        <a:lstStyle/>
        <a:p>
          <a:endParaRPr lang="en-US"/>
        </a:p>
      </dgm:t>
    </dgm:pt>
    <dgm:pt modelId="{BFFCED1C-A34E-410C-BD37-4D32E08179A0}" type="sibTrans" cxnId="{5326BD4B-544E-4F07-AE85-098723BDDAA7}">
      <dgm:prSet/>
      <dgm:spPr/>
      <dgm:t>
        <a:bodyPr/>
        <a:lstStyle/>
        <a:p>
          <a:endParaRPr lang="en-US"/>
        </a:p>
      </dgm:t>
    </dgm:pt>
    <dgm:pt modelId="{37FF1164-0389-4423-B69C-C5B9755CF5E3}" type="pres">
      <dgm:prSet presAssocID="{BB81A28A-BCF6-4393-BB9C-87F22A74D226}" presName="root" presStyleCnt="0">
        <dgm:presLayoutVars>
          <dgm:dir/>
          <dgm:resizeHandles val="exact"/>
        </dgm:presLayoutVars>
      </dgm:prSet>
      <dgm:spPr/>
    </dgm:pt>
    <dgm:pt modelId="{2F1E1B27-971A-4DF0-A16D-41A8A4E5856D}" type="pres">
      <dgm:prSet presAssocID="{6FB53479-CA23-45F0-9711-2BB580399EE7}" presName="compNode" presStyleCnt="0"/>
      <dgm:spPr/>
    </dgm:pt>
    <dgm:pt modelId="{27FE9DCE-FA63-4253-9FC9-459060F791D8}" type="pres">
      <dgm:prSet presAssocID="{6FB53479-CA23-45F0-9711-2BB580399EE7}" presName="iconBgRect" presStyleLbl="bgShp" presStyleIdx="0" presStyleCnt="5"/>
      <dgm:spPr/>
    </dgm:pt>
    <dgm:pt modelId="{F127E8D0-3511-4E40-BE62-4AD944F70706}" type="pres">
      <dgm:prSet presAssocID="{6FB53479-CA23-45F0-9711-2BB580399E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CD7A09-F35A-4F4C-8430-83E93FDF5A53}" type="pres">
      <dgm:prSet presAssocID="{6FB53479-CA23-45F0-9711-2BB580399EE7}" presName="spaceRect" presStyleCnt="0"/>
      <dgm:spPr/>
    </dgm:pt>
    <dgm:pt modelId="{86545A1A-7B10-49CB-B862-96546940FF41}" type="pres">
      <dgm:prSet presAssocID="{6FB53479-CA23-45F0-9711-2BB580399EE7}" presName="textRect" presStyleLbl="revTx" presStyleIdx="0" presStyleCnt="5">
        <dgm:presLayoutVars>
          <dgm:chMax val="1"/>
          <dgm:chPref val="1"/>
        </dgm:presLayoutVars>
      </dgm:prSet>
      <dgm:spPr/>
    </dgm:pt>
    <dgm:pt modelId="{CC97A697-8CCB-4537-A433-A4378A1DC4E9}" type="pres">
      <dgm:prSet presAssocID="{148778D6-E0D9-4164-9A66-8782BF36564C}" presName="sibTrans" presStyleCnt="0"/>
      <dgm:spPr/>
    </dgm:pt>
    <dgm:pt modelId="{A641DFF1-703A-4AEA-AEB2-6746394AA289}" type="pres">
      <dgm:prSet presAssocID="{174BA6D7-142A-48F2-A5D3-83AFE5667A3A}" presName="compNode" presStyleCnt="0"/>
      <dgm:spPr/>
    </dgm:pt>
    <dgm:pt modelId="{802AC782-2EF0-4BD5-B5E3-4E38DE93E99B}" type="pres">
      <dgm:prSet presAssocID="{174BA6D7-142A-48F2-A5D3-83AFE5667A3A}" presName="iconBgRect" presStyleLbl="bgShp" presStyleIdx="1" presStyleCnt="5"/>
      <dgm:spPr/>
    </dgm:pt>
    <dgm:pt modelId="{997296E9-ED35-448E-819E-64A4CF1ECFC9}" type="pres">
      <dgm:prSet presAssocID="{174BA6D7-142A-48F2-A5D3-83AFE5667A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AD7432E-7D1D-4544-8AA8-4AEA07870631}" type="pres">
      <dgm:prSet presAssocID="{174BA6D7-142A-48F2-A5D3-83AFE5667A3A}" presName="spaceRect" presStyleCnt="0"/>
      <dgm:spPr/>
    </dgm:pt>
    <dgm:pt modelId="{0807D38C-79EF-41DB-9F8A-2315C8E198BF}" type="pres">
      <dgm:prSet presAssocID="{174BA6D7-142A-48F2-A5D3-83AFE5667A3A}" presName="textRect" presStyleLbl="revTx" presStyleIdx="1" presStyleCnt="5">
        <dgm:presLayoutVars>
          <dgm:chMax val="1"/>
          <dgm:chPref val="1"/>
        </dgm:presLayoutVars>
      </dgm:prSet>
      <dgm:spPr/>
    </dgm:pt>
    <dgm:pt modelId="{E662F211-6EA0-4329-8BA9-932A34BBA7CB}" type="pres">
      <dgm:prSet presAssocID="{41BC16F2-40CC-4A87-80A9-94E98E627C52}" presName="sibTrans" presStyleCnt="0"/>
      <dgm:spPr/>
    </dgm:pt>
    <dgm:pt modelId="{6321D2C4-BF0C-431D-8B05-14C5E4BA5CF7}" type="pres">
      <dgm:prSet presAssocID="{A901D5EA-3962-4245-B93E-528B29951008}" presName="compNode" presStyleCnt="0"/>
      <dgm:spPr/>
    </dgm:pt>
    <dgm:pt modelId="{30509BD2-8112-4196-BFC0-C3E20D6355B7}" type="pres">
      <dgm:prSet presAssocID="{A901D5EA-3962-4245-B93E-528B29951008}" presName="iconBgRect" presStyleLbl="bgShp" presStyleIdx="2" presStyleCnt="5"/>
      <dgm:spPr/>
    </dgm:pt>
    <dgm:pt modelId="{3AA82E3C-3293-47AE-872E-0C34AB47556A}" type="pres">
      <dgm:prSet presAssocID="{A901D5EA-3962-4245-B93E-528B299510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B54799F-73F8-4AE2-8559-420EE73E09D1}" type="pres">
      <dgm:prSet presAssocID="{A901D5EA-3962-4245-B93E-528B29951008}" presName="spaceRect" presStyleCnt="0"/>
      <dgm:spPr/>
    </dgm:pt>
    <dgm:pt modelId="{AA356C6F-1A53-4B07-9F5D-C15881820F01}" type="pres">
      <dgm:prSet presAssocID="{A901D5EA-3962-4245-B93E-528B29951008}" presName="textRect" presStyleLbl="revTx" presStyleIdx="2" presStyleCnt="5">
        <dgm:presLayoutVars>
          <dgm:chMax val="1"/>
          <dgm:chPref val="1"/>
        </dgm:presLayoutVars>
      </dgm:prSet>
      <dgm:spPr/>
    </dgm:pt>
    <dgm:pt modelId="{82614F70-8E3A-4103-81D4-73862286BF14}" type="pres">
      <dgm:prSet presAssocID="{6BF6B277-809B-4FAE-A887-99F02BAE16FB}" presName="sibTrans" presStyleCnt="0"/>
      <dgm:spPr/>
    </dgm:pt>
    <dgm:pt modelId="{E03CA2E9-BD82-4D8C-B24B-97BC20DA4356}" type="pres">
      <dgm:prSet presAssocID="{6FA81041-5402-433E-BC2C-1E07308E5A10}" presName="compNode" presStyleCnt="0"/>
      <dgm:spPr/>
    </dgm:pt>
    <dgm:pt modelId="{14698FC3-751F-43D7-AC2A-C29D3AC92AD1}" type="pres">
      <dgm:prSet presAssocID="{6FA81041-5402-433E-BC2C-1E07308E5A10}" presName="iconBgRect" presStyleLbl="bgShp" presStyleIdx="3" presStyleCnt="5"/>
      <dgm:spPr/>
    </dgm:pt>
    <dgm:pt modelId="{B5FE025E-F02C-48C5-9BE6-9353C772AA53}" type="pres">
      <dgm:prSet presAssocID="{6FA81041-5402-433E-BC2C-1E07308E5A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F8253E8-38D9-4142-9068-22B3AFA77CB8}" type="pres">
      <dgm:prSet presAssocID="{6FA81041-5402-433E-BC2C-1E07308E5A10}" presName="spaceRect" presStyleCnt="0"/>
      <dgm:spPr/>
    </dgm:pt>
    <dgm:pt modelId="{29B35597-971B-49CC-AF70-1914161154F6}" type="pres">
      <dgm:prSet presAssocID="{6FA81041-5402-433E-BC2C-1E07308E5A10}" presName="textRect" presStyleLbl="revTx" presStyleIdx="3" presStyleCnt="5">
        <dgm:presLayoutVars>
          <dgm:chMax val="1"/>
          <dgm:chPref val="1"/>
        </dgm:presLayoutVars>
      </dgm:prSet>
      <dgm:spPr/>
    </dgm:pt>
    <dgm:pt modelId="{B9433E28-294E-43E7-9B3E-8D0139855C56}" type="pres">
      <dgm:prSet presAssocID="{0B893EB3-8431-4396-AE42-2948155E1ED9}" presName="sibTrans" presStyleCnt="0"/>
      <dgm:spPr/>
    </dgm:pt>
    <dgm:pt modelId="{04E68137-F3E3-413F-8CB2-23BA19DE70CC}" type="pres">
      <dgm:prSet presAssocID="{432A5BDA-8285-4451-81A0-7D65AFEB95D7}" presName="compNode" presStyleCnt="0"/>
      <dgm:spPr/>
    </dgm:pt>
    <dgm:pt modelId="{5C70C008-D190-4B5F-9BFF-30BD4AB87975}" type="pres">
      <dgm:prSet presAssocID="{432A5BDA-8285-4451-81A0-7D65AFEB95D7}" presName="iconBgRect" presStyleLbl="bgShp" presStyleIdx="4" presStyleCnt="5"/>
      <dgm:spPr/>
    </dgm:pt>
    <dgm:pt modelId="{FA638188-5A87-4612-8162-AC78560B4099}" type="pres">
      <dgm:prSet presAssocID="{432A5BDA-8285-4451-81A0-7D65AFEB95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360AF12-F08A-45DD-8924-CFA0392517D6}" type="pres">
      <dgm:prSet presAssocID="{432A5BDA-8285-4451-81A0-7D65AFEB95D7}" presName="spaceRect" presStyleCnt="0"/>
      <dgm:spPr/>
    </dgm:pt>
    <dgm:pt modelId="{FA3D5FAF-AE33-4066-A6B3-9F07A51E21E6}" type="pres">
      <dgm:prSet presAssocID="{432A5BDA-8285-4451-81A0-7D65AFEB95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3FB900-6E22-4551-99DD-042B7E7EF02C}" srcId="{BB81A28A-BCF6-4393-BB9C-87F22A74D226}" destId="{A901D5EA-3962-4245-B93E-528B29951008}" srcOrd="2" destOrd="0" parTransId="{64F36252-E1A2-4187-BE86-4268345695F7}" sibTransId="{6BF6B277-809B-4FAE-A887-99F02BAE16FB}"/>
    <dgm:cxn modelId="{0E90A505-F63E-4F83-A7AA-64323449F774}" type="presOf" srcId="{432A5BDA-8285-4451-81A0-7D65AFEB95D7}" destId="{FA3D5FAF-AE33-4066-A6B3-9F07A51E21E6}" srcOrd="0" destOrd="0" presId="urn:microsoft.com/office/officeart/2018/5/layout/IconCircleLabelList"/>
    <dgm:cxn modelId="{D236193D-74F3-4B8B-8253-B39ACD1879E8}" type="presOf" srcId="{174BA6D7-142A-48F2-A5D3-83AFE5667A3A}" destId="{0807D38C-79EF-41DB-9F8A-2315C8E198BF}" srcOrd="0" destOrd="0" presId="urn:microsoft.com/office/officeart/2018/5/layout/IconCircleLabelList"/>
    <dgm:cxn modelId="{6CE9A760-AD30-4FA1-9D88-17B95A6B1F73}" type="presOf" srcId="{BB81A28A-BCF6-4393-BB9C-87F22A74D226}" destId="{37FF1164-0389-4423-B69C-C5B9755CF5E3}" srcOrd="0" destOrd="0" presId="urn:microsoft.com/office/officeart/2018/5/layout/IconCircleLabelList"/>
    <dgm:cxn modelId="{5326BD4B-544E-4F07-AE85-098723BDDAA7}" srcId="{BB81A28A-BCF6-4393-BB9C-87F22A74D226}" destId="{432A5BDA-8285-4451-81A0-7D65AFEB95D7}" srcOrd="4" destOrd="0" parTransId="{27582D42-C51F-4543-AE82-41A381DEAB1F}" sibTransId="{BFFCED1C-A34E-410C-BD37-4D32E08179A0}"/>
    <dgm:cxn modelId="{37D3F450-D2AF-418F-BDA0-DC5670903F5D}" type="presOf" srcId="{6FA81041-5402-433E-BC2C-1E07308E5A10}" destId="{29B35597-971B-49CC-AF70-1914161154F6}" srcOrd="0" destOrd="0" presId="urn:microsoft.com/office/officeart/2018/5/layout/IconCircleLabelList"/>
    <dgm:cxn modelId="{CC683798-0130-4631-B490-6A6D5E472142}" type="presOf" srcId="{A901D5EA-3962-4245-B93E-528B29951008}" destId="{AA356C6F-1A53-4B07-9F5D-C15881820F01}" srcOrd="0" destOrd="0" presId="urn:microsoft.com/office/officeart/2018/5/layout/IconCircleLabelList"/>
    <dgm:cxn modelId="{F1F8D8B5-09AD-4395-A1BF-0AD89153A236}" srcId="{BB81A28A-BCF6-4393-BB9C-87F22A74D226}" destId="{6FB53479-CA23-45F0-9711-2BB580399EE7}" srcOrd="0" destOrd="0" parTransId="{09F79E70-CC28-448D-ABDE-14F3FCB550E0}" sibTransId="{148778D6-E0D9-4164-9A66-8782BF36564C}"/>
    <dgm:cxn modelId="{2F2D19C6-E8BC-4A0E-B452-E9511AB4FD43}" type="presOf" srcId="{6FB53479-CA23-45F0-9711-2BB580399EE7}" destId="{86545A1A-7B10-49CB-B862-96546940FF41}" srcOrd="0" destOrd="0" presId="urn:microsoft.com/office/officeart/2018/5/layout/IconCircleLabelList"/>
    <dgm:cxn modelId="{5A545BCA-6B02-4DAD-8BC2-37FBEB081C3F}" srcId="{BB81A28A-BCF6-4393-BB9C-87F22A74D226}" destId="{174BA6D7-142A-48F2-A5D3-83AFE5667A3A}" srcOrd="1" destOrd="0" parTransId="{9EB06BEA-6C0E-489D-8D08-44361BA66982}" sibTransId="{41BC16F2-40CC-4A87-80A9-94E98E627C52}"/>
    <dgm:cxn modelId="{658EF6DB-6C61-4A39-B42D-DECA82763A86}" srcId="{BB81A28A-BCF6-4393-BB9C-87F22A74D226}" destId="{6FA81041-5402-433E-BC2C-1E07308E5A10}" srcOrd="3" destOrd="0" parTransId="{8C7250BA-8A10-4BC9-A6C8-277C62213AF1}" sibTransId="{0B893EB3-8431-4396-AE42-2948155E1ED9}"/>
    <dgm:cxn modelId="{500F4802-733E-467C-A20D-37DD7C5B54B1}" type="presParOf" srcId="{37FF1164-0389-4423-B69C-C5B9755CF5E3}" destId="{2F1E1B27-971A-4DF0-A16D-41A8A4E5856D}" srcOrd="0" destOrd="0" presId="urn:microsoft.com/office/officeart/2018/5/layout/IconCircleLabelList"/>
    <dgm:cxn modelId="{8351F9AB-78B9-41BA-8D8F-99573AC3CDCA}" type="presParOf" srcId="{2F1E1B27-971A-4DF0-A16D-41A8A4E5856D}" destId="{27FE9DCE-FA63-4253-9FC9-459060F791D8}" srcOrd="0" destOrd="0" presId="urn:microsoft.com/office/officeart/2018/5/layout/IconCircleLabelList"/>
    <dgm:cxn modelId="{4BBE9668-64A0-4D63-A8AA-94BD3C00234E}" type="presParOf" srcId="{2F1E1B27-971A-4DF0-A16D-41A8A4E5856D}" destId="{F127E8D0-3511-4E40-BE62-4AD944F70706}" srcOrd="1" destOrd="0" presId="urn:microsoft.com/office/officeart/2018/5/layout/IconCircleLabelList"/>
    <dgm:cxn modelId="{C5F85585-969B-499A-B2AC-EF3F6F0CDD5E}" type="presParOf" srcId="{2F1E1B27-971A-4DF0-A16D-41A8A4E5856D}" destId="{79CD7A09-F35A-4F4C-8430-83E93FDF5A53}" srcOrd="2" destOrd="0" presId="urn:microsoft.com/office/officeart/2018/5/layout/IconCircleLabelList"/>
    <dgm:cxn modelId="{FEF4A0BF-5B05-424E-925E-2F1D2F2CBFFE}" type="presParOf" srcId="{2F1E1B27-971A-4DF0-A16D-41A8A4E5856D}" destId="{86545A1A-7B10-49CB-B862-96546940FF41}" srcOrd="3" destOrd="0" presId="urn:microsoft.com/office/officeart/2018/5/layout/IconCircleLabelList"/>
    <dgm:cxn modelId="{44D4B7C8-8818-4B4F-8831-241E99F31275}" type="presParOf" srcId="{37FF1164-0389-4423-B69C-C5B9755CF5E3}" destId="{CC97A697-8CCB-4537-A433-A4378A1DC4E9}" srcOrd="1" destOrd="0" presId="urn:microsoft.com/office/officeart/2018/5/layout/IconCircleLabelList"/>
    <dgm:cxn modelId="{42620F1B-DDDE-4D74-B000-2BD39F499F75}" type="presParOf" srcId="{37FF1164-0389-4423-B69C-C5B9755CF5E3}" destId="{A641DFF1-703A-4AEA-AEB2-6746394AA289}" srcOrd="2" destOrd="0" presId="urn:microsoft.com/office/officeart/2018/5/layout/IconCircleLabelList"/>
    <dgm:cxn modelId="{46389D1E-6B5B-4916-A689-BB590F69617D}" type="presParOf" srcId="{A641DFF1-703A-4AEA-AEB2-6746394AA289}" destId="{802AC782-2EF0-4BD5-B5E3-4E38DE93E99B}" srcOrd="0" destOrd="0" presId="urn:microsoft.com/office/officeart/2018/5/layout/IconCircleLabelList"/>
    <dgm:cxn modelId="{46AF33FF-15C0-4369-A96C-B84BCFD27770}" type="presParOf" srcId="{A641DFF1-703A-4AEA-AEB2-6746394AA289}" destId="{997296E9-ED35-448E-819E-64A4CF1ECFC9}" srcOrd="1" destOrd="0" presId="urn:microsoft.com/office/officeart/2018/5/layout/IconCircleLabelList"/>
    <dgm:cxn modelId="{2A447994-845F-4DE1-85E8-F659196F8467}" type="presParOf" srcId="{A641DFF1-703A-4AEA-AEB2-6746394AA289}" destId="{1AD7432E-7D1D-4544-8AA8-4AEA07870631}" srcOrd="2" destOrd="0" presId="urn:microsoft.com/office/officeart/2018/5/layout/IconCircleLabelList"/>
    <dgm:cxn modelId="{43E9EF1F-FE84-4528-BB7C-63C299679EE1}" type="presParOf" srcId="{A641DFF1-703A-4AEA-AEB2-6746394AA289}" destId="{0807D38C-79EF-41DB-9F8A-2315C8E198BF}" srcOrd="3" destOrd="0" presId="urn:microsoft.com/office/officeart/2018/5/layout/IconCircleLabelList"/>
    <dgm:cxn modelId="{F73BFB23-D298-4CE0-A7F4-0407FF3F384F}" type="presParOf" srcId="{37FF1164-0389-4423-B69C-C5B9755CF5E3}" destId="{E662F211-6EA0-4329-8BA9-932A34BBA7CB}" srcOrd="3" destOrd="0" presId="urn:microsoft.com/office/officeart/2018/5/layout/IconCircleLabelList"/>
    <dgm:cxn modelId="{FBA226E0-8D24-4A82-8705-E06BD97EAEFE}" type="presParOf" srcId="{37FF1164-0389-4423-B69C-C5B9755CF5E3}" destId="{6321D2C4-BF0C-431D-8B05-14C5E4BA5CF7}" srcOrd="4" destOrd="0" presId="urn:microsoft.com/office/officeart/2018/5/layout/IconCircleLabelList"/>
    <dgm:cxn modelId="{AA307D5B-AD7C-44E3-BD9C-AEF3EC2943F0}" type="presParOf" srcId="{6321D2C4-BF0C-431D-8B05-14C5E4BA5CF7}" destId="{30509BD2-8112-4196-BFC0-C3E20D6355B7}" srcOrd="0" destOrd="0" presId="urn:microsoft.com/office/officeart/2018/5/layout/IconCircleLabelList"/>
    <dgm:cxn modelId="{6A92DD77-E438-4084-A8F2-049F0ABF18E7}" type="presParOf" srcId="{6321D2C4-BF0C-431D-8B05-14C5E4BA5CF7}" destId="{3AA82E3C-3293-47AE-872E-0C34AB47556A}" srcOrd="1" destOrd="0" presId="urn:microsoft.com/office/officeart/2018/5/layout/IconCircleLabelList"/>
    <dgm:cxn modelId="{18873599-A47B-4B29-8581-2853DC668CB0}" type="presParOf" srcId="{6321D2C4-BF0C-431D-8B05-14C5E4BA5CF7}" destId="{CB54799F-73F8-4AE2-8559-420EE73E09D1}" srcOrd="2" destOrd="0" presId="urn:microsoft.com/office/officeart/2018/5/layout/IconCircleLabelList"/>
    <dgm:cxn modelId="{91E90E55-CB47-4646-8404-15DACDFF39FE}" type="presParOf" srcId="{6321D2C4-BF0C-431D-8B05-14C5E4BA5CF7}" destId="{AA356C6F-1A53-4B07-9F5D-C15881820F01}" srcOrd="3" destOrd="0" presId="urn:microsoft.com/office/officeart/2018/5/layout/IconCircleLabelList"/>
    <dgm:cxn modelId="{AF53EE63-5FAE-419D-9CEB-1F9CC44375D1}" type="presParOf" srcId="{37FF1164-0389-4423-B69C-C5B9755CF5E3}" destId="{82614F70-8E3A-4103-81D4-73862286BF14}" srcOrd="5" destOrd="0" presId="urn:microsoft.com/office/officeart/2018/5/layout/IconCircleLabelList"/>
    <dgm:cxn modelId="{AE78BA4E-E563-44E7-A051-90DD8C247869}" type="presParOf" srcId="{37FF1164-0389-4423-B69C-C5B9755CF5E3}" destId="{E03CA2E9-BD82-4D8C-B24B-97BC20DA4356}" srcOrd="6" destOrd="0" presId="urn:microsoft.com/office/officeart/2018/5/layout/IconCircleLabelList"/>
    <dgm:cxn modelId="{910ABDE0-F913-4697-8328-3B4742A17772}" type="presParOf" srcId="{E03CA2E9-BD82-4D8C-B24B-97BC20DA4356}" destId="{14698FC3-751F-43D7-AC2A-C29D3AC92AD1}" srcOrd="0" destOrd="0" presId="urn:microsoft.com/office/officeart/2018/5/layout/IconCircleLabelList"/>
    <dgm:cxn modelId="{96828029-E231-4AB2-91C5-C876426461DC}" type="presParOf" srcId="{E03CA2E9-BD82-4D8C-B24B-97BC20DA4356}" destId="{B5FE025E-F02C-48C5-9BE6-9353C772AA53}" srcOrd="1" destOrd="0" presId="urn:microsoft.com/office/officeart/2018/5/layout/IconCircleLabelList"/>
    <dgm:cxn modelId="{23A3AC09-79CB-4E9D-BA93-0F13A4757EC0}" type="presParOf" srcId="{E03CA2E9-BD82-4D8C-B24B-97BC20DA4356}" destId="{2F8253E8-38D9-4142-9068-22B3AFA77CB8}" srcOrd="2" destOrd="0" presId="urn:microsoft.com/office/officeart/2018/5/layout/IconCircleLabelList"/>
    <dgm:cxn modelId="{D40BFB23-0A3C-4FD1-8674-759339725907}" type="presParOf" srcId="{E03CA2E9-BD82-4D8C-B24B-97BC20DA4356}" destId="{29B35597-971B-49CC-AF70-1914161154F6}" srcOrd="3" destOrd="0" presId="urn:microsoft.com/office/officeart/2018/5/layout/IconCircleLabelList"/>
    <dgm:cxn modelId="{2758DBAA-9CE8-49CE-AEA3-4D5D488A55EE}" type="presParOf" srcId="{37FF1164-0389-4423-B69C-C5B9755CF5E3}" destId="{B9433E28-294E-43E7-9B3E-8D0139855C56}" srcOrd="7" destOrd="0" presId="urn:microsoft.com/office/officeart/2018/5/layout/IconCircleLabelList"/>
    <dgm:cxn modelId="{4C342C1D-6128-4441-ACC1-075BC81CD3F1}" type="presParOf" srcId="{37FF1164-0389-4423-B69C-C5B9755CF5E3}" destId="{04E68137-F3E3-413F-8CB2-23BA19DE70CC}" srcOrd="8" destOrd="0" presId="urn:microsoft.com/office/officeart/2018/5/layout/IconCircleLabelList"/>
    <dgm:cxn modelId="{BC2E4BA8-E2AC-4153-A964-020ACE7750C4}" type="presParOf" srcId="{04E68137-F3E3-413F-8CB2-23BA19DE70CC}" destId="{5C70C008-D190-4B5F-9BFF-30BD4AB87975}" srcOrd="0" destOrd="0" presId="urn:microsoft.com/office/officeart/2018/5/layout/IconCircleLabelList"/>
    <dgm:cxn modelId="{F72E1A93-911F-4673-84E5-16F0E63476D9}" type="presParOf" srcId="{04E68137-F3E3-413F-8CB2-23BA19DE70CC}" destId="{FA638188-5A87-4612-8162-AC78560B4099}" srcOrd="1" destOrd="0" presId="urn:microsoft.com/office/officeart/2018/5/layout/IconCircleLabelList"/>
    <dgm:cxn modelId="{739C3CA2-34B6-4E9A-B4B9-419030A1EBFD}" type="presParOf" srcId="{04E68137-F3E3-413F-8CB2-23BA19DE70CC}" destId="{C360AF12-F08A-45DD-8924-CFA0392517D6}" srcOrd="2" destOrd="0" presId="urn:microsoft.com/office/officeart/2018/5/layout/IconCircleLabelList"/>
    <dgm:cxn modelId="{29FE76C2-402F-40C2-81C7-B5599F7B6A20}" type="presParOf" srcId="{04E68137-F3E3-413F-8CB2-23BA19DE70CC}" destId="{FA3D5FAF-AE33-4066-A6B3-9F07A51E21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E9C2D5-62B5-4A04-9F98-BCF584303B0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19EA57-8036-47C1-ACEB-A4151DE36652}">
      <dgm:prSet/>
      <dgm:spPr/>
      <dgm:t>
        <a:bodyPr/>
        <a:lstStyle/>
        <a:p>
          <a:r>
            <a:rPr lang="en-US" b="1" i="0"/>
            <a:t>Implementation Details</a:t>
          </a:r>
          <a:endParaRPr lang="en-US"/>
        </a:p>
      </dgm:t>
    </dgm:pt>
    <dgm:pt modelId="{9AB7AC8B-0771-4073-9A4A-3A34E3759873}" type="parTrans" cxnId="{0E701962-86D6-48E7-999C-D0209923B605}">
      <dgm:prSet/>
      <dgm:spPr/>
      <dgm:t>
        <a:bodyPr/>
        <a:lstStyle/>
        <a:p>
          <a:endParaRPr lang="en-US"/>
        </a:p>
      </dgm:t>
    </dgm:pt>
    <dgm:pt modelId="{A5902327-F7FF-4E34-B989-403B26157679}" type="sibTrans" cxnId="{0E701962-86D6-48E7-999C-D0209923B605}">
      <dgm:prSet/>
      <dgm:spPr/>
      <dgm:t>
        <a:bodyPr/>
        <a:lstStyle/>
        <a:p>
          <a:endParaRPr lang="en-US"/>
        </a:p>
      </dgm:t>
    </dgm:pt>
    <dgm:pt modelId="{3FD6D337-C422-482D-AF4E-697B37CC02BD}">
      <dgm:prSet/>
      <dgm:spPr/>
      <dgm:t>
        <a:bodyPr/>
        <a:lstStyle/>
        <a:p>
          <a:r>
            <a:rPr lang="en-US" b="1" i="0"/>
            <a:t>Socket Creation and Binding</a:t>
          </a:r>
          <a:endParaRPr lang="en-US"/>
        </a:p>
      </dgm:t>
    </dgm:pt>
    <dgm:pt modelId="{B9102202-F4FF-486B-8241-AA465649FBC7}" type="parTrans" cxnId="{B02B5D7F-8B8E-4A2A-81C4-6A12287A65B3}">
      <dgm:prSet/>
      <dgm:spPr/>
      <dgm:t>
        <a:bodyPr/>
        <a:lstStyle/>
        <a:p>
          <a:endParaRPr lang="en-US"/>
        </a:p>
      </dgm:t>
    </dgm:pt>
    <dgm:pt modelId="{19C39AF5-73A6-4EC8-937A-C04D93BA3668}" type="sibTrans" cxnId="{B02B5D7F-8B8E-4A2A-81C4-6A12287A65B3}">
      <dgm:prSet/>
      <dgm:spPr/>
      <dgm:t>
        <a:bodyPr/>
        <a:lstStyle/>
        <a:p>
          <a:endParaRPr lang="en-US"/>
        </a:p>
      </dgm:t>
    </dgm:pt>
    <dgm:pt modelId="{B32AD339-73A0-4785-846E-ACF8158D8938}">
      <dgm:prSet/>
      <dgm:spPr/>
      <dgm:t>
        <a:bodyPr/>
        <a:lstStyle/>
        <a:p>
          <a:r>
            <a:rPr lang="en-US" b="0" i="0"/>
            <a:t>Involves establishing communication endpoints and associating them with a port. It enables the server to listen and the client to connect.</a:t>
          </a:r>
          <a:endParaRPr lang="en-US"/>
        </a:p>
      </dgm:t>
    </dgm:pt>
    <dgm:pt modelId="{2FCD8A2F-C517-4FB6-8244-AA26299534DE}" type="parTrans" cxnId="{1309B617-F373-470F-91AA-5D04A53CF25F}">
      <dgm:prSet/>
      <dgm:spPr/>
      <dgm:t>
        <a:bodyPr/>
        <a:lstStyle/>
        <a:p>
          <a:endParaRPr lang="en-US"/>
        </a:p>
      </dgm:t>
    </dgm:pt>
    <dgm:pt modelId="{F9E577AE-81BB-4B16-902A-22A8566F7DA8}" type="sibTrans" cxnId="{1309B617-F373-470F-91AA-5D04A53CF25F}">
      <dgm:prSet/>
      <dgm:spPr/>
      <dgm:t>
        <a:bodyPr/>
        <a:lstStyle/>
        <a:p>
          <a:endParaRPr lang="en-US"/>
        </a:p>
      </dgm:t>
    </dgm:pt>
    <dgm:pt modelId="{51E35762-984C-44E2-9BFD-95BCD365351B}">
      <dgm:prSet/>
      <dgm:spPr/>
      <dgm:t>
        <a:bodyPr/>
        <a:lstStyle/>
        <a:p>
          <a:r>
            <a:rPr lang="en-US" b="1" i="0"/>
            <a:t>Multi-threading for Handling Clients</a:t>
          </a:r>
          <a:endParaRPr lang="en-US"/>
        </a:p>
      </dgm:t>
    </dgm:pt>
    <dgm:pt modelId="{085A2589-1EB6-4126-BFBD-7704B36C9D84}" type="parTrans" cxnId="{45D265EF-A781-478D-9697-CCC55A5923DA}">
      <dgm:prSet/>
      <dgm:spPr/>
      <dgm:t>
        <a:bodyPr/>
        <a:lstStyle/>
        <a:p>
          <a:endParaRPr lang="en-US"/>
        </a:p>
      </dgm:t>
    </dgm:pt>
    <dgm:pt modelId="{AA57489F-6F25-4870-8F3B-0EFF2A21A74B}" type="sibTrans" cxnId="{45D265EF-A781-478D-9697-CCC55A5923DA}">
      <dgm:prSet/>
      <dgm:spPr/>
      <dgm:t>
        <a:bodyPr/>
        <a:lstStyle/>
        <a:p>
          <a:endParaRPr lang="en-US"/>
        </a:p>
      </dgm:t>
    </dgm:pt>
    <dgm:pt modelId="{07E222EF-B6AA-4335-964D-7F81A44BB7E5}">
      <dgm:prSet/>
      <dgm:spPr/>
      <dgm:t>
        <a:bodyPr/>
        <a:lstStyle/>
        <a:p>
          <a:r>
            <a:rPr lang="en-US" b="0" i="0"/>
            <a:t>Utilizing threads to manage multiple clients concurrently, allowing efficient communication handling without blocking the main execution flow.</a:t>
          </a:r>
          <a:endParaRPr lang="en-US"/>
        </a:p>
      </dgm:t>
    </dgm:pt>
    <dgm:pt modelId="{DC5AD232-20F3-424C-80FF-18EC7D41677E}" type="parTrans" cxnId="{8A9ADC80-99C6-4D46-9E25-AAC6AB0283FF}">
      <dgm:prSet/>
      <dgm:spPr/>
      <dgm:t>
        <a:bodyPr/>
        <a:lstStyle/>
        <a:p>
          <a:endParaRPr lang="en-US"/>
        </a:p>
      </dgm:t>
    </dgm:pt>
    <dgm:pt modelId="{745E1F35-8F6B-4F9A-B5B3-0BB819045040}" type="sibTrans" cxnId="{8A9ADC80-99C6-4D46-9E25-AAC6AB0283FF}">
      <dgm:prSet/>
      <dgm:spPr/>
      <dgm:t>
        <a:bodyPr/>
        <a:lstStyle/>
        <a:p>
          <a:endParaRPr lang="en-US"/>
        </a:p>
      </dgm:t>
    </dgm:pt>
    <dgm:pt modelId="{9D995532-B86F-4722-982C-D17BA90B462D}">
      <dgm:prSet/>
      <dgm:spPr/>
      <dgm:t>
        <a:bodyPr/>
        <a:lstStyle/>
        <a:p>
          <a:r>
            <a:rPr lang="en-US" b="1" i="0"/>
            <a:t>Error Handling Mechanisms</a:t>
          </a:r>
          <a:endParaRPr lang="en-US"/>
        </a:p>
      </dgm:t>
    </dgm:pt>
    <dgm:pt modelId="{297E4BAC-1B57-4E61-8E37-8D158F270DD1}" type="parTrans" cxnId="{93BAAF93-9715-4495-888C-DCEA02F27302}">
      <dgm:prSet/>
      <dgm:spPr/>
      <dgm:t>
        <a:bodyPr/>
        <a:lstStyle/>
        <a:p>
          <a:endParaRPr lang="en-US"/>
        </a:p>
      </dgm:t>
    </dgm:pt>
    <dgm:pt modelId="{1226BB14-A4C9-4FD5-AFB6-CE61A55CA201}" type="sibTrans" cxnId="{93BAAF93-9715-4495-888C-DCEA02F27302}">
      <dgm:prSet/>
      <dgm:spPr/>
      <dgm:t>
        <a:bodyPr/>
        <a:lstStyle/>
        <a:p>
          <a:endParaRPr lang="en-US"/>
        </a:p>
      </dgm:t>
    </dgm:pt>
    <dgm:pt modelId="{8F6994C5-9B72-468F-A1F5-4EF126E2BFB2}">
      <dgm:prSet/>
      <dgm:spPr/>
      <dgm:t>
        <a:bodyPr/>
        <a:lstStyle/>
        <a:p>
          <a:r>
            <a:rPr lang="en-US" b="0" i="0"/>
            <a:t>Implementing strategies to detect, report, and manage errors during socket operations, thread execution, or client interactions to ensure application stability</a:t>
          </a:r>
          <a:endParaRPr lang="en-US"/>
        </a:p>
      </dgm:t>
    </dgm:pt>
    <dgm:pt modelId="{2B119EE9-A8A1-42E8-B921-A76D66F7E117}" type="parTrans" cxnId="{5C6AE264-02A1-471C-9790-1CC7C6082E87}">
      <dgm:prSet/>
      <dgm:spPr/>
      <dgm:t>
        <a:bodyPr/>
        <a:lstStyle/>
        <a:p>
          <a:endParaRPr lang="en-US"/>
        </a:p>
      </dgm:t>
    </dgm:pt>
    <dgm:pt modelId="{F5B62A55-79F4-42AA-A339-29365F290E53}" type="sibTrans" cxnId="{5C6AE264-02A1-471C-9790-1CC7C6082E87}">
      <dgm:prSet/>
      <dgm:spPr/>
      <dgm:t>
        <a:bodyPr/>
        <a:lstStyle/>
        <a:p>
          <a:endParaRPr lang="en-US"/>
        </a:p>
      </dgm:t>
    </dgm:pt>
    <dgm:pt modelId="{54FA7CE2-7E68-4558-BCA2-137D6263A4BA}" type="pres">
      <dgm:prSet presAssocID="{8CE9C2D5-62B5-4A04-9F98-BCF584303B0A}" presName="linear" presStyleCnt="0">
        <dgm:presLayoutVars>
          <dgm:animLvl val="lvl"/>
          <dgm:resizeHandles val="exact"/>
        </dgm:presLayoutVars>
      </dgm:prSet>
      <dgm:spPr/>
    </dgm:pt>
    <dgm:pt modelId="{7A6B53DE-56BC-4FD6-91F5-8EA5EEDE49F4}" type="pres">
      <dgm:prSet presAssocID="{0219EA57-8036-47C1-ACEB-A4151DE3665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5448797-2836-4479-86F6-9AE0819496E0}" type="pres">
      <dgm:prSet presAssocID="{A5902327-F7FF-4E34-B989-403B26157679}" presName="spacer" presStyleCnt="0"/>
      <dgm:spPr/>
    </dgm:pt>
    <dgm:pt modelId="{6ACFA7E9-35E8-470D-9384-94FE2D360404}" type="pres">
      <dgm:prSet presAssocID="{3FD6D337-C422-482D-AF4E-697B37CC02B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37A54D8-39B7-41EE-AC01-CB35F02A7FA7}" type="pres">
      <dgm:prSet presAssocID="{19C39AF5-73A6-4EC8-937A-C04D93BA3668}" presName="spacer" presStyleCnt="0"/>
      <dgm:spPr/>
    </dgm:pt>
    <dgm:pt modelId="{6D154D0B-5D31-4573-BAC5-8037126336A9}" type="pres">
      <dgm:prSet presAssocID="{B32AD339-73A0-4785-846E-ACF8158D893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8A39FCB-0364-4D65-8989-CD29BEEF644A}" type="pres">
      <dgm:prSet presAssocID="{F9E577AE-81BB-4B16-902A-22A8566F7DA8}" presName="spacer" presStyleCnt="0"/>
      <dgm:spPr/>
    </dgm:pt>
    <dgm:pt modelId="{DD610E45-18EC-4358-8DFA-C56FC4A50EC6}" type="pres">
      <dgm:prSet presAssocID="{51E35762-984C-44E2-9BFD-95BCD365351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115C07D-3ED2-4DEF-9609-8F13C833491F}" type="pres">
      <dgm:prSet presAssocID="{AA57489F-6F25-4870-8F3B-0EFF2A21A74B}" presName="spacer" presStyleCnt="0"/>
      <dgm:spPr/>
    </dgm:pt>
    <dgm:pt modelId="{BBC6FD70-91BE-4F9E-A21F-EABC3F501BAC}" type="pres">
      <dgm:prSet presAssocID="{07E222EF-B6AA-4335-964D-7F81A44BB7E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3CEFE58-2F5A-41E6-BC47-56076535A401}" type="pres">
      <dgm:prSet presAssocID="{745E1F35-8F6B-4F9A-B5B3-0BB819045040}" presName="spacer" presStyleCnt="0"/>
      <dgm:spPr/>
    </dgm:pt>
    <dgm:pt modelId="{52256793-E87C-4096-A48D-E1058A5F1DC8}" type="pres">
      <dgm:prSet presAssocID="{9D995532-B86F-4722-982C-D17BA90B462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84FEE8-3743-401A-9796-93651FCE3573}" type="pres">
      <dgm:prSet presAssocID="{1226BB14-A4C9-4FD5-AFB6-CE61A55CA201}" presName="spacer" presStyleCnt="0"/>
      <dgm:spPr/>
    </dgm:pt>
    <dgm:pt modelId="{CE54BE54-A14B-4EC5-BD4F-EB9FA7343D35}" type="pres">
      <dgm:prSet presAssocID="{8F6994C5-9B72-468F-A1F5-4EF126E2BFB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309B617-F373-470F-91AA-5D04A53CF25F}" srcId="{8CE9C2D5-62B5-4A04-9F98-BCF584303B0A}" destId="{B32AD339-73A0-4785-846E-ACF8158D8938}" srcOrd="2" destOrd="0" parTransId="{2FCD8A2F-C517-4FB6-8244-AA26299534DE}" sibTransId="{F9E577AE-81BB-4B16-902A-22A8566F7DA8}"/>
    <dgm:cxn modelId="{0E701962-86D6-48E7-999C-D0209923B605}" srcId="{8CE9C2D5-62B5-4A04-9F98-BCF584303B0A}" destId="{0219EA57-8036-47C1-ACEB-A4151DE36652}" srcOrd="0" destOrd="0" parTransId="{9AB7AC8B-0771-4073-9A4A-3A34E3759873}" sibTransId="{A5902327-F7FF-4E34-B989-403B26157679}"/>
    <dgm:cxn modelId="{5C6AE264-02A1-471C-9790-1CC7C6082E87}" srcId="{8CE9C2D5-62B5-4A04-9F98-BCF584303B0A}" destId="{8F6994C5-9B72-468F-A1F5-4EF126E2BFB2}" srcOrd="6" destOrd="0" parTransId="{2B119EE9-A8A1-42E8-B921-A76D66F7E117}" sibTransId="{F5B62A55-79F4-42AA-A339-29365F290E53}"/>
    <dgm:cxn modelId="{D6DA3167-E61F-4BE2-9600-19FCD36ADFCB}" type="presOf" srcId="{51E35762-984C-44E2-9BFD-95BCD365351B}" destId="{DD610E45-18EC-4358-8DFA-C56FC4A50EC6}" srcOrd="0" destOrd="0" presId="urn:microsoft.com/office/officeart/2005/8/layout/vList2"/>
    <dgm:cxn modelId="{578E216E-37F2-49C0-9CA4-9C74EB632BB9}" type="presOf" srcId="{3FD6D337-C422-482D-AF4E-697B37CC02BD}" destId="{6ACFA7E9-35E8-470D-9384-94FE2D360404}" srcOrd="0" destOrd="0" presId="urn:microsoft.com/office/officeart/2005/8/layout/vList2"/>
    <dgm:cxn modelId="{BC1B9959-53C5-427A-974A-6AAC70579CDA}" type="presOf" srcId="{9D995532-B86F-4722-982C-D17BA90B462D}" destId="{52256793-E87C-4096-A48D-E1058A5F1DC8}" srcOrd="0" destOrd="0" presId="urn:microsoft.com/office/officeart/2005/8/layout/vList2"/>
    <dgm:cxn modelId="{B02B5D7F-8B8E-4A2A-81C4-6A12287A65B3}" srcId="{8CE9C2D5-62B5-4A04-9F98-BCF584303B0A}" destId="{3FD6D337-C422-482D-AF4E-697B37CC02BD}" srcOrd="1" destOrd="0" parTransId="{B9102202-F4FF-486B-8241-AA465649FBC7}" sibTransId="{19C39AF5-73A6-4EC8-937A-C04D93BA3668}"/>
    <dgm:cxn modelId="{8A9ADC80-99C6-4D46-9E25-AAC6AB0283FF}" srcId="{8CE9C2D5-62B5-4A04-9F98-BCF584303B0A}" destId="{07E222EF-B6AA-4335-964D-7F81A44BB7E5}" srcOrd="4" destOrd="0" parTransId="{DC5AD232-20F3-424C-80FF-18EC7D41677E}" sibTransId="{745E1F35-8F6B-4F9A-B5B3-0BB819045040}"/>
    <dgm:cxn modelId="{D47F3E8B-6E74-4FE7-82DF-29B8E19F87DD}" type="presOf" srcId="{B32AD339-73A0-4785-846E-ACF8158D8938}" destId="{6D154D0B-5D31-4573-BAC5-8037126336A9}" srcOrd="0" destOrd="0" presId="urn:microsoft.com/office/officeart/2005/8/layout/vList2"/>
    <dgm:cxn modelId="{A3866D8F-360D-4526-A9D3-0E986A66787D}" type="presOf" srcId="{8CE9C2D5-62B5-4A04-9F98-BCF584303B0A}" destId="{54FA7CE2-7E68-4558-BCA2-137D6263A4BA}" srcOrd="0" destOrd="0" presId="urn:microsoft.com/office/officeart/2005/8/layout/vList2"/>
    <dgm:cxn modelId="{93BAAF93-9715-4495-888C-DCEA02F27302}" srcId="{8CE9C2D5-62B5-4A04-9F98-BCF584303B0A}" destId="{9D995532-B86F-4722-982C-D17BA90B462D}" srcOrd="5" destOrd="0" parTransId="{297E4BAC-1B57-4E61-8E37-8D158F270DD1}" sibTransId="{1226BB14-A4C9-4FD5-AFB6-CE61A55CA201}"/>
    <dgm:cxn modelId="{93B9B6A7-CE62-4C3C-8BA2-E73C299F4977}" type="presOf" srcId="{0219EA57-8036-47C1-ACEB-A4151DE36652}" destId="{7A6B53DE-56BC-4FD6-91F5-8EA5EEDE49F4}" srcOrd="0" destOrd="0" presId="urn:microsoft.com/office/officeart/2005/8/layout/vList2"/>
    <dgm:cxn modelId="{BE0D78CD-A90D-4A04-BEFF-99B4E94B48F3}" type="presOf" srcId="{8F6994C5-9B72-468F-A1F5-4EF126E2BFB2}" destId="{CE54BE54-A14B-4EC5-BD4F-EB9FA7343D35}" srcOrd="0" destOrd="0" presId="urn:microsoft.com/office/officeart/2005/8/layout/vList2"/>
    <dgm:cxn modelId="{CA41DEDD-175E-47E5-98F8-16A17C052DF3}" type="presOf" srcId="{07E222EF-B6AA-4335-964D-7F81A44BB7E5}" destId="{BBC6FD70-91BE-4F9E-A21F-EABC3F501BAC}" srcOrd="0" destOrd="0" presId="urn:microsoft.com/office/officeart/2005/8/layout/vList2"/>
    <dgm:cxn modelId="{45D265EF-A781-478D-9697-CCC55A5923DA}" srcId="{8CE9C2D5-62B5-4A04-9F98-BCF584303B0A}" destId="{51E35762-984C-44E2-9BFD-95BCD365351B}" srcOrd="3" destOrd="0" parTransId="{085A2589-1EB6-4126-BFBD-7704B36C9D84}" sibTransId="{AA57489F-6F25-4870-8F3B-0EFF2A21A74B}"/>
    <dgm:cxn modelId="{D7D6FBAE-082A-446D-A670-47C537FE5611}" type="presParOf" srcId="{54FA7CE2-7E68-4558-BCA2-137D6263A4BA}" destId="{7A6B53DE-56BC-4FD6-91F5-8EA5EEDE49F4}" srcOrd="0" destOrd="0" presId="urn:microsoft.com/office/officeart/2005/8/layout/vList2"/>
    <dgm:cxn modelId="{903B66D6-6E3E-4DA2-A4F7-D0B273280E07}" type="presParOf" srcId="{54FA7CE2-7E68-4558-BCA2-137D6263A4BA}" destId="{35448797-2836-4479-86F6-9AE0819496E0}" srcOrd="1" destOrd="0" presId="urn:microsoft.com/office/officeart/2005/8/layout/vList2"/>
    <dgm:cxn modelId="{E24FDA2B-AC91-4E23-A903-B0A8FB28F6E6}" type="presParOf" srcId="{54FA7CE2-7E68-4558-BCA2-137D6263A4BA}" destId="{6ACFA7E9-35E8-470D-9384-94FE2D360404}" srcOrd="2" destOrd="0" presId="urn:microsoft.com/office/officeart/2005/8/layout/vList2"/>
    <dgm:cxn modelId="{8574D1D6-C69E-4096-AB59-75CF948D5288}" type="presParOf" srcId="{54FA7CE2-7E68-4558-BCA2-137D6263A4BA}" destId="{737A54D8-39B7-41EE-AC01-CB35F02A7FA7}" srcOrd="3" destOrd="0" presId="urn:microsoft.com/office/officeart/2005/8/layout/vList2"/>
    <dgm:cxn modelId="{0CDE688A-2E5B-4914-A26F-2A7C80708EA4}" type="presParOf" srcId="{54FA7CE2-7E68-4558-BCA2-137D6263A4BA}" destId="{6D154D0B-5D31-4573-BAC5-8037126336A9}" srcOrd="4" destOrd="0" presId="urn:microsoft.com/office/officeart/2005/8/layout/vList2"/>
    <dgm:cxn modelId="{7FC28C35-D6F8-4B07-8293-00146CD06E75}" type="presParOf" srcId="{54FA7CE2-7E68-4558-BCA2-137D6263A4BA}" destId="{68A39FCB-0364-4D65-8989-CD29BEEF644A}" srcOrd="5" destOrd="0" presId="urn:microsoft.com/office/officeart/2005/8/layout/vList2"/>
    <dgm:cxn modelId="{EE3DD583-B398-4DA8-A32B-88041E6C3D1A}" type="presParOf" srcId="{54FA7CE2-7E68-4558-BCA2-137D6263A4BA}" destId="{DD610E45-18EC-4358-8DFA-C56FC4A50EC6}" srcOrd="6" destOrd="0" presId="urn:microsoft.com/office/officeart/2005/8/layout/vList2"/>
    <dgm:cxn modelId="{D1D2BE19-A323-466C-9E76-8D8B24D4C0A7}" type="presParOf" srcId="{54FA7CE2-7E68-4558-BCA2-137D6263A4BA}" destId="{8115C07D-3ED2-4DEF-9609-8F13C833491F}" srcOrd="7" destOrd="0" presId="urn:microsoft.com/office/officeart/2005/8/layout/vList2"/>
    <dgm:cxn modelId="{863276F9-9058-49B9-BACB-050F9A4A1E19}" type="presParOf" srcId="{54FA7CE2-7E68-4558-BCA2-137D6263A4BA}" destId="{BBC6FD70-91BE-4F9E-A21F-EABC3F501BAC}" srcOrd="8" destOrd="0" presId="urn:microsoft.com/office/officeart/2005/8/layout/vList2"/>
    <dgm:cxn modelId="{7AA82C6C-55A8-4544-A4CD-8F1E4A9E0D24}" type="presParOf" srcId="{54FA7CE2-7E68-4558-BCA2-137D6263A4BA}" destId="{43CEFE58-2F5A-41E6-BC47-56076535A401}" srcOrd="9" destOrd="0" presId="urn:microsoft.com/office/officeart/2005/8/layout/vList2"/>
    <dgm:cxn modelId="{E0911B1E-A707-4A6E-A6CB-8DCD8574262F}" type="presParOf" srcId="{54FA7CE2-7E68-4558-BCA2-137D6263A4BA}" destId="{52256793-E87C-4096-A48D-E1058A5F1DC8}" srcOrd="10" destOrd="0" presId="urn:microsoft.com/office/officeart/2005/8/layout/vList2"/>
    <dgm:cxn modelId="{E9EBF490-691D-4522-AD47-F781B6A3F591}" type="presParOf" srcId="{54FA7CE2-7E68-4558-BCA2-137D6263A4BA}" destId="{EE84FEE8-3743-401A-9796-93651FCE3573}" srcOrd="11" destOrd="0" presId="urn:microsoft.com/office/officeart/2005/8/layout/vList2"/>
    <dgm:cxn modelId="{3B186562-A985-4460-927F-36295006722B}" type="presParOf" srcId="{54FA7CE2-7E68-4558-BCA2-137D6263A4BA}" destId="{CE54BE54-A14B-4EC5-BD4F-EB9FA7343D3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16B3E-3D04-4555-9B6B-B685F206925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290401-CFAE-4689-A02C-1D9551193CBC}">
      <dgm:prSet/>
      <dgm:spPr/>
      <dgm:t>
        <a:bodyPr/>
        <a:lstStyle/>
        <a:p>
          <a:r>
            <a:rPr lang="en-US" b="1" i="0"/>
            <a:t>Running the Program</a:t>
          </a:r>
          <a:endParaRPr lang="en-US"/>
        </a:p>
      </dgm:t>
    </dgm:pt>
    <dgm:pt modelId="{51BBB6F6-E030-4110-A3C7-B519A93EBDC2}" type="parTrans" cxnId="{A9E1FEFB-6141-49D1-A90D-B017C568FF66}">
      <dgm:prSet/>
      <dgm:spPr/>
      <dgm:t>
        <a:bodyPr/>
        <a:lstStyle/>
        <a:p>
          <a:endParaRPr lang="en-US"/>
        </a:p>
      </dgm:t>
    </dgm:pt>
    <dgm:pt modelId="{B6B337E1-F591-48E0-B583-59F2D66F85E3}" type="sibTrans" cxnId="{A9E1FEFB-6141-49D1-A90D-B017C568FF66}">
      <dgm:prSet/>
      <dgm:spPr/>
      <dgm:t>
        <a:bodyPr/>
        <a:lstStyle/>
        <a:p>
          <a:endParaRPr lang="en-US"/>
        </a:p>
      </dgm:t>
    </dgm:pt>
    <dgm:pt modelId="{44F8F409-8D0F-42D3-B546-EC28DBB0376B}">
      <dgm:prSet/>
      <dgm:spPr/>
      <dgm:t>
        <a:bodyPr/>
        <a:lstStyle/>
        <a:p>
          <a:r>
            <a:rPr lang="en-US" b="1"/>
            <a:t>Compile the Code:</a:t>
          </a:r>
          <a:endParaRPr lang="en-US"/>
        </a:p>
      </dgm:t>
    </dgm:pt>
    <dgm:pt modelId="{F3D5B257-6932-4BEA-BDAC-C970D8D43F6B}" type="parTrans" cxnId="{13C9B567-4468-4445-A0FE-C0E1DC11A4D9}">
      <dgm:prSet/>
      <dgm:spPr/>
      <dgm:t>
        <a:bodyPr/>
        <a:lstStyle/>
        <a:p>
          <a:endParaRPr lang="en-US"/>
        </a:p>
      </dgm:t>
    </dgm:pt>
    <dgm:pt modelId="{E59D5F90-0096-458F-BFC4-C1D1397A8F7F}" type="sibTrans" cxnId="{13C9B567-4468-4445-A0FE-C0E1DC11A4D9}">
      <dgm:prSet/>
      <dgm:spPr/>
      <dgm:t>
        <a:bodyPr/>
        <a:lstStyle/>
        <a:p>
          <a:endParaRPr lang="en-US"/>
        </a:p>
      </dgm:t>
    </dgm:pt>
    <dgm:pt modelId="{8C4DCB3A-461C-4D57-8BA8-1521DF867B50}">
      <dgm:prSet/>
      <dgm:spPr/>
      <dgm:t>
        <a:bodyPr/>
        <a:lstStyle/>
        <a:p>
          <a:r>
            <a:rPr lang="en-US"/>
            <a:t>Use the Makefile to compile the code with the command $ make Makefile compile, ensuring proper compilation of the chat server and client code.</a:t>
          </a:r>
        </a:p>
      </dgm:t>
    </dgm:pt>
    <dgm:pt modelId="{AFBA9B57-AC88-4530-A65A-5CA79FB08205}" type="parTrans" cxnId="{F4D1A349-517F-445A-AD8B-782AEEBB4561}">
      <dgm:prSet/>
      <dgm:spPr/>
      <dgm:t>
        <a:bodyPr/>
        <a:lstStyle/>
        <a:p>
          <a:endParaRPr lang="en-US"/>
        </a:p>
      </dgm:t>
    </dgm:pt>
    <dgm:pt modelId="{369D1F5F-29CB-43C8-902F-5874A42DCEBB}" type="sibTrans" cxnId="{F4D1A349-517F-445A-AD8B-782AEEBB4561}">
      <dgm:prSet/>
      <dgm:spPr/>
      <dgm:t>
        <a:bodyPr/>
        <a:lstStyle/>
        <a:p>
          <a:endParaRPr lang="en-US"/>
        </a:p>
      </dgm:t>
    </dgm:pt>
    <dgm:pt modelId="{D1ED590C-C3E2-4459-8BF3-C9DEE2DD6D7F}">
      <dgm:prSet/>
      <dgm:spPr/>
      <dgm:t>
        <a:bodyPr/>
        <a:lstStyle/>
        <a:p>
          <a:r>
            <a:rPr lang="en-US" b="1"/>
            <a:t>Run the Server and Client:</a:t>
          </a:r>
          <a:endParaRPr lang="en-US"/>
        </a:p>
      </dgm:t>
    </dgm:pt>
    <dgm:pt modelId="{698311D3-93A7-4083-8BD3-C04776150020}" type="parTrans" cxnId="{7A3E9600-630C-487C-8918-791EA5902DF8}">
      <dgm:prSet/>
      <dgm:spPr/>
      <dgm:t>
        <a:bodyPr/>
        <a:lstStyle/>
        <a:p>
          <a:endParaRPr lang="en-US"/>
        </a:p>
      </dgm:t>
    </dgm:pt>
    <dgm:pt modelId="{8B34CE33-8812-4374-9692-13FA60BAB398}" type="sibTrans" cxnId="{7A3E9600-630C-487C-8918-791EA5902DF8}">
      <dgm:prSet/>
      <dgm:spPr/>
      <dgm:t>
        <a:bodyPr/>
        <a:lstStyle/>
        <a:p>
          <a:endParaRPr lang="en-US"/>
        </a:p>
      </dgm:t>
    </dgm:pt>
    <dgm:pt modelId="{05A1889E-346A-4960-B90F-80C7D0EBE301}">
      <dgm:prSet/>
      <dgm:spPr/>
      <dgm:t>
        <a:bodyPr/>
        <a:lstStyle/>
        <a:p>
          <a:r>
            <a:rPr lang="en-US"/>
            <a:t>Execute the server using $ ./server and the client using $ ./client to establish the chat communication, enabling users to enter their names and start chatting.</a:t>
          </a:r>
        </a:p>
      </dgm:t>
    </dgm:pt>
    <dgm:pt modelId="{18CBCD31-5CC4-413A-A3CE-77663A7C2D07}" type="parTrans" cxnId="{E771B413-62EE-457C-8B29-8DC941B793F6}">
      <dgm:prSet/>
      <dgm:spPr/>
      <dgm:t>
        <a:bodyPr/>
        <a:lstStyle/>
        <a:p>
          <a:endParaRPr lang="en-US"/>
        </a:p>
      </dgm:t>
    </dgm:pt>
    <dgm:pt modelId="{A942D22B-FA60-4A88-B8EB-512FB5FED585}" type="sibTrans" cxnId="{E771B413-62EE-457C-8B29-8DC941B793F6}">
      <dgm:prSet/>
      <dgm:spPr/>
      <dgm:t>
        <a:bodyPr/>
        <a:lstStyle/>
        <a:p>
          <a:endParaRPr lang="en-US"/>
        </a:p>
      </dgm:t>
    </dgm:pt>
    <dgm:pt modelId="{6212E637-B660-4191-89BA-5DB64D3025B7}" type="pres">
      <dgm:prSet presAssocID="{F4216B3E-3D04-4555-9B6B-B685F206925B}" presName="linear" presStyleCnt="0">
        <dgm:presLayoutVars>
          <dgm:animLvl val="lvl"/>
          <dgm:resizeHandles val="exact"/>
        </dgm:presLayoutVars>
      </dgm:prSet>
      <dgm:spPr/>
    </dgm:pt>
    <dgm:pt modelId="{0A0BED7B-16C5-4009-A7EF-4E82CFA4797D}" type="pres">
      <dgm:prSet presAssocID="{B6290401-CFAE-4689-A02C-1D9551193C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7633A6-1841-445E-BFDB-7AC89FC56845}" type="pres">
      <dgm:prSet presAssocID="{B6B337E1-F591-48E0-B583-59F2D66F85E3}" presName="spacer" presStyleCnt="0"/>
      <dgm:spPr/>
    </dgm:pt>
    <dgm:pt modelId="{A1BD4838-23A5-4F3D-82BA-1FC5E0280C7E}" type="pres">
      <dgm:prSet presAssocID="{44F8F409-8D0F-42D3-B546-EC28DBB037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38D95B-AD8A-4785-A48A-8BE434AFF613}" type="pres">
      <dgm:prSet presAssocID="{E59D5F90-0096-458F-BFC4-C1D1397A8F7F}" presName="spacer" presStyleCnt="0"/>
      <dgm:spPr/>
    </dgm:pt>
    <dgm:pt modelId="{82A03390-7DBF-4DD2-96D4-B18D47FD23E9}" type="pres">
      <dgm:prSet presAssocID="{8C4DCB3A-461C-4D57-8BA8-1521DF867B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9BF86F-7363-4053-B8A2-1600B7002542}" type="pres">
      <dgm:prSet presAssocID="{369D1F5F-29CB-43C8-902F-5874A42DCEBB}" presName="spacer" presStyleCnt="0"/>
      <dgm:spPr/>
    </dgm:pt>
    <dgm:pt modelId="{05CCE7D4-35C1-4151-B8E5-85F59D564E48}" type="pres">
      <dgm:prSet presAssocID="{D1ED590C-C3E2-4459-8BF3-C9DEE2DD6D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32E155-9ED5-4692-A6E8-4994E097DDCB}" type="pres">
      <dgm:prSet presAssocID="{8B34CE33-8812-4374-9692-13FA60BAB398}" presName="spacer" presStyleCnt="0"/>
      <dgm:spPr/>
    </dgm:pt>
    <dgm:pt modelId="{FDB63164-F695-44B3-ACF1-840C0F926C63}" type="pres">
      <dgm:prSet presAssocID="{05A1889E-346A-4960-B90F-80C7D0EBE3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3E9600-630C-487C-8918-791EA5902DF8}" srcId="{F4216B3E-3D04-4555-9B6B-B685F206925B}" destId="{D1ED590C-C3E2-4459-8BF3-C9DEE2DD6D7F}" srcOrd="3" destOrd="0" parTransId="{698311D3-93A7-4083-8BD3-C04776150020}" sibTransId="{8B34CE33-8812-4374-9692-13FA60BAB398}"/>
    <dgm:cxn modelId="{E771B413-62EE-457C-8B29-8DC941B793F6}" srcId="{F4216B3E-3D04-4555-9B6B-B685F206925B}" destId="{05A1889E-346A-4960-B90F-80C7D0EBE301}" srcOrd="4" destOrd="0" parTransId="{18CBCD31-5CC4-413A-A3CE-77663A7C2D07}" sibTransId="{A942D22B-FA60-4A88-B8EB-512FB5FED585}"/>
    <dgm:cxn modelId="{6E147A19-955D-4237-AE36-B61B0033B776}" type="presOf" srcId="{44F8F409-8D0F-42D3-B546-EC28DBB0376B}" destId="{A1BD4838-23A5-4F3D-82BA-1FC5E0280C7E}" srcOrd="0" destOrd="0" presId="urn:microsoft.com/office/officeart/2005/8/layout/vList2"/>
    <dgm:cxn modelId="{D92D8366-0534-4321-9B49-D9B4C1E7F63F}" type="presOf" srcId="{B6290401-CFAE-4689-A02C-1D9551193CBC}" destId="{0A0BED7B-16C5-4009-A7EF-4E82CFA4797D}" srcOrd="0" destOrd="0" presId="urn:microsoft.com/office/officeart/2005/8/layout/vList2"/>
    <dgm:cxn modelId="{13C9B567-4468-4445-A0FE-C0E1DC11A4D9}" srcId="{F4216B3E-3D04-4555-9B6B-B685F206925B}" destId="{44F8F409-8D0F-42D3-B546-EC28DBB0376B}" srcOrd="1" destOrd="0" parTransId="{F3D5B257-6932-4BEA-BDAC-C970D8D43F6B}" sibTransId="{E59D5F90-0096-458F-BFC4-C1D1397A8F7F}"/>
    <dgm:cxn modelId="{F4D1A349-517F-445A-AD8B-782AEEBB4561}" srcId="{F4216B3E-3D04-4555-9B6B-B685F206925B}" destId="{8C4DCB3A-461C-4D57-8BA8-1521DF867B50}" srcOrd="2" destOrd="0" parTransId="{AFBA9B57-AC88-4530-A65A-5CA79FB08205}" sibTransId="{369D1F5F-29CB-43C8-902F-5874A42DCEBB}"/>
    <dgm:cxn modelId="{A8111B71-374F-46E8-9A9C-C426CC90F1DD}" type="presOf" srcId="{F4216B3E-3D04-4555-9B6B-B685F206925B}" destId="{6212E637-B660-4191-89BA-5DB64D3025B7}" srcOrd="0" destOrd="0" presId="urn:microsoft.com/office/officeart/2005/8/layout/vList2"/>
    <dgm:cxn modelId="{7A1EC497-74E7-49B2-AF57-CE19B2EB2C2D}" type="presOf" srcId="{D1ED590C-C3E2-4459-8BF3-C9DEE2DD6D7F}" destId="{05CCE7D4-35C1-4151-B8E5-85F59D564E48}" srcOrd="0" destOrd="0" presId="urn:microsoft.com/office/officeart/2005/8/layout/vList2"/>
    <dgm:cxn modelId="{CEEA9AB7-E01C-414F-8669-F4E9BCAFDD84}" type="presOf" srcId="{8C4DCB3A-461C-4D57-8BA8-1521DF867B50}" destId="{82A03390-7DBF-4DD2-96D4-B18D47FD23E9}" srcOrd="0" destOrd="0" presId="urn:microsoft.com/office/officeart/2005/8/layout/vList2"/>
    <dgm:cxn modelId="{77B010DE-1C0D-41AA-A779-77BE6EF70820}" type="presOf" srcId="{05A1889E-346A-4960-B90F-80C7D0EBE301}" destId="{FDB63164-F695-44B3-ACF1-840C0F926C63}" srcOrd="0" destOrd="0" presId="urn:microsoft.com/office/officeart/2005/8/layout/vList2"/>
    <dgm:cxn modelId="{A9E1FEFB-6141-49D1-A90D-B017C568FF66}" srcId="{F4216B3E-3D04-4555-9B6B-B685F206925B}" destId="{B6290401-CFAE-4689-A02C-1D9551193CBC}" srcOrd="0" destOrd="0" parTransId="{51BBB6F6-E030-4110-A3C7-B519A93EBDC2}" sibTransId="{B6B337E1-F591-48E0-B583-59F2D66F85E3}"/>
    <dgm:cxn modelId="{7E01A512-BCFE-4500-89A5-4433194D6AC7}" type="presParOf" srcId="{6212E637-B660-4191-89BA-5DB64D3025B7}" destId="{0A0BED7B-16C5-4009-A7EF-4E82CFA4797D}" srcOrd="0" destOrd="0" presId="urn:microsoft.com/office/officeart/2005/8/layout/vList2"/>
    <dgm:cxn modelId="{9EC12111-612B-40EE-B556-80A371A9ED93}" type="presParOf" srcId="{6212E637-B660-4191-89BA-5DB64D3025B7}" destId="{5C7633A6-1841-445E-BFDB-7AC89FC56845}" srcOrd="1" destOrd="0" presId="urn:microsoft.com/office/officeart/2005/8/layout/vList2"/>
    <dgm:cxn modelId="{A5FA873E-1FE5-425C-ACBD-DC7CB2CD96A9}" type="presParOf" srcId="{6212E637-B660-4191-89BA-5DB64D3025B7}" destId="{A1BD4838-23A5-4F3D-82BA-1FC5E0280C7E}" srcOrd="2" destOrd="0" presId="urn:microsoft.com/office/officeart/2005/8/layout/vList2"/>
    <dgm:cxn modelId="{56800DA4-CB8D-49F3-9AD3-B75827F9925B}" type="presParOf" srcId="{6212E637-B660-4191-89BA-5DB64D3025B7}" destId="{4D38D95B-AD8A-4785-A48A-8BE434AFF613}" srcOrd="3" destOrd="0" presId="urn:microsoft.com/office/officeart/2005/8/layout/vList2"/>
    <dgm:cxn modelId="{85D18139-50D4-47CD-93BF-58CF8DBA8554}" type="presParOf" srcId="{6212E637-B660-4191-89BA-5DB64D3025B7}" destId="{82A03390-7DBF-4DD2-96D4-B18D47FD23E9}" srcOrd="4" destOrd="0" presId="urn:microsoft.com/office/officeart/2005/8/layout/vList2"/>
    <dgm:cxn modelId="{974AB9F3-DAE8-4E45-A14D-120AFE381964}" type="presParOf" srcId="{6212E637-B660-4191-89BA-5DB64D3025B7}" destId="{9A9BF86F-7363-4053-B8A2-1600B7002542}" srcOrd="5" destOrd="0" presId="urn:microsoft.com/office/officeart/2005/8/layout/vList2"/>
    <dgm:cxn modelId="{35722219-BCA6-40FD-8079-35D4D69E6703}" type="presParOf" srcId="{6212E637-B660-4191-89BA-5DB64D3025B7}" destId="{05CCE7D4-35C1-4151-B8E5-85F59D564E48}" srcOrd="6" destOrd="0" presId="urn:microsoft.com/office/officeart/2005/8/layout/vList2"/>
    <dgm:cxn modelId="{644D2AA5-049B-4D42-B993-D118055107E5}" type="presParOf" srcId="{6212E637-B660-4191-89BA-5DB64D3025B7}" destId="{9032E155-9ED5-4692-A6E8-4994E097DDCB}" srcOrd="7" destOrd="0" presId="urn:microsoft.com/office/officeart/2005/8/layout/vList2"/>
    <dgm:cxn modelId="{EDC0AEF5-0E84-43ED-9E4E-1EAEA81FC335}" type="presParOf" srcId="{6212E637-B660-4191-89BA-5DB64D3025B7}" destId="{FDB63164-F695-44B3-ACF1-840C0F926C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98077-B165-421D-BB62-8B14B3D5289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D83D1B-9632-4985-87F5-BD1AC3ED3797}">
      <dgm:prSet/>
      <dgm:spPr/>
      <dgm:t>
        <a:bodyPr/>
        <a:lstStyle/>
        <a:p>
          <a:r>
            <a:rPr lang="en-US" b="1" i="0"/>
            <a:t>Real-World Application Scenarios</a:t>
          </a:r>
          <a:endParaRPr lang="en-US"/>
        </a:p>
      </dgm:t>
    </dgm:pt>
    <dgm:pt modelId="{BA1424B7-7FEB-482D-B668-C9D31E8F5C09}" type="parTrans" cxnId="{32B89618-73C0-420F-966E-280D22D80CAB}">
      <dgm:prSet/>
      <dgm:spPr/>
      <dgm:t>
        <a:bodyPr/>
        <a:lstStyle/>
        <a:p>
          <a:endParaRPr lang="en-US"/>
        </a:p>
      </dgm:t>
    </dgm:pt>
    <dgm:pt modelId="{F1E8F44A-DE30-495C-9DEB-26F9F1966AFB}" type="sibTrans" cxnId="{32B89618-73C0-420F-966E-280D22D80CAB}">
      <dgm:prSet/>
      <dgm:spPr/>
      <dgm:t>
        <a:bodyPr/>
        <a:lstStyle/>
        <a:p>
          <a:endParaRPr lang="en-US"/>
        </a:p>
      </dgm:t>
    </dgm:pt>
    <dgm:pt modelId="{E70E77F3-7AC4-4FAE-BFB5-28D15D0650C4}">
      <dgm:prSet/>
      <dgm:spPr/>
      <dgm:t>
        <a:bodyPr/>
        <a:lstStyle/>
        <a:p>
          <a:r>
            <a:rPr lang="en-US" i="0"/>
            <a:t>Customer Support Systems</a:t>
          </a:r>
          <a:endParaRPr lang="en-US"/>
        </a:p>
      </dgm:t>
    </dgm:pt>
    <dgm:pt modelId="{B59C1F3B-63D8-443D-94D2-715E05FECBDE}" type="parTrans" cxnId="{8A386FE2-A81E-47D1-B315-B06273C850B1}">
      <dgm:prSet/>
      <dgm:spPr/>
      <dgm:t>
        <a:bodyPr/>
        <a:lstStyle/>
        <a:p>
          <a:endParaRPr lang="en-US"/>
        </a:p>
      </dgm:t>
    </dgm:pt>
    <dgm:pt modelId="{C1CA1DE0-BA84-40CA-AD44-A12E8A6939AF}" type="sibTrans" cxnId="{8A386FE2-A81E-47D1-B315-B06273C850B1}">
      <dgm:prSet/>
      <dgm:spPr/>
      <dgm:t>
        <a:bodyPr/>
        <a:lstStyle/>
        <a:p>
          <a:endParaRPr lang="en-US"/>
        </a:p>
      </dgm:t>
    </dgm:pt>
    <dgm:pt modelId="{2457A72D-702A-4D22-A652-38137EBCEEB9}">
      <dgm:prSet/>
      <dgm:spPr/>
      <dgm:t>
        <a:bodyPr/>
        <a:lstStyle/>
        <a:p>
          <a:r>
            <a:rPr lang="en-US" i="0"/>
            <a:t>Team Collaboration Tools</a:t>
          </a:r>
          <a:endParaRPr lang="en-US"/>
        </a:p>
      </dgm:t>
    </dgm:pt>
    <dgm:pt modelId="{B8A19A12-D044-45DD-B964-D7736DAEBB00}" type="parTrans" cxnId="{CEDF911E-F20D-4D98-AE28-75A60E8D2E50}">
      <dgm:prSet/>
      <dgm:spPr/>
      <dgm:t>
        <a:bodyPr/>
        <a:lstStyle/>
        <a:p>
          <a:endParaRPr lang="en-US"/>
        </a:p>
      </dgm:t>
    </dgm:pt>
    <dgm:pt modelId="{975A38B1-1818-4C88-8944-A4525B128350}" type="sibTrans" cxnId="{CEDF911E-F20D-4D98-AE28-75A60E8D2E50}">
      <dgm:prSet/>
      <dgm:spPr/>
      <dgm:t>
        <a:bodyPr/>
        <a:lstStyle/>
        <a:p>
          <a:endParaRPr lang="en-US"/>
        </a:p>
      </dgm:t>
    </dgm:pt>
    <dgm:pt modelId="{5F9B210B-25E8-46AD-84BC-FA3466621B6A}">
      <dgm:prSet/>
      <dgm:spPr/>
      <dgm:t>
        <a:bodyPr/>
        <a:lstStyle/>
        <a:p>
          <a:r>
            <a:rPr lang="en-US" i="0"/>
            <a:t>Online Gaming Communication </a:t>
          </a:r>
          <a:endParaRPr lang="en-US"/>
        </a:p>
      </dgm:t>
    </dgm:pt>
    <dgm:pt modelId="{1325DFF2-BB5F-4418-BC65-F11F3EAF2E34}" type="parTrans" cxnId="{72C6512E-29A4-4C46-B87C-168627640B55}">
      <dgm:prSet/>
      <dgm:spPr/>
      <dgm:t>
        <a:bodyPr/>
        <a:lstStyle/>
        <a:p>
          <a:endParaRPr lang="en-US"/>
        </a:p>
      </dgm:t>
    </dgm:pt>
    <dgm:pt modelId="{E419DD44-E490-47FE-BCE1-3E64904CBD6C}" type="sibTrans" cxnId="{72C6512E-29A4-4C46-B87C-168627640B55}">
      <dgm:prSet/>
      <dgm:spPr/>
      <dgm:t>
        <a:bodyPr/>
        <a:lstStyle/>
        <a:p>
          <a:endParaRPr lang="en-US"/>
        </a:p>
      </dgm:t>
    </dgm:pt>
    <dgm:pt modelId="{C22D3797-F907-42C3-9288-A813D2FBC09B}">
      <dgm:prSet/>
      <dgm:spPr/>
      <dgm:t>
        <a:bodyPr/>
        <a:lstStyle/>
        <a:p>
          <a:r>
            <a:rPr lang="en-US" b="1" i="0"/>
            <a:t>Future Enhancements</a:t>
          </a:r>
          <a:endParaRPr lang="en-US"/>
        </a:p>
      </dgm:t>
    </dgm:pt>
    <dgm:pt modelId="{53C02A14-3823-4D3B-82F2-8E465A2BB4FC}" type="parTrans" cxnId="{A637A102-3ED5-4193-931A-F7CE5A49664E}">
      <dgm:prSet/>
      <dgm:spPr/>
      <dgm:t>
        <a:bodyPr/>
        <a:lstStyle/>
        <a:p>
          <a:endParaRPr lang="en-US"/>
        </a:p>
      </dgm:t>
    </dgm:pt>
    <dgm:pt modelId="{5CD2C53E-7CC3-4562-BB75-DA78C11376E2}" type="sibTrans" cxnId="{A637A102-3ED5-4193-931A-F7CE5A49664E}">
      <dgm:prSet/>
      <dgm:spPr/>
      <dgm:t>
        <a:bodyPr/>
        <a:lstStyle/>
        <a:p>
          <a:endParaRPr lang="en-US"/>
        </a:p>
      </dgm:t>
    </dgm:pt>
    <dgm:pt modelId="{C4650C06-7C34-4FCC-A825-E7882A050A62}">
      <dgm:prSet/>
      <dgm:spPr/>
      <dgm:t>
        <a:bodyPr/>
        <a:lstStyle/>
        <a:p>
          <a:r>
            <a:rPr lang="en-US" i="0"/>
            <a:t>End-to-End Encryption Implementation</a:t>
          </a:r>
          <a:endParaRPr lang="en-US"/>
        </a:p>
      </dgm:t>
    </dgm:pt>
    <dgm:pt modelId="{F5ED327F-3A75-448B-BA76-8723A30B4735}" type="parTrans" cxnId="{5D8A98B0-DA06-4B33-9A6C-29648B9DBD2E}">
      <dgm:prSet/>
      <dgm:spPr/>
      <dgm:t>
        <a:bodyPr/>
        <a:lstStyle/>
        <a:p>
          <a:endParaRPr lang="en-US"/>
        </a:p>
      </dgm:t>
    </dgm:pt>
    <dgm:pt modelId="{3330115A-A8EE-454F-B87F-04D441CF9364}" type="sibTrans" cxnId="{5D8A98B0-DA06-4B33-9A6C-29648B9DBD2E}">
      <dgm:prSet/>
      <dgm:spPr/>
      <dgm:t>
        <a:bodyPr/>
        <a:lstStyle/>
        <a:p>
          <a:endParaRPr lang="en-US"/>
        </a:p>
      </dgm:t>
    </dgm:pt>
    <dgm:pt modelId="{1A023324-11AB-4DCF-9128-E05140A27E8B}">
      <dgm:prSet/>
      <dgm:spPr/>
      <dgm:t>
        <a:bodyPr/>
        <a:lstStyle/>
        <a:p>
          <a:r>
            <a:rPr lang="en-US" i="0"/>
            <a:t>User Authentication with Passwords</a:t>
          </a:r>
          <a:endParaRPr lang="en-US"/>
        </a:p>
      </dgm:t>
    </dgm:pt>
    <dgm:pt modelId="{753EFD9C-6EF8-42DB-BB5E-962923C556E0}" type="parTrans" cxnId="{97A1B262-9765-40B2-8DA8-5848993B30AC}">
      <dgm:prSet/>
      <dgm:spPr/>
      <dgm:t>
        <a:bodyPr/>
        <a:lstStyle/>
        <a:p>
          <a:endParaRPr lang="en-US"/>
        </a:p>
      </dgm:t>
    </dgm:pt>
    <dgm:pt modelId="{B2314D18-B39A-4965-8556-47B314543695}" type="sibTrans" cxnId="{97A1B262-9765-40B2-8DA8-5848993B30AC}">
      <dgm:prSet/>
      <dgm:spPr/>
      <dgm:t>
        <a:bodyPr/>
        <a:lstStyle/>
        <a:p>
          <a:endParaRPr lang="en-US"/>
        </a:p>
      </dgm:t>
    </dgm:pt>
    <dgm:pt modelId="{7B932784-CB6A-40B8-B6EC-A0C343428D88}">
      <dgm:prSet/>
      <dgm:spPr/>
      <dgm:t>
        <a:bodyPr/>
        <a:lstStyle/>
        <a:p>
          <a:r>
            <a:rPr lang="en-US" i="0"/>
            <a:t>Enhanced UI/UX Design</a:t>
          </a:r>
          <a:endParaRPr lang="en-US"/>
        </a:p>
      </dgm:t>
    </dgm:pt>
    <dgm:pt modelId="{E6586D80-610D-49B5-AB90-E2783E21CBB7}" type="parTrans" cxnId="{A9985A0C-A1B9-451A-AA55-47F4298440C3}">
      <dgm:prSet/>
      <dgm:spPr/>
      <dgm:t>
        <a:bodyPr/>
        <a:lstStyle/>
        <a:p>
          <a:endParaRPr lang="en-US"/>
        </a:p>
      </dgm:t>
    </dgm:pt>
    <dgm:pt modelId="{C4A3C1BE-EEA3-4384-B1F3-3BCCBFE3DDFE}" type="sibTrans" cxnId="{A9985A0C-A1B9-451A-AA55-47F4298440C3}">
      <dgm:prSet/>
      <dgm:spPr/>
      <dgm:t>
        <a:bodyPr/>
        <a:lstStyle/>
        <a:p>
          <a:endParaRPr lang="en-US"/>
        </a:p>
      </dgm:t>
    </dgm:pt>
    <dgm:pt modelId="{E0803C03-A292-47D4-8728-7CEAE052F4CF}">
      <dgm:prSet/>
      <dgm:spPr/>
      <dgm:t>
        <a:bodyPr/>
        <a:lstStyle/>
        <a:p>
          <a:r>
            <a:rPr lang="en-US" i="0"/>
            <a:t>Support for Media Files</a:t>
          </a:r>
          <a:endParaRPr lang="en-US"/>
        </a:p>
      </dgm:t>
    </dgm:pt>
    <dgm:pt modelId="{5D5EADA0-D701-46EF-BA9E-0B4DA44DDE49}" type="parTrans" cxnId="{089063F3-DF2B-4C93-A33C-6F23995C638B}">
      <dgm:prSet/>
      <dgm:spPr/>
      <dgm:t>
        <a:bodyPr/>
        <a:lstStyle/>
        <a:p>
          <a:endParaRPr lang="en-US"/>
        </a:p>
      </dgm:t>
    </dgm:pt>
    <dgm:pt modelId="{C526602D-90F4-4899-B99C-76E5469CB7FC}" type="sibTrans" cxnId="{089063F3-DF2B-4C93-A33C-6F23995C638B}">
      <dgm:prSet/>
      <dgm:spPr/>
      <dgm:t>
        <a:bodyPr/>
        <a:lstStyle/>
        <a:p>
          <a:endParaRPr lang="en-US"/>
        </a:p>
      </dgm:t>
    </dgm:pt>
    <dgm:pt modelId="{75D11439-1151-4ECC-BB0F-54691EFCD8C9}">
      <dgm:prSet/>
      <dgm:spPr/>
      <dgm:t>
        <a:bodyPr/>
        <a:lstStyle/>
        <a:p>
          <a:r>
            <a:rPr lang="en-US" i="0"/>
            <a:t>Real-Time Message Broadcasting</a:t>
          </a:r>
          <a:endParaRPr lang="en-US"/>
        </a:p>
      </dgm:t>
    </dgm:pt>
    <dgm:pt modelId="{9F485D73-B97B-4D63-96B4-CF8CC919FA0A}" type="parTrans" cxnId="{9DCB7D6E-D54C-43ED-A7ED-E92A42E0838F}">
      <dgm:prSet/>
      <dgm:spPr/>
      <dgm:t>
        <a:bodyPr/>
        <a:lstStyle/>
        <a:p>
          <a:endParaRPr lang="en-US"/>
        </a:p>
      </dgm:t>
    </dgm:pt>
    <dgm:pt modelId="{517C2133-4678-4DFB-9E6E-05C8B7817558}" type="sibTrans" cxnId="{9DCB7D6E-D54C-43ED-A7ED-E92A42E0838F}">
      <dgm:prSet/>
      <dgm:spPr/>
      <dgm:t>
        <a:bodyPr/>
        <a:lstStyle/>
        <a:p>
          <a:endParaRPr lang="en-US"/>
        </a:p>
      </dgm:t>
    </dgm:pt>
    <dgm:pt modelId="{95AF6CC5-2320-4BED-AD58-0356AA2D92AA}" type="pres">
      <dgm:prSet presAssocID="{45E98077-B165-421D-BB62-8B14B3D5289D}" presName="linear" presStyleCnt="0">
        <dgm:presLayoutVars>
          <dgm:animLvl val="lvl"/>
          <dgm:resizeHandles val="exact"/>
        </dgm:presLayoutVars>
      </dgm:prSet>
      <dgm:spPr/>
    </dgm:pt>
    <dgm:pt modelId="{BFBF38B0-3DF5-4951-AA48-860F893520EC}" type="pres">
      <dgm:prSet presAssocID="{FBD83D1B-9632-4985-87F5-BD1AC3ED37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82DC0F-D6E3-4892-9DD9-396F91BF9A1D}" type="pres">
      <dgm:prSet presAssocID="{FBD83D1B-9632-4985-87F5-BD1AC3ED3797}" presName="childText" presStyleLbl="revTx" presStyleIdx="0" presStyleCnt="2">
        <dgm:presLayoutVars>
          <dgm:bulletEnabled val="1"/>
        </dgm:presLayoutVars>
      </dgm:prSet>
      <dgm:spPr/>
    </dgm:pt>
    <dgm:pt modelId="{717B1FDE-B53E-44CF-BF8C-67D6AF20E828}" type="pres">
      <dgm:prSet presAssocID="{C22D3797-F907-42C3-9288-A813D2FBC0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3ECBC2-0722-4EEC-B143-D1BB93CE1AF3}" type="pres">
      <dgm:prSet presAssocID="{C22D3797-F907-42C3-9288-A813D2FBC0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37A102-3ED5-4193-931A-F7CE5A49664E}" srcId="{45E98077-B165-421D-BB62-8B14B3D5289D}" destId="{C22D3797-F907-42C3-9288-A813D2FBC09B}" srcOrd="1" destOrd="0" parTransId="{53C02A14-3823-4D3B-82F2-8E465A2BB4FC}" sibTransId="{5CD2C53E-7CC3-4562-BB75-DA78C11376E2}"/>
    <dgm:cxn modelId="{A9985A0C-A1B9-451A-AA55-47F4298440C3}" srcId="{C22D3797-F907-42C3-9288-A813D2FBC09B}" destId="{7B932784-CB6A-40B8-B6EC-A0C343428D88}" srcOrd="2" destOrd="0" parTransId="{E6586D80-610D-49B5-AB90-E2783E21CBB7}" sibTransId="{C4A3C1BE-EEA3-4384-B1F3-3BCCBFE3DDFE}"/>
    <dgm:cxn modelId="{78B77313-8B3F-4130-9459-950518E26F66}" type="presOf" srcId="{45E98077-B165-421D-BB62-8B14B3D5289D}" destId="{95AF6CC5-2320-4BED-AD58-0356AA2D92AA}" srcOrd="0" destOrd="0" presId="urn:microsoft.com/office/officeart/2005/8/layout/vList2"/>
    <dgm:cxn modelId="{32B89618-73C0-420F-966E-280D22D80CAB}" srcId="{45E98077-B165-421D-BB62-8B14B3D5289D}" destId="{FBD83D1B-9632-4985-87F5-BD1AC3ED3797}" srcOrd="0" destOrd="0" parTransId="{BA1424B7-7FEB-482D-B668-C9D31E8F5C09}" sibTransId="{F1E8F44A-DE30-495C-9DEB-26F9F1966AFB}"/>
    <dgm:cxn modelId="{CEDF911E-F20D-4D98-AE28-75A60E8D2E50}" srcId="{FBD83D1B-9632-4985-87F5-BD1AC3ED3797}" destId="{2457A72D-702A-4D22-A652-38137EBCEEB9}" srcOrd="1" destOrd="0" parTransId="{B8A19A12-D044-45DD-B964-D7736DAEBB00}" sibTransId="{975A38B1-1818-4C88-8944-A4525B128350}"/>
    <dgm:cxn modelId="{DF675527-06AF-4D7E-B21D-C4E9748DE801}" type="presOf" srcId="{C22D3797-F907-42C3-9288-A813D2FBC09B}" destId="{717B1FDE-B53E-44CF-BF8C-67D6AF20E828}" srcOrd="0" destOrd="0" presId="urn:microsoft.com/office/officeart/2005/8/layout/vList2"/>
    <dgm:cxn modelId="{E3159127-F972-460A-8DFB-0C74CFABD28E}" type="presOf" srcId="{7B932784-CB6A-40B8-B6EC-A0C343428D88}" destId="{AE3ECBC2-0722-4EEC-B143-D1BB93CE1AF3}" srcOrd="0" destOrd="2" presId="urn:microsoft.com/office/officeart/2005/8/layout/vList2"/>
    <dgm:cxn modelId="{72C6512E-29A4-4C46-B87C-168627640B55}" srcId="{FBD83D1B-9632-4985-87F5-BD1AC3ED3797}" destId="{5F9B210B-25E8-46AD-84BC-FA3466621B6A}" srcOrd="2" destOrd="0" parTransId="{1325DFF2-BB5F-4418-BC65-F11F3EAF2E34}" sibTransId="{E419DD44-E490-47FE-BCE1-3E64904CBD6C}"/>
    <dgm:cxn modelId="{64514C3C-8703-4F77-99C7-D39D159BC6E8}" type="presOf" srcId="{75D11439-1151-4ECC-BB0F-54691EFCD8C9}" destId="{AE3ECBC2-0722-4EEC-B143-D1BB93CE1AF3}" srcOrd="0" destOrd="4" presId="urn:microsoft.com/office/officeart/2005/8/layout/vList2"/>
    <dgm:cxn modelId="{E972655C-188F-4812-AC9A-9B0602704A55}" type="presOf" srcId="{2457A72D-702A-4D22-A652-38137EBCEEB9}" destId="{8682DC0F-D6E3-4892-9DD9-396F91BF9A1D}" srcOrd="0" destOrd="1" presId="urn:microsoft.com/office/officeart/2005/8/layout/vList2"/>
    <dgm:cxn modelId="{97A1B262-9765-40B2-8DA8-5848993B30AC}" srcId="{C22D3797-F907-42C3-9288-A813D2FBC09B}" destId="{1A023324-11AB-4DCF-9128-E05140A27E8B}" srcOrd="1" destOrd="0" parTransId="{753EFD9C-6EF8-42DB-BB5E-962923C556E0}" sibTransId="{B2314D18-B39A-4965-8556-47B314543695}"/>
    <dgm:cxn modelId="{9DCB7D6E-D54C-43ED-A7ED-E92A42E0838F}" srcId="{C22D3797-F907-42C3-9288-A813D2FBC09B}" destId="{75D11439-1151-4ECC-BB0F-54691EFCD8C9}" srcOrd="4" destOrd="0" parTransId="{9F485D73-B97B-4D63-96B4-CF8CC919FA0A}" sibTransId="{517C2133-4678-4DFB-9E6E-05C8B7817558}"/>
    <dgm:cxn modelId="{4392A859-9283-43BC-A75C-6D42F0D9CD59}" type="presOf" srcId="{E0803C03-A292-47D4-8728-7CEAE052F4CF}" destId="{AE3ECBC2-0722-4EEC-B143-D1BB93CE1AF3}" srcOrd="0" destOrd="3" presId="urn:microsoft.com/office/officeart/2005/8/layout/vList2"/>
    <dgm:cxn modelId="{A57C897D-65A9-486F-99C6-AD497AF3B02B}" type="presOf" srcId="{5F9B210B-25E8-46AD-84BC-FA3466621B6A}" destId="{8682DC0F-D6E3-4892-9DD9-396F91BF9A1D}" srcOrd="0" destOrd="2" presId="urn:microsoft.com/office/officeart/2005/8/layout/vList2"/>
    <dgm:cxn modelId="{746BEC90-5C84-405A-B04D-04697738D3A7}" type="presOf" srcId="{C4650C06-7C34-4FCC-A825-E7882A050A62}" destId="{AE3ECBC2-0722-4EEC-B143-D1BB93CE1AF3}" srcOrd="0" destOrd="0" presId="urn:microsoft.com/office/officeart/2005/8/layout/vList2"/>
    <dgm:cxn modelId="{5D8A98B0-DA06-4B33-9A6C-29648B9DBD2E}" srcId="{C22D3797-F907-42C3-9288-A813D2FBC09B}" destId="{C4650C06-7C34-4FCC-A825-E7882A050A62}" srcOrd="0" destOrd="0" parTransId="{F5ED327F-3A75-448B-BA76-8723A30B4735}" sibTransId="{3330115A-A8EE-454F-B87F-04D441CF9364}"/>
    <dgm:cxn modelId="{D4BA9DDF-E9D8-465F-9C6B-214AA936FD16}" type="presOf" srcId="{FBD83D1B-9632-4985-87F5-BD1AC3ED3797}" destId="{BFBF38B0-3DF5-4951-AA48-860F893520EC}" srcOrd="0" destOrd="0" presId="urn:microsoft.com/office/officeart/2005/8/layout/vList2"/>
    <dgm:cxn modelId="{4CABA3E1-A53A-47F6-AF05-47EAC5504440}" type="presOf" srcId="{E70E77F3-7AC4-4FAE-BFB5-28D15D0650C4}" destId="{8682DC0F-D6E3-4892-9DD9-396F91BF9A1D}" srcOrd="0" destOrd="0" presId="urn:microsoft.com/office/officeart/2005/8/layout/vList2"/>
    <dgm:cxn modelId="{8A386FE2-A81E-47D1-B315-B06273C850B1}" srcId="{FBD83D1B-9632-4985-87F5-BD1AC3ED3797}" destId="{E70E77F3-7AC4-4FAE-BFB5-28D15D0650C4}" srcOrd="0" destOrd="0" parTransId="{B59C1F3B-63D8-443D-94D2-715E05FECBDE}" sibTransId="{C1CA1DE0-BA84-40CA-AD44-A12E8A6939AF}"/>
    <dgm:cxn modelId="{9C4922E5-6F75-4F26-9872-D603D812E11A}" type="presOf" srcId="{1A023324-11AB-4DCF-9128-E05140A27E8B}" destId="{AE3ECBC2-0722-4EEC-B143-D1BB93CE1AF3}" srcOrd="0" destOrd="1" presId="urn:microsoft.com/office/officeart/2005/8/layout/vList2"/>
    <dgm:cxn modelId="{089063F3-DF2B-4C93-A33C-6F23995C638B}" srcId="{C22D3797-F907-42C3-9288-A813D2FBC09B}" destId="{E0803C03-A292-47D4-8728-7CEAE052F4CF}" srcOrd="3" destOrd="0" parTransId="{5D5EADA0-D701-46EF-BA9E-0B4DA44DDE49}" sibTransId="{C526602D-90F4-4899-B99C-76E5469CB7FC}"/>
    <dgm:cxn modelId="{A030FBAD-1117-4995-B8ED-4273E7CD4188}" type="presParOf" srcId="{95AF6CC5-2320-4BED-AD58-0356AA2D92AA}" destId="{BFBF38B0-3DF5-4951-AA48-860F893520EC}" srcOrd="0" destOrd="0" presId="urn:microsoft.com/office/officeart/2005/8/layout/vList2"/>
    <dgm:cxn modelId="{3A5FA066-9D6F-49A3-B55F-D04EDC9E3BF0}" type="presParOf" srcId="{95AF6CC5-2320-4BED-AD58-0356AA2D92AA}" destId="{8682DC0F-D6E3-4892-9DD9-396F91BF9A1D}" srcOrd="1" destOrd="0" presId="urn:microsoft.com/office/officeart/2005/8/layout/vList2"/>
    <dgm:cxn modelId="{93EAB50F-6FB0-4CE5-AD98-140B8A6ABF9F}" type="presParOf" srcId="{95AF6CC5-2320-4BED-AD58-0356AA2D92AA}" destId="{717B1FDE-B53E-44CF-BF8C-67D6AF20E828}" srcOrd="2" destOrd="0" presId="urn:microsoft.com/office/officeart/2005/8/layout/vList2"/>
    <dgm:cxn modelId="{A6E9ABFF-E39F-466B-9641-FBFEBAB12C78}" type="presParOf" srcId="{95AF6CC5-2320-4BED-AD58-0356AA2D92AA}" destId="{AE3ECBC2-0722-4EEC-B143-D1BB93CE1A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431B-A783-4A96-A2EF-B67F3FEA10C8}">
      <dsp:nvSpPr>
        <dsp:cNvPr id="0" name=""/>
        <dsp:cNvSpPr/>
      </dsp:nvSpPr>
      <dsp:spPr>
        <a:xfrm>
          <a:off x="360934" y="544968"/>
          <a:ext cx="587724" cy="58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5357C-B42B-4E72-8E36-9CFBF6B8F496}">
      <dsp:nvSpPr>
        <dsp:cNvPr id="0" name=""/>
        <dsp:cNvSpPr/>
      </dsp:nvSpPr>
      <dsp:spPr>
        <a:xfrm>
          <a:off x="1769" y="1399203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Project Objective</a:t>
          </a:r>
          <a:endParaRPr lang="en-US" sz="1100" kern="1200"/>
        </a:p>
      </dsp:txBody>
      <dsp:txXfrm>
        <a:off x="1769" y="1399203"/>
        <a:ext cx="1306054" cy="756083"/>
      </dsp:txXfrm>
    </dsp:sp>
    <dsp:sp modelId="{2571C939-2253-4A04-8F93-8320E5D3CCF8}">
      <dsp:nvSpPr>
        <dsp:cNvPr id="0" name=""/>
        <dsp:cNvSpPr/>
      </dsp:nvSpPr>
      <dsp:spPr>
        <a:xfrm>
          <a:off x="1895549" y="544968"/>
          <a:ext cx="587724" cy="58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21E0B-2061-40D0-90E7-D857D7F28321}">
      <dsp:nvSpPr>
        <dsp:cNvPr id="0" name=""/>
        <dsp:cNvSpPr/>
      </dsp:nvSpPr>
      <dsp:spPr>
        <a:xfrm>
          <a:off x="1536384" y="1399203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Develop a Multi-Client Chat Server and Client using C</a:t>
          </a:r>
          <a:endParaRPr lang="en-US" sz="1100" kern="1200"/>
        </a:p>
      </dsp:txBody>
      <dsp:txXfrm>
        <a:off x="1536384" y="1399203"/>
        <a:ext cx="1306054" cy="756083"/>
      </dsp:txXfrm>
    </dsp:sp>
    <dsp:sp modelId="{356BEE3B-BD11-4585-B4BA-65CFA604AB89}">
      <dsp:nvSpPr>
        <dsp:cNvPr id="0" name=""/>
        <dsp:cNvSpPr/>
      </dsp:nvSpPr>
      <dsp:spPr>
        <a:xfrm>
          <a:off x="3430163" y="544968"/>
          <a:ext cx="587724" cy="58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2590D-DEEA-4291-8E1F-B2DCCB76730D}">
      <dsp:nvSpPr>
        <dsp:cNvPr id="0" name=""/>
        <dsp:cNvSpPr/>
      </dsp:nvSpPr>
      <dsp:spPr>
        <a:xfrm>
          <a:off x="3070998" y="1399203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project aims to create both a multi-client chat server and client application using the C programming language, enabling multiple users to communicate in real-time.</a:t>
          </a:r>
          <a:endParaRPr lang="en-US" sz="1100" kern="1200"/>
        </a:p>
      </dsp:txBody>
      <dsp:txXfrm>
        <a:off x="3070998" y="1399203"/>
        <a:ext cx="1306054" cy="756083"/>
      </dsp:txXfrm>
    </dsp:sp>
    <dsp:sp modelId="{F4C42F5E-479A-4F90-85A5-E31A0560DE48}">
      <dsp:nvSpPr>
        <dsp:cNvPr id="0" name=""/>
        <dsp:cNvSpPr/>
      </dsp:nvSpPr>
      <dsp:spPr>
        <a:xfrm>
          <a:off x="4964777" y="544968"/>
          <a:ext cx="587724" cy="58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1321-5255-4B87-88DD-D95A25842E8E}">
      <dsp:nvSpPr>
        <dsp:cNvPr id="0" name=""/>
        <dsp:cNvSpPr/>
      </dsp:nvSpPr>
      <dsp:spPr>
        <a:xfrm>
          <a:off x="4605612" y="1399203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Implement Socket Programming for Communication</a:t>
          </a:r>
          <a:endParaRPr lang="en-US" sz="1100" kern="1200"/>
        </a:p>
      </dsp:txBody>
      <dsp:txXfrm>
        <a:off x="4605612" y="1399203"/>
        <a:ext cx="1306054" cy="756083"/>
      </dsp:txXfrm>
    </dsp:sp>
    <dsp:sp modelId="{E8644267-408E-4A4C-B745-88DF69B5EACD}">
      <dsp:nvSpPr>
        <dsp:cNvPr id="0" name=""/>
        <dsp:cNvSpPr/>
      </dsp:nvSpPr>
      <dsp:spPr>
        <a:xfrm>
          <a:off x="1128241" y="2481800"/>
          <a:ext cx="587724" cy="58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783C6-63A0-4DF1-B3E1-204AE569F0F0}">
      <dsp:nvSpPr>
        <dsp:cNvPr id="0" name=""/>
        <dsp:cNvSpPr/>
      </dsp:nvSpPr>
      <dsp:spPr>
        <a:xfrm>
          <a:off x="769076" y="3336036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Socket programming will be utilized to establish communication channels between the chat server and multiple clients, enabling message transmission and reception.</a:t>
          </a:r>
          <a:endParaRPr lang="en-US" sz="1100" kern="1200"/>
        </a:p>
      </dsp:txBody>
      <dsp:txXfrm>
        <a:off x="769076" y="3336036"/>
        <a:ext cx="1306054" cy="756083"/>
      </dsp:txXfrm>
    </dsp:sp>
    <dsp:sp modelId="{E5F653BA-724A-41EA-9FEC-796D3B519CBA}">
      <dsp:nvSpPr>
        <dsp:cNvPr id="0" name=""/>
        <dsp:cNvSpPr/>
      </dsp:nvSpPr>
      <dsp:spPr>
        <a:xfrm>
          <a:off x="2662856" y="2481800"/>
          <a:ext cx="587724" cy="5877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9FF27-ADFF-4F32-858A-3DFEB8A5A473}">
      <dsp:nvSpPr>
        <dsp:cNvPr id="0" name=""/>
        <dsp:cNvSpPr/>
      </dsp:nvSpPr>
      <dsp:spPr>
        <a:xfrm>
          <a:off x="2303691" y="3336036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Ensure Secure and Efficient Data Transmission</a:t>
          </a:r>
          <a:endParaRPr lang="en-US" sz="1100" kern="1200"/>
        </a:p>
      </dsp:txBody>
      <dsp:txXfrm>
        <a:off x="2303691" y="3336036"/>
        <a:ext cx="1306054" cy="756083"/>
      </dsp:txXfrm>
    </dsp:sp>
    <dsp:sp modelId="{2417A861-6D86-4A13-A8A0-F3809A23FA36}">
      <dsp:nvSpPr>
        <dsp:cNvPr id="0" name=""/>
        <dsp:cNvSpPr/>
      </dsp:nvSpPr>
      <dsp:spPr>
        <a:xfrm>
          <a:off x="4197470" y="2481800"/>
          <a:ext cx="587724" cy="5877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BCD75-BABC-42D3-8D75-3D0C06D73CEC}">
      <dsp:nvSpPr>
        <dsp:cNvPr id="0" name=""/>
        <dsp:cNvSpPr/>
      </dsp:nvSpPr>
      <dsp:spPr>
        <a:xfrm>
          <a:off x="3838305" y="3336036"/>
          <a:ext cx="1306054" cy="75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Security measures will be implemented to safeguard data during transmission, ensuring confidentiality and integrity, while also focusing on optimizing data transfer for efficiency.</a:t>
          </a:r>
          <a:endParaRPr lang="en-US" sz="1100" kern="1200"/>
        </a:p>
      </dsp:txBody>
      <dsp:txXfrm>
        <a:off x="3838305" y="3336036"/>
        <a:ext cx="1306054" cy="756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78A7-8E6E-4A41-9731-B3C638C23ED3}">
      <dsp:nvSpPr>
        <dsp:cNvPr id="0" name=""/>
        <dsp:cNvSpPr/>
      </dsp:nvSpPr>
      <dsp:spPr>
        <a:xfrm>
          <a:off x="0" y="600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A4F78-E2E0-4F56-B0DD-4864BDBA2F2A}">
      <dsp:nvSpPr>
        <dsp:cNvPr id="0" name=""/>
        <dsp:cNvSpPr/>
      </dsp:nvSpPr>
      <dsp:spPr>
        <a:xfrm>
          <a:off x="0" y="600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System Design Overview</a:t>
          </a:r>
          <a:endParaRPr lang="en-US" sz="1400" kern="1200"/>
        </a:p>
      </dsp:txBody>
      <dsp:txXfrm>
        <a:off x="0" y="600"/>
        <a:ext cx="6034827" cy="546140"/>
      </dsp:txXfrm>
    </dsp:sp>
    <dsp:sp modelId="{48CF10FD-B002-461D-9176-5DA8CD7DC792}">
      <dsp:nvSpPr>
        <dsp:cNvPr id="0" name=""/>
        <dsp:cNvSpPr/>
      </dsp:nvSpPr>
      <dsp:spPr>
        <a:xfrm>
          <a:off x="0" y="546740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F8977-BD9E-4C9C-90D9-C17B2EFE2B2C}">
      <dsp:nvSpPr>
        <dsp:cNvPr id="0" name=""/>
        <dsp:cNvSpPr/>
      </dsp:nvSpPr>
      <dsp:spPr>
        <a:xfrm>
          <a:off x="0" y="546740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Client-Server Architecture</a:t>
          </a:r>
          <a:endParaRPr lang="en-US" sz="1400" kern="1200"/>
        </a:p>
      </dsp:txBody>
      <dsp:txXfrm>
        <a:off x="0" y="546740"/>
        <a:ext cx="6034827" cy="546140"/>
      </dsp:txXfrm>
    </dsp:sp>
    <dsp:sp modelId="{D7B4C390-BB49-4A34-82C2-5B7534F2BD9D}">
      <dsp:nvSpPr>
        <dsp:cNvPr id="0" name=""/>
        <dsp:cNvSpPr/>
      </dsp:nvSpPr>
      <dsp:spPr>
        <a:xfrm>
          <a:off x="0" y="1092881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7ABD-0862-4B50-876D-E4F339CECA1A}">
      <dsp:nvSpPr>
        <dsp:cNvPr id="0" name=""/>
        <dsp:cNvSpPr/>
      </dsp:nvSpPr>
      <dsp:spPr>
        <a:xfrm>
          <a:off x="0" y="1092881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system utilizes a client-server model where the chat client and server applications interact through established communication channels.</a:t>
          </a:r>
          <a:endParaRPr lang="en-US" sz="1400" kern="1200"/>
        </a:p>
      </dsp:txBody>
      <dsp:txXfrm>
        <a:off x="0" y="1092881"/>
        <a:ext cx="6034827" cy="546140"/>
      </dsp:txXfrm>
    </dsp:sp>
    <dsp:sp modelId="{354752AD-6FC6-466E-8638-8426DA224E53}">
      <dsp:nvSpPr>
        <dsp:cNvPr id="0" name=""/>
        <dsp:cNvSpPr/>
      </dsp:nvSpPr>
      <dsp:spPr>
        <a:xfrm>
          <a:off x="0" y="1639021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6D742-DC3C-4ABE-A982-C73FA4B8FE02}">
      <dsp:nvSpPr>
        <dsp:cNvPr id="0" name=""/>
        <dsp:cNvSpPr/>
      </dsp:nvSpPr>
      <dsp:spPr>
        <a:xfrm>
          <a:off x="0" y="1639021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Communication Protocols</a:t>
          </a:r>
          <a:endParaRPr lang="en-US" sz="1400" kern="1200"/>
        </a:p>
      </dsp:txBody>
      <dsp:txXfrm>
        <a:off x="0" y="1639021"/>
        <a:ext cx="6034827" cy="546140"/>
      </dsp:txXfrm>
    </dsp:sp>
    <dsp:sp modelId="{76456D24-5001-401B-A4B2-158454CFA310}">
      <dsp:nvSpPr>
        <dsp:cNvPr id="0" name=""/>
        <dsp:cNvSpPr/>
      </dsp:nvSpPr>
      <dsp:spPr>
        <a:xfrm>
          <a:off x="0" y="2185162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6CAA9-26A3-4021-A8E5-11308B0F9AC3}">
      <dsp:nvSpPr>
        <dsp:cNvPr id="0" name=""/>
        <dsp:cNvSpPr/>
      </dsp:nvSpPr>
      <dsp:spPr>
        <a:xfrm>
          <a:off x="0" y="2185162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Defined protocols govern how data is exchanged between the chat client and server to ensure seamless and structured communication.</a:t>
          </a:r>
          <a:endParaRPr lang="en-US" sz="1400" kern="1200"/>
        </a:p>
      </dsp:txBody>
      <dsp:txXfrm>
        <a:off x="0" y="2185162"/>
        <a:ext cx="6034827" cy="546140"/>
      </dsp:txXfrm>
    </dsp:sp>
    <dsp:sp modelId="{10CE9914-058A-4AB4-915F-FC6B1B10E2E5}">
      <dsp:nvSpPr>
        <dsp:cNvPr id="0" name=""/>
        <dsp:cNvSpPr/>
      </dsp:nvSpPr>
      <dsp:spPr>
        <a:xfrm>
          <a:off x="0" y="2731302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30AE-FFC9-4392-BB13-94F98D4BF37A}">
      <dsp:nvSpPr>
        <dsp:cNvPr id="0" name=""/>
        <dsp:cNvSpPr/>
      </dsp:nvSpPr>
      <dsp:spPr>
        <a:xfrm>
          <a:off x="0" y="2731302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Error Handling Mechanisms</a:t>
          </a:r>
          <a:endParaRPr lang="en-US" sz="1400" kern="1200"/>
        </a:p>
      </dsp:txBody>
      <dsp:txXfrm>
        <a:off x="0" y="2731302"/>
        <a:ext cx="6034827" cy="546140"/>
      </dsp:txXfrm>
    </dsp:sp>
    <dsp:sp modelId="{B71A6E79-31FC-4D0E-9DED-03550DE46CE2}">
      <dsp:nvSpPr>
        <dsp:cNvPr id="0" name=""/>
        <dsp:cNvSpPr/>
      </dsp:nvSpPr>
      <dsp:spPr>
        <a:xfrm>
          <a:off x="0" y="3277443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E8733-7316-4E80-8BA3-251527AAA7CF}">
      <dsp:nvSpPr>
        <dsp:cNvPr id="0" name=""/>
        <dsp:cNvSpPr/>
      </dsp:nvSpPr>
      <dsp:spPr>
        <a:xfrm>
          <a:off x="0" y="3277443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Incorporated error handling mechanisms detect, report, and manage errors that may occur during the execution of the chat server and client applications.</a:t>
          </a:r>
          <a:endParaRPr lang="en-US" sz="1400" kern="1200"/>
        </a:p>
      </dsp:txBody>
      <dsp:txXfrm>
        <a:off x="0" y="3277443"/>
        <a:ext cx="6034827" cy="546140"/>
      </dsp:txXfrm>
    </dsp:sp>
    <dsp:sp modelId="{A1A4EAAA-4F83-4FF4-891B-B7B3BE3E71B5}">
      <dsp:nvSpPr>
        <dsp:cNvPr id="0" name=""/>
        <dsp:cNvSpPr/>
      </dsp:nvSpPr>
      <dsp:spPr>
        <a:xfrm>
          <a:off x="0" y="3823583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0D5A-1303-48FE-9AEB-0B4C7C7E370D}">
      <dsp:nvSpPr>
        <dsp:cNvPr id="0" name=""/>
        <dsp:cNvSpPr/>
      </dsp:nvSpPr>
      <dsp:spPr>
        <a:xfrm>
          <a:off x="0" y="3823583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Security Considerations</a:t>
          </a:r>
          <a:endParaRPr lang="en-US" sz="1400" kern="1200"/>
        </a:p>
      </dsp:txBody>
      <dsp:txXfrm>
        <a:off x="0" y="3823583"/>
        <a:ext cx="6034827" cy="546140"/>
      </dsp:txXfrm>
    </dsp:sp>
    <dsp:sp modelId="{615F2170-0613-4113-B98B-7704B231DDF2}">
      <dsp:nvSpPr>
        <dsp:cNvPr id="0" name=""/>
        <dsp:cNvSpPr/>
      </dsp:nvSpPr>
      <dsp:spPr>
        <a:xfrm>
          <a:off x="0" y="4369724"/>
          <a:ext cx="60348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F83CB-D93E-4E9D-B0AB-70BE490A2D07}">
      <dsp:nvSpPr>
        <dsp:cNvPr id="0" name=""/>
        <dsp:cNvSpPr/>
      </dsp:nvSpPr>
      <dsp:spPr>
        <a:xfrm>
          <a:off x="0" y="4369724"/>
          <a:ext cx="6034827" cy="5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Various security measures are implemented to safeguard the chat server and client applications, protecting data integrity and user privacy.</a:t>
          </a:r>
          <a:endParaRPr lang="en-US" sz="1400" kern="1200"/>
        </a:p>
      </dsp:txBody>
      <dsp:txXfrm>
        <a:off x="0" y="4369724"/>
        <a:ext cx="6034827" cy="546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08D0-B8F4-4306-832C-830BE69C1DE0}">
      <dsp:nvSpPr>
        <dsp:cNvPr id="0" name=""/>
        <dsp:cNvSpPr/>
      </dsp:nvSpPr>
      <dsp:spPr>
        <a:xfrm>
          <a:off x="0" y="45824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User Authentication</a:t>
          </a:r>
          <a:endParaRPr lang="en-US" sz="1300" kern="1200"/>
        </a:p>
      </dsp:txBody>
      <dsp:txXfrm>
        <a:off x="14850" y="473093"/>
        <a:ext cx="5883737" cy="274500"/>
      </dsp:txXfrm>
    </dsp:sp>
    <dsp:sp modelId="{4EA65A73-C09B-44E3-80D5-2EB9C42959A0}">
      <dsp:nvSpPr>
        <dsp:cNvPr id="0" name=""/>
        <dsp:cNvSpPr/>
      </dsp:nvSpPr>
      <dsp:spPr>
        <a:xfrm>
          <a:off x="0" y="79988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68463"/>
                <a:satOff val="-794"/>
                <a:lumOff val="19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"/>
                <a:satOff val="-794"/>
                <a:lumOff val="19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"/>
                <a:satOff val="-794"/>
                <a:lumOff val="19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User Name Input and Validation</a:t>
          </a:r>
          <a:endParaRPr lang="en-US" sz="1300" kern="1200"/>
        </a:p>
      </dsp:txBody>
      <dsp:txXfrm>
        <a:off x="14850" y="814733"/>
        <a:ext cx="5883737" cy="274500"/>
      </dsp:txXfrm>
    </dsp:sp>
    <dsp:sp modelId="{267B4E32-1DA9-44F7-B4DE-CC32EDACB1DE}">
      <dsp:nvSpPr>
        <dsp:cNvPr id="0" name=""/>
        <dsp:cNvSpPr/>
      </dsp:nvSpPr>
      <dsp:spPr>
        <a:xfrm>
          <a:off x="0" y="114152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Users enter a name that must be validated for length and format before proceeding.</a:t>
          </a:r>
          <a:endParaRPr lang="en-US" sz="1300" kern="1200"/>
        </a:p>
      </dsp:txBody>
      <dsp:txXfrm>
        <a:off x="14850" y="1156373"/>
        <a:ext cx="5883737" cy="274500"/>
      </dsp:txXfrm>
    </dsp:sp>
    <dsp:sp modelId="{4EF329B9-9DDE-4360-95C5-76232D276011}">
      <dsp:nvSpPr>
        <dsp:cNvPr id="0" name=""/>
        <dsp:cNvSpPr/>
      </dsp:nvSpPr>
      <dsp:spPr>
        <a:xfrm>
          <a:off x="0" y="148316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505389"/>
                <a:satOff val="-2383"/>
                <a:lumOff val="58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05389"/>
                <a:satOff val="-2383"/>
                <a:lumOff val="58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05389"/>
                <a:satOff val="-2383"/>
                <a:lumOff val="58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Sending User Name to Server</a:t>
          </a:r>
          <a:endParaRPr lang="en-US" sz="1300" kern="1200"/>
        </a:p>
      </dsp:txBody>
      <dsp:txXfrm>
        <a:off x="14850" y="1498013"/>
        <a:ext cx="5883737" cy="274500"/>
      </dsp:txXfrm>
    </dsp:sp>
    <dsp:sp modelId="{4A2A1875-29B1-49A2-B5D9-C843186781BD}">
      <dsp:nvSpPr>
        <dsp:cNvPr id="0" name=""/>
        <dsp:cNvSpPr/>
      </dsp:nvSpPr>
      <dsp:spPr>
        <a:xfrm>
          <a:off x="0" y="182480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Once validated, the username is sent to the server for registration in the chatroom</a:t>
          </a:r>
          <a:endParaRPr lang="en-US" sz="1300" kern="1200"/>
        </a:p>
      </dsp:txBody>
      <dsp:txXfrm>
        <a:off x="14850" y="1839653"/>
        <a:ext cx="5883737" cy="274500"/>
      </dsp:txXfrm>
    </dsp:sp>
    <dsp:sp modelId="{4ED5C7E9-8B98-4F4D-8497-28AB7D25667E}">
      <dsp:nvSpPr>
        <dsp:cNvPr id="0" name=""/>
        <dsp:cNvSpPr/>
      </dsp:nvSpPr>
      <dsp:spPr>
        <a:xfrm>
          <a:off x="0" y="216644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Server-Side Verification</a:t>
          </a:r>
          <a:endParaRPr lang="en-US" sz="1300" kern="1200"/>
        </a:p>
      </dsp:txBody>
      <dsp:txXfrm>
        <a:off x="14850" y="2181293"/>
        <a:ext cx="5883737" cy="274500"/>
      </dsp:txXfrm>
    </dsp:sp>
    <dsp:sp modelId="{03FC2AA6-6024-4DDD-B048-1F60BBEFFEEC}">
      <dsp:nvSpPr>
        <dsp:cNvPr id="0" name=""/>
        <dsp:cNvSpPr/>
      </dsp:nvSpPr>
      <dsp:spPr>
        <a:xfrm>
          <a:off x="0" y="250808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server checks the username and confirms if it is valid and not already taken.</a:t>
          </a:r>
          <a:endParaRPr lang="en-US" sz="1300" kern="1200"/>
        </a:p>
      </dsp:txBody>
      <dsp:txXfrm>
        <a:off x="14850" y="2522933"/>
        <a:ext cx="5883737" cy="274500"/>
      </dsp:txXfrm>
    </dsp:sp>
    <dsp:sp modelId="{87EB4D4C-ADB5-4CB7-A600-CCFF61A797D2}">
      <dsp:nvSpPr>
        <dsp:cNvPr id="0" name=""/>
        <dsp:cNvSpPr/>
      </dsp:nvSpPr>
      <dsp:spPr>
        <a:xfrm>
          <a:off x="0" y="2849723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179241"/>
                <a:satOff val="-5561"/>
                <a:lumOff val="137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79241"/>
                <a:satOff val="-5561"/>
                <a:lumOff val="137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79241"/>
                <a:satOff val="-5561"/>
                <a:lumOff val="137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Acknowledgment from Server</a:t>
          </a:r>
          <a:endParaRPr lang="en-US" sz="1300" kern="1200"/>
        </a:p>
      </dsp:txBody>
      <dsp:txXfrm>
        <a:off x="14850" y="2864573"/>
        <a:ext cx="5883737" cy="274500"/>
      </dsp:txXfrm>
    </dsp:sp>
    <dsp:sp modelId="{8B899F1B-DC88-4DF1-9A57-B14460466349}">
      <dsp:nvSpPr>
        <dsp:cNvPr id="0" name=""/>
        <dsp:cNvSpPr/>
      </dsp:nvSpPr>
      <dsp:spPr>
        <a:xfrm>
          <a:off x="0" y="3191364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Upon successful verification, the server acknowledges the client, allowing chat access.</a:t>
          </a:r>
          <a:endParaRPr lang="en-US" sz="1300" kern="1200"/>
        </a:p>
      </dsp:txBody>
      <dsp:txXfrm>
        <a:off x="14850" y="3206214"/>
        <a:ext cx="5883737" cy="274500"/>
      </dsp:txXfrm>
    </dsp:sp>
    <dsp:sp modelId="{5FD5BEDD-3BCD-4AE9-9BCF-6973EB3FECCC}">
      <dsp:nvSpPr>
        <dsp:cNvPr id="0" name=""/>
        <dsp:cNvSpPr/>
      </dsp:nvSpPr>
      <dsp:spPr>
        <a:xfrm>
          <a:off x="0" y="3533004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516168"/>
                <a:satOff val="-7150"/>
                <a:lumOff val="176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516168"/>
                <a:satOff val="-7150"/>
                <a:lumOff val="176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516168"/>
                <a:satOff val="-7150"/>
                <a:lumOff val="176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Error Handling</a:t>
          </a:r>
          <a:endParaRPr lang="en-US" sz="1300" kern="1200"/>
        </a:p>
      </dsp:txBody>
      <dsp:txXfrm>
        <a:off x="14850" y="3547854"/>
        <a:ext cx="5883737" cy="274500"/>
      </dsp:txXfrm>
    </dsp:sp>
    <dsp:sp modelId="{8A1F3790-9F7D-4C05-A0F2-CFB659EC760A}">
      <dsp:nvSpPr>
        <dsp:cNvPr id="0" name=""/>
        <dsp:cNvSpPr/>
      </dsp:nvSpPr>
      <dsp:spPr>
        <a:xfrm>
          <a:off x="0" y="3874644"/>
          <a:ext cx="5913437" cy="3042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If validation fails, appropriate error messages are sent back to guide the user.</a:t>
          </a:r>
          <a:endParaRPr lang="en-US" sz="1300" kern="1200"/>
        </a:p>
      </dsp:txBody>
      <dsp:txXfrm>
        <a:off x="14850" y="3889494"/>
        <a:ext cx="5883737" cy="27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E9DCE-FA63-4253-9FC9-459060F791D8}">
      <dsp:nvSpPr>
        <dsp:cNvPr id="0" name=""/>
        <dsp:cNvSpPr/>
      </dsp:nvSpPr>
      <dsp:spPr>
        <a:xfrm>
          <a:off x="391577" y="384"/>
          <a:ext cx="1057253" cy="10572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7E8D0-3511-4E40-BE62-4AD944F70706}">
      <dsp:nvSpPr>
        <dsp:cNvPr id="0" name=""/>
        <dsp:cNvSpPr/>
      </dsp:nvSpPr>
      <dsp:spPr>
        <a:xfrm>
          <a:off x="616894" y="225701"/>
          <a:ext cx="606621" cy="606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45A1A-7B10-49CB-B862-96546940FF41}">
      <dsp:nvSpPr>
        <dsp:cNvPr id="0" name=""/>
        <dsp:cNvSpPr/>
      </dsp:nvSpPr>
      <dsp:spPr>
        <a:xfrm>
          <a:off x="53603" y="1386947"/>
          <a:ext cx="1733203" cy="71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Chat Server Function </a:t>
          </a:r>
          <a:endParaRPr lang="en-US" sz="1100" kern="1200"/>
        </a:p>
      </dsp:txBody>
      <dsp:txXfrm>
        <a:off x="53603" y="1386947"/>
        <a:ext cx="1733203" cy="714946"/>
      </dsp:txXfrm>
    </dsp:sp>
    <dsp:sp modelId="{802AC782-2EF0-4BD5-B5E3-4E38DE93E99B}">
      <dsp:nvSpPr>
        <dsp:cNvPr id="0" name=""/>
        <dsp:cNvSpPr/>
      </dsp:nvSpPr>
      <dsp:spPr>
        <a:xfrm>
          <a:off x="2428091" y="384"/>
          <a:ext cx="1057253" cy="10572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296E9-ED35-448E-819E-64A4CF1ECFC9}">
      <dsp:nvSpPr>
        <dsp:cNvPr id="0" name=""/>
        <dsp:cNvSpPr/>
      </dsp:nvSpPr>
      <dsp:spPr>
        <a:xfrm>
          <a:off x="2653407" y="225701"/>
          <a:ext cx="606621" cy="606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7D38C-79EF-41DB-9F8A-2315C8E198BF}">
      <dsp:nvSpPr>
        <dsp:cNvPr id="0" name=""/>
        <dsp:cNvSpPr/>
      </dsp:nvSpPr>
      <dsp:spPr>
        <a:xfrm>
          <a:off x="2090116" y="1386947"/>
          <a:ext cx="1733203" cy="71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Queue_add Function: </a:t>
          </a:r>
          <a:endParaRPr lang="en-US" sz="1100" kern="1200"/>
        </a:p>
      </dsp:txBody>
      <dsp:txXfrm>
        <a:off x="2090116" y="1386947"/>
        <a:ext cx="1733203" cy="714946"/>
      </dsp:txXfrm>
    </dsp:sp>
    <dsp:sp modelId="{30509BD2-8112-4196-BFC0-C3E20D6355B7}">
      <dsp:nvSpPr>
        <dsp:cNvPr id="0" name=""/>
        <dsp:cNvSpPr/>
      </dsp:nvSpPr>
      <dsp:spPr>
        <a:xfrm>
          <a:off x="4464605" y="384"/>
          <a:ext cx="1057253" cy="10572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2E3C-3293-47AE-872E-0C34AB47556A}">
      <dsp:nvSpPr>
        <dsp:cNvPr id="0" name=""/>
        <dsp:cNvSpPr/>
      </dsp:nvSpPr>
      <dsp:spPr>
        <a:xfrm>
          <a:off x="4689921" y="225701"/>
          <a:ext cx="606621" cy="606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6C6F-1A53-4B07-9F5D-C15881820F01}">
      <dsp:nvSpPr>
        <dsp:cNvPr id="0" name=""/>
        <dsp:cNvSpPr/>
      </dsp:nvSpPr>
      <dsp:spPr>
        <a:xfrm>
          <a:off x="4126630" y="1386947"/>
          <a:ext cx="1733203" cy="71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Adds clients to the queue to manage incoming connections efficiently.</a:t>
          </a:r>
        </a:p>
      </dsp:txBody>
      <dsp:txXfrm>
        <a:off x="4126630" y="1386947"/>
        <a:ext cx="1733203" cy="714946"/>
      </dsp:txXfrm>
    </dsp:sp>
    <dsp:sp modelId="{14698FC3-751F-43D7-AC2A-C29D3AC92AD1}">
      <dsp:nvSpPr>
        <dsp:cNvPr id="0" name=""/>
        <dsp:cNvSpPr/>
      </dsp:nvSpPr>
      <dsp:spPr>
        <a:xfrm>
          <a:off x="1409834" y="2535194"/>
          <a:ext cx="1057253" cy="10572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025E-F02C-48C5-9BE6-9353C772AA53}">
      <dsp:nvSpPr>
        <dsp:cNvPr id="0" name=""/>
        <dsp:cNvSpPr/>
      </dsp:nvSpPr>
      <dsp:spPr>
        <a:xfrm>
          <a:off x="1635151" y="2760510"/>
          <a:ext cx="606621" cy="606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35597-971B-49CC-AF70-1914161154F6}">
      <dsp:nvSpPr>
        <dsp:cNvPr id="0" name=""/>
        <dsp:cNvSpPr/>
      </dsp:nvSpPr>
      <dsp:spPr>
        <a:xfrm>
          <a:off x="1071860" y="3921756"/>
          <a:ext cx="1733203" cy="71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Queue_remove Function:</a:t>
          </a:r>
          <a:endParaRPr lang="en-US" sz="1100" kern="1200"/>
        </a:p>
      </dsp:txBody>
      <dsp:txXfrm>
        <a:off x="1071860" y="3921756"/>
        <a:ext cx="1733203" cy="714946"/>
      </dsp:txXfrm>
    </dsp:sp>
    <dsp:sp modelId="{5C70C008-D190-4B5F-9BFF-30BD4AB87975}">
      <dsp:nvSpPr>
        <dsp:cNvPr id="0" name=""/>
        <dsp:cNvSpPr/>
      </dsp:nvSpPr>
      <dsp:spPr>
        <a:xfrm>
          <a:off x="3446348" y="2535194"/>
          <a:ext cx="1057253" cy="10572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38188-5A87-4612-8162-AC78560B4099}">
      <dsp:nvSpPr>
        <dsp:cNvPr id="0" name=""/>
        <dsp:cNvSpPr/>
      </dsp:nvSpPr>
      <dsp:spPr>
        <a:xfrm>
          <a:off x="3671664" y="2760510"/>
          <a:ext cx="606621" cy="606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D5FAF-AE33-4066-A6B3-9F07A51E21E6}">
      <dsp:nvSpPr>
        <dsp:cNvPr id="0" name=""/>
        <dsp:cNvSpPr/>
      </dsp:nvSpPr>
      <dsp:spPr>
        <a:xfrm>
          <a:off x="3108373" y="3921756"/>
          <a:ext cx="1733203" cy="71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Removes clients from the queue when disconnection occurs to maintain queue integrity.</a:t>
          </a:r>
        </a:p>
      </dsp:txBody>
      <dsp:txXfrm>
        <a:off x="3108373" y="3921756"/>
        <a:ext cx="1733203" cy="714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B53DE-56BC-4FD6-91F5-8EA5EEDE49F4}">
      <dsp:nvSpPr>
        <dsp:cNvPr id="0" name=""/>
        <dsp:cNvSpPr/>
      </dsp:nvSpPr>
      <dsp:spPr>
        <a:xfrm>
          <a:off x="0" y="476086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Implementation Details</a:t>
          </a:r>
          <a:endParaRPr lang="en-US" sz="1300" kern="1200"/>
        </a:p>
      </dsp:txBody>
      <dsp:txXfrm>
        <a:off x="24131" y="500217"/>
        <a:ext cx="5865175" cy="446063"/>
      </dsp:txXfrm>
    </dsp:sp>
    <dsp:sp modelId="{6ACFA7E9-35E8-470D-9384-94FE2D360404}">
      <dsp:nvSpPr>
        <dsp:cNvPr id="0" name=""/>
        <dsp:cNvSpPr/>
      </dsp:nvSpPr>
      <dsp:spPr>
        <a:xfrm>
          <a:off x="0" y="1007851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280772"/>
                <a:satOff val="-1324"/>
                <a:lumOff val="32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80772"/>
                <a:satOff val="-1324"/>
                <a:lumOff val="32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80772"/>
                <a:satOff val="-1324"/>
                <a:lumOff val="32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Socket Creation and Binding</a:t>
          </a:r>
          <a:endParaRPr lang="en-US" sz="1300" kern="1200"/>
        </a:p>
      </dsp:txBody>
      <dsp:txXfrm>
        <a:off x="24131" y="1031982"/>
        <a:ext cx="5865175" cy="446063"/>
      </dsp:txXfrm>
    </dsp:sp>
    <dsp:sp modelId="{6D154D0B-5D31-4573-BAC5-8037126336A9}">
      <dsp:nvSpPr>
        <dsp:cNvPr id="0" name=""/>
        <dsp:cNvSpPr/>
      </dsp:nvSpPr>
      <dsp:spPr>
        <a:xfrm>
          <a:off x="0" y="1539616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Involves establishing communication endpoints and associating them with a port. It enables the server to listen and the client to connect.</a:t>
          </a:r>
          <a:endParaRPr lang="en-US" sz="1300" kern="1200"/>
        </a:p>
      </dsp:txBody>
      <dsp:txXfrm>
        <a:off x="24131" y="1563747"/>
        <a:ext cx="5865175" cy="446063"/>
      </dsp:txXfrm>
    </dsp:sp>
    <dsp:sp modelId="{DD610E45-18EC-4358-8DFA-C56FC4A50EC6}">
      <dsp:nvSpPr>
        <dsp:cNvPr id="0" name=""/>
        <dsp:cNvSpPr/>
      </dsp:nvSpPr>
      <dsp:spPr>
        <a:xfrm>
          <a:off x="0" y="2071381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Multi-threading for Handling Clients</a:t>
          </a:r>
          <a:endParaRPr lang="en-US" sz="1300" kern="1200"/>
        </a:p>
      </dsp:txBody>
      <dsp:txXfrm>
        <a:off x="24131" y="2095512"/>
        <a:ext cx="5865175" cy="446063"/>
      </dsp:txXfrm>
    </dsp:sp>
    <dsp:sp modelId="{BBC6FD70-91BE-4F9E-A21F-EABC3F501BAC}">
      <dsp:nvSpPr>
        <dsp:cNvPr id="0" name=""/>
        <dsp:cNvSpPr/>
      </dsp:nvSpPr>
      <dsp:spPr>
        <a:xfrm>
          <a:off x="0" y="2603146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Utilizing threads to manage multiple clients concurrently, allowing efficient communication handling without blocking the main execution flow.</a:t>
          </a:r>
          <a:endParaRPr lang="en-US" sz="1300" kern="1200"/>
        </a:p>
      </dsp:txBody>
      <dsp:txXfrm>
        <a:off x="24131" y="2627277"/>
        <a:ext cx="5865175" cy="446063"/>
      </dsp:txXfrm>
    </dsp:sp>
    <dsp:sp modelId="{52256793-E87C-4096-A48D-E1058A5F1DC8}">
      <dsp:nvSpPr>
        <dsp:cNvPr id="0" name=""/>
        <dsp:cNvSpPr/>
      </dsp:nvSpPr>
      <dsp:spPr>
        <a:xfrm>
          <a:off x="0" y="3134911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1403859"/>
                <a:satOff val="-6620"/>
                <a:lumOff val="163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03859"/>
                <a:satOff val="-6620"/>
                <a:lumOff val="163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03859"/>
                <a:satOff val="-6620"/>
                <a:lumOff val="163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Error Handling Mechanisms</a:t>
          </a:r>
          <a:endParaRPr lang="en-US" sz="1300" kern="1200"/>
        </a:p>
      </dsp:txBody>
      <dsp:txXfrm>
        <a:off x="24131" y="3159042"/>
        <a:ext cx="5865175" cy="446063"/>
      </dsp:txXfrm>
    </dsp:sp>
    <dsp:sp modelId="{CE54BE54-A14B-4EC5-BD4F-EB9FA7343D35}">
      <dsp:nvSpPr>
        <dsp:cNvPr id="0" name=""/>
        <dsp:cNvSpPr/>
      </dsp:nvSpPr>
      <dsp:spPr>
        <a:xfrm>
          <a:off x="0" y="3666676"/>
          <a:ext cx="5913437" cy="494325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Implementing strategies to detect, report, and manage errors during socket operations, thread execution, or client interactions to ensure application stability</a:t>
          </a:r>
          <a:endParaRPr lang="en-US" sz="1300" kern="1200"/>
        </a:p>
      </dsp:txBody>
      <dsp:txXfrm>
        <a:off x="24131" y="3690807"/>
        <a:ext cx="5865175" cy="446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BED7B-16C5-4009-A7EF-4E82CFA4797D}">
      <dsp:nvSpPr>
        <dsp:cNvPr id="0" name=""/>
        <dsp:cNvSpPr/>
      </dsp:nvSpPr>
      <dsp:spPr>
        <a:xfrm>
          <a:off x="0" y="120383"/>
          <a:ext cx="5913437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Running the Program</a:t>
          </a:r>
          <a:endParaRPr lang="en-US" sz="1600" kern="1200"/>
        </a:p>
      </dsp:txBody>
      <dsp:txXfrm>
        <a:off x="41123" y="161506"/>
        <a:ext cx="5831191" cy="760154"/>
      </dsp:txXfrm>
    </dsp:sp>
    <dsp:sp modelId="{A1BD4838-23A5-4F3D-82BA-1FC5E0280C7E}">
      <dsp:nvSpPr>
        <dsp:cNvPr id="0" name=""/>
        <dsp:cNvSpPr/>
      </dsp:nvSpPr>
      <dsp:spPr>
        <a:xfrm>
          <a:off x="0" y="1008863"/>
          <a:ext cx="5913437" cy="842400"/>
        </a:xfrm>
        <a:prstGeom prst="round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Compile the Code:</a:t>
          </a:r>
          <a:endParaRPr lang="en-US" sz="1600" kern="1200"/>
        </a:p>
      </dsp:txBody>
      <dsp:txXfrm>
        <a:off x="41123" y="1049986"/>
        <a:ext cx="5831191" cy="760154"/>
      </dsp:txXfrm>
    </dsp:sp>
    <dsp:sp modelId="{82A03390-7DBF-4DD2-96D4-B18D47FD23E9}">
      <dsp:nvSpPr>
        <dsp:cNvPr id="0" name=""/>
        <dsp:cNvSpPr/>
      </dsp:nvSpPr>
      <dsp:spPr>
        <a:xfrm>
          <a:off x="0" y="1897343"/>
          <a:ext cx="5913437" cy="8424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the Makefile to compile the code with the command $ make Makefile compile, ensuring proper compilation of the chat server and client code.</a:t>
          </a:r>
        </a:p>
      </dsp:txBody>
      <dsp:txXfrm>
        <a:off x="41123" y="1938466"/>
        <a:ext cx="5831191" cy="760154"/>
      </dsp:txXfrm>
    </dsp:sp>
    <dsp:sp modelId="{05CCE7D4-35C1-4151-B8E5-85F59D564E48}">
      <dsp:nvSpPr>
        <dsp:cNvPr id="0" name=""/>
        <dsp:cNvSpPr/>
      </dsp:nvSpPr>
      <dsp:spPr>
        <a:xfrm>
          <a:off x="0" y="2785823"/>
          <a:ext cx="5913437" cy="842400"/>
        </a:xfrm>
        <a:prstGeom prst="round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Run the Server and Client:</a:t>
          </a:r>
          <a:endParaRPr lang="en-US" sz="1600" kern="1200"/>
        </a:p>
      </dsp:txBody>
      <dsp:txXfrm>
        <a:off x="41123" y="2826946"/>
        <a:ext cx="5831191" cy="760154"/>
      </dsp:txXfrm>
    </dsp:sp>
    <dsp:sp modelId="{FDB63164-F695-44B3-ACF1-840C0F926C63}">
      <dsp:nvSpPr>
        <dsp:cNvPr id="0" name=""/>
        <dsp:cNvSpPr/>
      </dsp:nvSpPr>
      <dsp:spPr>
        <a:xfrm>
          <a:off x="0" y="3674304"/>
          <a:ext cx="5913437" cy="8424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Execute the server using $ ./server and the client using $ ./client to establish the chat communication, enabling users to enter their names and start chatting.</a:t>
          </a:r>
        </a:p>
      </dsp:txBody>
      <dsp:txXfrm>
        <a:off x="41123" y="3715427"/>
        <a:ext cx="5831191" cy="760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F38B0-3DF5-4951-AA48-860F893520EC}">
      <dsp:nvSpPr>
        <dsp:cNvPr id="0" name=""/>
        <dsp:cNvSpPr/>
      </dsp:nvSpPr>
      <dsp:spPr>
        <a:xfrm>
          <a:off x="0" y="214343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Real-World Application Scenarios</a:t>
          </a:r>
          <a:endParaRPr lang="en-US" sz="2800" kern="1200"/>
        </a:p>
      </dsp:txBody>
      <dsp:txXfrm>
        <a:off x="31984" y="246327"/>
        <a:ext cx="5849469" cy="591232"/>
      </dsp:txXfrm>
    </dsp:sp>
    <dsp:sp modelId="{8682DC0F-D6E3-4892-9DD9-396F91BF9A1D}">
      <dsp:nvSpPr>
        <dsp:cNvPr id="0" name=""/>
        <dsp:cNvSpPr/>
      </dsp:nvSpPr>
      <dsp:spPr>
        <a:xfrm>
          <a:off x="0" y="869543"/>
          <a:ext cx="5913437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Customer Support Systems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Team Collaboration Tools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Online Gaming Communication </a:t>
          </a:r>
          <a:endParaRPr lang="en-US" sz="2200" kern="1200"/>
        </a:p>
      </dsp:txBody>
      <dsp:txXfrm>
        <a:off x="0" y="869543"/>
        <a:ext cx="5913437" cy="1101240"/>
      </dsp:txXfrm>
    </dsp:sp>
    <dsp:sp modelId="{717B1FDE-B53E-44CF-BF8C-67D6AF20E828}">
      <dsp:nvSpPr>
        <dsp:cNvPr id="0" name=""/>
        <dsp:cNvSpPr/>
      </dsp:nvSpPr>
      <dsp:spPr>
        <a:xfrm>
          <a:off x="0" y="1970784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Future Enhancements</a:t>
          </a:r>
          <a:endParaRPr lang="en-US" sz="2800" kern="1200"/>
        </a:p>
      </dsp:txBody>
      <dsp:txXfrm>
        <a:off x="31984" y="2002768"/>
        <a:ext cx="5849469" cy="591232"/>
      </dsp:txXfrm>
    </dsp:sp>
    <dsp:sp modelId="{AE3ECBC2-0722-4EEC-B143-D1BB93CE1AF3}">
      <dsp:nvSpPr>
        <dsp:cNvPr id="0" name=""/>
        <dsp:cNvSpPr/>
      </dsp:nvSpPr>
      <dsp:spPr>
        <a:xfrm>
          <a:off x="0" y="2625984"/>
          <a:ext cx="5913437" cy="179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End-to-End Encryption Implementation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User Authentication with Passwords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Enhanced UI/UX Design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Support for Media Files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0" kern="1200"/>
            <a:t>Real-Time Message Broadcasting</a:t>
          </a:r>
          <a:endParaRPr lang="en-US" sz="2200" kern="1200"/>
        </a:p>
      </dsp:txBody>
      <dsp:txXfrm>
        <a:off x="0" y="2625984"/>
        <a:ext cx="5913437" cy="1796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3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7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2914-2359-49C6-8FD4-D3D7BC4FE8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6DCB6C-2151-4934-8747-AE76BBD159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C210-32D7-2859-AF6B-B0A8C9BB2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US" sz="5000" b="1" i="0" dirty="0">
                <a:effectLst/>
                <a:highlight>
                  <a:srgbClr val="FAFAFA"/>
                </a:highlight>
                <a:latin typeface="Poppins" panose="020B0502040204020203" pitchFamily="2" charset="0"/>
              </a:rPr>
              <a:t>Developing a Chat Server and Client Application in C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D7C81-2644-9522-C323-FC67F3A7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Exploring network programming, socket communication, and client-server architecture through a practical C example</a:t>
            </a:r>
          </a:p>
          <a:p>
            <a:pPr algn="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FF8F3D-42A1-E2A8-A2F3-0613FABBAB07}"/>
              </a:ext>
            </a:extLst>
          </p:cNvPr>
          <p:cNvSpPr txBox="1"/>
          <p:nvPr/>
        </p:nvSpPr>
        <p:spPr>
          <a:xfrm>
            <a:off x="4433786" y="4739831"/>
            <a:ext cx="71344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SUBMITTED BY: AISWARYA VV </a:t>
            </a:r>
          </a:p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24NAG1279_U04</a:t>
            </a:r>
            <a:endParaRPr lang="en-US" sz="20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AB395B59-FD82-6274-A917-210F6D7E7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59420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86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FFE5391C-30B6-4574-6A67-C09CED021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83274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29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1388D-6BEF-1CF8-A433-8240EEFA71A5}"/>
              </a:ext>
            </a:extLst>
          </p:cNvPr>
          <p:cNvSpPr txBox="1"/>
          <p:nvPr/>
        </p:nvSpPr>
        <p:spPr>
          <a:xfrm>
            <a:off x="4976636" y="992221"/>
            <a:ext cx="6247308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FEA5-280A-CE0C-F3C8-21E40244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F90FC-A10E-FCE7-7826-51EC670A7336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Introduction to Chat Applications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000" b="1">
              <a:highlight>
                <a:srgbClr val="FAFAFA"/>
              </a:highlight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000" b="1">
              <a:highlight>
                <a:srgbClr val="FAFAFA"/>
              </a:highlight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Definition and Examples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>
                <a:highlight>
                  <a:srgbClr val="FAFAFA"/>
                </a:highlight>
              </a:rPr>
              <a:t>      </a:t>
            </a:r>
            <a:r>
              <a:rPr lang="en-US" sz="1000" b="0" i="0">
                <a:highlight>
                  <a:srgbClr val="FAFAFA"/>
                </a:highlight>
              </a:rPr>
              <a:t>Chat applications enable users to communicate in real-time, with popular examples being WhatsApp and Slack.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Importance of Real-Time Communication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0" i="0">
                <a:highlight>
                  <a:srgbClr val="FAFAFA"/>
                </a:highlight>
              </a:rPr>
              <a:t>Real-time communication is crucial for collaboration, enhancing efficiency in both personal and professional environments.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Use Cases in Various Industries</a:t>
            </a:r>
            <a:endParaRPr lang="en-US" sz="1000" b="1">
              <a:highlight>
                <a:srgbClr val="FAFAFA"/>
              </a:highlight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0" i="0">
                <a:highlight>
                  <a:srgbClr val="FAFAFA"/>
                </a:highlight>
              </a:rPr>
              <a:t>Industries like healthcare and finance utilize chat applications for quick decision-making and improved customer service.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Technical Overview of Chat Clients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0" i="0">
                <a:highlight>
                  <a:srgbClr val="FAFAFA"/>
                </a:highlight>
              </a:rPr>
              <a:t>Chat clients handle user inputs and manage message flow, providing a seamless user experience through efficient design.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1" i="0">
                <a:highlight>
                  <a:srgbClr val="FAFAFA"/>
                </a:highlight>
              </a:rPr>
              <a:t>Server Functionality</a:t>
            </a:r>
            <a:endParaRPr lang="en-US" sz="1000" b="1">
              <a:highlight>
                <a:srgbClr val="FAFAFA"/>
              </a:highlight>
            </a:endParaRP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b="0" i="0">
                <a:highlight>
                  <a:srgbClr val="FAFAFA"/>
                </a:highlight>
              </a:rPr>
              <a:t>Chat servers manage client connections, ensuring scalability and reliability while facilitating message broadcasting.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0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extBox 1">
            <a:extLst>
              <a:ext uri="{FF2B5EF4-FFF2-40B4-BE49-F238E27FC236}">
                <a16:creationId xmlns:a16="http://schemas.microsoft.com/office/drawing/2014/main" id="{3C7788BC-4566-3146-CE03-D4149BECA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8267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6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BA346F5A-862A-91E9-0887-E93F9A02E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458804"/>
              </p:ext>
            </p:extLst>
          </p:nvPr>
        </p:nvGraphicFramePr>
        <p:xfrm>
          <a:off x="1451579" y="1240077"/>
          <a:ext cx="6034827" cy="491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9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B705F-F173-64ED-2500-989379D364A6}"/>
              </a:ext>
            </a:extLst>
          </p:cNvPr>
          <p:cNvSpPr txBox="1"/>
          <p:nvPr/>
        </p:nvSpPr>
        <p:spPr>
          <a:xfrm>
            <a:off x="106326" y="74428"/>
            <a:ext cx="1195099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Chat- Server Overview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Multi-threading for Handling Multiple Clients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Utilizing multi-threading allows the chat server to efficiently manage multiple client connections simultaneously, ensuring smooth communication and responsiveness.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Socket Setup and Connection Handling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The chat server employs socket programming techniques to establish connections with clients, enabling real-time message exchange over the network by creating reliable communication channels.</a:t>
            </a:r>
          </a:p>
          <a:p>
            <a:endParaRPr lang="en-US" dirty="0"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b="0" i="0" dirty="0"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Chat Client Overview</a:t>
            </a:r>
            <a:r>
              <a:rPr lang="en-US" dirty="0">
                <a:solidFill>
                  <a:srgbClr val="0A1222"/>
                </a:solidFill>
                <a:highlight>
                  <a:srgbClr val="FAFAFA"/>
                </a:highlight>
                <a:latin typeface="Roboto" panose="02000000000000000000" pitchFamily="2" charset="0"/>
              </a:rPr>
              <a:t> </a:t>
            </a:r>
          </a:p>
          <a:p>
            <a:endParaRPr lang="en-US" b="0" i="0" dirty="0">
              <a:solidFill>
                <a:srgbClr val="0A1222"/>
              </a:solidFill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Socket Connection</a:t>
            </a:r>
            <a:endParaRPr lang="en-US" dirty="0">
              <a:solidFill>
                <a:srgbClr val="0A1222"/>
              </a:solidFill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0A1222"/>
              </a:solidFill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A1222"/>
                </a:solidFill>
                <a:highlight>
                  <a:srgbClr val="FAFAFA"/>
                </a:highlight>
                <a:latin typeface="Roboto" panose="02000000000000000000" pitchFamily="2" charset="0"/>
              </a:rPr>
              <a:t>Message Handling</a:t>
            </a:r>
          </a:p>
          <a:p>
            <a:endParaRPr lang="en-US" b="0" i="0" dirty="0">
              <a:solidFill>
                <a:srgbClr val="0A1222"/>
              </a:solidFill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dirty="0">
              <a:solidFill>
                <a:srgbClr val="0A1222"/>
              </a:solidFill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0A1222"/>
              </a:solidFill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dirty="0">
              <a:solidFill>
                <a:srgbClr val="0A1222"/>
              </a:solidFill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0A1222"/>
              </a:solidFill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dirty="0">
              <a:solidFill>
                <a:srgbClr val="0A1222"/>
              </a:solidFill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b="0" i="0" dirty="0"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1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C2D5E55-0773-465C-14AC-50DFEBBA1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5871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76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E2B60-111B-C86A-3988-E8F5D20E8DA4}"/>
              </a:ext>
            </a:extLst>
          </p:cNvPr>
          <p:cNvSpPr txBox="1"/>
          <p:nvPr/>
        </p:nvSpPr>
        <p:spPr>
          <a:xfrm>
            <a:off x="0" y="148856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Chat Client Functions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 err="1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str_overwrite_stdout</a:t>
            </a:r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()</a:t>
            </a: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Function to overwrite the standard output stream, ensuring proper formatting of messages.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 err="1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str_trim_lf</a:t>
            </a:r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()</a:t>
            </a: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Utility function to trim newline characters from strings, enhancing data integrity and readability.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 err="1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send_msg_handler</a:t>
            </a:r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()</a:t>
            </a: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Responsible for managing the sending of messages, including user input processing and message formatting.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 err="1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recv_msg_handler</a:t>
            </a:r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()</a:t>
            </a: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Handles the reception of messages, processing incoming data and displaying it to the user interface.</a:t>
            </a: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0A1222"/>
              </a:solidFill>
              <a:highlight>
                <a:srgbClr val="FAFAFA"/>
              </a:highlight>
              <a:latin typeface="Poppins" panose="00000500000000000000" pitchFamily="2" charset="0"/>
            </a:endParaRPr>
          </a:p>
          <a:p>
            <a:r>
              <a:rPr lang="en-US" b="1" i="0" dirty="0">
                <a:solidFill>
                  <a:srgbClr val="0A1222"/>
                </a:solidFill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Global Variables and Signal Handling</a:t>
            </a:r>
          </a:p>
          <a:p>
            <a:r>
              <a:rPr lang="en-US" b="0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Usage of global variables and signal handling to manage program states and ensure proper execution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0EF484B-8981-16B1-07CA-32FE9F51D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98961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81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extBox 1">
            <a:extLst>
              <a:ext uri="{FF2B5EF4-FFF2-40B4-BE49-F238E27FC236}">
                <a16:creationId xmlns:a16="http://schemas.microsoft.com/office/drawing/2014/main" id="{E9FCE4F2-EA34-B9EF-EEC2-66C3762D7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64133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520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824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Poppins</vt:lpstr>
      <vt:lpstr>Roboto</vt:lpstr>
      <vt:lpstr>Gallery</vt:lpstr>
      <vt:lpstr>Developing a Chat Server and Client Application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Aiswarya Vijayan</dc:creator>
  <cp:lastModifiedBy>Aiswarya Vijayan</cp:lastModifiedBy>
  <cp:revision>3</cp:revision>
  <dcterms:created xsi:type="dcterms:W3CDTF">2024-08-09T04:23:33Z</dcterms:created>
  <dcterms:modified xsi:type="dcterms:W3CDTF">2024-08-09T05:09:54Z</dcterms:modified>
</cp:coreProperties>
</file>