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77" r:id="rId2"/>
    <p:sldId id="266" r:id="rId3"/>
    <p:sldId id="274" r:id="rId4"/>
    <p:sldId id="268" r:id="rId5"/>
    <p:sldId id="271" r:id="rId6"/>
    <p:sldId id="270" r:id="rId7"/>
    <p:sldId id="269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89192" autoAdjust="0"/>
  </p:normalViewPr>
  <p:slideViewPr>
    <p:cSldViewPr snapToGrid="0">
      <p:cViewPr>
        <p:scale>
          <a:sx n="80" d="100"/>
          <a:sy n="80" d="100"/>
        </p:scale>
        <p:origin x="73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082185039370082E-2"/>
          <c:y val="2.9658749596752364E-2"/>
          <c:w val="0.91585531496062988"/>
          <c:h val="0.94068250080649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F77B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E-44E3-8E47-C5FE47895D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1BE-44E3-8E47-C5FE47895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E-44E3-8E47-C5FE47895D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BE-44E3-8E47-C5FE47895D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61811903"/>
        <c:axId val="1361812319"/>
      </c:barChart>
      <c:catAx>
        <c:axId val="136181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1812319"/>
        <c:crosses val="autoZero"/>
        <c:auto val="1"/>
        <c:lblAlgn val="ctr"/>
        <c:lblOffset val="100"/>
        <c:noMultiLvlLbl val="0"/>
      </c:catAx>
      <c:valAx>
        <c:axId val="13618123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181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F9833-42C3-447F-A22D-46B9FE1F98E9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DF4D-9754-42F7-BB29-D91FDC3E49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750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Add more market segment for male customers</a:t>
            </a:r>
          </a:p>
          <a:p>
            <a:r>
              <a:rPr lang="en-US" dirty="0"/>
              <a:t># More product for male customers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44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Active </a:t>
            </a:r>
            <a:r>
              <a:rPr lang="en-US" dirty="0" err="1"/>
              <a:t>cust</a:t>
            </a:r>
            <a:r>
              <a:rPr lang="en-US" dirty="0"/>
              <a:t> accounts for 86% of the market, which consists of  around 3000 customers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Elevate the revenue of this company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where the marketing team will take action in efforts to attract &amp; retain customers, whether they are active, new or inactive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377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-54.8% of the customers owns their own property</a:t>
            </a:r>
          </a:p>
          <a:p>
            <a:r>
              <a:rPr lang="en-US" dirty="0"/>
              <a:t>- The reason why we collect and analyze this property possession data is </a:t>
            </a:r>
            <a:r>
              <a:rPr lang="en-US" dirty="0" err="1"/>
              <a:t>bcs</a:t>
            </a:r>
            <a:r>
              <a:rPr lang="en-US" dirty="0"/>
              <a:t> we can deduce that customers with property have stable income and salary to continue purchasing our products</a:t>
            </a:r>
          </a:p>
          <a:p>
            <a:r>
              <a:rPr lang="en-US" dirty="0"/>
              <a:t>- For those who do not disclosed their data, we can make use of their annual income data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12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Purchasing power =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financial ability to buy products and services.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858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least half 50 – 70, middle aged to senior adult, maintain good relationship with these customers using traditional methods like phone calls, text messages and emails.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promotions for adults of 20 above, trendy ads like thru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tiktok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instagram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550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097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85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3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208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315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558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34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05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8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6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27D0-A2B6-4FE6-BF76-0E8059ABC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behaviour</a:t>
            </a:r>
            <a:r>
              <a:rPr lang="en-US" dirty="0"/>
              <a:t> analysis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55387-A0D3-4741-BA20-509B94174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Group 1 DA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8001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3551E3D4-DAEB-460E-80F3-97C02BEC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28" y="2161521"/>
            <a:ext cx="6807441" cy="46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74F6F-450D-4184-95DB-A797EFA5D12B}"/>
              </a:ext>
            </a:extLst>
          </p:cNvPr>
          <p:cNvSpPr txBox="1"/>
          <p:nvPr/>
        </p:nvSpPr>
        <p:spPr>
          <a:xfrm>
            <a:off x="1" y="345639"/>
            <a:ext cx="1219199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3200" dirty="0"/>
              <a:t>The inactive number of months since the last purchase is 15 months and above</a:t>
            </a:r>
          </a:p>
          <a:p>
            <a:r>
              <a:rPr lang="en-US" sz="2400" dirty="0">
                <a:solidFill>
                  <a:srgbClr val="1F77B4"/>
                </a:solidFill>
              </a:rPr>
              <a:t>Once a year promotional ads</a:t>
            </a:r>
          </a:p>
          <a:p>
            <a:r>
              <a:rPr lang="en-US" sz="2400" dirty="0">
                <a:solidFill>
                  <a:srgbClr val="1F77B4"/>
                </a:solidFill>
              </a:rPr>
              <a:t>Attract and retain regular and casual customers</a:t>
            </a:r>
          </a:p>
        </p:txBody>
      </p:sp>
    </p:spTree>
    <p:extLst>
      <p:ext uri="{BB962C8B-B14F-4D97-AF65-F5344CB8AC3E}">
        <p14:creationId xmlns:p14="http://schemas.microsoft.com/office/powerpoint/2010/main" val="388830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AA6557-7CC1-4195-8D12-F4FA807A6F50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1F77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Female customers 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dominated the market with 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almost 11</a:t>
            </a:r>
            <a:r>
              <a: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than </a:t>
            </a:r>
            <a:r>
              <a:rPr lang="en-US" sz="3200" b="0" cap="none" spc="0" dirty="0">
                <a:ln w="0"/>
                <a:solidFill>
                  <a:srgbClr val="FF7F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male customers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80CB8A-A06E-4887-BD66-301782F6C6B1}"/>
              </a:ext>
            </a:extLst>
          </p:cNvPr>
          <p:cNvGrpSpPr/>
          <p:nvPr/>
        </p:nvGrpSpPr>
        <p:grpSpPr>
          <a:xfrm>
            <a:off x="3505201" y="2047736"/>
            <a:ext cx="5259422" cy="4644284"/>
            <a:chOff x="3784821" y="2317068"/>
            <a:chExt cx="4979801" cy="4374952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C195DD6-E84E-4877-924B-3B6703622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22" t="11849" r="13703" b="2881"/>
            <a:stretch/>
          </p:blipFill>
          <p:spPr bwMode="auto">
            <a:xfrm>
              <a:off x="3784821" y="2317068"/>
              <a:ext cx="4484537" cy="437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A4E4FE-E36D-4DDA-B5A1-171A9A1DA79C}"/>
                </a:ext>
              </a:extLst>
            </p:cNvPr>
            <p:cNvSpPr txBox="1"/>
            <p:nvPr/>
          </p:nvSpPr>
          <p:spPr>
            <a:xfrm>
              <a:off x="5398935" y="2377440"/>
              <a:ext cx="850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Female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A48548-7149-4F62-AE62-07D5AE055042}"/>
                </a:ext>
              </a:extLst>
            </p:cNvPr>
            <p:cNvSpPr txBox="1"/>
            <p:nvPr/>
          </p:nvSpPr>
          <p:spPr>
            <a:xfrm>
              <a:off x="5593540" y="6322688"/>
              <a:ext cx="6559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Male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AA4245-F5A7-43E6-A792-1A1907483DC5}"/>
                </a:ext>
              </a:extLst>
            </p:cNvPr>
            <p:cNvSpPr txBox="1"/>
            <p:nvPr/>
          </p:nvSpPr>
          <p:spPr>
            <a:xfrm>
              <a:off x="7774094" y="4670218"/>
              <a:ext cx="9905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Unknown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43849CB-E4E3-4C19-AC20-FC00C416CAD0}"/>
              </a:ext>
            </a:extLst>
          </p:cNvPr>
          <p:cNvSpPr txBox="1"/>
          <p:nvPr/>
        </p:nvSpPr>
        <p:spPr>
          <a:xfrm>
            <a:off x="0" y="14547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propose for the management to 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more market segment for male customers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increase sale</a:t>
            </a:r>
          </a:p>
        </p:txBody>
      </p:sp>
    </p:spTree>
    <p:extLst>
      <p:ext uri="{BB962C8B-B14F-4D97-AF65-F5344CB8AC3E}">
        <p14:creationId xmlns:p14="http://schemas.microsoft.com/office/powerpoint/2010/main" val="162565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884ED1-155D-40B6-B29D-2260CF2CA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62587"/>
              </p:ext>
            </p:extLst>
          </p:nvPr>
        </p:nvGraphicFramePr>
        <p:xfrm>
          <a:off x="828675" y="990600"/>
          <a:ext cx="9667079" cy="5555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0D3817AF-C9CF-43A5-B06D-DA41CDA5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381458"/>
            <a:ext cx="3188575" cy="210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25B4CB7-EF79-48F8-9554-27FAEC8A92B3}"/>
              </a:ext>
            </a:extLst>
          </p:cNvPr>
          <p:cNvGrpSpPr/>
          <p:nvPr/>
        </p:nvGrpSpPr>
        <p:grpSpPr>
          <a:xfrm>
            <a:off x="8483600" y="1920875"/>
            <a:ext cx="2438400" cy="1317598"/>
            <a:chOff x="8864600" y="2463800"/>
            <a:chExt cx="2438400" cy="13175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73FEAD-340A-4DCC-BF3F-57AC74B6F3AF}"/>
                </a:ext>
              </a:extLst>
            </p:cNvPr>
            <p:cNvGrpSpPr/>
            <p:nvPr/>
          </p:nvGrpSpPr>
          <p:grpSpPr>
            <a:xfrm>
              <a:off x="8864600" y="2463800"/>
              <a:ext cx="2184400" cy="369332"/>
              <a:chOff x="8864600" y="2463800"/>
              <a:chExt cx="2184400" cy="3693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C48C7D-0B03-457E-962E-0804A950A529}"/>
                  </a:ext>
                </a:extLst>
              </p:cNvPr>
              <p:cNvSpPr/>
              <p:nvPr/>
            </p:nvSpPr>
            <p:spPr>
              <a:xfrm>
                <a:off x="8864600" y="2487120"/>
                <a:ext cx="330200" cy="332280"/>
              </a:xfrm>
              <a:prstGeom prst="rect">
                <a:avLst/>
              </a:prstGeom>
              <a:solidFill>
                <a:srgbClr val="1F77B4"/>
              </a:solidFill>
              <a:ln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C0567-A2B0-4F0C-9E2E-800C382B7FF2}"/>
                  </a:ext>
                </a:extLst>
              </p:cNvPr>
              <p:cNvSpPr txBox="1"/>
              <p:nvPr/>
            </p:nvSpPr>
            <p:spPr>
              <a:xfrm>
                <a:off x="9271000" y="2463800"/>
                <a:ext cx="177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Active customers</a:t>
                </a:r>
                <a:endParaRPr lang="en-MY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8F80F8-6C24-40D4-A88F-4A170B05D59F}"/>
                </a:ext>
              </a:extLst>
            </p:cNvPr>
            <p:cNvGrpSpPr/>
            <p:nvPr/>
          </p:nvGrpSpPr>
          <p:grpSpPr>
            <a:xfrm>
              <a:off x="8864600" y="2937933"/>
              <a:ext cx="2184400" cy="369332"/>
              <a:chOff x="8864600" y="2463800"/>
              <a:chExt cx="2184400" cy="3693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D864A2-BEA5-4B70-A880-A4FF5E1E016A}"/>
                  </a:ext>
                </a:extLst>
              </p:cNvPr>
              <p:cNvSpPr/>
              <p:nvPr/>
            </p:nvSpPr>
            <p:spPr>
              <a:xfrm>
                <a:off x="8864600" y="2487120"/>
                <a:ext cx="330200" cy="3322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935BF6-94C0-4AEE-BCE8-1707C41D71DE}"/>
                  </a:ext>
                </a:extLst>
              </p:cNvPr>
              <p:cNvSpPr txBox="1"/>
              <p:nvPr/>
            </p:nvSpPr>
            <p:spPr>
              <a:xfrm>
                <a:off x="9271000" y="2463800"/>
                <a:ext cx="177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New customers</a:t>
                </a:r>
                <a:endParaRPr lang="en-MY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E681A5-751B-43C7-AAE7-6E174C38BB26}"/>
                </a:ext>
              </a:extLst>
            </p:cNvPr>
            <p:cNvGrpSpPr/>
            <p:nvPr/>
          </p:nvGrpSpPr>
          <p:grpSpPr>
            <a:xfrm>
              <a:off x="8864600" y="3412066"/>
              <a:ext cx="2438400" cy="369332"/>
              <a:chOff x="8864600" y="2463800"/>
              <a:chExt cx="2438400" cy="36933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9D38ED-E336-4378-8096-D086E50F72ED}"/>
                  </a:ext>
                </a:extLst>
              </p:cNvPr>
              <p:cNvSpPr/>
              <p:nvPr/>
            </p:nvSpPr>
            <p:spPr>
              <a:xfrm>
                <a:off x="8864600" y="2487120"/>
                <a:ext cx="330200" cy="33228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AF94D1-7C0B-4320-9979-C668A66E5B26}"/>
                  </a:ext>
                </a:extLst>
              </p:cNvPr>
              <p:cNvSpPr txBox="1"/>
              <p:nvPr/>
            </p:nvSpPr>
            <p:spPr>
              <a:xfrm>
                <a:off x="9271000" y="2463800"/>
                <a:ext cx="20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Inactive customers </a:t>
                </a:r>
                <a:endParaRPr lang="en-MY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678E5BC-4BD0-4642-BBF6-FE4C4A3C8AF1}"/>
              </a:ext>
            </a:extLst>
          </p:cNvPr>
          <p:cNvSpPr txBox="1"/>
          <p:nvPr/>
        </p:nvSpPr>
        <p:spPr>
          <a:xfrm>
            <a:off x="966787" y="338169"/>
            <a:ext cx="10258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F77B4"/>
                </a:solidFill>
              </a:rPr>
              <a:t>Active customers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 for </a:t>
            </a:r>
            <a:r>
              <a:rPr lang="en-US" sz="4800" b="1" dirty="0">
                <a:solidFill>
                  <a:srgbClr val="1F77B4"/>
                </a:solidFill>
              </a:rPr>
              <a:t>86%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market</a:t>
            </a:r>
            <a:endParaRPr lang="en-MY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0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70225-425A-491E-82A7-4B3B714EB168}"/>
              </a:ext>
            </a:extLst>
          </p:cNvPr>
          <p:cNvSpPr txBox="1"/>
          <p:nvPr/>
        </p:nvSpPr>
        <p:spPr>
          <a:xfrm>
            <a:off x="0" y="22860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F77B4"/>
                </a:solidFill>
              </a:rPr>
              <a:t>54.8%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customers possess their own property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A41619-62C6-4CC6-82A5-6E2298C37A0D}"/>
              </a:ext>
            </a:extLst>
          </p:cNvPr>
          <p:cNvGrpSpPr/>
          <p:nvPr/>
        </p:nvGrpSpPr>
        <p:grpSpPr>
          <a:xfrm>
            <a:off x="3194447" y="936486"/>
            <a:ext cx="5803106" cy="5921514"/>
            <a:chOff x="3629025" y="1762125"/>
            <a:chExt cx="4552950" cy="476250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D18821FD-A44D-44F3-9BFE-3DF87E1EED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6" t="10579" r="10246" b="4890"/>
            <a:stretch/>
          </p:blipFill>
          <p:spPr bwMode="auto">
            <a:xfrm>
              <a:off x="3629025" y="1838325"/>
              <a:ext cx="4552950" cy="461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70EEFA-83B8-4265-B77F-C64ED9E84450}"/>
                </a:ext>
              </a:extLst>
            </p:cNvPr>
            <p:cNvSpPr txBox="1"/>
            <p:nvPr/>
          </p:nvSpPr>
          <p:spPr>
            <a:xfrm>
              <a:off x="5150325" y="1762125"/>
              <a:ext cx="15103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 property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E2D25F-106D-45B1-A819-244A8FE56F8B}"/>
                </a:ext>
              </a:extLst>
            </p:cNvPr>
            <p:cNvSpPr txBox="1"/>
            <p:nvPr/>
          </p:nvSpPr>
          <p:spPr>
            <a:xfrm>
              <a:off x="6219529" y="6155293"/>
              <a:ext cx="13179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Undisclosed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0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BC0CA-922A-449A-B30D-6B7F969D3359}"/>
              </a:ext>
            </a:extLst>
          </p:cNvPr>
          <p:cNvSpPr txBox="1"/>
          <p:nvPr/>
        </p:nvSpPr>
        <p:spPr>
          <a:xfrm>
            <a:off x="0" y="114101"/>
            <a:ext cx="121920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1F77B4"/>
                </a:solidFill>
              </a:defRPr>
            </a:lvl1pPr>
          </a:lstStyle>
          <a:p>
            <a:r>
              <a:rPr lang="en-US" sz="4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annual income is around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USD40,000</a:t>
            </a:r>
          </a:p>
          <a:p>
            <a:r>
              <a:rPr lang="en-US" b="0" dirty="0"/>
              <a:t>Higher salary, higher purchasing power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B92160A-B894-407F-833E-9D41C51FF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b="6577"/>
          <a:stretch/>
        </p:blipFill>
        <p:spPr bwMode="auto">
          <a:xfrm>
            <a:off x="2543175" y="1679436"/>
            <a:ext cx="7105650" cy="50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E74C6625-7E5C-470F-BAB8-264E5CC7A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/>
          <a:stretch/>
        </p:blipFill>
        <p:spPr bwMode="auto">
          <a:xfrm>
            <a:off x="2371725" y="2200275"/>
            <a:ext cx="6953250" cy="47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712E2-82B9-43FA-9B82-21141A810713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than half of customers are of </a:t>
            </a:r>
            <a:r>
              <a:rPr lang="en-US" sz="4000" b="0" cap="none" spc="0" dirty="0">
                <a:ln w="0"/>
                <a:solidFill>
                  <a:srgbClr val="FF7F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to 80 years 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F7A69-F5E2-4E26-8EA5-5EEC0B64689F}"/>
              </a:ext>
            </a:extLst>
          </p:cNvPr>
          <p:cNvSpPr txBox="1"/>
          <p:nvPr/>
        </p:nvSpPr>
        <p:spPr>
          <a:xfrm>
            <a:off x="1" y="85391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suggest to maintain 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relationship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these customers using 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marketing methods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like phone calls, text messages and emails.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trendy promotions for adults of 20 above</a:t>
            </a:r>
          </a:p>
        </p:txBody>
      </p:sp>
    </p:spTree>
    <p:extLst>
      <p:ext uri="{BB962C8B-B14F-4D97-AF65-F5344CB8AC3E}">
        <p14:creationId xmlns:p14="http://schemas.microsoft.com/office/powerpoint/2010/main" val="9386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2A15374A-9062-4FA6-85BC-B00950DA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06" y="2243138"/>
            <a:ext cx="6730788" cy="448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45C54-99FB-441C-9434-4FCF1F373D53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an </a:t>
            </a:r>
            <a:r>
              <a:rPr lang="en-US" sz="32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amount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potential customers and non-potential customers among both</a:t>
            </a:r>
            <a:r>
              <a:rPr lang="en-US" sz="3200" b="0" cap="none" spc="0" dirty="0">
                <a:ln w="0"/>
                <a:solidFill>
                  <a:srgbClr val="1F77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male 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sz="3200" b="0" cap="none" spc="0" dirty="0">
                <a:ln w="0"/>
                <a:solidFill>
                  <a:srgbClr val="FF7F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femal</a:t>
            </a:r>
            <a:r>
              <a:rPr lang="en-US" sz="3200" dirty="0">
                <a:ln w="0"/>
                <a:solidFill>
                  <a:srgbClr val="FF7F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3200" b="0" cap="none" spc="0" dirty="0">
              <a:ln w="0"/>
              <a:solidFill>
                <a:srgbClr val="FF7F0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1848-255B-4CC0-8831-8B8B3EE02E69}"/>
              </a:ext>
            </a:extLst>
          </p:cNvPr>
          <p:cNvSpPr txBox="1"/>
          <p:nvPr/>
        </p:nvSpPr>
        <p:spPr>
          <a:xfrm>
            <a:off x="0" y="127378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Suggestion: Update website and have variety of payment options during checkout</a:t>
            </a:r>
          </a:p>
        </p:txBody>
      </p:sp>
    </p:spTree>
    <p:extLst>
      <p:ext uri="{BB962C8B-B14F-4D97-AF65-F5344CB8AC3E}">
        <p14:creationId xmlns:p14="http://schemas.microsoft.com/office/powerpoint/2010/main" val="248436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BE1964ED-6776-498B-ABA1-424DCE92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04" y="1593533"/>
            <a:ext cx="7569984" cy="51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293CE-62F4-4354-9844-F055C728EC66}"/>
              </a:ext>
            </a:extLst>
          </p:cNvPr>
          <p:cNvSpPr txBox="1"/>
          <p:nvPr/>
        </p:nvSpPr>
        <p:spPr>
          <a:xfrm>
            <a:off x="0" y="331649"/>
            <a:ext cx="121920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1F77B4"/>
                </a:solidFill>
              </a:defRPr>
            </a:lvl1pPr>
          </a:lstStyle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responded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than 6 times 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last year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b="0" dirty="0"/>
              <a:t>Insight: Great promotional ads</a:t>
            </a:r>
          </a:p>
        </p:txBody>
      </p:sp>
    </p:spTree>
    <p:extLst>
      <p:ext uri="{BB962C8B-B14F-4D97-AF65-F5344CB8AC3E}">
        <p14:creationId xmlns:p14="http://schemas.microsoft.com/office/powerpoint/2010/main" val="30103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31E94BA2-D158-43B5-96AD-7C9E271E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41" y="1852840"/>
            <a:ext cx="6979318" cy="50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2D171-EEAE-4E72-BF43-F2AE70CED5F6}"/>
              </a:ext>
            </a:extLst>
          </p:cNvPr>
          <p:cNvSpPr txBox="1"/>
          <p:nvPr/>
        </p:nvSpPr>
        <p:spPr>
          <a:xfrm>
            <a:off x="0" y="283180"/>
            <a:ext cx="1219199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3600" dirty="0"/>
              <a:t>Customers click the ads, however, they are not interested in purchasing the products</a:t>
            </a:r>
          </a:p>
          <a:p>
            <a:r>
              <a:rPr lang="en-US" sz="2400" dirty="0">
                <a:solidFill>
                  <a:srgbClr val="1F77B4"/>
                </a:solidFill>
              </a:rPr>
              <a:t>Suggestion: Update website (UI/UX design) and have variety of payment options during checkout</a:t>
            </a:r>
          </a:p>
        </p:txBody>
      </p:sp>
    </p:spTree>
    <p:extLst>
      <p:ext uri="{BB962C8B-B14F-4D97-AF65-F5344CB8AC3E}">
        <p14:creationId xmlns:p14="http://schemas.microsoft.com/office/powerpoint/2010/main" val="213395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7BA4B81CFD7F47A0BDCF1CCBA79139" ma:contentTypeVersion="14" ma:contentTypeDescription="Create a new document." ma:contentTypeScope="" ma:versionID="0b8aada791da504b347f93081b35f237">
  <xsd:schema xmlns:xsd="http://www.w3.org/2001/XMLSchema" xmlns:xs="http://www.w3.org/2001/XMLSchema" xmlns:p="http://schemas.microsoft.com/office/2006/metadata/properties" xmlns:ns1="http://schemas.microsoft.com/sharepoint/v3" xmlns:ns2="06f3805b-6bb0-4474-b31b-232bfa6c35c5" xmlns:ns3="a7207868-4c20-40d5-af67-e5a7fc1dbea2" targetNamespace="http://schemas.microsoft.com/office/2006/metadata/properties" ma:root="true" ma:fieldsID="4b91b1eeae74bc15b7f4c5a1e59d6c58" ns1:_="" ns2:_="" ns3:_="">
    <xsd:import namespace="http://schemas.microsoft.com/sharepoint/v3"/>
    <xsd:import namespace="06f3805b-6bb0-4474-b31b-232bfa6c35c5"/>
    <xsd:import namespace="a7207868-4c20-40d5-af67-e5a7fc1db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3805b-6bb0-4474-b31b-232bfa6c35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07868-4c20-40d5-af67-e5a7fc1db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93298-6320-4270-82D5-6E08E8A48B04}"/>
</file>

<file path=customXml/itemProps2.xml><?xml version="1.0" encoding="utf-8"?>
<ds:datastoreItem xmlns:ds="http://schemas.openxmlformats.org/officeDocument/2006/customXml" ds:itemID="{CA5740AF-3C42-4EC1-88F1-7C0491052389}"/>
</file>

<file path=customXml/itemProps3.xml><?xml version="1.0" encoding="utf-8"?>
<ds:datastoreItem xmlns:ds="http://schemas.openxmlformats.org/officeDocument/2006/customXml" ds:itemID="{FBF75903-317C-40C3-83B1-F0A5D2908547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262</TotalTime>
  <Words>407</Words>
  <Application>Microsoft Office PowerPoint</Application>
  <PresentationFormat>Widescreen</PresentationFormat>
  <Paragraphs>44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Tw Cen MT</vt:lpstr>
      <vt:lpstr>Tw Cen MT Condensed</vt:lpstr>
      <vt:lpstr>Wingdings 3</vt:lpstr>
      <vt:lpstr>Integral</vt:lpstr>
      <vt:lpstr>customer behaviour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Puteri Maisarah Haziqah Haris Fadzilah</dc:creator>
  <cp:lastModifiedBy>Puteri Maisarah Haziqah</cp:lastModifiedBy>
  <cp:revision>6</cp:revision>
  <dcterms:created xsi:type="dcterms:W3CDTF">2021-12-09T04:50:43Z</dcterms:created>
  <dcterms:modified xsi:type="dcterms:W3CDTF">2022-01-11T06:32:58Z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0x010100667BA4B81CFD7F47A0BDCF1CCBA79139</vt:lpwstr>
  </property>
</Properties>
</file>