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-Covid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69B079-8687-4774-BB88-74A5E4F36F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 - 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0A2CBA-A4DF-443F-BA0D-CD0278F509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5/26/2024 12:36:45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A8C0A7E-B461-4354-A340-653AB7268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2024-05-26T12:36:46Z</dcterms:created>
  <dcterms:modified xsi:type="dcterms:W3CDTF">2024-05-26T12:36:46Z</dcterms:modified>
</cp:coreProperties>
</file>