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423d48c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423d48c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423d48c5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423d48c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0af0619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0af0619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0af0619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0af0619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0af0619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0af0619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0af061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0af061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af061a4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af061a4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0af061a4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0af061a4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af061a4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af061a4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0af0619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0af0619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0af0619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0af0619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0af0619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0af0619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423d48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423d48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u/0/d/1UtfZgeYeZCzfIaN5mNRpB3sb1tQwqW-9z5-knXRYUro/edit" TargetMode="External"/><Relationship Id="rId4" Type="http://schemas.openxmlformats.org/officeDocument/2006/relationships/hyperlink" Target="https://docs.google.com/document/u/0/d/1o2g6Ub4LHP8HkyJR6ALD18NMY6Ig8rh1Ns_O8Z-okK8/ed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u/0/d/1y1ttzldj2Y6cNeiT6j7YGFbcn0Zo1mJ8lK-gWKLcDas/edit" TargetMode="External"/><Relationship Id="rId4" Type="http://schemas.openxmlformats.org/officeDocument/2006/relationships/hyperlink" Target="https://docs.google.com/document/d/19aNswNpP8qix3N--cHVUlTbbJbq5yofbMvJ9SjebtuI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Lato"/>
                <a:ea typeface="Lato"/>
                <a:cs typeface="Lato"/>
                <a:sym typeface="Lato"/>
              </a:rPr>
              <a:t>Présentation GSB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350" y="396425"/>
            <a:ext cx="573405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/>
        </p:nvSpPr>
        <p:spPr>
          <a:xfrm>
            <a:off x="181075" y="175925"/>
            <a:ext cx="254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Gestion droit d'accès</a:t>
            </a:r>
            <a:endParaRPr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75" y="287275"/>
            <a:ext cx="5732200" cy="4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107450" y="845925"/>
            <a:ext cx="30000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taper Win + R =  puis executer regedit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Créer le dossier le dossier SpecialAccounts et UserList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fois sur le dossier UserList, faites un clic droit puis Nouveau &gt; Clé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Créez successivement un dossier SpecialAccounts puis recommencez pour créer un sous-dossier UserList.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142550" y="287275"/>
            <a:ext cx="275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</a:rPr>
              <a:t>Masquer le compte administrateur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éléments de configuration et de paramétrages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1297500" y="1494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Nomenclature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N-(departement)-001 (numéro ordinateur)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                     O-(departement)-001 (numéro ordinateur)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                     S-(departement)-001 (numéro ordinateur)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                     E-(departement)-001 (numéro ordinateur)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                     C-(departement)-001 (numéro ordinateur)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                     IDF-(departement)-001 (numéro ordinateur)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préconisation sur un environnement de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masteurisation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1027250" y="1340525"/>
            <a:ext cx="73092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Qu’est ce que la masteurisation ?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Procédé permettant d’installer une configuration système sur un groupe d’ordinateurs simultanément.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Quel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s sont les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prérequis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Ordinateur avec l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es mêmes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configuration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Un serveur FOG (logiciel gratuit permettant la masteurisation)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2857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PXE </a:t>
            </a:r>
            <a:r>
              <a:rPr lang="fr" sz="1750">
                <a:latin typeface="Arial"/>
                <a:ea typeface="Arial"/>
                <a:cs typeface="Arial"/>
                <a:sym typeface="Arial"/>
              </a:rPr>
              <a:t>(Preboot Execution Environment)</a:t>
            </a:r>
            <a:endParaRPr sz="175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/>
        </p:nvSpPr>
        <p:spPr>
          <a:xfrm>
            <a:off x="5959475" y="4006975"/>
            <a:ext cx="26886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f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procedure-preparation-poste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7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7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fr" sz="117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Fiche Procédure Masterisation</a:t>
            </a:r>
            <a:r>
              <a:rPr lang="fr" sz="117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Procédure de récupération et charte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11700" y="1474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Remplir le formulaire en cas de panne ou problème ou de reconditionnement.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Si l’utilisateur est responsable des dommages il sera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amené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à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rembourser.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charte</a:t>
            </a:r>
            <a:endParaRPr sz="2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fr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Fiche procédure : récupérations matériels</a:t>
            </a:r>
            <a:r>
              <a:rPr lang="fr" sz="1000"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Sommaire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Descriptif technique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Propositions commerciales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solutions logicielles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éléments de configuration et de paramétrage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préconisation sur un environnement de </a:t>
            </a:r>
            <a:r>
              <a:rPr lang="fr" sz="1700">
                <a:latin typeface="Lato"/>
                <a:ea typeface="Lato"/>
                <a:cs typeface="Lato"/>
                <a:sym typeface="Lato"/>
              </a:rPr>
              <a:t>masteurisation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procédure pour la préparation d’un poste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procédure de récupération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charte sur le bon usage de l’équipement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00">
                <a:latin typeface="Lato"/>
                <a:ea typeface="Lato"/>
                <a:cs typeface="Lato"/>
                <a:sym typeface="Lato"/>
              </a:rPr>
              <a:t>Descriptif</a:t>
            </a:r>
            <a:r>
              <a:rPr lang="fr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2400">
                <a:latin typeface="Lato"/>
                <a:ea typeface="Lato"/>
                <a:cs typeface="Lato"/>
                <a:sym typeface="Lato"/>
              </a:rPr>
              <a:t>technique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12028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Lato"/>
                <a:ea typeface="Lato"/>
                <a:cs typeface="Lato"/>
                <a:sym typeface="Lato"/>
              </a:rPr>
              <a:t>Pour que le visiteur puisse </a:t>
            </a:r>
            <a:r>
              <a:rPr lang="fr" sz="2000">
                <a:latin typeface="Lato"/>
                <a:ea typeface="Lato"/>
                <a:cs typeface="Lato"/>
                <a:sym typeface="Lato"/>
              </a:rPr>
              <a:t>réaliser sa</a:t>
            </a:r>
            <a:r>
              <a:rPr lang="fr" sz="2000">
                <a:latin typeface="Lato"/>
                <a:ea typeface="Lato"/>
                <a:cs typeface="Lato"/>
                <a:sym typeface="Lato"/>
              </a:rPr>
              <a:t> tâche, il lui </a:t>
            </a:r>
            <a:r>
              <a:rPr lang="fr" sz="2000">
                <a:latin typeface="Lato"/>
                <a:ea typeface="Lato"/>
                <a:cs typeface="Lato"/>
                <a:sym typeface="Lato"/>
              </a:rPr>
              <a:t>faudra</a:t>
            </a:r>
            <a:r>
              <a:rPr lang="fr" sz="2000">
                <a:latin typeface="Lato"/>
                <a:ea typeface="Lato"/>
                <a:cs typeface="Lato"/>
                <a:sym typeface="Lato"/>
              </a:rPr>
              <a:t> 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Un processeur avec un minimum de 4 coeurs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Minimum 8go ram ainsi que de 256 SSD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Avoir une bonne autonomie de minimum 10h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Il doit posséder </a:t>
            </a:r>
            <a:r>
              <a:rPr lang="fr" sz="1700">
                <a:latin typeface="Lato"/>
                <a:ea typeface="Lato"/>
                <a:cs typeface="Lato"/>
                <a:sym typeface="Lato"/>
              </a:rPr>
              <a:t>obligatoirement le Wifi ainsi que le port Ethernet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Une garantie sur le pc est nécessaire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Le système d’exploitation Windows 10 est préférable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Lato"/>
                <a:ea typeface="Lato"/>
                <a:cs typeface="Lato"/>
                <a:sym typeface="Lato"/>
              </a:rPr>
              <a:t>Acer TravelMate P2 </a:t>
            </a:r>
            <a:r>
              <a:rPr lang="fr" sz="2000">
                <a:latin typeface="Lato"/>
                <a:ea typeface="Lato"/>
                <a:cs typeface="Lato"/>
                <a:sym typeface="Lato"/>
              </a:rPr>
              <a:t>TMP 214</a:t>
            </a:r>
            <a:r>
              <a:rPr lang="fr" sz="2000">
                <a:latin typeface="Lato"/>
                <a:ea typeface="Lato"/>
                <a:cs typeface="Lato"/>
                <a:sym typeface="Lato"/>
              </a:rPr>
              <a:t>-53 - 14"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fr" sz="1700">
                <a:latin typeface="Lato"/>
                <a:ea typeface="Lato"/>
                <a:cs typeface="Lato"/>
                <a:sym typeface="Lato"/>
              </a:rPr>
              <a:t>aractéristique 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Intel Core th i5 11ème Gn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8go ram et 256 SSD DDR4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Nombre de coeur : 4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Intel Iris Xe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Wifi et Ethernet et Bluetooth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Autonomie : 13h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Garantie 2 ans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000" y="2749225"/>
            <a:ext cx="2426100" cy="18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5734500" y="2364000"/>
            <a:ext cx="340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Prix : 569.00 €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Lato"/>
                <a:ea typeface="Lato"/>
                <a:cs typeface="Lato"/>
                <a:sym typeface="Lato"/>
              </a:rPr>
              <a:t>HP ProBook 450 G10 Notebook - 15.6"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fr" sz="1700">
                <a:latin typeface="Lato"/>
                <a:ea typeface="Lato"/>
                <a:cs typeface="Lato"/>
                <a:sym typeface="Lato"/>
              </a:rPr>
              <a:t>aractéristique 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Intel Core i5 13ème Gn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8go ram et 256 SSD DDR4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Nombre de coeur : 10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Intel Iris Xe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Wifi et Ethernet et Bluetooth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Autonomie : 14h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Garantie 1 an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716" y="2755950"/>
            <a:ext cx="2424160" cy="18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5752900" y="2364000"/>
            <a:ext cx="329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Prix : 699.00 €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Lato"/>
                <a:ea typeface="Lato"/>
                <a:cs typeface="Lato"/>
                <a:sym typeface="Lato"/>
              </a:rPr>
              <a:t>Lenovo ThinkPad E15 Gen 4 - 15.6"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fr" sz="1700">
                <a:latin typeface="Lato"/>
                <a:ea typeface="Lato"/>
                <a:cs typeface="Lato"/>
                <a:sym typeface="Lato"/>
              </a:rPr>
              <a:t>aractéristique :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Intel Core i5 12ème Gn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8go ram et 256 SSD DDR4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Nombre de coeur : 10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Intel Iris Xe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Wifi et Ethernet et Bluetooth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Autonomie : 15h30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Garantie 1 an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363" y="2602315"/>
            <a:ext cx="2437025" cy="1841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>
            <a:off x="5620725" y="2186825"/>
            <a:ext cx="29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Prix : 799.00 €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Solutions logiciels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Logiciel Hors Ligne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Le pack Microsoft Office 365 : Word, Excel, PowerPoint, OneDrive, Outlook, OneDrive et Microsoft Teams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Logiciels disponible en ligne pour un partage plus simple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Applications disponible sur Google Drive : Gdoc, Gsheet, Gslides et Gforms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Logiciel pour l’utilisation de PDF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Acrobat Reader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57264" y="204325"/>
            <a:ext cx="1143325" cy="13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éléments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de configuration et de paramétrages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1393725"/>
            <a:ext cx="294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il y aura un compte pour l’utilisation professionnel et un pour l’utilisation personnelle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le compte administrateur sera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configuré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de tel façon à ce que l’utilisateur n’y ai pas accès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(il sera masqué dans la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fenêtre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de démarrage)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350" y="1371950"/>
            <a:ext cx="2948400" cy="231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500" y="1210625"/>
            <a:ext cx="2678853" cy="263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750" y="438150"/>
            <a:ext cx="573405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/>
          <p:nvPr/>
        </p:nvSpPr>
        <p:spPr>
          <a:xfrm>
            <a:off x="168250" y="285100"/>
            <a:ext cx="287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Gestion Stockage</a:t>
            </a:r>
            <a:endParaRPr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