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hgnb9xW1Au0dXY+dxYHSsNdkSq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8046e423c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08046e423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Creamos otro filtro, vemos que la ciudad con mayor cantidad de alquileres es Madrid. Corregimos los nombres comparando con los códigos postales. Se modifica todo la columna city a Madrid si cumple con el requisito de estar en codigo postal que empiece con 28.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08046e423c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08046e423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82e5637d6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82e5637d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84bfdad3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084bfdad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84bfdad3b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084bfdad3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84bfdad3b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084bfdad3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8046e423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08046e42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08046e423c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08046e423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Vemos la diferencia entre los alquileres en España en comparación con los siguientes países. Tomamos la decisión de tomar los otros países como outliers y no trabajar con ellos.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Libro2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Archivo creado el: 11/02/2023 10:17:42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208046e423c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534698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208046e423c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775" y="246425"/>
            <a:ext cx="8034200" cy="61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g2082e5637d6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229" y="152400"/>
            <a:ext cx="8425542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84bfdad3b_0_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084bfdad3b_0_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g2084bfdad3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551" y="0"/>
            <a:ext cx="10636897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g2084bfdad3b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2176" y="0"/>
            <a:ext cx="632764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84bfdad3b_0_15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084bfdad3b_0_15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g2084bfdad3b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551" y="0"/>
            <a:ext cx="10636897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4587" y="790575"/>
            <a:ext cx="7362825" cy="52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cio_prop_type" id="95" name="Google Shape;9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5912" y="1347787"/>
            <a:ext cx="9020175" cy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eaning_price_barrios_cancel" id="100" name="Google Shape;10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6062" y="171450"/>
            <a:ext cx="6619875" cy="65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usters" id="105" name="Google Shape;10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7487" y="142875"/>
            <a:ext cx="6677025" cy="657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puntos" id="110" name="Google Shape;11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4587" y="709612"/>
            <a:ext cx="7362825" cy="543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volucion" id="115" name="Google Shape;11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3737" y="714375"/>
            <a:ext cx="5724525" cy="54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208046e423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382" y="152400"/>
            <a:ext cx="6835237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g208046e423c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598" y="152400"/>
            <a:ext cx="10056804" cy="6553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2023-02-11T09:17:47Z</dcterms:created>
</cp:coreProperties>
</file>