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e Davis" userId="8f85ffe33d4baa21" providerId="LiveId" clId="{A8FC2011-CD90-4B49-A155-00C7FBC1E699}"/>
    <pc:docChg chg="undo custSel addSld modSld">
      <pc:chgData name="Luke Davis" userId="8f85ffe33d4baa21" providerId="LiveId" clId="{A8FC2011-CD90-4B49-A155-00C7FBC1E699}" dt="2024-12-06T13:36:45.571" v="486" actId="6549"/>
      <pc:docMkLst>
        <pc:docMk/>
      </pc:docMkLst>
      <pc:sldChg chg="delSp modSp new mod">
        <pc:chgData name="Luke Davis" userId="8f85ffe33d4baa21" providerId="LiveId" clId="{A8FC2011-CD90-4B49-A155-00C7FBC1E699}" dt="2024-12-06T02:16:54.006" v="76" actId="27636"/>
        <pc:sldMkLst>
          <pc:docMk/>
          <pc:sldMk cId="2637747394" sldId="256"/>
        </pc:sldMkLst>
        <pc:spChg chg="mod">
          <ac:chgData name="Luke Davis" userId="8f85ffe33d4baa21" providerId="LiveId" clId="{A8FC2011-CD90-4B49-A155-00C7FBC1E699}" dt="2024-12-06T02:16:54.006" v="76" actId="27636"/>
          <ac:spMkLst>
            <pc:docMk/>
            <pc:sldMk cId="2637747394" sldId="256"/>
            <ac:spMk id="2" creationId="{F162FE16-23B7-8F88-F5D2-C845E6B32EE8}"/>
          </ac:spMkLst>
        </pc:spChg>
        <pc:spChg chg="del">
          <ac:chgData name="Luke Davis" userId="8f85ffe33d4baa21" providerId="LiveId" clId="{A8FC2011-CD90-4B49-A155-00C7FBC1E699}" dt="2024-12-06T02:09:47.917" v="2" actId="478"/>
          <ac:spMkLst>
            <pc:docMk/>
            <pc:sldMk cId="2637747394" sldId="256"/>
            <ac:spMk id="3" creationId="{E504AD74-53F5-8A88-FDA4-78BB745C4358}"/>
          </ac:spMkLst>
        </pc:spChg>
      </pc:sldChg>
      <pc:sldChg chg="addSp modSp new mod">
        <pc:chgData name="Luke Davis" userId="8f85ffe33d4baa21" providerId="LiveId" clId="{A8FC2011-CD90-4B49-A155-00C7FBC1E699}" dt="2024-12-06T02:17:02.546" v="78" actId="1076"/>
        <pc:sldMkLst>
          <pc:docMk/>
          <pc:sldMk cId="1810074082" sldId="257"/>
        </pc:sldMkLst>
        <pc:spChg chg="mod">
          <ac:chgData name="Luke Davis" userId="8f85ffe33d4baa21" providerId="LiveId" clId="{A8FC2011-CD90-4B49-A155-00C7FBC1E699}" dt="2024-12-06T02:16:53.988" v="75" actId="27636"/>
          <ac:spMkLst>
            <pc:docMk/>
            <pc:sldMk cId="1810074082" sldId="257"/>
            <ac:spMk id="2" creationId="{B447DCCD-841B-FF88-9B83-F898A034CB02}"/>
          </ac:spMkLst>
        </pc:spChg>
        <pc:spChg chg="add mod">
          <ac:chgData name="Luke Davis" userId="8f85ffe33d4baa21" providerId="LiveId" clId="{A8FC2011-CD90-4B49-A155-00C7FBC1E699}" dt="2024-12-06T02:17:02.546" v="78" actId="1076"/>
          <ac:spMkLst>
            <pc:docMk/>
            <pc:sldMk cId="1810074082" sldId="257"/>
            <ac:spMk id="3" creationId="{7038A72F-0F8F-780B-14FB-6E5F1CA04543}"/>
          </ac:spMkLst>
        </pc:spChg>
      </pc:sldChg>
      <pc:sldChg chg="modSp add mod">
        <pc:chgData name="Luke Davis" userId="8f85ffe33d4baa21" providerId="LiveId" clId="{A8FC2011-CD90-4B49-A155-00C7FBC1E699}" dt="2024-12-06T02:17:35.327" v="83" actId="1076"/>
        <pc:sldMkLst>
          <pc:docMk/>
          <pc:sldMk cId="2576681312" sldId="258"/>
        </pc:sldMkLst>
        <pc:spChg chg="mod">
          <ac:chgData name="Luke Davis" userId="8f85ffe33d4baa21" providerId="LiveId" clId="{A8FC2011-CD90-4B49-A155-00C7FBC1E699}" dt="2024-12-06T02:17:35.327" v="83" actId="1076"/>
          <ac:spMkLst>
            <pc:docMk/>
            <pc:sldMk cId="2576681312" sldId="258"/>
            <ac:spMk id="3" creationId="{D039C788-A84E-7409-F4EB-4956470C561A}"/>
          </ac:spMkLst>
        </pc:spChg>
      </pc:sldChg>
      <pc:sldChg chg="addSp modSp new mod">
        <pc:chgData name="Luke Davis" userId="8f85ffe33d4baa21" providerId="LiveId" clId="{A8FC2011-CD90-4B49-A155-00C7FBC1E699}" dt="2024-12-06T02:25:46.688" v="227" actId="14100"/>
        <pc:sldMkLst>
          <pc:docMk/>
          <pc:sldMk cId="2032507214" sldId="259"/>
        </pc:sldMkLst>
        <pc:spChg chg="mod">
          <ac:chgData name="Luke Davis" userId="8f85ffe33d4baa21" providerId="LiveId" clId="{A8FC2011-CD90-4B49-A155-00C7FBC1E699}" dt="2024-12-06T02:21:50.847" v="94" actId="20577"/>
          <ac:spMkLst>
            <pc:docMk/>
            <pc:sldMk cId="2032507214" sldId="259"/>
            <ac:spMk id="2" creationId="{8419F9C1-480F-7353-9AE5-A3AD7C7E7336}"/>
          </ac:spMkLst>
        </pc:spChg>
        <pc:spChg chg="mod">
          <ac:chgData name="Luke Davis" userId="8f85ffe33d4baa21" providerId="LiveId" clId="{A8FC2011-CD90-4B49-A155-00C7FBC1E699}" dt="2024-12-06T02:25:46.688" v="227" actId="14100"/>
          <ac:spMkLst>
            <pc:docMk/>
            <pc:sldMk cId="2032507214" sldId="259"/>
            <ac:spMk id="3" creationId="{39FE5285-EEF5-A867-946E-CA98BA0CB349}"/>
          </ac:spMkLst>
        </pc:spChg>
        <pc:spChg chg="add">
          <ac:chgData name="Luke Davis" userId="8f85ffe33d4baa21" providerId="LiveId" clId="{A8FC2011-CD90-4B49-A155-00C7FBC1E699}" dt="2024-12-06T02:25:23.333" v="221"/>
          <ac:spMkLst>
            <pc:docMk/>
            <pc:sldMk cId="2032507214" sldId="259"/>
            <ac:spMk id="4" creationId="{1F0996D8-39D2-78C9-4D9A-8BCB95F211F7}"/>
          </ac:spMkLst>
        </pc:spChg>
        <pc:spChg chg="add">
          <ac:chgData name="Luke Davis" userId="8f85ffe33d4baa21" providerId="LiveId" clId="{A8FC2011-CD90-4B49-A155-00C7FBC1E699}" dt="2024-12-06T02:25:25.961" v="222"/>
          <ac:spMkLst>
            <pc:docMk/>
            <pc:sldMk cId="2032507214" sldId="259"/>
            <ac:spMk id="5" creationId="{AABCFDC2-DE35-97FD-F0CA-7324083C00CF}"/>
          </ac:spMkLst>
        </pc:spChg>
      </pc:sldChg>
      <pc:sldChg chg="addSp modSp new mod">
        <pc:chgData name="Luke Davis" userId="8f85ffe33d4baa21" providerId="LiveId" clId="{A8FC2011-CD90-4B49-A155-00C7FBC1E699}" dt="2024-12-06T03:29:03.537" v="467" actId="1076"/>
        <pc:sldMkLst>
          <pc:docMk/>
          <pc:sldMk cId="2897298777" sldId="260"/>
        </pc:sldMkLst>
        <pc:spChg chg="add mod">
          <ac:chgData name="Luke Davis" userId="8f85ffe33d4baa21" providerId="LiveId" clId="{A8FC2011-CD90-4B49-A155-00C7FBC1E699}" dt="2024-12-06T03:29:03.537" v="467" actId="1076"/>
          <ac:spMkLst>
            <pc:docMk/>
            <pc:sldMk cId="2897298777" sldId="260"/>
            <ac:spMk id="4" creationId="{46D850D7-B2E3-E1CE-54D3-31259104C741}"/>
          </ac:spMkLst>
        </pc:spChg>
        <pc:picChg chg="add mod">
          <ac:chgData name="Luke Davis" userId="8f85ffe33d4baa21" providerId="LiveId" clId="{A8FC2011-CD90-4B49-A155-00C7FBC1E699}" dt="2024-12-06T03:25:35.565" v="436" actId="14100"/>
          <ac:picMkLst>
            <pc:docMk/>
            <pc:sldMk cId="2897298777" sldId="260"/>
            <ac:picMk id="3" creationId="{1DD4F076-B357-0A4F-86F9-0B9D804954AD}"/>
          </ac:picMkLst>
        </pc:picChg>
      </pc:sldChg>
      <pc:sldChg chg="addSp delSp modSp new mod">
        <pc:chgData name="Luke Davis" userId="8f85ffe33d4baa21" providerId="LiveId" clId="{A8FC2011-CD90-4B49-A155-00C7FBC1E699}" dt="2024-12-06T02:50:04.067" v="387" actId="2710"/>
        <pc:sldMkLst>
          <pc:docMk/>
          <pc:sldMk cId="3496101224" sldId="261"/>
        </pc:sldMkLst>
        <pc:spChg chg="mod">
          <ac:chgData name="Luke Davis" userId="8f85ffe33d4baa21" providerId="LiveId" clId="{A8FC2011-CD90-4B49-A155-00C7FBC1E699}" dt="2024-12-06T02:40:33.043" v="251" actId="20577"/>
          <ac:spMkLst>
            <pc:docMk/>
            <pc:sldMk cId="3496101224" sldId="261"/>
            <ac:spMk id="2" creationId="{512A2AB3-2157-53D9-EFB3-79B063621642}"/>
          </ac:spMkLst>
        </pc:spChg>
        <pc:spChg chg="mod">
          <ac:chgData name="Luke Davis" userId="8f85ffe33d4baa21" providerId="LiveId" clId="{A8FC2011-CD90-4B49-A155-00C7FBC1E699}" dt="2024-12-06T02:50:04.067" v="387" actId="2710"/>
          <ac:spMkLst>
            <pc:docMk/>
            <pc:sldMk cId="3496101224" sldId="261"/>
            <ac:spMk id="3" creationId="{8D695E16-5DBA-EF6F-B5E6-816A2B154408}"/>
          </ac:spMkLst>
        </pc:spChg>
        <pc:spChg chg="add del mod">
          <ac:chgData name="Luke Davis" userId="8f85ffe33d4baa21" providerId="LiveId" clId="{A8FC2011-CD90-4B49-A155-00C7FBC1E699}" dt="2024-12-06T02:44:39.663" v="294" actId="403"/>
          <ac:spMkLst>
            <pc:docMk/>
            <pc:sldMk cId="3496101224" sldId="261"/>
            <ac:spMk id="4" creationId="{91D0C951-FE32-92E9-25CF-233409D61EE2}"/>
          </ac:spMkLst>
        </pc:spChg>
        <pc:spChg chg="add del">
          <ac:chgData name="Luke Davis" userId="8f85ffe33d4baa21" providerId="LiveId" clId="{A8FC2011-CD90-4B49-A155-00C7FBC1E699}" dt="2024-12-06T02:44:15.177" v="281" actId="22"/>
          <ac:spMkLst>
            <pc:docMk/>
            <pc:sldMk cId="3496101224" sldId="261"/>
            <ac:spMk id="8" creationId="{BCFFA19F-E31F-D553-8486-29CD9184624F}"/>
          </ac:spMkLst>
        </pc:spChg>
        <pc:spChg chg="add mod">
          <ac:chgData name="Luke Davis" userId="8f85ffe33d4baa21" providerId="LiveId" clId="{A8FC2011-CD90-4B49-A155-00C7FBC1E699}" dt="2024-12-06T02:50:00.380" v="386" actId="2710"/>
          <ac:spMkLst>
            <pc:docMk/>
            <pc:sldMk cId="3496101224" sldId="261"/>
            <ac:spMk id="11" creationId="{12024A44-6D45-E4DF-A881-96E47818FF5B}"/>
          </ac:spMkLst>
        </pc:spChg>
        <pc:picChg chg="add del mod">
          <ac:chgData name="Luke Davis" userId="8f85ffe33d4baa21" providerId="LiveId" clId="{A8FC2011-CD90-4B49-A155-00C7FBC1E699}" dt="2024-12-06T02:44:05.748" v="269" actId="22"/>
          <ac:picMkLst>
            <pc:docMk/>
            <pc:sldMk cId="3496101224" sldId="261"/>
            <ac:picMk id="6" creationId="{60417877-6319-347E-3288-F5FD81FBB96A}"/>
          </ac:picMkLst>
        </pc:picChg>
        <pc:picChg chg="add mod">
          <ac:chgData name="Luke Davis" userId="8f85ffe33d4baa21" providerId="LiveId" clId="{A8FC2011-CD90-4B49-A155-00C7FBC1E699}" dt="2024-12-06T02:47:03.967" v="352" actId="1076"/>
          <ac:picMkLst>
            <pc:docMk/>
            <pc:sldMk cId="3496101224" sldId="261"/>
            <ac:picMk id="10" creationId="{96C4269A-EBA0-B419-E972-6FF8F60CFECB}"/>
          </ac:picMkLst>
        </pc:picChg>
      </pc:sldChg>
      <pc:sldChg chg="addSp delSp modSp add mod">
        <pc:chgData name="Luke Davis" userId="8f85ffe33d4baa21" providerId="LiveId" clId="{A8FC2011-CD90-4B49-A155-00C7FBC1E699}" dt="2024-12-06T13:36:26.822" v="481" actId="255"/>
        <pc:sldMkLst>
          <pc:docMk/>
          <pc:sldMk cId="1603588476" sldId="262"/>
        </pc:sldMkLst>
        <pc:spChg chg="mod">
          <ac:chgData name="Luke Davis" userId="8f85ffe33d4baa21" providerId="LiveId" clId="{A8FC2011-CD90-4B49-A155-00C7FBC1E699}" dt="2024-12-06T02:49:28.366" v="378" actId="2710"/>
          <ac:spMkLst>
            <pc:docMk/>
            <pc:sldMk cId="1603588476" sldId="262"/>
            <ac:spMk id="3" creationId="{A719A68C-2AA8-2484-F6E4-7A6447854D4B}"/>
          </ac:spMkLst>
        </pc:spChg>
        <pc:spChg chg="mod">
          <ac:chgData name="Luke Davis" userId="8f85ffe33d4baa21" providerId="LiveId" clId="{A8FC2011-CD90-4B49-A155-00C7FBC1E699}" dt="2024-12-06T02:47:10.355" v="355" actId="20577"/>
          <ac:spMkLst>
            <pc:docMk/>
            <pc:sldMk cId="1603588476" sldId="262"/>
            <ac:spMk id="4" creationId="{7366B2FC-0434-7B1C-7B71-5A543D160339}"/>
          </ac:spMkLst>
        </pc:spChg>
        <pc:spChg chg="mod">
          <ac:chgData name="Luke Davis" userId="8f85ffe33d4baa21" providerId="LiveId" clId="{A8FC2011-CD90-4B49-A155-00C7FBC1E699}" dt="2024-12-06T13:36:26.822" v="481" actId="255"/>
          <ac:spMkLst>
            <pc:docMk/>
            <pc:sldMk cId="1603588476" sldId="262"/>
            <ac:spMk id="11" creationId="{4D0D6D43-237A-3767-0FF5-4C9B4A512310}"/>
          </ac:spMkLst>
        </pc:spChg>
        <pc:picChg chg="add del">
          <ac:chgData name="Luke Davis" userId="8f85ffe33d4baa21" providerId="LiveId" clId="{A8FC2011-CD90-4B49-A155-00C7FBC1E699}" dt="2024-12-06T02:49:04.609" v="358" actId="22"/>
          <ac:picMkLst>
            <pc:docMk/>
            <pc:sldMk cId="1603588476" sldId="262"/>
            <ac:picMk id="6" creationId="{705865F5-A92B-9428-8F44-B137DB82D5FD}"/>
          </ac:picMkLst>
        </pc:picChg>
        <pc:picChg chg="add mod">
          <ac:chgData name="Luke Davis" userId="8f85ffe33d4baa21" providerId="LiveId" clId="{A8FC2011-CD90-4B49-A155-00C7FBC1E699}" dt="2024-12-06T02:49:13.996" v="364" actId="1076"/>
          <ac:picMkLst>
            <pc:docMk/>
            <pc:sldMk cId="1603588476" sldId="262"/>
            <ac:picMk id="8" creationId="{EE094662-8767-BA7E-E2B8-3354C872D2FF}"/>
          </ac:picMkLst>
        </pc:picChg>
        <pc:picChg chg="add del">
          <ac:chgData name="Luke Davis" userId="8f85ffe33d4baa21" providerId="LiveId" clId="{A8FC2011-CD90-4B49-A155-00C7FBC1E699}" dt="2024-12-06T02:49:07.652" v="361" actId="478"/>
          <ac:picMkLst>
            <pc:docMk/>
            <pc:sldMk cId="1603588476" sldId="262"/>
            <ac:picMk id="10" creationId="{EC88B619-D81C-2BB6-F1DA-FD36E05A1973}"/>
          </ac:picMkLst>
        </pc:picChg>
      </pc:sldChg>
      <pc:sldChg chg="addSp delSp modSp add mod">
        <pc:chgData name="Luke Davis" userId="8f85ffe33d4baa21" providerId="LiveId" clId="{A8FC2011-CD90-4B49-A155-00C7FBC1E699}" dt="2024-12-06T13:36:45.571" v="486" actId="6549"/>
        <pc:sldMkLst>
          <pc:docMk/>
          <pc:sldMk cId="1903942611" sldId="263"/>
        </pc:sldMkLst>
        <pc:spChg chg="mod">
          <ac:chgData name="Luke Davis" userId="8f85ffe33d4baa21" providerId="LiveId" clId="{A8FC2011-CD90-4B49-A155-00C7FBC1E699}" dt="2024-12-06T02:54:56.886" v="398" actId="20577"/>
          <ac:spMkLst>
            <pc:docMk/>
            <pc:sldMk cId="1903942611" sldId="263"/>
            <ac:spMk id="3" creationId="{6645CCC8-CE8A-B856-2C8D-17624E895C02}"/>
          </ac:spMkLst>
        </pc:spChg>
        <pc:spChg chg="mod">
          <ac:chgData name="Luke Davis" userId="8f85ffe33d4baa21" providerId="LiveId" clId="{A8FC2011-CD90-4B49-A155-00C7FBC1E699}" dt="2024-12-06T02:53:39.278" v="390" actId="20577"/>
          <ac:spMkLst>
            <pc:docMk/>
            <pc:sldMk cId="1903942611" sldId="263"/>
            <ac:spMk id="4" creationId="{54FC2A36-1490-F0DF-6D1A-004BB4DE8268}"/>
          </ac:spMkLst>
        </pc:spChg>
        <pc:spChg chg="mod">
          <ac:chgData name="Luke Davis" userId="8f85ffe33d4baa21" providerId="LiveId" clId="{A8FC2011-CD90-4B49-A155-00C7FBC1E699}" dt="2024-12-06T13:36:45.571" v="486" actId="6549"/>
          <ac:spMkLst>
            <pc:docMk/>
            <pc:sldMk cId="1903942611" sldId="263"/>
            <ac:spMk id="11" creationId="{1296E137-F3C1-86E4-D224-3BA12C970EFF}"/>
          </ac:spMkLst>
        </pc:spChg>
        <pc:picChg chg="add mod">
          <ac:chgData name="Luke Davis" userId="8f85ffe33d4baa21" providerId="LiveId" clId="{A8FC2011-CD90-4B49-A155-00C7FBC1E699}" dt="2024-12-06T02:53:47.184" v="393" actId="1076"/>
          <ac:picMkLst>
            <pc:docMk/>
            <pc:sldMk cId="1903942611" sldId="263"/>
            <ac:picMk id="6" creationId="{2F985C05-BC15-2DC6-02FB-52A1C579F0F9}"/>
          </ac:picMkLst>
        </pc:picChg>
        <pc:picChg chg="del">
          <ac:chgData name="Luke Davis" userId="8f85ffe33d4baa21" providerId="LiveId" clId="{A8FC2011-CD90-4B49-A155-00C7FBC1E699}" dt="2024-12-06T02:53:41.576" v="391" actId="478"/>
          <ac:picMkLst>
            <pc:docMk/>
            <pc:sldMk cId="1903942611" sldId="263"/>
            <ac:picMk id="8" creationId="{E1E60298-F7C0-9F02-FF7A-7710D649F34B}"/>
          </ac:picMkLst>
        </pc:picChg>
      </pc:sldChg>
      <pc:sldChg chg="addSp delSp modSp add mod">
        <pc:chgData name="Luke Davis" userId="8f85ffe33d4baa21" providerId="LiveId" clId="{A8FC2011-CD90-4B49-A155-00C7FBC1E699}" dt="2024-12-06T02:57:55.469" v="431" actId="20577"/>
        <pc:sldMkLst>
          <pc:docMk/>
          <pc:sldMk cId="1352218769" sldId="264"/>
        </pc:sldMkLst>
        <pc:spChg chg="mod">
          <ac:chgData name="Luke Davis" userId="8f85ffe33d4baa21" providerId="LiveId" clId="{A8FC2011-CD90-4B49-A155-00C7FBC1E699}" dt="2024-12-06T02:57:55.469" v="431" actId="20577"/>
          <ac:spMkLst>
            <pc:docMk/>
            <pc:sldMk cId="1352218769" sldId="264"/>
            <ac:spMk id="3" creationId="{62CC1C46-C020-7ADF-8E28-27DD0BE8906D}"/>
          </ac:spMkLst>
        </pc:spChg>
        <pc:spChg chg="mod">
          <ac:chgData name="Luke Davis" userId="8f85ffe33d4baa21" providerId="LiveId" clId="{A8FC2011-CD90-4B49-A155-00C7FBC1E699}" dt="2024-12-06T02:55:18.662" v="410" actId="20577"/>
          <ac:spMkLst>
            <pc:docMk/>
            <pc:sldMk cId="1352218769" sldId="264"/>
            <ac:spMk id="4" creationId="{B97F9CC9-4CE9-343C-DF0F-A2CD4F339CC8}"/>
          </ac:spMkLst>
        </pc:spChg>
        <pc:spChg chg="mod">
          <ac:chgData name="Luke Davis" userId="8f85ffe33d4baa21" providerId="LiveId" clId="{A8FC2011-CD90-4B49-A155-00C7FBC1E699}" dt="2024-12-06T02:57:36.636" v="424" actId="20577"/>
          <ac:spMkLst>
            <pc:docMk/>
            <pc:sldMk cId="1352218769" sldId="264"/>
            <ac:spMk id="11" creationId="{3F6D8395-FDE0-EFD2-0675-952633F6D17C}"/>
          </ac:spMkLst>
        </pc:spChg>
        <pc:picChg chg="del">
          <ac:chgData name="Luke Davis" userId="8f85ffe33d4baa21" providerId="LiveId" clId="{A8FC2011-CD90-4B49-A155-00C7FBC1E699}" dt="2024-12-06T02:57:12.193" v="411" actId="478"/>
          <ac:picMkLst>
            <pc:docMk/>
            <pc:sldMk cId="1352218769" sldId="264"/>
            <ac:picMk id="6" creationId="{603AB145-406C-23F5-3C7B-303185DCCE68}"/>
          </ac:picMkLst>
        </pc:picChg>
        <pc:picChg chg="add mod">
          <ac:chgData name="Luke Davis" userId="8f85ffe33d4baa21" providerId="LiveId" clId="{A8FC2011-CD90-4B49-A155-00C7FBC1E699}" dt="2024-12-06T02:57:15.295" v="413" actId="1076"/>
          <ac:picMkLst>
            <pc:docMk/>
            <pc:sldMk cId="1352218769" sldId="264"/>
            <ac:picMk id="7" creationId="{4AC1AE8A-6939-83CB-1E78-D8B961FBE563}"/>
          </ac:picMkLst>
        </pc:picChg>
        <pc:picChg chg="add del">
          <ac:chgData name="Luke Davis" userId="8f85ffe33d4baa21" providerId="LiveId" clId="{A8FC2011-CD90-4B49-A155-00C7FBC1E699}" dt="2024-12-06T02:57:31.866" v="415" actId="22"/>
          <ac:picMkLst>
            <pc:docMk/>
            <pc:sldMk cId="1352218769" sldId="264"/>
            <ac:picMk id="9" creationId="{235A83CF-140E-671D-F10C-359AC6A2565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358-3AEC-4E50-AD46-D7C937B9165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03E-B0DB-4CC4-B96B-1F0F378BEC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41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358-3AEC-4E50-AD46-D7C937B9165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03E-B0DB-4CC4-B96B-1F0F378BE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3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358-3AEC-4E50-AD46-D7C937B9165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03E-B0DB-4CC4-B96B-1F0F378BE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358-3AEC-4E50-AD46-D7C937B9165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03E-B0DB-4CC4-B96B-1F0F378BE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6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358-3AEC-4E50-AD46-D7C937B9165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03E-B0DB-4CC4-B96B-1F0F378BEC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06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358-3AEC-4E50-AD46-D7C937B9165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03E-B0DB-4CC4-B96B-1F0F378BE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3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358-3AEC-4E50-AD46-D7C937B9165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03E-B0DB-4CC4-B96B-1F0F378BE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1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358-3AEC-4E50-AD46-D7C937B9165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03E-B0DB-4CC4-B96B-1F0F378BE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4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358-3AEC-4E50-AD46-D7C937B9165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03E-B0DB-4CC4-B96B-1F0F378BE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9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BF9358-3AEC-4E50-AD46-D7C937B9165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0DC03E-B0DB-4CC4-B96B-1F0F378BE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9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358-3AEC-4E50-AD46-D7C937B9165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C03E-B0DB-4CC4-B96B-1F0F378BE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5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BF9358-3AEC-4E50-AD46-D7C937B9165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0DC03E-B0DB-4CC4-B96B-1F0F378BEC2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32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FE16-23B7-8F88-F5D2-C845E6B32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681" y="2537048"/>
            <a:ext cx="9144000" cy="1783904"/>
          </a:xfrm>
        </p:spPr>
        <p:txBody>
          <a:bodyPr>
            <a:normAutofit fontScale="90000"/>
          </a:bodyPr>
          <a:lstStyle/>
          <a:p>
            <a:r>
              <a:rPr lang="en-US" dirty="0"/>
              <a:t>Approximation Algorithm for Minimum Vertex Cover</a:t>
            </a:r>
          </a:p>
        </p:txBody>
      </p:sp>
    </p:spTree>
    <p:extLst>
      <p:ext uri="{BB962C8B-B14F-4D97-AF65-F5344CB8AC3E}">
        <p14:creationId xmlns:p14="http://schemas.microsoft.com/office/powerpoint/2010/main" val="263774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DCCD-841B-FF88-9B83-F898A034C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826154" cy="726040"/>
          </a:xfrm>
        </p:spPr>
        <p:txBody>
          <a:bodyPr>
            <a:normAutofit fontScale="90000"/>
          </a:bodyPr>
          <a:lstStyle/>
          <a:p>
            <a:r>
              <a:rPr lang="en-US" dirty="0"/>
              <a:t>Pseudocode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38A72F-0F8F-780B-14FB-6E5F1CA04543}"/>
              </a:ext>
            </a:extLst>
          </p:cNvPr>
          <p:cNvSpPr txBox="1"/>
          <p:nvPr/>
        </p:nvSpPr>
        <p:spPr>
          <a:xfrm>
            <a:off x="677334" y="1998511"/>
            <a:ext cx="128426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effectLst/>
                <a:latin typeface="Consolas" panose="020B0609020204030204" pitchFamily="49" charset="0"/>
              </a:rPr>
              <a:t>def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find_min_cover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adj_matrix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   result = set()</a:t>
            </a:r>
          </a:p>
          <a:p>
            <a:br>
              <a:rPr lang="en-US" sz="2000" b="0" dirty="0"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effectLst/>
                <a:latin typeface="Consolas" panose="020B0609020204030204" pitchFamily="49" charset="0"/>
              </a:rPr>
              <a:t>    while True: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removed_vertex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adj_matrix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remove_highest_degree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adj_matrix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2000" b="0" dirty="0"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result.add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removed_vertex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2000" b="0" dirty="0"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effectLst/>
                <a:latin typeface="Consolas" panose="020B0609020204030204" pitchFamily="49" charset="0"/>
              </a:rPr>
              <a:t>        if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check_edges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adj_matrix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           break</a:t>
            </a:r>
          </a:p>
          <a:p>
            <a:br>
              <a:rPr lang="en-US" sz="2000" b="0" dirty="0"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effectLst/>
                <a:latin typeface="Consolas" panose="020B0609020204030204" pitchFamily="49" charset="0"/>
              </a:rPr>
              <a:t>    return result</a:t>
            </a:r>
          </a:p>
        </p:txBody>
      </p:sp>
    </p:spTree>
    <p:extLst>
      <p:ext uri="{BB962C8B-B14F-4D97-AF65-F5344CB8AC3E}">
        <p14:creationId xmlns:p14="http://schemas.microsoft.com/office/powerpoint/2010/main" val="181007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FBF15-53C7-93EA-E0F8-A5BAC4CE9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0E64-B18F-043E-FEBC-E691B62A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826154" cy="726040"/>
          </a:xfrm>
        </p:spPr>
        <p:txBody>
          <a:bodyPr>
            <a:normAutofit fontScale="90000"/>
          </a:bodyPr>
          <a:lstStyle/>
          <a:p>
            <a:r>
              <a:rPr lang="en-US" dirty="0"/>
              <a:t>Pseudocode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39C788-A84E-7409-F4EB-4956470C561A}"/>
              </a:ext>
            </a:extLst>
          </p:cNvPr>
          <p:cNvSpPr txBox="1"/>
          <p:nvPr/>
        </p:nvSpPr>
        <p:spPr>
          <a:xfrm>
            <a:off x="677334" y="1847195"/>
            <a:ext cx="128426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effectLst/>
                <a:latin typeface="Consolas" panose="020B0609020204030204" pitchFamily="49" charset="0"/>
              </a:rPr>
              <a:t>def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remove_highest_degree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adj_matrix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   degrees = {v: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len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(neighbors) for v, neighbors in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adj_matrix.items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()}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max_degree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= max(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degrees.values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sz="2000" b="0" dirty="0"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effectLst/>
                <a:latin typeface="Consolas" panose="020B0609020204030204" pitchFamily="49" charset="0"/>
              </a:rPr>
              <a:t>    candidates = [v for v, d in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degrees.items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() if d ==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max_degree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2000" b="0" dirty="0"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selected_vertex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random.choice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(candidates)</a:t>
            </a:r>
          </a:p>
          <a:p>
            <a:br>
              <a:rPr lang="en-US" sz="2000" b="0" dirty="0"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updated_adj_matrix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       v: [neighbor for neighbor in neighbors if neighbor !=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selected_vertex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       for v, neighbors in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adj_matrix.items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() if v !=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selected_vertex</a:t>
            </a:r>
            <a:endParaRPr lang="en-US" sz="2000" b="0" dirty="0"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2000" b="0" dirty="0"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effectLst/>
                <a:latin typeface="Consolas" panose="020B0609020204030204" pitchFamily="49" charset="0"/>
              </a:rPr>
              <a:t>    return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selected_vertex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updated_adj_matrix</a:t>
            </a:r>
            <a:endParaRPr lang="en-US" sz="20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68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F9C1-480F-7353-9AE5-A3AD7C7E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E5285-EEF5-A867-946E-CA98BA0CB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7653"/>
            <a:ext cx="10058400" cy="3096136"/>
          </a:xfrm>
        </p:spPr>
        <p:txBody>
          <a:bodyPr/>
          <a:lstStyle/>
          <a:p>
            <a:r>
              <a:rPr lang="en-US" dirty="0" err="1"/>
              <a:t>remove_highest_degree</a:t>
            </a:r>
            <a:endParaRPr lang="en-US" dirty="0"/>
          </a:p>
          <a:p>
            <a:pPr lvl="1"/>
            <a:r>
              <a:rPr lang="en-US" dirty="0"/>
              <a:t>Worst case: O(V + E)</a:t>
            </a:r>
          </a:p>
          <a:p>
            <a:pPr lvl="1"/>
            <a:r>
              <a:rPr lang="en-US" dirty="0"/>
              <a:t>Must compute the degree of each vertex involves iterating through all vertices and their neighbors</a:t>
            </a:r>
          </a:p>
          <a:p>
            <a:pPr lvl="1"/>
            <a:endParaRPr lang="en-US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000" dirty="0" err="1"/>
              <a:t>find_min_cover</a:t>
            </a:r>
            <a:endParaRPr lang="en-US" sz="1600" dirty="0"/>
          </a:p>
          <a:p>
            <a:pPr lvl="1">
              <a:buSzPct val="100000"/>
            </a:pPr>
            <a:r>
              <a:rPr lang="en-US" dirty="0"/>
              <a:t>Worst case: </a:t>
            </a:r>
            <a:r>
              <a:rPr lang="pt-BR" dirty="0"/>
              <a:t>O(V * (V + E)) = O(V² + V * E)</a:t>
            </a:r>
          </a:p>
          <a:p>
            <a:pPr lvl="1">
              <a:buSzPct val="100000"/>
            </a:pPr>
            <a:r>
              <a:rPr lang="en-US" dirty="0"/>
              <a:t>The function repeatedly calls </a:t>
            </a:r>
            <a:r>
              <a:rPr lang="en-US" dirty="0" err="1"/>
              <a:t>remove_highest_degree</a:t>
            </a:r>
            <a:r>
              <a:rPr lang="en-US" dirty="0"/>
              <a:t> and </a:t>
            </a:r>
            <a:r>
              <a:rPr lang="en-US" dirty="0" err="1"/>
              <a:t>check_edges</a:t>
            </a:r>
            <a:r>
              <a:rPr lang="en-US" dirty="0"/>
              <a:t> until all edges are removed. In the worst case, it performs this process once for every vertex.</a:t>
            </a:r>
          </a:p>
        </p:txBody>
      </p:sp>
    </p:spTree>
    <p:extLst>
      <p:ext uri="{BB962C8B-B14F-4D97-AF65-F5344CB8AC3E}">
        <p14:creationId xmlns:p14="http://schemas.microsoft.com/office/powerpoint/2010/main" val="203250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D4F076-B357-0A4F-86F9-0B9D8049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389" y="207545"/>
            <a:ext cx="7839181" cy="60187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D850D7-B2E3-E1CE-54D3-31259104C741}"/>
              </a:ext>
            </a:extLst>
          </p:cNvPr>
          <p:cNvSpPr txBox="1"/>
          <p:nvPr/>
        </p:nvSpPr>
        <p:spPr>
          <a:xfrm>
            <a:off x="253430" y="631706"/>
            <a:ext cx="402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Runtime Performance</a:t>
            </a:r>
          </a:p>
        </p:txBody>
      </p:sp>
    </p:spTree>
    <p:extLst>
      <p:ext uri="{BB962C8B-B14F-4D97-AF65-F5344CB8AC3E}">
        <p14:creationId xmlns:p14="http://schemas.microsoft.com/office/powerpoint/2010/main" val="289729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2AB3-2157-53D9-EFB3-79B06362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95E16-5DBA-EF6F-B5E6-816A2B154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0" y="4950432"/>
            <a:ext cx="3200400" cy="13253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Exact: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{0}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0C951-FE32-92E9-25CF-233409D61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Test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C4269A-EBA0-B419-E972-6FF8F60CF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188" y="678265"/>
            <a:ext cx="4721412" cy="367522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2024A44-6D45-E4DF-A881-96E47818FF5B}"/>
              </a:ext>
            </a:extLst>
          </p:cNvPr>
          <p:cNvSpPr txBox="1">
            <a:spLocks/>
          </p:cNvSpPr>
          <p:nvPr/>
        </p:nvSpPr>
        <p:spPr>
          <a:xfrm>
            <a:off x="4675597" y="4950432"/>
            <a:ext cx="3200400" cy="97775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/>
              <a:t>Approximation: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{0}</a:t>
            </a:r>
          </a:p>
        </p:txBody>
      </p:sp>
    </p:spTree>
    <p:extLst>
      <p:ext uri="{BB962C8B-B14F-4D97-AF65-F5344CB8AC3E}">
        <p14:creationId xmlns:p14="http://schemas.microsoft.com/office/powerpoint/2010/main" val="349610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96073-5A35-6B07-8126-7C24EDA1D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2F36-E150-B8CD-0B88-4929C9D2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9A68C-2AA8-2484-F6E4-7A6447854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451" y="4776627"/>
            <a:ext cx="3200400" cy="13253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Exact: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{0, 1, 2}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6B2FC-0434-7B1C-7B71-5A543D160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Test 2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D0D6D43-237A-3767-0FF5-4C9B4A512310}"/>
              </a:ext>
            </a:extLst>
          </p:cNvPr>
          <p:cNvSpPr txBox="1">
            <a:spLocks/>
          </p:cNvSpPr>
          <p:nvPr/>
        </p:nvSpPr>
        <p:spPr>
          <a:xfrm>
            <a:off x="4675597" y="4863529"/>
            <a:ext cx="3200400" cy="115156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/>
              <a:t>Approximation: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{0, 1, 2}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{3, 4, 5}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094662-8767-BA7E-E2B8-3354C872D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874" y="579467"/>
            <a:ext cx="4136777" cy="382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8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1978E-EF0E-3A86-2D19-A531DF5A8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8B981-171D-AD9C-F19E-C1DDF9CE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5CCC8-CE8A-B856-2C8D-17624E895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451" y="4776627"/>
            <a:ext cx="3200400" cy="13253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Exact: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{1, 2, 4, 6, 7, 8, 9}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C2A36-1490-F0DF-6D1A-004BB4DE8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Test 3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296E137-F3C1-86E4-D224-3BA12C970EFF}"/>
              </a:ext>
            </a:extLst>
          </p:cNvPr>
          <p:cNvSpPr txBox="1">
            <a:spLocks/>
          </p:cNvSpPr>
          <p:nvPr/>
        </p:nvSpPr>
        <p:spPr>
          <a:xfrm>
            <a:off x="4675597" y="4863529"/>
            <a:ext cx="3200400" cy="115156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/>
              <a:t>Approximation: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{1, 2, 5, 6, 7, 8, 9}</a:t>
            </a:r>
          </a:p>
          <a:p>
            <a:pPr>
              <a:lnSpc>
                <a:spcPct val="100000"/>
              </a:lnSpc>
            </a:pPr>
            <a:r>
              <a:rPr lang="en-US" sz="30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{1, 3, 5, 6, 7, 8, </a:t>
            </a:r>
            <a:r>
              <a:rPr lang="en-US" sz="3000" b="0" i="0" u="none" strike="noStrike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10}</a:t>
            </a:r>
            <a:endParaRPr lang="en-US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985C05-BC15-2DC6-02FB-52A1C579F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908" y="309741"/>
            <a:ext cx="4248743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42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C44A9-B046-5EC9-55B4-0C500487D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8ADD-4C75-028F-A413-35CA5BE6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C1C46-C020-7ADF-8E28-27DD0BE89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451" y="4776627"/>
            <a:ext cx="3200400" cy="13253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Exact: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{2, 3, 4}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F9CC9-4CE9-343C-DF0F-A2CD4F339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Non-Optimal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F6D8395-FDE0-EFD2-0675-952633F6D17C}"/>
              </a:ext>
            </a:extLst>
          </p:cNvPr>
          <p:cNvSpPr txBox="1">
            <a:spLocks/>
          </p:cNvSpPr>
          <p:nvPr/>
        </p:nvSpPr>
        <p:spPr>
          <a:xfrm>
            <a:off x="4675597" y="4863529"/>
            <a:ext cx="3200400" cy="115156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/>
              <a:t>Approximation: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{1, 5, 6, 7}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C1AE8A-6939-83CB-1E78-D8B961FBE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310" y="455026"/>
            <a:ext cx="6487430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187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</TotalTime>
  <Words>423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Consolas</vt:lpstr>
      <vt:lpstr>Retrospect</vt:lpstr>
      <vt:lpstr>Approximation Algorithm for Minimum Vertex Cover</vt:lpstr>
      <vt:lpstr>Pseudocode</vt:lpstr>
      <vt:lpstr>Pseudocode</vt:lpstr>
      <vt:lpstr>Analysis</vt:lpstr>
      <vt:lpstr>PowerPoint Presentation</vt:lpstr>
      <vt:lpstr>Comparing Test Results</vt:lpstr>
      <vt:lpstr>Comparing Test Results</vt:lpstr>
      <vt:lpstr>Comparing Test Results</vt:lpstr>
      <vt:lpstr>Comparing Test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Luke Davis</dc:creator>
  <cp:lastModifiedBy>Luke Davis</cp:lastModifiedBy>
  <cp:revision>1</cp:revision>
  <dcterms:created xsi:type="dcterms:W3CDTF">2024-12-03T17:21:54Z</dcterms:created>
  <dcterms:modified xsi:type="dcterms:W3CDTF">2024-12-06T13:36:46Z</dcterms:modified>
</cp:coreProperties>
</file>