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Davis" userId="8f85ffe33d4baa21" providerId="LiveId" clId="{A8FC2011-CD90-4B49-A155-00C7FBC1E699}"/>
    <pc:docChg chg="addSld">
      <pc:chgData name="Luke Davis" userId="8f85ffe33d4baa21" providerId="LiveId" clId="{A8FC2011-CD90-4B49-A155-00C7FBC1E699}" dt="2024-12-03T17:22:04.502" v="0" actId="680"/>
      <pc:docMkLst>
        <pc:docMk/>
      </pc:docMkLst>
      <pc:sldChg chg="new">
        <pc:chgData name="Luke Davis" userId="8f85ffe33d4baa21" providerId="LiveId" clId="{A8FC2011-CD90-4B49-A155-00C7FBC1E699}" dt="2024-12-03T17:22:04.502" v="0" actId="680"/>
        <pc:sldMkLst>
          <pc:docMk/>
          <pc:sldMk cId="263774739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21C1-F852-D0DE-F587-38996236A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A1C34-5673-7E15-2A5E-4D0A7CA3E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F99C-68E8-17C6-2E4D-1B52E7B3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926EA-2655-5058-75B8-C88F932D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35F86-1C74-6BC1-6B03-0D18FB36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470B-042C-0C30-7274-EF866844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E1B9A-3D52-A9CE-0AED-11F4966D4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F3B7-1E4D-ECCB-84E7-3D1D4FA8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AEFE-24BF-F22A-D702-0DD59653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672E0-9473-6C3A-D0D1-4E7B0DB8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F9FAB-996B-DC31-A610-F3093703B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AC074-CBEB-6318-2EE6-D99CD2B8F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9D60-1C2B-F520-69BA-036FAD64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87B7-3961-218F-8AC9-3DA1F253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3F4B8-C93F-9080-D5DA-1E1CE566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E5F7-6717-9784-19FB-F51768A2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6F53-043B-EBCE-1D67-1CC1659A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407E6-6D23-FF9D-D72E-78B0EEE1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8E1F-7028-A7F9-E262-9A9FC0A3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C6D8-3258-7A6F-2711-0A5DD8A8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7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A77-D33D-20BE-E15B-CA789A65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0FD0F-05D4-9741-1ADE-32D4FBF7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B6854-1E1E-1A43-A510-4479782A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5A33-D31D-225A-2331-00056924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CA42-F2DB-E6FC-DD0E-9ED503BC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2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44DB-ED0E-7752-F92A-2E317FBE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FFAA-184D-80B9-427A-7A1B7B573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A593-BA89-EE64-EA0F-E841CF4EF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44F23-DEA0-8993-E663-9ABE89D3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1A86-FA4B-535F-E93D-6C3F34CC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6BE13-50EF-2B43-97CB-8F6E88B2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ED96-3337-4349-A385-30307288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155D-F07F-07F9-1FC6-BE73CACF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1495F-2E47-1831-AFBF-738313FBE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CA697-A734-A955-766C-16C402F61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508B5-9B19-1FEC-E49C-A1A437476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3100E-21E9-E076-A7DE-50D096C9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096A-B08A-97D0-803C-82990024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51A6C-2F13-FF83-1CFB-4F8A98B1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32DB-F472-24D3-395F-25614F01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DB594-7345-12A9-AA85-B6252259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E52A6-0DD6-BBBC-4C6C-80561B5B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AF426-95D9-E511-B80F-72AA00A1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5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770B1-5F3F-338C-3F19-B1488CAB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C8524-4FBB-9746-7BC7-86DE3F6B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13E17-2E64-00CD-9C1F-9B7D715C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1FA6-26C4-68A4-6363-242E76B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16F6-B99F-0ADA-E586-24B93989C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94A50-79D0-BC6B-FD78-1083B60FC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E0E21-50D2-D99F-3AF0-AA08853F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6BA97-B63D-FDF9-3F0F-D2D5B071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8A760-19D6-C962-5E7B-B4C89CEB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CA1F-7D16-8801-9AD5-B9021C81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B3F70-EC11-6599-4C97-AE1E5CA2D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47361-04E0-C4B6-7632-51A6FFFB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79ED6-C36D-73D3-0A73-71BD88BC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3624-94F0-7424-F69A-2EFF8ADA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7BFDE-6AF4-944E-72B5-B5234AC7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4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8B294-24D7-D909-2574-F50281EA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F36BC-4A47-8AAE-5143-98A1B2F0F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5564-C602-986E-3AEE-2AB711CFD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9358-3AEC-4E50-AD46-D7C937B9165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A4C6-14DC-F4EC-F337-A32A16A17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29505-7B7A-2153-BC3D-04A7A6DD1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2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FE16-23B7-8F88-F5D2-C845E6B32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4AD74-53F5-8A88-FDA4-78BB745C4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Davis</dc:creator>
  <cp:lastModifiedBy>Luke Davis</cp:lastModifiedBy>
  <cp:revision>1</cp:revision>
  <dcterms:created xsi:type="dcterms:W3CDTF">2024-12-03T17:21:54Z</dcterms:created>
  <dcterms:modified xsi:type="dcterms:W3CDTF">2024-12-03T17:22:06Z</dcterms:modified>
</cp:coreProperties>
</file>