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9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bstract smoke background">
            <a:extLst>
              <a:ext uri="{FF2B5EF4-FFF2-40B4-BE49-F238E27FC236}">
                <a16:creationId xmlns:a16="http://schemas.microsoft.com/office/drawing/2014/main" id="{42548D91-58A3-5D02-C103-26DD94CC4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1" r="11393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34921-C689-17D0-92A6-652996F6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514" y="1122363"/>
            <a:ext cx="4491446" cy="3204134"/>
          </a:xfrm>
        </p:spPr>
        <p:txBody>
          <a:bodyPr anchor="b">
            <a:normAutofit/>
          </a:bodyPr>
          <a:lstStyle/>
          <a:p>
            <a:r>
              <a:rPr lang="en-NZ" sz="4800" dirty="0">
                <a:solidFill>
                  <a:schemeClr val="bg1"/>
                </a:solidFill>
              </a:rPr>
              <a:t>MASTERMIND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5CD9-C55A-C83C-A396-5035B930F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NZ" sz="2000" dirty="0">
                <a:solidFill>
                  <a:schemeClr val="bg1"/>
                </a:solidFill>
              </a:rPr>
              <a:t>Ben Aitcheson</a:t>
            </a:r>
          </a:p>
          <a:p>
            <a:r>
              <a:rPr lang="en-NZ" sz="2000" dirty="0">
                <a:solidFill>
                  <a:schemeClr val="bg1"/>
                </a:solidFill>
              </a:rPr>
              <a:t>Jack Young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49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6B8B-7213-7BE4-F48C-C8FE1425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Mastermind?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2469-F3C6-219F-4EF4-107F9FD3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Mastermind takes aspects of Wordle but with Colours</a:t>
            </a:r>
          </a:p>
          <a:p>
            <a:r>
              <a:rPr lang="en-NZ" dirty="0"/>
              <a:t>Since these Games are popular now this was a good idea to try</a:t>
            </a:r>
          </a:p>
          <a:p>
            <a:r>
              <a:rPr lang="en-NZ" dirty="0"/>
              <a:t>Decided 2 Arduinos make this more reliable so made it a group project.</a:t>
            </a:r>
          </a:p>
        </p:txBody>
      </p:sp>
    </p:spTree>
    <p:extLst>
      <p:ext uri="{BB962C8B-B14F-4D97-AF65-F5344CB8AC3E}">
        <p14:creationId xmlns:p14="http://schemas.microsoft.com/office/powerpoint/2010/main" val="23385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E3AD-B744-09C8-A1D4-CD2865A8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Problems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CF72-54EB-1581-ADBD-3C90B2ED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Figured out early that my scope would be too big so 2 Arduinos would make life much easier</a:t>
            </a:r>
          </a:p>
          <a:p>
            <a:r>
              <a:rPr lang="en-NZ" dirty="0"/>
              <a:t>This made the first problem with LEDs easier as now we had more ways to power them all</a:t>
            </a:r>
          </a:p>
          <a:p>
            <a:r>
              <a:rPr lang="en-NZ" dirty="0"/>
              <a:t>3d Printing was a big problem after all the iterations, and maintenance the printers had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2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C887-F32E-7152-4F89-8D38F57F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4D30-F692-5A4D-B2F5-DF83E5CB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1x4 led strip. 4x6 led strips. This is to display the colours for the mastermind and the player playing.</a:t>
            </a:r>
          </a:p>
          <a:p>
            <a:r>
              <a:rPr lang="en-NZ" dirty="0"/>
              <a:t>Power supply to power the game away from the computer</a:t>
            </a:r>
          </a:p>
          <a:p>
            <a:r>
              <a:rPr lang="en-NZ" dirty="0"/>
              <a:t>3D PRINT THAT COULD BE DONE WHEN PRESENTING</a:t>
            </a:r>
          </a:p>
        </p:txBody>
      </p:sp>
    </p:spTree>
    <p:extLst>
      <p:ext uri="{BB962C8B-B14F-4D97-AF65-F5344CB8AC3E}">
        <p14:creationId xmlns:p14="http://schemas.microsoft.com/office/powerpoint/2010/main" val="172406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D9DD-32BB-8CEC-A84B-16CE040D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Discoveries we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3110-2F44-3015-4690-924B2AA9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Start 3D printing early :\</a:t>
            </a:r>
          </a:p>
          <a:p>
            <a:r>
              <a:rPr lang="en-NZ" dirty="0"/>
              <a:t>3D printing tons of things can go wrong (it did for us) so learn and keep an eye on it</a:t>
            </a:r>
          </a:p>
          <a:p>
            <a:r>
              <a:rPr lang="en-NZ" dirty="0"/>
              <a:t>Plan as much as you can because you will discover things you didn’t know you would need.</a:t>
            </a:r>
          </a:p>
        </p:txBody>
      </p:sp>
    </p:spTree>
    <p:extLst>
      <p:ext uri="{BB962C8B-B14F-4D97-AF65-F5344CB8AC3E}">
        <p14:creationId xmlns:p14="http://schemas.microsoft.com/office/powerpoint/2010/main" val="23869918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MASTERMIND</vt:lpstr>
      <vt:lpstr>Why Mastermind?</vt:lpstr>
      <vt:lpstr>Problems and Scope</vt:lpstr>
      <vt:lpstr>Hardware</vt:lpstr>
      <vt:lpstr>Discoveries we made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</dc:title>
  <dc:creator>Benjamin Aitcheson (1000108215)</dc:creator>
  <cp:lastModifiedBy>Benjamin Aitcheson (1000108215)</cp:lastModifiedBy>
  <cp:revision>1</cp:revision>
  <dcterms:created xsi:type="dcterms:W3CDTF">2024-06-23T02:43:02Z</dcterms:created>
  <dcterms:modified xsi:type="dcterms:W3CDTF">2024-06-23T03:42:23Z</dcterms:modified>
</cp:coreProperties>
</file>