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bstract smoke background">
            <a:extLst>
              <a:ext uri="{FF2B5EF4-FFF2-40B4-BE49-F238E27FC236}">
                <a16:creationId xmlns:a16="http://schemas.microsoft.com/office/drawing/2014/main" id="{42548D91-58A3-5D02-C103-26DD94CC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1" r="1139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34921-C689-17D0-92A6-652996F6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514" y="1122363"/>
            <a:ext cx="4491446" cy="3204134"/>
          </a:xfrm>
        </p:spPr>
        <p:txBody>
          <a:bodyPr anchor="b">
            <a:normAutofit/>
          </a:bodyPr>
          <a:lstStyle/>
          <a:p>
            <a:r>
              <a:rPr lang="en-NZ" sz="4800" dirty="0">
                <a:solidFill>
                  <a:schemeClr val="bg1"/>
                </a:solidFill>
              </a:rPr>
              <a:t>MASTERMIND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5CD9-C55A-C83C-A396-5035B930F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NZ" sz="2000" dirty="0">
                <a:solidFill>
                  <a:schemeClr val="bg1"/>
                </a:solidFill>
              </a:rPr>
              <a:t>Ben Aitcheson</a:t>
            </a:r>
          </a:p>
          <a:p>
            <a:r>
              <a:rPr lang="en-NZ" sz="2000" dirty="0">
                <a:solidFill>
                  <a:schemeClr val="bg1"/>
                </a:solidFill>
              </a:rPr>
              <a:t>Jack Young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49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D428-89E3-15E4-85EB-CA722EC8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 Vid </a:t>
            </a:r>
            <a:r>
              <a:rPr lang="en-NZ" dirty="0">
                <a:sym typeface="Wingdings" panose="05000000000000000000" pitchFamily="2" charset="2"/>
              </a:rPr>
              <a:t>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AFC2-5B80-A7A0-CB05-815D1B8F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6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6B8B-7213-7BE4-F48C-C8FE1425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Mastermind?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2469-F3C6-219F-4EF4-107F9FD3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Mastermind takes aspects of Wordle but with Colours</a:t>
            </a:r>
          </a:p>
          <a:p>
            <a:r>
              <a:rPr lang="en-NZ" dirty="0"/>
              <a:t>Since these Games are popular now this was a good idea to try</a:t>
            </a:r>
          </a:p>
          <a:p>
            <a:r>
              <a:rPr lang="en-NZ" dirty="0"/>
              <a:t>Decided 2 Arduinos make this more reliable so made it a group project.</a:t>
            </a:r>
          </a:p>
        </p:txBody>
      </p:sp>
    </p:spTree>
    <p:extLst>
      <p:ext uri="{BB962C8B-B14F-4D97-AF65-F5344CB8AC3E}">
        <p14:creationId xmlns:p14="http://schemas.microsoft.com/office/powerpoint/2010/main" val="23385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E3AD-B744-09C8-A1D4-CD2865A8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NZ" sz="3200"/>
              <a:t>Problems and Scope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CF72-54EB-1581-ADBD-3C90B2ED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NZ" sz="1800"/>
              <a:t>Figured out early that my scope would be too big so 2 Arduinos would make life much easier</a:t>
            </a:r>
          </a:p>
          <a:p>
            <a:r>
              <a:rPr lang="en-NZ" sz="1800"/>
              <a:t>3d Printing is a big problem after all the iterations, and maintenance the printers had</a:t>
            </a:r>
          </a:p>
          <a:p>
            <a:endParaRPr lang="en-NZ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6586B4-1AB7-5B9A-6C83-C5D5D254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656012"/>
            <a:ext cx="4097657" cy="54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2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C887-F32E-7152-4F89-8D38F57F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4D30-F692-5A4D-B2F5-DF83E5CB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1x4 led strip. 4x6 led strips. This is to display the colours for the mastermind and the player playing.</a:t>
            </a:r>
          </a:p>
          <a:p>
            <a:r>
              <a:rPr lang="en-NZ" dirty="0"/>
              <a:t>Power supply to power the game away from the computer</a:t>
            </a:r>
          </a:p>
        </p:txBody>
      </p:sp>
    </p:spTree>
    <p:extLst>
      <p:ext uri="{BB962C8B-B14F-4D97-AF65-F5344CB8AC3E}">
        <p14:creationId xmlns:p14="http://schemas.microsoft.com/office/powerpoint/2010/main" val="172406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1D9DD-32BB-8CEC-A84B-16CE040D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NZ" sz="3200"/>
              <a:t>Discoveries we made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80031-76A7-4F60-7588-1E3E7743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" y="698544"/>
            <a:ext cx="4033647" cy="53603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3110-2F44-3015-4690-924B2AA9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NZ" sz="1800"/>
              <a:t>Start 3D printing early :\</a:t>
            </a:r>
          </a:p>
          <a:p>
            <a:r>
              <a:rPr lang="en-NZ" sz="1800"/>
              <a:t>3D printing tons of things can go wrong (it did for us) so learn and keep an eye on it</a:t>
            </a:r>
          </a:p>
          <a:p>
            <a:r>
              <a:rPr lang="en-NZ" sz="1800"/>
              <a:t>Plan as much as you can because you will discover things you didn’t know you would need.</a:t>
            </a:r>
          </a:p>
        </p:txBody>
      </p:sp>
    </p:spTree>
    <p:extLst>
      <p:ext uri="{BB962C8B-B14F-4D97-AF65-F5344CB8AC3E}">
        <p14:creationId xmlns:p14="http://schemas.microsoft.com/office/powerpoint/2010/main" val="23869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8BF70-846C-D74D-587C-6445B4C8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NZ" sz="3200"/>
              <a:t>Things to know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349B-331E-899D-BD4F-EB9B5559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NZ" sz="1800" dirty="0"/>
              <a:t>At no point ask us to open it </a:t>
            </a:r>
          </a:p>
          <a:p>
            <a:r>
              <a:rPr lang="en-NZ" sz="1800" dirty="0"/>
              <a:t>We are 20% sure it won’t explode</a:t>
            </a:r>
          </a:p>
          <a:p>
            <a:endParaRPr lang="en-NZ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EA4F23-29B5-5E82-A1BA-85AC7C6D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656012"/>
            <a:ext cx="4097657" cy="54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0BC33C-5ACB-5CD5-B97E-9FAEEE19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07" y="5031748"/>
            <a:ext cx="44386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574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Neue Haas Grotesk Text Pro</vt:lpstr>
      <vt:lpstr>Wingdings</vt:lpstr>
      <vt:lpstr>AccentBoxVTI</vt:lpstr>
      <vt:lpstr>MASTERMIND</vt:lpstr>
      <vt:lpstr>Project Vid </vt:lpstr>
      <vt:lpstr>Why Mastermind?</vt:lpstr>
      <vt:lpstr>Problems and Scope</vt:lpstr>
      <vt:lpstr>Hardware</vt:lpstr>
      <vt:lpstr>Discoveries we made</vt:lpstr>
      <vt:lpstr>Things to know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Benjamin Aitcheson (1000108215)</dc:creator>
  <cp:lastModifiedBy>Jack Young (1000112537)</cp:lastModifiedBy>
  <cp:revision>3</cp:revision>
  <dcterms:created xsi:type="dcterms:W3CDTF">2024-06-23T02:43:02Z</dcterms:created>
  <dcterms:modified xsi:type="dcterms:W3CDTF">2024-06-25T10:28:59Z</dcterms:modified>
</cp:coreProperties>
</file>