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0CA09-CDC2-43A6-9036-F881E62A408E}" v="6" dt="2021-06-19T15:25:55.541"/>
    <p1510:client id="{B49AC8CB-A5E8-45CE-8F51-64AB5D190AAA}" v="102" dt="2021-06-19T16:08:22.392"/>
    <p1510:client id="{EB7F26DB-9BBF-465D-B887-9475EAF418AB}" v="333" dt="2021-06-19T16:01:45.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tha ravichandra" userId="2ed5fef9a13bc37a" providerId="Windows Live" clId="Web-{B49AC8CB-A5E8-45CE-8F51-64AB5D190AAA}"/>
    <pc:docChg chg="addSld modSld">
      <pc:chgData name="aitha ravichandra" userId="2ed5fef9a13bc37a" providerId="Windows Live" clId="Web-{B49AC8CB-A5E8-45CE-8F51-64AB5D190AAA}" dt="2021-06-19T16:08:22.095" v="63" actId="20577"/>
      <pc:docMkLst>
        <pc:docMk/>
      </pc:docMkLst>
      <pc:sldChg chg="addSp delSp modSp">
        <pc:chgData name="aitha ravichandra" userId="2ed5fef9a13bc37a" providerId="Windows Live" clId="Web-{B49AC8CB-A5E8-45CE-8F51-64AB5D190AAA}" dt="2021-06-19T16:08:22.095" v="63" actId="20577"/>
        <pc:sldMkLst>
          <pc:docMk/>
          <pc:sldMk cId="109857222" sldId="256"/>
        </pc:sldMkLst>
        <pc:spChg chg="mod">
          <ac:chgData name="aitha ravichandra" userId="2ed5fef9a13bc37a" providerId="Windows Live" clId="Web-{B49AC8CB-A5E8-45CE-8F51-64AB5D190AAA}" dt="2021-06-19T16:08:22.095" v="63" actId="20577"/>
          <ac:spMkLst>
            <pc:docMk/>
            <pc:sldMk cId="109857222" sldId="256"/>
            <ac:spMk id="3" creationId="{00000000-0000-0000-0000-000000000000}"/>
          </ac:spMkLst>
        </pc:spChg>
        <pc:spChg chg="add del">
          <ac:chgData name="aitha ravichandra" userId="2ed5fef9a13bc37a" providerId="Windows Live" clId="Web-{B49AC8CB-A5E8-45CE-8F51-64AB5D190AAA}" dt="2021-06-19T16:05:26.060" v="14"/>
          <ac:spMkLst>
            <pc:docMk/>
            <pc:sldMk cId="109857222" sldId="256"/>
            <ac:spMk id="4" creationId="{658088EE-DB4B-4F9F-A8BC-C102B6D000F8}"/>
          </ac:spMkLst>
        </pc:spChg>
      </pc:sldChg>
      <pc:sldChg chg="addSp delSp modSp">
        <pc:chgData name="aitha ravichandra" userId="2ed5fef9a13bc37a" providerId="Windows Live" clId="Web-{B49AC8CB-A5E8-45CE-8F51-64AB5D190AAA}" dt="2021-06-19T16:04:06.871" v="8" actId="14100"/>
        <pc:sldMkLst>
          <pc:docMk/>
          <pc:sldMk cId="4171848365" sldId="265"/>
        </pc:sldMkLst>
        <pc:spChg chg="mod">
          <ac:chgData name="aitha ravichandra" userId="2ed5fef9a13bc37a" providerId="Windows Live" clId="Web-{B49AC8CB-A5E8-45CE-8F51-64AB5D190AAA}" dt="2021-06-19T16:03:59.246" v="5"/>
          <ac:spMkLst>
            <pc:docMk/>
            <pc:sldMk cId="4171848365" sldId="265"/>
            <ac:spMk id="2" creationId="{35EF59C9-A3A7-4974-8219-E0EFCBA87E9F}"/>
          </ac:spMkLst>
        </pc:spChg>
        <pc:spChg chg="mod">
          <ac:chgData name="aitha ravichandra" userId="2ed5fef9a13bc37a" providerId="Windows Live" clId="Web-{B49AC8CB-A5E8-45CE-8F51-64AB5D190AAA}" dt="2021-06-19T16:03:59.246" v="5"/>
          <ac:spMkLst>
            <pc:docMk/>
            <pc:sldMk cId="4171848365" sldId="265"/>
            <ac:spMk id="3" creationId="{E17CEA97-0666-434B-A0A3-CB1C047317CB}"/>
          </ac:spMkLst>
        </pc:spChg>
        <pc:spChg chg="add del">
          <ac:chgData name="aitha ravichandra" userId="2ed5fef9a13bc37a" providerId="Windows Live" clId="Web-{B49AC8CB-A5E8-45CE-8F51-64AB5D190AAA}" dt="2021-06-19T16:03:52.074" v="4"/>
          <ac:spMkLst>
            <pc:docMk/>
            <pc:sldMk cId="4171848365" sldId="265"/>
            <ac:spMk id="4" creationId="{99FD869A-9D33-423A-8B8E-3BA63BD09D98}"/>
          </ac:spMkLst>
        </pc:spChg>
        <pc:spChg chg="del">
          <ac:chgData name="aitha ravichandra" userId="2ed5fef9a13bc37a" providerId="Windows Live" clId="Web-{B49AC8CB-A5E8-45CE-8F51-64AB5D190AAA}" dt="2021-06-19T16:03:31.324" v="0"/>
          <ac:spMkLst>
            <pc:docMk/>
            <pc:sldMk cId="4171848365" sldId="265"/>
            <ac:spMk id="8" creationId="{8A7BA06D-B3FF-4E91-8639-B4569AE3AA23}"/>
          </ac:spMkLst>
        </pc:spChg>
        <pc:spChg chg="del">
          <ac:chgData name="aitha ravichandra" userId="2ed5fef9a13bc37a" providerId="Windows Live" clId="Web-{B49AC8CB-A5E8-45CE-8F51-64AB5D190AAA}" dt="2021-06-19T16:03:31.324" v="0"/>
          <ac:spMkLst>
            <pc:docMk/>
            <pc:sldMk cId="4171848365" sldId="265"/>
            <ac:spMk id="10" creationId="{2B30C86D-5A07-48BC-9C9D-6F9A2DB1E9E1}"/>
          </ac:spMkLst>
        </pc:spChg>
        <pc:spChg chg="del">
          <ac:chgData name="aitha ravichandra" userId="2ed5fef9a13bc37a" providerId="Windows Live" clId="Web-{B49AC8CB-A5E8-45CE-8F51-64AB5D190AAA}" dt="2021-06-19T16:03:31.324" v="0"/>
          <ac:spMkLst>
            <pc:docMk/>
            <pc:sldMk cId="4171848365" sldId="265"/>
            <ac:spMk id="12" creationId="{D278ADA9-6383-4BDD-80D2-8899A402687B}"/>
          </ac:spMkLst>
        </pc:spChg>
        <pc:spChg chg="del">
          <ac:chgData name="aitha ravichandra" userId="2ed5fef9a13bc37a" providerId="Windows Live" clId="Web-{B49AC8CB-A5E8-45CE-8F51-64AB5D190AAA}" dt="2021-06-19T16:03:31.324" v="0"/>
          <ac:spMkLst>
            <pc:docMk/>
            <pc:sldMk cId="4171848365" sldId="265"/>
            <ac:spMk id="14" creationId="{484B7147-B0F6-40ED-B5A2-FF72BC8198B6}"/>
          </ac:spMkLst>
        </pc:spChg>
        <pc:spChg chg="del">
          <ac:chgData name="aitha ravichandra" userId="2ed5fef9a13bc37a" providerId="Windows Live" clId="Web-{B49AC8CB-A5E8-45CE-8F51-64AB5D190AAA}" dt="2021-06-19T16:03:31.324" v="0"/>
          <ac:spMkLst>
            <pc:docMk/>
            <pc:sldMk cId="4171848365" sldId="265"/>
            <ac:spMk id="16" creationId="{B36D2DE0-0628-4A9A-A59D-7BA8B5EB3022}"/>
          </ac:spMkLst>
        </pc:spChg>
        <pc:spChg chg="del">
          <ac:chgData name="aitha ravichandra" userId="2ed5fef9a13bc37a" providerId="Windows Live" clId="Web-{B49AC8CB-A5E8-45CE-8F51-64AB5D190AAA}" dt="2021-06-19T16:03:31.324" v="0"/>
          <ac:spMkLst>
            <pc:docMk/>
            <pc:sldMk cId="4171848365" sldId="265"/>
            <ac:spMk id="18" creationId="{48E405C9-94BE-41DA-928C-DEC9A8550E9F}"/>
          </ac:spMkLst>
        </pc:spChg>
        <pc:spChg chg="del">
          <ac:chgData name="aitha ravichandra" userId="2ed5fef9a13bc37a" providerId="Windows Live" clId="Web-{B49AC8CB-A5E8-45CE-8F51-64AB5D190AAA}" dt="2021-06-19T16:03:31.324" v="0"/>
          <ac:spMkLst>
            <pc:docMk/>
            <pc:sldMk cId="4171848365" sldId="265"/>
            <ac:spMk id="20" creationId="{D2091A72-D5BB-42AC-8FD3-F7747D90861E}"/>
          </ac:spMkLst>
        </pc:spChg>
        <pc:spChg chg="del">
          <ac:chgData name="aitha ravichandra" userId="2ed5fef9a13bc37a" providerId="Windows Live" clId="Web-{B49AC8CB-A5E8-45CE-8F51-64AB5D190AAA}" dt="2021-06-19T16:03:31.324" v="0"/>
          <ac:spMkLst>
            <pc:docMk/>
            <pc:sldMk cId="4171848365" sldId="265"/>
            <ac:spMk id="22" creationId="{6ED12BFC-A737-46AF-8411-481112D54B0C}"/>
          </ac:spMkLst>
        </pc:spChg>
        <pc:spChg chg="add del">
          <ac:chgData name="aitha ravichandra" userId="2ed5fef9a13bc37a" providerId="Windows Live" clId="Web-{B49AC8CB-A5E8-45CE-8F51-64AB5D190AAA}" dt="2021-06-19T16:03:59.246" v="5"/>
          <ac:spMkLst>
            <pc:docMk/>
            <pc:sldMk cId="4171848365" sldId="265"/>
            <ac:spMk id="24" creationId="{1BB867FF-FC45-48F7-8104-F89BE54909F1}"/>
          </ac:spMkLst>
        </pc:spChg>
        <pc:spChg chg="add del">
          <ac:chgData name="aitha ravichandra" userId="2ed5fef9a13bc37a" providerId="Windows Live" clId="Web-{B49AC8CB-A5E8-45CE-8F51-64AB5D190AAA}" dt="2021-06-19T16:03:59.246" v="5"/>
          <ac:spMkLst>
            <pc:docMk/>
            <pc:sldMk cId="4171848365" sldId="265"/>
            <ac:spMk id="25" creationId="{8BB56887-D0D5-4F0C-9E19-7247EB83C8B7}"/>
          </ac:spMkLst>
        </pc:spChg>
        <pc:spChg chg="add del">
          <ac:chgData name="aitha ravichandra" userId="2ed5fef9a13bc37a" providerId="Windows Live" clId="Web-{B49AC8CB-A5E8-45CE-8F51-64AB5D190AAA}" dt="2021-06-19T16:03:59.246" v="5"/>
          <ac:spMkLst>
            <pc:docMk/>
            <pc:sldMk cId="4171848365" sldId="265"/>
            <ac:spMk id="26" creationId="{081E4A58-353D-44AE-B2FC-2A74E2E400F7}"/>
          </ac:spMkLst>
        </pc:spChg>
        <pc:spChg chg="add">
          <ac:chgData name="aitha ravichandra" userId="2ed5fef9a13bc37a" providerId="Windows Live" clId="Web-{B49AC8CB-A5E8-45CE-8F51-64AB5D190AAA}" dt="2021-06-19T16:03:59.246" v="5"/>
          <ac:spMkLst>
            <pc:docMk/>
            <pc:sldMk cId="4171848365" sldId="265"/>
            <ac:spMk id="28" creationId="{1709F1D5-B0F1-4714-A239-E5B61C161915}"/>
          </ac:spMkLst>
        </pc:spChg>
        <pc:spChg chg="add">
          <ac:chgData name="aitha ravichandra" userId="2ed5fef9a13bc37a" providerId="Windows Live" clId="Web-{B49AC8CB-A5E8-45CE-8F51-64AB5D190AAA}" dt="2021-06-19T16:03:59.246" v="5"/>
          <ac:spMkLst>
            <pc:docMk/>
            <pc:sldMk cId="4171848365" sldId="265"/>
            <ac:spMk id="33" creationId="{228FB460-D3FF-4440-A020-05982A09E517}"/>
          </ac:spMkLst>
        </pc:spChg>
        <pc:spChg chg="add">
          <ac:chgData name="aitha ravichandra" userId="2ed5fef9a13bc37a" providerId="Windows Live" clId="Web-{B49AC8CB-A5E8-45CE-8F51-64AB5D190AAA}" dt="2021-06-19T16:03:59.246" v="5"/>
          <ac:spMkLst>
            <pc:docMk/>
            <pc:sldMk cId="4171848365" sldId="265"/>
            <ac:spMk id="35" creationId="{14847E93-7DC1-4D4B-8829-B19AA7137C50}"/>
          </ac:spMkLst>
        </pc:spChg>
        <pc:spChg chg="add">
          <ac:chgData name="aitha ravichandra" userId="2ed5fef9a13bc37a" providerId="Windows Live" clId="Web-{B49AC8CB-A5E8-45CE-8F51-64AB5D190AAA}" dt="2021-06-19T16:03:59.246" v="5"/>
          <ac:spMkLst>
            <pc:docMk/>
            <pc:sldMk cId="4171848365" sldId="265"/>
            <ac:spMk id="37" creationId="{5566D6E1-03A1-4D73-A4E0-35D74D568A04}"/>
          </ac:spMkLst>
        </pc:spChg>
        <pc:spChg chg="add">
          <ac:chgData name="aitha ravichandra" userId="2ed5fef9a13bc37a" providerId="Windows Live" clId="Web-{B49AC8CB-A5E8-45CE-8F51-64AB5D190AAA}" dt="2021-06-19T16:03:59.246" v="5"/>
          <ac:spMkLst>
            <pc:docMk/>
            <pc:sldMk cId="4171848365" sldId="265"/>
            <ac:spMk id="39" creationId="{9F835A99-04AC-494A-A572-AFE8413CC938}"/>
          </ac:spMkLst>
        </pc:spChg>
        <pc:spChg chg="add">
          <ac:chgData name="aitha ravichandra" userId="2ed5fef9a13bc37a" providerId="Windows Live" clId="Web-{B49AC8CB-A5E8-45CE-8F51-64AB5D190AAA}" dt="2021-06-19T16:03:59.246" v="5"/>
          <ac:spMkLst>
            <pc:docMk/>
            <pc:sldMk cId="4171848365" sldId="265"/>
            <ac:spMk id="41" creationId="{7B786209-1B0B-4CA9-9BDD-F7327066A84D}"/>
          </ac:spMkLst>
        </pc:spChg>
        <pc:spChg chg="add">
          <ac:chgData name="aitha ravichandra" userId="2ed5fef9a13bc37a" providerId="Windows Live" clId="Web-{B49AC8CB-A5E8-45CE-8F51-64AB5D190AAA}" dt="2021-06-19T16:03:59.246" v="5"/>
          <ac:spMkLst>
            <pc:docMk/>
            <pc:sldMk cId="4171848365" sldId="265"/>
            <ac:spMk id="43" creationId="{2D2964BB-484D-45AE-AD66-D407D0629652}"/>
          </ac:spMkLst>
        </pc:spChg>
        <pc:spChg chg="add">
          <ac:chgData name="aitha ravichandra" userId="2ed5fef9a13bc37a" providerId="Windows Live" clId="Web-{B49AC8CB-A5E8-45CE-8F51-64AB5D190AAA}" dt="2021-06-19T16:03:59.246" v="5"/>
          <ac:spMkLst>
            <pc:docMk/>
            <pc:sldMk cId="4171848365" sldId="265"/>
            <ac:spMk id="45" creationId="{6691AC69-A76E-4DAB-B565-468B6B87ACF3}"/>
          </ac:spMkLst>
        </pc:spChg>
        <pc:picChg chg="add del mod">
          <ac:chgData name="aitha ravichandra" userId="2ed5fef9a13bc37a" providerId="Windows Live" clId="Web-{B49AC8CB-A5E8-45CE-8F51-64AB5D190AAA}" dt="2021-06-19T16:03:49.262" v="3"/>
          <ac:picMkLst>
            <pc:docMk/>
            <pc:sldMk cId="4171848365" sldId="265"/>
            <ac:picMk id="5" creationId="{E54B5148-8579-4E20-B642-01B4ADB29D72}"/>
          </ac:picMkLst>
        </pc:picChg>
        <pc:picChg chg="add mod">
          <ac:chgData name="aitha ravichandra" userId="2ed5fef9a13bc37a" providerId="Windows Live" clId="Web-{B49AC8CB-A5E8-45CE-8F51-64AB5D190AAA}" dt="2021-06-19T16:04:06.871" v="8" actId="14100"/>
          <ac:picMkLst>
            <pc:docMk/>
            <pc:sldMk cId="4171848365" sldId="265"/>
            <ac:picMk id="6" creationId="{6597EDFB-64B8-4F71-940D-F5AD3A8FABF2}"/>
          </ac:picMkLst>
        </pc:picChg>
      </pc:sldChg>
      <pc:sldChg chg="addSp delSp modSp new mod setBg">
        <pc:chgData name="aitha ravichandra" userId="2ed5fef9a13bc37a" providerId="Windows Live" clId="Web-{B49AC8CB-A5E8-45CE-8F51-64AB5D190AAA}" dt="2021-06-19T16:05:16.467" v="12" actId="20577"/>
        <pc:sldMkLst>
          <pc:docMk/>
          <pc:sldMk cId="1133062819" sldId="266"/>
        </pc:sldMkLst>
        <pc:spChg chg="mod">
          <ac:chgData name="aitha ravichandra" userId="2ed5fef9a13bc37a" providerId="Windows Live" clId="Web-{B49AC8CB-A5E8-45CE-8F51-64AB5D190AAA}" dt="2021-06-19T16:05:16.467" v="12" actId="20577"/>
          <ac:spMkLst>
            <pc:docMk/>
            <pc:sldMk cId="1133062819" sldId="266"/>
            <ac:spMk id="2" creationId="{6CC41B8E-027B-4B52-8768-8A9284FC5434}"/>
          </ac:spMkLst>
        </pc:spChg>
        <pc:spChg chg="del">
          <ac:chgData name="aitha ravichandra" userId="2ed5fef9a13bc37a" providerId="Windows Live" clId="Web-{B49AC8CB-A5E8-45CE-8F51-64AB5D190AAA}" dt="2021-06-19T16:05:10.670" v="10"/>
          <ac:spMkLst>
            <pc:docMk/>
            <pc:sldMk cId="1133062819" sldId="266"/>
            <ac:spMk id="3" creationId="{F717FB87-D6CB-4BF2-8068-EAD5A9911CE4}"/>
          </ac:spMkLst>
        </pc:spChg>
        <pc:spChg chg="add">
          <ac:chgData name="aitha ravichandra" userId="2ed5fef9a13bc37a" providerId="Windows Live" clId="Web-{B49AC8CB-A5E8-45CE-8F51-64AB5D190AAA}" dt="2021-06-19T16:05:10.670" v="10"/>
          <ac:spMkLst>
            <pc:docMk/>
            <pc:sldMk cId="1133062819" sldId="266"/>
            <ac:spMk id="8" creationId="{8A7BA06D-B3FF-4E91-8639-B4569AE3AA23}"/>
          </ac:spMkLst>
        </pc:spChg>
        <pc:spChg chg="add">
          <ac:chgData name="aitha ravichandra" userId="2ed5fef9a13bc37a" providerId="Windows Live" clId="Web-{B49AC8CB-A5E8-45CE-8F51-64AB5D190AAA}" dt="2021-06-19T16:05:10.670" v="10"/>
          <ac:spMkLst>
            <pc:docMk/>
            <pc:sldMk cId="1133062819" sldId="266"/>
            <ac:spMk id="10" creationId="{2B30C86D-5A07-48BC-9C9D-6F9A2DB1E9E1}"/>
          </ac:spMkLst>
        </pc:spChg>
        <pc:spChg chg="add">
          <ac:chgData name="aitha ravichandra" userId="2ed5fef9a13bc37a" providerId="Windows Live" clId="Web-{B49AC8CB-A5E8-45CE-8F51-64AB5D190AAA}" dt="2021-06-19T16:05:10.670" v="10"/>
          <ac:spMkLst>
            <pc:docMk/>
            <pc:sldMk cId="1133062819" sldId="266"/>
            <ac:spMk id="12" creationId="{3001AFEA-2442-4A9F-BA37-8C469F306654}"/>
          </ac:spMkLst>
        </pc:spChg>
        <pc:spChg chg="add">
          <ac:chgData name="aitha ravichandra" userId="2ed5fef9a13bc37a" providerId="Windows Live" clId="Web-{B49AC8CB-A5E8-45CE-8F51-64AB5D190AAA}" dt="2021-06-19T16:05:10.670" v="10"/>
          <ac:spMkLst>
            <pc:docMk/>
            <pc:sldMk cId="1133062819" sldId="266"/>
            <ac:spMk id="14" creationId="{755E9CD0-04B0-4A3C-B291-AD913379C713}"/>
          </ac:spMkLst>
        </pc:spChg>
        <pc:spChg chg="add">
          <ac:chgData name="aitha ravichandra" userId="2ed5fef9a13bc37a" providerId="Windows Live" clId="Web-{B49AC8CB-A5E8-45CE-8F51-64AB5D190AAA}" dt="2021-06-19T16:05:10.670" v="10"/>
          <ac:spMkLst>
            <pc:docMk/>
            <pc:sldMk cId="1133062819" sldId="266"/>
            <ac:spMk id="16" creationId="{1DD8BF3B-6066-418C-8D1A-75C5E396FC04}"/>
          </ac:spMkLst>
        </pc:spChg>
        <pc:spChg chg="add">
          <ac:chgData name="aitha ravichandra" userId="2ed5fef9a13bc37a" providerId="Windows Live" clId="Web-{B49AC8CB-A5E8-45CE-8F51-64AB5D190AAA}" dt="2021-06-19T16:05:10.670" v="10"/>
          <ac:spMkLst>
            <pc:docMk/>
            <pc:sldMk cId="1133062819" sldId="266"/>
            <ac:spMk id="18" creationId="{80BC66F9-7A74-4286-AD22-1174052CC22C}"/>
          </ac:spMkLst>
        </pc:spChg>
        <pc:spChg chg="add">
          <ac:chgData name="aitha ravichandra" userId="2ed5fef9a13bc37a" providerId="Windows Live" clId="Web-{B49AC8CB-A5E8-45CE-8F51-64AB5D190AAA}" dt="2021-06-19T16:05:10.670" v="10"/>
          <ac:spMkLst>
            <pc:docMk/>
            <pc:sldMk cId="1133062819" sldId="266"/>
            <ac:spMk id="20" creationId="{D8142CC3-2B5C-48E6-9DF0-6C8ACBAF23EF}"/>
          </ac:spMkLst>
        </pc:spChg>
        <pc:spChg chg="add">
          <ac:chgData name="aitha ravichandra" userId="2ed5fef9a13bc37a" providerId="Windows Live" clId="Web-{B49AC8CB-A5E8-45CE-8F51-64AB5D190AAA}" dt="2021-06-19T16:05:10.670" v="10"/>
          <ac:spMkLst>
            <pc:docMk/>
            <pc:sldMk cId="1133062819" sldId="266"/>
            <ac:spMk id="24" creationId="{46A89C79-8EF3-4AF9-B3D9-59A883F41C83}"/>
          </ac:spMkLst>
        </pc:spChg>
        <pc:spChg chg="add">
          <ac:chgData name="aitha ravichandra" userId="2ed5fef9a13bc37a" providerId="Windows Live" clId="Web-{B49AC8CB-A5E8-45CE-8F51-64AB5D190AAA}" dt="2021-06-19T16:05:10.670" v="10"/>
          <ac:spMkLst>
            <pc:docMk/>
            <pc:sldMk cId="1133062819" sldId="266"/>
            <ac:spMk id="26" creationId="{EFE5CE34-4543-42E5-B82C-1F3D12422CDD}"/>
          </ac:spMkLst>
        </pc:spChg>
        <pc:spChg chg="add">
          <ac:chgData name="aitha ravichandra" userId="2ed5fef9a13bc37a" providerId="Windows Live" clId="Web-{B49AC8CB-A5E8-45CE-8F51-64AB5D190AAA}" dt="2021-06-19T16:05:10.670" v="10"/>
          <ac:spMkLst>
            <pc:docMk/>
            <pc:sldMk cId="1133062819" sldId="266"/>
            <ac:spMk id="28" creationId="{72AF41FE-63D7-4695-81D2-66D2510E4486}"/>
          </ac:spMkLst>
        </pc:spChg>
        <pc:cxnChg chg="add">
          <ac:chgData name="aitha ravichandra" userId="2ed5fef9a13bc37a" providerId="Windows Live" clId="Web-{B49AC8CB-A5E8-45CE-8F51-64AB5D190AAA}" dt="2021-06-19T16:05:10.670" v="10"/>
          <ac:cxnSpMkLst>
            <pc:docMk/>
            <pc:sldMk cId="1133062819" sldId="266"/>
            <ac:cxnSpMk id="22" creationId="{7B2D303B-3DD0-4319-9EAD-361847FEC71D}"/>
          </ac:cxnSpMkLst>
        </pc:cxnChg>
      </pc:sldChg>
    </pc:docChg>
  </pc:docChgLst>
  <pc:docChgLst>
    <pc:chgData name="aitha ravichandra" userId="2ed5fef9a13bc37a" providerId="Windows Live" clId="Web-{48E0CA09-CDC2-43A6-9036-F881E62A408E}"/>
    <pc:docChg chg="modSld">
      <pc:chgData name="aitha ravichandra" userId="2ed5fef9a13bc37a" providerId="Windows Live" clId="Web-{48E0CA09-CDC2-43A6-9036-F881E62A408E}" dt="2021-06-19T15:25:55.541" v="3" actId="20577"/>
      <pc:docMkLst>
        <pc:docMk/>
      </pc:docMkLst>
      <pc:sldChg chg="modSp">
        <pc:chgData name="aitha ravichandra" userId="2ed5fef9a13bc37a" providerId="Windows Live" clId="Web-{48E0CA09-CDC2-43A6-9036-F881E62A408E}" dt="2021-06-19T15:25:55.541" v="3" actId="20577"/>
        <pc:sldMkLst>
          <pc:docMk/>
          <pc:sldMk cId="109857222" sldId="256"/>
        </pc:sldMkLst>
        <pc:spChg chg="mod">
          <ac:chgData name="aitha ravichandra" userId="2ed5fef9a13bc37a" providerId="Windows Live" clId="Web-{48E0CA09-CDC2-43A6-9036-F881E62A408E}" dt="2021-06-19T15:25:55.541" v="3" actId="20577"/>
          <ac:spMkLst>
            <pc:docMk/>
            <pc:sldMk cId="109857222" sldId="256"/>
            <ac:spMk id="2" creationId="{00000000-0000-0000-0000-000000000000}"/>
          </ac:spMkLst>
        </pc:spChg>
      </pc:sldChg>
    </pc:docChg>
  </pc:docChgLst>
  <pc:docChgLst>
    <pc:chgData name="aitha ravichandra" userId="2ed5fef9a13bc37a" providerId="Windows Live" clId="Web-{EB7F26DB-9BBF-465D-B887-9475EAF418AB}"/>
    <pc:docChg chg="addSld modSld addMainMaster delMainMaster">
      <pc:chgData name="aitha ravichandra" userId="2ed5fef9a13bc37a" providerId="Windows Live" clId="Web-{EB7F26DB-9BBF-465D-B887-9475EAF418AB}" dt="2021-06-19T16:01:45.248" v="224"/>
      <pc:docMkLst>
        <pc:docMk/>
      </pc:docMkLst>
      <pc:sldChg chg="addSp delSp modSp mod setBg modClrScheme delDesignElem chgLayout">
        <pc:chgData name="aitha ravichandra" userId="2ed5fef9a13bc37a" providerId="Windows Live" clId="Web-{EB7F26DB-9BBF-465D-B887-9475EAF418AB}" dt="2021-06-19T15:36:48.145" v="57"/>
        <pc:sldMkLst>
          <pc:docMk/>
          <pc:sldMk cId="109857222" sldId="256"/>
        </pc:sldMkLst>
        <pc:spChg chg="mod ord">
          <ac:chgData name="aitha ravichandra" userId="2ed5fef9a13bc37a" providerId="Windows Live" clId="Web-{EB7F26DB-9BBF-465D-B887-9475EAF418AB}" dt="2021-06-19T15:36:48.145" v="57"/>
          <ac:spMkLst>
            <pc:docMk/>
            <pc:sldMk cId="109857222" sldId="256"/>
            <ac:spMk id="2" creationId="{00000000-0000-0000-0000-000000000000}"/>
          </ac:spMkLst>
        </pc:spChg>
        <pc:spChg chg="mod ord">
          <ac:chgData name="aitha ravichandra" userId="2ed5fef9a13bc37a" providerId="Windows Live" clId="Web-{EB7F26DB-9BBF-465D-B887-9475EAF418AB}" dt="2021-06-19T15:36:48.145" v="57"/>
          <ac:spMkLst>
            <pc:docMk/>
            <pc:sldMk cId="109857222" sldId="256"/>
            <ac:spMk id="3" creationId="{00000000-0000-0000-0000-000000000000}"/>
          </ac:spMkLst>
        </pc:spChg>
        <pc:spChg chg="add del">
          <ac:chgData name="aitha ravichandra" userId="2ed5fef9a13bc37a" providerId="Windows Live" clId="Web-{EB7F26DB-9BBF-465D-B887-9475EAF418AB}" dt="2021-06-19T15:32:54.750" v="19"/>
          <ac:spMkLst>
            <pc:docMk/>
            <pc:sldMk cId="109857222" sldId="256"/>
            <ac:spMk id="5" creationId="{BE131372-D9E8-4ABB-91DE-7E21E3FFB923}"/>
          </ac:spMkLst>
        </pc:spChg>
        <pc:spChg chg="add del">
          <ac:chgData name="aitha ravichandra" userId="2ed5fef9a13bc37a" providerId="Windows Live" clId="Web-{EB7F26DB-9BBF-465D-B887-9475EAF418AB}" dt="2021-06-19T15:32:54.750" v="19"/>
          <ac:spMkLst>
            <pc:docMk/>
            <pc:sldMk cId="109857222" sldId="256"/>
            <ac:spMk id="6" creationId="{C80246C7-15B2-4B1C-A50F-8CA5FFB64B45}"/>
          </ac:spMkLst>
        </pc:spChg>
        <pc:spChg chg="add del">
          <ac:chgData name="aitha ravichandra" userId="2ed5fef9a13bc37a" providerId="Windows Live" clId="Web-{EB7F26DB-9BBF-465D-B887-9475EAF418AB}" dt="2021-06-19T15:31:43.421" v="14"/>
          <ac:spMkLst>
            <pc:docMk/>
            <pc:sldMk cId="109857222" sldId="256"/>
            <ac:spMk id="8" creationId="{9B6CD22E-2269-419F-9E81-016EA035D4C1}"/>
          </ac:spMkLst>
        </pc:spChg>
        <pc:spChg chg="add del">
          <ac:chgData name="aitha ravichandra" userId="2ed5fef9a13bc37a" providerId="Windows Live" clId="Web-{EB7F26DB-9BBF-465D-B887-9475EAF418AB}" dt="2021-06-19T15:36:48.145" v="57"/>
          <ac:spMkLst>
            <pc:docMk/>
            <pc:sldMk cId="109857222" sldId="256"/>
            <ac:spMk id="9" creationId="{3001AFEA-2442-4A9F-BA37-8C469F306654}"/>
          </ac:spMkLst>
        </pc:spChg>
        <pc:spChg chg="add del">
          <ac:chgData name="aitha ravichandra" userId="2ed5fef9a13bc37a" providerId="Windows Live" clId="Web-{EB7F26DB-9BBF-465D-B887-9475EAF418AB}" dt="2021-06-19T15:31:43.421" v="14"/>
          <ac:spMkLst>
            <pc:docMk/>
            <pc:sldMk cId="109857222" sldId="256"/>
            <ac:spMk id="10" creationId="{AA607D34-E2A9-4595-9DB2-5472E077CA49}"/>
          </ac:spMkLst>
        </pc:spChg>
        <pc:spChg chg="add del">
          <ac:chgData name="aitha ravichandra" userId="2ed5fef9a13bc37a" providerId="Windows Live" clId="Web-{EB7F26DB-9BBF-465D-B887-9475EAF418AB}" dt="2021-06-19T15:36:48.145" v="57"/>
          <ac:spMkLst>
            <pc:docMk/>
            <pc:sldMk cId="109857222" sldId="256"/>
            <ac:spMk id="11" creationId="{755E9CD0-04B0-4A3C-B291-AD913379C713}"/>
          </ac:spMkLst>
        </pc:spChg>
        <pc:spChg chg="add del">
          <ac:chgData name="aitha ravichandra" userId="2ed5fef9a13bc37a" providerId="Windows Live" clId="Web-{EB7F26DB-9BBF-465D-B887-9475EAF418AB}" dt="2021-06-19T15:31:43.421" v="14"/>
          <ac:spMkLst>
            <pc:docMk/>
            <pc:sldMk cId="109857222" sldId="256"/>
            <ac:spMk id="12" creationId="{63DAB858-5A0C-4AFF-AAC6-705EDF8DB733}"/>
          </ac:spMkLst>
        </pc:spChg>
        <pc:spChg chg="add del">
          <ac:chgData name="aitha ravichandra" userId="2ed5fef9a13bc37a" providerId="Windows Live" clId="Web-{EB7F26DB-9BBF-465D-B887-9475EAF418AB}" dt="2021-06-19T15:36:48.145" v="57"/>
          <ac:spMkLst>
            <pc:docMk/>
            <pc:sldMk cId="109857222" sldId="256"/>
            <ac:spMk id="13" creationId="{1DD8BF3B-6066-418C-8D1A-75C5E396FC04}"/>
          </ac:spMkLst>
        </pc:spChg>
        <pc:spChg chg="add del">
          <ac:chgData name="aitha ravichandra" userId="2ed5fef9a13bc37a" providerId="Windows Live" clId="Web-{EB7F26DB-9BBF-465D-B887-9475EAF418AB}" dt="2021-06-19T15:31:43.421" v="14"/>
          <ac:spMkLst>
            <pc:docMk/>
            <pc:sldMk cId="109857222" sldId="256"/>
            <ac:spMk id="14" creationId="{53BEA983-EAAB-42FB-84E9-E77708168CB8}"/>
          </ac:spMkLst>
        </pc:spChg>
        <pc:spChg chg="add del">
          <ac:chgData name="aitha ravichandra" userId="2ed5fef9a13bc37a" providerId="Windows Live" clId="Web-{EB7F26DB-9BBF-465D-B887-9475EAF418AB}" dt="2021-06-19T15:36:48.145" v="57"/>
          <ac:spMkLst>
            <pc:docMk/>
            <pc:sldMk cId="109857222" sldId="256"/>
            <ac:spMk id="15" creationId="{80BC66F9-7A74-4286-AD22-1174052CC22C}"/>
          </ac:spMkLst>
        </pc:spChg>
        <pc:spChg chg="add del">
          <ac:chgData name="aitha ravichandra" userId="2ed5fef9a13bc37a" providerId="Windows Live" clId="Web-{EB7F26DB-9BBF-465D-B887-9475EAF418AB}" dt="2021-06-19T15:36:48.145" v="57"/>
          <ac:spMkLst>
            <pc:docMk/>
            <pc:sldMk cId="109857222" sldId="256"/>
            <ac:spMk id="16" creationId="{D8142CC3-2B5C-48E6-9DF0-6C8ACBAF23EF}"/>
          </ac:spMkLst>
        </pc:spChg>
        <pc:spChg chg="add del">
          <ac:chgData name="aitha ravichandra" userId="2ed5fef9a13bc37a" providerId="Windows Live" clId="Web-{EB7F26DB-9BBF-465D-B887-9475EAF418AB}" dt="2021-06-19T15:36:48.145" v="57"/>
          <ac:spMkLst>
            <pc:docMk/>
            <pc:sldMk cId="109857222" sldId="256"/>
            <ac:spMk id="17" creationId="{46A89C79-8EF3-4AF9-B3D9-59A883F41C83}"/>
          </ac:spMkLst>
        </pc:spChg>
        <pc:spChg chg="add del">
          <ac:chgData name="aitha ravichandra" userId="2ed5fef9a13bc37a" providerId="Windows Live" clId="Web-{EB7F26DB-9BBF-465D-B887-9475EAF418AB}" dt="2021-06-19T15:32:54.750" v="19"/>
          <ac:spMkLst>
            <pc:docMk/>
            <pc:sldMk cId="109857222" sldId="256"/>
            <ac:spMk id="20" creationId="{05FCB4FA-A461-4C52-802B-EBF497907668}"/>
          </ac:spMkLst>
        </pc:spChg>
        <pc:spChg chg="add del">
          <ac:chgData name="aitha ravichandra" userId="2ed5fef9a13bc37a" providerId="Windows Live" clId="Web-{EB7F26DB-9BBF-465D-B887-9475EAF418AB}" dt="2021-06-19T15:36:48.145" v="57"/>
          <ac:spMkLst>
            <pc:docMk/>
            <pc:sldMk cId="109857222" sldId="256"/>
            <ac:spMk id="22" creationId="{EFE5CE34-4543-42E5-B82C-1F3D12422CDD}"/>
          </ac:spMkLst>
        </pc:spChg>
        <pc:spChg chg="add del">
          <ac:chgData name="aitha ravichandra" userId="2ed5fef9a13bc37a" providerId="Windows Live" clId="Web-{EB7F26DB-9BBF-465D-B887-9475EAF418AB}" dt="2021-06-19T15:36:48.145" v="57"/>
          <ac:spMkLst>
            <pc:docMk/>
            <pc:sldMk cId="109857222" sldId="256"/>
            <ac:spMk id="24" creationId="{72AF41FE-63D7-4695-81D2-66D2510E4486}"/>
          </ac:spMkLst>
        </pc:spChg>
        <pc:grpChg chg="add del">
          <ac:chgData name="aitha ravichandra" userId="2ed5fef9a13bc37a" providerId="Windows Live" clId="Web-{EB7F26DB-9BBF-465D-B887-9475EAF418AB}" dt="2021-06-19T15:32:54.750" v="19"/>
          <ac:grpSpMkLst>
            <pc:docMk/>
            <pc:sldMk cId="109857222" sldId="256"/>
            <ac:grpSpMk id="7" creationId="{2E88585D-15CD-4A8A-A8E9-9FB1EB916FDC}"/>
          </ac:grpSpMkLst>
        </pc:grpChg>
        <pc:cxnChg chg="add del">
          <ac:chgData name="aitha ravichandra" userId="2ed5fef9a13bc37a" providerId="Windows Live" clId="Web-{EB7F26DB-9BBF-465D-B887-9475EAF418AB}" dt="2021-06-19T15:36:48.145" v="57"/>
          <ac:cxnSpMkLst>
            <pc:docMk/>
            <pc:sldMk cId="109857222" sldId="256"/>
            <ac:cxnSpMk id="18" creationId="{7B2D303B-3DD0-4319-9EAD-361847FEC71D}"/>
          </ac:cxnSpMkLst>
        </pc:cxnChg>
      </pc:sldChg>
      <pc:sldChg chg="addSp modSp new mod setBg">
        <pc:chgData name="aitha ravichandra" userId="2ed5fef9a13bc37a" providerId="Windows Live" clId="Web-{EB7F26DB-9BBF-465D-B887-9475EAF418AB}" dt="2021-06-19T15:39:48.523" v="71" actId="20577"/>
        <pc:sldMkLst>
          <pc:docMk/>
          <pc:sldMk cId="3638662310" sldId="257"/>
        </pc:sldMkLst>
        <pc:spChg chg="mod">
          <ac:chgData name="aitha ravichandra" userId="2ed5fef9a13bc37a" providerId="Windows Live" clId="Web-{EB7F26DB-9BBF-465D-B887-9475EAF418AB}" dt="2021-06-19T15:38:11.458" v="62" actId="20577"/>
          <ac:spMkLst>
            <pc:docMk/>
            <pc:sldMk cId="3638662310" sldId="257"/>
            <ac:spMk id="2" creationId="{F130891F-AC79-4E06-AECC-D9B73292613C}"/>
          </ac:spMkLst>
        </pc:spChg>
        <pc:spChg chg="mod">
          <ac:chgData name="aitha ravichandra" userId="2ed5fef9a13bc37a" providerId="Windows Live" clId="Web-{EB7F26DB-9BBF-465D-B887-9475EAF418AB}" dt="2021-06-19T15:39:48.523" v="71" actId="20577"/>
          <ac:spMkLst>
            <pc:docMk/>
            <pc:sldMk cId="3638662310" sldId="257"/>
            <ac:spMk id="3" creationId="{FAFEBAB9-63F8-476D-B10B-A6D58000A5FA}"/>
          </ac:spMkLst>
        </pc:spChg>
        <pc:spChg chg="add">
          <ac:chgData name="aitha ravichandra" userId="2ed5fef9a13bc37a" providerId="Windows Live" clId="Web-{EB7F26DB-9BBF-465D-B887-9475EAF418AB}" dt="2021-06-19T15:37:00.363" v="59"/>
          <ac:spMkLst>
            <pc:docMk/>
            <pc:sldMk cId="3638662310" sldId="257"/>
            <ac:spMk id="8" creationId="{F837543A-6020-4505-A233-C9DB4BF74011}"/>
          </ac:spMkLst>
        </pc:spChg>
        <pc:spChg chg="add">
          <ac:chgData name="aitha ravichandra" userId="2ed5fef9a13bc37a" providerId="Windows Live" clId="Web-{EB7F26DB-9BBF-465D-B887-9475EAF418AB}" dt="2021-06-19T15:37:00.363" v="59"/>
          <ac:spMkLst>
            <pc:docMk/>
            <pc:sldMk cId="3638662310" sldId="257"/>
            <ac:spMk id="10" creationId="{35B16301-FB18-48BA-A6DD-C37CAF6F9A18}"/>
          </ac:spMkLst>
        </pc:spChg>
        <pc:spChg chg="add">
          <ac:chgData name="aitha ravichandra" userId="2ed5fef9a13bc37a" providerId="Windows Live" clId="Web-{EB7F26DB-9BBF-465D-B887-9475EAF418AB}" dt="2021-06-19T15:37:00.363" v="59"/>
          <ac:spMkLst>
            <pc:docMk/>
            <pc:sldMk cId="3638662310" sldId="257"/>
            <ac:spMk id="12" creationId="{C3C0D90E-074A-4F52-9B11-B52BEF4BCBE5}"/>
          </ac:spMkLst>
        </pc:spChg>
        <pc:spChg chg="add">
          <ac:chgData name="aitha ravichandra" userId="2ed5fef9a13bc37a" providerId="Windows Live" clId="Web-{EB7F26DB-9BBF-465D-B887-9475EAF418AB}" dt="2021-06-19T15:37:00.363" v="59"/>
          <ac:spMkLst>
            <pc:docMk/>
            <pc:sldMk cId="3638662310" sldId="257"/>
            <ac:spMk id="14" creationId="{CABBD4C1-E6F8-46F6-8152-A8A97490BF4D}"/>
          </ac:spMkLst>
        </pc:spChg>
        <pc:spChg chg="add">
          <ac:chgData name="aitha ravichandra" userId="2ed5fef9a13bc37a" providerId="Windows Live" clId="Web-{EB7F26DB-9BBF-465D-B887-9475EAF418AB}" dt="2021-06-19T15:37:00.363" v="59"/>
          <ac:spMkLst>
            <pc:docMk/>
            <pc:sldMk cId="3638662310" sldId="257"/>
            <ac:spMk id="16" creationId="{83BA5EF5-1FE9-4BF9-83BB-269BCDDF6156}"/>
          </ac:spMkLst>
        </pc:spChg>
        <pc:spChg chg="add">
          <ac:chgData name="aitha ravichandra" userId="2ed5fef9a13bc37a" providerId="Windows Live" clId="Web-{EB7F26DB-9BBF-465D-B887-9475EAF418AB}" dt="2021-06-19T15:37:00.363" v="59"/>
          <ac:spMkLst>
            <pc:docMk/>
            <pc:sldMk cId="3638662310" sldId="257"/>
            <ac:spMk id="20" creationId="{88853921-7BC9-4BDE-ACAB-133C683C82D6}"/>
          </ac:spMkLst>
        </pc:spChg>
        <pc:spChg chg="add">
          <ac:chgData name="aitha ravichandra" userId="2ed5fef9a13bc37a" providerId="Windows Live" clId="Web-{EB7F26DB-9BBF-465D-B887-9475EAF418AB}" dt="2021-06-19T15:37:00.363" v="59"/>
          <ac:spMkLst>
            <pc:docMk/>
            <pc:sldMk cId="3638662310" sldId="257"/>
            <ac:spMk id="22" creationId="{09192968-3AE7-4470-A61C-97294BB92731}"/>
          </ac:spMkLst>
        </pc:spChg>
        <pc:spChg chg="add">
          <ac:chgData name="aitha ravichandra" userId="2ed5fef9a13bc37a" providerId="Windows Live" clId="Web-{EB7F26DB-9BBF-465D-B887-9475EAF418AB}" dt="2021-06-19T15:37:00.363" v="59"/>
          <ac:spMkLst>
            <pc:docMk/>
            <pc:sldMk cId="3638662310" sldId="257"/>
            <ac:spMk id="24" creationId="{3AB72E55-43E4-4356-BFE8-E2102CB0B505}"/>
          </ac:spMkLst>
        </pc:spChg>
        <pc:cxnChg chg="add">
          <ac:chgData name="aitha ravichandra" userId="2ed5fef9a13bc37a" providerId="Windows Live" clId="Web-{EB7F26DB-9BBF-465D-B887-9475EAF418AB}" dt="2021-06-19T15:37:00.363" v="59"/>
          <ac:cxnSpMkLst>
            <pc:docMk/>
            <pc:sldMk cId="3638662310" sldId="257"/>
            <ac:cxnSpMk id="18" creationId="{4B3BCACB-5880-460B-9606-8C433A9AF99D}"/>
          </ac:cxnSpMkLst>
        </pc:cxnChg>
      </pc:sldChg>
      <pc:sldChg chg="addSp delSp modSp new mod setBg">
        <pc:chgData name="aitha ravichandra" userId="2ed5fef9a13bc37a" providerId="Windows Live" clId="Web-{EB7F26DB-9BBF-465D-B887-9475EAF418AB}" dt="2021-06-19T15:43:27.714" v="88" actId="14100"/>
        <pc:sldMkLst>
          <pc:docMk/>
          <pc:sldMk cId="1086906933" sldId="258"/>
        </pc:sldMkLst>
        <pc:spChg chg="mod">
          <ac:chgData name="aitha ravichandra" userId="2ed5fef9a13bc37a" providerId="Windows Live" clId="Web-{EB7F26DB-9BBF-465D-B887-9475EAF418AB}" dt="2021-06-19T15:42:33.275" v="80"/>
          <ac:spMkLst>
            <pc:docMk/>
            <pc:sldMk cId="1086906933" sldId="258"/>
            <ac:spMk id="2" creationId="{C06389EA-5148-4CCE-91EA-DAEA918FC1FF}"/>
          </ac:spMkLst>
        </pc:spChg>
        <pc:spChg chg="add del mod">
          <ac:chgData name="aitha ravichandra" userId="2ed5fef9a13bc37a" providerId="Windows Live" clId="Web-{EB7F26DB-9BBF-465D-B887-9475EAF418AB}" dt="2021-06-19T15:42:33.275" v="80"/>
          <ac:spMkLst>
            <pc:docMk/>
            <pc:sldMk cId="1086906933" sldId="258"/>
            <ac:spMk id="3" creationId="{8229A5EF-C825-4154-B44A-5EF3E3D839DA}"/>
          </ac:spMkLst>
        </pc:spChg>
        <pc:spChg chg="add del">
          <ac:chgData name="aitha ravichandra" userId="2ed5fef9a13bc37a" providerId="Windows Live" clId="Web-{EB7F26DB-9BBF-465D-B887-9475EAF418AB}" dt="2021-06-19T15:43:06.667" v="85"/>
          <ac:spMkLst>
            <pc:docMk/>
            <pc:sldMk cId="1086906933" sldId="258"/>
            <ac:spMk id="4" creationId="{33811512-654E-485B-8FC4-6016997696A6}"/>
          </ac:spMkLst>
        </pc:spChg>
        <pc:spChg chg="add">
          <ac:chgData name="aitha ravichandra" userId="2ed5fef9a13bc37a" providerId="Windows Live" clId="Web-{EB7F26DB-9BBF-465D-B887-9475EAF418AB}" dt="2021-06-19T15:42:33.275" v="80"/>
          <ac:spMkLst>
            <pc:docMk/>
            <pc:sldMk cId="1086906933" sldId="258"/>
            <ac:spMk id="5" creationId="{8A7BA06D-B3FF-4E91-8639-B4569AE3AA23}"/>
          </ac:spMkLst>
        </pc:spChg>
        <pc:spChg chg="add">
          <ac:chgData name="aitha ravichandra" userId="2ed5fef9a13bc37a" providerId="Windows Live" clId="Web-{EB7F26DB-9BBF-465D-B887-9475EAF418AB}" dt="2021-06-19T15:42:33.275" v="80"/>
          <ac:spMkLst>
            <pc:docMk/>
            <pc:sldMk cId="1086906933" sldId="258"/>
            <ac:spMk id="6" creationId="{2B30C86D-5A07-48BC-9C9D-6F9A2DB1E9E1}"/>
          </ac:spMkLst>
        </pc:spChg>
        <pc:spChg chg="add">
          <ac:chgData name="aitha ravichandra" userId="2ed5fef9a13bc37a" providerId="Windows Live" clId="Web-{EB7F26DB-9BBF-465D-B887-9475EAF418AB}" dt="2021-06-19T15:42:33.275" v="80"/>
          <ac:spMkLst>
            <pc:docMk/>
            <pc:sldMk cId="1086906933" sldId="258"/>
            <ac:spMk id="7" creationId="{59EF30C2-29AC-4A0D-BC0A-A679CF113EDD}"/>
          </ac:spMkLst>
        </pc:spChg>
        <pc:spChg chg="add del">
          <ac:chgData name="aitha ravichandra" userId="2ed5fef9a13bc37a" providerId="Windows Live" clId="Web-{EB7F26DB-9BBF-465D-B887-9475EAF418AB}" dt="2021-06-19T15:42:08.978" v="78"/>
          <ac:spMkLst>
            <pc:docMk/>
            <pc:sldMk cId="1086906933" sldId="258"/>
            <ac:spMk id="8" creationId="{8A7BA06D-B3FF-4E91-8639-B4569AE3AA23}"/>
          </ac:spMkLst>
        </pc:spChg>
        <pc:spChg chg="add">
          <ac:chgData name="aitha ravichandra" userId="2ed5fef9a13bc37a" providerId="Windows Live" clId="Web-{EB7F26DB-9BBF-465D-B887-9475EAF418AB}" dt="2021-06-19T15:42:33.275" v="80"/>
          <ac:spMkLst>
            <pc:docMk/>
            <pc:sldMk cId="1086906933" sldId="258"/>
            <ac:spMk id="9" creationId="{EA804283-B929-4503-802F-4585376E2B42}"/>
          </ac:spMkLst>
        </pc:spChg>
        <pc:spChg chg="add del">
          <ac:chgData name="aitha ravichandra" userId="2ed5fef9a13bc37a" providerId="Windows Live" clId="Web-{EB7F26DB-9BBF-465D-B887-9475EAF418AB}" dt="2021-06-19T15:42:08.978" v="78"/>
          <ac:spMkLst>
            <pc:docMk/>
            <pc:sldMk cId="1086906933" sldId="258"/>
            <ac:spMk id="10" creationId="{2B30C86D-5A07-48BC-9C9D-6F9A2DB1E9E1}"/>
          </ac:spMkLst>
        </pc:spChg>
        <pc:spChg chg="add">
          <ac:chgData name="aitha ravichandra" userId="2ed5fef9a13bc37a" providerId="Windows Live" clId="Web-{EB7F26DB-9BBF-465D-B887-9475EAF418AB}" dt="2021-06-19T15:42:33.275" v="80"/>
          <ac:spMkLst>
            <pc:docMk/>
            <pc:sldMk cId="1086906933" sldId="258"/>
            <ac:spMk id="11" creationId="{9C682A1A-5B2D-4111-BBD6-620165633E5B}"/>
          </ac:spMkLst>
        </pc:spChg>
        <pc:spChg chg="add del">
          <ac:chgData name="aitha ravichandra" userId="2ed5fef9a13bc37a" providerId="Windows Live" clId="Web-{EB7F26DB-9BBF-465D-B887-9475EAF418AB}" dt="2021-06-19T15:42:08.978" v="78"/>
          <ac:spMkLst>
            <pc:docMk/>
            <pc:sldMk cId="1086906933" sldId="258"/>
            <ac:spMk id="12" creationId="{59EF30C2-29AC-4A0D-BC0A-A679CF113EDD}"/>
          </ac:spMkLst>
        </pc:spChg>
        <pc:spChg chg="add">
          <ac:chgData name="aitha ravichandra" userId="2ed5fef9a13bc37a" providerId="Windows Live" clId="Web-{EB7F26DB-9BBF-465D-B887-9475EAF418AB}" dt="2021-06-19T15:42:33.275" v="80"/>
          <ac:spMkLst>
            <pc:docMk/>
            <pc:sldMk cId="1086906933" sldId="258"/>
            <ac:spMk id="13" creationId="{A04F1504-431A-4D86-9091-AE7E4B33376B}"/>
          </ac:spMkLst>
        </pc:spChg>
        <pc:spChg chg="add del">
          <ac:chgData name="aitha ravichandra" userId="2ed5fef9a13bc37a" providerId="Windows Live" clId="Web-{EB7F26DB-9BBF-465D-B887-9475EAF418AB}" dt="2021-06-19T15:42:08.978" v="78"/>
          <ac:spMkLst>
            <pc:docMk/>
            <pc:sldMk cId="1086906933" sldId="258"/>
            <ac:spMk id="14" creationId="{EA804283-B929-4503-802F-4585376E2B42}"/>
          </ac:spMkLst>
        </pc:spChg>
        <pc:spChg chg="add">
          <ac:chgData name="aitha ravichandra" userId="2ed5fef9a13bc37a" providerId="Windows Live" clId="Web-{EB7F26DB-9BBF-465D-B887-9475EAF418AB}" dt="2021-06-19T15:42:33.275" v="80"/>
          <ac:spMkLst>
            <pc:docMk/>
            <pc:sldMk cId="1086906933" sldId="258"/>
            <ac:spMk id="15" creationId="{AD3811F5-514E-49A4-B382-673ED228A4CC}"/>
          </ac:spMkLst>
        </pc:spChg>
        <pc:spChg chg="add del">
          <ac:chgData name="aitha ravichandra" userId="2ed5fef9a13bc37a" providerId="Windows Live" clId="Web-{EB7F26DB-9BBF-465D-B887-9475EAF418AB}" dt="2021-06-19T15:42:08.978" v="78"/>
          <ac:spMkLst>
            <pc:docMk/>
            <pc:sldMk cId="1086906933" sldId="258"/>
            <ac:spMk id="16" creationId="{9C682A1A-5B2D-4111-BBD6-620165633E5B}"/>
          </ac:spMkLst>
        </pc:spChg>
        <pc:spChg chg="add del">
          <ac:chgData name="aitha ravichandra" userId="2ed5fef9a13bc37a" providerId="Windows Live" clId="Web-{EB7F26DB-9BBF-465D-B887-9475EAF418AB}" dt="2021-06-19T15:42:08.978" v="78"/>
          <ac:spMkLst>
            <pc:docMk/>
            <pc:sldMk cId="1086906933" sldId="258"/>
            <ac:spMk id="18" creationId="{A04F1504-431A-4D86-9091-AE7E4B33376B}"/>
          </ac:spMkLst>
        </pc:spChg>
        <pc:spChg chg="add">
          <ac:chgData name="aitha ravichandra" userId="2ed5fef9a13bc37a" providerId="Windows Live" clId="Web-{EB7F26DB-9BBF-465D-B887-9475EAF418AB}" dt="2021-06-19T15:42:33.275" v="80"/>
          <ac:spMkLst>
            <pc:docMk/>
            <pc:sldMk cId="1086906933" sldId="258"/>
            <ac:spMk id="19" creationId="{C36A08F5-3B56-47C5-A371-9187BE56E1E5}"/>
          </ac:spMkLst>
        </pc:spChg>
        <pc:spChg chg="add del">
          <ac:chgData name="aitha ravichandra" userId="2ed5fef9a13bc37a" providerId="Windows Live" clId="Web-{EB7F26DB-9BBF-465D-B887-9475EAF418AB}" dt="2021-06-19T15:42:08.978" v="78"/>
          <ac:spMkLst>
            <pc:docMk/>
            <pc:sldMk cId="1086906933" sldId="258"/>
            <ac:spMk id="20" creationId="{AD3811F5-514E-49A4-B382-673ED228A4CC}"/>
          </ac:spMkLst>
        </pc:spChg>
        <pc:spChg chg="add">
          <ac:chgData name="aitha ravichandra" userId="2ed5fef9a13bc37a" providerId="Windows Live" clId="Web-{EB7F26DB-9BBF-465D-B887-9475EAF418AB}" dt="2021-06-19T15:42:33.275" v="80"/>
          <ac:spMkLst>
            <pc:docMk/>
            <pc:sldMk cId="1086906933" sldId="258"/>
            <ac:spMk id="21" creationId="{067AD921-1CEE-4C1B-9AA3-C66D908DDD14}"/>
          </ac:spMkLst>
        </pc:spChg>
        <pc:spChg chg="add mod">
          <ac:chgData name="aitha ravichandra" userId="2ed5fef9a13bc37a" providerId="Windows Live" clId="Web-{EB7F26DB-9BBF-465D-B887-9475EAF418AB}" dt="2021-06-19T15:43:27.714" v="88" actId="14100"/>
          <ac:spMkLst>
            <pc:docMk/>
            <pc:sldMk cId="1086906933" sldId="258"/>
            <ac:spMk id="23" creationId="{4D559A54-3808-4B5C-A89C-507DBA1AC3F3}"/>
          </ac:spMkLst>
        </pc:spChg>
        <pc:spChg chg="add del">
          <ac:chgData name="aitha ravichandra" userId="2ed5fef9a13bc37a" providerId="Windows Live" clId="Web-{EB7F26DB-9BBF-465D-B887-9475EAF418AB}" dt="2021-06-19T15:42:08.978" v="78"/>
          <ac:spMkLst>
            <pc:docMk/>
            <pc:sldMk cId="1086906933" sldId="258"/>
            <ac:spMk id="24" creationId="{C36A08F5-3B56-47C5-A371-9187BE56E1E5}"/>
          </ac:spMkLst>
        </pc:spChg>
        <pc:spChg chg="add del">
          <ac:chgData name="aitha ravichandra" userId="2ed5fef9a13bc37a" providerId="Windows Live" clId="Web-{EB7F26DB-9BBF-465D-B887-9475EAF418AB}" dt="2021-06-19T15:42:08.978" v="78"/>
          <ac:spMkLst>
            <pc:docMk/>
            <pc:sldMk cId="1086906933" sldId="258"/>
            <ac:spMk id="26" creationId="{067AD921-1CEE-4C1B-9AA3-C66D908DDD14}"/>
          </ac:spMkLst>
        </pc:spChg>
        <pc:cxnChg chg="add">
          <ac:chgData name="aitha ravichandra" userId="2ed5fef9a13bc37a" providerId="Windows Live" clId="Web-{EB7F26DB-9BBF-465D-B887-9475EAF418AB}" dt="2021-06-19T15:42:33.275" v="80"/>
          <ac:cxnSpMkLst>
            <pc:docMk/>
            <pc:sldMk cId="1086906933" sldId="258"/>
            <ac:cxnSpMk id="17" creationId="{266A0658-1CC4-4B0D-AAB7-A702286AFB03}"/>
          </ac:cxnSpMkLst>
        </pc:cxnChg>
        <pc:cxnChg chg="add del">
          <ac:chgData name="aitha ravichandra" userId="2ed5fef9a13bc37a" providerId="Windows Live" clId="Web-{EB7F26DB-9BBF-465D-B887-9475EAF418AB}" dt="2021-06-19T15:42:08.978" v="78"/>
          <ac:cxnSpMkLst>
            <pc:docMk/>
            <pc:sldMk cId="1086906933" sldId="258"/>
            <ac:cxnSpMk id="22" creationId="{266A0658-1CC4-4B0D-AAB7-A702286AFB03}"/>
          </ac:cxnSpMkLst>
        </pc:cxnChg>
      </pc:sldChg>
      <pc:sldChg chg="addSp delSp modSp new mod setBg">
        <pc:chgData name="aitha ravichandra" userId="2ed5fef9a13bc37a" providerId="Windows Live" clId="Web-{EB7F26DB-9BBF-465D-B887-9475EAF418AB}" dt="2021-06-19T15:46:13.717" v="107"/>
        <pc:sldMkLst>
          <pc:docMk/>
          <pc:sldMk cId="1458117519" sldId="259"/>
        </pc:sldMkLst>
        <pc:spChg chg="mod">
          <ac:chgData name="aitha ravichandra" userId="2ed5fef9a13bc37a" providerId="Windows Live" clId="Web-{EB7F26DB-9BBF-465D-B887-9475EAF418AB}" dt="2021-06-19T15:46:13.717" v="107"/>
          <ac:spMkLst>
            <pc:docMk/>
            <pc:sldMk cId="1458117519" sldId="259"/>
            <ac:spMk id="2" creationId="{395657FA-6FAB-4D99-8B39-9EE234A743D2}"/>
          </ac:spMkLst>
        </pc:spChg>
        <pc:spChg chg="add del mod">
          <ac:chgData name="aitha ravichandra" userId="2ed5fef9a13bc37a" providerId="Windows Live" clId="Web-{EB7F26DB-9BBF-465D-B887-9475EAF418AB}" dt="2021-06-19T15:46:13.717" v="107"/>
          <ac:spMkLst>
            <pc:docMk/>
            <pc:sldMk cId="1458117519" sldId="259"/>
            <ac:spMk id="3" creationId="{EC63FEBF-13DA-4D9F-AAD2-1CDB3F0FE21D}"/>
          </ac:spMkLst>
        </pc:spChg>
        <pc:spChg chg="add del mod">
          <ac:chgData name="aitha ravichandra" userId="2ed5fef9a13bc37a" providerId="Windows Live" clId="Web-{EB7F26DB-9BBF-465D-B887-9475EAF418AB}" dt="2021-06-19T15:46:06.826" v="103"/>
          <ac:spMkLst>
            <pc:docMk/>
            <pc:sldMk cId="1458117519" sldId="259"/>
            <ac:spMk id="4" creationId="{5F442E94-B040-4FBA-8291-A0D36DA249D6}"/>
          </ac:spMkLst>
        </pc:spChg>
        <pc:spChg chg="add del">
          <ac:chgData name="aitha ravichandra" userId="2ed5fef9a13bc37a" providerId="Windows Live" clId="Web-{EB7F26DB-9BBF-465D-B887-9475EAF418AB}" dt="2021-06-19T15:46:07.670" v="104"/>
          <ac:spMkLst>
            <pc:docMk/>
            <pc:sldMk cId="1458117519" sldId="259"/>
            <ac:spMk id="5" creationId="{1BB867FF-FC45-48F7-8104-F89BE54909F1}"/>
          </ac:spMkLst>
        </pc:spChg>
        <pc:spChg chg="add del">
          <ac:chgData name="aitha ravichandra" userId="2ed5fef9a13bc37a" providerId="Windows Live" clId="Web-{EB7F26DB-9BBF-465D-B887-9475EAF418AB}" dt="2021-06-19T15:46:07.670" v="104"/>
          <ac:spMkLst>
            <pc:docMk/>
            <pc:sldMk cId="1458117519" sldId="259"/>
            <ac:spMk id="6" creationId="{8BB56887-D0D5-4F0C-9E19-7247EB83C8B7}"/>
          </ac:spMkLst>
        </pc:spChg>
        <pc:spChg chg="add del">
          <ac:chgData name="aitha ravichandra" userId="2ed5fef9a13bc37a" providerId="Windows Live" clId="Web-{EB7F26DB-9BBF-465D-B887-9475EAF418AB}" dt="2021-06-19T15:46:07.670" v="104"/>
          <ac:spMkLst>
            <pc:docMk/>
            <pc:sldMk cId="1458117519" sldId="259"/>
            <ac:spMk id="7" creationId="{081E4A58-353D-44AE-B2FC-2A74E2E400F7}"/>
          </ac:spMkLst>
        </pc:spChg>
        <pc:spChg chg="add del">
          <ac:chgData name="aitha ravichandra" userId="2ed5fef9a13bc37a" providerId="Windows Live" clId="Web-{EB7F26DB-9BBF-465D-B887-9475EAF418AB}" dt="2021-06-19T15:45:23.528" v="96"/>
          <ac:spMkLst>
            <pc:docMk/>
            <pc:sldMk cId="1458117519" sldId="259"/>
            <ac:spMk id="8" creationId="{8A7BA06D-B3FF-4E91-8639-B4569AE3AA23}"/>
          </ac:spMkLst>
        </pc:spChg>
        <pc:spChg chg="add">
          <ac:chgData name="aitha ravichandra" userId="2ed5fef9a13bc37a" providerId="Windows Live" clId="Web-{EB7F26DB-9BBF-465D-B887-9475EAF418AB}" dt="2021-06-19T15:46:13.717" v="107"/>
          <ac:spMkLst>
            <pc:docMk/>
            <pc:sldMk cId="1458117519" sldId="259"/>
            <ac:spMk id="9" creationId="{AE5A632B-B15A-489E-8337-BC0F40DBC21F}"/>
          </ac:spMkLst>
        </pc:spChg>
        <pc:spChg chg="add del">
          <ac:chgData name="aitha ravichandra" userId="2ed5fef9a13bc37a" providerId="Windows Live" clId="Web-{EB7F26DB-9BBF-465D-B887-9475EAF418AB}" dt="2021-06-19T15:45:23.528" v="96"/>
          <ac:spMkLst>
            <pc:docMk/>
            <pc:sldMk cId="1458117519" sldId="259"/>
            <ac:spMk id="10" creationId="{2B30C86D-5A07-48BC-9C9D-6F9A2DB1E9E1}"/>
          </ac:spMkLst>
        </pc:spChg>
        <pc:spChg chg="add">
          <ac:chgData name="aitha ravichandra" userId="2ed5fef9a13bc37a" providerId="Windows Live" clId="Web-{EB7F26DB-9BBF-465D-B887-9475EAF418AB}" dt="2021-06-19T15:46:13.717" v="107"/>
          <ac:spMkLst>
            <pc:docMk/>
            <pc:sldMk cId="1458117519" sldId="259"/>
            <ac:spMk id="11" creationId="{6E895C8D-1379-40B8-8B1B-B6F5AEAF0A6C}"/>
          </ac:spMkLst>
        </pc:spChg>
        <pc:spChg chg="add del">
          <ac:chgData name="aitha ravichandra" userId="2ed5fef9a13bc37a" providerId="Windows Live" clId="Web-{EB7F26DB-9BBF-465D-B887-9475EAF418AB}" dt="2021-06-19T15:45:23.528" v="96"/>
          <ac:spMkLst>
            <pc:docMk/>
            <pc:sldMk cId="1458117519" sldId="259"/>
            <ac:spMk id="12" creationId="{9AFC454B-A080-4D23-B177-6D5356C6E6EF}"/>
          </ac:spMkLst>
        </pc:spChg>
        <pc:spChg chg="add">
          <ac:chgData name="aitha ravichandra" userId="2ed5fef9a13bc37a" providerId="Windows Live" clId="Web-{EB7F26DB-9BBF-465D-B887-9475EAF418AB}" dt="2021-06-19T15:46:13.717" v="107"/>
          <ac:spMkLst>
            <pc:docMk/>
            <pc:sldMk cId="1458117519" sldId="259"/>
            <ac:spMk id="13" creationId="{651547D7-AD18-407B-A5F4-F8225B5DCFCC}"/>
          </ac:spMkLst>
        </pc:spChg>
        <pc:spChg chg="add del">
          <ac:chgData name="aitha ravichandra" userId="2ed5fef9a13bc37a" providerId="Windows Live" clId="Web-{EB7F26DB-9BBF-465D-B887-9475EAF418AB}" dt="2021-06-19T15:45:23.528" v="96"/>
          <ac:spMkLst>
            <pc:docMk/>
            <pc:sldMk cId="1458117519" sldId="259"/>
            <ac:spMk id="14" creationId="{D0522C2C-7B5C-48A7-A969-03941E5D2E76}"/>
          </ac:spMkLst>
        </pc:spChg>
        <pc:spChg chg="add del">
          <ac:chgData name="aitha ravichandra" userId="2ed5fef9a13bc37a" providerId="Windows Live" clId="Web-{EB7F26DB-9BBF-465D-B887-9475EAF418AB}" dt="2021-06-19T15:45:23.528" v="96"/>
          <ac:spMkLst>
            <pc:docMk/>
            <pc:sldMk cId="1458117519" sldId="259"/>
            <ac:spMk id="16" creationId="{9C682A1A-5B2D-4111-BBD6-620165633E5B}"/>
          </ac:spMkLst>
        </pc:spChg>
        <pc:spChg chg="add del">
          <ac:chgData name="aitha ravichandra" userId="2ed5fef9a13bc37a" providerId="Windows Live" clId="Web-{EB7F26DB-9BBF-465D-B887-9475EAF418AB}" dt="2021-06-19T15:45:23.528" v="96"/>
          <ac:spMkLst>
            <pc:docMk/>
            <pc:sldMk cId="1458117519" sldId="259"/>
            <ac:spMk id="18" creationId="{D6EE29F2-D77F-4BD0-A20B-334D316A1C9D}"/>
          </ac:spMkLst>
        </pc:spChg>
        <pc:spChg chg="add del">
          <ac:chgData name="aitha ravichandra" userId="2ed5fef9a13bc37a" providerId="Windows Live" clId="Web-{EB7F26DB-9BBF-465D-B887-9475EAF418AB}" dt="2021-06-19T15:45:23.528" v="96"/>
          <ac:spMkLst>
            <pc:docMk/>
            <pc:sldMk cId="1458117519" sldId="259"/>
            <ac:spMk id="20" creationId="{22D09ED2-868F-42C6-866E-F92E0CEF314F}"/>
          </ac:spMkLst>
        </pc:spChg>
        <pc:graphicFrameChg chg="add">
          <ac:chgData name="aitha ravichandra" userId="2ed5fef9a13bc37a" providerId="Windows Live" clId="Web-{EB7F26DB-9BBF-465D-B887-9475EAF418AB}" dt="2021-06-19T15:46:13.717" v="107"/>
          <ac:graphicFrameMkLst>
            <pc:docMk/>
            <pc:sldMk cId="1458117519" sldId="259"/>
            <ac:graphicFrameMk id="15" creationId="{37C7AEFD-02CF-43FA-8658-66543444341A}"/>
          </ac:graphicFrameMkLst>
        </pc:graphicFrameChg>
      </pc:sldChg>
      <pc:sldChg chg="addSp modSp new mod setBg">
        <pc:chgData name="aitha ravichandra" userId="2ed5fef9a13bc37a" providerId="Windows Live" clId="Web-{EB7F26DB-9BBF-465D-B887-9475EAF418AB}" dt="2021-06-19T15:47:56" v="118"/>
        <pc:sldMkLst>
          <pc:docMk/>
          <pc:sldMk cId="1803105344" sldId="260"/>
        </pc:sldMkLst>
        <pc:spChg chg="mod">
          <ac:chgData name="aitha ravichandra" userId="2ed5fef9a13bc37a" providerId="Windows Live" clId="Web-{EB7F26DB-9BBF-465D-B887-9475EAF418AB}" dt="2021-06-19T15:47:56" v="118"/>
          <ac:spMkLst>
            <pc:docMk/>
            <pc:sldMk cId="1803105344" sldId="260"/>
            <ac:spMk id="2" creationId="{2D90A2D1-53B5-4E08-A229-3F99835B3875}"/>
          </ac:spMkLst>
        </pc:spChg>
        <pc:spChg chg="mod">
          <ac:chgData name="aitha ravichandra" userId="2ed5fef9a13bc37a" providerId="Windows Live" clId="Web-{EB7F26DB-9BBF-465D-B887-9475EAF418AB}" dt="2021-06-19T15:47:56" v="118"/>
          <ac:spMkLst>
            <pc:docMk/>
            <pc:sldMk cId="1803105344" sldId="260"/>
            <ac:spMk id="3" creationId="{7C9F9C06-F0B5-48D5-8A2B-640E4B28329D}"/>
          </ac:spMkLst>
        </pc:spChg>
        <pc:spChg chg="add">
          <ac:chgData name="aitha ravichandra" userId="2ed5fef9a13bc37a" providerId="Windows Live" clId="Web-{EB7F26DB-9BBF-465D-B887-9475EAF418AB}" dt="2021-06-19T15:47:56" v="118"/>
          <ac:spMkLst>
            <pc:docMk/>
            <pc:sldMk cId="1803105344" sldId="260"/>
            <ac:spMk id="8" creationId="{E92FEB64-6EEA-4759-B4A4-BD2C1E660BA8}"/>
          </ac:spMkLst>
        </pc:spChg>
        <pc:spChg chg="add">
          <ac:chgData name="aitha ravichandra" userId="2ed5fef9a13bc37a" providerId="Windows Live" clId="Web-{EB7F26DB-9BBF-465D-B887-9475EAF418AB}" dt="2021-06-19T15:47:56" v="118"/>
          <ac:spMkLst>
            <pc:docMk/>
            <pc:sldMk cId="1803105344" sldId="260"/>
            <ac:spMk id="10" creationId="{B10BB131-AC8E-4A8E-A5D1-36260F720C3B}"/>
          </ac:spMkLst>
        </pc:spChg>
        <pc:spChg chg="add">
          <ac:chgData name="aitha ravichandra" userId="2ed5fef9a13bc37a" providerId="Windows Live" clId="Web-{EB7F26DB-9BBF-465D-B887-9475EAF418AB}" dt="2021-06-19T15:47:56" v="118"/>
          <ac:spMkLst>
            <pc:docMk/>
            <pc:sldMk cId="1803105344" sldId="260"/>
            <ac:spMk id="12" creationId="{14847E93-7DC1-4D4B-8829-B19AA7137C50}"/>
          </ac:spMkLst>
        </pc:spChg>
        <pc:spChg chg="add">
          <ac:chgData name="aitha ravichandra" userId="2ed5fef9a13bc37a" providerId="Windows Live" clId="Web-{EB7F26DB-9BBF-465D-B887-9475EAF418AB}" dt="2021-06-19T15:47:56" v="118"/>
          <ac:spMkLst>
            <pc:docMk/>
            <pc:sldMk cId="1803105344" sldId="260"/>
            <ac:spMk id="14" creationId="{5566D6E1-03A1-4D73-A4E0-35D74D568A04}"/>
          </ac:spMkLst>
        </pc:spChg>
        <pc:spChg chg="add">
          <ac:chgData name="aitha ravichandra" userId="2ed5fef9a13bc37a" providerId="Windows Live" clId="Web-{EB7F26DB-9BBF-465D-B887-9475EAF418AB}" dt="2021-06-19T15:47:56" v="118"/>
          <ac:spMkLst>
            <pc:docMk/>
            <pc:sldMk cId="1803105344" sldId="260"/>
            <ac:spMk id="16" creationId="{9F835A99-04AC-494A-A572-AFE8413CC938}"/>
          </ac:spMkLst>
        </pc:spChg>
        <pc:spChg chg="add">
          <ac:chgData name="aitha ravichandra" userId="2ed5fef9a13bc37a" providerId="Windows Live" clId="Web-{EB7F26DB-9BBF-465D-B887-9475EAF418AB}" dt="2021-06-19T15:47:56" v="118"/>
          <ac:spMkLst>
            <pc:docMk/>
            <pc:sldMk cId="1803105344" sldId="260"/>
            <ac:spMk id="18" creationId="{7B786209-1B0B-4CA9-9BDD-F7327066A84D}"/>
          </ac:spMkLst>
        </pc:spChg>
        <pc:spChg chg="add">
          <ac:chgData name="aitha ravichandra" userId="2ed5fef9a13bc37a" providerId="Windows Live" clId="Web-{EB7F26DB-9BBF-465D-B887-9475EAF418AB}" dt="2021-06-19T15:47:56" v="118"/>
          <ac:spMkLst>
            <pc:docMk/>
            <pc:sldMk cId="1803105344" sldId="260"/>
            <ac:spMk id="20" creationId="{2D2964BB-484D-45AE-AD66-D407D0629652}"/>
          </ac:spMkLst>
        </pc:spChg>
        <pc:spChg chg="add">
          <ac:chgData name="aitha ravichandra" userId="2ed5fef9a13bc37a" providerId="Windows Live" clId="Web-{EB7F26DB-9BBF-465D-B887-9475EAF418AB}" dt="2021-06-19T15:47:56" v="118"/>
          <ac:spMkLst>
            <pc:docMk/>
            <pc:sldMk cId="1803105344" sldId="260"/>
            <ac:spMk id="22" creationId="{6691AC69-A76E-4DAB-B565-468B6B87ACF3}"/>
          </ac:spMkLst>
        </pc:spChg>
      </pc:sldChg>
      <pc:sldChg chg="addSp delSp modSp new mod setBg">
        <pc:chgData name="aitha ravichandra" userId="2ed5fef9a13bc37a" providerId="Windows Live" clId="Web-{EB7F26DB-9BBF-465D-B887-9475EAF418AB}" dt="2021-06-19T15:48:44.266" v="138"/>
        <pc:sldMkLst>
          <pc:docMk/>
          <pc:sldMk cId="880920352" sldId="261"/>
        </pc:sldMkLst>
        <pc:spChg chg="mod">
          <ac:chgData name="aitha ravichandra" userId="2ed5fef9a13bc37a" providerId="Windows Live" clId="Web-{EB7F26DB-9BBF-465D-B887-9475EAF418AB}" dt="2021-06-19T15:48:44.266" v="138"/>
          <ac:spMkLst>
            <pc:docMk/>
            <pc:sldMk cId="880920352" sldId="261"/>
            <ac:spMk id="2" creationId="{65662336-4A37-400D-96B9-5DC93191A9A3}"/>
          </ac:spMkLst>
        </pc:spChg>
        <pc:spChg chg="del mod">
          <ac:chgData name="aitha ravichandra" userId="2ed5fef9a13bc37a" providerId="Windows Live" clId="Web-{EB7F26DB-9BBF-465D-B887-9475EAF418AB}" dt="2021-06-19T15:48:44.266" v="138"/>
          <ac:spMkLst>
            <pc:docMk/>
            <pc:sldMk cId="880920352" sldId="261"/>
            <ac:spMk id="3" creationId="{D0D89C4E-9FEE-4BC7-BEFC-3DCBF0E23ED2}"/>
          </ac:spMkLst>
        </pc:spChg>
        <pc:spChg chg="add">
          <ac:chgData name="aitha ravichandra" userId="2ed5fef9a13bc37a" providerId="Windows Live" clId="Web-{EB7F26DB-9BBF-465D-B887-9475EAF418AB}" dt="2021-06-19T15:48:44.266" v="138"/>
          <ac:spMkLst>
            <pc:docMk/>
            <pc:sldMk cId="880920352" sldId="261"/>
            <ac:spMk id="9" creationId="{AE5A632B-B15A-489E-8337-BC0F40DBC21F}"/>
          </ac:spMkLst>
        </pc:spChg>
        <pc:spChg chg="add">
          <ac:chgData name="aitha ravichandra" userId="2ed5fef9a13bc37a" providerId="Windows Live" clId="Web-{EB7F26DB-9BBF-465D-B887-9475EAF418AB}" dt="2021-06-19T15:48:44.266" v="138"/>
          <ac:spMkLst>
            <pc:docMk/>
            <pc:sldMk cId="880920352" sldId="261"/>
            <ac:spMk id="11" creationId="{6E895C8D-1379-40B8-8B1B-B6F5AEAF0A6C}"/>
          </ac:spMkLst>
        </pc:spChg>
        <pc:spChg chg="add">
          <ac:chgData name="aitha ravichandra" userId="2ed5fef9a13bc37a" providerId="Windows Live" clId="Web-{EB7F26DB-9BBF-465D-B887-9475EAF418AB}" dt="2021-06-19T15:48:44.266" v="138"/>
          <ac:spMkLst>
            <pc:docMk/>
            <pc:sldMk cId="880920352" sldId="261"/>
            <ac:spMk id="13" creationId="{651547D7-AD18-407B-A5F4-F8225B5DCFCC}"/>
          </ac:spMkLst>
        </pc:spChg>
        <pc:graphicFrameChg chg="add">
          <ac:chgData name="aitha ravichandra" userId="2ed5fef9a13bc37a" providerId="Windows Live" clId="Web-{EB7F26DB-9BBF-465D-B887-9475EAF418AB}" dt="2021-06-19T15:48:44.266" v="138"/>
          <ac:graphicFrameMkLst>
            <pc:docMk/>
            <pc:sldMk cId="880920352" sldId="261"/>
            <ac:graphicFrameMk id="5" creationId="{ADB6970F-12A9-4090-B308-36B6256F2FCD}"/>
          </ac:graphicFrameMkLst>
        </pc:graphicFrameChg>
      </pc:sldChg>
      <pc:sldChg chg="addSp modSp new mod setBg">
        <pc:chgData name="aitha ravichandra" userId="2ed5fef9a13bc37a" providerId="Windows Live" clId="Web-{EB7F26DB-9BBF-465D-B887-9475EAF418AB}" dt="2021-06-19T15:51:45.003" v="155"/>
        <pc:sldMkLst>
          <pc:docMk/>
          <pc:sldMk cId="3110861303" sldId="262"/>
        </pc:sldMkLst>
        <pc:spChg chg="mod">
          <ac:chgData name="aitha ravichandra" userId="2ed5fef9a13bc37a" providerId="Windows Live" clId="Web-{EB7F26DB-9BBF-465D-B887-9475EAF418AB}" dt="2021-06-19T15:51:45.003" v="155"/>
          <ac:spMkLst>
            <pc:docMk/>
            <pc:sldMk cId="3110861303" sldId="262"/>
            <ac:spMk id="2" creationId="{E16C7FDC-DB80-4F0B-8CFC-EF1DA50AD1EB}"/>
          </ac:spMkLst>
        </pc:spChg>
        <pc:spChg chg="mod">
          <ac:chgData name="aitha ravichandra" userId="2ed5fef9a13bc37a" providerId="Windows Live" clId="Web-{EB7F26DB-9BBF-465D-B887-9475EAF418AB}" dt="2021-06-19T15:51:45.003" v="155"/>
          <ac:spMkLst>
            <pc:docMk/>
            <pc:sldMk cId="3110861303" sldId="262"/>
            <ac:spMk id="3" creationId="{3D3EC033-9A2E-4E8F-BED4-0251321457AA}"/>
          </ac:spMkLst>
        </pc:spChg>
        <pc:spChg chg="add">
          <ac:chgData name="aitha ravichandra" userId="2ed5fef9a13bc37a" providerId="Windows Live" clId="Web-{EB7F26DB-9BBF-465D-B887-9475EAF418AB}" dt="2021-06-19T15:51:45.003" v="155"/>
          <ac:spMkLst>
            <pc:docMk/>
            <pc:sldMk cId="3110861303" sldId="262"/>
            <ac:spMk id="8" creationId="{1BB867FF-FC45-48F7-8104-F89BE54909F1}"/>
          </ac:spMkLst>
        </pc:spChg>
        <pc:spChg chg="add">
          <ac:chgData name="aitha ravichandra" userId="2ed5fef9a13bc37a" providerId="Windows Live" clId="Web-{EB7F26DB-9BBF-465D-B887-9475EAF418AB}" dt="2021-06-19T15:51:45.003" v="155"/>
          <ac:spMkLst>
            <pc:docMk/>
            <pc:sldMk cId="3110861303" sldId="262"/>
            <ac:spMk id="10" creationId="{8BB56887-D0D5-4F0C-9E19-7247EB83C8B7}"/>
          </ac:spMkLst>
        </pc:spChg>
        <pc:spChg chg="add">
          <ac:chgData name="aitha ravichandra" userId="2ed5fef9a13bc37a" providerId="Windows Live" clId="Web-{EB7F26DB-9BBF-465D-B887-9475EAF418AB}" dt="2021-06-19T15:51:45.003" v="155"/>
          <ac:spMkLst>
            <pc:docMk/>
            <pc:sldMk cId="3110861303" sldId="262"/>
            <ac:spMk id="12" creationId="{081E4A58-353D-44AE-B2FC-2A74E2E400F7}"/>
          </ac:spMkLst>
        </pc:spChg>
      </pc:sldChg>
      <pc:sldChg chg="addSp delSp modSp new mod setBg">
        <pc:chgData name="aitha ravichandra" userId="2ed5fef9a13bc37a" providerId="Windows Live" clId="Web-{EB7F26DB-9BBF-465D-B887-9475EAF418AB}" dt="2021-06-19T15:55:37.117" v="187" actId="1076"/>
        <pc:sldMkLst>
          <pc:docMk/>
          <pc:sldMk cId="2655211677" sldId="263"/>
        </pc:sldMkLst>
        <pc:spChg chg="mod">
          <ac:chgData name="aitha ravichandra" userId="2ed5fef9a13bc37a" providerId="Windows Live" clId="Web-{EB7F26DB-9BBF-465D-B887-9475EAF418AB}" dt="2021-06-19T15:55:37.117" v="187" actId="1076"/>
          <ac:spMkLst>
            <pc:docMk/>
            <pc:sldMk cId="2655211677" sldId="263"/>
            <ac:spMk id="2" creationId="{3179DBE2-4224-4456-BEF6-1AACAFC89B48}"/>
          </ac:spMkLst>
        </pc:spChg>
        <pc:spChg chg="del mod">
          <ac:chgData name="aitha ravichandra" userId="2ed5fef9a13bc37a" providerId="Windows Live" clId="Web-{EB7F26DB-9BBF-465D-B887-9475EAF418AB}" dt="2021-06-19T15:53:19.224" v="177"/>
          <ac:spMkLst>
            <pc:docMk/>
            <pc:sldMk cId="2655211677" sldId="263"/>
            <ac:spMk id="3" creationId="{18583B6C-C732-468C-A1E9-37655E9B0D61}"/>
          </ac:spMkLst>
        </pc:spChg>
        <pc:spChg chg="add del">
          <ac:chgData name="aitha ravichandra" userId="2ed5fef9a13bc37a" providerId="Windows Live" clId="Web-{EB7F26DB-9BBF-465D-B887-9475EAF418AB}" dt="2021-06-19T15:54:46.522" v="183"/>
          <ac:spMkLst>
            <pc:docMk/>
            <pc:sldMk cId="2655211677" sldId="263"/>
            <ac:spMk id="9" creationId="{AE2B703B-46F9-481A-A605-82E2A828C4FA}"/>
          </ac:spMkLst>
        </pc:spChg>
        <pc:spChg chg="add del">
          <ac:chgData name="aitha ravichandra" userId="2ed5fef9a13bc37a" providerId="Windows Live" clId="Web-{EB7F26DB-9BBF-465D-B887-9475EAF418AB}" dt="2021-06-19T15:54:46.522" v="183"/>
          <ac:spMkLst>
            <pc:docMk/>
            <pc:sldMk cId="2655211677" sldId="263"/>
            <ac:spMk id="11" creationId="{F13BE4D7-0C3D-4906-B230-A1C5B4665CCF}"/>
          </ac:spMkLst>
        </pc:spChg>
        <pc:spChg chg="add">
          <ac:chgData name="aitha ravichandra" userId="2ed5fef9a13bc37a" providerId="Windows Live" clId="Web-{EB7F26DB-9BBF-465D-B887-9475EAF418AB}" dt="2021-06-19T15:54:46.522" v="183"/>
          <ac:spMkLst>
            <pc:docMk/>
            <pc:sldMk cId="2655211677" sldId="263"/>
            <ac:spMk id="13" creationId="{2EB492CD-616E-47F8-933B-5E2D952A0593}"/>
          </ac:spMkLst>
        </pc:spChg>
        <pc:spChg chg="add">
          <ac:chgData name="aitha ravichandra" userId="2ed5fef9a13bc37a" providerId="Windows Live" clId="Web-{EB7F26DB-9BBF-465D-B887-9475EAF418AB}" dt="2021-06-19T15:54:46.522" v="183"/>
          <ac:spMkLst>
            <pc:docMk/>
            <pc:sldMk cId="2655211677" sldId="263"/>
            <ac:spMk id="14" creationId="{59383CF9-23B5-4335-9B21-1791C4CF1C75}"/>
          </ac:spMkLst>
        </pc:spChg>
        <pc:spChg chg="add del">
          <ac:chgData name="aitha ravichandra" userId="2ed5fef9a13bc37a" providerId="Windows Live" clId="Web-{EB7F26DB-9BBF-465D-B887-9475EAF418AB}" dt="2021-06-19T15:54:33.287" v="182"/>
          <ac:spMkLst>
            <pc:docMk/>
            <pc:sldMk cId="2655211677" sldId="263"/>
            <ac:spMk id="16" creationId="{442D2C40-7ED8-45E4-9E7D-C3407F9CAB7A}"/>
          </ac:spMkLst>
        </pc:spChg>
        <pc:spChg chg="add del">
          <ac:chgData name="aitha ravichandra" userId="2ed5fef9a13bc37a" providerId="Windows Live" clId="Web-{EB7F26DB-9BBF-465D-B887-9475EAF418AB}" dt="2021-06-19T15:54:33.287" v="182"/>
          <ac:spMkLst>
            <pc:docMk/>
            <pc:sldMk cId="2655211677" sldId="263"/>
            <ac:spMk id="18" creationId="{081E4A58-353D-44AE-B2FC-2A74E2E400F7}"/>
          </ac:spMkLst>
        </pc:spChg>
        <pc:spChg chg="add">
          <ac:chgData name="aitha ravichandra" userId="2ed5fef9a13bc37a" providerId="Windows Live" clId="Web-{EB7F26DB-9BBF-465D-B887-9475EAF418AB}" dt="2021-06-19T15:54:46.522" v="183"/>
          <ac:spMkLst>
            <pc:docMk/>
            <pc:sldMk cId="2655211677" sldId="263"/>
            <ac:spMk id="20" creationId="{0007FE00-9498-4706-B255-6437B0252C02}"/>
          </ac:spMkLst>
        </pc:spChg>
        <pc:graphicFrameChg chg="add mod modGraphic">
          <ac:chgData name="aitha ravichandra" userId="2ed5fef9a13bc37a" providerId="Windows Live" clId="Web-{EB7F26DB-9BBF-465D-B887-9475EAF418AB}" dt="2021-06-19T15:55:30.945" v="186" actId="1076"/>
          <ac:graphicFrameMkLst>
            <pc:docMk/>
            <pc:sldMk cId="2655211677" sldId="263"/>
            <ac:graphicFrameMk id="5" creationId="{D1637053-CBF4-4F1E-95EE-E55A77B8E83A}"/>
          </ac:graphicFrameMkLst>
        </pc:graphicFrameChg>
      </pc:sldChg>
      <pc:sldChg chg="addSp delSp modSp new">
        <pc:chgData name="aitha ravichandra" userId="2ed5fef9a13bc37a" providerId="Windows Live" clId="Web-{EB7F26DB-9BBF-465D-B887-9475EAF418AB}" dt="2021-06-19T15:57:24.962" v="199"/>
        <pc:sldMkLst>
          <pc:docMk/>
          <pc:sldMk cId="907566951" sldId="264"/>
        </pc:sldMkLst>
        <pc:spChg chg="mod">
          <ac:chgData name="aitha ravichandra" userId="2ed5fef9a13bc37a" providerId="Windows Live" clId="Web-{EB7F26DB-9BBF-465D-B887-9475EAF418AB}" dt="2021-06-19T15:56:27.743" v="190" actId="20577"/>
          <ac:spMkLst>
            <pc:docMk/>
            <pc:sldMk cId="907566951" sldId="264"/>
            <ac:spMk id="2" creationId="{406974F1-B9CD-4712-AA51-873120F7E2E7}"/>
          </ac:spMkLst>
        </pc:spChg>
        <pc:spChg chg="add del mod">
          <ac:chgData name="aitha ravichandra" userId="2ed5fef9a13bc37a" providerId="Windows Live" clId="Web-{EB7F26DB-9BBF-465D-B887-9475EAF418AB}" dt="2021-06-19T15:57:24.962" v="199"/>
          <ac:spMkLst>
            <pc:docMk/>
            <pc:sldMk cId="907566951" sldId="264"/>
            <ac:spMk id="3" creationId="{544ECEFB-BAB1-429B-A0DF-78C887020DA0}"/>
          </ac:spMkLst>
        </pc:spChg>
        <pc:graphicFrameChg chg="add del">
          <ac:chgData name="aitha ravichandra" userId="2ed5fef9a13bc37a" providerId="Windows Live" clId="Web-{EB7F26DB-9BBF-465D-B887-9475EAF418AB}" dt="2021-06-19T15:57:24.947" v="198"/>
          <ac:graphicFrameMkLst>
            <pc:docMk/>
            <pc:sldMk cId="907566951" sldId="264"/>
            <ac:graphicFrameMk id="5" creationId="{F4E8D55C-CB54-4C7A-A1C2-518CED4F8E2C}"/>
          </ac:graphicFrameMkLst>
        </pc:graphicFrameChg>
        <pc:graphicFrameChg chg="add">
          <ac:chgData name="aitha ravichandra" userId="2ed5fef9a13bc37a" providerId="Windows Live" clId="Web-{EB7F26DB-9BBF-465D-B887-9475EAF418AB}" dt="2021-06-19T15:57:24.962" v="199"/>
          <ac:graphicFrameMkLst>
            <pc:docMk/>
            <pc:sldMk cId="907566951" sldId="264"/>
            <ac:graphicFrameMk id="6" creationId="{982C8220-876B-43E5-877D-117F65F46090}"/>
          </ac:graphicFrameMkLst>
        </pc:graphicFrameChg>
      </pc:sldChg>
      <pc:sldChg chg="addSp delSp modSp new mod setBg">
        <pc:chgData name="aitha ravichandra" userId="2ed5fef9a13bc37a" providerId="Windows Live" clId="Web-{EB7F26DB-9BBF-465D-B887-9475EAF418AB}" dt="2021-06-19T16:01:45.248" v="224"/>
        <pc:sldMkLst>
          <pc:docMk/>
          <pc:sldMk cId="4171848365" sldId="265"/>
        </pc:sldMkLst>
        <pc:spChg chg="mod">
          <ac:chgData name="aitha ravichandra" userId="2ed5fef9a13bc37a" providerId="Windows Live" clId="Web-{EB7F26DB-9BBF-465D-B887-9475EAF418AB}" dt="2021-06-19T16:01:45.248" v="224"/>
          <ac:spMkLst>
            <pc:docMk/>
            <pc:sldMk cId="4171848365" sldId="265"/>
            <ac:spMk id="2" creationId="{35EF59C9-A3A7-4974-8219-E0EFCBA87E9F}"/>
          </ac:spMkLst>
        </pc:spChg>
        <pc:spChg chg="mod">
          <ac:chgData name="aitha ravichandra" userId="2ed5fef9a13bc37a" providerId="Windows Live" clId="Web-{EB7F26DB-9BBF-465D-B887-9475EAF418AB}" dt="2021-06-19T16:01:45.248" v="224"/>
          <ac:spMkLst>
            <pc:docMk/>
            <pc:sldMk cId="4171848365" sldId="265"/>
            <ac:spMk id="3" creationId="{E17CEA97-0666-434B-A0A3-CB1C047317CB}"/>
          </ac:spMkLst>
        </pc:spChg>
        <pc:spChg chg="add del">
          <ac:chgData name="aitha ravichandra" userId="2ed5fef9a13bc37a" providerId="Windows Live" clId="Web-{EB7F26DB-9BBF-465D-B887-9475EAF418AB}" dt="2021-06-19T16:01:45.248" v="224"/>
          <ac:spMkLst>
            <pc:docMk/>
            <pc:sldMk cId="4171848365" sldId="265"/>
            <ac:spMk id="8" creationId="{8A7BA06D-B3FF-4E91-8639-B4569AE3AA23}"/>
          </ac:spMkLst>
        </pc:spChg>
        <pc:spChg chg="add del">
          <ac:chgData name="aitha ravichandra" userId="2ed5fef9a13bc37a" providerId="Windows Live" clId="Web-{EB7F26DB-9BBF-465D-B887-9475EAF418AB}" dt="2021-06-19T16:01:45.248" v="224"/>
          <ac:spMkLst>
            <pc:docMk/>
            <pc:sldMk cId="4171848365" sldId="265"/>
            <ac:spMk id="10" creationId="{2B30C86D-5A07-48BC-9C9D-6F9A2DB1E9E1}"/>
          </ac:spMkLst>
        </pc:spChg>
        <pc:spChg chg="add del">
          <ac:chgData name="aitha ravichandra" userId="2ed5fef9a13bc37a" providerId="Windows Live" clId="Web-{EB7F26DB-9BBF-465D-B887-9475EAF418AB}" dt="2021-06-19T16:01:45.248" v="224"/>
          <ac:spMkLst>
            <pc:docMk/>
            <pc:sldMk cId="4171848365" sldId="265"/>
            <ac:spMk id="12" creationId="{D278ADA9-6383-4BDD-80D2-8899A402687B}"/>
          </ac:spMkLst>
        </pc:spChg>
        <pc:spChg chg="add del">
          <ac:chgData name="aitha ravichandra" userId="2ed5fef9a13bc37a" providerId="Windows Live" clId="Web-{EB7F26DB-9BBF-465D-B887-9475EAF418AB}" dt="2021-06-19T16:01:45.248" v="224"/>
          <ac:spMkLst>
            <pc:docMk/>
            <pc:sldMk cId="4171848365" sldId="265"/>
            <ac:spMk id="14" creationId="{484B7147-B0F6-40ED-B5A2-FF72BC8198B6}"/>
          </ac:spMkLst>
        </pc:spChg>
        <pc:spChg chg="add del">
          <ac:chgData name="aitha ravichandra" userId="2ed5fef9a13bc37a" providerId="Windows Live" clId="Web-{EB7F26DB-9BBF-465D-B887-9475EAF418AB}" dt="2021-06-19T16:01:45.248" v="224"/>
          <ac:spMkLst>
            <pc:docMk/>
            <pc:sldMk cId="4171848365" sldId="265"/>
            <ac:spMk id="16" creationId="{B36D2DE0-0628-4A9A-A59D-7BA8B5EB3022}"/>
          </ac:spMkLst>
        </pc:spChg>
        <pc:spChg chg="add del">
          <ac:chgData name="aitha ravichandra" userId="2ed5fef9a13bc37a" providerId="Windows Live" clId="Web-{EB7F26DB-9BBF-465D-B887-9475EAF418AB}" dt="2021-06-19T16:01:45.248" v="224"/>
          <ac:spMkLst>
            <pc:docMk/>
            <pc:sldMk cId="4171848365" sldId="265"/>
            <ac:spMk id="18" creationId="{48E405C9-94BE-41DA-928C-DEC9A8550E9F}"/>
          </ac:spMkLst>
        </pc:spChg>
        <pc:spChg chg="add del">
          <ac:chgData name="aitha ravichandra" userId="2ed5fef9a13bc37a" providerId="Windows Live" clId="Web-{EB7F26DB-9BBF-465D-B887-9475EAF418AB}" dt="2021-06-19T16:01:45.248" v="224"/>
          <ac:spMkLst>
            <pc:docMk/>
            <pc:sldMk cId="4171848365" sldId="265"/>
            <ac:spMk id="20" creationId="{D2091A72-D5BB-42AC-8FD3-F7747D90861E}"/>
          </ac:spMkLst>
        </pc:spChg>
        <pc:spChg chg="add del">
          <ac:chgData name="aitha ravichandra" userId="2ed5fef9a13bc37a" providerId="Windows Live" clId="Web-{EB7F26DB-9BBF-465D-B887-9475EAF418AB}" dt="2021-06-19T16:01:45.248" v="224"/>
          <ac:spMkLst>
            <pc:docMk/>
            <pc:sldMk cId="4171848365" sldId="265"/>
            <ac:spMk id="22" creationId="{6ED12BFC-A737-46AF-8411-481112D54B0C}"/>
          </ac:spMkLst>
        </pc:spChg>
        <pc:spChg chg="add del">
          <ac:chgData name="aitha ravichandra" userId="2ed5fef9a13bc37a" providerId="Windows Live" clId="Web-{EB7F26DB-9BBF-465D-B887-9475EAF418AB}" dt="2021-06-19T16:01:45.248" v="224"/>
          <ac:spMkLst>
            <pc:docMk/>
            <pc:sldMk cId="4171848365" sldId="265"/>
            <ac:spMk id="27" creationId="{1BB867FF-FC45-48F7-8104-F89BE54909F1}"/>
          </ac:spMkLst>
        </pc:spChg>
        <pc:spChg chg="add del">
          <ac:chgData name="aitha ravichandra" userId="2ed5fef9a13bc37a" providerId="Windows Live" clId="Web-{EB7F26DB-9BBF-465D-B887-9475EAF418AB}" dt="2021-06-19T16:01:45.248" v="224"/>
          <ac:spMkLst>
            <pc:docMk/>
            <pc:sldMk cId="4171848365" sldId="265"/>
            <ac:spMk id="29" creationId="{8BB56887-D0D5-4F0C-9E19-7247EB83C8B7}"/>
          </ac:spMkLst>
        </pc:spChg>
        <pc:spChg chg="add del">
          <ac:chgData name="aitha ravichandra" userId="2ed5fef9a13bc37a" providerId="Windows Live" clId="Web-{EB7F26DB-9BBF-465D-B887-9475EAF418AB}" dt="2021-06-19T16:01:45.248" v="224"/>
          <ac:spMkLst>
            <pc:docMk/>
            <pc:sldMk cId="4171848365" sldId="265"/>
            <ac:spMk id="31" creationId="{081E4A58-353D-44AE-B2FC-2A74E2E400F7}"/>
          </ac:spMkLst>
        </pc:spChg>
        <pc:picChg chg="add del mod modCrop">
          <ac:chgData name="aitha ravichandra" userId="2ed5fef9a13bc37a" providerId="Windows Live" clId="Web-{EB7F26DB-9BBF-465D-B887-9475EAF418AB}" dt="2021-06-19T16:01:33.279" v="220"/>
          <ac:picMkLst>
            <pc:docMk/>
            <pc:sldMk cId="4171848365" sldId="265"/>
            <ac:picMk id="4" creationId="{59AEC35C-6B24-4E49-9A50-1025B8BD4125}"/>
          </ac:picMkLst>
        </pc:picChg>
        <pc:picChg chg="add del mod">
          <ac:chgData name="aitha ravichandra" userId="2ed5fef9a13bc37a" providerId="Windows Live" clId="Web-{EB7F26DB-9BBF-465D-B887-9475EAF418AB}" dt="2021-06-19T16:01:44.295" v="223"/>
          <ac:picMkLst>
            <pc:docMk/>
            <pc:sldMk cId="4171848365" sldId="265"/>
            <ac:picMk id="5" creationId="{B119C015-4CFD-4D85-BA57-65DD5B244568}"/>
          </ac:picMkLst>
        </pc:picChg>
      </pc:sldChg>
      <pc:sldMasterChg chg="add del addSldLayout delSldLayout">
        <pc:chgData name="aitha ravichandra" userId="2ed5fef9a13bc37a" providerId="Windows Live" clId="Web-{EB7F26DB-9BBF-465D-B887-9475EAF418AB}" dt="2021-06-19T15:32:54.797" v="20"/>
        <pc:sldMasterMkLst>
          <pc:docMk/>
          <pc:sldMasterMk cId="2460954070" sldId="2147483660"/>
        </pc:sldMasterMkLst>
        <pc:sldLayoutChg chg="add del">
          <pc:chgData name="aitha ravichandra" userId="2ed5fef9a13bc37a" providerId="Windows Live" clId="Web-{EB7F26DB-9BBF-465D-B887-9475EAF418AB}" dt="2021-06-19T15:32:54.797" v="20"/>
          <pc:sldLayoutMkLst>
            <pc:docMk/>
            <pc:sldMasterMk cId="2460954070" sldId="2147483660"/>
            <pc:sldLayoutMk cId="2385387890" sldId="2147483661"/>
          </pc:sldLayoutMkLst>
        </pc:sldLayoutChg>
        <pc:sldLayoutChg chg="add del">
          <pc:chgData name="aitha ravichandra" userId="2ed5fef9a13bc37a" providerId="Windows Live" clId="Web-{EB7F26DB-9BBF-465D-B887-9475EAF418AB}" dt="2021-06-19T15:32:54.797" v="20"/>
          <pc:sldLayoutMkLst>
            <pc:docMk/>
            <pc:sldMasterMk cId="2460954070" sldId="2147483660"/>
            <pc:sldLayoutMk cId="949138452" sldId="2147483662"/>
          </pc:sldLayoutMkLst>
        </pc:sldLayoutChg>
        <pc:sldLayoutChg chg="add del">
          <pc:chgData name="aitha ravichandra" userId="2ed5fef9a13bc37a" providerId="Windows Live" clId="Web-{EB7F26DB-9BBF-465D-B887-9475EAF418AB}" dt="2021-06-19T15:32:54.797" v="20"/>
          <pc:sldLayoutMkLst>
            <pc:docMk/>
            <pc:sldMasterMk cId="2460954070" sldId="2147483660"/>
            <pc:sldLayoutMk cId="2591524520" sldId="2147483663"/>
          </pc:sldLayoutMkLst>
        </pc:sldLayoutChg>
        <pc:sldLayoutChg chg="add del">
          <pc:chgData name="aitha ravichandra" userId="2ed5fef9a13bc37a" providerId="Windows Live" clId="Web-{EB7F26DB-9BBF-465D-B887-9475EAF418AB}" dt="2021-06-19T15:32:54.797" v="20"/>
          <pc:sldLayoutMkLst>
            <pc:docMk/>
            <pc:sldMasterMk cId="2460954070" sldId="2147483660"/>
            <pc:sldLayoutMk cId="1203092039" sldId="2147483664"/>
          </pc:sldLayoutMkLst>
        </pc:sldLayoutChg>
        <pc:sldLayoutChg chg="add del">
          <pc:chgData name="aitha ravichandra" userId="2ed5fef9a13bc37a" providerId="Windows Live" clId="Web-{EB7F26DB-9BBF-465D-B887-9475EAF418AB}" dt="2021-06-19T15:32:54.797" v="20"/>
          <pc:sldLayoutMkLst>
            <pc:docMk/>
            <pc:sldMasterMk cId="2460954070" sldId="2147483660"/>
            <pc:sldLayoutMk cId="3733172339" sldId="2147483665"/>
          </pc:sldLayoutMkLst>
        </pc:sldLayoutChg>
        <pc:sldLayoutChg chg="add del">
          <pc:chgData name="aitha ravichandra" userId="2ed5fef9a13bc37a" providerId="Windows Live" clId="Web-{EB7F26DB-9BBF-465D-B887-9475EAF418AB}" dt="2021-06-19T15:32:54.797" v="20"/>
          <pc:sldLayoutMkLst>
            <pc:docMk/>
            <pc:sldMasterMk cId="2460954070" sldId="2147483660"/>
            <pc:sldLayoutMk cId="3210312558" sldId="2147483666"/>
          </pc:sldLayoutMkLst>
        </pc:sldLayoutChg>
        <pc:sldLayoutChg chg="add del">
          <pc:chgData name="aitha ravichandra" userId="2ed5fef9a13bc37a" providerId="Windows Live" clId="Web-{EB7F26DB-9BBF-465D-B887-9475EAF418AB}" dt="2021-06-19T15:32:54.797" v="20"/>
          <pc:sldLayoutMkLst>
            <pc:docMk/>
            <pc:sldMasterMk cId="2460954070" sldId="2147483660"/>
            <pc:sldLayoutMk cId="3146388984" sldId="2147483667"/>
          </pc:sldLayoutMkLst>
        </pc:sldLayoutChg>
        <pc:sldLayoutChg chg="add del">
          <pc:chgData name="aitha ravichandra" userId="2ed5fef9a13bc37a" providerId="Windows Live" clId="Web-{EB7F26DB-9BBF-465D-B887-9475EAF418AB}" dt="2021-06-19T15:32:54.797" v="20"/>
          <pc:sldLayoutMkLst>
            <pc:docMk/>
            <pc:sldMasterMk cId="2460954070" sldId="2147483660"/>
            <pc:sldLayoutMk cId="3171841454" sldId="2147483668"/>
          </pc:sldLayoutMkLst>
        </pc:sldLayoutChg>
        <pc:sldLayoutChg chg="add del">
          <pc:chgData name="aitha ravichandra" userId="2ed5fef9a13bc37a" providerId="Windows Live" clId="Web-{EB7F26DB-9BBF-465D-B887-9475EAF418AB}" dt="2021-06-19T15:32:54.797" v="20"/>
          <pc:sldLayoutMkLst>
            <pc:docMk/>
            <pc:sldMasterMk cId="2460954070" sldId="2147483660"/>
            <pc:sldLayoutMk cId="1718958274" sldId="2147483669"/>
          </pc:sldLayoutMkLst>
        </pc:sldLayoutChg>
        <pc:sldLayoutChg chg="add del">
          <pc:chgData name="aitha ravichandra" userId="2ed5fef9a13bc37a" providerId="Windows Live" clId="Web-{EB7F26DB-9BBF-465D-B887-9475EAF418AB}" dt="2021-06-19T15:32:54.797" v="20"/>
          <pc:sldLayoutMkLst>
            <pc:docMk/>
            <pc:sldMasterMk cId="2460954070" sldId="2147483660"/>
            <pc:sldLayoutMk cId="2202905451" sldId="2147483670"/>
          </pc:sldLayoutMkLst>
        </pc:sldLayoutChg>
        <pc:sldLayoutChg chg="add del">
          <pc:chgData name="aitha ravichandra" userId="2ed5fef9a13bc37a" providerId="Windows Live" clId="Web-{EB7F26DB-9BBF-465D-B887-9475EAF418AB}" dt="2021-06-19T15:32:54.797" v="20"/>
          <pc:sldLayoutMkLst>
            <pc:docMk/>
            <pc:sldMasterMk cId="2460954070" sldId="2147483660"/>
            <pc:sldLayoutMk cId="3479445657" sldId="2147483671"/>
          </pc:sldLayoutMkLst>
        </pc:sldLayoutChg>
      </pc:sldMasterChg>
      <pc:sldMasterChg chg="add del addSldLayout delSldLayout modSldLayout">
        <pc:chgData name="aitha ravichandra" userId="2ed5fef9a13bc37a" providerId="Windows Live" clId="Web-{EB7F26DB-9BBF-465D-B887-9475EAF418AB}" dt="2021-06-19T15:31:49.421" v="17"/>
        <pc:sldMasterMkLst>
          <pc:docMk/>
          <pc:sldMasterMk cId="3997602988" sldId="2147483672"/>
        </pc:sldMasterMkLst>
        <pc:sldLayoutChg chg="add del mod replId">
          <pc:chgData name="aitha ravichandra" userId="2ed5fef9a13bc37a" providerId="Windows Live" clId="Web-{EB7F26DB-9BBF-465D-B887-9475EAF418AB}" dt="2021-06-19T15:31:49.421" v="17"/>
          <pc:sldLayoutMkLst>
            <pc:docMk/>
            <pc:sldMasterMk cId="3997602988" sldId="2147483672"/>
            <pc:sldLayoutMk cId="3077642926" sldId="2147483673"/>
          </pc:sldLayoutMkLst>
        </pc:sldLayoutChg>
        <pc:sldLayoutChg chg="add del mod replId">
          <pc:chgData name="aitha ravichandra" userId="2ed5fef9a13bc37a" providerId="Windows Live" clId="Web-{EB7F26DB-9BBF-465D-B887-9475EAF418AB}" dt="2021-06-19T15:31:49.421" v="17"/>
          <pc:sldLayoutMkLst>
            <pc:docMk/>
            <pc:sldMasterMk cId="3997602988" sldId="2147483672"/>
            <pc:sldLayoutMk cId="2289023390" sldId="2147483674"/>
          </pc:sldLayoutMkLst>
        </pc:sldLayoutChg>
        <pc:sldLayoutChg chg="add del mod replId">
          <pc:chgData name="aitha ravichandra" userId="2ed5fef9a13bc37a" providerId="Windows Live" clId="Web-{EB7F26DB-9BBF-465D-B887-9475EAF418AB}" dt="2021-06-19T15:31:49.421" v="17"/>
          <pc:sldLayoutMkLst>
            <pc:docMk/>
            <pc:sldMasterMk cId="3997602988" sldId="2147483672"/>
            <pc:sldLayoutMk cId="2843570058" sldId="2147483675"/>
          </pc:sldLayoutMkLst>
        </pc:sldLayoutChg>
        <pc:sldLayoutChg chg="add del mod replId">
          <pc:chgData name="aitha ravichandra" userId="2ed5fef9a13bc37a" providerId="Windows Live" clId="Web-{EB7F26DB-9BBF-465D-B887-9475EAF418AB}" dt="2021-06-19T15:31:49.421" v="17"/>
          <pc:sldLayoutMkLst>
            <pc:docMk/>
            <pc:sldMasterMk cId="3997602988" sldId="2147483672"/>
            <pc:sldLayoutMk cId="410593389" sldId="2147483676"/>
          </pc:sldLayoutMkLst>
        </pc:sldLayoutChg>
        <pc:sldLayoutChg chg="add del mod replId">
          <pc:chgData name="aitha ravichandra" userId="2ed5fef9a13bc37a" providerId="Windows Live" clId="Web-{EB7F26DB-9BBF-465D-B887-9475EAF418AB}" dt="2021-06-19T15:31:49.421" v="17"/>
          <pc:sldLayoutMkLst>
            <pc:docMk/>
            <pc:sldMasterMk cId="3997602988" sldId="2147483672"/>
            <pc:sldLayoutMk cId="4025337315" sldId="2147483677"/>
          </pc:sldLayoutMkLst>
        </pc:sldLayoutChg>
        <pc:sldLayoutChg chg="add del mod replId">
          <pc:chgData name="aitha ravichandra" userId="2ed5fef9a13bc37a" providerId="Windows Live" clId="Web-{EB7F26DB-9BBF-465D-B887-9475EAF418AB}" dt="2021-06-19T15:31:49.421" v="17"/>
          <pc:sldLayoutMkLst>
            <pc:docMk/>
            <pc:sldMasterMk cId="3997602988" sldId="2147483672"/>
            <pc:sldLayoutMk cId="4233282488" sldId="2147483678"/>
          </pc:sldLayoutMkLst>
        </pc:sldLayoutChg>
        <pc:sldLayoutChg chg="add del mod replId">
          <pc:chgData name="aitha ravichandra" userId="2ed5fef9a13bc37a" providerId="Windows Live" clId="Web-{EB7F26DB-9BBF-465D-B887-9475EAF418AB}" dt="2021-06-19T15:31:49.421" v="17"/>
          <pc:sldLayoutMkLst>
            <pc:docMk/>
            <pc:sldMasterMk cId="3997602988" sldId="2147483672"/>
            <pc:sldLayoutMk cId="2002686185" sldId="2147483679"/>
          </pc:sldLayoutMkLst>
        </pc:sldLayoutChg>
        <pc:sldLayoutChg chg="add del mod replId">
          <pc:chgData name="aitha ravichandra" userId="2ed5fef9a13bc37a" providerId="Windows Live" clId="Web-{EB7F26DB-9BBF-465D-B887-9475EAF418AB}" dt="2021-06-19T15:31:49.421" v="17"/>
          <pc:sldLayoutMkLst>
            <pc:docMk/>
            <pc:sldMasterMk cId="3997602988" sldId="2147483672"/>
            <pc:sldLayoutMk cId="4260471503" sldId="2147483680"/>
          </pc:sldLayoutMkLst>
        </pc:sldLayoutChg>
        <pc:sldLayoutChg chg="add del mod replId">
          <pc:chgData name="aitha ravichandra" userId="2ed5fef9a13bc37a" providerId="Windows Live" clId="Web-{EB7F26DB-9BBF-465D-B887-9475EAF418AB}" dt="2021-06-19T15:31:49.421" v="17"/>
          <pc:sldLayoutMkLst>
            <pc:docMk/>
            <pc:sldMasterMk cId="3997602988" sldId="2147483672"/>
            <pc:sldLayoutMk cId="2918700747" sldId="2147483681"/>
          </pc:sldLayoutMkLst>
        </pc:sldLayoutChg>
        <pc:sldLayoutChg chg="add del mod replId">
          <pc:chgData name="aitha ravichandra" userId="2ed5fef9a13bc37a" providerId="Windows Live" clId="Web-{EB7F26DB-9BBF-465D-B887-9475EAF418AB}" dt="2021-06-19T15:31:49.421" v="17"/>
          <pc:sldLayoutMkLst>
            <pc:docMk/>
            <pc:sldMasterMk cId="3997602988" sldId="2147483672"/>
            <pc:sldLayoutMk cId="4165103304" sldId="2147483682"/>
          </pc:sldLayoutMkLst>
        </pc:sldLayoutChg>
        <pc:sldLayoutChg chg="add del mod replId">
          <pc:chgData name="aitha ravichandra" userId="2ed5fef9a13bc37a" providerId="Windows Live" clId="Web-{EB7F26DB-9BBF-465D-B887-9475EAF418AB}" dt="2021-06-19T15:31:49.421" v="17"/>
          <pc:sldLayoutMkLst>
            <pc:docMk/>
            <pc:sldMasterMk cId="3997602988" sldId="2147483672"/>
            <pc:sldLayoutMk cId="3834332485" sldId="2147483683"/>
          </pc:sldLayoutMkLst>
        </pc:sldLayoutChg>
      </pc:sldMasterChg>
      <pc:sldMasterChg chg="add del addSldLayout delSldLayout">
        <pc:chgData name="aitha ravichandra" userId="2ed5fef9a13bc37a" providerId="Windows Live" clId="Web-{EB7F26DB-9BBF-465D-B887-9475EAF418AB}" dt="2021-06-19T15:36:48.145" v="57"/>
        <pc:sldMasterMkLst>
          <pc:docMk/>
          <pc:sldMasterMk cId="225546135" sldId="2147483698"/>
        </pc:sldMasterMkLst>
        <pc:sldLayoutChg chg="add del">
          <pc:chgData name="aitha ravichandra" userId="2ed5fef9a13bc37a" providerId="Windows Live" clId="Web-{EB7F26DB-9BBF-465D-B887-9475EAF418AB}" dt="2021-06-19T15:36:48.145" v="57"/>
          <pc:sldLayoutMkLst>
            <pc:docMk/>
            <pc:sldMasterMk cId="225546135" sldId="2147483698"/>
            <pc:sldLayoutMk cId="2386126927" sldId="2147483687"/>
          </pc:sldLayoutMkLst>
        </pc:sldLayoutChg>
        <pc:sldLayoutChg chg="add del">
          <pc:chgData name="aitha ravichandra" userId="2ed5fef9a13bc37a" providerId="Windows Live" clId="Web-{EB7F26DB-9BBF-465D-B887-9475EAF418AB}" dt="2021-06-19T15:36:48.145" v="57"/>
          <pc:sldLayoutMkLst>
            <pc:docMk/>
            <pc:sldMasterMk cId="225546135" sldId="2147483698"/>
            <pc:sldLayoutMk cId="3499998397" sldId="2147483688"/>
          </pc:sldLayoutMkLst>
        </pc:sldLayoutChg>
        <pc:sldLayoutChg chg="add del">
          <pc:chgData name="aitha ravichandra" userId="2ed5fef9a13bc37a" providerId="Windows Live" clId="Web-{EB7F26DB-9BBF-465D-B887-9475EAF418AB}" dt="2021-06-19T15:36:48.145" v="57"/>
          <pc:sldLayoutMkLst>
            <pc:docMk/>
            <pc:sldMasterMk cId="225546135" sldId="2147483698"/>
            <pc:sldLayoutMk cId="82227705" sldId="2147483689"/>
          </pc:sldLayoutMkLst>
        </pc:sldLayoutChg>
        <pc:sldLayoutChg chg="add del">
          <pc:chgData name="aitha ravichandra" userId="2ed5fef9a13bc37a" providerId="Windows Live" clId="Web-{EB7F26DB-9BBF-465D-B887-9475EAF418AB}" dt="2021-06-19T15:36:48.145" v="57"/>
          <pc:sldLayoutMkLst>
            <pc:docMk/>
            <pc:sldMasterMk cId="225546135" sldId="2147483698"/>
            <pc:sldLayoutMk cId="2336509563" sldId="2147483690"/>
          </pc:sldLayoutMkLst>
        </pc:sldLayoutChg>
        <pc:sldLayoutChg chg="add del">
          <pc:chgData name="aitha ravichandra" userId="2ed5fef9a13bc37a" providerId="Windows Live" clId="Web-{EB7F26DB-9BBF-465D-B887-9475EAF418AB}" dt="2021-06-19T15:36:48.145" v="57"/>
          <pc:sldLayoutMkLst>
            <pc:docMk/>
            <pc:sldMasterMk cId="225546135" sldId="2147483698"/>
            <pc:sldLayoutMk cId="2778145855" sldId="2147483691"/>
          </pc:sldLayoutMkLst>
        </pc:sldLayoutChg>
        <pc:sldLayoutChg chg="add del">
          <pc:chgData name="aitha ravichandra" userId="2ed5fef9a13bc37a" providerId="Windows Live" clId="Web-{EB7F26DB-9BBF-465D-B887-9475EAF418AB}" dt="2021-06-19T15:36:48.145" v="57"/>
          <pc:sldLayoutMkLst>
            <pc:docMk/>
            <pc:sldMasterMk cId="225546135" sldId="2147483698"/>
            <pc:sldLayoutMk cId="1104121275" sldId="2147483692"/>
          </pc:sldLayoutMkLst>
        </pc:sldLayoutChg>
        <pc:sldLayoutChg chg="add del">
          <pc:chgData name="aitha ravichandra" userId="2ed5fef9a13bc37a" providerId="Windows Live" clId="Web-{EB7F26DB-9BBF-465D-B887-9475EAF418AB}" dt="2021-06-19T15:36:48.145" v="57"/>
          <pc:sldLayoutMkLst>
            <pc:docMk/>
            <pc:sldMasterMk cId="225546135" sldId="2147483698"/>
            <pc:sldLayoutMk cId="3751163977" sldId="2147483693"/>
          </pc:sldLayoutMkLst>
        </pc:sldLayoutChg>
        <pc:sldLayoutChg chg="add del">
          <pc:chgData name="aitha ravichandra" userId="2ed5fef9a13bc37a" providerId="Windows Live" clId="Web-{EB7F26DB-9BBF-465D-B887-9475EAF418AB}" dt="2021-06-19T15:36:48.145" v="57"/>
          <pc:sldLayoutMkLst>
            <pc:docMk/>
            <pc:sldMasterMk cId="225546135" sldId="2147483698"/>
            <pc:sldLayoutMk cId="3662952840" sldId="2147483694"/>
          </pc:sldLayoutMkLst>
        </pc:sldLayoutChg>
        <pc:sldLayoutChg chg="add del">
          <pc:chgData name="aitha ravichandra" userId="2ed5fef9a13bc37a" providerId="Windows Live" clId="Web-{EB7F26DB-9BBF-465D-B887-9475EAF418AB}" dt="2021-06-19T15:36:48.145" v="57"/>
          <pc:sldLayoutMkLst>
            <pc:docMk/>
            <pc:sldMasterMk cId="225546135" sldId="2147483698"/>
            <pc:sldLayoutMk cId="61731426" sldId="2147483695"/>
          </pc:sldLayoutMkLst>
        </pc:sldLayoutChg>
        <pc:sldLayoutChg chg="add del">
          <pc:chgData name="aitha ravichandra" userId="2ed5fef9a13bc37a" providerId="Windows Live" clId="Web-{EB7F26DB-9BBF-465D-B887-9475EAF418AB}" dt="2021-06-19T15:36:48.145" v="57"/>
          <pc:sldLayoutMkLst>
            <pc:docMk/>
            <pc:sldMasterMk cId="225546135" sldId="2147483698"/>
            <pc:sldLayoutMk cId="3722333977" sldId="2147483696"/>
          </pc:sldLayoutMkLst>
        </pc:sldLayoutChg>
        <pc:sldLayoutChg chg="add del">
          <pc:chgData name="aitha ravichandra" userId="2ed5fef9a13bc37a" providerId="Windows Live" clId="Web-{EB7F26DB-9BBF-465D-B887-9475EAF418AB}" dt="2021-06-19T15:36:48.145" v="57"/>
          <pc:sldLayoutMkLst>
            <pc:docMk/>
            <pc:sldMasterMk cId="225546135" sldId="2147483698"/>
            <pc:sldLayoutMk cId="3214988142" sldId="2147483697"/>
          </pc:sldLayoutMkLst>
        </pc:sldLayoutChg>
      </pc:sldMasterChg>
      <pc:sldMasterChg chg="add del addSldLayout delSldLayout modSldLayout">
        <pc:chgData name="aitha ravichandra" userId="2ed5fef9a13bc37a" providerId="Windows Live" clId="Web-{EB7F26DB-9BBF-465D-B887-9475EAF418AB}" dt="2021-06-19T15:36:48.145" v="57"/>
        <pc:sldMasterMkLst>
          <pc:docMk/>
          <pc:sldMasterMk cId="54987466" sldId="2147483699"/>
        </pc:sldMasterMkLst>
        <pc:sldLayoutChg chg="add del mod replId">
          <pc:chgData name="aitha ravichandra" userId="2ed5fef9a13bc37a" providerId="Windows Live" clId="Web-{EB7F26DB-9BBF-465D-B887-9475EAF418AB}" dt="2021-06-19T15:36:48.145" v="57"/>
          <pc:sldLayoutMkLst>
            <pc:docMk/>
            <pc:sldMasterMk cId="54987466" sldId="2147483699"/>
            <pc:sldLayoutMk cId="139364844" sldId="2147483700"/>
          </pc:sldLayoutMkLst>
        </pc:sldLayoutChg>
        <pc:sldLayoutChg chg="add del mod replId">
          <pc:chgData name="aitha ravichandra" userId="2ed5fef9a13bc37a" providerId="Windows Live" clId="Web-{EB7F26DB-9BBF-465D-B887-9475EAF418AB}" dt="2021-06-19T15:36:48.145" v="57"/>
          <pc:sldLayoutMkLst>
            <pc:docMk/>
            <pc:sldMasterMk cId="54987466" sldId="2147483699"/>
            <pc:sldLayoutMk cId="1312227153" sldId="2147483701"/>
          </pc:sldLayoutMkLst>
        </pc:sldLayoutChg>
        <pc:sldLayoutChg chg="add del mod replId">
          <pc:chgData name="aitha ravichandra" userId="2ed5fef9a13bc37a" providerId="Windows Live" clId="Web-{EB7F26DB-9BBF-465D-B887-9475EAF418AB}" dt="2021-06-19T15:36:48.145" v="57"/>
          <pc:sldLayoutMkLst>
            <pc:docMk/>
            <pc:sldMasterMk cId="54987466" sldId="2147483699"/>
            <pc:sldLayoutMk cId="1326949265" sldId="2147483702"/>
          </pc:sldLayoutMkLst>
        </pc:sldLayoutChg>
        <pc:sldLayoutChg chg="add del mod replId">
          <pc:chgData name="aitha ravichandra" userId="2ed5fef9a13bc37a" providerId="Windows Live" clId="Web-{EB7F26DB-9BBF-465D-B887-9475EAF418AB}" dt="2021-06-19T15:36:48.145" v="57"/>
          <pc:sldLayoutMkLst>
            <pc:docMk/>
            <pc:sldMasterMk cId="54987466" sldId="2147483699"/>
            <pc:sldLayoutMk cId="4059189682" sldId="2147483703"/>
          </pc:sldLayoutMkLst>
        </pc:sldLayoutChg>
        <pc:sldLayoutChg chg="add del mod replId">
          <pc:chgData name="aitha ravichandra" userId="2ed5fef9a13bc37a" providerId="Windows Live" clId="Web-{EB7F26DB-9BBF-465D-B887-9475EAF418AB}" dt="2021-06-19T15:36:48.145" v="57"/>
          <pc:sldLayoutMkLst>
            <pc:docMk/>
            <pc:sldMasterMk cId="54987466" sldId="2147483699"/>
            <pc:sldLayoutMk cId="2220670825" sldId="2147483704"/>
          </pc:sldLayoutMkLst>
        </pc:sldLayoutChg>
        <pc:sldLayoutChg chg="add del mod replId">
          <pc:chgData name="aitha ravichandra" userId="2ed5fef9a13bc37a" providerId="Windows Live" clId="Web-{EB7F26DB-9BBF-465D-B887-9475EAF418AB}" dt="2021-06-19T15:36:48.145" v="57"/>
          <pc:sldLayoutMkLst>
            <pc:docMk/>
            <pc:sldMasterMk cId="54987466" sldId="2147483699"/>
            <pc:sldLayoutMk cId="3010207089" sldId="2147483705"/>
          </pc:sldLayoutMkLst>
        </pc:sldLayoutChg>
        <pc:sldLayoutChg chg="add del mod replId">
          <pc:chgData name="aitha ravichandra" userId="2ed5fef9a13bc37a" providerId="Windows Live" clId="Web-{EB7F26DB-9BBF-465D-B887-9475EAF418AB}" dt="2021-06-19T15:36:48.145" v="57"/>
          <pc:sldLayoutMkLst>
            <pc:docMk/>
            <pc:sldMasterMk cId="54987466" sldId="2147483699"/>
            <pc:sldLayoutMk cId="4196322427" sldId="2147483706"/>
          </pc:sldLayoutMkLst>
        </pc:sldLayoutChg>
        <pc:sldLayoutChg chg="add del mod replId">
          <pc:chgData name="aitha ravichandra" userId="2ed5fef9a13bc37a" providerId="Windows Live" clId="Web-{EB7F26DB-9BBF-465D-B887-9475EAF418AB}" dt="2021-06-19T15:36:48.145" v="57"/>
          <pc:sldLayoutMkLst>
            <pc:docMk/>
            <pc:sldMasterMk cId="54987466" sldId="2147483699"/>
            <pc:sldLayoutMk cId="2142290211" sldId="2147483707"/>
          </pc:sldLayoutMkLst>
        </pc:sldLayoutChg>
        <pc:sldLayoutChg chg="add del mod replId">
          <pc:chgData name="aitha ravichandra" userId="2ed5fef9a13bc37a" providerId="Windows Live" clId="Web-{EB7F26DB-9BBF-465D-B887-9475EAF418AB}" dt="2021-06-19T15:36:48.145" v="57"/>
          <pc:sldLayoutMkLst>
            <pc:docMk/>
            <pc:sldMasterMk cId="54987466" sldId="2147483699"/>
            <pc:sldLayoutMk cId="1340149411" sldId="2147483708"/>
          </pc:sldLayoutMkLst>
        </pc:sldLayoutChg>
        <pc:sldLayoutChg chg="add del mod replId">
          <pc:chgData name="aitha ravichandra" userId="2ed5fef9a13bc37a" providerId="Windows Live" clId="Web-{EB7F26DB-9BBF-465D-B887-9475EAF418AB}" dt="2021-06-19T15:36:48.145" v="57"/>
          <pc:sldLayoutMkLst>
            <pc:docMk/>
            <pc:sldMasterMk cId="54987466" sldId="2147483699"/>
            <pc:sldLayoutMk cId="3188496963" sldId="2147483709"/>
          </pc:sldLayoutMkLst>
        </pc:sldLayoutChg>
        <pc:sldLayoutChg chg="add del mod replId">
          <pc:chgData name="aitha ravichandra" userId="2ed5fef9a13bc37a" providerId="Windows Live" clId="Web-{EB7F26DB-9BBF-465D-B887-9475EAF418AB}" dt="2021-06-19T15:36:48.145" v="57"/>
          <pc:sldLayoutMkLst>
            <pc:docMk/>
            <pc:sldMasterMk cId="54987466" sldId="2147483699"/>
            <pc:sldLayoutMk cId="2030686154" sldId="2147483710"/>
          </pc:sldLayoutMkLst>
        </pc:sldLayoutChg>
      </pc:sldMasterChg>
      <pc:sldMasterChg chg="add del addSldLayout delSldLayout">
        <pc:chgData name="aitha ravichandra" userId="2ed5fef9a13bc37a" providerId="Windows Live" clId="Web-{EB7F26DB-9BBF-465D-B887-9475EAF418AB}" dt="2021-06-19T15:31:43.421" v="14"/>
        <pc:sldMasterMkLst>
          <pc:docMk/>
          <pc:sldMasterMk cId="3308811555" sldId="2147483723"/>
        </pc:sldMasterMkLst>
        <pc:sldLayoutChg chg="add del">
          <pc:chgData name="aitha ravichandra" userId="2ed5fef9a13bc37a" providerId="Windows Live" clId="Web-{EB7F26DB-9BBF-465D-B887-9475EAF418AB}" dt="2021-06-19T15:31:43.421" v="14"/>
          <pc:sldLayoutMkLst>
            <pc:docMk/>
            <pc:sldMasterMk cId="3308811555" sldId="2147483723"/>
            <pc:sldLayoutMk cId="3725127104" sldId="2147483712"/>
          </pc:sldLayoutMkLst>
        </pc:sldLayoutChg>
        <pc:sldLayoutChg chg="add del">
          <pc:chgData name="aitha ravichandra" userId="2ed5fef9a13bc37a" providerId="Windows Live" clId="Web-{EB7F26DB-9BBF-465D-B887-9475EAF418AB}" dt="2021-06-19T15:31:43.421" v="14"/>
          <pc:sldLayoutMkLst>
            <pc:docMk/>
            <pc:sldMasterMk cId="3308811555" sldId="2147483723"/>
            <pc:sldLayoutMk cId="2933593878" sldId="2147483713"/>
          </pc:sldLayoutMkLst>
        </pc:sldLayoutChg>
        <pc:sldLayoutChg chg="add del">
          <pc:chgData name="aitha ravichandra" userId="2ed5fef9a13bc37a" providerId="Windows Live" clId="Web-{EB7F26DB-9BBF-465D-B887-9475EAF418AB}" dt="2021-06-19T15:31:43.421" v="14"/>
          <pc:sldLayoutMkLst>
            <pc:docMk/>
            <pc:sldMasterMk cId="3308811555" sldId="2147483723"/>
            <pc:sldLayoutMk cId="1883856535" sldId="2147483714"/>
          </pc:sldLayoutMkLst>
        </pc:sldLayoutChg>
        <pc:sldLayoutChg chg="add del">
          <pc:chgData name="aitha ravichandra" userId="2ed5fef9a13bc37a" providerId="Windows Live" clId="Web-{EB7F26DB-9BBF-465D-B887-9475EAF418AB}" dt="2021-06-19T15:31:43.421" v="14"/>
          <pc:sldLayoutMkLst>
            <pc:docMk/>
            <pc:sldMasterMk cId="3308811555" sldId="2147483723"/>
            <pc:sldLayoutMk cId="1280341383" sldId="2147483715"/>
          </pc:sldLayoutMkLst>
        </pc:sldLayoutChg>
        <pc:sldLayoutChg chg="add del">
          <pc:chgData name="aitha ravichandra" userId="2ed5fef9a13bc37a" providerId="Windows Live" clId="Web-{EB7F26DB-9BBF-465D-B887-9475EAF418AB}" dt="2021-06-19T15:31:43.421" v="14"/>
          <pc:sldLayoutMkLst>
            <pc:docMk/>
            <pc:sldMasterMk cId="3308811555" sldId="2147483723"/>
            <pc:sldLayoutMk cId="3276472822" sldId="2147483716"/>
          </pc:sldLayoutMkLst>
        </pc:sldLayoutChg>
        <pc:sldLayoutChg chg="add del">
          <pc:chgData name="aitha ravichandra" userId="2ed5fef9a13bc37a" providerId="Windows Live" clId="Web-{EB7F26DB-9BBF-465D-B887-9475EAF418AB}" dt="2021-06-19T15:31:43.421" v="14"/>
          <pc:sldLayoutMkLst>
            <pc:docMk/>
            <pc:sldMasterMk cId="3308811555" sldId="2147483723"/>
            <pc:sldLayoutMk cId="1884138807" sldId="2147483717"/>
          </pc:sldLayoutMkLst>
        </pc:sldLayoutChg>
        <pc:sldLayoutChg chg="add del">
          <pc:chgData name="aitha ravichandra" userId="2ed5fef9a13bc37a" providerId="Windows Live" clId="Web-{EB7F26DB-9BBF-465D-B887-9475EAF418AB}" dt="2021-06-19T15:31:43.421" v="14"/>
          <pc:sldLayoutMkLst>
            <pc:docMk/>
            <pc:sldMasterMk cId="3308811555" sldId="2147483723"/>
            <pc:sldLayoutMk cId="2961912085" sldId="2147483718"/>
          </pc:sldLayoutMkLst>
        </pc:sldLayoutChg>
        <pc:sldLayoutChg chg="add del">
          <pc:chgData name="aitha ravichandra" userId="2ed5fef9a13bc37a" providerId="Windows Live" clId="Web-{EB7F26DB-9BBF-465D-B887-9475EAF418AB}" dt="2021-06-19T15:31:43.421" v="14"/>
          <pc:sldLayoutMkLst>
            <pc:docMk/>
            <pc:sldMasterMk cId="3308811555" sldId="2147483723"/>
            <pc:sldLayoutMk cId="1718216251" sldId="2147483719"/>
          </pc:sldLayoutMkLst>
        </pc:sldLayoutChg>
        <pc:sldLayoutChg chg="add del">
          <pc:chgData name="aitha ravichandra" userId="2ed5fef9a13bc37a" providerId="Windows Live" clId="Web-{EB7F26DB-9BBF-465D-B887-9475EAF418AB}" dt="2021-06-19T15:31:43.421" v="14"/>
          <pc:sldLayoutMkLst>
            <pc:docMk/>
            <pc:sldMasterMk cId="3308811555" sldId="2147483723"/>
            <pc:sldLayoutMk cId="3606748092" sldId="2147483720"/>
          </pc:sldLayoutMkLst>
        </pc:sldLayoutChg>
        <pc:sldLayoutChg chg="add del">
          <pc:chgData name="aitha ravichandra" userId="2ed5fef9a13bc37a" providerId="Windows Live" clId="Web-{EB7F26DB-9BBF-465D-B887-9475EAF418AB}" dt="2021-06-19T15:31:43.421" v="14"/>
          <pc:sldLayoutMkLst>
            <pc:docMk/>
            <pc:sldMasterMk cId="3308811555" sldId="2147483723"/>
            <pc:sldLayoutMk cId="921074838" sldId="2147483721"/>
          </pc:sldLayoutMkLst>
        </pc:sldLayoutChg>
        <pc:sldLayoutChg chg="add del">
          <pc:chgData name="aitha ravichandra" userId="2ed5fef9a13bc37a" providerId="Windows Live" clId="Web-{EB7F26DB-9BBF-465D-B887-9475EAF418AB}" dt="2021-06-19T15:31:43.421" v="14"/>
          <pc:sldLayoutMkLst>
            <pc:docMk/>
            <pc:sldMasterMk cId="3308811555" sldId="2147483723"/>
            <pc:sldLayoutMk cId="2345353200" sldId="2147483722"/>
          </pc:sldLayoutMkLst>
        </pc:sldLayoutChg>
      </pc:sldMasterChg>
      <pc:sldMasterChg chg="add del addSldLayout delSldLayout">
        <pc:chgData name="aitha ravichandra" userId="2ed5fef9a13bc37a" providerId="Windows Live" clId="Web-{EB7F26DB-9BBF-465D-B887-9475EAF418AB}" dt="2021-06-19T15:32:54.750" v="19"/>
        <pc:sldMasterMkLst>
          <pc:docMk/>
          <pc:sldMasterMk cId="1671236029" sldId="2147483764"/>
        </pc:sldMasterMkLst>
        <pc:sldLayoutChg chg="add del">
          <pc:chgData name="aitha ravichandra" userId="2ed5fef9a13bc37a" providerId="Windows Live" clId="Web-{EB7F26DB-9BBF-465D-B887-9475EAF418AB}" dt="2021-06-19T15:32:54.750" v="19"/>
          <pc:sldLayoutMkLst>
            <pc:docMk/>
            <pc:sldMasterMk cId="1671236029" sldId="2147483764"/>
            <pc:sldLayoutMk cId="471124513" sldId="2147483753"/>
          </pc:sldLayoutMkLst>
        </pc:sldLayoutChg>
        <pc:sldLayoutChg chg="add del">
          <pc:chgData name="aitha ravichandra" userId="2ed5fef9a13bc37a" providerId="Windows Live" clId="Web-{EB7F26DB-9BBF-465D-B887-9475EAF418AB}" dt="2021-06-19T15:32:54.750" v="19"/>
          <pc:sldLayoutMkLst>
            <pc:docMk/>
            <pc:sldMasterMk cId="1671236029" sldId="2147483764"/>
            <pc:sldLayoutMk cId="4021441811" sldId="2147483754"/>
          </pc:sldLayoutMkLst>
        </pc:sldLayoutChg>
        <pc:sldLayoutChg chg="add del">
          <pc:chgData name="aitha ravichandra" userId="2ed5fef9a13bc37a" providerId="Windows Live" clId="Web-{EB7F26DB-9BBF-465D-B887-9475EAF418AB}" dt="2021-06-19T15:32:54.750" v="19"/>
          <pc:sldLayoutMkLst>
            <pc:docMk/>
            <pc:sldMasterMk cId="1671236029" sldId="2147483764"/>
            <pc:sldLayoutMk cId="2693875451" sldId="2147483755"/>
          </pc:sldLayoutMkLst>
        </pc:sldLayoutChg>
        <pc:sldLayoutChg chg="add del">
          <pc:chgData name="aitha ravichandra" userId="2ed5fef9a13bc37a" providerId="Windows Live" clId="Web-{EB7F26DB-9BBF-465D-B887-9475EAF418AB}" dt="2021-06-19T15:32:54.750" v="19"/>
          <pc:sldLayoutMkLst>
            <pc:docMk/>
            <pc:sldMasterMk cId="1671236029" sldId="2147483764"/>
            <pc:sldLayoutMk cId="3282645360" sldId="2147483756"/>
          </pc:sldLayoutMkLst>
        </pc:sldLayoutChg>
        <pc:sldLayoutChg chg="add del">
          <pc:chgData name="aitha ravichandra" userId="2ed5fef9a13bc37a" providerId="Windows Live" clId="Web-{EB7F26DB-9BBF-465D-B887-9475EAF418AB}" dt="2021-06-19T15:32:54.750" v="19"/>
          <pc:sldLayoutMkLst>
            <pc:docMk/>
            <pc:sldMasterMk cId="1671236029" sldId="2147483764"/>
            <pc:sldLayoutMk cId="2309087015" sldId="2147483757"/>
          </pc:sldLayoutMkLst>
        </pc:sldLayoutChg>
        <pc:sldLayoutChg chg="add del">
          <pc:chgData name="aitha ravichandra" userId="2ed5fef9a13bc37a" providerId="Windows Live" clId="Web-{EB7F26DB-9BBF-465D-B887-9475EAF418AB}" dt="2021-06-19T15:32:54.750" v="19"/>
          <pc:sldLayoutMkLst>
            <pc:docMk/>
            <pc:sldMasterMk cId="1671236029" sldId="2147483764"/>
            <pc:sldLayoutMk cId="4086726753" sldId="2147483758"/>
          </pc:sldLayoutMkLst>
        </pc:sldLayoutChg>
        <pc:sldLayoutChg chg="add del">
          <pc:chgData name="aitha ravichandra" userId="2ed5fef9a13bc37a" providerId="Windows Live" clId="Web-{EB7F26DB-9BBF-465D-B887-9475EAF418AB}" dt="2021-06-19T15:32:54.750" v="19"/>
          <pc:sldLayoutMkLst>
            <pc:docMk/>
            <pc:sldMasterMk cId="1671236029" sldId="2147483764"/>
            <pc:sldLayoutMk cId="3898393898" sldId="2147483759"/>
          </pc:sldLayoutMkLst>
        </pc:sldLayoutChg>
        <pc:sldLayoutChg chg="add del">
          <pc:chgData name="aitha ravichandra" userId="2ed5fef9a13bc37a" providerId="Windows Live" clId="Web-{EB7F26DB-9BBF-465D-B887-9475EAF418AB}" dt="2021-06-19T15:32:54.750" v="19"/>
          <pc:sldLayoutMkLst>
            <pc:docMk/>
            <pc:sldMasterMk cId="1671236029" sldId="2147483764"/>
            <pc:sldLayoutMk cId="3998775722" sldId="2147483760"/>
          </pc:sldLayoutMkLst>
        </pc:sldLayoutChg>
        <pc:sldLayoutChg chg="add del">
          <pc:chgData name="aitha ravichandra" userId="2ed5fef9a13bc37a" providerId="Windows Live" clId="Web-{EB7F26DB-9BBF-465D-B887-9475EAF418AB}" dt="2021-06-19T15:32:54.750" v="19"/>
          <pc:sldLayoutMkLst>
            <pc:docMk/>
            <pc:sldMasterMk cId="1671236029" sldId="2147483764"/>
            <pc:sldLayoutMk cId="3796338682" sldId="2147483761"/>
          </pc:sldLayoutMkLst>
        </pc:sldLayoutChg>
        <pc:sldLayoutChg chg="add del">
          <pc:chgData name="aitha ravichandra" userId="2ed5fef9a13bc37a" providerId="Windows Live" clId="Web-{EB7F26DB-9BBF-465D-B887-9475EAF418AB}" dt="2021-06-19T15:32:54.750" v="19"/>
          <pc:sldLayoutMkLst>
            <pc:docMk/>
            <pc:sldMasterMk cId="1671236029" sldId="2147483764"/>
            <pc:sldLayoutMk cId="3190723751" sldId="2147483762"/>
          </pc:sldLayoutMkLst>
        </pc:sldLayoutChg>
        <pc:sldLayoutChg chg="add del">
          <pc:chgData name="aitha ravichandra" userId="2ed5fef9a13bc37a" providerId="Windows Live" clId="Web-{EB7F26DB-9BBF-465D-B887-9475EAF418AB}" dt="2021-06-19T15:32:54.750" v="19"/>
          <pc:sldLayoutMkLst>
            <pc:docMk/>
            <pc:sldMasterMk cId="1671236029" sldId="2147483764"/>
            <pc:sldLayoutMk cId="2399877879" sldId="214748376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B16283-E52B-41C8-8F9E-0439148001F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60FC94CC-2F08-464F-99FA-A0EF489995DE}">
      <dgm:prSet/>
      <dgm:spPr/>
      <dgm:t>
        <a:bodyPr/>
        <a:lstStyle/>
        <a:p>
          <a:r>
            <a:rPr lang="en-US"/>
            <a:t>We will be using the pandas dataframe.</a:t>
          </a:r>
          <a:br>
            <a:rPr lang="en-US"/>
          </a:br>
          <a:r>
            <a:rPr lang="en-US"/>
            <a:t>Here X is the independent variable which is the “Years of Experience”</a:t>
          </a:r>
          <a:br>
            <a:rPr lang="en-US"/>
          </a:br>
          <a:r>
            <a:rPr lang="en-US"/>
            <a:t>and y is the dependent variable which is the “Salary”</a:t>
          </a:r>
        </a:p>
      </dgm:t>
    </dgm:pt>
    <dgm:pt modelId="{69D04842-F2BC-4717-87E1-955405549C01}" type="parTrans" cxnId="{BE2A8C41-D3EC-423A-984D-727AD5BC1916}">
      <dgm:prSet/>
      <dgm:spPr/>
      <dgm:t>
        <a:bodyPr/>
        <a:lstStyle/>
        <a:p>
          <a:endParaRPr lang="en-US"/>
        </a:p>
      </dgm:t>
    </dgm:pt>
    <dgm:pt modelId="{B2EC1A85-2E4C-41C6-A196-D5D69B07BCA6}" type="sibTrans" cxnId="{BE2A8C41-D3EC-423A-984D-727AD5BC1916}">
      <dgm:prSet/>
      <dgm:spPr/>
      <dgm:t>
        <a:bodyPr/>
        <a:lstStyle/>
        <a:p>
          <a:endParaRPr lang="en-US"/>
        </a:p>
      </dgm:t>
    </dgm:pt>
    <dgm:pt modelId="{7EE55878-B066-4900-8ED9-E544ECBD70CD}">
      <dgm:prSet/>
      <dgm:spPr/>
      <dgm:t>
        <a:bodyPr/>
        <a:lstStyle/>
        <a:p>
          <a:r>
            <a:rPr lang="en-US"/>
            <a:t>So for X, we specify</a:t>
          </a:r>
        </a:p>
      </dgm:t>
    </dgm:pt>
    <dgm:pt modelId="{FB0ECE99-B529-4E12-8F26-3BDE33FCBECF}" type="parTrans" cxnId="{D8AB6508-947E-47F3-B754-428E3CA4E678}">
      <dgm:prSet/>
      <dgm:spPr/>
      <dgm:t>
        <a:bodyPr/>
        <a:lstStyle/>
        <a:p>
          <a:endParaRPr lang="en-US"/>
        </a:p>
      </dgm:t>
    </dgm:pt>
    <dgm:pt modelId="{162C26D3-DE70-4312-89C1-E91FF93763A5}" type="sibTrans" cxnId="{D8AB6508-947E-47F3-B754-428E3CA4E678}">
      <dgm:prSet/>
      <dgm:spPr/>
      <dgm:t>
        <a:bodyPr/>
        <a:lstStyle/>
        <a:p>
          <a:endParaRPr lang="en-US"/>
        </a:p>
      </dgm:t>
    </dgm:pt>
    <dgm:pt modelId="{0B915519-137C-42D0-9EE2-4712E1CB445D}">
      <dgm:prSet/>
      <dgm:spPr/>
      <dgm:t>
        <a:bodyPr/>
        <a:lstStyle/>
        <a:p>
          <a:r>
            <a:rPr lang="en-US"/>
            <a:t>which simply means take all rows and all columns except last one</a:t>
          </a:r>
        </a:p>
      </dgm:t>
    </dgm:pt>
    <dgm:pt modelId="{FE4A5224-CEC3-4FE8-AE23-C86F1FF53818}" type="parTrans" cxnId="{A16BCA5B-9E40-45D4-A938-AD79325ADCEA}">
      <dgm:prSet/>
      <dgm:spPr/>
      <dgm:t>
        <a:bodyPr/>
        <a:lstStyle/>
        <a:p>
          <a:endParaRPr lang="en-US"/>
        </a:p>
      </dgm:t>
    </dgm:pt>
    <dgm:pt modelId="{46F4A024-7D9F-4F4A-93E3-BF2E056F5FE0}" type="sibTrans" cxnId="{A16BCA5B-9E40-45D4-A938-AD79325ADCEA}">
      <dgm:prSet/>
      <dgm:spPr/>
      <dgm:t>
        <a:bodyPr/>
        <a:lstStyle/>
        <a:p>
          <a:endParaRPr lang="en-US"/>
        </a:p>
      </dgm:t>
    </dgm:pt>
    <dgm:pt modelId="{3FF3BB4C-72E1-44CB-8EB8-D6C8BB477CD3}">
      <dgm:prSet/>
      <dgm:spPr/>
      <dgm:t>
        <a:bodyPr/>
        <a:lstStyle/>
        <a:p>
          <a:r>
            <a:rPr lang="en-US"/>
            <a:t>And for y, we specify</a:t>
          </a:r>
        </a:p>
      </dgm:t>
    </dgm:pt>
    <dgm:pt modelId="{07CE0E62-09E6-408B-A2CE-776A8C81BCEF}" type="parTrans" cxnId="{4DFCB7F0-4647-4E15-A5C0-DDCE6F6618D4}">
      <dgm:prSet/>
      <dgm:spPr/>
      <dgm:t>
        <a:bodyPr/>
        <a:lstStyle/>
        <a:p>
          <a:endParaRPr lang="en-US"/>
        </a:p>
      </dgm:t>
    </dgm:pt>
    <dgm:pt modelId="{8CCED31B-7789-46A6-AA65-156D6DDB610A}" type="sibTrans" cxnId="{4DFCB7F0-4647-4E15-A5C0-DDCE6F6618D4}">
      <dgm:prSet/>
      <dgm:spPr/>
      <dgm:t>
        <a:bodyPr/>
        <a:lstStyle/>
        <a:p>
          <a:endParaRPr lang="en-US"/>
        </a:p>
      </dgm:t>
    </dgm:pt>
    <dgm:pt modelId="{25750D05-0D28-4229-ADA7-F7567605398A}">
      <dgm:prSet/>
      <dgm:spPr/>
      <dgm:t>
        <a:bodyPr/>
        <a:lstStyle/>
        <a:p>
          <a:r>
            <a:rPr lang="en-US"/>
            <a:t>which simply means take all rows and only columns with index 1 — In python indexes begin at 0 — so index 1 here is the second column which is Salary</a:t>
          </a:r>
        </a:p>
      </dgm:t>
    </dgm:pt>
    <dgm:pt modelId="{79FF2AE6-FACC-46BE-8DCE-25A4605C2980}" type="parTrans" cxnId="{B07F2BC7-AFDC-4273-B94B-E34B78ED421D}">
      <dgm:prSet/>
      <dgm:spPr/>
      <dgm:t>
        <a:bodyPr/>
        <a:lstStyle/>
        <a:p>
          <a:endParaRPr lang="en-US"/>
        </a:p>
      </dgm:t>
    </dgm:pt>
    <dgm:pt modelId="{B6478281-AF44-47BC-A9AC-D8D6D34BC238}" type="sibTrans" cxnId="{B07F2BC7-AFDC-4273-B94B-E34B78ED421D}">
      <dgm:prSet/>
      <dgm:spPr/>
      <dgm:t>
        <a:bodyPr/>
        <a:lstStyle/>
        <a:p>
          <a:endParaRPr lang="en-US"/>
        </a:p>
      </dgm:t>
    </dgm:pt>
    <dgm:pt modelId="{B6C80174-7DEE-4E87-AB6F-93C93A87F1C1}" type="pres">
      <dgm:prSet presAssocID="{09B16283-E52B-41C8-8F9E-0439148001FB}" presName="linear" presStyleCnt="0">
        <dgm:presLayoutVars>
          <dgm:animLvl val="lvl"/>
          <dgm:resizeHandles val="exact"/>
        </dgm:presLayoutVars>
      </dgm:prSet>
      <dgm:spPr/>
    </dgm:pt>
    <dgm:pt modelId="{5052B86B-59E9-4DF8-B530-D9E9C5405E92}" type="pres">
      <dgm:prSet presAssocID="{60FC94CC-2F08-464F-99FA-A0EF489995DE}" presName="parentText" presStyleLbl="node1" presStyleIdx="0" presStyleCnt="5">
        <dgm:presLayoutVars>
          <dgm:chMax val="0"/>
          <dgm:bulletEnabled val="1"/>
        </dgm:presLayoutVars>
      </dgm:prSet>
      <dgm:spPr/>
    </dgm:pt>
    <dgm:pt modelId="{ACD01BB6-3A97-4E10-A4E2-57F4727FEAEA}" type="pres">
      <dgm:prSet presAssocID="{B2EC1A85-2E4C-41C6-A196-D5D69B07BCA6}" presName="spacer" presStyleCnt="0"/>
      <dgm:spPr/>
    </dgm:pt>
    <dgm:pt modelId="{95B85640-54CE-4B3A-9CAE-7DFAE44E5AB5}" type="pres">
      <dgm:prSet presAssocID="{7EE55878-B066-4900-8ED9-E544ECBD70CD}" presName="parentText" presStyleLbl="node1" presStyleIdx="1" presStyleCnt="5">
        <dgm:presLayoutVars>
          <dgm:chMax val="0"/>
          <dgm:bulletEnabled val="1"/>
        </dgm:presLayoutVars>
      </dgm:prSet>
      <dgm:spPr/>
    </dgm:pt>
    <dgm:pt modelId="{4DB73C94-D19C-4D59-9E72-DE95D3207125}" type="pres">
      <dgm:prSet presAssocID="{162C26D3-DE70-4312-89C1-E91FF93763A5}" presName="spacer" presStyleCnt="0"/>
      <dgm:spPr/>
    </dgm:pt>
    <dgm:pt modelId="{FAE20EA1-C1C8-45F0-B0EA-F3BDFACAA3F1}" type="pres">
      <dgm:prSet presAssocID="{0B915519-137C-42D0-9EE2-4712E1CB445D}" presName="parentText" presStyleLbl="node1" presStyleIdx="2" presStyleCnt="5">
        <dgm:presLayoutVars>
          <dgm:chMax val="0"/>
          <dgm:bulletEnabled val="1"/>
        </dgm:presLayoutVars>
      </dgm:prSet>
      <dgm:spPr/>
    </dgm:pt>
    <dgm:pt modelId="{2A9A5097-6DBD-43F8-B5F3-C08B9F59A25B}" type="pres">
      <dgm:prSet presAssocID="{46F4A024-7D9F-4F4A-93E3-BF2E056F5FE0}" presName="spacer" presStyleCnt="0"/>
      <dgm:spPr/>
    </dgm:pt>
    <dgm:pt modelId="{52FC8D6C-7122-4D63-8124-DA8DEB2E0121}" type="pres">
      <dgm:prSet presAssocID="{3FF3BB4C-72E1-44CB-8EB8-D6C8BB477CD3}" presName="parentText" presStyleLbl="node1" presStyleIdx="3" presStyleCnt="5">
        <dgm:presLayoutVars>
          <dgm:chMax val="0"/>
          <dgm:bulletEnabled val="1"/>
        </dgm:presLayoutVars>
      </dgm:prSet>
      <dgm:spPr/>
    </dgm:pt>
    <dgm:pt modelId="{DA14D09C-AFB3-4C64-A305-E818EAF869B5}" type="pres">
      <dgm:prSet presAssocID="{8CCED31B-7789-46A6-AA65-156D6DDB610A}" presName="spacer" presStyleCnt="0"/>
      <dgm:spPr/>
    </dgm:pt>
    <dgm:pt modelId="{CCE660F8-D88F-42EF-B40A-6B023C67F51D}" type="pres">
      <dgm:prSet presAssocID="{25750D05-0D28-4229-ADA7-F7567605398A}" presName="parentText" presStyleLbl="node1" presStyleIdx="4" presStyleCnt="5">
        <dgm:presLayoutVars>
          <dgm:chMax val="0"/>
          <dgm:bulletEnabled val="1"/>
        </dgm:presLayoutVars>
      </dgm:prSet>
      <dgm:spPr/>
    </dgm:pt>
  </dgm:ptLst>
  <dgm:cxnLst>
    <dgm:cxn modelId="{D8AB6508-947E-47F3-B754-428E3CA4E678}" srcId="{09B16283-E52B-41C8-8F9E-0439148001FB}" destId="{7EE55878-B066-4900-8ED9-E544ECBD70CD}" srcOrd="1" destOrd="0" parTransId="{FB0ECE99-B529-4E12-8F26-3BDE33FCBECF}" sibTransId="{162C26D3-DE70-4312-89C1-E91FF93763A5}"/>
    <dgm:cxn modelId="{1F99381E-09F5-4785-BA4E-1ED2678C7EFD}" type="presOf" srcId="{09B16283-E52B-41C8-8F9E-0439148001FB}" destId="{B6C80174-7DEE-4E87-AB6F-93C93A87F1C1}" srcOrd="0" destOrd="0" presId="urn:microsoft.com/office/officeart/2005/8/layout/vList2"/>
    <dgm:cxn modelId="{A16BCA5B-9E40-45D4-A938-AD79325ADCEA}" srcId="{09B16283-E52B-41C8-8F9E-0439148001FB}" destId="{0B915519-137C-42D0-9EE2-4712E1CB445D}" srcOrd="2" destOrd="0" parTransId="{FE4A5224-CEC3-4FE8-AE23-C86F1FF53818}" sibTransId="{46F4A024-7D9F-4F4A-93E3-BF2E056F5FE0}"/>
    <dgm:cxn modelId="{9099AD60-8A1D-45B4-B589-85505AB2A739}" type="presOf" srcId="{7EE55878-B066-4900-8ED9-E544ECBD70CD}" destId="{95B85640-54CE-4B3A-9CAE-7DFAE44E5AB5}" srcOrd="0" destOrd="0" presId="urn:microsoft.com/office/officeart/2005/8/layout/vList2"/>
    <dgm:cxn modelId="{BE2A8C41-D3EC-423A-984D-727AD5BC1916}" srcId="{09B16283-E52B-41C8-8F9E-0439148001FB}" destId="{60FC94CC-2F08-464F-99FA-A0EF489995DE}" srcOrd="0" destOrd="0" parTransId="{69D04842-F2BC-4717-87E1-955405549C01}" sibTransId="{B2EC1A85-2E4C-41C6-A196-D5D69B07BCA6}"/>
    <dgm:cxn modelId="{DDC2D574-1864-4760-B818-0D60BF0F7B66}" type="presOf" srcId="{60FC94CC-2F08-464F-99FA-A0EF489995DE}" destId="{5052B86B-59E9-4DF8-B530-D9E9C5405E92}" srcOrd="0" destOrd="0" presId="urn:microsoft.com/office/officeart/2005/8/layout/vList2"/>
    <dgm:cxn modelId="{8F4BCF7C-70A0-48AB-AB6E-40C3BE546B8A}" type="presOf" srcId="{0B915519-137C-42D0-9EE2-4712E1CB445D}" destId="{FAE20EA1-C1C8-45F0-B0EA-F3BDFACAA3F1}" srcOrd="0" destOrd="0" presId="urn:microsoft.com/office/officeart/2005/8/layout/vList2"/>
    <dgm:cxn modelId="{D3811799-D3A0-4AFB-B325-C118E192653C}" type="presOf" srcId="{3FF3BB4C-72E1-44CB-8EB8-D6C8BB477CD3}" destId="{52FC8D6C-7122-4D63-8124-DA8DEB2E0121}" srcOrd="0" destOrd="0" presId="urn:microsoft.com/office/officeart/2005/8/layout/vList2"/>
    <dgm:cxn modelId="{B07F2BC7-AFDC-4273-B94B-E34B78ED421D}" srcId="{09B16283-E52B-41C8-8F9E-0439148001FB}" destId="{25750D05-0D28-4229-ADA7-F7567605398A}" srcOrd="4" destOrd="0" parTransId="{79FF2AE6-FACC-46BE-8DCE-25A4605C2980}" sibTransId="{B6478281-AF44-47BC-A9AC-D8D6D34BC238}"/>
    <dgm:cxn modelId="{DCE2FBD1-496F-4772-A4A2-D5C49D1AD4BC}" type="presOf" srcId="{25750D05-0D28-4229-ADA7-F7567605398A}" destId="{CCE660F8-D88F-42EF-B40A-6B023C67F51D}" srcOrd="0" destOrd="0" presId="urn:microsoft.com/office/officeart/2005/8/layout/vList2"/>
    <dgm:cxn modelId="{4DFCB7F0-4647-4E15-A5C0-DDCE6F6618D4}" srcId="{09B16283-E52B-41C8-8F9E-0439148001FB}" destId="{3FF3BB4C-72E1-44CB-8EB8-D6C8BB477CD3}" srcOrd="3" destOrd="0" parTransId="{07CE0E62-09E6-408B-A2CE-776A8C81BCEF}" sibTransId="{8CCED31B-7789-46A6-AA65-156D6DDB610A}"/>
    <dgm:cxn modelId="{A28F3A67-B1AB-40A5-9C2C-34238281609B}" type="presParOf" srcId="{B6C80174-7DEE-4E87-AB6F-93C93A87F1C1}" destId="{5052B86B-59E9-4DF8-B530-D9E9C5405E92}" srcOrd="0" destOrd="0" presId="urn:microsoft.com/office/officeart/2005/8/layout/vList2"/>
    <dgm:cxn modelId="{1A0930EB-4E35-4194-B869-CB29B8BA4AE8}" type="presParOf" srcId="{B6C80174-7DEE-4E87-AB6F-93C93A87F1C1}" destId="{ACD01BB6-3A97-4E10-A4E2-57F4727FEAEA}" srcOrd="1" destOrd="0" presId="urn:microsoft.com/office/officeart/2005/8/layout/vList2"/>
    <dgm:cxn modelId="{AE59A5F8-9F6C-44F2-B91D-28E05A0D74D4}" type="presParOf" srcId="{B6C80174-7DEE-4E87-AB6F-93C93A87F1C1}" destId="{95B85640-54CE-4B3A-9CAE-7DFAE44E5AB5}" srcOrd="2" destOrd="0" presId="urn:microsoft.com/office/officeart/2005/8/layout/vList2"/>
    <dgm:cxn modelId="{022B0599-3454-46A4-90DE-42B1C2CD1324}" type="presParOf" srcId="{B6C80174-7DEE-4E87-AB6F-93C93A87F1C1}" destId="{4DB73C94-D19C-4D59-9E72-DE95D3207125}" srcOrd="3" destOrd="0" presId="urn:microsoft.com/office/officeart/2005/8/layout/vList2"/>
    <dgm:cxn modelId="{A0BCCC26-33D1-4822-BA45-6565D72497A6}" type="presParOf" srcId="{B6C80174-7DEE-4E87-AB6F-93C93A87F1C1}" destId="{FAE20EA1-C1C8-45F0-B0EA-F3BDFACAA3F1}" srcOrd="4" destOrd="0" presId="urn:microsoft.com/office/officeart/2005/8/layout/vList2"/>
    <dgm:cxn modelId="{1F60C80A-4DBE-4140-9632-3A01E0DDC2A3}" type="presParOf" srcId="{B6C80174-7DEE-4E87-AB6F-93C93A87F1C1}" destId="{2A9A5097-6DBD-43F8-B5F3-C08B9F59A25B}" srcOrd="5" destOrd="0" presId="urn:microsoft.com/office/officeart/2005/8/layout/vList2"/>
    <dgm:cxn modelId="{65645AC3-2100-4E50-831C-EFE62328EA8C}" type="presParOf" srcId="{B6C80174-7DEE-4E87-AB6F-93C93A87F1C1}" destId="{52FC8D6C-7122-4D63-8124-DA8DEB2E0121}" srcOrd="6" destOrd="0" presId="urn:microsoft.com/office/officeart/2005/8/layout/vList2"/>
    <dgm:cxn modelId="{AB43926C-E15D-4932-A932-68A11A92E099}" type="presParOf" srcId="{B6C80174-7DEE-4E87-AB6F-93C93A87F1C1}" destId="{DA14D09C-AFB3-4C64-A305-E818EAF869B5}" srcOrd="7" destOrd="0" presId="urn:microsoft.com/office/officeart/2005/8/layout/vList2"/>
    <dgm:cxn modelId="{74444A92-8146-4C65-9FDA-F70046F6AEB6}" type="presParOf" srcId="{B6C80174-7DEE-4E87-AB6F-93C93A87F1C1}" destId="{CCE660F8-D88F-42EF-B40A-6B023C67F51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88301C-702E-470B-8A7B-BCA767CD5AD0}" type="doc">
      <dgm:prSet loTypeId="urn:microsoft.com/office/officeart/2016/7/layout/BasicLinearProcessNumbered" loCatId="process" qsTypeId="urn:microsoft.com/office/officeart/2005/8/quickstyle/simple1" qsCatId="simple" csTypeId="urn:microsoft.com/office/officeart/2005/8/colors/accent4_2" csCatId="accent4"/>
      <dgm:spPr/>
      <dgm:t>
        <a:bodyPr/>
        <a:lstStyle/>
        <a:p>
          <a:endParaRPr lang="en-US"/>
        </a:p>
      </dgm:t>
    </dgm:pt>
    <dgm:pt modelId="{A9BAB437-1CDB-445A-B2E1-A194941F5C95}">
      <dgm:prSet/>
      <dgm:spPr/>
      <dgm:t>
        <a:bodyPr/>
        <a:lstStyle/>
        <a:p>
          <a:r>
            <a:rPr lang="en-US"/>
            <a:t>using the LinearRegression class from the library sklearn.linear_model. </a:t>
          </a:r>
        </a:p>
      </dgm:t>
    </dgm:pt>
    <dgm:pt modelId="{F7B4A176-EA7D-423E-BD8C-6932074B4C76}" type="parTrans" cxnId="{54B5597D-E8D8-4E41-9468-E4A892EEBF31}">
      <dgm:prSet/>
      <dgm:spPr/>
      <dgm:t>
        <a:bodyPr/>
        <a:lstStyle/>
        <a:p>
          <a:endParaRPr lang="en-US"/>
        </a:p>
      </dgm:t>
    </dgm:pt>
    <dgm:pt modelId="{DD2EC64A-767D-4AE6-8D22-1E48AFC3EA55}" type="sibTrans" cxnId="{54B5597D-E8D8-4E41-9468-E4A892EEBF31}">
      <dgm:prSet phldrT="1" phldr="0"/>
      <dgm:spPr/>
      <dgm:t>
        <a:bodyPr/>
        <a:lstStyle/>
        <a:p>
          <a:r>
            <a:rPr lang="en-US"/>
            <a:t>1</a:t>
          </a:r>
        </a:p>
      </dgm:t>
    </dgm:pt>
    <dgm:pt modelId="{6C63E52A-000B-43AB-8800-3BE946FA2676}">
      <dgm:prSet/>
      <dgm:spPr/>
      <dgm:t>
        <a:bodyPr/>
        <a:lstStyle/>
        <a:p>
          <a:r>
            <a:rPr lang="en-US"/>
            <a:t>creating an object of the LinearRegression class and call the fit method passing the X_train and y_train.</a:t>
          </a:r>
        </a:p>
      </dgm:t>
    </dgm:pt>
    <dgm:pt modelId="{D20329DD-FB54-4038-A465-E5CF4AB30CED}" type="parTrans" cxnId="{AA306519-C433-4A92-AB17-B9001B41D95C}">
      <dgm:prSet/>
      <dgm:spPr/>
      <dgm:t>
        <a:bodyPr/>
        <a:lstStyle/>
        <a:p>
          <a:endParaRPr lang="en-US"/>
        </a:p>
      </dgm:t>
    </dgm:pt>
    <dgm:pt modelId="{C6BB7A6E-C4BF-43EC-8455-705EFCC5EC91}" type="sibTrans" cxnId="{AA306519-C433-4A92-AB17-B9001B41D95C}">
      <dgm:prSet phldrT="2" phldr="0"/>
      <dgm:spPr/>
      <dgm:t>
        <a:bodyPr/>
        <a:lstStyle/>
        <a:p>
          <a:r>
            <a:rPr lang="en-US"/>
            <a:t>2</a:t>
          </a:r>
        </a:p>
      </dgm:t>
    </dgm:pt>
    <dgm:pt modelId="{F48E37F8-8F6E-4B92-A46C-A0E67DD7692C}" type="pres">
      <dgm:prSet presAssocID="{B188301C-702E-470B-8A7B-BCA767CD5AD0}" presName="Name0" presStyleCnt="0">
        <dgm:presLayoutVars>
          <dgm:animLvl val="lvl"/>
          <dgm:resizeHandles val="exact"/>
        </dgm:presLayoutVars>
      </dgm:prSet>
      <dgm:spPr/>
    </dgm:pt>
    <dgm:pt modelId="{AA55968C-FE3F-43A8-9FC8-AC2460B08CB5}" type="pres">
      <dgm:prSet presAssocID="{A9BAB437-1CDB-445A-B2E1-A194941F5C95}" presName="compositeNode" presStyleCnt="0">
        <dgm:presLayoutVars>
          <dgm:bulletEnabled val="1"/>
        </dgm:presLayoutVars>
      </dgm:prSet>
      <dgm:spPr/>
    </dgm:pt>
    <dgm:pt modelId="{68FA318C-EE5C-4168-9EE0-6BFE5DA196DE}" type="pres">
      <dgm:prSet presAssocID="{A9BAB437-1CDB-445A-B2E1-A194941F5C95}" presName="bgRect" presStyleLbl="bgAccFollowNode1" presStyleIdx="0" presStyleCnt="2"/>
      <dgm:spPr/>
    </dgm:pt>
    <dgm:pt modelId="{B946C4CA-C6A4-4F42-8532-CC195FC1B1CD}" type="pres">
      <dgm:prSet presAssocID="{DD2EC64A-767D-4AE6-8D22-1E48AFC3EA55}" presName="sibTransNodeCircle" presStyleLbl="alignNode1" presStyleIdx="0" presStyleCnt="4">
        <dgm:presLayoutVars>
          <dgm:chMax val="0"/>
          <dgm:bulletEnabled/>
        </dgm:presLayoutVars>
      </dgm:prSet>
      <dgm:spPr/>
    </dgm:pt>
    <dgm:pt modelId="{0329DA33-B194-46E8-AA13-DE3028371DB1}" type="pres">
      <dgm:prSet presAssocID="{A9BAB437-1CDB-445A-B2E1-A194941F5C95}" presName="bottomLine" presStyleLbl="alignNode1" presStyleIdx="1" presStyleCnt="4">
        <dgm:presLayoutVars/>
      </dgm:prSet>
      <dgm:spPr/>
    </dgm:pt>
    <dgm:pt modelId="{09CA6573-BDAC-4B76-BEB3-B6195B4DD67C}" type="pres">
      <dgm:prSet presAssocID="{A9BAB437-1CDB-445A-B2E1-A194941F5C95}" presName="nodeText" presStyleLbl="bgAccFollowNode1" presStyleIdx="0" presStyleCnt="2">
        <dgm:presLayoutVars>
          <dgm:bulletEnabled val="1"/>
        </dgm:presLayoutVars>
      </dgm:prSet>
      <dgm:spPr/>
    </dgm:pt>
    <dgm:pt modelId="{6BD1FAEE-F149-4CD4-A1FA-158684DDF5E7}" type="pres">
      <dgm:prSet presAssocID="{DD2EC64A-767D-4AE6-8D22-1E48AFC3EA55}" presName="sibTrans" presStyleCnt="0"/>
      <dgm:spPr/>
    </dgm:pt>
    <dgm:pt modelId="{393804B3-0CB9-41D0-AFFF-0BADFFB5DDEE}" type="pres">
      <dgm:prSet presAssocID="{6C63E52A-000B-43AB-8800-3BE946FA2676}" presName="compositeNode" presStyleCnt="0">
        <dgm:presLayoutVars>
          <dgm:bulletEnabled val="1"/>
        </dgm:presLayoutVars>
      </dgm:prSet>
      <dgm:spPr/>
    </dgm:pt>
    <dgm:pt modelId="{7F17949A-C288-48CD-992E-645AB258A757}" type="pres">
      <dgm:prSet presAssocID="{6C63E52A-000B-43AB-8800-3BE946FA2676}" presName="bgRect" presStyleLbl="bgAccFollowNode1" presStyleIdx="1" presStyleCnt="2"/>
      <dgm:spPr/>
    </dgm:pt>
    <dgm:pt modelId="{62589BE1-9385-4CE8-8DC1-2C185AFAD991}" type="pres">
      <dgm:prSet presAssocID="{C6BB7A6E-C4BF-43EC-8455-705EFCC5EC91}" presName="sibTransNodeCircle" presStyleLbl="alignNode1" presStyleIdx="2" presStyleCnt="4">
        <dgm:presLayoutVars>
          <dgm:chMax val="0"/>
          <dgm:bulletEnabled/>
        </dgm:presLayoutVars>
      </dgm:prSet>
      <dgm:spPr/>
    </dgm:pt>
    <dgm:pt modelId="{C5696DC9-9A73-470F-8317-E60D1372A6CA}" type="pres">
      <dgm:prSet presAssocID="{6C63E52A-000B-43AB-8800-3BE946FA2676}" presName="bottomLine" presStyleLbl="alignNode1" presStyleIdx="3" presStyleCnt="4">
        <dgm:presLayoutVars/>
      </dgm:prSet>
      <dgm:spPr/>
    </dgm:pt>
    <dgm:pt modelId="{B73C7E65-BC18-40CE-8A59-902ED31EA315}" type="pres">
      <dgm:prSet presAssocID="{6C63E52A-000B-43AB-8800-3BE946FA2676}" presName="nodeText" presStyleLbl="bgAccFollowNode1" presStyleIdx="1" presStyleCnt="2">
        <dgm:presLayoutVars>
          <dgm:bulletEnabled val="1"/>
        </dgm:presLayoutVars>
      </dgm:prSet>
      <dgm:spPr/>
    </dgm:pt>
  </dgm:ptLst>
  <dgm:cxnLst>
    <dgm:cxn modelId="{C5DE6416-0129-4AC8-AC2A-9CAE6E0323DA}" type="presOf" srcId="{DD2EC64A-767D-4AE6-8D22-1E48AFC3EA55}" destId="{B946C4CA-C6A4-4F42-8532-CC195FC1B1CD}" srcOrd="0" destOrd="0" presId="urn:microsoft.com/office/officeart/2016/7/layout/BasicLinearProcessNumbered"/>
    <dgm:cxn modelId="{AA306519-C433-4A92-AB17-B9001B41D95C}" srcId="{B188301C-702E-470B-8A7B-BCA767CD5AD0}" destId="{6C63E52A-000B-43AB-8800-3BE946FA2676}" srcOrd="1" destOrd="0" parTransId="{D20329DD-FB54-4038-A465-E5CF4AB30CED}" sibTransId="{C6BB7A6E-C4BF-43EC-8455-705EFCC5EC91}"/>
    <dgm:cxn modelId="{54B5597D-E8D8-4E41-9468-E4A892EEBF31}" srcId="{B188301C-702E-470B-8A7B-BCA767CD5AD0}" destId="{A9BAB437-1CDB-445A-B2E1-A194941F5C95}" srcOrd="0" destOrd="0" parTransId="{F7B4A176-EA7D-423E-BD8C-6932074B4C76}" sibTransId="{DD2EC64A-767D-4AE6-8D22-1E48AFC3EA55}"/>
    <dgm:cxn modelId="{B4FE6884-9610-4FCC-A3B7-E917E3212B3D}" type="presOf" srcId="{C6BB7A6E-C4BF-43EC-8455-705EFCC5EC91}" destId="{62589BE1-9385-4CE8-8DC1-2C185AFAD991}" srcOrd="0" destOrd="0" presId="urn:microsoft.com/office/officeart/2016/7/layout/BasicLinearProcessNumbered"/>
    <dgm:cxn modelId="{1E21FC91-C67E-4540-A9D1-06D33C59D74B}" type="presOf" srcId="{6C63E52A-000B-43AB-8800-3BE946FA2676}" destId="{7F17949A-C288-48CD-992E-645AB258A757}" srcOrd="0" destOrd="0" presId="urn:microsoft.com/office/officeart/2016/7/layout/BasicLinearProcessNumbered"/>
    <dgm:cxn modelId="{5EE021A9-D541-458C-B7BF-93B219274599}" type="presOf" srcId="{B188301C-702E-470B-8A7B-BCA767CD5AD0}" destId="{F48E37F8-8F6E-4B92-A46C-A0E67DD7692C}" srcOrd="0" destOrd="0" presId="urn:microsoft.com/office/officeart/2016/7/layout/BasicLinearProcessNumbered"/>
    <dgm:cxn modelId="{9EEC8BB1-96F7-4050-B794-E618A57CCC6E}" type="presOf" srcId="{A9BAB437-1CDB-445A-B2E1-A194941F5C95}" destId="{68FA318C-EE5C-4168-9EE0-6BFE5DA196DE}" srcOrd="0" destOrd="0" presId="urn:microsoft.com/office/officeart/2016/7/layout/BasicLinearProcessNumbered"/>
    <dgm:cxn modelId="{33FA03DD-36AD-4180-AD36-3D46E061DC09}" type="presOf" srcId="{A9BAB437-1CDB-445A-B2E1-A194941F5C95}" destId="{09CA6573-BDAC-4B76-BEB3-B6195B4DD67C}" srcOrd="1" destOrd="0" presId="urn:microsoft.com/office/officeart/2016/7/layout/BasicLinearProcessNumbered"/>
    <dgm:cxn modelId="{E395A3EE-E1B2-4032-BC3A-9579B32E4A2D}" type="presOf" srcId="{6C63E52A-000B-43AB-8800-3BE946FA2676}" destId="{B73C7E65-BC18-40CE-8A59-902ED31EA315}" srcOrd="1" destOrd="0" presId="urn:microsoft.com/office/officeart/2016/7/layout/BasicLinearProcessNumbered"/>
    <dgm:cxn modelId="{03479C29-7230-4B62-B981-75B93F92D7CA}" type="presParOf" srcId="{F48E37F8-8F6E-4B92-A46C-A0E67DD7692C}" destId="{AA55968C-FE3F-43A8-9FC8-AC2460B08CB5}" srcOrd="0" destOrd="0" presId="urn:microsoft.com/office/officeart/2016/7/layout/BasicLinearProcessNumbered"/>
    <dgm:cxn modelId="{FD390EE9-3415-486B-8216-B2D0DCE9407D}" type="presParOf" srcId="{AA55968C-FE3F-43A8-9FC8-AC2460B08CB5}" destId="{68FA318C-EE5C-4168-9EE0-6BFE5DA196DE}" srcOrd="0" destOrd="0" presId="urn:microsoft.com/office/officeart/2016/7/layout/BasicLinearProcessNumbered"/>
    <dgm:cxn modelId="{15CF01B7-A6C6-46B0-A48A-650BBF15AC35}" type="presParOf" srcId="{AA55968C-FE3F-43A8-9FC8-AC2460B08CB5}" destId="{B946C4CA-C6A4-4F42-8532-CC195FC1B1CD}" srcOrd="1" destOrd="0" presId="urn:microsoft.com/office/officeart/2016/7/layout/BasicLinearProcessNumbered"/>
    <dgm:cxn modelId="{B9319069-0549-4D33-993E-DF71A2E2CF2C}" type="presParOf" srcId="{AA55968C-FE3F-43A8-9FC8-AC2460B08CB5}" destId="{0329DA33-B194-46E8-AA13-DE3028371DB1}" srcOrd="2" destOrd="0" presId="urn:microsoft.com/office/officeart/2016/7/layout/BasicLinearProcessNumbered"/>
    <dgm:cxn modelId="{B0749450-3FFC-4EC1-A4F5-3C7C4AED4E37}" type="presParOf" srcId="{AA55968C-FE3F-43A8-9FC8-AC2460B08CB5}" destId="{09CA6573-BDAC-4B76-BEB3-B6195B4DD67C}" srcOrd="3" destOrd="0" presId="urn:microsoft.com/office/officeart/2016/7/layout/BasicLinearProcessNumbered"/>
    <dgm:cxn modelId="{928576C3-FECA-4A32-B39A-A7334BF8D8FB}" type="presParOf" srcId="{F48E37F8-8F6E-4B92-A46C-A0E67DD7692C}" destId="{6BD1FAEE-F149-4CD4-A1FA-158684DDF5E7}" srcOrd="1" destOrd="0" presId="urn:microsoft.com/office/officeart/2016/7/layout/BasicLinearProcessNumbered"/>
    <dgm:cxn modelId="{DCE446E3-D7FB-4A2A-AE03-1914BC5A1F7F}" type="presParOf" srcId="{F48E37F8-8F6E-4B92-A46C-A0E67DD7692C}" destId="{393804B3-0CB9-41D0-AFFF-0BADFFB5DDEE}" srcOrd="2" destOrd="0" presId="urn:microsoft.com/office/officeart/2016/7/layout/BasicLinearProcessNumbered"/>
    <dgm:cxn modelId="{D96DB384-71E6-4253-B986-9A2CBEE8F41E}" type="presParOf" srcId="{393804B3-0CB9-41D0-AFFF-0BADFFB5DDEE}" destId="{7F17949A-C288-48CD-992E-645AB258A757}" srcOrd="0" destOrd="0" presId="urn:microsoft.com/office/officeart/2016/7/layout/BasicLinearProcessNumbered"/>
    <dgm:cxn modelId="{4B045F6F-C764-47D6-A787-B679512C8D0D}" type="presParOf" srcId="{393804B3-0CB9-41D0-AFFF-0BADFFB5DDEE}" destId="{62589BE1-9385-4CE8-8DC1-2C185AFAD991}" srcOrd="1" destOrd="0" presId="urn:microsoft.com/office/officeart/2016/7/layout/BasicLinearProcessNumbered"/>
    <dgm:cxn modelId="{97D8F767-536D-4C07-80B1-D50EB2646851}" type="presParOf" srcId="{393804B3-0CB9-41D0-AFFF-0BADFFB5DDEE}" destId="{C5696DC9-9A73-470F-8317-E60D1372A6CA}" srcOrd="2" destOrd="0" presId="urn:microsoft.com/office/officeart/2016/7/layout/BasicLinearProcessNumbered"/>
    <dgm:cxn modelId="{C9EE7270-F35D-47DB-AABB-56F7F5419B38}" type="presParOf" srcId="{393804B3-0CB9-41D0-AFFF-0BADFFB5DDEE}" destId="{B73C7E65-BC18-40CE-8A59-902ED31EA31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1B3D8F-DF03-4BCE-B102-87F2260A0761}" type="doc">
      <dgm:prSet loTypeId="urn:microsoft.com/office/officeart/2005/8/layout/hierarchy1" loCatId="hierarchy" qsTypeId="urn:microsoft.com/office/officeart/2005/8/quickstyle/simple4" qsCatId="simple" csTypeId="urn:microsoft.com/office/officeart/2005/8/colors/colorful5" csCatId="colorful"/>
      <dgm:spPr/>
      <dgm:t>
        <a:bodyPr/>
        <a:lstStyle/>
        <a:p>
          <a:endParaRPr lang="en-US"/>
        </a:p>
      </dgm:t>
    </dgm:pt>
    <dgm:pt modelId="{A2781BE5-3EE2-4844-8A6A-0DAFF039E2B9}">
      <dgm:prSet/>
      <dgm:spPr/>
      <dgm:t>
        <a:bodyPr/>
        <a:lstStyle/>
        <a:p>
          <a:r>
            <a:rPr lang="en-US" dirty="0"/>
            <a:t>plotting the actual data points of training set — </a:t>
          </a:r>
          <a:r>
            <a:rPr lang="en-US" dirty="0" err="1"/>
            <a:t>X_train</a:t>
          </a:r>
          <a:r>
            <a:rPr lang="en-US" dirty="0"/>
            <a:t> and </a:t>
          </a:r>
          <a:r>
            <a:rPr lang="en-US" dirty="0" err="1"/>
            <a:t>y_train</a:t>
          </a:r>
          <a:endParaRPr lang="en-US" dirty="0"/>
        </a:p>
      </dgm:t>
    </dgm:pt>
    <dgm:pt modelId="{956EE8F0-70B4-41ED-BE4D-CEC9513D6FB3}" type="parTrans" cxnId="{08D270F5-A50E-416A-B762-7FCFE6343F45}">
      <dgm:prSet/>
      <dgm:spPr/>
      <dgm:t>
        <a:bodyPr/>
        <a:lstStyle/>
        <a:p>
          <a:endParaRPr lang="en-US"/>
        </a:p>
      </dgm:t>
    </dgm:pt>
    <dgm:pt modelId="{3303CFFE-AC76-4BA6-A221-F28DD5454B77}" type="sibTrans" cxnId="{08D270F5-A50E-416A-B762-7FCFE6343F45}">
      <dgm:prSet/>
      <dgm:spPr/>
      <dgm:t>
        <a:bodyPr/>
        <a:lstStyle/>
        <a:p>
          <a:endParaRPr lang="en-US"/>
        </a:p>
      </dgm:t>
    </dgm:pt>
    <dgm:pt modelId="{912D1CFD-AE68-4DE6-800F-127CD03806D5}">
      <dgm:prSet/>
      <dgm:spPr/>
      <dgm:t>
        <a:bodyPr/>
        <a:lstStyle/>
        <a:p>
          <a:r>
            <a:rPr lang="en-US" dirty="0"/>
            <a:t>Next </a:t>
          </a:r>
          <a:r>
            <a:rPr lang="en-US" dirty="0">
              <a:latin typeface="Tw Cen MT"/>
            </a:rPr>
            <a:t>plotting</a:t>
          </a:r>
          <a:r>
            <a:rPr lang="en-US" dirty="0"/>
            <a:t> the regression line — which is the predicted values for the </a:t>
          </a:r>
          <a:r>
            <a:rPr lang="en-US" dirty="0" err="1"/>
            <a:t>X_train</a:t>
          </a:r>
          <a:endParaRPr lang="en-US" dirty="0"/>
        </a:p>
      </dgm:t>
    </dgm:pt>
    <dgm:pt modelId="{DCCD5DA3-492E-4A49-8607-54FCFE33BA55}" type="parTrans" cxnId="{11B86427-34DB-490E-AB21-95E20499D998}">
      <dgm:prSet/>
      <dgm:spPr/>
      <dgm:t>
        <a:bodyPr/>
        <a:lstStyle/>
        <a:p>
          <a:endParaRPr lang="en-US"/>
        </a:p>
      </dgm:t>
    </dgm:pt>
    <dgm:pt modelId="{5A382CFB-74F6-4FA3-8A04-0E97838C9221}" type="sibTrans" cxnId="{11B86427-34DB-490E-AB21-95E20499D998}">
      <dgm:prSet/>
      <dgm:spPr/>
      <dgm:t>
        <a:bodyPr/>
        <a:lstStyle/>
        <a:p>
          <a:endParaRPr lang="en-US"/>
        </a:p>
      </dgm:t>
    </dgm:pt>
    <dgm:pt modelId="{3D40A13B-448C-4CFB-8887-0DEF4C1D06CD}" type="pres">
      <dgm:prSet presAssocID="{D11B3D8F-DF03-4BCE-B102-87F2260A0761}" presName="hierChild1" presStyleCnt="0">
        <dgm:presLayoutVars>
          <dgm:chPref val="1"/>
          <dgm:dir/>
          <dgm:animOne val="branch"/>
          <dgm:animLvl val="lvl"/>
          <dgm:resizeHandles/>
        </dgm:presLayoutVars>
      </dgm:prSet>
      <dgm:spPr/>
    </dgm:pt>
    <dgm:pt modelId="{A9C3C092-008D-48BA-A1D2-3A473C58D5FC}" type="pres">
      <dgm:prSet presAssocID="{A2781BE5-3EE2-4844-8A6A-0DAFF039E2B9}" presName="hierRoot1" presStyleCnt="0"/>
      <dgm:spPr/>
    </dgm:pt>
    <dgm:pt modelId="{FD9E07A7-1764-4602-B64D-A2A499355819}" type="pres">
      <dgm:prSet presAssocID="{A2781BE5-3EE2-4844-8A6A-0DAFF039E2B9}" presName="composite" presStyleCnt="0"/>
      <dgm:spPr/>
    </dgm:pt>
    <dgm:pt modelId="{D1A19B32-BD91-4919-9EEC-F1674C1A5ABC}" type="pres">
      <dgm:prSet presAssocID="{A2781BE5-3EE2-4844-8A6A-0DAFF039E2B9}" presName="background" presStyleLbl="node0" presStyleIdx="0" presStyleCnt="2"/>
      <dgm:spPr/>
    </dgm:pt>
    <dgm:pt modelId="{0B2E31E5-8B5F-441B-808F-FB4AF6988B92}" type="pres">
      <dgm:prSet presAssocID="{A2781BE5-3EE2-4844-8A6A-0DAFF039E2B9}" presName="text" presStyleLbl="fgAcc0" presStyleIdx="0" presStyleCnt="2">
        <dgm:presLayoutVars>
          <dgm:chPref val="3"/>
        </dgm:presLayoutVars>
      </dgm:prSet>
      <dgm:spPr/>
    </dgm:pt>
    <dgm:pt modelId="{7CE79C30-64BF-4686-8D7E-896FBA4373FD}" type="pres">
      <dgm:prSet presAssocID="{A2781BE5-3EE2-4844-8A6A-0DAFF039E2B9}" presName="hierChild2" presStyleCnt="0"/>
      <dgm:spPr/>
    </dgm:pt>
    <dgm:pt modelId="{0CBCB674-EB25-4FB3-BB7D-7C88A8DAE555}" type="pres">
      <dgm:prSet presAssocID="{912D1CFD-AE68-4DE6-800F-127CD03806D5}" presName="hierRoot1" presStyleCnt="0"/>
      <dgm:spPr/>
    </dgm:pt>
    <dgm:pt modelId="{69629852-825C-4092-90EA-C8E0EE6DDBAA}" type="pres">
      <dgm:prSet presAssocID="{912D1CFD-AE68-4DE6-800F-127CD03806D5}" presName="composite" presStyleCnt="0"/>
      <dgm:spPr/>
    </dgm:pt>
    <dgm:pt modelId="{10D476E7-D26D-4DCE-B62F-367604795310}" type="pres">
      <dgm:prSet presAssocID="{912D1CFD-AE68-4DE6-800F-127CD03806D5}" presName="background" presStyleLbl="node0" presStyleIdx="1" presStyleCnt="2"/>
      <dgm:spPr/>
    </dgm:pt>
    <dgm:pt modelId="{C723E525-1AB9-45A4-98CE-801FFB88DC1F}" type="pres">
      <dgm:prSet presAssocID="{912D1CFD-AE68-4DE6-800F-127CD03806D5}" presName="text" presStyleLbl="fgAcc0" presStyleIdx="1" presStyleCnt="2">
        <dgm:presLayoutVars>
          <dgm:chPref val="3"/>
        </dgm:presLayoutVars>
      </dgm:prSet>
      <dgm:spPr/>
    </dgm:pt>
    <dgm:pt modelId="{BC3DA513-81FF-4CC1-950B-E072D480B1F7}" type="pres">
      <dgm:prSet presAssocID="{912D1CFD-AE68-4DE6-800F-127CD03806D5}" presName="hierChild2" presStyleCnt="0"/>
      <dgm:spPr/>
    </dgm:pt>
  </dgm:ptLst>
  <dgm:cxnLst>
    <dgm:cxn modelId="{8FFEFD0D-E785-4CF4-8FEC-513521608C3D}" type="presOf" srcId="{A2781BE5-3EE2-4844-8A6A-0DAFF039E2B9}" destId="{0B2E31E5-8B5F-441B-808F-FB4AF6988B92}" srcOrd="0" destOrd="0" presId="urn:microsoft.com/office/officeart/2005/8/layout/hierarchy1"/>
    <dgm:cxn modelId="{11B86427-34DB-490E-AB21-95E20499D998}" srcId="{D11B3D8F-DF03-4BCE-B102-87F2260A0761}" destId="{912D1CFD-AE68-4DE6-800F-127CD03806D5}" srcOrd="1" destOrd="0" parTransId="{DCCD5DA3-492E-4A49-8607-54FCFE33BA55}" sibTransId="{5A382CFB-74F6-4FA3-8A04-0E97838C9221}"/>
    <dgm:cxn modelId="{6A9BE0A4-92FE-45B8-B6B9-8345F2DDC0E0}" type="presOf" srcId="{D11B3D8F-DF03-4BCE-B102-87F2260A0761}" destId="{3D40A13B-448C-4CFB-8887-0DEF4C1D06CD}" srcOrd="0" destOrd="0" presId="urn:microsoft.com/office/officeart/2005/8/layout/hierarchy1"/>
    <dgm:cxn modelId="{3A7C30B2-D4A8-44AF-B3AF-6CE0A89CDEF6}" type="presOf" srcId="{912D1CFD-AE68-4DE6-800F-127CD03806D5}" destId="{C723E525-1AB9-45A4-98CE-801FFB88DC1F}" srcOrd="0" destOrd="0" presId="urn:microsoft.com/office/officeart/2005/8/layout/hierarchy1"/>
    <dgm:cxn modelId="{08D270F5-A50E-416A-B762-7FCFE6343F45}" srcId="{D11B3D8F-DF03-4BCE-B102-87F2260A0761}" destId="{A2781BE5-3EE2-4844-8A6A-0DAFF039E2B9}" srcOrd="0" destOrd="0" parTransId="{956EE8F0-70B4-41ED-BE4D-CEC9513D6FB3}" sibTransId="{3303CFFE-AC76-4BA6-A221-F28DD5454B77}"/>
    <dgm:cxn modelId="{C1133504-A599-4016-92D1-50FF18143E98}" type="presParOf" srcId="{3D40A13B-448C-4CFB-8887-0DEF4C1D06CD}" destId="{A9C3C092-008D-48BA-A1D2-3A473C58D5FC}" srcOrd="0" destOrd="0" presId="urn:microsoft.com/office/officeart/2005/8/layout/hierarchy1"/>
    <dgm:cxn modelId="{0E7237F5-8C34-4B42-8CAC-0AA7B2E5FEE1}" type="presParOf" srcId="{A9C3C092-008D-48BA-A1D2-3A473C58D5FC}" destId="{FD9E07A7-1764-4602-B64D-A2A499355819}" srcOrd="0" destOrd="0" presId="urn:microsoft.com/office/officeart/2005/8/layout/hierarchy1"/>
    <dgm:cxn modelId="{4F383B6B-BC59-426E-A915-964E82D95143}" type="presParOf" srcId="{FD9E07A7-1764-4602-B64D-A2A499355819}" destId="{D1A19B32-BD91-4919-9EEC-F1674C1A5ABC}" srcOrd="0" destOrd="0" presId="urn:microsoft.com/office/officeart/2005/8/layout/hierarchy1"/>
    <dgm:cxn modelId="{E39047AD-846A-42C7-8325-BBC2CFEA8E03}" type="presParOf" srcId="{FD9E07A7-1764-4602-B64D-A2A499355819}" destId="{0B2E31E5-8B5F-441B-808F-FB4AF6988B92}" srcOrd="1" destOrd="0" presId="urn:microsoft.com/office/officeart/2005/8/layout/hierarchy1"/>
    <dgm:cxn modelId="{83F8CE38-8005-4610-B591-BEE678162A95}" type="presParOf" srcId="{A9C3C092-008D-48BA-A1D2-3A473C58D5FC}" destId="{7CE79C30-64BF-4686-8D7E-896FBA4373FD}" srcOrd="1" destOrd="0" presId="urn:microsoft.com/office/officeart/2005/8/layout/hierarchy1"/>
    <dgm:cxn modelId="{AD832960-7176-46D6-B98E-4638FC37EEF0}" type="presParOf" srcId="{3D40A13B-448C-4CFB-8887-0DEF4C1D06CD}" destId="{0CBCB674-EB25-4FB3-BB7D-7C88A8DAE555}" srcOrd="1" destOrd="0" presId="urn:microsoft.com/office/officeart/2005/8/layout/hierarchy1"/>
    <dgm:cxn modelId="{97DEC043-C89B-42A3-BE4E-54D391E00EFA}" type="presParOf" srcId="{0CBCB674-EB25-4FB3-BB7D-7C88A8DAE555}" destId="{69629852-825C-4092-90EA-C8E0EE6DDBAA}" srcOrd="0" destOrd="0" presId="urn:microsoft.com/office/officeart/2005/8/layout/hierarchy1"/>
    <dgm:cxn modelId="{5A9D824F-EE0B-4CA0-A2D4-F7A9DCBB6A17}" type="presParOf" srcId="{69629852-825C-4092-90EA-C8E0EE6DDBAA}" destId="{10D476E7-D26D-4DCE-B62F-367604795310}" srcOrd="0" destOrd="0" presId="urn:microsoft.com/office/officeart/2005/8/layout/hierarchy1"/>
    <dgm:cxn modelId="{EDC525B7-9519-4C28-8E23-3C2E3F07E39E}" type="presParOf" srcId="{69629852-825C-4092-90EA-C8E0EE6DDBAA}" destId="{C723E525-1AB9-45A4-98CE-801FFB88DC1F}" srcOrd="1" destOrd="0" presId="urn:microsoft.com/office/officeart/2005/8/layout/hierarchy1"/>
    <dgm:cxn modelId="{07ACBCAE-A37E-4D66-9D99-51F2115C2B95}" type="presParOf" srcId="{0CBCB674-EB25-4FB3-BB7D-7C88A8DAE555}" destId="{BC3DA513-81FF-4CC1-950B-E072D480B1F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D92D61-CC20-48F3-A44F-732843C69AE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6CA7A9E-0A5D-409D-BA87-7A0B8BD4FFA9}">
      <dgm:prSet/>
      <dgm:spPr/>
      <dgm:t>
        <a:bodyPr/>
        <a:lstStyle/>
        <a:p>
          <a:r>
            <a:rPr lang="en-US"/>
            <a:t>First we’ll plot the actual data points of training set — X_test and y_test.</a:t>
          </a:r>
        </a:p>
      </dgm:t>
    </dgm:pt>
    <dgm:pt modelId="{D453D3B3-F75A-4CCE-82FC-C8A2CB21D3E6}" type="parTrans" cxnId="{01A75B69-5DE7-4D9A-9F9A-20D472C9CA19}">
      <dgm:prSet/>
      <dgm:spPr/>
      <dgm:t>
        <a:bodyPr/>
        <a:lstStyle/>
        <a:p>
          <a:endParaRPr lang="en-US"/>
        </a:p>
      </dgm:t>
    </dgm:pt>
    <dgm:pt modelId="{3D1B32AC-F7A0-4B63-918C-92A3DF32BCDE}" type="sibTrans" cxnId="{01A75B69-5DE7-4D9A-9F9A-20D472C9CA19}">
      <dgm:prSet/>
      <dgm:spPr/>
      <dgm:t>
        <a:bodyPr/>
        <a:lstStyle/>
        <a:p>
          <a:endParaRPr lang="en-US"/>
        </a:p>
      </dgm:t>
    </dgm:pt>
    <dgm:pt modelId="{4F6B4657-38AC-4513-ABC4-E2AFC5EF069C}">
      <dgm:prSet/>
      <dgm:spPr/>
      <dgm:t>
        <a:bodyPr/>
        <a:lstStyle/>
        <a:p>
          <a:r>
            <a:rPr lang="en-US"/>
            <a:t>Next we’ll plot the regression line — which is the same as above.</a:t>
          </a:r>
        </a:p>
      </dgm:t>
    </dgm:pt>
    <dgm:pt modelId="{4DD6266D-8374-42B5-8B14-73AEE5988486}" type="parTrans" cxnId="{23C17436-FFD3-408C-B959-636EF08660C6}">
      <dgm:prSet/>
      <dgm:spPr/>
      <dgm:t>
        <a:bodyPr/>
        <a:lstStyle/>
        <a:p>
          <a:endParaRPr lang="en-US"/>
        </a:p>
      </dgm:t>
    </dgm:pt>
    <dgm:pt modelId="{34348DEE-4339-414A-8BC6-F9FF0B1C5575}" type="sibTrans" cxnId="{23C17436-FFD3-408C-B959-636EF08660C6}">
      <dgm:prSet/>
      <dgm:spPr/>
      <dgm:t>
        <a:bodyPr/>
        <a:lstStyle/>
        <a:p>
          <a:endParaRPr lang="en-US"/>
        </a:p>
      </dgm:t>
    </dgm:pt>
    <dgm:pt modelId="{FD411E28-5DAF-4696-9EDD-F3C3CAA969FD}" type="pres">
      <dgm:prSet presAssocID="{70D92D61-CC20-48F3-A44F-732843C69AE3}" presName="hierChild1" presStyleCnt="0">
        <dgm:presLayoutVars>
          <dgm:chPref val="1"/>
          <dgm:dir/>
          <dgm:animOne val="branch"/>
          <dgm:animLvl val="lvl"/>
          <dgm:resizeHandles/>
        </dgm:presLayoutVars>
      </dgm:prSet>
      <dgm:spPr/>
    </dgm:pt>
    <dgm:pt modelId="{0CDF17CF-59E0-4B10-8094-A402B553DA8B}" type="pres">
      <dgm:prSet presAssocID="{46CA7A9E-0A5D-409D-BA87-7A0B8BD4FFA9}" presName="hierRoot1" presStyleCnt="0"/>
      <dgm:spPr/>
    </dgm:pt>
    <dgm:pt modelId="{5740CA8F-03DE-461C-81B6-503ABE28ADA9}" type="pres">
      <dgm:prSet presAssocID="{46CA7A9E-0A5D-409D-BA87-7A0B8BD4FFA9}" presName="composite" presStyleCnt="0"/>
      <dgm:spPr/>
    </dgm:pt>
    <dgm:pt modelId="{E09059C5-0AC6-4325-ABCB-FFFCF45D2A58}" type="pres">
      <dgm:prSet presAssocID="{46CA7A9E-0A5D-409D-BA87-7A0B8BD4FFA9}" presName="background" presStyleLbl="node0" presStyleIdx="0" presStyleCnt="2"/>
      <dgm:spPr/>
    </dgm:pt>
    <dgm:pt modelId="{CE810A10-B68E-4011-B00E-32EE57E91576}" type="pres">
      <dgm:prSet presAssocID="{46CA7A9E-0A5D-409D-BA87-7A0B8BD4FFA9}" presName="text" presStyleLbl="fgAcc0" presStyleIdx="0" presStyleCnt="2">
        <dgm:presLayoutVars>
          <dgm:chPref val="3"/>
        </dgm:presLayoutVars>
      </dgm:prSet>
      <dgm:spPr/>
    </dgm:pt>
    <dgm:pt modelId="{4450F353-0DDF-455A-98AB-31571FD6E1E6}" type="pres">
      <dgm:prSet presAssocID="{46CA7A9E-0A5D-409D-BA87-7A0B8BD4FFA9}" presName="hierChild2" presStyleCnt="0"/>
      <dgm:spPr/>
    </dgm:pt>
    <dgm:pt modelId="{EC24E28E-7708-43E1-A1D2-12BBA35FC394}" type="pres">
      <dgm:prSet presAssocID="{4F6B4657-38AC-4513-ABC4-E2AFC5EF069C}" presName="hierRoot1" presStyleCnt="0"/>
      <dgm:spPr/>
    </dgm:pt>
    <dgm:pt modelId="{1170E299-A73C-45D1-A05B-9398114F18A5}" type="pres">
      <dgm:prSet presAssocID="{4F6B4657-38AC-4513-ABC4-E2AFC5EF069C}" presName="composite" presStyleCnt="0"/>
      <dgm:spPr/>
    </dgm:pt>
    <dgm:pt modelId="{6CA89113-8EA9-46F9-B793-98A5F098EFF2}" type="pres">
      <dgm:prSet presAssocID="{4F6B4657-38AC-4513-ABC4-E2AFC5EF069C}" presName="background" presStyleLbl="node0" presStyleIdx="1" presStyleCnt="2"/>
      <dgm:spPr/>
    </dgm:pt>
    <dgm:pt modelId="{B6F23FDF-CC03-41BA-BDA4-ED28E22FAE26}" type="pres">
      <dgm:prSet presAssocID="{4F6B4657-38AC-4513-ABC4-E2AFC5EF069C}" presName="text" presStyleLbl="fgAcc0" presStyleIdx="1" presStyleCnt="2">
        <dgm:presLayoutVars>
          <dgm:chPref val="3"/>
        </dgm:presLayoutVars>
      </dgm:prSet>
      <dgm:spPr/>
    </dgm:pt>
    <dgm:pt modelId="{BED1F221-3185-4891-84D5-A203EE5B18AE}" type="pres">
      <dgm:prSet presAssocID="{4F6B4657-38AC-4513-ABC4-E2AFC5EF069C}" presName="hierChild2" presStyleCnt="0"/>
      <dgm:spPr/>
    </dgm:pt>
  </dgm:ptLst>
  <dgm:cxnLst>
    <dgm:cxn modelId="{23C17436-FFD3-408C-B959-636EF08660C6}" srcId="{70D92D61-CC20-48F3-A44F-732843C69AE3}" destId="{4F6B4657-38AC-4513-ABC4-E2AFC5EF069C}" srcOrd="1" destOrd="0" parTransId="{4DD6266D-8374-42B5-8B14-73AEE5988486}" sibTransId="{34348DEE-4339-414A-8BC6-F9FF0B1C5575}"/>
    <dgm:cxn modelId="{01A75B69-5DE7-4D9A-9F9A-20D472C9CA19}" srcId="{70D92D61-CC20-48F3-A44F-732843C69AE3}" destId="{46CA7A9E-0A5D-409D-BA87-7A0B8BD4FFA9}" srcOrd="0" destOrd="0" parTransId="{D453D3B3-F75A-4CCE-82FC-C8A2CB21D3E6}" sibTransId="{3D1B32AC-F7A0-4B63-918C-92A3DF32BCDE}"/>
    <dgm:cxn modelId="{1958E68C-C5EC-4B20-92C9-57EA793CE374}" type="presOf" srcId="{70D92D61-CC20-48F3-A44F-732843C69AE3}" destId="{FD411E28-5DAF-4696-9EDD-F3C3CAA969FD}" srcOrd="0" destOrd="0" presId="urn:microsoft.com/office/officeart/2005/8/layout/hierarchy1"/>
    <dgm:cxn modelId="{248D7EBD-7B32-4E36-91D1-375BFC7A8BEC}" type="presOf" srcId="{46CA7A9E-0A5D-409D-BA87-7A0B8BD4FFA9}" destId="{CE810A10-B68E-4011-B00E-32EE57E91576}" srcOrd="0" destOrd="0" presId="urn:microsoft.com/office/officeart/2005/8/layout/hierarchy1"/>
    <dgm:cxn modelId="{F0BF28CD-E860-4D25-B1ED-D0679DFB6BE7}" type="presOf" srcId="{4F6B4657-38AC-4513-ABC4-E2AFC5EF069C}" destId="{B6F23FDF-CC03-41BA-BDA4-ED28E22FAE26}" srcOrd="0" destOrd="0" presId="urn:microsoft.com/office/officeart/2005/8/layout/hierarchy1"/>
    <dgm:cxn modelId="{44DBA9EB-87DB-434D-8E70-037A7C68DB30}" type="presParOf" srcId="{FD411E28-5DAF-4696-9EDD-F3C3CAA969FD}" destId="{0CDF17CF-59E0-4B10-8094-A402B553DA8B}" srcOrd="0" destOrd="0" presId="urn:microsoft.com/office/officeart/2005/8/layout/hierarchy1"/>
    <dgm:cxn modelId="{42E4DAB7-43B1-449C-B949-A36A4DFDAB3A}" type="presParOf" srcId="{0CDF17CF-59E0-4B10-8094-A402B553DA8B}" destId="{5740CA8F-03DE-461C-81B6-503ABE28ADA9}" srcOrd="0" destOrd="0" presId="urn:microsoft.com/office/officeart/2005/8/layout/hierarchy1"/>
    <dgm:cxn modelId="{DB8D5B73-1090-48FB-895C-C5310EEB50AC}" type="presParOf" srcId="{5740CA8F-03DE-461C-81B6-503ABE28ADA9}" destId="{E09059C5-0AC6-4325-ABCB-FFFCF45D2A58}" srcOrd="0" destOrd="0" presId="urn:microsoft.com/office/officeart/2005/8/layout/hierarchy1"/>
    <dgm:cxn modelId="{B18BC597-3B63-4FD1-8CE8-C1B49FFC2AB5}" type="presParOf" srcId="{5740CA8F-03DE-461C-81B6-503ABE28ADA9}" destId="{CE810A10-B68E-4011-B00E-32EE57E91576}" srcOrd="1" destOrd="0" presId="urn:microsoft.com/office/officeart/2005/8/layout/hierarchy1"/>
    <dgm:cxn modelId="{709A35BA-60DB-4249-9373-D0513C9D8170}" type="presParOf" srcId="{0CDF17CF-59E0-4B10-8094-A402B553DA8B}" destId="{4450F353-0DDF-455A-98AB-31571FD6E1E6}" srcOrd="1" destOrd="0" presId="urn:microsoft.com/office/officeart/2005/8/layout/hierarchy1"/>
    <dgm:cxn modelId="{7D384993-6C0D-436F-8C79-C1F2BADCAB83}" type="presParOf" srcId="{FD411E28-5DAF-4696-9EDD-F3C3CAA969FD}" destId="{EC24E28E-7708-43E1-A1D2-12BBA35FC394}" srcOrd="1" destOrd="0" presId="urn:microsoft.com/office/officeart/2005/8/layout/hierarchy1"/>
    <dgm:cxn modelId="{83A759AA-DE6F-4D39-A103-97F7C7FAB035}" type="presParOf" srcId="{EC24E28E-7708-43E1-A1D2-12BBA35FC394}" destId="{1170E299-A73C-45D1-A05B-9398114F18A5}" srcOrd="0" destOrd="0" presId="urn:microsoft.com/office/officeart/2005/8/layout/hierarchy1"/>
    <dgm:cxn modelId="{98C5A967-EEB8-42FD-B64F-C15734E52934}" type="presParOf" srcId="{1170E299-A73C-45D1-A05B-9398114F18A5}" destId="{6CA89113-8EA9-46F9-B793-98A5F098EFF2}" srcOrd="0" destOrd="0" presId="urn:microsoft.com/office/officeart/2005/8/layout/hierarchy1"/>
    <dgm:cxn modelId="{F969DD65-3D76-4545-B19D-0E83F00EEC55}" type="presParOf" srcId="{1170E299-A73C-45D1-A05B-9398114F18A5}" destId="{B6F23FDF-CC03-41BA-BDA4-ED28E22FAE26}" srcOrd="1" destOrd="0" presId="urn:microsoft.com/office/officeart/2005/8/layout/hierarchy1"/>
    <dgm:cxn modelId="{605C33E2-6F91-412B-A2FB-504F4E18B785}" type="presParOf" srcId="{EC24E28E-7708-43E1-A1D2-12BBA35FC394}" destId="{BED1F221-3185-4891-84D5-A203EE5B18A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2B86B-59E9-4DF8-B530-D9E9C5405E92}">
      <dsp:nvSpPr>
        <dsp:cNvPr id="0" name=""/>
        <dsp:cNvSpPr/>
      </dsp:nvSpPr>
      <dsp:spPr>
        <a:xfrm>
          <a:off x="0" y="490540"/>
          <a:ext cx="6735443" cy="879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We will be using the pandas dataframe.</a:t>
          </a:r>
          <a:br>
            <a:rPr lang="en-US" sz="1600" kern="1200"/>
          </a:br>
          <a:r>
            <a:rPr lang="en-US" sz="1600" kern="1200"/>
            <a:t>Here X is the independent variable which is the “Years of Experience”</a:t>
          </a:r>
          <a:br>
            <a:rPr lang="en-US" sz="1600" kern="1200"/>
          </a:br>
          <a:r>
            <a:rPr lang="en-US" sz="1600" kern="1200"/>
            <a:t>and y is the dependent variable which is the “Salary”</a:t>
          </a:r>
        </a:p>
      </dsp:txBody>
      <dsp:txXfrm>
        <a:off x="42950" y="533490"/>
        <a:ext cx="6649543" cy="793940"/>
      </dsp:txXfrm>
    </dsp:sp>
    <dsp:sp modelId="{95B85640-54CE-4B3A-9CAE-7DFAE44E5AB5}">
      <dsp:nvSpPr>
        <dsp:cNvPr id="0" name=""/>
        <dsp:cNvSpPr/>
      </dsp:nvSpPr>
      <dsp:spPr>
        <a:xfrm>
          <a:off x="0" y="1416461"/>
          <a:ext cx="6735443" cy="879840"/>
        </a:xfrm>
        <a:prstGeom prst="roundRect">
          <a:avLst/>
        </a:prstGeom>
        <a:solidFill>
          <a:schemeClr val="accent5">
            <a:hueOff val="-3486394"/>
            <a:satOff val="3153"/>
            <a:lumOff val="-6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So for X, we specify</a:t>
          </a:r>
        </a:p>
      </dsp:txBody>
      <dsp:txXfrm>
        <a:off x="42950" y="1459411"/>
        <a:ext cx="6649543" cy="793940"/>
      </dsp:txXfrm>
    </dsp:sp>
    <dsp:sp modelId="{FAE20EA1-C1C8-45F0-B0EA-F3BDFACAA3F1}">
      <dsp:nvSpPr>
        <dsp:cNvPr id="0" name=""/>
        <dsp:cNvSpPr/>
      </dsp:nvSpPr>
      <dsp:spPr>
        <a:xfrm>
          <a:off x="0" y="2342381"/>
          <a:ext cx="6735443" cy="879840"/>
        </a:xfrm>
        <a:prstGeom prst="roundRect">
          <a:avLst/>
        </a:prstGeom>
        <a:solidFill>
          <a:schemeClr val="accent5">
            <a:hueOff val="-6972787"/>
            <a:satOff val="6306"/>
            <a:lumOff val="-1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which simply means take all rows and all columns except last one</a:t>
          </a:r>
        </a:p>
      </dsp:txBody>
      <dsp:txXfrm>
        <a:off x="42950" y="2385331"/>
        <a:ext cx="6649543" cy="793940"/>
      </dsp:txXfrm>
    </dsp:sp>
    <dsp:sp modelId="{52FC8D6C-7122-4D63-8124-DA8DEB2E0121}">
      <dsp:nvSpPr>
        <dsp:cNvPr id="0" name=""/>
        <dsp:cNvSpPr/>
      </dsp:nvSpPr>
      <dsp:spPr>
        <a:xfrm>
          <a:off x="0" y="3268301"/>
          <a:ext cx="6735443" cy="879840"/>
        </a:xfrm>
        <a:prstGeom prst="roundRect">
          <a:avLst/>
        </a:prstGeom>
        <a:solidFill>
          <a:schemeClr val="accent5">
            <a:hueOff val="-10459180"/>
            <a:satOff val="9459"/>
            <a:lumOff val="-182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And for y, we specify</a:t>
          </a:r>
        </a:p>
      </dsp:txBody>
      <dsp:txXfrm>
        <a:off x="42950" y="3311251"/>
        <a:ext cx="6649543" cy="793940"/>
      </dsp:txXfrm>
    </dsp:sp>
    <dsp:sp modelId="{CCE660F8-D88F-42EF-B40A-6B023C67F51D}">
      <dsp:nvSpPr>
        <dsp:cNvPr id="0" name=""/>
        <dsp:cNvSpPr/>
      </dsp:nvSpPr>
      <dsp:spPr>
        <a:xfrm>
          <a:off x="0" y="4194221"/>
          <a:ext cx="6735443" cy="879840"/>
        </a:xfrm>
        <a:prstGeom prst="roundRect">
          <a:avLst/>
        </a:prstGeom>
        <a:solidFill>
          <a:schemeClr val="accent5">
            <a:hueOff val="-13945574"/>
            <a:satOff val="12612"/>
            <a:lumOff val="-243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which simply means take all rows and only columns with index 1 — In python indexes begin at 0 — so index 1 here is the second column which is Salary</a:t>
          </a:r>
        </a:p>
      </dsp:txBody>
      <dsp:txXfrm>
        <a:off x="42950" y="4237171"/>
        <a:ext cx="6649543" cy="793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A318C-EE5C-4168-9EE0-6BFE5DA196DE}">
      <dsp:nvSpPr>
        <dsp:cNvPr id="0" name=""/>
        <dsp:cNvSpPr/>
      </dsp:nvSpPr>
      <dsp:spPr>
        <a:xfrm>
          <a:off x="822" y="537701"/>
          <a:ext cx="3206570" cy="4489199"/>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9997" tIns="330200" rIns="249997" bIns="330200" numCol="1" spcCol="1270" anchor="t" anchorCtr="0">
          <a:noAutofit/>
        </a:bodyPr>
        <a:lstStyle/>
        <a:p>
          <a:pPr marL="0" lvl="0" indent="0" algn="l" defTabSz="933450">
            <a:lnSpc>
              <a:spcPct val="90000"/>
            </a:lnSpc>
            <a:spcBef>
              <a:spcPct val="0"/>
            </a:spcBef>
            <a:spcAft>
              <a:spcPct val="35000"/>
            </a:spcAft>
            <a:buNone/>
          </a:pPr>
          <a:r>
            <a:rPr lang="en-US" sz="2100" kern="1200"/>
            <a:t>using the LinearRegression class from the library sklearn.linear_model. </a:t>
          </a:r>
        </a:p>
      </dsp:txBody>
      <dsp:txXfrm>
        <a:off x="822" y="2243597"/>
        <a:ext cx="3206570" cy="2693519"/>
      </dsp:txXfrm>
    </dsp:sp>
    <dsp:sp modelId="{B946C4CA-C6A4-4F42-8532-CC195FC1B1CD}">
      <dsp:nvSpPr>
        <dsp:cNvPr id="0" name=""/>
        <dsp:cNvSpPr/>
      </dsp:nvSpPr>
      <dsp:spPr>
        <a:xfrm>
          <a:off x="930727" y="986621"/>
          <a:ext cx="1346759" cy="134675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99" tIns="12700" rIns="10499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27955" y="1183849"/>
        <a:ext cx="952303" cy="952303"/>
      </dsp:txXfrm>
    </dsp:sp>
    <dsp:sp modelId="{0329DA33-B194-46E8-AA13-DE3028371DB1}">
      <dsp:nvSpPr>
        <dsp:cNvPr id="0" name=""/>
        <dsp:cNvSpPr/>
      </dsp:nvSpPr>
      <dsp:spPr>
        <a:xfrm>
          <a:off x="822" y="5026828"/>
          <a:ext cx="3206570"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7949A-C288-48CD-992E-645AB258A757}">
      <dsp:nvSpPr>
        <dsp:cNvPr id="0" name=""/>
        <dsp:cNvSpPr/>
      </dsp:nvSpPr>
      <dsp:spPr>
        <a:xfrm>
          <a:off x="3528050" y="537701"/>
          <a:ext cx="3206570" cy="4489199"/>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9997" tIns="330200" rIns="249997" bIns="330200" numCol="1" spcCol="1270" anchor="t" anchorCtr="0">
          <a:noAutofit/>
        </a:bodyPr>
        <a:lstStyle/>
        <a:p>
          <a:pPr marL="0" lvl="0" indent="0" algn="l" defTabSz="933450">
            <a:lnSpc>
              <a:spcPct val="90000"/>
            </a:lnSpc>
            <a:spcBef>
              <a:spcPct val="0"/>
            </a:spcBef>
            <a:spcAft>
              <a:spcPct val="35000"/>
            </a:spcAft>
            <a:buNone/>
          </a:pPr>
          <a:r>
            <a:rPr lang="en-US" sz="2100" kern="1200"/>
            <a:t>creating an object of the LinearRegression class and call the fit method passing the X_train and y_train.</a:t>
          </a:r>
        </a:p>
      </dsp:txBody>
      <dsp:txXfrm>
        <a:off x="3528050" y="2243597"/>
        <a:ext cx="3206570" cy="2693519"/>
      </dsp:txXfrm>
    </dsp:sp>
    <dsp:sp modelId="{62589BE1-9385-4CE8-8DC1-2C185AFAD991}">
      <dsp:nvSpPr>
        <dsp:cNvPr id="0" name=""/>
        <dsp:cNvSpPr/>
      </dsp:nvSpPr>
      <dsp:spPr>
        <a:xfrm>
          <a:off x="4457955" y="986621"/>
          <a:ext cx="1346759" cy="134675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999" tIns="12700" rIns="10499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55183" y="1183849"/>
        <a:ext cx="952303" cy="952303"/>
      </dsp:txXfrm>
    </dsp:sp>
    <dsp:sp modelId="{C5696DC9-9A73-470F-8317-E60D1372A6CA}">
      <dsp:nvSpPr>
        <dsp:cNvPr id="0" name=""/>
        <dsp:cNvSpPr/>
      </dsp:nvSpPr>
      <dsp:spPr>
        <a:xfrm>
          <a:off x="3528050" y="5026828"/>
          <a:ext cx="3206570"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19B32-BD91-4919-9EEC-F1674C1A5ABC}">
      <dsp:nvSpPr>
        <dsp:cNvPr id="0" name=""/>
        <dsp:cNvSpPr/>
      </dsp:nvSpPr>
      <dsp:spPr>
        <a:xfrm>
          <a:off x="764" y="873045"/>
          <a:ext cx="2683312" cy="170390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B2E31E5-8B5F-441B-808F-FB4AF6988B92}">
      <dsp:nvSpPr>
        <dsp:cNvPr id="0" name=""/>
        <dsp:cNvSpPr/>
      </dsp:nvSpPr>
      <dsp:spPr>
        <a:xfrm>
          <a:off x="298910" y="1156284"/>
          <a:ext cx="2683312" cy="1703903"/>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plotting the actual data points of training set — </a:t>
          </a:r>
          <a:r>
            <a:rPr lang="en-US" sz="2000" kern="1200" dirty="0" err="1"/>
            <a:t>X_train</a:t>
          </a:r>
          <a:r>
            <a:rPr lang="en-US" sz="2000" kern="1200" dirty="0"/>
            <a:t> and </a:t>
          </a:r>
          <a:r>
            <a:rPr lang="en-US" sz="2000" kern="1200" dirty="0" err="1"/>
            <a:t>y_train</a:t>
          </a:r>
          <a:endParaRPr lang="en-US" sz="2000" kern="1200" dirty="0"/>
        </a:p>
      </dsp:txBody>
      <dsp:txXfrm>
        <a:off x="348816" y="1206190"/>
        <a:ext cx="2583500" cy="1604091"/>
      </dsp:txXfrm>
    </dsp:sp>
    <dsp:sp modelId="{10D476E7-D26D-4DCE-B62F-367604795310}">
      <dsp:nvSpPr>
        <dsp:cNvPr id="0" name=""/>
        <dsp:cNvSpPr/>
      </dsp:nvSpPr>
      <dsp:spPr>
        <a:xfrm>
          <a:off x="3280368" y="873045"/>
          <a:ext cx="2683312" cy="170390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723E525-1AB9-45A4-98CE-801FFB88DC1F}">
      <dsp:nvSpPr>
        <dsp:cNvPr id="0" name=""/>
        <dsp:cNvSpPr/>
      </dsp:nvSpPr>
      <dsp:spPr>
        <a:xfrm>
          <a:off x="3578514" y="1156284"/>
          <a:ext cx="2683312" cy="1703903"/>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Next </a:t>
          </a:r>
          <a:r>
            <a:rPr lang="en-US" sz="2000" kern="1200" dirty="0">
              <a:latin typeface="Tw Cen MT"/>
            </a:rPr>
            <a:t>plotting</a:t>
          </a:r>
          <a:r>
            <a:rPr lang="en-US" sz="2000" kern="1200" dirty="0"/>
            <a:t> the regression line — which is the predicted values for the </a:t>
          </a:r>
          <a:r>
            <a:rPr lang="en-US" sz="2000" kern="1200" dirty="0" err="1"/>
            <a:t>X_train</a:t>
          </a:r>
          <a:endParaRPr lang="en-US" sz="2000" kern="1200" dirty="0"/>
        </a:p>
      </dsp:txBody>
      <dsp:txXfrm>
        <a:off x="3628420" y="1206190"/>
        <a:ext cx="2583500" cy="16040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059C5-0AC6-4325-ABCB-FFFCF45D2A58}">
      <dsp:nvSpPr>
        <dsp:cNvPr id="0" name=""/>
        <dsp:cNvSpPr/>
      </dsp:nvSpPr>
      <dsp:spPr>
        <a:xfrm>
          <a:off x="1283" y="261552"/>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810A10-B68E-4011-B00E-32EE57E91576}">
      <dsp:nvSpPr>
        <dsp:cNvPr id="0" name=""/>
        <dsp:cNvSpPr/>
      </dsp:nvSpPr>
      <dsp:spPr>
        <a:xfrm>
          <a:off x="501904" y="73714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First we’ll plot the actual data points of training set — X_test and y_test.</a:t>
          </a:r>
        </a:p>
      </dsp:txBody>
      <dsp:txXfrm>
        <a:off x="585701" y="820939"/>
        <a:ext cx="4337991" cy="2693452"/>
      </dsp:txXfrm>
    </dsp:sp>
    <dsp:sp modelId="{6CA89113-8EA9-46F9-B793-98A5F098EFF2}">
      <dsp:nvSpPr>
        <dsp:cNvPr id="0" name=""/>
        <dsp:cNvSpPr/>
      </dsp:nvSpPr>
      <dsp:spPr>
        <a:xfrm>
          <a:off x="5508110" y="261552"/>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F23FDF-CC03-41BA-BDA4-ED28E22FAE26}">
      <dsp:nvSpPr>
        <dsp:cNvPr id="0" name=""/>
        <dsp:cNvSpPr/>
      </dsp:nvSpPr>
      <dsp:spPr>
        <a:xfrm>
          <a:off x="6008730" y="737142"/>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a:t>Next we’ll plot the regression line — which is the same as above.</a:t>
          </a:r>
        </a:p>
      </dsp:txBody>
      <dsp:txXfrm>
        <a:off x="6092527" y="820939"/>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6/19/2021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1163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6/19/2021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650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6/19/2021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412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6/19/2021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295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6/19/2021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73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6/19/2021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233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6/19/2021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4988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6/19/2021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145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6/19/2021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12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6/19/2021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99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6/19/2021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227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6/19/2021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2554613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p:cNvSpPr>
            <a:spLocks noGrp="1"/>
          </p:cNvSpPr>
          <p:nvPr>
            <p:ph type="ctrTitle"/>
          </p:nvPr>
        </p:nvSpPr>
        <p:spPr>
          <a:xfrm>
            <a:off x="428114" y="240389"/>
            <a:ext cx="7115738" cy="1718870"/>
          </a:xfrm>
        </p:spPr>
        <p:txBody>
          <a:bodyPr>
            <a:normAutofit fontScale="90000"/>
          </a:bodyPr>
          <a:lstStyle/>
          <a:p>
            <a:pPr algn="l"/>
            <a:r>
              <a:rPr lang="en-US" sz="2400" b="1" cap="all" dirty="0">
                <a:solidFill>
                  <a:srgbClr val="FFFFFF"/>
                </a:solidFill>
                <a:ea typeface="+mj-lt"/>
                <a:cs typeface="+mj-lt"/>
              </a:rPr>
              <a:t>Machine Learning Project</a:t>
            </a:r>
            <a:br>
              <a:rPr lang="en-US" sz="2400" b="1" cap="all" dirty="0">
                <a:ea typeface="+mj-lt"/>
                <a:cs typeface="+mj-lt"/>
              </a:rPr>
            </a:br>
            <a:r>
              <a:rPr lang="en-US" sz="2400" b="1" cap="all" dirty="0">
                <a:solidFill>
                  <a:srgbClr val="FFFFFF"/>
                </a:solidFill>
                <a:ea typeface="+mj-lt"/>
                <a:cs typeface="+mj-lt"/>
              </a:rPr>
              <a:t> </a:t>
            </a:r>
            <a:br>
              <a:rPr lang="en-US" sz="2400" b="1" cap="all" dirty="0">
                <a:solidFill>
                  <a:srgbClr val="FFFFFF"/>
                </a:solidFill>
                <a:ea typeface="+mj-lt"/>
                <a:cs typeface="+mj-lt"/>
              </a:rPr>
            </a:br>
            <a:r>
              <a:rPr lang="en-US" sz="4000" b="1" cap="all" dirty="0">
                <a:solidFill>
                  <a:srgbClr val="FFFFFF"/>
                </a:solidFill>
                <a:ea typeface="+mj-lt"/>
                <a:cs typeface="+mj-lt"/>
              </a:rPr>
              <a:t>Salary Prediction using Supervised machine learning</a:t>
            </a:r>
            <a:endParaRPr lang="en-US" sz="4000" dirty="0">
              <a:solidFill>
                <a:srgbClr val="FFFFFF"/>
              </a:solidFill>
              <a:cs typeface="Calibri Light" panose="020F0302020204030204"/>
            </a:endParaRPr>
          </a:p>
        </p:txBody>
      </p:sp>
      <p:sp>
        <p:nvSpPr>
          <p:cNvPr id="3" name="Subtitle 2"/>
          <p:cNvSpPr>
            <a:spLocks noGrp="1"/>
          </p:cNvSpPr>
          <p:nvPr>
            <p:ph type="subTitle" idx="1"/>
          </p:nvPr>
        </p:nvSpPr>
        <p:spPr>
          <a:xfrm>
            <a:off x="428114" y="3126484"/>
            <a:ext cx="5174207" cy="1963486"/>
          </a:xfrm>
        </p:spPr>
        <p:txBody>
          <a:bodyPr vert="horz" lIns="91440" tIns="45720" rIns="91440" bIns="45720" rtlCol="0" anchor="t">
            <a:normAutofit fontScale="92500" lnSpcReduction="10000"/>
          </a:bodyPr>
          <a:lstStyle/>
          <a:p>
            <a:pPr algn="l"/>
            <a:r>
              <a:rPr lang="en-US" dirty="0">
                <a:solidFill>
                  <a:srgbClr val="FFFFFF"/>
                </a:solidFill>
              </a:rPr>
              <a:t>By-</a:t>
            </a:r>
            <a:endParaRPr lang="en-US" dirty="0"/>
          </a:p>
          <a:p>
            <a:pPr algn="l"/>
            <a:r>
              <a:rPr lang="en-US" dirty="0">
                <a:solidFill>
                  <a:srgbClr val="FFFFFF"/>
                </a:solidFill>
              </a:rPr>
              <a:t>AITHA RAVI CHANDRA</a:t>
            </a:r>
          </a:p>
          <a:p>
            <a:pPr algn="l"/>
            <a:r>
              <a:rPr lang="en-US" dirty="0">
                <a:solidFill>
                  <a:srgbClr val="FFFFFF"/>
                </a:solidFill>
              </a:rPr>
              <a:t>K NEERAJ</a:t>
            </a:r>
          </a:p>
          <a:p>
            <a:pPr algn="l"/>
            <a:r>
              <a:rPr lang="en-US" dirty="0">
                <a:solidFill>
                  <a:srgbClr val="FFFFFF"/>
                </a:solidFill>
                <a:ea typeface="+mn-lt"/>
                <a:cs typeface="+mn-lt"/>
              </a:rPr>
              <a:t>Shashank Reddy</a:t>
            </a:r>
          </a:p>
          <a:p>
            <a:pPr algn="l"/>
            <a:r>
              <a:rPr lang="en-US" dirty="0">
                <a:solidFill>
                  <a:srgbClr val="FFFFFF"/>
                </a:solidFill>
                <a:ea typeface="+mn-lt"/>
                <a:cs typeface="+mn-lt"/>
              </a:rPr>
              <a:t>Karuna Vikas</a:t>
            </a:r>
          </a:p>
          <a:p>
            <a:pPr algn="l"/>
            <a:endParaRPr lang="en-US" dirty="0">
              <a:solidFill>
                <a:srgbClr val="FFFFFF"/>
              </a:solidFill>
            </a:endParaRPr>
          </a:p>
        </p:txBody>
      </p:sp>
      <p:sp>
        <p:nvSpPr>
          <p:cNvPr id="11"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30">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Rounded Corners 32">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5EF59C9-A3A7-4974-8219-E0EFCBA87E9F}"/>
              </a:ext>
            </a:extLst>
          </p:cNvPr>
          <p:cNvSpPr>
            <a:spLocks noGrp="1"/>
          </p:cNvSpPr>
          <p:nvPr>
            <p:ph type="title"/>
          </p:nvPr>
        </p:nvSpPr>
        <p:spPr>
          <a:xfrm>
            <a:off x="956826" y="1112969"/>
            <a:ext cx="3937298" cy="4166010"/>
          </a:xfrm>
        </p:spPr>
        <p:txBody>
          <a:bodyPr vert="horz" lIns="91440" tIns="45720" rIns="91440" bIns="45720" rtlCol="0">
            <a:normAutofit/>
          </a:bodyPr>
          <a:lstStyle/>
          <a:p>
            <a:r>
              <a:rPr lang="en-US" b="1" kern="1200">
                <a:solidFill>
                  <a:srgbClr val="FFFFFF"/>
                </a:solidFill>
                <a:latin typeface="+mj-lt"/>
                <a:ea typeface="+mj-ea"/>
                <a:cs typeface="+mj-cs"/>
              </a:rPr>
              <a:t>Make new predictions</a:t>
            </a:r>
            <a:endParaRPr lang="en-US" kern="1200">
              <a:solidFill>
                <a:srgbClr val="FFFFFF"/>
              </a:solidFill>
              <a:latin typeface="+mj-lt"/>
              <a:ea typeface="+mj-ea"/>
              <a:cs typeface="+mj-cs"/>
            </a:endParaRPr>
          </a:p>
          <a:p>
            <a:endParaRPr lang="en-US" kern="1200">
              <a:solidFill>
                <a:srgbClr val="FFFFFF"/>
              </a:solidFill>
              <a:latin typeface="+mj-lt"/>
              <a:ea typeface="+mj-ea"/>
              <a:cs typeface="+mj-cs"/>
            </a:endParaRPr>
          </a:p>
        </p:txBody>
      </p:sp>
      <p:sp>
        <p:nvSpPr>
          <p:cNvPr id="35" name="Freeform: Shape 3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Freeform: Shape 36">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7CEA97-0666-434B-A0A3-CB1C047317CB}"/>
              </a:ext>
            </a:extLst>
          </p:cNvPr>
          <p:cNvSpPr>
            <a:spLocks noGrp="1"/>
          </p:cNvSpPr>
          <p:nvPr>
            <p:ph idx="1"/>
          </p:nvPr>
        </p:nvSpPr>
        <p:spPr>
          <a:xfrm>
            <a:off x="6096000" y="820880"/>
            <a:ext cx="5257799" cy="4889350"/>
          </a:xfrm>
        </p:spPr>
        <p:txBody>
          <a:bodyPr vert="horz" lIns="91440" tIns="45720" rIns="91440" bIns="45720" rtlCol="0" anchor="t">
            <a:normAutofit/>
          </a:bodyPr>
          <a:lstStyle/>
          <a:p>
            <a:pPr marL="0" indent="0">
              <a:buNone/>
            </a:pPr>
            <a:r>
              <a:rPr lang="en-US" kern="1200">
                <a:latin typeface="+mn-lt"/>
                <a:ea typeface="+mn-ea"/>
                <a:cs typeface="+mn-cs"/>
              </a:rPr>
              <a:t>predicted salary of a person with 9 years</a:t>
            </a:r>
            <a:r>
              <a:rPr lang="en-US"/>
              <a:t>'</a:t>
            </a:r>
            <a:r>
              <a:rPr lang="en-US" kern="1200">
                <a:latin typeface="+mn-lt"/>
                <a:ea typeface="+mn-ea"/>
                <a:cs typeface="+mn-cs"/>
              </a:rPr>
              <a:t> experience is [108560.49280278]</a:t>
            </a:r>
          </a:p>
          <a:p>
            <a:endParaRPr lang="en-US" dirty="0"/>
          </a:p>
        </p:txBody>
      </p:sp>
      <p:sp>
        <p:nvSpPr>
          <p:cNvPr id="41" name="Freeform: Shape 40">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6">
            <a:extLst>
              <a:ext uri="{FF2B5EF4-FFF2-40B4-BE49-F238E27FC236}">
                <a16:creationId xmlns:a16="http://schemas.microsoft.com/office/drawing/2014/main" id="{6597EDFB-64B8-4F71-940D-F5AD3A8FABF2}"/>
              </a:ext>
            </a:extLst>
          </p:cNvPr>
          <p:cNvPicPr>
            <a:picLocks noChangeAspect="1"/>
          </p:cNvPicPr>
          <p:nvPr/>
        </p:nvPicPr>
        <p:blipFill>
          <a:blip r:embed="rId2"/>
          <a:stretch>
            <a:fillRect/>
          </a:stretch>
        </p:blipFill>
        <p:spPr>
          <a:xfrm>
            <a:off x="6102263" y="2388606"/>
            <a:ext cx="4789117" cy="1412732"/>
          </a:xfrm>
          <a:prstGeom prst="rect">
            <a:avLst/>
          </a:prstGeom>
        </p:spPr>
      </p:pic>
    </p:spTree>
    <p:extLst>
      <p:ext uri="{BB962C8B-B14F-4D97-AF65-F5344CB8AC3E}">
        <p14:creationId xmlns:p14="http://schemas.microsoft.com/office/powerpoint/2010/main" val="4171848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C41B8E-027B-4B52-8768-8A9284FC5434}"/>
              </a:ext>
            </a:extLst>
          </p:cNvPr>
          <p:cNvSpPr>
            <a:spLocks noGrp="1"/>
          </p:cNvSpPr>
          <p:nvPr>
            <p:ph type="title"/>
          </p:nvPr>
        </p:nvSpPr>
        <p:spPr>
          <a:xfrm>
            <a:off x="970908" y="637046"/>
            <a:ext cx="5174207" cy="2971473"/>
          </a:xfrm>
        </p:spPr>
        <p:txBody>
          <a:bodyPr vert="horz" lIns="91440" tIns="45720" rIns="91440" bIns="45720" rtlCol="0" anchor="b">
            <a:normAutofit/>
          </a:bodyPr>
          <a:lstStyle/>
          <a:p>
            <a:r>
              <a:rPr lang="en-US" sz="6000" dirty="0">
                <a:solidFill>
                  <a:srgbClr val="FFFFFF"/>
                </a:solidFill>
              </a:rPr>
              <a:t>Thank you</a:t>
            </a:r>
            <a:endParaRPr lang="en-US" sz="6000" kern="1200" dirty="0">
              <a:solidFill>
                <a:srgbClr val="FFFFFF"/>
              </a:solidFill>
              <a:latin typeface="+mj-lt"/>
              <a:ea typeface="+mj-ea"/>
              <a:cs typeface="+mj-cs"/>
            </a:endParaRPr>
          </a:p>
        </p:txBody>
      </p:sp>
      <p:sp>
        <p:nvSpPr>
          <p:cNvPr id="14" name="Freeform: Shape 13">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Block Arc 17">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3062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30891F-AC79-4E06-AECC-D9B73292613C}"/>
              </a:ext>
            </a:extLst>
          </p:cNvPr>
          <p:cNvSpPr>
            <a:spLocks noGrp="1"/>
          </p:cNvSpPr>
          <p:nvPr>
            <p:ph type="title"/>
          </p:nvPr>
        </p:nvSpPr>
        <p:spPr>
          <a:xfrm>
            <a:off x="838200" y="365125"/>
            <a:ext cx="5558489" cy="1325563"/>
          </a:xfrm>
        </p:spPr>
        <p:txBody>
          <a:bodyPr>
            <a:normAutofit/>
          </a:bodyPr>
          <a:lstStyle/>
          <a:p>
            <a:r>
              <a:rPr lang="en-US" b="1" dirty="0"/>
              <a:t>Dataset</a:t>
            </a:r>
            <a:endParaRPr lang="en-US"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AFEBAB9-63F8-476D-B10B-A6D58000A5FA}"/>
              </a:ext>
            </a:extLst>
          </p:cNvPr>
          <p:cNvSpPr>
            <a:spLocks noGrp="1"/>
          </p:cNvSpPr>
          <p:nvPr>
            <p:ph idx="1"/>
          </p:nvPr>
        </p:nvSpPr>
        <p:spPr>
          <a:xfrm>
            <a:off x="838200" y="1825625"/>
            <a:ext cx="5558489" cy="4351338"/>
          </a:xfrm>
        </p:spPr>
        <p:txBody>
          <a:bodyPr vert="horz" lIns="91440" tIns="45720" rIns="91440" bIns="45720" rtlCol="0" anchor="t">
            <a:normAutofit fontScale="92500" lnSpcReduction="20000"/>
          </a:bodyPr>
          <a:lstStyle/>
          <a:p>
            <a:r>
              <a:rPr lang="en-US" dirty="0">
                <a:ea typeface="+mn-lt"/>
                <a:cs typeface="+mn-lt"/>
              </a:rPr>
              <a:t>It is Salary_Data.csv </a:t>
            </a:r>
          </a:p>
          <a:p>
            <a:r>
              <a:rPr lang="en-US" dirty="0">
                <a:ea typeface="+mn-lt"/>
                <a:cs typeface="+mn-lt"/>
              </a:rPr>
              <a:t>It has 2 columns — “Years of Experience” and “Salary” for 30 employees in a company.</a:t>
            </a:r>
          </a:p>
          <a:p>
            <a:r>
              <a:rPr lang="en-US" dirty="0">
                <a:ea typeface="+mn-lt"/>
                <a:cs typeface="+mn-lt"/>
              </a:rPr>
              <a:t>we will train a Simple Linear Regression model to learn the correlation between the number of years of experience of each employee and their respective salary. </a:t>
            </a:r>
          </a:p>
          <a:p>
            <a:r>
              <a:rPr lang="en-US" dirty="0">
                <a:ea typeface="+mn-lt"/>
                <a:cs typeface="+mn-lt"/>
              </a:rPr>
              <a:t>Once the model is trained, we will be able to do some sample predictions.</a:t>
            </a:r>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86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Shape 7">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Arc 9">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7" name="Rectangle 11">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Freeform: Shape 17">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9">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7" name="Straight Connector 21">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Arc 23">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6389EA-5148-4CCE-91EA-DAEA918FC1FF}"/>
              </a:ext>
            </a:extLst>
          </p:cNvPr>
          <p:cNvSpPr>
            <a:spLocks noGrp="1"/>
          </p:cNvSpPr>
          <p:nvPr>
            <p:ph type="title"/>
          </p:nvPr>
        </p:nvSpPr>
        <p:spPr>
          <a:xfrm>
            <a:off x="644561" y="2744662"/>
            <a:ext cx="6589707" cy="2387600"/>
          </a:xfrm>
        </p:spPr>
        <p:txBody>
          <a:bodyPr vert="horz" lIns="91440" tIns="45720" rIns="91440" bIns="45720" rtlCol="0" anchor="b">
            <a:normAutofit/>
          </a:bodyPr>
          <a:lstStyle/>
          <a:p>
            <a:r>
              <a:rPr lang="en-US" sz="6000" b="1" kern="1200" dirty="0">
                <a:solidFill>
                  <a:srgbClr val="FFFFFF"/>
                </a:solidFill>
                <a:latin typeface="+mj-lt"/>
                <a:ea typeface="+mj-ea"/>
                <a:cs typeface="+mj-cs"/>
              </a:rPr>
              <a:t>Project Objective</a:t>
            </a:r>
            <a:endParaRPr lang="en-US" sz="6000" kern="1200" dirty="0">
              <a:solidFill>
                <a:srgbClr val="FFFFFF"/>
              </a:solidFill>
              <a:latin typeface="+mj-lt"/>
              <a:ea typeface="+mj-ea"/>
              <a:cs typeface="+mj-cs"/>
            </a:endParaRPr>
          </a:p>
          <a:p>
            <a:endParaRPr lang="en-US" sz="6000" kern="1200">
              <a:solidFill>
                <a:srgbClr val="FFFFFF"/>
              </a:solidFill>
              <a:latin typeface="+mj-lt"/>
              <a:ea typeface="+mj-ea"/>
              <a:cs typeface="+mj-cs"/>
            </a:endParaRPr>
          </a:p>
        </p:txBody>
      </p:sp>
      <p:sp>
        <p:nvSpPr>
          <p:cNvPr id="21" name="Freeform: Shape 25">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4D559A54-3808-4B5C-A89C-507DBA1AC3F3}"/>
              </a:ext>
            </a:extLst>
          </p:cNvPr>
          <p:cNvSpPr txBox="1"/>
          <p:nvPr/>
        </p:nvSpPr>
        <p:spPr>
          <a:xfrm>
            <a:off x="643003" y="4494756"/>
            <a:ext cx="759703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3200" dirty="0">
                <a:cs typeface="Arial"/>
              </a:rPr>
              <a:t>predict the salary of an employee given how many years of experience they have.​</a:t>
            </a:r>
          </a:p>
        </p:txBody>
      </p:sp>
    </p:spTree>
    <p:extLst>
      <p:ext uri="{BB962C8B-B14F-4D97-AF65-F5344CB8AC3E}">
        <p14:creationId xmlns:p14="http://schemas.microsoft.com/office/powerpoint/2010/main" val="108690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5657FA-6FAB-4D99-8B39-9EE234A743D2}"/>
              </a:ext>
            </a:extLst>
          </p:cNvPr>
          <p:cNvSpPr>
            <a:spLocks noGrp="1"/>
          </p:cNvSpPr>
          <p:nvPr>
            <p:ph type="title"/>
          </p:nvPr>
        </p:nvSpPr>
        <p:spPr>
          <a:xfrm>
            <a:off x="838200" y="643467"/>
            <a:ext cx="2951205" cy="5571066"/>
          </a:xfrm>
        </p:spPr>
        <p:txBody>
          <a:bodyPr>
            <a:normAutofit/>
          </a:bodyPr>
          <a:lstStyle/>
          <a:p>
            <a:r>
              <a:rPr lang="en-US" b="1" dirty="0">
                <a:solidFill>
                  <a:srgbClr val="FFFFFF"/>
                </a:solidFill>
              </a:rPr>
              <a:t>Load the Dataset</a:t>
            </a:r>
            <a:endParaRPr lang="en-US" dirty="0">
              <a:solidFill>
                <a:srgbClr val="FFFFFF"/>
              </a:solidFill>
            </a:endParaRPr>
          </a:p>
          <a:p>
            <a:endParaRPr lang="en-US">
              <a:solidFill>
                <a:srgbClr val="FFFFFF"/>
              </a:solidFill>
            </a:endParaRPr>
          </a:p>
        </p:txBody>
      </p:sp>
      <p:sp>
        <p:nvSpPr>
          <p:cNvPr id="13"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ontent Placeholder 2">
            <a:extLst>
              <a:ext uri="{FF2B5EF4-FFF2-40B4-BE49-F238E27FC236}">
                <a16:creationId xmlns:a16="http://schemas.microsoft.com/office/drawing/2014/main" id="{37C7AEFD-02CF-43FA-8658-66543444341A}"/>
              </a:ext>
            </a:extLst>
          </p:cNvPr>
          <p:cNvGraphicFramePr>
            <a:graphicFrameLocks noGrp="1"/>
          </p:cNvGraphicFramePr>
          <p:nvPr>
            <p:ph idx="1"/>
            <p:extLst>
              <p:ext uri="{D42A27DB-BD31-4B8C-83A1-F6EECF244321}">
                <p14:modId xmlns:p14="http://schemas.microsoft.com/office/powerpoint/2010/main" val="1733280350"/>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811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90A2D1-53B5-4E08-A229-3F99835B3875}"/>
              </a:ext>
            </a:extLst>
          </p:cNvPr>
          <p:cNvSpPr>
            <a:spLocks noGrp="1"/>
          </p:cNvSpPr>
          <p:nvPr>
            <p:ph type="title"/>
          </p:nvPr>
        </p:nvSpPr>
        <p:spPr>
          <a:xfrm>
            <a:off x="1389278" y="1233241"/>
            <a:ext cx="3240506" cy="4064628"/>
          </a:xfrm>
        </p:spPr>
        <p:txBody>
          <a:bodyPr>
            <a:normAutofit/>
          </a:bodyPr>
          <a:lstStyle/>
          <a:p>
            <a:r>
              <a:rPr lang="en-US" b="1">
                <a:solidFill>
                  <a:srgbClr val="FFFFFF"/>
                </a:solidFill>
              </a:rPr>
              <a:t>Split dataset into training set and test set</a:t>
            </a:r>
            <a:endParaRPr lang="en-US">
              <a:solidFill>
                <a:srgbClr val="FFFFFF"/>
              </a:solidFill>
            </a:endParaRPr>
          </a:p>
          <a:p>
            <a:endParaRPr lang="en-US">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C9F9C06-F0B5-48D5-8A2B-640E4B28329D}"/>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US" sz="2400">
                <a:ea typeface="+mn-lt"/>
                <a:cs typeface="+mn-lt"/>
              </a:rPr>
              <a:t>Next we have to split the dataset into training and testing. We will use the training dataset for training the model and then check the performance of the model on the test dataset.</a:t>
            </a:r>
            <a:endParaRPr lang="en-US" sz="2400"/>
          </a:p>
          <a:p>
            <a:r>
              <a:rPr lang="en-US" sz="2400">
                <a:ea typeface="+mn-lt"/>
                <a:cs typeface="+mn-lt"/>
              </a:rPr>
              <a:t>For this we will use the </a:t>
            </a:r>
            <a:r>
              <a:rPr lang="en-US" sz="2400" err="1">
                <a:ea typeface="+mn-lt"/>
                <a:cs typeface="+mn-lt"/>
              </a:rPr>
              <a:t>train_test_split</a:t>
            </a:r>
            <a:r>
              <a:rPr lang="en-US" sz="2400">
                <a:ea typeface="+mn-lt"/>
                <a:cs typeface="+mn-lt"/>
              </a:rPr>
              <a:t> method from library </a:t>
            </a:r>
            <a:r>
              <a:rPr lang="en-US" sz="2400" err="1">
                <a:ea typeface="+mn-lt"/>
                <a:cs typeface="+mn-lt"/>
              </a:rPr>
              <a:t>model_selection</a:t>
            </a:r>
            <a:br>
              <a:rPr lang="en-US" sz="2400">
                <a:ea typeface="+mn-lt"/>
                <a:cs typeface="+mn-lt"/>
              </a:rPr>
            </a:br>
            <a:r>
              <a:rPr lang="en-US" sz="2400">
                <a:ea typeface="+mn-lt"/>
                <a:cs typeface="+mn-lt"/>
              </a:rPr>
              <a:t>We are providing a </a:t>
            </a:r>
            <a:r>
              <a:rPr lang="en-US" sz="2400" err="1">
                <a:ea typeface="+mn-lt"/>
                <a:cs typeface="+mn-lt"/>
              </a:rPr>
              <a:t>test_size</a:t>
            </a:r>
            <a:r>
              <a:rPr lang="en-US" sz="2400">
                <a:ea typeface="+mn-lt"/>
                <a:cs typeface="+mn-lt"/>
              </a:rPr>
              <a:t> of 1/3 which means test set will contain 10 observations and training set will contain 20 observations</a:t>
            </a:r>
            <a:endParaRPr lang="en-US" sz="2400"/>
          </a:p>
          <a:p>
            <a:endParaRPr lang="en-US" sz="24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10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662336-4A37-400D-96B9-5DC93191A9A3}"/>
              </a:ext>
            </a:extLst>
          </p:cNvPr>
          <p:cNvSpPr>
            <a:spLocks noGrp="1"/>
          </p:cNvSpPr>
          <p:nvPr>
            <p:ph type="title"/>
          </p:nvPr>
        </p:nvSpPr>
        <p:spPr>
          <a:xfrm>
            <a:off x="838200" y="643467"/>
            <a:ext cx="2951205" cy="5571066"/>
          </a:xfrm>
        </p:spPr>
        <p:txBody>
          <a:bodyPr>
            <a:normAutofit/>
          </a:bodyPr>
          <a:lstStyle/>
          <a:p>
            <a:r>
              <a:rPr lang="en-US" b="1">
                <a:solidFill>
                  <a:srgbClr val="FFFFFF"/>
                </a:solidFill>
              </a:rPr>
              <a:t>Fit Simple Linear Regression model to training set</a:t>
            </a:r>
            <a:endParaRPr lang="en-US">
              <a:solidFill>
                <a:srgbClr val="FFFFFF"/>
              </a:solidFill>
            </a:endParaRPr>
          </a:p>
          <a:p>
            <a:endParaRPr lang="en-US">
              <a:solidFill>
                <a:srgbClr val="FFFFFF"/>
              </a:solidFill>
            </a:endParaRPr>
          </a:p>
        </p:txBody>
      </p:sp>
      <p:sp>
        <p:nvSpPr>
          <p:cNvPr id="13"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DB6970F-12A9-4090-B308-36B6256F2FCD}"/>
              </a:ext>
            </a:extLst>
          </p:cNvPr>
          <p:cNvGraphicFramePr>
            <a:graphicFrameLocks noGrp="1"/>
          </p:cNvGraphicFramePr>
          <p:nvPr>
            <p:ph idx="1"/>
            <p:extLst>
              <p:ext uri="{D42A27DB-BD31-4B8C-83A1-F6EECF244321}">
                <p14:modId xmlns:p14="http://schemas.microsoft.com/office/powerpoint/2010/main" val="4116674685"/>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092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6C7FDC-DB80-4F0B-8CFC-EF1DA50AD1EB}"/>
              </a:ext>
            </a:extLst>
          </p:cNvPr>
          <p:cNvSpPr>
            <a:spLocks noGrp="1"/>
          </p:cNvSpPr>
          <p:nvPr>
            <p:ph type="title"/>
          </p:nvPr>
        </p:nvSpPr>
        <p:spPr>
          <a:xfrm>
            <a:off x="838200" y="365125"/>
            <a:ext cx="10515600" cy="1325563"/>
          </a:xfrm>
        </p:spPr>
        <p:txBody>
          <a:bodyPr>
            <a:normAutofit/>
          </a:bodyPr>
          <a:lstStyle/>
          <a:p>
            <a:r>
              <a:rPr lang="en-US" b="1" dirty="0"/>
              <a:t>Predict the test set</a:t>
            </a:r>
            <a:endParaRPr lang="en-US"/>
          </a:p>
          <a:p>
            <a:endParaRPr lang="en-US" dirty="0"/>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D3EC033-9A2E-4E8F-BED4-0251321457AA}"/>
              </a:ext>
            </a:extLst>
          </p:cNvPr>
          <p:cNvSpPr>
            <a:spLocks noGrp="1"/>
          </p:cNvSpPr>
          <p:nvPr>
            <p:ph idx="1"/>
          </p:nvPr>
        </p:nvSpPr>
        <p:spPr>
          <a:xfrm>
            <a:off x="838200" y="1825625"/>
            <a:ext cx="10515600" cy="3859742"/>
          </a:xfrm>
        </p:spPr>
        <p:txBody>
          <a:bodyPr vert="horz" lIns="91440" tIns="45720" rIns="91440" bIns="45720" rtlCol="0">
            <a:normAutofit/>
          </a:bodyPr>
          <a:lstStyle/>
          <a:p>
            <a:r>
              <a:rPr lang="en-US" dirty="0">
                <a:ea typeface="+mn-lt"/>
                <a:cs typeface="+mn-lt"/>
              </a:rPr>
              <a:t>Using the regressor we trained in the previous step, we will now use it to predict the results of the test set and compare the predicted values with the actual values</a:t>
            </a:r>
            <a:endParaRPr lang="en-US" dirty="0"/>
          </a:p>
          <a:p>
            <a:r>
              <a:rPr lang="en-US" dirty="0">
                <a:ea typeface="+mn-lt"/>
                <a:cs typeface="+mn-lt"/>
              </a:rPr>
              <a:t>Now we have the </a:t>
            </a:r>
            <a:r>
              <a:rPr lang="en-US" dirty="0" err="1">
                <a:ea typeface="+mn-lt"/>
                <a:cs typeface="+mn-lt"/>
              </a:rPr>
              <a:t>y_pred</a:t>
            </a:r>
            <a:r>
              <a:rPr lang="en-US" dirty="0">
                <a:ea typeface="+mn-lt"/>
                <a:cs typeface="+mn-lt"/>
              </a:rPr>
              <a:t> which are the predicted values from our Model and </a:t>
            </a:r>
            <a:r>
              <a:rPr lang="en-US" dirty="0" err="1">
                <a:ea typeface="+mn-lt"/>
                <a:cs typeface="+mn-lt"/>
              </a:rPr>
              <a:t>y_test</a:t>
            </a:r>
            <a:r>
              <a:rPr lang="en-US" dirty="0">
                <a:ea typeface="+mn-lt"/>
                <a:cs typeface="+mn-lt"/>
              </a:rPr>
              <a:t> which are the actual values.</a:t>
            </a:r>
            <a:endParaRPr lang="en-US" dirty="0"/>
          </a:p>
          <a:p>
            <a:r>
              <a:rPr lang="en-US" dirty="0">
                <a:ea typeface="+mn-lt"/>
                <a:cs typeface="+mn-lt"/>
              </a:rPr>
              <a:t>comparing and checking how well our model did.</a:t>
            </a:r>
          </a:p>
          <a:p>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86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Arc 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79DBE2-4224-4456-BEF6-1AACAFC89B48}"/>
              </a:ext>
            </a:extLst>
          </p:cNvPr>
          <p:cNvSpPr>
            <a:spLocks noGrp="1"/>
          </p:cNvSpPr>
          <p:nvPr>
            <p:ph type="title"/>
          </p:nvPr>
        </p:nvSpPr>
        <p:spPr>
          <a:xfrm>
            <a:off x="4872003" y="1053603"/>
            <a:ext cx="5458838" cy="1325563"/>
          </a:xfrm>
        </p:spPr>
        <p:txBody>
          <a:bodyPr>
            <a:normAutofit/>
          </a:bodyPr>
          <a:lstStyle/>
          <a:p>
            <a:r>
              <a:rPr lang="en-US" b="1"/>
              <a:t>Visualizing the training set</a:t>
            </a:r>
            <a:endParaRPr lang="en-US"/>
          </a:p>
          <a:p>
            <a:endParaRPr lang="en-US"/>
          </a:p>
        </p:txBody>
      </p:sp>
      <p:sp>
        <p:nvSpPr>
          <p:cNvPr id="20" name="Freeform: Shape 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D1637053-CBF4-4F1E-95EE-E55A77B8E83A}"/>
              </a:ext>
            </a:extLst>
          </p:cNvPr>
          <p:cNvGraphicFramePr>
            <a:graphicFrameLocks noGrp="1"/>
          </p:cNvGraphicFramePr>
          <p:nvPr>
            <p:ph idx="1"/>
            <p:extLst>
              <p:ext uri="{D42A27DB-BD31-4B8C-83A1-F6EECF244321}">
                <p14:modId xmlns:p14="http://schemas.microsoft.com/office/powerpoint/2010/main" val="182994068"/>
              </p:ext>
            </p:extLst>
          </p:nvPr>
        </p:nvGraphicFramePr>
        <p:xfrm>
          <a:off x="4736305" y="2088827"/>
          <a:ext cx="6262591" cy="3733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521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74F1-B9CD-4712-AA51-873120F7E2E7}"/>
              </a:ext>
            </a:extLst>
          </p:cNvPr>
          <p:cNvSpPr>
            <a:spLocks noGrp="1"/>
          </p:cNvSpPr>
          <p:nvPr>
            <p:ph type="title"/>
          </p:nvPr>
        </p:nvSpPr>
        <p:spPr/>
        <p:txBody>
          <a:bodyPr/>
          <a:lstStyle/>
          <a:p>
            <a:r>
              <a:rPr lang="en-US" b="1" dirty="0"/>
              <a:t>Visualizing the test set</a:t>
            </a:r>
            <a:endParaRPr lang="en-US" dirty="0"/>
          </a:p>
          <a:p>
            <a:endParaRPr lang="en-US" dirty="0"/>
          </a:p>
        </p:txBody>
      </p:sp>
      <p:graphicFrame>
        <p:nvGraphicFramePr>
          <p:cNvPr id="6" name="Content Placeholder 2">
            <a:extLst>
              <a:ext uri="{FF2B5EF4-FFF2-40B4-BE49-F238E27FC236}">
                <a16:creationId xmlns:a16="http://schemas.microsoft.com/office/drawing/2014/main" id="{982C8220-876B-43E5-877D-117F65F46090}"/>
              </a:ext>
            </a:extLst>
          </p:cNvPr>
          <p:cNvGraphicFramePr>
            <a:graphicFrameLocks noGrp="1"/>
          </p:cNvGraphicFramePr>
          <p:nvPr>
            <p:ph idx="1"/>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566951"/>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ShapesVTI</vt:lpstr>
      <vt:lpstr>Machine Learning Project   Salary Prediction using Supervised machine learning</vt:lpstr>
      <vt:lpstr>Dataset</vt:lpstr>
      <vt:lpstr>Project Objective </vt:lpstr>
      <vt:lpstr>Load the Dataset </vt:lpstr>
      <vt:lpstr>Split dataset into training set and test set </vt:lpstr>
      <vt:lpstr>Fit Simple Linear Regression model to training set </vt:lpstr>
      <vt:lpstr>Predict the test set </vt:lpstr>
      <vt:lpstr>Visualizing the training set </vt:lpstr>
      <vt:lpstr>Visualizing the test set </vt:lpstr>
      <vt:lpstr>Make new predictions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Salary Prediction using Supervised machine learning</dc:title>
  <dc:creator/>
  <cp:lastModifiedBy/>
  <cp:revision>156</cp:revision>
  <dcterms:created xsi:type="dcterms:W3CDTF">2021-06-19T15:25:36Z</dcterms:created>
  <dcterms:modified xsi:type="dcterms:W3CDTF">2021-06-19T16:08:22Z</dcterms:modified>
</cp:coreProperties>
</file>