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1" r:id="rId3"/>
    <p:sldId id="272" r:id="rId4"/>
    <p:sldId id="257" r:id="rId5"/>
    <p:sldId id="263" r:id="rId6"/>
    <p:sldId id="274" r:id="rId7"/>
    <p:sldId id="270" r:id="rId8"/>
    <p:sldId id="283" r:id="rId9"/>
    <p:sldId id="284" r:id="rId10"/>
    <p:sldId id="28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C95B8FC-3E3E-42A0-98CD-61DAA5FBD334}">
          <p14:sldIdLst>
            <p14:sldId id="256"/>
            <p14:sldId id="271"/>
            <p14:sldId id="272"/>
            <p14:sldId id="257"/>
            <p14:sldId id="263"/>
            <p14:sldId id="274"/>
            <p14:sldId id="270"/>
            <p14:sldId id="283"/>
            <p14:sldId id="284"/>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C814B0-E332-462B-B2D1-F16148823E32}" v="2" dt="2018-11-19T14:48:27.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王 帅" userId="f2fab5f96d982d6a" providerId="LiveId" clId="{D6C814B0-E332-462B-B2D1-F16148823E32}"/>
    <pc:docChg chg="custSel delSld modSld modSection">
      <pc:chgData name="王 帅" userId="f2fab5f96d982d6a" providerId="LiveId" clId="{D6C814B0-E332-462B-B2D1-F16148823E32}" dt="2018-11-19T14:48:59.094" v="7" actId="2696"/>
      <pc:docMkLst>
        <pc:docMk/>
      </pc:docMkLst>
      <pc:sldChg chg="del">
        <pc:chgData name="王 帅" userId="f2fab5f96d982d6a" providerId="LiveId" clId="{D6C814B0-E332-462B-B2D1-F16148823E32}" dt="2018-11-19T14:48:27.192" v="5" actId="2696"/>
        <pc:sldMkLst>
          <pc:docMk/>
          <pc:sldMk cId="130374307" sldId="258"/>
        </pc:sldMkLst>
      </pc:sldChg>
      <pc:sldChg chg="del">
        <pc:chgData name="王 帅" userId="f2fab5f96d982d6a" providerId="LiveId" clId="{D6C814B0-E332-462B-B2D1-F16148823E32}" dt="2018-11-19T14:48:27.192" v="5" actId="2696"/>
        <pc:sldMkLst>
          <pc:docMk/>
          <pc:sldMk cId="3252673388" sldId="260"/>
        </pc:sldMkLst>
      </pc:sldChg>
      <pc:sldChg chg="del">
        <pc:chgData name="王 帅" userId="f2fab5f96d982d6a" providerId="LiveId" clId="{D6C814B0-E332-462B-B2D1-F16148823E32}" dt="2018-11-19T14:48:27.192" v="5" actId="2696"/>
        <pc:sldMkLst>
          <pc:docMk/>
          <pc:sldMk cId="2265930356" sldId="261"/>
        </pc:sldMkLst>
      </pc:sldChg>
      <pc:sldChg chg="del">
        <pc:chgData name="王 帅" userId="f2fab5f96d982d6a" providerId="LiveId" clId="{D6C814B0-E332-462B-B2D1-F16148823E32}" dt="2018-11-19T14:48:27.192" v="5" actId="2696"/>
        <pc:sldMkLst>
          <pc:docMk/>
          <pc:sldMk cId="3173514562" sldId="262"/>
        </pc:sldMkLst>
      </pc:sldChg>
      <pc:sldChg chg="addSp delSp modSp">
        <pc:chgData name="王 帅" userId="f2fab5f96d982d6a" providerId="LiveId" clId="{D6C814B0-E332-462B-B2D1-F16148823E32}" dt="2018-11-19T14:48:02.294" v="2" actId="478"/>
        <pc:sldMkLst>
          <pc:docMk/>
          <pc:sldMk cId="24625243" sldId="263"/>
        </pc:sldMkLst>
        <pc:spChg chg="add del mod">
          <ac:chgData name="王 帅" userId="f2fab5f96d982d6a" providerId="LiveId" clId="{D6C814B0-E332-462B-B2D1-F16148823E32}" dt="2018-11-19T14:48:00.696" v="1" actId="478"/>
          <ac:spMkLst>
            <pc:docMk/>
            <pc:sldMk cId="24625243" sldId="263"/>
            <ac:spMk id="3" creationId="{AA9D5E59-E2C5-44CC-A066-21D18F950E57}"/>
          </ac:spMkLst>
        </pc:spChg>
        <pc:graphicFrameChg chg="del">
          <ac:chgData name="王 帅" userId="f2fab5f96d982d6a" providerId="LiveId" clId="{D6C814B0-E332-462B-B2D1-F16148823E32}" dt="2018-11-19T14:47:56.374" v="0" actId="478"/>
          <ac:graphicFrameMkLst>
            <pc:docMk/>
            <pc:sldMk cId="24625243" sldId="263"/>
            <ac:graphicFrameMk id="4" creationId="{C3115AE5-AC84-4CB0-9A21-94BB00C7F6DA}"/>
          </ac:graphicFrameMkLst>
        </pc:graphicFrameChg>
        <pc:graphicFrameChg chg="del">
          <ac:chgData name="王 帅" userId="f2fab5f96d982d6a" providerId="LiveId" clId="{D6C814B0-E332-462B-B2D1-F16148823E32}" dt="2018-11-19T14:48:02.294" v="2" actId="478"/>
          <ac:graphicFrameMkLst>
            <pc:docMk/>
            <pc:sldMk cId="24625243" sldId="263"/>
            <ac:graphicFrameMk id="5" creationId="{B57122D2-30D2-49DE-8CCB-932ECBE2BBA6}"/>
          </ac:graphicFrameMkLst>
        </pc:graphicFrameChg>
      </pc:sldChg>
      <pc:sldChg chg="del">
        <pc:chgData name="王 帅" userId="f2fab5f96d982d6a" providerId="LiveId" clId="{D6C814B0-E332-462B-B2D1-F16148823E32}" dt="2018-11-19T14:48:15.337" v="3" actId="2696"/>
        <pc:sldMkLst>
          <pc:docMk/>
          <pc:sldMk cId="1353706584" sldId="264"/>
        </pc:sldMkLst>
      </pc:sldChg>
      <pc:sldChg chg="del">
        <pc:chgData name="王 帅" userId="f2fab5f96d982d6a" providerId="LiveId" clId="{D6C814B0-E332-462B-B2D1-F16148823E32}" dt="2018-11-19T14:48:15.337" v="3" actId="2696"/>
        <pc:sldMkLst>
          <pc:docMk/>
          <pc:sldMk cId="875561585" sldId="265"/>
        </pc:sldMkLst>
      </pc:sldChg>
      <pc:sldChg chg="del">
        <pc:chgData name="王 帅" userId="f2fab5f96d982d6a" providerId="LiveId" clId="{D6C814B0-E332-462B-B2D1-F16148823E32}" dt="2018-11-19T14:48:15.337" v="3" actId="2696"/>
        <pc:sldMkLst>
          <pc:docMk/>
          <pc:sldMk cId="3613606089" sldId="266"/>
        </pc:sldMkLst>
      </pc:sldChg>
      <pc:sldChg chg="del">
        <pc:chgData name="王 帅" userId="f2fab5f96d982d6a" providerId="LiveId" clId="{D6C814B0-E332-462B-B2D1-F16148823E32}" dt="2018-11-19T14:48:15.337" v="3" actId="2696"/>
        <pc:sldMkLst>
          <pc:docMk/>
          <pc:sldMk cId="2399710239" sldId="267"/>
        </pc:sldMkLst>
      </pc:sldChg>
      <pc:sldChg chg="del">
        <pc:chgData name="王 帅" userId="f2fab5f96d982d6a" providerId="LiveId" clId="{D6C814B0-E332-462B-B2D1-F16148823E32}" dt="2018-11-19T14:48:59.094" v="7" actId="2696"/>
        <pc:sldMkLst>
          <pc:docMk/>
          <pc:sldMk cId="4161149593" sldId="273"/>
        </pc:sldMkLst>
      </pc:sldChg>
      <pc:sldChg chg="del">
        <pc:chgData name="王 帅" userId="f2fab5f96d982d6a" providerId="LiveId" clId="{D6C814B0-E332-462B-B2D1-F16148823E32}" dt="2018-11-19T14:48:59.094" v="7" actId="2696"/>
        <pc:sldMkLst>
          <pc:docMk/>
          <pc:sldMk cId="295855511" sldId="275"/>
        </pc:sldMkLst>
      </pc:sldChg>
      <pc:sldChg chg="del">
        <pc:chgData name="王 帅" userId="f2fab5f96d982d6a" providerId="LiveId" clId="{D6C814B0-E332-462B-B2D1-F16148823E32}" dt="2018-11-19T14:48:59.094" v="7" actId="2696"/>
        <pc:sldMkLst>
          <pc:docMk/>
          <pc:sldMk cId="518647516" sldId="276"/>
        </pc:sldMkLst>
      </pc:sldChg>
      <pc:sldChg chg="del">
        <pc:chgData name="王 帅" userId="f2fab5f96d982d6a" providerId="LiveId" clId="{D6C814B0-E332-462B-B2D1-F16148823E32}" dt="2018-11-19T14:48:59.094" v="7" actId="2696"/>
        <pc:sldMkLst>
          <pc:docMk/>
          <pc:sldMk cId="3796843954" sldId="277"/>
        </pc:sldMkLst>
      </pc:sldChg>
      <pc:sldChg chg="del">
        <pc:chgData name="王 帅" userId="f2fab5f96d982d6a" providerId="LiveId" clId="{D6C814B0-E332-462B-B2D1-F16148823E32}" dt="2018-11-19T14:48:59.094" v="7" actId="2696"/>
        <pc:sldMkLst>
          <pc:docMk/>
          <pc:sldMk cId="3537499738" sldId="278"/>
        </pc:sldMkLst>
      </pc:sldChg>
      <pc:sldChg chg="del">
        <pc:chgData name="王 帅" userId="f2fab5f96d982d6a" providerId="LiveId" clId="{D6C814B0-E332-462B-B2D1-F16148823E32}" dt="2018-11-19T14:48:59.094" v="7" actId="2696"/>
        <pc:sldMkLst>
          <pc:docMk/>
          <pc:sldMk cId="603263072" sldId="279"/>
        </pc:sldMkLst>
      </pc:sldChg>
      <pc:sldChg chg="del">
        <pc:chgData name="王 帅" userId="f2fab5f96d982d6a" providerId="LiveId" clId="{D6C814B0-E332-462B-B2D1-F16148823E32}" dt="2018-11-19T14:48:59.094" v="7" actId="2696"/>
        <pc:sldMkLst>
          <pc:docMk/>
          <pc:sldMk cId="1918136423" sldId="280"/>
        </pc:sldMkLst>
      </pc:sldChg>
      <pc:sldChg chg="del">
        <pc:chgData name="王 帅" userId="f2fab5f96d982d6a" providerId="LiveId" clId="{D6C814B0-E332-462B-B2D1-F16148823E32}" dt="2018-11-19T14:48:59.094" v="7" actId="2696"/>
        <pc:sldMkLst>
          <pc:docMk/>
          <pc:sldMk cId="478815475" sldId="281"/>
        </pc:sldMkLst>
      </pc:sldChg>
      <pc:sldChg chg="del">
        <pc:chgData name="王 帅" userId="f2fab5f96d982d6a" providerId="LiveId" clId="{D6C814B0-E332-462B-B2D1-F16148823E32}" dt="2018-11-19T14:48:59.094" v="7" actId="2696"/>
        <pc:sldMkLst>
          <pc:docMk/>
          <pc:sldMk cId="103528008" sldId="282"/>
        </pc:sldMkLst>
      </pc:sldChg>
      <pc:sldChg chg="del">
        <pc:chgData name="王 帅" userId="f2fab5f96d982d6a" providerId="LiveId" clId="{D6C814B0-E332-462B-B2D1-F16148823E32}" dt="2018-11-19T14:48:45.781" v="6" actId="2696"/>
        <pc:sldMkLst>
          <pc:docMk/>
          <pc:sldMk cId="2856721583" sldId="285"/>
        </pc:sldMkLst>
      </pc:sldChg>
      <pc:sldChg chg="modSp del">
        <pc:chgData name="王 帅" userId="f2fab5f96d982d6a" providerId="LiveId" clId="{D6C814B0-E332-462B-B2D1-F16148823E32}" dt="2018-11-19T14:48:45.781" v="6" actId="2696"/>
        <pc:sldMkLst>
          <pc:docMk/>
          <pc:sldMk cId="841983317" sldId="287"/>
        </pc:sldMkLst>
        <pc:spChg chg="mod">
          <ac:chgData name="王 帅" userId="f2fab5f96d982d6a" providerId="LiveId" clId="{D6C814B0-E332-462B-B2D1-F16148823E32}" dt="2018-11-19T14:48:15.395" v="4" actId="27636"/>
          <ac:spMkLst>
            <pc:docMk/>
            <pc:sldMk cId="841983317" sldId="287"/>
            <ac:spMk id="3" creationId="{00000000-0000-0000-0000-000000000000}"/>
          </ac:spMkLst>
        </pc:spChg>
      </pc:sldChg>
    </pc:docChg>
  </pc:docChgLst>
  <pc:docChgLst>
    <pc:chgData name="王帅" userId="f2fab5f96d982d6a" providerId="LiveId" clId="{C45DE06C-6485-49D1-8F79-8CD8705379D3}"/>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29D65E-1536-4B8E-82C3-EE129CA74261}" type="datetimeFigureOut">
              <a:rPr lang="zh-CN" altLang="en-US" smtClean="0"/>
              <a:t>2018/11/19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17459-6A9C-45A5-94D9-AA9C6A94DA72}" type="slidenum">
              <a:rPr lang="zh-CN" altLang="en-US" smtClean="0"/>
              <a:t>‹#›</a:t>
            </a:fld>
            <a:endParaRPr lang="zh-CN" altLang="en-US"/>
          </a:p>
        </p:txBody>
      </p:sp>
    </p:spTree>
    <p:extLst>
      <p:ext uri="{BB962C8B-B14F-4D97-AF65-F5344CB8AC3E}">
        <p14:creationId xmlns:p14="http://schemas.microsoft.com/office/powerpoint/2010/main" val="405523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9E7BC6-E5A4-41B7-8D37-AB8E879D237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1C1C1D-CC5A-47BA-9983-95560E94F905}"/>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36CC4AD-0511-4C75-A6DC-A83A77C13527}"/>
              </a:ext>
            </a:extLst>
          </p:cNvPr>
          <p:cNvSpPr>
            <a:spLocks noGrp="1"/>
          </p:cNvSpPr>
          <p:nvPr>
            <p:ph type="dt" sz="half" idx="10"/>
          </p:nvPr>
        </p:nvSpPr>
        <p:spPr/>
        <p:txBody>
          <a:bodyPr/>
          <a:lstStyle/>
          <a:p>
            <a:fld id="{1F518608-40B5-41C3-8A0B-EA0A0A691383}" type="datetimeFigureOut">
              <a:rPr lang="zh-CN" altLang="en-US" smtClean="0"/>
              <a:t>2018/11/19</a:t>
            </a:fld>
            <a:endParaRPr lang="zh-CN" altLang="en-US"/>
          </a:p>
        </p:txBody>
      </p:sp>
      <p:sp>
        <p:nvSpPr>
          <p:cNvPr id="5" name="页脚占位符 4">
            <a:extLst>
              <a:ext uri="{FF2B5EF4-FFF2-40B4-BE49-F238E27FC236}">
                <a16:creationId xmlns:a16="http://schemas.microsoft.com/office/drawing/2014/main" id="{2405E806-893A-4CDB-A3F5-0366CB22DA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0EA2E7-E0AF-4CCC-B8A7-BF181B318BF4}"/>
              </a:ext>
            </a:extLst>
          </p:cNvPr>
          <p:cNvSpPr>
            <a:spLocks noGrp="1"/>
          </p:cNvSpPr>
          <p:nvPr>
            <p:ph type="sldNum" sz="quarter" idx="12"/>
          </p:nvPr>
        </p:nvSpPr>
        <p:spPr/>
        <p:txBody>
          <a:bodyPr/>
          <a:lstStyle/>
          <a:p>
            <a:fld id="{03CC4729-7AAE-4150-BDDF-42CA1A8DBD7D}" type="slidenum">
              <a:rPr lang="zh-CN" altLang="en-US" smtClean="0"/>
              <a:t>‹#›</a:t>
            </a:fld>
            <a:endParaRPr lang="zh-CN" altLang="en-US"/>
          </a:p>
        </p:txBody>
      </p:sp>
    </p:spTree>
    <p:extLst>
      <p:ext uri="{BB962C8B-B14F-4D97-AF65-F5344CB8AC3E}">
        <p14:creationId xmlns:p14="http://schemas.microsoft.com/office/powerpoint/2010/main" val="1555116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85D00-B0AE-40D7-B016-B7DE1B968A0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820C088-BE4A-418D-85E4-1E3FCB40C5B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65F716B-FDAD-47EE-8DBB-F829F0766660}"/>
              </a:ext>
            </a:extLst>
          </p:cNvPr>
          <p:cNvSpPr>
            <a:spLocks noGrp="1"/>
          </p:cNvSpPr>
          <p:nvPr>
            <p:ph type="dt" sz="half" idx="10"/>
          </p:nvPr>
        </p:nvSpPr>
        <p:spPr/>
        <p:txBody>
          <a:bodyPr/>
          <a:lstStyle/>
          <a:p>
            <a:fld id="{1F518608-40B5-41C3-8A0B-EA0A0A691383}" type="datetimeFigureOut">
              <a:rPr lang="zh-CN" altLang="en-US" smtClean="0"/>
              <a:t>2018/11/19</a:t>
            </a:fld>
            <a:endParaRPr lang="zh-CN" altLang="en-US"/>
          </a:p>
        </p:txBody>
      </p:sp>
      <p:sp>
        <p:nvSpPr>
          <p:cNvPr id="5" name="页脚占位符 4">
            <a:extLst>
              <a:ext uri="{FF2B5EF4-FFF2-40B4-BE49-F238E27FC236}">
                <a16:creationId xmlns:a16="http://schemas.microsoft.com/office/drawing/2014/main" id="{C5C0BC2A-2123-43C6-A652-49A8FD943D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E016A3-3D72-46F5-BB8D-33167A1CCB24}"/>
              </a:ext>
            </a:extLst>
          </p:cNvPr>
          <p:cNvSpPr>
            <a:spLocks noGrp="1"/>
          </p:cNvSpPr>
          <p:nvPr>
            <p:ph type="sldNum" sz="quarter" idx="12"/>
          </p:nvPr>
        </p:nvSpPr>
        <p:spPr/>
        <p:txBody>
          <a:bodyPr/>
          <a:lstStyle/>
          <a:p>
            <a:fld id="{03CC4729-7AAE-4150-BDDF-42CA1A8DBD7D}" type="slidenum">
              <a:rPr lang="zh-CN" altLang="en-US" smtClean="0"/>
              <a:t>‹#›</a:t>
            </a:fld>
            <a:endParaRPr lang="zh-CN" altLang="en-US"/>
          </a:p>
        </p:txBody>
      </p:sp>
    </p:spTree>
    <p:extLst>
      <p:ext uri="{BB962C8B-B14F-4D97-AF65-F5344CB8AC3E}">
        <p14:creationId xmlns:p14="http://schemas.microsoft.com/office/powerpoint/2010/main" val="292196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45E93AE-A958-406F-88AE-2ABD009721E7}"/>
              </a:ext>
            </a:extLst>
          </p:cNvPr>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EF40B95-AABF-492A-B863-EE6733230181}"/>
              </a:ext>
            </a:extLst>
          </p:cNvPr>
          <p:cNvSpPr>
            <a:spLocks noGrp="1"/>
          </p:cNvSpPr>
          <p:nvPr>
            <p:ph type="body" orient="vert" idx="1"/>
          </p:nvPr>
        </p:nvSpPr>
        <p:spPr>
          <a:xfrm>
            <a:off x="838202"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7FADB8E-3076-4169-8884-165EEF12241B}"/>
              </a:ext>
            </a:extLst>
          </p:cNvPr>
          <p:cNvSpPr>
            <a:spLocks noGrp="1"/>
          </p:cNvSpPr>
          <p:nvPr>
            <p:ph type="dt" sz="half" idx="10"/>
          </p:nvPr>
        </p:nvSpPr>
        <p:spPr/>
        <p:txBody>
          <a:bodyPr/>
          <a:lstStyle/>
          <a:p>
            <a:fld id="{1F518608-40B5-41C3-8A0B-EA0A0A691383}" type="datetimeFigureOut">
              <a:rPr lang="zh-CN" altLang="en-US" smtClean="0"/>
              <a:t>2018/11/19</a:t>
            </a:fld>
            <a:endParaRPr lang="zh-CN" altLang="en-US"/>
          </a:p>
        </p:txBody>
      </p:sp>
      <p:sp>
        <p:nvSpPr>
          <p:cNvPr id="5" name="页脚占位符 4">
            <a:extLst>
              <a:ext uri="{FF2B5EF4-FFF2-40B4-BE49-F238E27FC236}">
                <a16:creationId xmlns:a16="http://schemas.microsoft.com/office/drawing/2014/main" id="{9E653809-A6E4-4C5A-B5E1-9BB5A4A767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B5FA7C-58FF-49A4-BB48-00F86AF4C8FF}"/>
              </a:ext>
            </a:extLst>
          </p:cNvPr>
          <p:cNvSpPr>
            <a:spLocks noGrp="1"/>
          </p:cNvSpPr>
          <p:nvPr>
            <p:ph type="sldNum" sz="quarter" idx="12"/>
          </p:nvPr>
        </p:nvSpPr>
        <p:spPr/>
        <p:txBody>
          <a:bodyPr/>
          <a:lstStyle/>
          <a:p>
            <a:fld id="{03CC4729-7AAE-4150-BDDF-42CA1A8DBD7D}" type="slidenum">
              <a:rPr lang="zh-CN" altLang="en-US" smtClean="0"/>
              <a:t>‹#›</a:t>
            </a:fld>
            <a:endParaRPr lang="zh-CN" altLang="en-US"/>
          </a:p>
        </p:txBody>
      </p:sp>
    </p:spTree>
    <p:extLst>
      <p:ext uri="{BB962C8B-B14F-4D97-AF65-F5344CB8AC3E}">
        <p14:creationId xmlns:p14="http://schemas.microsoft.com/office/powerpoint/2010/main" val="1641493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B76F1-ABF6-4B57-BB98-5C985C6FA3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3F52A35-7D94-4DA4-95FD-8D8DAAE008C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D0A6FBB-B38E-4EB0-8782-1C183DBA5C7F}"/>
              </a:ext>
            </a:extLst>
          </p:cNvPr>
          <p:cNvSpPr>
            <a:spLocks noGrp="1"/>
          </p:cNvSpPr>
          <p:nvPr>
            <p:ph type="dt" sz="half" idx="10"/>
          </p:nvPr>
        </p:nvSpPr>
        <p:spPr/>
        <p:txBody>
          <a:bodyPr/>
          <a:lstStyle/>
          <a:p>
            <a:fld id="{1F518608-40B5-41C3-8A0B-EA0A0A691383}" type="datetimeFigureOut">
              <a:rPr lang="zh-CN" altLang="en-US" smtClean="0"/>
              <a:t>2018/11/19</a:t>
            </a:fld>
            <a:endParaRPr lang="zh-CN" altLang="en-US"/>
          </a:p>
        </p:txBody>
      </p:sp>
      <p:sp>
        <p:nvSpPr>
          <p:cNvPr id="5" name="页脚占位符 4">
            <a:extLst>
              <a:ext uri="{FF2B5EF4-FFF2-40B4-BE49-F238E27FC236}">
                <a16:creationId xmlns:a16="http://schemas.microsoft.com/office/drawing/2014/main" id="{A0154D1B-3233-4A64-A07A-FA86F6E436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36853C-22F5-4F1F-811B-75BA99AA863C}"/>
              </a:ext>
            </a:extLst>
          </p:cNvPr>
          <p:cNvSpPr>
            <a:spLocks noGrp="1"/>
          </p:cNvSpPr>
          <p:nvPr>
            <p:ph type="sldNum" sz="quarter" idx="12"/>
          </p:nvPr>
        </p:nvSpPr>
        <p:spPr/>
        <p:txBody>
          <a:bodyPr/>
          <a:lstStyle/>
          <a:p>
            <a:fld id="{03CC4729-7AAE-4150-BDDF-42CA1A8DBD7D}" type="slidenum">
              <a:rPr lang="zh-CN" altLang="en-US" smtClean="0"/>
              <a:t>‹#›</a:t>
            </a:fld>
            <a:endParaRPr lang="zh-CN" altLang="en-US"/>
          </a:p>
        </p:txBody>
      </p:sp>
    </p:spTree>
    <p:extLst>
      <p:ext uri="{BB962C8B-B14F-4D97-AF65-F5344CB8AC3E}">
        <p14:creationId xmlns:p14="http://schemas.microsoft.com/office/powerpoint/2010/main" val="303337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3D8DE-E44A-4E26-9F32-DA537391E6D6}"/>
              </a:ext>
            </a:extLst>
          </p:cNvPr>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C9A2CDC-3E63-450C-9B6F-11CD2F7A0A04}"/>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877343D-EB73-4B5E-A6DA-3F4E544CD26D}"/>
              </a:ext>
            </a:extLst>
          </p:cNvPr>
          <p:cNvSpPr>
            <a:spLocks noGrp="1"/>
          </p:cNvSpPr>
          <p:nvPr>
            <p:ph type="dt" sz="half" idx="10"/>
          </p:nvPr>
        </p:nvSpPr>
        <p:spPr/>
        <p:txBody>
          <a:bodyPr/>
          <a:lstStyle/>
          <a:p>
            <a:fld id="{1F518608-40B5-41C3-8A0B-EA0A0A691383}" type="datetimeFigureOut">
              <a:rPr lang="zh-CN" altLang="en-US" smtClean="0"/>
              <a:t>2018/11/19</a:t>
            </a:fld>
            <a:endParaRPr lang="zh-CN" altLang="en-US"/>
          </a:p>
        </p:txBody>
      </p:sp>
      <p:sp>
        <p:nvSpPr>
          <p:cNvPr id="5" name="页脚占位符 4">
            <a:extLst>
              <a:ext uri="{FF2B5EF4-FFF2-40B4-BE49-F238E27FC236}">
                <a16:creationId xmlns:a16="http://schemas.microsoft.com/office/drawing/2014/main" id="{0A9D8B82-ACF9-459D-988F-345D0387CE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93861E-08C2-4193-8A69-B4BDF2FC3BB6}"/>
              </a:ext>
            </a:extLst>
          </p:cNvPr>
          <p:cNvSpPr>
            <a:spLocks noGrp="1"/>
          </p:cNvSpPr>
          <p:nvPr>
            <p:ph type="sldNum" sz="quarter" idx="12"/>
          </p:nvPr>
        </p:nvSpPr>
        <p:spPr/>
        <p:txBody>
          <a:bodyPr/>
          <a:lstStyle/>
          <a:p>
            <a:fld id="{03CC4729-7AAE-4150-BDDF-42CA1A8DBD7D}" type="slidenum">
              <a:rPr lang="zh-CN" altLang="en-US" smtClean="0"/>
              <a:t>‹#›</a:t>
            </a:fld>
            <a:endParaRPr lang="zh-CN" altLang="en-US"/>
          </a:p>
        </p:txBody>
      </p:sp>
    </p:spTree>
    <p:extLst>
      <p:ext uri="{BB962C8B-B14F-4D97-AF65-F5344CB8AC3E}">
        <p14:creationId xmlns:p14="http://schemas.microsoft.com/office/powerpoint/2010/main" val="336787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464EA-5361-495D-8C66-07529568FDD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78CE3C-FDC1-4731-9840-72C26C734FC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319B6FA-5BE8-4C41-A2FB-7E55FABF071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97475CB-0353-4CA4-8D46-26BA5BE229F6}"/>
              </a:ext>
            </a:extLst>
          </p:cNvPr>
          <p:cNvSpPr>
            <a:spLocks noGrp="1"/>
          </p:cNvSpPr>
          <p:nvPr>
            <p:ph type="dt" sz="half" idx="10"/>
          </p:nvPr>
        </p:nvSpPr>
        <p:spPr/>
        <p:txBody>
          <a:bodyPr/>
          <a:lstStyle/>
          <a:p>
            <a:fld id="{1F518608-40B5-41C3-8A0B-EA0A0A691383}" type="datetimeFigureOut">
              <a:rPr lang="zh-CN" altLang="en-US" smtClean="0"/>
              <a:t>2018/11/19</a:t>
            </a:fld>
            <a:endParaRPr lang="zh-CN" altLang="en-US"/>
          </a:p>
        </p:txBody>
      </p:sp>
      <p:sp>
        <p:nvSpPr>
          <p:cNvPr id="6" name="页脚占位符 5">
            <a:extLst>
              <a:ext uri="{FF2B5EF4-FFF2-40B4-BE49-F238E27FC236}">
                <a16:creationId xmlns:a16="http://schemas.microsoft.com/office/drawing/2014/main" id="{CE272514-7D15-4471-B80D-7E158CD431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66A149-60CD-431F-8CA0-1C408B2619D6}"/>
              </a:ext>
            </a:extLst>
          </p:cNvPr>
          <p:cNvSpPr>
            <a:spLocks noGrp="1"/>
          </p:cNvSpPr>
          <p:nvPr>
            <p:ph type="sldNum" sz="quarter" idx="12"/>
          </p:nvPr>
        </p:nvSpPr>
        <p:spPr/>
        <p:txBody>
          <a:bodyPr/>
          <a:lstStyle/>
          <a:p>
            <a:fld id="{03CC4729-7AAE-4150-BDDF-42CA1A8DBD7D}" type="slidenum">
              <a:rPr lang="zh-CN" altLang="en-US" smtClean="0"/>
              <a:t>‹#›</a:t>
            </a:fld>
            <a:endParaRPr lang="zh-CN" altLang="en-US"/>
          </a:p>
        </p:txBody>
      </p:sp>
    </p:spTree>
    <p:extLst>
      <p:ext uri="{BB962C8B-B14F-4D97-AF65-F5344CB8AC3E}">
        <p14:creationId xmlns:p14="http://schemas.microsoft.com/office/powerpoint/2010/main" val="3314483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ABA58-51FF-4CEE-87B6-C7242F71D976}"/>
              </a:ext>
            </a:extLst>
          </p:cNvPr>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8ADF8C-03FF-4870-8FD9-2CFA967842B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CB3BDAC-AE39-4A4A-9D38-5910A91C4568}"/>
              </a:ext>
            </a:extLst>
          </p:cNvPr>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7FD87D7-F03B-4CB0-AD1D-E57DA564D49B}"/>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37CAA13-9B3B-48AA-B25C-541D5C842CDF}"/>
              </a:ext>
            </a:extLst>
          </p:cNvPr>
          <p:cNvSpPr>
            <a:spLocks noGrp="1"/>
          </p:cNvSpPr>
          <p:nvPr>
            <p:ph sz="quarter" idx="4"/>
          </p:nvPr>
        </p:nvSpPr>
        <p:spPr>
          <a:xfrm>
            <a:off x="6172202"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AFD14AA-47F3-41C8-BC4B-6DD2D62C34C6}"/>
              </a:ext>
            </a:extLst>
          </p:cNvPr>
          <p:cNvSpPr>
            <a:spLocks noGrp="1"/>
          </p:cNvSpPr>
          <p:nvPr>
            <p:ph type="dt" sz="half" idx="10"/>
          </p:nvPr>
        </p:nvSpPr>
        <p:spPr/>
        <p:txBody>
          <a:bodyPr/>
          <a:lstStyle/>
          <a:p>
            <a:fld id="{1F518608-40B5-41C3-8A0B-EA0A0A691383}" type="datetimeFigureOut">
              <a:rPr lang="zh-CN" altLang="en-US" smtClean="0"/>
              <a:t>2018/11/19</a:t>
            </a:fld>
            <a:endParaRPr lang="zh-CN" altLang="en-US"/>
          </a:p>
        </p:txBody>
      </p:sp>
      <p:sp>
        <p:nvSpPr>
          <p:cNvPr id="8" name="页脚占位符 7">
            <a:extLst>
              <a:ext uri="{FF2B5EF4-FFF2-40B4-BE49-F238E27FC236}">
                <a16:creationId xmlns:a16="http://schemas.microsoft.com/office/drawing/2014/main" id="{EED2FC0A-4491-4E45-947D-2A3AA35C7E2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5EEBBC5-D011-43FA-A925-B01B73201E33}"/>
              </a:ext>
            </a:extLst>
          </p:cNvPr>
          <p:cNvSpPr>
            <a:spLocks noGrp="1"/>
          </p:cNvSpPr>
          <p:nvPr>
            <p:ph type="sldNum" sz="quarter" idx="12"/>
          </p:nvPr>
        </p:nvSpPr>
        <p:spPr/>
        <p:txBody>
          <a:bodyPr/>
          <a:lstStyle/>
          <a:p>
            <a:fld id="{03CC4729-7AAE-4150-BDDF-42CA1A8DBD7D}" type="slidenum">
              <a:rPr lang="zh-CN" altLang="en-US" smtClean="0"/>
              <a:t>‹#›</a:t>
            </a:fld>
            <a:endParaRPr lang="zh-CN" altLang="en-US"/>
          </a:p>
        </p:txBody>
      </p:sp>
    </p:spTree>
    <p:extLst>
      <p:ext uri="{BB962C8B-B14F-4D97-AF65-F5344CB8AC3E}">
        <p14:creationId xmlns:p14="http://schemas.microsoft.com/office/powerpoint/2010/main" val="96223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0CCFE-27E9-4901-9F64-084F6691CD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4714AF0-2AF4-42F9-AACB-CDF0B023F61E}"/>
              </a:ext>
            </a:extLst>
          </p:cNvPr>
          <p:cNvSpPr>
            <a:spLocks noGrp="1"/>
          </p:cNvSpPr>
          <p:nvPr>
            <p:ph type="dt" sz="half" idx="10"/>
          </p:nvPr>
        </p:nvSpPr>
        <p:spPr/>
        <p:txBody>
          <a:bodyPr/>
          <a:lstStyle/>
          <a:p>
            <a:fld id="{1F518608-40B5-41C3-8A0B-EA0A0A691383}" type="datetimeFigureOut">
              <a:rPr lang="zh-CN" altLang="en-US" smtClean="0"/>
              <a:t>2018/11/19</a:t>
            </a:fld>
            <a:endParaRPr lang="zh-CN" altLang="en-US"/>
          </a:p>
        </p:txBody>
      </p:sp>
      <p:sp>
        <p:nvSpPr>
          <p:cNvPr id="4" name="页脚占位符 3">
            <a:extLst>
              <a:ext uri="{FF2B5EF4-FFF2-40B4-BE49-F238E27FC236}">
                <a16:creationId xmlns:a16="http://schemas.microsoft.com/office/drawing/2014/main" id="{380521DC-1ACA-4692-BA08-44D034A3A02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C818078-E1FE-4207-8DE2-5DBEE60ACD66}"/>
              </a:ext>
            </a:extLst>
          </p:cNvPr>
          <p:cNvSpPr>
            <a:spLocks noGrp="1"/>
          </p:cNvSpPr>
          <p:nvPr>
            <p:ph type="sldNum" sz="quarter" idx="12"/>
          </p:nvPr>
        </p:nvSpPr>
        <p:spPr/>
        <p:txBody>
          <a:bodyPr/>
          <a:lstStyle/>
          <a:p>
            <a:fld id="{03CC4729-7AAE-4150-BDDF-42CA1A8DBD7D}" type="slidenum">
              <a:rPr lang="zh-CN" altLang="en-US" smtClean="0"/>
              <a:t>‹#›</a:t>
            </a:fld>
            <a:endParaRPr lang="zh-CN" altLang="en-US"/>
          </a:p>
        </p:txBody>
      </p:sp>
    </p:spTree>
    <p:extLst>
      <p:ext uri="{BB962C8B-B14F-4D97-AF65-F5344CB8AC3E}">
        <p14:creationId xmlns:p14="http://schemas.microsoft.com/office/powerpoint/2010/main" val="292651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A0743F0-C660-492E-B520-15F090F62067}"/>
              </a:ext>
            </a:extLst>
          </p:cNvPr>
          <p:cNvSpPr>
            <a:spLocks noGrp="1"/>
          </p:cNvSpPr>
          <p:nvPr>
            <p:ph type="dt" sz="half" idx="10"/>
          </p:nvPr>
        </p:nvSpPr>
        <p:spPr/>
        <p:txBody>
          <a:bodyPr/>
          <a:lstStyle/>
          <a:p>
            <a:fld id="{1F518608-40B5-41C3-8A0B-EA0A0A691383}" type="datetimeFigureOut">
              <a:rPr lang="zh-CN" altLang="en-US" smtClean="0"/>
              <a:t>2018/11/19</a:t>
            </a:fld>
            <a:endParaRPr lang="zh-CN" altLang="en-US"/>
          </a:p>
        </p:txBody>
      </p:sp>
      <p:sp>
        <p:nvSpPr>
          <p:cNvPr id="3" name="页脚占位符 2">
            <a:extLst>
              <a:ext uri="{FF2B5EF4-FFF2-40B4-BE49-F238E27FC236}">
                <a16:creationId xmlns:a16="http://schemas.microsoft.com/office/drawing/2014/main" id="{3B4BB60D-8093-4AA8-8023-872BC22E6A8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CA89294-4BEB-4ED9-9F71-19BD4162920C}"/>
              </a:ext>
            </a:extLst>
          </p:cNvPr>
          <p:cNvSpPr>
            <a:spLocks noGrp="1"/>
          </p:cNvSpPr>
          <p:nvPr>
            <p:ph type="sldNum" sz="quarter" idx="12"/>
          </p:nvPr>
        </p:nvSpPr>
        <p:spPr/>
        <p:txBody>
          <a:bodyPr/>
          <a:lstStyle/>
          <a:p>
            <a:fld id="{03CC4729-7AAE-4150-BDDF-42CA1A8DBD7D}" type="slidenum">
              <a:rPr lang="zh-CN" altLang="en-US" smtClean="0"/>
              <a:t>‹#›</a:t>
            </a:fld>
            <a:endParaRPr lang="zh-CN" altLang="en-US"/>
          </a:p>
        </p:txBody>
      </p:sp>
    </p:spTree>
    <p:extLst>
      <p:ext uri="{BB962C8B-B14F-4D97-AF65-F5344CB8AC3E}">
        <p14:creationId xmlns:p14="http://schemas.microsoft.com/office/powerpoint/2010/main" val="408211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96AE3-7237-46D1-AFF4-BCFDF0E43D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634EB18-896F-4C1A-9CB8-34F6A8BE8EFF}"/>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18F6AFA-B5C0-4262-9BDD-E346C84C201E}"/>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57AA5EC-EDD8-4160-834B-AFE4D92281A7}"/>
              </a:ext>
            </a:extLst>
          </p:cNvPr>
          <p:cNvSpPr>
            <a:spLocks noGrp="1"/>
          </p:cNvSpPr>
          <p:nvPr>
            <p:ph type="dt" sz="half" idx="10"/>
          </p:nvPr>
        </p:nvSpPr>
        <p:spPr/>
        <p:txBody>
          <a:bodyPr/>
          <a:lstStyle/>
          <a:p>
            <a:fld id="{1F518608-40B5-41C3-8A0B-EA0A0A691383}" type="datetimeFigureOut">
              <a:rPr lang="zh-CN" altLang="en-US" smtClean="0"/>
              <a:t>2018/11/19</a:t>
            </a:fld>
            <a:endParaRPr lang="zh-CN" altLang="en-US"/>
          </a:p>
        </p:txBody>
      </p:sp>
      <p:sp>
        <p:nvSpPr>
          <p:cNvPr id="6" name="页脚占位符 5">
            <a:extLst>
              <a:ext uri="{FF2B5EF4-FFF2-40B4-BE49-F238E27FC236}">
                <a16:creationId xmlns:a16="http://schemas.microsoft.com/office/drawing/2014/main" id="{D067FB42-75FF-448A-A85B-73AC442AAA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839568-A219-4DF4-B3C4-AB24C08AC1CF}"/>
              </a:ext>
            </a:extLst>
          </p:cNvPr>
          <p:cNvSpPr>
            <a:spLocks noGrp="1"/>
          </p:cNvSpPr>
          <p:nvPr>
            <p:ph type="sldNum" sz="quarter" idx="12"/>
          </p:nvPr>
        </p:nvSpPr>
        <p:spPr/>
        <p:txBody>
          <a:bodyPr/>
          <a:lstStyle/>
          <a:p>
            <a:fld id="{03CC4729-7AAE-4150-BDDF-42CA1A8DBD7D}" type="slidenum">
              <a:rPr lang="zh-CN" altLang="en-US" smtClean="0"/>
              <a:t>‹#›</a:t>
            </a:fld>
            <a:endParaRPr lang="zh-CN" altLang="en-US"/>
          </a:p>
        </p:txBody>
      </p:sp>
    </p:spTree>
    <p:extLst>
      <p:ext uri="{BB962C8B-B14F-4D97-AF65-F5344CB8AC3E}">
        <p14:creationId xmlns:p14="http://schemas.microsoft.com/office/powerpoint/2010/main" val="4273220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97B09-F9EB-42D1-AEC9-EFE1C517A8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52BDEE4-6633-41AB-944B-518F797E7B8F}"/>
              </a:ext>
            </a:extLst>
          </p:cNvPr>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CADF9B11-D691-4E18-B86B-BC0F3BDF5972}"/>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12CC41F-7CFC-4AA6-BDF9-5D02AAA2FEDB}"/>
              </a:ext>
            </a:extLst>
          </p:cNvPr>
          <p:cNvSpPr>
            <a:spLocks noGrp="1"/>
          </p:cNvSpPr>
          <p:nvPr>
            <p:ph type="dt" sz="half" idx="10"/>
          </p:nvPr>
        </p:nvSpPr>
        <p:spPr/>
        <p:txBody>
          <a:bodyPr/>
          <a:lstStyle/>
          <a:p>
            <a:fld id="{1F518608-40B5-41C3-8A0B-EA0A0A691383}" type="datetimeFigureOut">
              <a:rPr lang="zh-CN" altLang="en-US" smtClean="0"/>
              <a:t>2018/11/19</a:t>
            </a:fld>
            <a:endParaRPr lang="zh-CN" altLang="en-US"/>
          </a:p>
        </p:txBody>
      </p:sp>
      <p:sp>
        <p:nvSpPr>
          <p:cNvPr id="6" name="页脚占位符 5">
            <a:extLst>
              <a:ext uri="{FF2B5EF4-FFF2-40B4-BE49-F238E27FC236}">
                <a16:creationId xmlns:a16="http://schemas.microsoft.com/office/drawing/2014/main" id="{8FBBFBE0-966F-40C9-AF2F-0BEBA49098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00F634-6EB1-4668-81A2-44BB542684CC}"/>
              </a:ext>
            </a:extLst>
          </p:cNvPr>
          <p:cNvSpPr>
            <a:spLocks noGrp="1"/>
          </p:cNvSpPr>
          <p:nvPr>
            <p:ph type="sldNum" sz="quarter" idx="12"/>
          </p:nvPr>
        </p:nvSpPr>
        <p:spPr/>
        <p:txBody>
          <a:bodyPr/>
          <a:lstStyle/>
          <a:p>
            <a:fld id="{03CC4729-7AAE-4150-BDDF-42CA1A8DBD7D}" type="slidenum">
              <a:rPr lang="zh-CN" altLang="en-US" smtClean="0"/>
              <a:t>‹#›</a:t>
            </a:fld>
            <a:endParaRPr lang="zh-CN" altLang="en-US"/>
          </a:p>
        </p:txBody>
      </p:sp>
    </p:spTree>
    <p:extLst>
      <p:ext uri="{BB962C8B-B14F-4D97-AF65-F5344CB8AC3E}">
        <p14:creationId xmlns:p14="http://schemas.microsoft.com/office/powerpoint/2010/main" val="236299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2C72647-F1DA-4C04-BCB2-DCEBA089D929}"/>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25DA064-824D-4913-99BA-614464661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0542F29-5994-4B04-A945-FAAB01E6AF68}"/>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18608-40B5-41C3-8A0B-EA0A0A691383}" type="datetimeFigureOut">
              <a:rPr lang="zh-CN" altLang="en-US" smtClean="0"/>
              <a:t>2018/11/19</a:t>
            </a:fld>
            <a:endParaRPr lang="zh-CN" altLang="en-US"/>
          </a:p>
        </p:txBody>
      </p:sp>
      <p:sp>
        <p:nvSpPr>
          <p:cNvPr id="5" name="页脚占位符 4">
            <a:extLst>
              <a:ext uri="{FF2B5EF4-FFF2-40B4-BE49-F238E27FC236}">
                <a16:creationId xmlns:a16="http://schemas.microsoft.com/office/drawing/2014/main" id="{34577422-6D35-4ECF-9D7A-6EC326BFAD7E}"/>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737B00-EDE8-47C4-9F6C-218A578F26A1}"/>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C4729-7AAE-4150-BDDF-42CA1A8DBD7D}" type="slidenum">
              <a:rPr lang="zh-CN" altLang="en-US" smtClean="0"/>
              <a:t>‹#›</a:t>
            </a:fld>
            <a:endParaRPr lang="zh-CN" altLang="en-US"/>
          </a:p>
        </p:txBody>
      </p:sp>
    </p:spTree>
    <p:extLst>
      <p:ext uri="{BB962C8B-B14F-4D97-AF65-F5344CB8AC3E}">
        <p14:creationId xmlns:p14="http://schemas.microsoft.com/office/powerpoint/2010/main" val="1874747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1076" y="300445"/>
            <a:ext cx="11325497" cy="6300000"/>
          </a:xfrm>
          <a:prstGeom prst="rect">
            <a:avLst/>
          </a:prstGeom>
          <a:solidFill>
            <a:schemeClr val="bg2"/>
          </a:solidFill>
        </p:spPr>
        <p:txBody>
          <a:bodyPr wrap="square" rtlCol="0">
            <a:spAutoFit/>
          </a:bodyPr>
          <a:lstStyle/>
          <a:p>
            <a:endParaRPr lang="zh-CN" altLang="en-US" dirty="0"/>
          </a:p>
        </p:txBody>
      </p:sp>
      <p:sp>
        <p:nvSpPr>
          <p:cNvPr id="2" name="标题 1">
            <a:extLst>
              <a:ext uri="{FF2B5EF4-FFF2-40B4-BE49-F238E27FC236}">
                <a16:creationId xmlns:a16="http://schemas.microsoft.com/office/drawing/2014/main" id="{B6611537-6FED-4E4E-BFAC-9362101BD615}"/>
              </a:ext>
            </a:extLst>
          </p:cNvPr>
          <p:cNvSpPr>
            <a:spLocks noGrp="1"/>
          </p:cNvSpPr>
          <p:nvPr>
            <p:ph type="ctrTitle"/>
          </p:nvPr>
        </p:nvSpPr>
        <p:spPr>
          <a:xfrm>
            <a:off x="1524000" y="1122367"/>
            <a:ext cx="9144000" cy="1327223"/>
          </a:xfrm>
        </p:spPr>
        <p:txBody>
          <a:bodyPr>
            <a:normAutofit/>
          </a:bodyPr>
          <a:lstStyle/>
          <a:p>
            <a:r>
              <a:rPr lang="en-US" altLang="zh-CN" sz="3600" dirty="0"/>
              <a:t>Improving Generalization of Evolved Programs through Automatic Simplification</a:t>
            </a:r>
            <a:endParaRPr lang="zh-CN" altLang="en-US" sz="3600" dirty="0"/>
          </a:p>
        </p:txBody>
      </p:sp>
      <p:sp>
        <p:nvSpPr>
          <p:cNvPr id="3" name="副标题 2">
            <a:extLst>
              <a:ext uri="{FF2B5EF4-FFF2-40B4-BE49-F238E27FC236}">
                <a16:creationId xmlns:a16="http://schemas.microsoft.com/office/drawing/2014/main" id="{9C58D859-29F0-462A-8F20-EAC880D55CA6}"/>
              </a:ext>
            </a:extLst>
          </p:cNvPr>
          <p:cNvSpPr>
            <a:spLocks noGrp="1"/>
          </p:cNvSpPr>
          <p:nvPr>
            <p:ph type="subTitle" idx="1"/>
          </p:nvPr>
        </p:nvSpPr>
        <p:spPr>
          <a:xfrm>
            <a:off x="1524005" y="3602041"/>
            <a:ext cx="4354287" cy="1655763"/>
          </a:xfrm>
        </p:spPr>
        <p:txBody>
          <a:bodyPr>
            <a:normAutofit lnSpcReduction="10000"/>
          </a:bodyPr>
          <a:lstStyle/>
          <a:p>
            <a:r>
              <a:rPr lang="en-US" altLang="zh-CN" dirty="0"/>
              <a:t>Thomas Helmuth</a:t>
            </a:r>
          </a:p>
          <a:p>
            <a:r>
              <a:rPr lang="en-US" altLang="zh-CN" dirty="0"/>
              <a:t>Nicholas Freitag McPhee</a:t>
            </a:r>
          </a:p>
          <a:p>
            <a:r>
              <a:rPr lang="en-US" altLang="zh-CN" dirty="0"/>
              <a:t>Edward Pantridge</a:t>
            </a:r>
          </a:p>
          <a:p>
            <a:r>
              <a:rPr lang="en-US" altLang="zh-CN" dirty="0"/>
              <a:t>Lee Spector</a:t>
            </a:r>
          </a:p>
          <a:p>
            <a:endParaRPr lang="zh-CN" altLang="en-US" dirty="0"/>
          </a:p>
        </p:txBody>
      </p:sp>
      <p:cxnSp>
        <p:nvCxnSpPr>
          <p:cNvPr id="6" name="直接连接符 5"/>
          <p:cNvCxnSpPr/>
          <p:nvPr/>
        </p:nvCxnSpPr>
        <p:spPr>
          <a:xfrm>
            <a:off x="6035040" y="3331034"/>
            <a:ext cx="0" cy="2181497"/>
          </a:xfrm>
          <a:prstGeom prst="line">
            <a:avLst/>
          </a:prstGeom>
          <a:ln w="28575"/>
        </p:spPr>
        <p:style>
          <a:lnRef idx="1">
            <a:schemeClr val="dk1"/>
          </a:lnRef>
          <a:fillRef idx="0">
            <a:schemeClr val="dk1"/>
          </a:fillRef>
          <a:effectRef idx="0">
            <a:schemeClr val="dk1"/>
          </a:effectRef>
          <a:fontRef idx="minor">
            <a:schemeClr val="tx1"/>
          </a:fontRef>
        </p:style>
      </p:cxnSp>
      <p:sp>
        <p:nvSpPr>
          <p:cNvPr id="8" name="副标题 2">
            <a:extLst>
              <a:ext uri="{FF2B5EF4-FFF2-40B4-BE49-F238E27FC236}">
                <a16:creationId xmlns:a16="http://schemas.microsoft.com/office/drawing/2014/main" id="{9C58D859-29F0-462A-8F20-EAC880D55CA6}"/>
              </a:ext>
            </a:extLst>
          </p:cNvPr>
          <p:cNvSpPr txBox="1">
            <a:spLocks/>
          </p:cNvSpPr>
          <p:nvPr/>
        </p:nvSpPr>
        <p:spPr>
          <a:xfrm>
            <a:off x="6191799" y="3602041"/>
            <a:ext cx="4354287" cy="16557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dirty="0"/>
          </a:p>
          <a:p>
            <a:r>
              <a:rPr lang="en-US" altLang="zh-CN" dirty="0"/>
              <a:t>1017051330 </a:t>
            </a:r>
            <a:r>
              <a:rPr lang="zh-CN" altLang="en-US" dirty="0"/>
              <a:t>王帅</a:t>
            </a:r>
            <a:endParaRPr lang="en-US" altLang="zh-CN" dirty="0"/>
          </a:p>
          <a:p>
            <a:r>
              <a:rPr lang="en-US" altLang="zh-CN" dirty="0"/>
              <a:t>1017051331 </a:t>
            </a:r>
            <a:r>
              <a:rPr lang="zh-CN" altLang="en-US" dirty="0"/>
              <a:t>袁榕</a:t>
            </a:r>
          </a:p>
        </p:txBody>
      </p:sp>
    </p:spTree>
    <p:extLst>
      <p:ext uri="{BB962C8B-B14F-4D97-AF65-F5344CB8AC3E}">
        <p14:creationId xmlns:p14="http://schemas.microsoft.com/office/powerpoint/2010/main" val="3173116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063" y="2378396"/>
            <a:ext cx="12240000" cy="2160000"/>
          </a:xfrm>
          <a:prstGeom prst="rect">
            <a:avLst/>
          </a:prstGeom>
          <a:solidFill>
            <a:schemeClr val="bg2">
              <a:lumMod val="90000"/>
            </a:schemeClr>
          </a:solidFill>
          <a:ln>
            <a:solidFill>
              <a:schemeClr val="bg2"/>
            </a:solidFill>
          </a:ln>
        </p:spPr>
        <p:txBody>
          <a:bodyPr wrap="square" rtlCol="0">
            <a:spAutoFit/>
          </a:bodyPr>
          <a:lstStyle/>
          <a:p>
            <a:endParaRPr lang="zh-CN" altLang="en-US"/>
          </a:p>
        </p:txBody>
      </p:sp>
      <p:pic>
        <p:nvPicPr>
          <p:cNvPr id="5" name="图片 4"/>
          <p:cNvPicPr>
            <a:picLocks noChangeAspect="1"/>
          </p:cNvPicPr>
          <p:nvPr/>
        </p:nvPicPr>
        <p:blipFill>
          <a:blip r:embed="rId2">
            <a:lum bright="70000" contrast="-70000"/>
          </a:blip>
          <a:stretch>
            <a:fillRect/>
          </a:stretch>
        </p:blipFill>
        <p:spPr>
          <a:xfrm>
            <a:off x="3612525" y="2536739"/>
            <a:ext cx="2215028" cy="1843313"/>
          </a:xfrm>
          <a:prstGeom prst="rect">
            <a:avLst/>
          </a:prstGeom>
        </p:spPr>
      </p:pic>
      <p:sp>
        <p:nvSpPr>
          <p:cNvPr id="6" name="文本框 5"/>
          <p:cNvSpPr txBox="1"/>
          <p:nvPr/>
        </p:nvSpPr>
        <p:spPr>
          <a:xfrm>
            <a:off x="5359777" y="3331029"/>
            <a:ext cx="1675459" cy="707886"/>
          </a:xfrm>
          <a:prstGeom prst="rect">
            <a:avLst/>
          </a:prstGeom>
          <a:noFill/>
        </p:spPr>
        <p:txBody>
          <a:bodyPr wrap="none" rtlCol="0">
            <a:spAutoFit/>
          </a:bodyPr>
          <a:lstStyle/>
          <a:p>
            <a:r>
              <a:rPr lang="en-US" altLang="zh-CN" sz="4000" b="1" dirty="0">
                <a:latin typeface="+mj-lt"/>
                <a:ea typeface="+mj-ea"/>
                <a:cs typeface="+mj-cs"/>
              </a:rPr>
              <a:t>Thanks</a:t>
            </a:r>
            <a:endParaRPr lang="zh-CN" altLang="en-US" sz="4000" b="1" dirty="0">
              <a:latin typeface="+mj-lt"/>
              <a:ea typeface="+mj-ea"/>
              <a:cs typeface="+mj-cs"/>
            </a:endParaRPr>
          </a:p>
        </p:txBody>
      </p:sp>
    </p:spTree>
    <p:extLst>
      <p:ext uri="{BB962C8B-B14F-4D97-AF65-F5344CB8AC3E}">
        <p14:creationId xmlns:p14="http://schemas.microsoft.com/office/powerpoint/2010/main" val="163946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21216" y="979713"/>
            <a:ext cx="1949573" cy="707886"/>
          </a:xfrm>
          <a:prstGeom prst="rect">
            <a:avLst/>
          </a:prstGeom>
          <a:noFill/>
        </p:spPr>
        <p:txBody>
          <a:bodyPr wrap="none" rtlCol="0">
            <a:spAutoFit/>
          </a:bodyPr>
          <a:lstStyle/>
          <a:p>
            <a:pPr algn="ctr"/>
            <a:r>
              <a:rPr lang="en-US" altLang="zh-CN" sz="4000" dirty="0"/>
              <a:t>Content</a:t>
            </a:r>
            <a:endParaRPr lang="zh-CN" altLang="en-US" sz="4000" dirty="0"/>
          </a:p>
        </p:txBody>
      </p:sp>
      <p:cxnSp>
        <p:nvCxnSpPr>
          <p:cNvPr id="5" name="直接连接符 4"/>
          <p:cNvCxnSpPr/>
          <p:nvPr/>
        </p:nvCxnSpPr>
        <p:spPr>
          <a:xfrm>
            <a:off x="2090062" y="1825625"/>
            <a:ext cx="8347167" cy="0"/>
          </a:xfrm>
          <a:prstGeom prst="line">
            <a:avLst/>
          </a:prstGeom>
          <a:ln w="28575" cap="rnd">
            <a:solidFill>
              <a:schemeClr val="dk1"/>
            </a:solidFill>
          </a:ln>
        </p:spPr>
        <p:style>
          <a:lnRef idx="1">
            <a:schemeClr val="dk1"/>
          </a:lnRef>
          <a:fillRef idx="0">
            <a:schemeClr val="dk1"/>
          </a:fillRef>
          <a:effectRef idx="0">
            <a:schemeClr val="dk1"/>
          </a:effectRef>
          <a:fontRef idx="minor">
            <a:schemeClr val="tx1"/>
          </a:fontRef>
        </p:style>
      </p:cxnSp>
      <p:grpSp>
        <p:nvGrpSpPr>
          <p:cNvPr id="7" name="组合 6"/>
          <p:cNvGrpSpPr/>
          <p:nvPr/>
        </p:nvGrpSpPr>
        <p:grpSpPr>
          <a:xfrm>
            <a:off x="2809394" y="2782506"/>
            <a:ext cx="7183690" cy="2023296"/>
            <a:chOff x="2809394" y="2782506"/>
            <a:chExt cx="7183690" cy="2023296"/>
          </a:xfrm>
        </p:grpSpPr>
        <p:sp>
          <p:nvSpPr>
            <p:cNvPr id="8" name="任意多边形 7"/>
            <p:cNvSpPr/>
            <p:nvPr/>
          </p:nvSpPr>
          <p:spPr>
            <a:xfrm>
              <a:off x="2809394" y="2782506"/>
              <a:ext cx="791234" cy="1130333"/>
            </a:xfrm>
            <a:custGeom>
              <a:avLst/>
              <a:gdLst>
                <a:gd name="connsiteX0" fmla="*/ 0 w 1130332"/>
                <a:gd name="connsiteY0" fmla="*/ 0 h 791233"/>
                <a:gd name="connsiteX1" fmla="*/ 734716 w 1130332"/>
                <a:gd name="connsiteY1" fmla="*/ 0 h 791233"/>
                <a:gd name="connsiteX2" fmla="*/ 1130332 w 1130332"/>
                <a:gd name="connsiteY2" fmla="*/ 395617 h 791233"/>
                <a:gd name="connsiteX3" fmla="*/ 734716 w 1130332"/>
                <a:gd name="connsiteY3" fmla="*/ 791233 h 791233"/>
                <a:gd name="connsiteX4" fmla="*/ 0 w 1130332"/>
                <a:gd name="connsiteY4" fmla="*/ 791233 h 791233"/>
                <a:gd name="connsiteX5" fmla="*/ 395617 w 1130332"/>
                <a:gd name="connsiteY5" fmla="*/ 395617 h 791233"/>
                <a:gd name="connsiteX6" fmla="*/ 0 w 1130332"/>
                <a:gd name="connsiteY6" fmla="*/ 0 h 79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0332" h="791233">
                  <a:moveTo>
                    <a:pt x="1130331" y="0"/>
                  </a:moveTo>
                  <a:lnTo>
                    <a:pt x="1130331" y="514301"/>
                  </a:lnTo>
                  <a:lnTo>
                    <a:pt x="565165" y="791233"/>
                  </a:lnTo>
                  <a:lnTo>
                    <a:pt x="1" y="514301"/>
                  </a:lnTo>
                  <a:lnTo>
                    <a:pt x="1" y="0"/>
                  </a:lnTo>
                  <a:lnTo>
                    <a:pt x="565165" y="276932"/>
                  </a:lnTo>
                  <a:lnTo>
                    <a:pt x="1130331"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66" tIns="407683" rIns="12065" bIns="407681" numCol="1" spcCol="1270" anchor="ctr" anchorCtr="0">
              <a:noAutofit/>
            </a:bodyPr>
            <a:lstStyle/>
            <a:p>
              <a:pPr lvl="0" algn="ctr" defTabSz="844550">
                <a:lnSpc>
                  <a:spcPct val="90000"/>
                </a:lnSpc>
                <a:spcBef>
                  <a:spcPct val="0"/>
                </a:spcBef>
                <a:spcAft>
                  <a:spcPct val="35000"/>
                </a:spcAft>
              </a:pPr>
              <a:r>
                <a:rPr lang="en-US" altLang="zh-CN" sz="1900" kern="1200" dirty="0"/>
                <a:t>1</a:t>
              </a:r>
              <a:endParaRPr lang="zh-CN" altLang="en-US" sz="1900" kern="1200" dirty="0"/>
            </a:p>
          </p:txBody>
        </p:sp>
        <p:sp>
          <p:nvSpPr>
            <p:cNvPr id="9" name="任意多边形 8"/>
            <p:cNvSpPr/>
            <p:nvPr/>
          </p:nvSpPr>
          <p:spPr>
            <a:xfrm>
              <a:off x="3600626" y="2782506"/>
              <a:ext cx="6392458" cy="734717"/>
            </a:xfrm>
            <a:custGeom>
              <a:avLst/>
              <a:gdLst>
                <a:gd name="connsiteX0" fmla="*/ 122455 w 734716"/>
                <a:gd name="connsiteY0" fmla="*/ 0 h 6392457"/>
                <a:gd name="connsiteX1" fmla="*/ 612261 w 734716"/>
                <a:gd name="connsiteY1" fmla="*/ 0 h 6392457"/>
                <a:gd name="connsiteX2" fmla="*/ 734716 w 734716"/>
                <a:gd name="connsiteY2" fmla="*/ 122455 h 6392457"/>
                <a:gd name="connsiteX3" fmla="*/ 734716 w 734716"/>
                <a:gd name="connsiteY3" fmla="*/ 6392457 h 6392457"/>
                <a:gd name="connsiteX4" fmla="*/ 734716 w 734716"/>
                <a:gd name="connsiteY4" fmla="*/ 6392457 h 6392457"/>
                <a:gd name="connsiteX5" fmla="*/ 0 w 734716"/>
                <a:gd name="connsiteY5" fmla="*/ 6392457 h 6392457"/>
                <a:gd name="connsiteX6" fmla="*/ 0 w 734716"/>
                <a:gd name="connsiteY6" fmla="*/ 6392457 h 6392457"/>
                <a:gd name="connsiteX7" fmla="*/ 0 w 734716"/>
                <a:gd name="connsiteY7" fmla="*/ 122455 h 6392457"/>
                <a:gd name="connsiteX8" fmla="*/ 122455 w 734716"/>
                <a:gd name="connsiteY8" fmla="*/ 0 h 639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4716" h="6392457">
                  <a:moveTo>
                    <a:pt x="734716" y="1065433"/>
                  </a:moveTo>
                  <a:lnTo>
                    <a:pt x="734716" y="5327024"/>
                  </a:lnTo>
                  <a:cubicBezTo>
                    <a:pt x="734716" y="5915444"/>
                    <a:pt x="728415" y="6392453"/>
                    <a:pt x="720642" y="6392453"/>
                  </a:cubicBezTo>
                  <a:lnTo>
                    <a:pt x="0" y="6392453"/>
                  </a:lnTo>
                  <a:lnTo>
                    <a:pt x="0" y="6392453"/>
                  </a:lnTo>
                  <a:lnTo>
                    <a:pt x="0" y="4"/>
                  </a:lnTo>
                  <a:lnTo>
                    <a:pt x="0" y="4"/>
                  </a:lnTo>
                  <a:lnTo>
                    <a:pt x="720642" y="4"/>
                  </a:lnTo>
                  <a:cubicBezTo>
                    <a:pt x="728415" y="4"/>
                    <a:pt x="734716" y="477013"/>
                    <a:pt x="734716" y="1065433"/>
                  </a:cubicBez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7585" tIns="56186" rIns="56186" bIns="56187" numCol="1" spcCol="1270" anchor="ctr" anchorCtr="0">
              <a:noAutofit/>
            </a:bodyPr>
            <a:lstStyle/>
            <a:p>
              <a:pPr marL="285750" lvl="1" indent="-285750" algn="l" defTabSz="1422400">
                <a:lnSpc>
                  <a:spcPct val="90000"/>
                </a:lnSpc>
                <a:spcBef>
                  <a:spcPct val="0"/>
                </a:spcBef>
                <a:spcAft>
                  <a:spcPct val="15000"/>
                </a:spcAft>
                <a:buChar char="••"/>
              </a:pPr>
              <a:r>
                <a:rPr lang="en-US" altLang="zh-CN" sz="3200" kern="1200" dirty="0"/>
                <a:t>PUSH</a:t>
              </a:r>
              <a:endParaRPr lang="zh-CN" altLang="en-US" sz="3200" kern="1200" dirty="0"/>
            </a:p>
          </p:txBody>
        </p:sp>
        <p:sp>
          <p:nvSpPr>
            <p:cNvPr id="10" name="任意多边形 9"/>
            <p:cNvSpPr/>
            <p:nvPr/>
          </p:nvSpPr>
          <p:spPr>
            <a:xfrm>
              <a:off x="2809394" y="3675469"/>
              <a:ext cx="791234" cy="1130333"/>
            </a:xfrm>
            <a:custGeom>
              <a:avLst/>
              <a:gdLst>
                <a:gd name="connsiteX0" fmla="*/ 0 w 1130332"/>
                <a:gd name="connsiteY0" fmla="*/ 0 h 791233"/>
                <a:gd name="connsiteX1" fmla="*/ 734716 w 1130332"/>
                <a:gd name="connsiteY1" fmla="*/ 0 h 791233"/>
                <a:gd name="connsiteX2" fmla="*/ 1130332 w 1130332"/>
                <a:gd name="connsiteY2" fmla="*/ 395617 h 791233"/>
                <a:gd name="connsiteX3" fmla="*/ 734716 w 1130332"/>
                <a:gd name="connsiteY3" fmla="*/ 791233 h 791233"/>
                <a:gd name="connsiteX4" fmla="*/ 0 w 1130332"/>
                <a:gd name="connsiteY4" fmla="*/ 791233 h 791233"/>
                <a:gd name="connsiteX5" fmla="*/ 395617 w 1130332"/>
                <a:gd name="connsiteY5" fmla="*/ 395617 h 791233"/>
                <a:gd name="connsiteX6" fmla="*/ 0 w 1130332"/>
                <a:gd name="connsiteY6" fmla="*/ 0 h 79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0332" h="791233">
                  <a:moveTo>
                    <a:pt x="1130331" y="0"/>
                  </a:moveTo>
                  <a:lnTo>
                    <a:pt x="1130331" y="514301"/>
                  </a:lnTo>
                  <a:lnTo>
                    <a:pt x="565165" y="791233"/>
                  </a:lnTo>
                  <a:lnTo>
                    <a:pt x="1" y="514301"/>
                  </a:lnTo>
                  <a:lnTo>
                    <a:pt x="1" y="0"/>
                  </a:lnTo>
                  <a:lnTo>
                    <a:pt x="565165" y="276932"/>
                  </a:lnTo>
                  <a:lnTo>
                    <a:pt x="1130331"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066" tIns="407683" rIns="12065" bIns="407681" numCol="1" spcCol="1270" anchor="ctr" anchorCtr="0">
              <a:noAutofit/>
            </a:bodyPr>
            <a:lstStyle/>
            <a:p>
              <a:pPr lvl="0" algn="ctr" defTabSz="844550">
                <a:lnSpc>
                  <a:spcPct val="90000"/>
                </a:lnSpc>
                <a:spcBef>
                  <a:spcPct val="0"/>
                </a:spcBef>
                <a:spcAft>
                  <a:spcPct val="35000"/>
                </a:spcAft>
              </a:pPr>
              <a:r>
                <a:rPr lang="en-US" altLang="zh-CN" sz="1900" kern="1200" dirty="0"/>
                <a:t>2</a:t>
              </a:r>
              <a:endParaRPr lang="zh-CN" altLang="en-US" sz="1900" kern="1200" dirty="0"/>
            </a:p>
          </p:txBody>
        </p:sp>
        <p:sp>
          <p:nvSpPr>
            <p:cNvPr id="11" name="任意多边形 10"/>
            <p:cNvSpPr/>
            <p:nvPr/>
          </p:nvSpPr>
          <p:spPr>
            <a:xfrm>
              <a:off x="3600626" y="3675469"/>
              <a:ext cx="6392458" cy="734717"/>
            </a:xfrm>
            <a:custGeom>
              <a:avLst/>
              <a:gdLst>
                <a:gd name="connsiteX0" fmla="*/ 122455 w 734716"/>
                <a:gd name="connsiteY0" fmla="*/ 0 h 6392457"/>
                <a:gd name="connsiteX1" fmla="*/ 612261 w 734716"/>
                <a:gd name="connsiteY1" fmla="*/ 0 h 6392457"/>
                <a:gd name="connsiteX2" fmla="*/ 734716 w 734716"/>
                <a:gd name="connsiteY2" fmla="*/ 122455 h 6392457"/>
                <a:gd name="connsiteX3" fmla="*/ 734716 w 734716"/>
                <a:gd name="connsiteY3" fmla="*/ 6392457 h 6392457"/>
                <a:gd name="connsiteX4" fmla="*/ 734716 w 734716"/>
                <a:gd name="connsiteY4" fmla="*/ 6392457 h 6392457"/>
                <a:gd name="connsiteX5" fmla="*/ 0 w 734716"/>
                <a:gd name="connsiteY5" fmla="*/ 6392457 h 6392457"/>
                <a:gd name="connsiteX6" fmla="*/ 0 w 734716"/>
                <a:gd name="connsiteY6" fmla="*/ 6392457 h 6392457"/>
                <a:gd name="connsiteX7" fmla="*/ 0 w 734716"/>
                <a:gd name="connsiteY7" fmla="*/ 122455 h 6392457"/>
                <a:gd name="connsiteX8" fmla="*/ 122455 w 734716"/>
                <a:gd name="connsiteY8" fmla="*/ 0 h 639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4716" h="6392457">
                  <a:moveTo>
                    <a:pt x="734716" y="1065433"/>
                  </a:moveTo>
                  <a:lnTo>
                    <a:pt x="734716" y="5327024"/>
                  </a:lnTo>
                  <a:cubicBezTo>
                    <a:pt x="734716" y="5915444"/>
                    <a:pt x="728415" y="6392453"/>
                    <a:pt x="720642" y="6392453"/>
                  </a:cubicBezTo>
                  <a:lnTo>
                    <a:pt x="0" y="6392453"/>
                  </a:lnTo>
                  <a:lnTo>
                    <a:pt x="0" y="6392453"/>
                  </a:lnTo>
                  <a:lnTo>
                    <a:pt x="0" y="4"/>
                  </a:lnTo>
                  <a:lnTo>
                    <a:pt x="0" y="4"/>
                  </a:lnTo>
                  <a:lnTo>
                    <a:pt x="720642" y="4"/>
                  </a:lnTo>
                  <a:cubicBezTo>
                    <a:pt x="728415" y="4"/>
                    <a:pt x="734716" y="477013"/>
                    <a:pt x="734716" y="1065433"/>
                  </a:cubicBez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27585" tIns="56186" rIns="56186" bIns="56187" numCol="1" spcCol="1270" anchor="ctr" anchorCtr="0">
              <a:noAutofit/>
            </a:bodyPr>
            <a:lstStyle/>
            <a:p>
              <a:pPr marL="285750" lvl="1" indent="-285750" algn="l" defTabSz="1422400">
                <a:lnSpc>
                  <a:spcPct val="90000"/>
                </a:lnSpc>
                <a:spcBef>
                  <a:spcPct val="0"/>
                </a:spcBef>
                <a:spcAft>
                  <a:spcPct val="15000"/>
                </a:spcAft>
                <a:buChar char="••"/>
              </a:pPr>
              <a:r>
                <a:rPr lang="en-US" altLang="zh-CN" sz="3200" kern="1200" dirty="0"/>
                <a:t>Paper</a:t>
              </a:r>
              <a:endParaRPr lang="zh-CN" altLang="en-US" sz="3200" kern="1200" dirty="0"/>
            </a:p>
          </p:txBody>
        </p:sp>
      </p:grpSp>
    </p:spTree>
    <p:extLst>
      <p:ext uri="{BB962C8B-B14F-4D97-AF65-F5344CB8AC3E}">
        <p14:creationId xmlns:p14="http://schemas.microsoft.com/office/powerpoint/2010/main" val="421341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063" y="2378396"/>
            <a:ext cx="12240000" cy="2160000"/>
          </a:xfrm>
          <a:prstGeom prst="rect">
            <a:avLst/>
          </a:prstGeom>
          <a:solidFill>
            <a:schemeClr val="bg2">
              <a:lumMod val="90000"/>
            </a:schemeClr>
          </a:solidFill>
          <a:ln>
            <a:solidFill>
              <a:schemeClr val="bg2"/>
            </a:solidFill>
          </a:ln>
        </p:spPr>
        <p:txBody>
          <a:bodyPr wrap="square" rtlCol="0">
            <a:spAutoFit/>
          </a:bodyPr>
          <a:lstStyle/>
          <a:p>
            <a:endParaRPr lang="zh-CN" altLang="en-US"/>
          </a:p>
        </p:txBody>
      </p:sp>
      <p:pic>
        <p:nvPicPr>
          <p:cNvPr id="10" name="图片 9"/>
          <p:cNvPicPr>
            <a:picLocks noChangeAspect="1"/>
          </p:cNvPicPr>
          <p:nvPr/>
        </p:nvPicPr>
        <p:blipFill>
          <a:blip r:embed="rId2">
            <a:lum bright="70000" contrast="-70000"/>
          </a:blip>
          <a:stretch>
            <a:fillRect/>
          </a:stretch>
        </p:blipFill>
        <p:spPr>
          <a:xfrm>
            <a:off x="2162547" y="2536740"/>
            <a:ext cx="2215028" cy="1843313"/>
          </a:xfrm>
          <a:prstGeom prst="rect">
            <a:avLst/>
          </a:prstGeom>
        </p:spPr>
      </p:pic>
      <p:sp>
        <p:nvSpPr>
          <p:cNvPr id="2" name="标题 1">
            <a:extLst>
              <a:ext uri="{FF2B5EF4-FFF2-40B4-BE49-F238E27FC236}">
                <a16:creationId xmlns:a16="http://schemas.microsoft.com/office/drawing/2014/main" id="{CA268255-5B84-481E-BA7A-2AAC2AA74809}"/>
              </a:ext>
            </a:extLst>
          </p:cNvPr>
          <p:cNvSpPr>
            <a:spLocks noGrp="1"/>
          </p:cNvSpPr>
          <p:nvPr>
            <p:ph type="title"/>
          </p:nvPr>
        </p:nvSpPr>
        <p:spPr>
          <a:xfrm>
            <a:off x="1438087" y="3274401"/>
            <a:ext cx="10515600" cy="1325563"/>
          </a:xfrm>
        </p:spPr>
        <p:txBody>
          <a:bodyPr/>
          <a:lstStyle/>
          <a:p>
            <a:pPr algn="ctr"/>
            <a:r>
              <a:rPr lang="en-US" altLang="zh-CN" sz="4000" b="1" dirty="0"/>
              <a:t>PUSH, PLUSH, AND PUSHGP</a:t>
            </a:r>
            <a:br>
              <a:rPr lang="en-US" altLang="zh-CN" dirty="0"/>
            </a:br>
            <a:endParaRPr lang="zh-CN" altLang="en-US" dirty="0"/>
          </a:p>
        </p:txBody>
      </p:sp>
    </p:spTree>
    <p:extLst>
      <p:ext uri="{BB962C8B-B14F-4D97-AF65-F5344CB8AC3E}">
        <p14:creationId xmlns:p14="http://schemas.microsoft.com/office/powerpoint/2010/main" val="679800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430AAA-AB86-4ECF-9965-ECEFAF1634AA}"/>
              </a:ext>
            </a:extLst>
          </p:cNvPr>
          <p:cNvSpPr>
            <a:spLocks noGrp="1"/>
          </p:cNvSpPr>
          <p:nvPr>
            <p:ph type="title"/>
          </p:nvPr>
        </p:nvSpPr>
        <p:spPr>
          <a:xfrm>
            <a:off x="838202" y="365125"/>
            <a:ext cx="1500049" cy="1325563"/>
          </a:xfrm>
        </p:spPr>
        <p:txBody>
          <a:bodyPr>
            <a:normAutofit/>
          </a:bodyPr>
          <a:lstStyle/>
          <a:p>
            <a:pPr algn="ctr"/>
            <a:r>
              <a:rPr lang="en-US" altLang="zh-CN" sz="3200" b="1" dirty="0"/>
              <a:t>Push</a:t>
            </a:r>
            <a:endParaRPr lang="zh-CN" altLang="en-US" sz="3200" dirty="0"/>
          </a:p>
        </p:txBody>
      </p:sp>
      <p:sp>
        <p:nvSpPr>
          <p:cNvPr id="3" name="内容占位符 2">
            <a:extLst>
              <a:ext uri="{FF2B5EF4-FFF2-40B4-BE49-F238E27FC236}">
                <a16:creationId xmlns:a16="http://schemas.microsoft.com/office/drawing/2014/main" id="{B22829F9-0823-4889-A5C9-80AFCB1B2895}"/>
              </a:ext>
            </a:extLst>
          </p:cNvPr>
          <p:cNvSpPr>
            <a:spLocks noGrp="1"/>
          </p:cNvSpPr>
          <p:nvPr>
            <p:ph idx="1"/>
          </p:nvPr>
        </p:nvSpPr>
        <p:spPr/>
        <p:txBody>
          <a:bodyPr>
            <a:normAutofit fontScale="77500" lnSpcReduction="20000"/>
          </a:bodyPr>
          <a:lstStyle/>
          <a:p>
            <a:pPr>
              <a:lnSpc>
                <a:spcPct val="150000"/>
              </a:lnSpc>
            </a:pPr>
            <a:r>
              <a:rPr lang="en-US" altLang="zh-CN" sz="2400" b="1" dirty="0"/>
              <a:t>Push</a:t>
            </a:r>
            <a:r>
              <a:rPr lang="zh-CN" altLang="en-US" sz="2400" dirty="0"/>
              <a:t>是一种为进化计算而设计的编程语言（实际上是一系列语言</a:t>
            </a:r>
            <a:r>
              <a:rPr lang="en-US" altLang="zh-CN" sz="2400" dirty="0"/>
              <a:t>;</a:t>
            </a:r>
            <a:r>
              <a:rPr lang="zh-CN" altLang="en-US" sz="2400" dirty="0"/>
              <a:t>请参见下文），可用作表达演化程序的编程语言。</a:t>
            </a:r>
            <a:r>
              <a:rPr lang="en-US" altLang="zh-CN" sz="2400" dirty="0"/>
              <a:t>Push</a:t>
            </a:r>
            <a:r>
              <a:rPr lang="zh-CN" altLang="en-US" sz="2400" dirty="0"/>
              <a:t>具有基于堆栈的执行体系结构，其中每个数据类型都有单独的堆栈。在</a:t>
            </a:r>
            <a:r>
              <a:rPr lang="en-US" altLang="zh-CN" sz="2400" dirty="0"/>
              <a:t>Push</a:t>
            </a:r>
            <a:r>
              <a:rPr lang="zh-CN" altLang="en-US" sz="2400" dirty="0"/>
              <a:t>中，“代码”本身就是一种数据类型，允许程序在运行时操纵自己的代码，从而实现任意的和潜在的新颖控制结构。这种表现力与句法最小化相结合：唯一的语法规则是括号必须平衡。因此，生成和转换语法上有效的</a:t>
            </a:r>
            <a:r>
              <a:rPr lang="en-US" altLang="zh-CN" sz="2400" dirty="0"/>
              <a:t>Push</a:t>
            </a:r>
            <a:r>
              <a:rPr lang="zh-CN" altLang="en-US" sz="2400" dirty="0"/>
              <a:t>程序是微不足道的。</a:t>
            </a:r>
          </a:p>
          <a:p>
            <a:pPr>
              <a:lnSpc>
                <a:spcPct val="150000"/>
              </a:lnSpc>
            </a:pPr>
            <a:r>
              <a:rPr lang="zh-CN" altLang="en-US" sz="2400" dirty="0"/>
              <a:t>推断一种语言比一种语言更准确的原因在于它多年来一直是不断变化和研究的主题，在这段时间内，重点更多地放在实验和研究上而不是标准化上，或者稳定性。</a:t>
            </a:r>
            <a:r>
              <a:rPr lang="en-US" altLang="zh-CN" sz="2400" dirty="0"/>
              <a:t>Push</a:t>
            </a:r>
            <a:r>
              <a:rPr lang="zh-CN" altLang="en-US" sz="2400" dirty="0"/>
              <a:t>的版本由几个人用几种语言编写，每个新版本通常都会增加新功能，删除旧功能和</a:t>
            </a:r>
            <a:r>
              <a:rPr lang="en-US" altLang="zh-CN" sz="2400" dirty="0"/>
              <a:t>/</a:t>
            </a:r>
            <a:r>
              <a:rPr lang="zh-CN" altLang="en-US" sz="2400" dirty="0"/>
              <a:t>或更改命名约定。所有版本的</a:t>
            </a:r>
            <a:r>
              <a:rPr lang="en-US" altLang="zh-CN" sz="2400" dirty="0"/>
              <a:t>Push</a:t>
            </a:r>
            <a:r>
              <a:rPr lang="zh-CN" altLang="en-US" sz="2400" dirty="0"/>
              <a:t>都共享一个基于堆栈的执行体系结构，每种类型都有一个单独的堆栈，以及允许运行时操作和执行代码的类型和指令。但除了这些核心功能之外，还有相当多的变化</a:t>
            </a:r>
          </a:p>
          <a:p>
            <a:pPr>
              <a:lnSpc>
                <a:spcPct val="150000"/>
              </a:lnSpc>
            </a:pPr>
            <a:endParaRPr lang="zh-CN" altLang="en-US" sz="2400" dirty="0"/>
          </a:p>
        </p:txBody>
      </p:sp>
      <p:sp>
        <p:nvSpPr>
          <p:cNvPr id="4" name="页脚占位符 3">
            <a:extLst>
              <a:ext uri="{FF2B5EF4-FFF2-40B4-BE49-F238E27FC236}">
                <a16:creationId xmlns:a16="http://schemas.microsoft.com/office/drawing/2014/main" id="{ACE18104-54D9-4767-92F7-C49CF04244C4}"/>
              </a:ext>
            </a:extLst>
          </p:cNvPr>
          <p:cNvSpPr>
            <a:spLocks noGrp="1"/>
          </p:cNvSpPr>
          <p:nvPr>
            <p:ph type="ftr" sz="quarter" idx="11"/>
          </p:nvPr>
        </p:nvSpPr>
        <p:spPr/>
        <p:txBody>
          <a:bodyPr/>
          <a:lstStyle/>
          <a:p>
            <a:r>
              <a:rPr lang="en-US" altLang="zh-CN"/>
              <a:t>http://faculty.hampshire.edu/lspector/push.html</a:t>
            </a:r>
            <a:endParaRPr lang="zh-CN" altLang="en-US"/>
          </a:p>
        </p:txBody>
      </p:sp>
      <p:cxnSp>
        <p:nvCxnSpPr>
          <p:cNvPr id="5" name="直接连接符 4"/>
          <p:cNvCxnSpPr/>
          <p:nvPr/>
        </p:nvCxnSpPr>
        <p:spPr>
          <a:xfrm>
            <a:off x="838201" y="1403595"/>
            <a:ext cx="8347167" cy="0"/>
          </a:xfrm>
          <a:prstGeom prst="line">
            <a:avLst/>
          </a:prstGeom>
          <a:ln w="28575" cap="rnd">
            <a:solidFill>
              <a:schemeClr val="dk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75478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5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063" y="2380454"/>
            <a:ext cx="12192000" cy="2160000"/>
          </a:xfrm>
          <a:prstGeom prst="rect">
            <a:avLst/>
          </a:prstGeom>
          <a:solidFill>
            <a:schemeClr val="bg2">
              <a:lumMod val="90000"/>
            </a:schemeClr>
          </a:solidFill>
          <a:ln>
            <a:solidFill>
              <a:schemeClr val="bg2"/>
            </a:solidFill>
          </a:ln>
        </p:spPr>
        <p:txBody>
          <a:bodyPr wrap="square" rtlCol="0">
            <a:spAutoFit/>
          </a:bodyPr>
          <a:lstStyle/>
          <a:p>
            <a:endParaRPr lang="zh-CN" altLang="en-US"/>
          </a:p>
        </p:txBody>
      </p:sp>
      <p:pic>
        <p:nvPicPr>
          <p:cNvPr id="4" name="图片 3"/>
          <p:cNvPicPr>
            <a:picLocks noChangeAspect="1"/>
          </p:cNvPicPr>
          <p:nvPr/>
        </p:nvPicPr>
        <p:blipFill>
          <a:blip r:embed="rId2">
            <a:lum bright="70000" contrast="-70000"/>
          </a:blip>
          <a:stretch>
            <a:fillRect/>
          </a:stretch>
        </p:blipFill>
        <p:spPr>
          <a:xfrm>
            <a:off x="3364329" y="2538797"/>
            <a:ext cx="2215028" cy="1843313"/>
          </a:xfrm>
          <a:prstGeom prst="rect">
            <a:avLst/>
          </a:prstGeom>
        </p:spPr>
      </p:pic>
      <p:sp>
        <p:nvSpPr>
          <p:cNvPr id="2" name="标题 1">
            <a:extLst>
              <a:ext uri="{FF2B5EF4-FFF2-40B4-BE49-F238E27FC236}">
                <a16:creationId xmlns:a16="http://schemas.microsoft.com/office/drawing/2014/main" id="{BE4F4A39-8989-4B5B-AB28-B4E7C8867F7F}"/>
              </a:ext>
            </a:extLst>
          </p:cNvPr>
          <p:cNvSpPr>
            <a:spLocks noGrp="1"/>
          </p:cNvSpPr>
          <p:nvPr>
            <p:ph type="title"/>
          </p:nvPr>
        </p:nvSpPr>
        <p:spPr>
          <a:xfrm>
            <a:off x="321557" y="2939465"/>
            <a:ext cx="10515600" cy="1325563"/>
          </a:xfrm>
        </p:spPr>
        <p:txBody>
          <a:bodyPr/>
          <a:lstStyle/>
          <a:p>
            <a:pPr algn="ctr"/>
            <a:r>
              <a:rPr lang="en-US" altLang="zh-CN" b="1" dirty="0"/>
              <a:t>Paper</a:t>
            </a:r>
            <a:endParaRPr lang="zh-CN" altLang="en-US" dirty="0"/>
          </a:p>
        </p:txBody>
      </p:sp>
    </p:spTree>
    <p:extLst>
      <p:ext uri="{BB962C8B-B14F-4D97-AF65-F5344CB8AC3E}">
        <p14:creationId xmlns:p14="http://schemas.microsoft.com/office/powerpoint/2010/main" val="108553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DE5D7-EF25-446F-A9FC-7503CF537D2A}"/>
              </a:ext>
            </a:extLst>
          </p:cNvPr>
          <p:cNvSpPr>
            <a:spLocks noGrp="1"/>
          </p:cNvSpPr>
          <p:nvPr>
            <p:ph type="title"/>
          </p:nvPr>
        </p:nvSpPr>
        <p:spPr/>
        <p:txBody>
          <a:bodyPr>
            <a:normAutofit/>
          </a:bodyPr>
          <a:lstStyle/>
          <a:p>
            <a:r>
              <a:rPr lang="en-US" altLang="zh-CN" sz="3200" b="1" dirty="0"/>
              <a:t>Generalization</a:t>
            </a:r>
            <a:endParaRPr lang="zh-CN" altLang="en-US" sz="3200" b="1" dirty="0"/>
          </a:p>
        </p:txBody>
      </p:sp>
      <p:sp>
        <p:nvSpPr>
          <p:cNvPr id="3" name="内容占位符 2">
            <a:extLst>
              <a:ext uri="{FF2B5EF4-FFF2-40B4-BE49-F238E27FC236}">
                <a16:creationId xmlns:a16="http://schemas.microsoft.com/office/drawing/2014/main" id="{FA2CD75E-BC88-47D6-A270-8FDAB2AC4905}"/>
              </a:ext>
            </a:extLst>
          </p:cNvPr>
          <p:cNvSpPr>
            <a:spLocks noGrp="1"/>
          </p:cNvSpPr>
          <p:nvPr>
            <p:ph idx="1"/>
          </p:nvPr>
        </p:nvSpPr>
        <p:spPr/>
        <p:txBody>
          <a:bodyPr>
            <a:normAutofit/>
          </a:bodyPr>
          <a:lstStyle/>
          <a:p>
            <a:r>
              <a:rPr lang="zh-CN" altLang="en-US" sz="2400" dirty="0"/>
              <a:t>关于</a:t>
            </a:r>
            <a:r>
              <a:rPr lang="en-US" altLang="zh-CN" sz="2400" dirty="0"/>
              <a:t>Generalization</a:t>
            </a:r>
          </a:p>
          <a:p>
            <a:r>
              <a:rPr lang="en-US" altLang="zh-CN" sz="2400" dirty="0"/>
              <a:t>GP</a:t>
            </a:r>
            <a:r>
              <a:rPr lang="zh-CN" altLang="en-US" sz="2400" dirty="0"/>
              <a:t>中存在的研究问题</a:t>
            </a:r>
            <a:endParaRPr lang="en-US" altLang="zh-CN" sz="2400" dirty="0"/>
          </a:p>
          <a:p>
            <a:pPr lvl="1"/>
            <a:r>
              <a:rPr lang="zh-CN" altLang="en-US" dirty="0"/>
              <a:t>程序体积</a:t>
            </a:r>
            <a:endParaRPr lang="en-US" altLang="zh-CN" dirty="0"/>
          </a:p>
          <a:p>
            <a:pPr lvl="1"/>
            <a:r>
              <a:rPr lang="zh-CN" altLang="zh-CN" dirty="0"/>
              <a:t>不必要代码</a:t>
            </a:r>
            <a:endParaRPr lang="en-US" altLang="zh-CN" dirty="0"/>
          </a:p>
          <a:p>
            <a:r>
              <a:rPr lang="en-US" altLang="zh-CN" sz="2400" dirty="0"/>
              <a:t>GP</a:t>
            </a:r>
            <a:r>
              <a:rPr lang="zh-CN" altLang="en-US" sz="2400" dirty="0"/>
              <a:t>中的自动简化和泛化</a:t>
            </a:r>
          </a:p>
        </p:txBody>
      </p:sp>
      <p:cxnSp>
        <p:nvCxnSpPr>
          <p:cNvPr id="4" name="直接连接符 3"/>
          <p:cNvCxnSpPr/>
          <p:nvPr/>
        </p:nvCxnSpPr>
        <p:spPr>
          <a:xfrm>
            <a:off x="838201" y="1403595"/>
            <a:ext cx="8347167" cy="0"/>
          </a:xfrm>
          <a:prstGeom prst="line">
            <a:avLst/>
          </a:prstGeom>
          <a:ln w="28575" cap="rnd">
            <a:solidFill>
              <a:schemeClr val="dk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48720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34AF706-5CB6-4F48-A6DA-EF4DB81E3F0E}"/>
              </a:ext>
            </a:extLst>
          </p:cNvPr>
          <p:cNvPicPr>
            <a:picLocks noChangeAspect="1"/>
          </p:cNvPicPr>
          <p:nvPr/>
        </p:nvPicPr>
        <p:blipFill>
          <a:blip r:embed="rId2"/>
          <a:stretch>
            <a:fillRect/>
          </a:stretch>
        </p:blipFill>
        <p:spPr>
          <a:xfrm>
            <a:off x="1892428" y="0"/>
            <a:ext cx="8533803" cy="6858000"/>
          </a:xfrm>
          <a:prstGeom prst="rect">
            <a:avLst/>
          </a:prstGeom>
        </p:spPr>
      </p:pic>
    </p:spTree>
    <p:extLst>
      <p:ext uri="{BB962C8B-B14F-4D97-AF65-F5344CB8AC3E}">
        <p14:creationId xmlns:p14="http://schemas.microsoft.com/office/powerpoint/2010/main" val="693778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FE84662-9A93-442A-B62A-EEBDFC363F68}"/>
              </a:ext>
            </a:extLst>
          </p:cNvPr>
          <p:cNvSpPr>
            <a:spLocks noGrp="1"/>
          </p:cNvSpPr>
          <p:nvPr>
            <p:ph idx="1"/>
          </p:nvPr>
        </p:nvSpPr>
        <p:spPr>
          <a:xfrm>
            <a:off x="838200" y="1511306"/>
            <a:ext cx="11063068" cy="4665663"/>
          </a:xfrm>
        </p:spPr>
        <p:txBody>
          <a:bodyPr>
            <a:noAutofit/>
          </a:bodyPr>
          <a:lstStyle/>
          <a:p>
            <a:pPr marL="0" indent="0">
              <a:lnSpc>
                <a:spcPct val="170000"/>
              </a:lnSpc>
              <a:buNone/>
            </a:pPr>
            <a:r>
              <a:rPr lang="zh-CN" altLang="zh-CN" sz="2000" dirty="0"/>
              <a:t>尽管存在所有这些微小差异，但</a:t>
            </a:r>
            <a:r>
              <a:rPr lang="zh-CN" altLang="zh-CN" sz="2000" b="1" dirty="0"/>
              <a:t>所有简化方法在所有方面都表现得相当类似</a:t>
            </a:r>
            <a:r>
              <a:rPr lang="zh-CN" altLang="zh-CN" sz="2000" dirty="0"/>
              <a:t>，所有简化方法都显示出在不使用简化方面的重大改进。就我们而言，使用任何简化方法的选择看起来似乎比使用简化方法更重要的决定。</a:t>
            </a:r>
            <a:endParaRPr lang="en-US" altLang="zh-CN" sz="2000" dirty="0"/>
          </a:p>
          <a:p>
            <a:pPr>
              <a:lnSpc>
                <a:spcPct val="170000"/>
              </a:lnSpc>
            </a:pPr>
            <a:r>
              <a:rPr lang="zh-CN" altLang="zh-CN" sz="2000" dirty="0"/>
              <a:t>在一系列综合的基准测试问题中，由</a:t>
            </a:r>
            <a:r>
              <a:rPr lang="en-US" altLang="zh-CN" sz="2000" dirty="0" err="1"/>
              <a:t>PushGP</a:t>
            </a:r>
            <a:r>
              <a:rPr lang="zh-CN" altLang="zh-CN" sz="2000" dirty="0"/>
              <a:t>演变而来的较小的程序普遍倾向于</a:t>
            </a:r>
            <a:r>
              <a:rPr lang="zh-CN" altLang="en-US" sz="2000" dirty="0"/>
              <a:t>泛化</a:t>
            </a:r>
            <a:r>
              <a:rPr lang="zh-CN" altLang="zh-CN" sz="2000" dirty="0"/>
              <a:t>为比较大的程序</a:t>
            </a:r>
            <a:endParaRPr lang="en-US" altLang="zh-CN" sz="2000" dirty="0"/>
          </a:p>
          <a:p>
            <a:pPr>
              <a:lnSpc>
                <a:spcPct val="170000"/>
              </a:lnSpc>
            </a:pPr>
            <a:r>
              <a:rPr lang="zh-CN" altLang="zh-CN" sz="2000" dirty="0"/>
              <a:t>演化后的程序可以使用各种简单的爬山程序自动简化，简化程序倾向于</a:t>
            </a:r>
            <a:r>
              <a:rPr lang="zh-CN" altLang="en-US" sz="2000" dirty="0"/>
              <a:t>泛化</a:t>
            </a:r>
            <a:r>
              <a:rPr lang="zh-CN" altLang="zh-CN" sz="2000" dirty="0"/>
              <a:t>为不简单编辑节目</a:t>
            </a:r>
            <a:endParaRPr lang="en-US" altLang="zh-CN" sz="2000" dirty="0"/>
          </a:p>
          <a:p>
            <a:pPr>
              <a:lnSpc>
                <a:spcPct val="170000"/>
              </a:lnSpc>
            </a:pPr>
            <a:r>
              <a:rPr lang="zh-CN" altLang="zh-CN" sz="2000" dirty="0"/>
              <a:t>可以简化的程序（即简化程序可以</a:t>
            </a:r>
            <a:r>
              <a:rPr lang="zh-CN" altLang="en-US" sz="2000" dirty="0"/>
              <a:t>变</a:t>
            </a:r>
            <a:r>
              <a:rPr lang="zh-CN" altLang="zh-CN" sz="2000" dirty="0"/>
              <a:t>得更小）更有可能显示改进的简化和</a:t>
            </a:r>
            <a:r>
              <a:rPr lang="zh-CN" altLang="en-US" sz="2000" dirty="0"/>
              <a:t>泛化</a:t>
            </a:r>
            <a:endParaRPr lang="en-US" altLang="zh-CN" sz="2000" dirty="0"/>
          </a:p>
          <a:p>
            <a:pPr marL="0" indent="0">
              <a:lnSpc>
                <a:spcPct val="170000"/>
              </a:lnSpc>
              <a:buNone/>
            </a:pPr>
            <a:r>
              <a:rPr lang="en-US" altLang="zh-CN" sz="2000" b="1" dirty="0"/>
              <a:t>&gt; </a:t>
            </a:r>
            <a:r>
              <a:rPr lang="zh-CN" altLang="zh-CN" sz="2000" b="1" dirty="0"/>
              <a:t>建议</a:t>
            </a:r>
            <a:r>
              <a:rPr lang="en-US" altLang="zh-CN" sz="2000" b="1" dirty="0" err="1"/>
              <a:t>PushGP</a:t>
            </a:r>
            <a:r>
              <a:rPr lang="zh-CN" altLang="zh-CN" sz="2000" b="1" dirty="0"/>
              <a:t>用户总是使用</a:t>
            </a:r>
            <a:r>
              <a:rPr lang="zh-CN" altLang="en-US" sz="2000" b="1" dirty="0"/>
              <a:t>本文</a:t>
            </a:r>
            <a:r>
              <a:rPr lang="zh-CN" altLang="zh-CN" sz="2000" b="1" dirty="0"/>
              <a:t>描述的任何方法对演化结果进行自动简化。</a:t>
            </a:r>
            <a:endParaRPr lang="zh-CN" altLang="en-US" sz="2000" b="1" dirty="0"/>
          </a:p>
        </p:txBody>
      </p:sp>
      <p:sp>
        <p:nvSpPr>
          <p:cNvPr id="4" name="文本框 3">
            <a:extLst>
              <a:ext uri="{FF2B5EF4-FFF2-40B4-BE49-F238E27FC236}">
                <a16:creationId xmlns:a16="http://schemas.microsoft.com/office/drawing/2014/main" id="{78130047-0733-49DD-B58B-BF6AC29E875B}"/>
              </a:ext>
            </a:extLst>
          </p:cNvPr>
          <p:cNvSpPr txBox="1"/>
          <p:nvPr/>
        </p:nvSpPr>
        <p:spPr>
          <a:xfrm>
            <a:off x="838200" y="711110"/>
            <a:ext cx="1505540" cy="584775"/>
          </a:xfrm>
          <a:prstGeom prst="rect">
            <a:avLst/>
          </a:prstGeom>
          <a:noFill/>
        </p:spPr>
        <p:txBody>
          <a:bodyPr wrap="none" rtlCol="0">
            <a:spAutoFit/>
          </a:bodyPr>
          <a:lstStyle/>
          <a:p>
            <a:r>
              <a:rPr lang="en-US" altLang="zh-CN" sz="3200" b="1" dirty="0"/>
              <a:t>Results</a:t>
            </a:r>
            <a:endParaRPr lang="zh-CN" altLang="en-US" sz="3200" b="1" dirty="0"/>
          </a:p>
        </p:txBody>
      </p:sp>
      <p:cxnSp>
        <p:nvCxnSpPr>
          <p:cNvPr id="5" name="直接连接符 4"/>
          <p:cNvCxnSpPr/>
          <p:nvPr/>
        </p:nvCxnSpPr>
        <p:spPr>
          <a:xfrm>
            <a:off x="838201" y="1403595"/>
            <a:ext cx="8347167" cy="0"/>
          </a:xfrm>
          <a:prstGeom prst="line">
            <a:avLst/>
          </a:prstGeom>
          <a:ln w="28575" cap="rnd">
            <a:solidFill>
              <a:schemeClr val="dk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26645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656</TotalTime>
  <Words>450</Words>
  <Application>Microsoft Office PowerPoint</Application>
  <PresentationFormat>宽屏</PresentationFormat>
  <Paragraphs>32</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Improving Generalization of Evolved Programs through Automatic Simplification</vt:lpstr>
      <vt:lpstr>PowerPoint 演示文稿</vt:lpstr>
      <vt:lpstr>PUSH, PLUSH, AND PUSHGP </vt:lpstr>
      <vt:lpstr>Push</vt:lpstr>
      <vt:lpstr>PowerPoint 演示文稿</vt:lpstr>
      <vt:lpstr>Paper</vt:lpstr>
      <vt:lpstr>Generalization</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王帅</dc:creator>
  <cp:lastModifiedBy>王 帅</cp:lastModifiedBy>
  <cp:revision>25</cp:revision>
  <dcterms:created xsi:type="dcterms:W3CDTF">2018-06-13T19:12:22Z</dcterms:created>
  <dcterms:modified xsi:type="dcterms:W3CDTF">2018-11-19T14:49:07Z</dcterms:modified>
</cp:coreProperties>
</file>