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256" r:id="rId3"/>
    <p:sldId id="268" r:id="rId4"/>
    <p:sldId id="269" r:id="rId5"/>
    <p:sldId id="270" r:id="rId6"/>
    <p:sldId id="271" r:id="rId7"/>
    <p:sldId id="275" r:id="rId8"/>
    <p:sldId id="273" r:id="rId9"/>
    <p:sldId id="276"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F8A75-BC06-4F9A-A7D6-B4B26D5CB13A}" v="439" dt="2024-02-26T07:31:51.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ence Mwagwabi" userId="09feac9e-962e-46e5-af50-50c5e1df4db3" providerId="ADAL" clId="{F46F8A75-BC06-4F9A-A7D6-B4B26D5CB13A}"/>
    <pc:docChg chg="custSel modSld">
      <pc:chgData name="Florence Mwagwabi" userId="09feac9e-962e-46e5-af50-50c5e1df4db3" providerId="ADAL" clId="{F46F8A75-BC06-4F9A-A7D6-B4B26D5CB13A}" dt="2024-02-26T07:51:24.991" v="733" actId="113"/>
      <pc:docMkLst>
        <pc:docMk/>
      </pc:docMkLst>
      <pc:sldChg chg="modSp mod">
        <pc:chgData name="Florence Mwagwabi" userId="09feac9e-962e-46e5-af50-50c5e1df4db3" providerId="ADAL" clId="{F46F8A75-BC06-4F9A-A7D6-B4B26D5CB13A}" dt="2024-02-26T07:23:28.082" v="59" actId="1035"/>
        <pc:sldMkLst>
          <pc:docMk/>
          <pc:sldMk cId="2979879525" sldId="256"/>
        </pc:sldMkLst>
        <pc:spChg chg="mod">
          <ac:chgData name="Florence Mwagwabi" userId="09feac9e-962e-46e5-af50-50c5e1df4db3" providerId="ADAL" clId="{F46F8A75-BC06-4F9A-A7D6-B4B26D5CB13A}" dt="2024-02-26T07:23:28.082" v="59" actId="1035"/>
          <ac:spMkLst>
            <pc:docMk/>
            <pc:sldMk cId="2979879525" sldId="256"/>
            <ac:spMk id="4" creationId="{38C0818F-C85A-6F52-0332-E7FD332D1AE8}"/>
          </ac:spMkLst>
        </pc:spChg>
      </pc:sldChg>
      <pc:sldChg chg="modSp mod">
        <pc:chgData name="Florence Mwagwabi" userId="09feac9e-962e-46e5-af50-50c5e1df4db3" providerId="ADAL" clId="{F46F8A75-BC06-4F9A-A7D6-B4B26D5CB13A}" dt="2024-02-26T07:51:24.991" v="733" actId="113"/>
        <pc:sldMkLst>
          <pc:docMk/>
          <pc:sldMk cId="153491007" sldId="268"/>
        </pc:sldMkLst>
        <pc:spChg chg="mod">
          <ac:chgData name="Florence Mwagwabi" userId="09feac9e-962e-46e5-af50-50c5e1df4db3" providerId="ADAL" clId="{F46F8A75-BC06-4F9A-A7D6-B4B26D5CB13A}" dt="2024-02-26T07:51:24.991" v="733" actId="113"/>
          <ac:spMkLst>
            <pc:docMk/>
            <pc:sldMk cId="153491007" sldId="268"/>
            <ac:spMk id="2" creationId="{042C824B-4279-4D47-92DD-71F5353FAA23}"/>
          </ac:spMkLst>
        </pc:spChg>
      </pc:sldChg>
      <pc:sldChg chg="modSp modAnim">
        <pc:chgData name="Florence Mwagwabi" userId="09feac9e-962e-46e5-af50-50c5e1df4db3" providerId="ADAL" clId="{F46F8A75-BC06-4F9A-A7D6-B4B26D5CB13A}" dt="2024-02-26T07:31:51.429" v="609" actId="113"/>
        <pc:sldMkLst>
          <pc:docMk/>
          <pc:sldMk cId="2385118503" sldId="275"/>
        </pc:sldMkLst>
        <pc:spChg chg="mod">
          <ac:chgData name="Florence Mwagwabi" userId="09feac9e-962e-46e5-af50-50c5e1df4db3" providerId="ADAL" clId="{F46F8A75-BC06-4F9A-A7D6-B4B26D5CB13A}" dt="2024-02-26T07:31:51.429" v="609" actId="113"/>
          <ac:spMkLst>
            <pc:docMk/>
            <pc:sldMk cId="2385118503" sldId="275"/>
            <ac:spMk id="4" creationId="{40CB921F-EBAC-9777-0CB6-1377EAA00CFC}"/>
          </ac:spMkLst>
        </pc:spChg>
      </pc:sldChg>
      <pc:sldChg chg="modSp mod">
        <pc:chgData name="Florence Mwagwabi" userId="09feac9e-962e-46e5-af50-50c5e1df4db3" providerId="ADAL" clId="{F46F8A75-BC06-4F9A-A7D6-B4B26D5CB13A}" dt="2024-02-26T07:34:54.919" v="731" actId="20577"/>
        <pc:sldMkLst>
          <pc:docMk/>
          <pc:sldMk cId="2799055641" sldId="276"/>
        </pc:sldMkLst>
        <pc:spChg chg="mod">
          <ac:chgData name="Florence Mwagwabi" userId="09feac9e-962e-46e5-af50-50c5e1df4db3" providerId="ADAL" clId="{F46F8A75-BC06-4F9A-A7D6-B4B26D5CB13A}" dt="2024-02-26T07:34:54.919" v="731" actId="20577"/>
          <ac:spMkLst>
            <pc:docMk/>
            <pc:sldMk cId="2799055641" sldId="276"/>
            <ac:spMk id="3" creationId="{1CA9B204-CE4A-A2F6-E23D-AF8095E8A4A7}"/>
          </ac:spMkLst>
        </pc:spChg>
      </pc:sldChg>
    </pc:docChg>
  </pc:docChgLst>
  <pc:docChgLst>
    <pc:chgData name="Florence Mwagwabi" userId="09feac9e-962e-46e5-af50-50c5e1df4db3" providerId="ADAL" clId="{672B408E-FF9F-4AA3-8ECC-1D5502804B8D}"/>
    <pc:docChg chg="modSld">
      <pc:chgData name="Florence Mwagwabi" userId="09feac9e-962e-46e5-af50-50c5e1df4db3" providerId="ADAL" clId="{672B408E-FF9F-4AA3-8ECC-1D5502804B8D}" dt="2023-05-11T09:46:42.079" v="155" actId="255"/>
      <pc:docMkLst>
        <pc:docMk/>
      </pc:docMkLst>
      <pc:sldChg chg="modSp mod modAnim">
        <pc:chgData name="Florence Mwagwabi" userId="09feac9e-962e-46e5-af50-50c5e1df4db3" providerId="ADAL" clId="{672B408E-FF9F-4AA3-8ECC-1D5502804B8D}" dt="2023-05-11T09:42:53.019" v="104" actId="255"/>
        <pc:sldMkLst>
          <pc:docMk/>
          <pc:sldMk cId="210826489" sldId="270"/>
        </pc:sldMkLst>
        <pc:spChg chg="mod">
          <ac:chgData name="Florence Mwagwabi" userId="09feac9e-962e-46e5-af50-50c5e1df4db3" providerId="ADAL" clId="{672B408E-FF9F-4AA3-8ECC-1D5502804B8D}" dt="2023-05-11T09:40:16.248" v="10"/>
          <ac:spMkLst>
            <pc:docMk/>
            <pc:sldMk cId="210826489" sldId="270"/>
            <ac:spMk id="2" creationId="{042C824B-4279-4D47-92DD-71F5353FAA23}"/>
          </ac:spMkLst>
        </pc:spChg>
        <pc:spChg chg="mod">
          <ac:chgData name="Florence Mwagwabi" userId="09feac9e-962e-46e5-af50-50c5e1df4db3" providerId="ADAL" clId="{672B408E-FF9F-4AA3-8ECC-1D5502804B8D}" dt="2023-05-11T09:42:53.019" v="104" actId="255"/>
          <ac:spMkLst>
            <pc:docMk/>
            <pc:sldMk cId="210826489" sldId="270"/>
            <ac:spMk id="7" creationId="{E5564556-59F0-4D0A-A6CD-ADF8F4D7428B}"/>
          </ac:spMkLst>
        </pc:spChg>
      </pc:sldChg>
      <pc:sldChg chg="modSp mod modAnim">
        <pc:chgData name="Florence Mwagwabi" userId="09feac9e-962e-46e5-af50-50c5e1df4db3" providerId="ADAL" clId="{672B408E-FF9F-4AA3-8ECC-1D5502804B8D}" dt="2023-05-11T09:46:07.827" v="153" actId="1076"/>
        <pc:sldMkLst>
          <pc:docMk/>
          <pc:sldMk cId="1632845767" sldId="271"/>
        </pc:sldMkLst>
        <pc:spChg chg="mod">
          <ac:chgData name="Florence Mwagwabi" userId="09feac9e-962e-46e5-af50-50c5e1df4db3" providerId="ADAL" clId="{672B408E-FF9F-4AA3-8ECC-1D5502804B8D}" dt="2023-05-11T09:45:35.916" v="147" actId="6549"/>
          <ac:spMkLst>
            <pc:docMk/>
            <pc:sldMk cId="1632845767" sldId="271"/>
            <ac:spMk id="3" creationId="{1CA9B204-CE4A-A2F6-E23D-AF8095E8A4A7}"/>
          </ac:spMkLst>
        </pc:spChg>
        <pc:spChg chg="mod">
          <ac:chgData name="Florence Mwagwabi" userId="09feac9e-962e-46e5-af50-50c5e1df4db3" providerId="ADAL" clId="{672B408E-FF9F-4AA3-8ECC-1D5502804B8D}" dt="2023-05-11T09:46:07.827" v="153" actId="1076"/>
          <ac:spMkLst>
            <pc:docMk/>
            <pc:sldMk cId="1632845767" sldId="271"/>
            <ac:spMk id="5" creationId="{E541D69E-0BED-086D-4170-299A3647C122}"/>
          </ac:spMkLst>
        </pc:spChg>
        <pc:spChg chg="mod">
          <ac:chgData name="Florence Mwagwabi" userId="09feac9e-962e-46e5-af50-50c5e1df4db3" providerId="ADAL" clId="{672B408E-FF9F-4AA3-8ECC-1D5502804B8D}" dt="2023-05-11T09:46:01.251" v="151" actId="1076"/>
          <ac:spMkLst>
            <pc:docMk/>
            <pc:sldMk cId="1632845767" sldId="271"/>
            <ac:spMk id="6" creationId="{4FD1DA70-F102-8212-C39F-4E04DC635732}"/>
          </ac:spMkLst>
        </pc:spChg>
        <pc:spChg chg="mod">
          <ac:chgData name="Florence Mwagwabi" userId="09feac9e-962e-46e5-af50-50c5e1df4db3" providerId="ADAL" clId="{672B408E-FF9F-4AA3-8ECC-1D5502804B8D}" dt="2023-05-11T09:46:04.156" v="152" actId="1076"/>
          <ac:spMkLst>
            <pc:docMk/>
            <pc:sldMk cId="1632845767" sldId="271"/>
            <ac:spMk id="9" creationId="{2FC311F0-2EF7-1A8E-58EC-B5CEA34C3A21}"/>
          </ac:spMkLst>
        </pc:spChg>
      </pc:sldChg>
      <pc:sldChg chg="modSp">
        <pc:chgData name="Florence Mwagwabi" userId="09feac9e-962e-46e5-af50-50c5e1df4db3" providerId="ADAL" clId="{672B408E-FF9F-4AA3-8ECC-1D5502804B8D}" dt="2023-05-11T09:46:42.079" v="155" actId="255"/>
        <pc:sldMkLst>
          <pc:docMk/>
          <pc:sldMk cId="1588305676" sldId="273"/>
        </pc:sldMkLst>
        <pc:spChg chg="mod">
          <ac:chgData name="Florence Mwagwabi" userId="09feac9e-962e-46e5-af50-50c5e1df4db3" providerId="ADAL" clId="{672B408E-FF9F-4AA3-8ECC-1D5502804B8D}" dt="2023-05-11T09:46:42.079" v="155" actId="255"/>
          <ac:spMkLst>
            <pc:docMk/>
            <pc:sldMk cId="1588305676" sldId="273"/>
            <ac:spMk id="3" creationId="{1CA9B204-CE4A-A2F6-E23D-AF8095E8A4A7}"/>
          </ac:spMkLst>
        </pc:spChg>
      </pc:sldChg>
    </pc:docChg>
  </pc:docChgLst>
  <pc:docChgLst>
    <pc:chgData name="Florence Mwagwabi" userId="09feac9e-962e-46e5-af50-50c5e1df4db3" providerId="ADAL" clId="{9E0A78F2-5A36-40A0-AC05-BEB72CB5434E}"/>
    <pc:docChg chg="undo custSel addSld modSld">
      <pc:chgData name="Florence Mwagwabi" userId="09feac9e-962e-46e5-af50-50c5e1df4db3" providerId="ADAL" clId="{9E0A78F2-5A36-40A0-AC05-BEB72CB5434E}" dt="2023-06-21T04:04:20.665" v="2209" actId="313"/>
      <pc:docMkLst>
        <pc:docMk/>
      </pc:docMkLst>
      <pc:sldChg chg="modSp mod modAnim">
        <pc:chgData name="Florence Mwagwabi" userId="09feac9e-962e-46e5-af50-50c5e1df4db3" providerId="ADAL" clId="{9E0A78F2-5A36-40A0-AC05-BEB72CB5434E}" dt="2023-06-21T03:39:03.493" v="1146" actId="255"/>
        <pc:sldMkLst>
          <pc:docMk/>
          <pc:sldMk cId="153491007" sldId="268"/>
        </pc:sldMkLst>
        <pc:spChg chg="mod">
          <ac:chgData name="Florence Mwagwabi" userId="09feac9e-962e-46e5-af50-50c5e1df4db3" providerId="ADAL" clId="{9E0A78F2-5A36-40A0-AC05-BEB72CB5434E}" dt="2023-06-21T03:39:03.493" v="1146" actId="255"/>
          <ac:spMkLst>
            <pc:docMk/>
            <pc:sldMk cId="153491007" sldId="268"/>
            <ac:spMk id="2" creationId="{042C824B-4279-4D47-92DD-71F5353FAA23}"/>
          </ac:spMkLst>
        </pc:spChg>
        <pc:spChg chg="mod">
          <ac:chgData name="Florence Mwagwabi" userId="09feac9e-962e-46e5-af50-50c5e1df4db3" providerId="ADAL" clId="{9E0A78F2-5A36-40A0-AC05-BEB72CB5434E}" dt="2023-06-21T02:47:13.280" v="1080" actId="20577"/>
          <ac:spMkLst>
            <pc:docMk/>
            <pc:sldMk cId="153491007" sldId="268"/>
            <ac:spMk id="7" creationId="{E5564556-59F0-4D0A-A6CD-ADF8F4D7428B}"/>
          </ac:spMkLst>
        </pc:spChg>
      </pc:sldChg>
      <pc:sldChg chg="addSp delSp modSp mod addAnim delAnim">
        <pc:chgData name="Florence Mwagwabi" userId="09feac9e-962e-46e5-af50-50c5e1df4db3" providerId="ADAL" clId="{9E0A78F2-5A36-40A0-AC05-BEB72CB5434E}" dt="2023-06-21T03:39:09.332" v="1147" actId="255"/>
        <pc:sldMkLst>
          <pc:docMk/>
          <pc:sldMk cId="2140619699" sldId="269"/>
        </pc:sldMkLst>
        <pc:spChg chg="mod">
          <ac:chgData name="Florence Mwagwabi" userId="09feac9e-962e-46e5-af50-50c5e1df4db3" providerId="ADAL" clId="{9E0A78F2-5A36-40A0-AC05-BEB72CB5434E}" dt="2023-06-21T03:39:09.332" v="1147" actId="255"/>
          <ac:spMkLst>
            <pc:docMk/>
            <pc:sldMk cId="2140619699" sldId="269"/>
            <ac:spMk id="2" creationId="{042C824B-4279-4D47-92DD-71F5353FAA23}"/>
          </ac:spMkLst>
        </pc:spChg>
        <pc:spChg chg="add mod">
          <ac:chgData name="Florence Mwagwabi" userId="09feac9e-962e-46e5-af50-50c5e1df4db3" providerId="ADAL" clId="{9E0A78F2-5A36-40A0-AC05-BEB72CB5434E}" dt="2023-06-10T02:13:20.321" v="649"/>
          <ac:spMkLst>
            <pc:docMk/>
            <pc:sldMk cId="2140619699" sldId="269"/>
            <ac:spMk id="3" creationId="{39E0DF21-C2AA-15F1-3890-85421B258CE0}"/>
          </ac:spMkLst>
        </pc:spChg>
        <pc:spChg chg="del mod">
          <ac:chgData name="Florence Mwagwabi" userId="09feac9e-962e-46e5-af50-50c5e1df4db3" providerId="ADAL" clId="{9E0A78F2-5A36-40A0-AC05-BEB72CB5434E}" dt="2023-06-10T02:13:19.805" v="648" actId="478"/>
          <ac:spMkLst>
            <pc:docMk/>
            <pc:sldMk cId="2140619699" sldId="269"/>
            <ac:spMk id="4" creationId="{40CB921F-EBAC-9777-0CB6-1377EAA00CFC}"/>
          </ac:spMkLst>
        </pc:spChg>
        <pc:spChg chg="add del mod">
          <ac:chgData name="Florence Mwagwabi" userId="09feac9e-962e-46e5-af50-50c5e1df4db3" providerId="ADAL" clId="{9E0A78F2-5A36-40A0-AC05-BEB72CB5434E}" dt="2023-06-21T03:38:23.472" v="1132" actId="14100"/>
          <ac:spMkLst>
            <pc:docMk/>
            <pc:sldMk cId="2140619699" sldId="269"/>
            <ac:spMk id="6" creationId="{35A22E64-2B94-EC06-BB2F-84F9D7EED214}"/>
          </ac:spMkLst>
        </pc:spChg>
        <pc:spChg chg="mod">
          <ac:chgData name="Florence Mwagwabi" userId="09feac9e-962e-46e5-af50-50c5e1df4db3" providerId="ADAL" clId="{9E0A78F2-5A36-40A0-AC05-BEB72CB5434E}" dt="2023-06-10T02:09:31.823" v="524" actId="255"/>
          <ac:spMkLst>
            <pc:docMk/>
            <pc:sldMk cId="2140619699" sldId="269"/>
            <ac:spMk id="7" creationId="{E5564556-59F0-4D0A-A6CD-ADF8F4D7428B}"/>
          </ac:spMkLst>
        </pc:spChg>
        <pc:spChg chg="mod">
          <ac:chgData name="Florence Mwagwabi" userId="09feac9e-962e-46e5-af50-50c5e1df4db3" providerId="ADAL" clId="{9E0A78F2-5A36-40A0-AC05-BEB72CB5434E}" dt="2023-06-21T03:38:32.288" v="1138" actId="14100"/>
          <ac:spMkLst>
            <pc:docMk/>
            <pc:sldMk cId="2140619699" sldId="269"/>
            <ac:spMk id="10" creationId="{5C9C4A31-8B16-E125-F079-7E6FACAB09AB}"/>
          </ac:spMkLst>
        </pc:spChg>
        <pc:spChg chg="mod">
          <ac:chgData name="Florence Mwagwabi" userId="09feac9e-962e-46e5-af50-50c5e1df4db3" providerId="ADAL" clId="{9E0A78F2-5A36-40A0-AC05-BEB72CB5434E}" dt="2023-06-21T03:38:38.288" v="1143" actId="14100"/>
          <ac:spMkLst>
            <pc:docMk/>
            <pc:sldMk cId="2140619699" sldId="269"/>
            <ac:spMk id="12" creationId="{70D778F3-DD3A-529D-58C3-EA9FE774D591}"/>
          </ac:spMkLst>
        </pc:spChg>
      </pc:sldChg>
      <pc:sldChg chg="addSp delSp modSp mod">
        <pc:chgData name="Florence Mwagwabi" userId="09feac9e-962e-46e5-af50-50c5e1df4db3" providerId="ADAL" clId="{9E0A78F2-5A36-40A0-AC05-BEB72CB5434E}" dt="2023-06-21T03:39:51.371" v="1148" actId="255"/>
        <pc:sldMkLst>
          <pc:docMk/>
          <pc:sldMk cId="210826489" sldId="270"/>
        </pc:sldMkLst>
        <pc:spChg chg="mod">
          <ac:chgData name="Florence Mwagwabi" userId="09feac9e-962e-46e5-af50-50c5e1df4db3" providerId="ADAL" clId="{9E0A78F2-5A36-40A0-AC05-BEB72CB5434E}" dt="2023-06-21T03:38:56.581" v="1145" actId="255"/>
          <ac:spMkLst>
            <pc:docMk/>
            <pc:sldMk cId="210826489" sldId="270"/>
            <ac:spMk id="2" creationId="{042C824B-4279-4D47-92DD-71F5353FAA23}"/>
          </ac:spMkLst>
        </pc:spChg>
        <pc:spChg chg="add mod">
          <ac:chgData name="Florence Mwagwabi" userId="09feac9e-962e-46e5-af50-50c5e1df4db3" providerId="ADAL" clId="{9E0A78F2-5A36-40A0-AC05-BEB72CB5434E}" dt="2023-06-10T02:13:16.067" v="647"/>
          <ac:spMkLst>
            <pc:docMk/>
            <pc:sldMk cId="210826489" sldId="270"/>
            <ac:spMk id="3" creationId="{54A5E7DA-798B-211E-0006-ED43E94F81C3}"/>
          </ac:spMkLst>
        </pc:spChg>
        <pc:spChg chg="del mod">
          <ac:chgData name="Florence Mwagwabi" userId="09feac9e-962e-46e5-af50-50c5e1df4db3" providerId="ADAL" clId="{9E0A78F2-5A36-40A0-AC05-BEB72CB5434E}" dt="2023-06-10T02:13:15.628" v="646" actId="478"/>
          <ac:spMkLst>
            <pc:docMk/>
            <pc:sldMk cId="210826489" sldId="270"/>
            <ac:spMk id="4" creationId="{40CB921F-EBAC-9777-0CB6-1377EAA00CFC}"/>
          </ac:spMkLst>
        </pc:spChg>
        <pc:spChg chg="mod">
          <ac:chgData name="Florence Mwagwabi" userId="09feac9e-962e-46e5-af50-50c5e1df4db3" providerId="ADAL" clId="{9E0A78F2-5A36-40A0-AC05-BEB72CB5434E}" dt="2023-06-21T03:39:51.371" v="1148" actId="255"/>
          <ac:spMkLst>
            <pc:docMk/>
            <pc:sldMk cId="210826489" sldId="270"/>
            <ac:spMk id="7" creationId="{E5564556-59F0-4D0A-A6CD-ADF8F4D7428B}"/>
          </ac:spMkLst>
        </pc:spChg>
      </pc:sldChg>
      <pc:sldChg chg="addSp delSp modSp mod">
        <pc:chgData name="Florence Mwagwabi" userId="09feac9e-962e-46e5-af50-50c5e1df4db3" providerId="ADAL" clId="{9E0A78F2-5A36-40A0-AC05-BEB72CB5434E}" dt="2023-06-21T03:41:21.647" v="1173" actId="1076"/>
        <pc:sldMkLst>
          <pc:docMk/>
          <pc:sldMk cId="1632845767" sldId="271"/>
        </pc:sldMkLst>
        <pc:spChg chg="mod">
          <ac:chgData name="Florence Mwagwabi" userId="09feac9e-962e-46e5-af50-50c5e1df4db3" providerId="ADAL" clId="{9E0A78F2-5A36-40A0-AC05-BEB72CB5434E}" dt="2023-06-21T03:40:49.239" v="1157" actId="113"/>
          <ac:spMkLst>
            <pc:docMk/>
            <pc:sldMk cId="1632845767" sldId="271"/>
            <ac:spMk id="2" creationId="{042C824B-4279-4D47-92DD-71F5353FAA23}"/>
          </ac:spMkLst>
        </pc:spChg>
        <pc:spChg chg="mod">
          <ac:chgData name="Florence Mwagwabi" userId="09feac9e-962e-46e5-af50-50c5e1df4db3" providerId="ADAL" clId="{9E0A78F2-5A36-40A0-AC05-BEB72CB5434E}" dt="2023-06-21T03:41:13.636" v="1170" actId="255"/>
          <ac:spMkLst>
            <pc:docMk/>
            <pc:sldMk cId="1632845767" sldId="271"/>
            <ac:spMk id="3" creationId="{1CA9B204-CE4A-A2F6-E23D-AF8095E8A4A7}"/>
          </ac:spMkLst>
        </pc:spChg>
        <pc:spChg chg="del mod">
          <ac:chgData name="Florence Mwagwabi" userId="09feac9e-962e-46e5-af50-50c5e1df4db3" providerId="ADAL" clId="{9E0A78F2-5A36-40A0-AC05-BEB72CB5434E}" dt="2023-06-10T02:13:09.707" v="644" actId="478"/>
          <ac:spMkLst>
            <pc:docMk/>
            <pc:sldMk cId="1632845767" sldId="271"/>
            <ac:spMk id="4" creationId="{40CB921F-EBAC-9777-0CB6-1377EAA00CFC}"/>
          </ac:spMkLst>
        </pc:spChg>
        <pc:spChg chg="mod">
          <ac:chgData name="Florence Mwagwabi" userId="09feac9e-962e-46e5-af50-50c5e1df4db3" providerId="ADAL" clId="{9E0A78F2-5A36-40A0-AC05-BEB72CB5434E}" dt="2023-06-21T03:41:17.334" v="1171" actId="1076"/>
          <ac:spMkLst>
            <pc:docMk/>
            <pc:sldMk cId="1632845767" sldId="271"/>
            <ac:spMk id="5" creationId="{E541D69E-0BED-086D-4170-299A3647C122}"/>
          </ac:spMkLst>
        </pc:spChg>
        <pc:spChg chg="mod">
          <ac:chgData name="Florence Mwagwabi" userId="09feac9e-962e-46e5-af50-50c5e1df4db3" providerId="ADAL" clId="{9E0A78F2-5A36-40A0-AC05-BEB72CB5434E}" dt="2023-06-21T03:41:19.711" v="1172" actId="1076"/>
          <ac:spMkLst>
            <pc:docMk/>
            <pc:sldMk cId="1632845767" sldId="271"/>
            <ac:spMk id="6" creationId="{4FD1DA70-F102-8212-C39F-4E04DC635732}"/>
          </ac:spMkLst>
        </pc:spChg>
        <pc:spChg chg="add mod">
          <ac:chgData name="Florence Mwagwabi" userId="09feac9e-962e-46e5-af50-50c5e1df4db3" providerId="ADAL" clId="{9E0A78F2-5A36-40A0-AC05-BEB72CB5434E}" dt="2023-06-10T02:13:11.379" v="645"/>
          <ac:spMkLst>
            <pc:docMk/>
            <pc:sldMk cId="1632845767" sldId="271"/>
            <ac:spMk id="7" creationId="{335AEAE4-D375-6B1B-FC14-853477AA65EE}"/>
          </ac:spMkLst>
        </pc:spChg>
        <pc:spChg chg="mod">
          <ac:chgData name="Florence Mwagwabi" userId="09feac9e-962e-46e5-af50-50c5e1df4db3" providerId="ADAL" clId="{9E0A78F2-5A36-40A0-AC05-BEB72CB5434E}" dt="2023-06-21T03:41:21.647" v="1173" actId="1076"/>
          <ac:spMkLst>
            <pc:docMk/>
            <pc:sldMk cId="1632845767" sldId="271"/>
            <ac:spMk id="9" creationId="{2FC311F0-2EF7-1A8E-58EC-B5CEA34C3A21}"/>
          </ac:spMkLst>
        </pc:spChg>
      </pc:sldChg>
      <pc:sldChg chg="modSp mod">
        <pc:chgData name="Florence Mwagwabi" userId="09feac9e-962e-46e5-af50-50c5e1df4db3" providerId="ADAL" clId="{9E0A78F2-5A36-40A0-AC05-BEB72CB5434E}" dt="2023-06-10T02:12:45.907" v="641" actId="20577"/>
        <pc:sldMkLst>
          <pc:docMk/>
          <pc:sldMk cId="1588305676" sldId="273"/>
        </pc:sldMkLst>
        <pc:spChg chg="mod">
          <ac:chgData name="Florence Mwagwabi" userId="09feac9e-962e-46e5-af50-50c5e1df4db3" providerId="ADAL" clId="{9E0A78F2-5A36-40A0-AC05-BEB72CB5434E}" dt="2023-06-10T02:12:45.907" v="641" actId="20577"/>
          <ac:spMkLst>
            <pc:docMk/>
            <pc:sldMk cId="1588305676" sldId="273"/>
            <ac:spMk id="8" creationId="{E5585411-DE61-42EC-8DAB-BA853F129791}"/>
          </ac:spMkLst>
        </pc:spChg>
      </pc:sldChg>
      <pc:sldChg chg="modSp mod">
        <pc:chgData name="Florence Mwagwabi" userId="09feac9e-962e-46e5-af50-50c5e1df4db3" providerId="ADAL" clId="{9E0A78F2-5A36-40A0-AC05-BEB72CB5434E}" dt="2023-06-11T01:30:51.794" v="1056" actId="255"/>
        <pc:sldMkLst>
          <pc:docMk/>
          <pc:sldMk cId="1572347662" sldId="274"/>
        </pc:sldMkLst>
        <pc:spChg chg="mod">
          <ac:chgData name="Florence Mwagwabi" userId="09feac9e-962e-46e5-af50-50c5e1df4db3" providerId="ADAL" clId="{9E0A78F2-5A36-40A0-AC05-BEB72CB5434E}" dt="2023-06-11T01:29:17.920" v="983" actId="255"/>
          <ac:spMkLst>
            <pc:docMk/>
            <pc:sldMk cId="1572347662" sldId="274"/>
            <ac:spMk id="2" creationId="{042C824B-4279-4D47-92DD-71F5353FAA23}"/>
          </ac:spMkLst>
        </pc:spChg>
        <pc:spChg chg="mod">
          <ac:chgData name="Florence Mwagwabi" userId="09feac9e-962e-46e5-af50-50c5e1df4db3" providerId="ADAL" clId="{9E0A78F2-5A36-40A0-AC05-BEB72CB5434E}" dt="2023-06-11T01:30:40.098" v="1055" actId="255"/>
          <ac:spMkLst>
            <pc:docMk/>
            <pc:sldMk cId="1572347662" sldId="274"/>
            <ac:spMk id="4" creationId="{8FC63F30-EBB4-D0D9-5BE0-89B25BE87E11}"/>
          </ac:spMkLst>
        </pc:spChg>
        <pc:spChg chg="mod">
          <ac:chgData name="Florence Mwagwabi" userId="09feac9e-962e-46e5-af50-50c5e1df4db3" providerId="ADAL" clId="{9E0A78F2-5A36-40A0-AC05-BEB72CB5434E}" dt="2023-06-11T01:30:51.794" v="1056" actId="255"/>
          <ac:spMkLst>
            <pc:docMk/>
            <pc:sldMk cId="1572347662" sldId="274"/>
            <ac:spMk id="11" creationId="{9A0FF8DE-E435-566D-6927-1D1A22D8830D}"/>
          </ac:spMkLst>
        </pc:spChg>
      </pc:sldChg>
      <pc:sldChg chg="addSp delSp modSp add mod delAnim modAnim">
        <pc:chgData name="Florence Mwagwabi" userId="09feac9e-962e-46e5-af50-50c5e1df4db3" providerId="ADAL" clId="{9E0A78F2-5A36-40A0-AC05-BEB72CB5434E}" dt="2023-06-21T03:58:35.167" v="2035" actId="20577"/>
        <pc:sldMkLst>
          <pc:docMk/>
          <pc:sldMk cId="2385118503" sldId="275"/>
        </pc:sldMkLst>
        <pc:spChg chg="mod">
          <ac:chgData name="Florence Mwagwabi" userId="09feac9e-962e-46e5-af50-50c5e1df4db3" providerId="ADAL" clId="{9E0A78F2-5A36-40A0-AC05-BEB72CB5434E}" dt="2023-06-21T03:55:22.125" v="1957" actId="20577"/>
          <ac:spMkLst>
            <pc:docMk/>
            <pc:sldMk cId="2385118503" sldId="275"/>
            <ac:spMk id="2" creationId="{042C824B-4279-4D47-92DD-71F5353FAA23}"/>
          </ac:spMkLst>
        </pc:spChg>
        <pc:spChg chg="add del mod">
          <ac:chgData name="Florence Mwagwabi" userId="09feac9e-962e-46e5-af50-50c5e1df4db3" providerId="ADAL" clId="{9E0A78F2-5A36-40A0-AC05-BEB72CB5434E}" dt="2023-06-21T03:54:51.702" v="1950" actId="1076"/>
          <ac:spMkLst>
            <pc:docMk/>
            <pc:sldMk cId="2385118503" sldId="275"/>
            <ac:spMk id="3" creationId="{1CA9B204-CE4A-A2F6-E23D-AF8095E8A4A7}"/>
          </ac:spMkLst>
        </pc:spChg>
        <pc:spChg chg="mod">
          <ac:chgData name="Florence Mwagwabi" userId="09feac9e-962e-46e5-af50-50c5e1df4db3" providerId="ADAL" clId="{9E0A78F2-5A36-40A0-AC05-BEB72CB5434E}" dt="2023-06-21T03:58:35.167" v="2035" actId="20577"/>
          <ac:spMkLst>
            <pc:docMk/>
            <pc:sldMk cId="2385118503" sldId="275"/>
            <ac:spMk id="4" creationId="{40CB921F-EBAC-9777-0CB6-1377EAA00CFC}"/>
          </ac:spMkLst>
        </pc:spChg>
        <pc:spChg chg="del">
          <ac:chgData name="Florence Mwagwabi" userId="09feac9e-962e-46e5-af50-50c5e1df4db3" providerId="ADAL" clId="{9E0A78F2-5A36-40A0-AC05-BEB72CB5434E}" dt="2023-06-10T02:18:40.204" v="672" actId="478"/>
          <ac:spMkLst>
            <pc:docMk/>
            <pc:sldMk cId="2385118503" sldId="275"/>
            <ac:spMk id="5" creationId="{E541D69E-0BED-086D-4170-299A3647C122}"/>
          </ac:spMkLst>
        </pc:spChg>
        <pc:spChg chg="del">
          <ac:chgData name="Florence Mwagwabi" userId="09feac9e-962e-46e5-af50-50c5e1df4db3" providerId="ADAL" clId="{9E0A78F2-5A36-40A0-AC05-BEB72CB5434E}" dt="2023-06-10T02:18:41.565" v="673" actId="478"/>
          <ac:spMkLst>
            <pc:docMk/>
            <pc:sldMk cId="2385118503" sldId="275"/>
            <ac:spMk id="6" creationId="{4FD1DA70-F102-8212-C39F-4E04DC635732}"/>
          </ac:spMkLst>
        </pc:spChg>
        <pc:spChg chg="add mod">
          <ac:chgData name="Florence Mwagwabi" userId="09feac9e-962e-46e5-af50-50c5e1df4db3" providerId="ADAL" clId="{9E0A78F2-5A36-40A0-AC05-BEB72CB5434E}" dt="2023-06-11T01:22:54.707" v="755" actId="164"/>
          <ac:spMkLst>
            <pc:docMk/>
            <pc:sldMk cId="2385118503" sldId="275"/>
            <ac:spMk id="7" creationId="{F10ED622-ADEE-D517-901C-374B83BC7FA7}"/>
          </ac:spMkLst>
        </pc:spChg>
        <pc:spChg chg="mod">
          <ac:chgData name="Florence Mwagwabi" userId="09feac9e-962e-46e5-af50-50c5e1df4db3" providerId="ADAL" clId="{9E0A78F2-5A36-40A0-AC05-BEB72CB5434E}" dt="2023-06-21T03:54:51.702" v="1950" actId="1076"/>
          <ac:spMkLst>
            <pc:docMk/>
            <pc:sldMk cId="2385118503" sldId="275"/>
            <ac:spMk id="8" creationId="{E5585411-DE61-42EC-8DAB-BA853F129791}"/>
          </ac:spMkLst>
        </pc:spChg>
        <pc:spChg chg="del">
          <ac:chgData name="Florence Mwagwabi" userId="09feac9e-962e-46e5-af50-50c5e1df4db3" providerId="ADAL" clId="{9E0A78F2-5A36-40A0-AC05-BEB72CB5434E}" dt="2023-06-10T02:18:48.062" v="676" actId="478"/>
          <ac:spMkLst>
            <pc:docMk/>
            <pc:sldMk cId="2385118503" sldId="275"/>
            <ac:spMk id="9" creationId="{2FC311F0-2EF7-1A8E-58EC-B5CEA34C3A21}"/>
          </ac:spMkLst>
        </pc:spChg>
        <pc:spChg chg="add mod">
          <ac:chgData name="Florence Mwagwabi" userId="09feac9e-962e-46e5-af50-50c5e1df4db3" providerId="ADAL" clId="{9E0A78F2-5A36-40A0-AC05-BEB72CB5434E}" dt="2023-06-11T01:23:31.458" v="790" actId="255"/>
          <ac:spMkLst>
            <pc:docMk/>
            <pc:sldMk cId="2385118503" sldId="275"/>
            <ac:spMk id="10" creationId="{AC11AB0A-4D80-6999-D2F7-463C0C25B422}"/>
          </ac:spMkLst>
        </pc:spChg>
        <pc:spChg chg="mod">
          <ac:chgData name="Florence Mwagwabi" userId="09feac9e-962e-46e5-af50-50c5e1df4db3" providerId="ADAL" clId="{9E0A78F2-5A36-40A0-AC05-BEB72CB5434E}" dt="2023-06-11T01:22:56.023" v="756"/>
          <ac:spMkLst>
            <pc:docMk/>
            <pc:sldMk cId="2385118503" sldId="275"/>
            <ac:spMk id="13" creationId="{55E8E3E1-2895-818B-02BC-F9E1C14EACBD}"/>
          </ac:spMkLst>
        </pc:spChg>
        <pc:spChg chg="mod">
          <ac:chgData name="Florence Mwagwabi" userId="09feac9e-962e-46e5-af50-50c5e1df4db3" providerId="ADAL" clId="{9E0A78F2-5A36-40A0-AC05-BEB72CB5434E}" dt="2023-06-11T01:23:28.144" v="789" actId="1076"/>
          <ac:spMkLst>
            <pc:docMk/>
            <pc:sldMk cId="2385118503" sldId="275"/>
            <ac:spMk id="14" creationId="{611E93E6-AB3D-6F0C-2916-8AADE1D1C863}"/>
          </ac:spMkLst>
        </pc:spChg>
        <pc:spChg chg="mod">
          <ac:chgData name="Florence Mwagwabi" userId="09feac9e-962e-46e5-af50-50c5e1df4db3" providerId="ADAL" clId="{9E0A78F2-5A36-40A0-AC05-BEB72CB5434E}" dt="2023-06-11T01:23:41.382" v="791"/>
          <ac:spMkLst>
            <pc:docMk/>
            <pc:sldMk cId="2385118503" sldId="275"/>
            <ac:spMk id="16" creationId="{BB2268D0-7B49-E14E-657A-3A67F394A7FB}"/>
          </ac:spMkLst>
        </pc:spChg>
        <pc:spChg chg="mod">
          <ac:chgData name="Florence Mwagwabi" userId="09feac9e-962e-46e5-af50-50c5e1df4db3" providerId="ADAL" clId="{9E0A78F2-5A36-40A0-AC05-BEB72CB5434E}" dt="2023-06-11T01:23:41.382" v="791"/>
          <ac:spMkLst>
            <pc:docMk/>
            <pc:sldMk cId="2385118503" sldId="275"/>
            <ac:spMk id="17" creationId="{91F7619F-BC23-F45D-682F-E0D596A6F9D7}"/>
          </ac:spMkLst>
        </pc:spChg>
        <pc:spChg chg="mod">
          <ac:chgData name="Florence Mwagwabi" userId="09feac9e-962e-46e5-af50-50c5e1df4db3" providerId="ADAL" clId="{9E0A78F2-5A36-40A0-AC05-BEB72CB5434E}" dt="2023-06-11T01:23:47.017" v="793"/>
          <ac:spMkLst>
            <pc:docMk/>
            <pc:sldMk cId="2385118503" sldId="275"/>
            <ac:spMk id="19" creationId="{33AB502C-1D27-1916-0AAF-BBDEA7385FC2}"/>
          </ac:spMkLst>
        </pc:spChg>
        <pc:spChg chg="mod">
          <ac:chgData name="Florence Mwagwabi" userId="09feac9e-962e-46e5-af50-50c5e1df4db3" providerId="ADAL" clId="{9E0A78F2-5A36-40A0-AC05-BEB72CB5434E}" dt="2023-06-11T01:24:03.568" v="814" actId="20577"/>
          <ac:spMkLst>
            <pc:docMk/>
            <pc:sldMk cId="2385118503" sldId="275"/>
            <ac:spMk id="20" creationId="{3A892203-0B0B-EF4C-6788-C17F32784FFD}"/>
          </ac:spMkLst>
        </pc:spChg>
        <pc:spChg chg="add mod">
          <ac:chgData name="Florence Mwagwabi" userId="09feac9e-962e-46e5-af50-50c5e1df4db3" providerId="ADAL" clId="{9E0A78F2-5A36-40A0-AC05-BEB72CB5434E}" dt="2023-06-21T03:54:56.360" v="1951" actId="164"/>
          <ac:spMkLst>
            <pc:docMk/>
            <pc:sldMk cId="2385118503" sldId="275"/>
            <ac:spMk id="25" creationId="{8FA45C6C-647E-970F-294A-7C01860D0B49}"/>
          </ac:spMkLst>
        </pc:spChg>
        <pc:spChg chg="add mod">
          <ac:chgData name="Florence Mwagwabi" userId="09feac9e-962e-46e5-af50-50c5e1df4db3" providerId="ADAL" clId="{9E0A78F2-5A36-40A0-AC05-BEB72CB5434E}" dt="2023-06-21T03:54:56.360" v="1951" actId="164"/>
          <ac:spMkLst>
            <pc:docMk/>
            <pc:sldMk cId="2385118503" sldId="275"/>
            <ac:spMk id="26" creationId="{6D895E58-54DB-6293-83EC-53B38ED424F6}"/>
          </ac:spMkLst>
        </pc:spChg>
        <pc:spChg chg="add del mod">
          <ac:chgData name="Florence Mwagwabi" userId="09feac9e-962e-46e5-af50-50c5e1df4db3" providerId="ADAL" clId="{9E0A78F2-5A36-40A0-AC05-BEB72CB5434E}" dt="2023-06-11T01:26:59.363" v="943"/>
          <ac:spMkLst>
            <pc:docMk/>
            <pc:sldMk cId="2385118503" sldId="275"/>
            <ac:spMk id="27" creationId="{3CAEB81A-8768-15ED-20E3-BB75BE27F52E}"/>
          </ac:spMkLst>
        </pc:spChg>
        <pc:spChg chg="add mod">
          <ac:chgData name="Florence Mwagwabi" userId="09feac9e-962e-46e5-af50-50c5e1df4db3" providerId="ADAL" clId="{9E0A78F2-5A36-40A0-AC05-BEB72CB5434E}" dt="2023-06-21T03:54:56.360" v="1951" actId="164"/>
          <ac:spMkLst>
            <pc:docMk/>
            <pc:sldMk cId="2385118503" sldId="275"/>
            <ac:spMk id="28" creationId="{A2734C0C-D143-84EC-5C6A-6F667DC28989}"/>
          </ac:spMkLst>
        </pc:spChg>
        <pc:spChg chg="add mod">
          <ac:chgData name="Florence Mwagwabi" userId="09feac9e-962e-46e5-af50-50c5e1df4db3" providerId="ADAL" clId="{9E0A78F2-5A36-40A0-AC05-BEB72CB5434E}" dt="2023-06-21T03:54:56.360" v="1951" actId="164"/>
          <ac:spMkLst>
            <pc:docMk/>
            <pc:sldMk cId="2385118503" sldId="275"/>
            <ac:spMk id="29" creationId="{9362C4F0-8365-39A7-9C5A-56A2A8506CFC}"/>
          </ac:spMkLst>
        </pc:spChg>
        <pc:grpChg chg="add mod">
          <ac:chgData name="Florence Mwagwabi" userId="09feac9e-962e-46e5-af50-50c5e1df4db3" providerId="ADAL" clId="{9E0A78F2-5A36-40A0-AC05-BEB72CB5434E}" dt="2023-06-21T03:54:56.360" v="1951" actId="164"/>
          <ac:grpSpMkLst>
            <pc:docMk/>
            <pc:sldMk cId="2385118503" sldId="275"/>
            <ac:grpSpMk id="11" creationId="{B43845DD-B837-2027-3CAE-39A5CD932738}"/>
          </ac:grpSpMkLst>
        </pc:grpChg>
        <pc:grpChg chg="add mod">
          <ac:chgData name="Florence Mwagwabi" userId="09feac9e-962e-46e5-af50-50c5e1df4db3" providerId="ADAL" clId="{9E0A78F2-5A36-40A0-AC05-BEB72CB5434E}" dt="2023-06-21T03:54:56.360" v="1951" actId="164"/>
          <ac:grpSpMkLst>
            <pc:docMk/>
            <pc:sldMk cId="2385118503" sldId="275"/>
            <ac:grpSpMk id="12" creationId="{E3239A1C-2D7D-CEE2-918C-B0DF36572C23}"/>
          </ac:grpSpMkLst>
        </pc:grpChg>
        <pc:grpChg chg="add del mod">
          <ac:chgData name="Florence Mwagwabi" userId="09feac9e-962e-46e5-af50-50c5e1df4db3" providerId="ADAL" clId="{9E0A78F2-5A36-40A0-AC05-BEB72CB5434E}" dt="2023-06-11T01:23:43.810" v="792"/>
          <ac:grpSpMkLst>
            <pc:docMk/>
            <pc:sldMk cId="2385118503" sldId="275"/>
            <ac:grpSpMk id="15" creationId="{E179B289-A386-0FF6-D3B5-FD8FBF445E42}"/>
          </ac:grpSpMkLst>
        </pc:grpChg>
        <pc:grpChg chg="add mod">
          <ac:chgData name="Florence Mwagwabi" userId="09feac9e-962e-46e5-af50-50c5e1df4db3" providerId="ADAL" clId="{9E0A78F2-5A36-40A0-AC05-BEB72CB5434E}" dt="2023-06-21T03:54:56.360" v="1951" actId="164"/>
          <ac:grpSpMkLst>
            <pc:docMk/>
            <pc:sldMk cId="2385118503" sldId="275"/>
            <ac:grpSpMk id="18" creationId="{31B39983-C7F8-A7C9-0552-A5A327D44310}"/>
          </ac:grpSpMkLst>
        </pc:grpChg>
        <pc:grpChg chg="add mod">
          <ac:chgData name="Florence Mwagwabi" userId="09feac9e-962e-46e5-af50-50c5e1df4db3" providerId="ADAL" clId="{9E0A78F2-5A36-40A0-AC05-BEB72CB5434E}" dt="2023-06-21T03:55:00.009" v="1952" actId="1076"/>
          <ac:grpSpMkLst>
            <pc:docMk/>
            <pc:sldMk cId="2385118503" sldId="275"/>
            <ac:grpSpMk id="30" creationId="{003E0FFA-651C-B34C-45E3-A65385CE46AE}"/>
          </ac:grpSpMkLst>
        </pc:grpChg>
        <pc:cxnChg chg="add mod">
          <ac:chgData name="Florence Mwagwabi" userId="09feac9e-962e-46e5-af50-50c5e1df4db3" providerId="ADAL" clId="{9E0A78F2-5A36-40A0-AC05-BEB72CB5434E}" dt="2023-06-21T03:54:56.360" v="1951" actId="164"/>
          <ac:cxnSpMkLst>
            <pc:docMk/>
            <pc:sldMk cId="2385118503" sldId="275"/>
            <ac:cxnSpMk id="22" creationId="{909EA03F-7E68-EFAD-05A9-2279C350A571}"/>
          </ac:cxnSpMkLst>
        </pc:cxnChg>
        <pc:cxnChg chg="add mod">
          <ac:chgData name="Florence Mwagwabi" userId="09feac9e-962e-46e5-af50-50c5e1df4db3" providerId="ADAL" clId="{9E0A78F2-5A36-40A0-AC05-BEB72CB5434E}" dt="2023-06-21T03:54:56.360" v="1951" actId="164"/>
          <ac:cxnSpMkLst>
            <pc:docMk/>
            <pc:sldMk cId="2385118503" sldId="275"/>
            <ac:cxnSpMk id="24" creationId="{ECC8ABD8-E89D-270C-AA4D-EE03DDF65DEE}"/>
          </ac:cxnSpMkLst>
        </pc:cxnChg>
      </pc:sldChg>
      <pc:sldChg chg="modSp add mod modAnim">
        <pc:chgData name="Florence Mwagwabi" userId="09feac9e-962e-46e5-af50-50c5e1df4db3" providerId="ADAL" clId="{9E0A78F2-5A36-40A0-AC05-BEB72CB5434E}" dt="2023-06-21T04:04:20.665" v="2209" actId="313"/>
        <pc:sldMkLst>
          <pc:docMk/>
          <pc:sldMk cId="2799055641" sldId="276"/>
        </pc:sldMkLst>
        <pc:spChg chg="mod">
          <ac:chgData name="Florence Mwagwabi" userId="09feac9e-962e-46e5-af50-50c5e1df4db3" providerId="ADAL" clId="{9E0A78F2-5A36-40A0-AC05-BEB72CB5434E}" dt="2023-06-21T03:59:48.280" v="2052" actId="20577"/>
          <ac:spMkLst>
            <pc:docMk/>
            <pc:sldMk cId="2799055641" sldId="276"/>
            <ac:spMk id="2" creationId="{042C824B-4279-4D47-92DD-71F5353FAA23}"/>
          </ac:spMkLst>
        </pc:spChg>
        <pc:spChg chg="mod">
          <ac:chgData name="Florence Mwagwabi" userId="09feac9e-962e-46e5-af50-50c5e1df4db3" providerId="ADAL" clId="{9E0A78F2-5A36-40A0-AC05-BEB72CB5434E}" dt="2023-06-21T04:04:20.665" v="2209" actId="313"/>
          <ac:spMkLst>
            <pc:docMk/>
            <pc:sldMk cId="2799055641" sldId="276"/>
            <ac:spMk id="3" creationId="{1CA9B204-CE4A-A2F6-E23D-AF8095E8A4A7}"/>
          </ac:spMkLst>
        </pc:spChg>
        <pc:spChg chg="mod">
          <ac:chgData name="Florence Mwagwabi" userId="09feac9e-962e-46e5-af50-50c5e1df4db3" providerId="ADAL" clId="{9E0A78F2-5A36-40A0-AC05-BEB72CB5434E}" dt="2023-06-21T03:59:33.448" v="2037" actId="20577"/>
          <ac:spMkLst>
            <pc:docMk/>
            <pc:sldMk cId="2799055641" sldId="276"/>
            <ac:spMk id="8" creationId="{E5585411-DE61-42EC-8DAB-BA853F1297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472EC-F311-420B-B8F5-6412B9323255}"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64E73-0926-40EC-B00B-157927C6CBFE}" type="slidenum">
              <a:rPr lang="en-US" smtClean="0"/>
              <a:t>‹#›</a:t>
            </a:fld>
            <a:endParaRPr lang="en-US"/>
          </a:p>
        </p:txBody>
      </p:sp>
    </p:spTree>
    <p:extLst>
      <p:ext uri="{BB962C8B-B14F-4D97-AF65-F5344CB8AC3E}">
        <p14:creationId xmlns:p14="http://schemas.microsoft.com/office/powerpoint/2010/main" val="174603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44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42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36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35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713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90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7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4810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599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4760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247FFC4-0CEA-4792-8E13-79F961F89FE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335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spTree>
    <p:extLst>
      <p:ext uri="{BB962C8B-B14F-4D97-AF65-F5344CB8AC3E}">
        <p14:creationId xmlns:p14="http://schemas.microsoft.com/office/powerpoint/2010/main" val="167674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662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E6555-6C59-4637-A208-61AE86D69A22}"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FFC4-0CEA-4792-8E13-79F961F89FE9}" type="slidenum">
              <a:rPr lang="en-US" smtClean="0"/>
              <a:t>‹#›</a:t>
            </a:fld>
            <a:endParaRPr lang="en-US"/>
          </a:p>
        </p:txBody>
      </p:sp>
    </p:spTree>
    <p:extLst>
      <p:ext uri="{BB962C8B-B14F-4D97-AF65-F5344CB8AC3E}">
        <p14:creationId xmlns:p14="http://schemas.microsoft.com/office/powerpoint/2010/main" val="867029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E6555-6C59-4637-A208-61AE86D69A22}"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7FFC4-0CEA-4792-8E13-79F961F89FE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61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E6555-6C59-4637-A208-61AE86D69A22}"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7FFC4-0CEA-4792-8E13-79F961F89FE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71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E6555-6C59-4637-A208-61AE86D69A22}"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7FFC4-0CEA-4792-8E13-79F961F89FE9}" type="slidenum">
              <a:rPr lang="en-US" smtClean="0"/>
              <a:t>‹#›</a:t>
            </a:fld>
            <a:endParaRPr lang="en-US"/>
          </a:p>
        </p:txBody>
      </p:sp>
    </p:spTree>
    <p:extLst>
      <p:ext uri="{BB962C8B-B14F-4D97-AF65-F5344CB8AC3E}">
        <p14:creationId xmlns:p14="http://schemas.microsoft.com/office/powerpoint/2010/main" val="2595572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8E6555-6C59-4637-A208-61AE86D69A22}"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FFC4-0CEA-4792-8E13-79F961F89FE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687050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8E6555-6C59-4637-A208-61AE86D69A22}"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FFC4-0CEA-4792-8E13-79F961F89FE9}" type="slidenum">
              <a:rPr lang="en-US" smtClean="0"/>
              <a:t>‹#›</a:t>
            </a:fld>
            <a:endParaRPr lang="en-US"/>
          </a:p>
        </p:txBody>
      </p:sp>
    </p:spTree>
    <p:extLst>
      <p:ext uri="{BB962C8B-B14F-4D97-AF65-F5344CB8AC3E}">
        <p14:creationId xmlns:p14="http://schemas.microsoft.com/office/powerpoint/2010/main" val="3577473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8E6555-6C59-4637-A208-61AE86D69A22}"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FFC4-0CEA-4792-8E13-79F961F89FE9}" type="slidenum">
              <a:rPr lang="en-US" smtClean="0"/>
              <a:t>‹#›</a:t>
            </a:fld>
            <a:endParaRPr lang="en-US"/>
          </a:p>
        </p:txBody>
      </p:sp>
    </p:spTree>
    <p:extLst>
      <p:ext uri="{BB962C8B-B14F-4D97-AF65-F5344CB8AC3E}">
        <p14:creationId xmlns:p14="http://schemas.microsoft.com/office/powerpoint/2010/main" val="3282120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9622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564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spTree>
    <p:extLst>
      <p:ext uri="{BB962C8B-B14F-4D97-AF65-F5344CB8AC3E}">
        <p14:creationId xmlns:p14="http://schemas.microsoft.com/office/powerpoint/2010/main" val="12378726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593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91441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06850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E6555-6C59-4637-A208-61AE86D69A22}"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FFC4-0CEA-4792-8E13-79F961F89FE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5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51562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5169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3108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86201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9001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5366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2/26/2024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5251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2/26/2024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1694582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8E6555-6C59-4637-A208-61AE86D69A22}" type="datetimeFigureOut">
              <a:rPr lang="en-US" smtClean="0"/>
              <a:t>2/26/2024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47FFC4-0CEA-4792-8E13-79F961F89FE9}" type="slidenum">
              <a:rPr lang="en-US" smtClean="0"/>
              <a:t>‹#›</a:t>
            </a:fld>
            <a:endParaRPr lang="en-US"/>
          </a:p>
        </p:txBody>
      </p:sp>
    </p:spTree>
    <p:extLst>
      <p:ext uri="{BB962C8B-B14F-4D97-AF65-F5344CB8AC3E}">
        <p14:creationId xmlns:p14="http://schemas.microsoft.com/office/powerpoint/2010/main" val="38575916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apminder.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gapminder.org/"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C0818F-C85A-6F52-0332-E7FD332D1AE8}"/>
              </a:ext>
            </a:extLst>
          </p:cNvPr>
          <p:cNvSpPr txBox="1">
            <a:spLocks/>
          </p:cNvSpPr>
          <p:nvPr/>
        </p:nvSpPr>
        <p:spPr>
          <a:xfrm>
            <a:off x="2189923" y="2429375"/>
            <a:ext cx="7600122" cy="1852945"/>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200" dirty="0">
                <a:latin typeface="Franklin Gothic Book" panose="020B0503020102020204" pitchFamily="34" charset="0"/>
                <a:cs typeface="Segoe UI" panose="020B0502040204020203" pitchFamily="34" charset="0"/>
              </a:rPr>
              <a:t>Assignment 2</a:t>
            </a:r>
          </a:p>
          <a:p>
            <a:r>
              <a:rPr lang="en-US" sz="4200" dirty="0">
                <a:latin typeface="Franklin Gothic Book" panose="020B0503020102020204" pitchFamily="34" charset="0"/>
                <a:cs typeface="Segoe UI" panose="020B0502040204020203" pitchFamily="34" charset="0"/>
              </a:rPr>
              <a:t>How to select the right Data</a:t>
            </a:r>
          </a:p>
          <a:p>
            <a:r>
              <a:rPr lang="en-US" sz="4200" dirty="0">
                <a:latin typeface="Franklin Gothic Book" panose="020B0503020102020204" pitchFamily="34" charset="0"/>
                <a:cs typeface="Segoe UI" panose="020B0502040204020203" pitchFamily="34" charset="0"/>
              </a:rPr>
              <a:t>(Measurable Indicators)</a:t>
            </a:r>
          </a:p>
        </p:txBody>
      </p:sp>
    </p:spTree>
    <p:extLst>
      <p:ext uri="{BB962C8B-B14F-4D97-AF65-F5344CB8AC3E}">
        <p14:creationId xmlns:p14="http://schemas.microsoft.com/office/powerpoint/2010/main" val="297987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fontScale="90000"/>
          </a:bodyPr>
          <a:lstStyle/>
          <a:p>
            <a:r>
              <a:rPr lang="en-US" sz="3200" dirty="0">
                <a:latin typeface="Franklin Gothic Book" panose="020B0503020102020204" pitchFamily="34" charset="0"/>
                <a:cs typeface="Segoe UI" panose="020B0502040204020203" pitchFamily="34" charset="0"/>
              </a:rPr>
              <a:t>The Data (Indicators) you choose must be </a:t>
            </a:r>
            <a:r>
              <a:rPr lang="en-US" sz="3200" b="1" dirty="0">
                <a:latin typeface="Franklin Gothic Book" panose="020B0503020102020204" pitchFamily="34" charset="0"/>
                <a:cs typeface="Segoe UI" panose="020B0502040204020203" pitchFamily="34" charset="0"/>
              </a:rPr>
              <a:t>Measurable</a:t>
            </a:r>
            <a:r>
              <a:rPr lang="en-US" sz="3200" dirty="0">
                <a:latin typeface="Franklin Gothic Book" panose="020B0503020102020204" pitchFamily="34" charset="0"/>
                <a:cs typeface="Segoe UI" panose="020B0502040204020203" pitchFamily="34" charset="0"/>
              </a:rPr>
              <a:t>.</a:t>
            </a:r>
            <a:br>
              <a:rPr lang="en-US" sz="3200" dirty="0">
                <a:latin typeface="Franklin Gothic Book" panose="020B0503020102020204" pitchFamily="34" charset="0"/>
                <a:cs typeface="Segoe UI" panose="020B0502040204020203" pitchFamily="34" charset="0"/>
              </a:rPr>
            </a:br>
            <a:r>
              <a:rPr lang="en-US" sz="3200" dirty="0">
                <a:latin typeface="Franklin Gothic Book" panose="020B0503020102020204" pitchFamily="34" charset="0"/>
                <a:cs typeface="Segoe UI" panose="020B0502040204020203" pitchFamily="34" charset="0"/>
              </a:rPr>
              <a:t>Assume the following BI Question - let’s break down the question into </a:t>
            </a:r>
            <a:r>
              <a:rPr lang="en-US" sz="3200" u="sng" dirty="0">
                <a:latin typeface="Franklin Gothic Book" panose="020B0503020102020204" pitchFamily="34" charset="0"/>
                <a:cs typeface="Segoe UI" panose="020B0502040204020203" pitchFamily="34" charset="0"/>
              </a:rPr>
              <a:t>key (measurable) variables</a:t>
            </a:r>
          </a:p>
        </p:txBody>
      </p:sp>
      <p:sp>
        <p:nvSpPr>
          <p:cNvPr id="7" name="TextBox 6">
            <a:extLst>
              <a:ext uri="{FF2B5EF4-FFF2-40B4-BE49-F238E27FC236}">
                <a16:creationId xmlns:a16="http://schemas.microsoft.com/office/drawing/2014/main" id="{E5564556-59F0-4D0A-A6CD-ADF8F4D7428B}"/>
              </a:ext>
            </a:extLst>
          </p:cNvPr>
          <p:cNvSpPr txBox="1"/>
          <p:nvPr/>
        </p:nvSpPr>
        <p:spPr>
          <a:xfrm>
            <a:off x="2526198" y="1726844"/>
            <a:ext cx="9414267" cy="42165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Let's assume the assignment Key Question is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What is </a:t>
            </a:r>
            <a:r>
              <a:rPr kumimoji="0" lang="en-US" sz="24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the role of </a:t>
            </a:r>
            <a:r>
              <a:rPr lang="en-US" sz="2400" b="1" dirty="0">
                <a:solidFill>
                  <a:prstClr val="black"/>
                </a:solidFill>
                <a:latin typeface="Lao UI" panose="020B0604020202020204" pitchFamily="34" charset="0"/>
                <a:cs typeface="Lao UI" panose="020B0604020202020204" pitchFamily="34" charset="0"/>
              </a:rPr>
              <a:t>Economic</a:t>
            </a:r>
            <a:r>
              <a:rPr kumimoji="0" lang="en-US" sz="24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 Development</a:t>
            </a:r>
            <a:r>
              <a:rPr kumimoji="0" lang="en-US" sz="24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 and </a:t>
            </a:r>
            <a:r>
              <a:rPr kumimoji="0" lang="en-US" sz="24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Quality of ICT infrastructure </a:t>
            </a:r>
            <a:r>
              <a:rPr kumimoji="0" lang="en-US" sz="24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in achieving SDG 10, </a:t>
            </a:r>
            <a:r>
              <a:rPr kumimoji="0" lang="en-US" sz="24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1" dirty="0">
              <a:solidFill>
                <a:prstClr val="black"/>
              </a:solidFill>
              <a:latin typeface="Lao UI" panose="020B0604020202020204" pitchFamily="34" charset="0"/>
              <a:cs typeface="Lao UI"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How many variables does this questions have? Three – these are</a:t>
            </a:r>
          </a:p>
          <a:p>
            <a:pPr marL="548640" lvl="1" indent="-457200">
              <a:buFont typeface="Arial" panose="020B0604020202020204" pitchFamily="34" charset="0"/>
              <a:buChar char="•"/>
              <a:defRPr/>
            </a:pPr>
            <a:r>
              <a:rPr lang="en-US" sz="2200" dirty="0">
                <a:solidFill>
                  <a:prstClr val="black"/>
                </a:solidFill>
                <a:latin typeface="Lao UI" panose="020B0604020202020204" pitchFamily="34" charset="0"/>
                <a:cs typeface="Lao UI" panose="020B0604020202020204" pitchFamily="34" charset="0"/>
              </a:rPr>
              <a:t>Economic</a:t>
            </a:r>
            <a:r>
              <a:rPr kumimoji="0" lang="en-US" sz="22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 development </a:t>
            </a:r>
          </a:p>
          <a:p>
            <a:pPr marL="548640" lvl="1" indent="-457200">
              <a:buFont typeface="Arial" panose="020B0604020202020204" pitchFamily="34" charset="0"/>
              <a:buChar char="•"/>
              <a:defRPr/>
            </a:pPr>
            <a:r>
              <a:rPr kumimoji="0" lang="en-US" sz="22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Quality of ICT infrastructure  </a:t>
            </a:r>
          </a:p>
          <a:p>
            <a:pPr marL="548640" lvl="1" indent="-457200">
              <a:buFont typeface="Arial" panose="020B0604020202020204" pitchFamily="34" charset="0"/>
              <a:buChar char="•"/>
              <a:defRPr/>
            </a:pPr>
            <a:r>
              <a:rPr lang="en-US" sz="2200" dirty="0">
                <a:solidFill>
                  <a:prstClr val="black"/>
                </a:solidFill>
                <a:latin typeface="Lao UI" panose="020B0604020202020204" pitchFamily="34" charset="0"/>
                <a:cs typeface="Lao UI" panose="020B0604020202020204" pitchFamily="34" charset="0"/>
              </a:rPr>
              <a:t>R</a:t>
            </a:r>
            <a:r>
              <a:rPr kumimoji="0" lang="en-US" sz="22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educed inequalities</a:t>
            </a:r>
          </a:p>
          <a:p>
            <a:pPr>
              <a:spcBef>
                <a:spcPts val="1200"/>
              </a:spcBef>
              <a:defRPr/>
            </a:pPr>
            <a:r>
              <a:rPr lang="en-US" sz="2400" dirty="0">
                <a:solidFill>
                  <a:prstClr val="black"/>
                </a:solidFill>
                <a:latin typeface="Lao UI" panose="020B0604020202020204" pitchFamily="34" charset="0"/>
                <a:cs typeface="Lao UI" panose="020B0604020202020204" pitchFamily="34" charset="0"/>
              </a:rPr>
              <a:t>Next step is to </a:t>
            </a:r>
            <a:r>
              <a:rPr lang="en-US" sz="2400" b="1" dirty="0">
                <a:solidFill>
                  <a:prstClr val="black"/>
                </a:solidFill>
                <a:latin typeface="Lao UI" panose="020B0604020202020204" pitchFamily="34" charset="0"/>
                <a:cs typeface="Lao UI" panose="020B0604020202020204" pitchFamily="34" charset="0"/>
              </a:rPr>
              <a:t>find data that we can use to measure and analyze </a:t>
            </a:r>
            <a:r>
              <a:rPr lang="en-US" sz="2400" dirty="0">
                <a:solidFill>
                  <a:prstClr val="black"/>
                </a:solidFill>
                <a:latin typeface="Lao UI" panose="020B0604020202020204" pitchFamily="34" charset="0"/>
                <a:cs typeface="Lao UI" panose="020B0604020202020204" pitchFamily="34" charset="0"/>
              </a:rPr>
              <a:t>economic development, Quality of ICT infrastructure, and reduced inequalities.</a:t>
            </a:r>
          </a:p>
        </p:txBody>
      </p:sp>
      <p:sp>
        <p:nvSpPr>
          <p:cNvPr id="8" name="Oval 7">
            <a:extLst>
              <a:ext uri="{FF2B5EF4-FFF2-40B4-BE49-F238E27FC236}">
                <a16:creationId xmlns:a16="http://schemas.microsoft.com/office/drawing/2014/main" id="{E5585411-DE61-42EC-8DAB-BA853F129791}"/>
              </a:ext>
            </a:extLst>
          </p:cNvPr>
          <p:cNvSpPr/>
          <p:nvPr/>
        </p:nvSpPr>
        <p:spPr>
          <a:xfrm>
            <a:off x="1039191" y="1859340"/>
            <a:ext cx="808556" cy="794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1</a:t>
            </a:r>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normAutofit/>
          </a:bodyPr>
          <a:lstStyle/>
          <a:p>
            <a:r>
              <a:rPr lang="en-US" sz="3200" dirty="0">
                <a:latin typeface="Franklin Gothic Book" panose="020B0503020102020204" pitchFamily="34" charset="0"/>
                <a:cs typeface="Segoe UI" panose="020B0502040204020203" pitchFamily="34" charset="0"/>
              </a:rPr>
              <a:t>Next step, </a:t>
            </a:r>
            <a:r>
              <a:rPr lang="en-US" sz="3200" b="1" dirty="0">
                <a:latin typeface="Franklin Gothic Book" panose="020B0503020102020204" pitchFamily="34" charset="0"/>
                <a:cs typeface="Segoe UI" panose="020B0502040204020203" pitchFamily="34" charset="0"/>
              </a:rPr>
              <a:t>decompose</a:t>
            </a:r>
            <a:r>
              <a:rPr lang="en-US" sz="3200" dirty="0">
                <a:latin typeface="Franklin Gothic Book" panose="020B0503020102020204" pitchFamily="34" charset="0"/>
                <a:cs typeface="Segoe UI" panose="020B0502040204020203" pitchFamily="34" charset="0"/>
              </a:rPr>
              <a:t> the </a:t>
            </a:r>
            <a:r>
              <a:rPr lang="en-US" sz="3200" b="1" dirty="0">
                <a:latin typeface="Franklin Gothic Book" panose="020B0503020102020204" pitchFamily="34" charset="0"/>
                <a:cs typeface="Segoe UI" panose="020B0502040204020203" pitchFamily="34" charset="0"/>
              </a:rPr>
              <a:t>key variables </a:t>
            </a:r>
            <a:r>
              <a:rPr lang="en-US" sz="3200" dirty="0">
                <a:latin typeface="Franklin Gothic Book" panose="020B0503020102020204" pitchFamily="34" charset="0"/>
                <a:cs typeface="Segoe UI" panose="020B0502040204020203" pitchFamily="34" charset="0"/>
              </a:rPr>
              <a:t>into </a:t>
            </a:r>
            <a:r>
              <a:rPr lang="en-US" sz="3200" b="1" dirty="0">
                <a:latin typeface="Franklin Gothic Book" panose="020B0503020102020204" pitchFamily="34" charset="0"/>
                <a:cs typeface="Segoe UI" panose="020B0502040204020203" pitchFamily="34" charset="0"/>
              </a:rPr>
              <a:t>measurable data indicators</a:t>
            </a:r>
          </a:p>
        </p:txBody>
      </p:sp>
      <p:sp>
        <p:nvSpPr>
          <p:cNvPr id="7" name="TextBox 6">
            <a:extLst>
              <a:ext uri="{FF2B5EF4-FFF2-40B4-BE49-F238E27FC236}">
                <a16:creationId xmlns:a16="http://schemas.microsoft.com/office/drawing/2014/main" id="{E5564556-59F0-4D0A-A6CD-ADF8F4D7428B}"/>
              </a:ext>
            </a:extLst>
          </p:cNvPr>
          <p:cNvSpPr txBox="1"/>
          <p:nvPr/>
        </p:nvSpPr>
        <p:spPr>
          <a:xfrm>
            <a:off x="2526199" y="1726844"/>
            <a:ext cx="7442749" cy="17235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US" sz="2400" dirty="0">
                <a:solidFill>
                  <a:prstClr val="black"/>
                </a:solidFill>
                <a:latin typeface="Lao UI" panose="020B0604020202020204" pitchFamily="34" charset="0"/>
                <a:cs typeface="Lao UI" panose="020B0604020202020204" pitchFamily="34" charset="0"/>
              </a:rPr>
              <a:t>What data can we use to measure…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Lao UI" panose="020B0604020202020204" pitchFamily="34" charset="0"/>
                <a:cs typeface="Lao UI" panose="020B0604020202020204" pitchFamily="34" charset="0"/>
              </a:rPr>
              <a:t>E</a:t>
            </a:r>
            <a:r>
              <a:rPr kumimoji="0" lang="en-US" sz="2400" b="0" u="none" strike="noStrike" kern="1200" cap="none" spc="0" normalizeH="0" baseline="0" noProof="0" dirty="0" err="1">
                <a:ln>
                  <a:noFill/>
                </a:ln>
                <a:solidFill>
                  <a:prstClr val="black"/>
                </a:solidFill>
                <a:effectLst/>
                <a:uLnTx/>
                <a:uFillTx/>
                <a:latin typeface="Lao UI" panose="020B0604020202020204" pitchFamily="34" charset="0"/>
                <a:cs typeface="Lao UI" panose="020B0604020202020204" pitchFamily="34" charset="0"/>
              </a:rPr>
              <a:t>conomic</a:t>
            </a:r>
            <a:r>
              <a:rPr kumimoji="0" lang="en-US" sz="24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 Development?</a:t>
            </a:r>
          </a:p>
          <a:p>
            <a:pPr marL="457200" indent="-457200">
              <a:buFont typeface="Arial" panose="020B0604020202020204" pitchFamily="34" charset="0"/>
              <a:buChar char="•"/>
              <a:defRPr/>
            </a:pPr>
            <a:r>
              <a:rPr kumimoji="0" lang="en-US" sz="24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Quality of ICT infrastructure</a:t>
            </a:r>
            <a:r>
              <a:rPr kumimoji="0" lang="en-US" sz="24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p>
        </p:txBody>
      </p:sp>
      <p:sp>
        <p:nvSpPr>
          <p:cNvPr id="8" name="Oval 7">
            <a:extLst>
              <a:ext uri="{FF2B5EF4-FFF2-40B4-BE49-F238E27FC236}">
                <a16:creationId xmlns:a16="http://schemas.microsoft.com/office/drawing/2014/main" id="{E5585411-DE61-42EC-8DAB-BA853F129791}"/>
              </a:ext>
            </a:extLst>
          </p:cNvPr>
          <p:cNvSpPr/>
          <p:nvPr/>
        </p:nvSpPr>
        <p:spPr>
          <a:xfrm>
            <a:off x="1039191" y="1859340"/>
            <a:ext cx="808556" cy="794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2</a:t>
            </a:r>
          </a:p>
        </p:txBody>
      </p:sp>
      <p:sp>
        <p:nvSpPr>
          <p:cNvPr id="6" name="TextBox 5">
            <a:extLst>
              <a:ext uri="{FF2B5EF4-FFF2-40B4-BE49-F238E27FC236}">
                <a16:creationId xmlns:a16="http://schemas.microsoft.com/office/drawing/2014/main" id="{35A22E64-2B94-EC06-BB2F-84F9D7EED214}"/>
              </a:ext>
            </a:extLst>
          </p:cNvPr>
          <p:cNvSpPr txBox="1"/>
          <p:nvPr/>
        </p:nvSpPr>
        <p:spPr>
          <a:xfrm>
            <a:off x="6502299" y="2301505"/>
            <a:ext cx="5243896" cy="27699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200" dirty="0">
                <a:latin typeface="Calibri" panose="020F0502020204030204" pitchFamily="34" charset="0"/>
              </a:rPr>
              <a:t>[</a:t>
            </a:r>
            <a:r>
              <a:rPr lang="en-US" sz="1200" dirty="0" err="1">
                <a:latin typeface="Calibri" panose="020F0502020204030204" pitchFamily="34" charset="0"/>
              </a:rPr>
              <a:t>eg</a:t>
            </a:r>
            <a:r>
              <a:rPr lang="en-US" sz="1200" dirty="0">
                <a:latin typeface="Calibri" panose="020F0502020204030204" pitchFamily="34" charset="0"/>
              </a:rPr>
              <a:t>, </a:t>
            </a:r>
            <a:r>
              <a:rPr lang="en-US" sz="1200" dirty="0">
                <a:effectLst/>
                <a:latin typeface="Calibri" panose="020F0502020204030204" pitchFamily="34" charset="0"/>
                <a:ea typeface="Calibri" panose="020F0502020204030204" pitchFamily="34" charset="0"/>
              </a:rPr>
              <a:t>GDP per capita, employment rates…what else?]</a:t>
            </a:r>
            <a:endParaRPr kumimoji="0" lang="en-US" sz="12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p:txBody>
      </p:sp>
      <p:sp>
        <p:nvSpPr>
          <p:cNvPr id="10" name="TextBox 9">
            <a:extLst>
              <a:ext uri="{FF2B5EF4-FFF2-40B4-BE49-F238E27FC236}">
                <a16:creationId xmlns:a16="http://schemas.microsoft.com/office/drawing/2014/main" id="{5C9C4A31-8B16-E125-F079-7E6FACAB09AB}"/>
              </a:ext>
            </a:extLst>
          </p:cNvPr>
          <p:cNvSpPr txBox="1"/>
          <p:nvPr/>
        </p:nvSpPr>
        <p:spPr>
          <a:xfrm>
            <a:off x="6915704" y="2681522"/>
            <a:ext cx="5122416" cy="276999"/>
          </a:xfrm>
          <a:prstGeom prst="rect">
            <a:avLst/>
          </a:prstGeom>
          <a:noFill/>
        </p:spPr>
        <p:txBody>
          <a:bodyPr wrap="square">
            <a:spAutoFit/>
          </a:bodyPr>
          <a:lstStyle/>
          <a:p>
            <a:pPr>
              <a:defRPr/>
            </a:pPr>
            <a:r>
              <a:rPr lang="en-US" sz="1200" dirty="0">
                <a:latin typeface="Calibri" panose="020F0502020204030204" pitchFamily="34" charset="0"/>
              </a:rPr>
              <a:t>[</a:t>
            </a:r>
            <a:r>
              <a:rPr lang="en-US" sz="1200" dirty="0" err="1">
                <a:latin typeface="Calibri" panose="020F0502020204030204" pitchFamily="34" charset="0"/>
              </a:rPr>
              <a:t>eg</a:t>
            </a:r>
            <a:r>
              <a:rPr lang="en-US" sz="1200" dirty="0">
                <a:latin typeface="Calibri" panose="020F0502020204030204" pitchFamily="34" charset="0"/>
              </a:rPr>
              <a:t>, </a:t>
            </a:r>
            <a:r>
              <a:rPr lang="en-US" sz="1200" dirty="0">
                <a:effectLst/>
                <a:latin typeface="Calibri" panose="020F0502020204030204" pitchFamily="34" charset="0"/>
                <a:ea typeface="Calibri" panose="020F0502020204030204" pitchFamily="34" charset="0"/>
              </a:rPr>
              <a:t>internet access, internet speed, broadband &amp; cellphone penetration </a:t>
            </a:r>
            <a:r>
              <a:rPr lang="en-US" sz="1200" dirty="0" err="1">
                <a:effectLst/>
                <a:latin typeface="Calibri" panose="020F0502020204030204" pitchFamily="34" charset="0"/>
                <a:ea typeface="Calibri" panose="020F0502020204030204" pitchFamily="34" charset="0"/>
              </a:rPr>
              <a:t>etc</a:t>
            </a:r>
            <a:r>
              <a:rPr lang="en-US" sz="1200" dirty="0">
                <a:effectLst/>
                <a:latin typeface="Calibri" panose="020F0502020204030204" pitchFamily="34" charset="0"/>
                <a:ea typeface="Calibri" panose="020F0502020204030204" pitchFamily="34" charset="0"/>
              </a:rPr>
              <a:t>]</a:t>
            </a:r>
            <a:endParaRPr kumimoji="0" lang="en-US" sz="12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p:txBody>
      </p:sp>
      <p:sp>
        <p:nvSpPr>
          <p:cNvPr id="12" name="TextBox 11">
            <a:extLst>
              <a:ext uri="{FF2B5EF4-FFF2-40B4-BE49-F238E27FC236}">
                <a16:creationId xmlns:a16="http://schemas.microsoft.com/office/drawing/2014/main" id="{70D778F3-DD3A-529D-58C3-EA9FE774D591}"/>
              </a:ext>
            </a:extLst>
          </p:cNvPr>
          <p:cNvSpPr txBox="1"/>
          <p:nvPr/>
        </p:nvSpPr>
        <p:spPr>
          <a:xfrm>
            <a:off x="6079855" y="3046151"/>
            <a:ext cx="5576526" cy="461665"/>
          </a:xfrm>
          <a:prstGeom prst="rect">
            <a:avLst/>
          </a:prstGeom>
          <a:noFill/>
        </p:spPr>
        <p:txBody>
          <a:bodyPr wrap="square">
            <a:spAutoFit/>
          </a:bodyPr>
          <a:lstStyle/>
          <a:p>
            <a:pPr>
              <a:defRPr/>
            </a:pPr>
            <a:r>
              <a:rPr lang="en-US" sz="1200" dirty="0">
                <a:latin typeface="Calibri" panose="020F0502020204030204" pitchFamily="34" charset="0"/>
              </a:rPr>
              <a:t>[</a:t>
            </a:r>
            <a:r>
              <a:rPr lang="en-US" sz="1200" dirty="0" err="1">
                <a:latin typeface="Calibri" panose="020F0502020204030204" pitchFamily="34" charset="0"/>
              </a:rPr>
              <a:t>eg</a:t>
            </a:r>
            <a:r>
              <a:rPr lang="en-US" sz="1200" dirty="0">
                <a:latin typeface="Calibri" panose="020F0502020204030204" pitchFamily="34" charset="0"/>
              </a:rPr>
              <a:t>, </a:t>
            </a:r>
            <a:r>
              <a:rPr lang="en-US" sz="1200" dirty="0">
                <a:effectLst/>
                <a:latin typeface="Calibri" panose="020F0502020204030204" pitchFamily="34" charset="0"/>
                <a:ea typeface="Calibri" panose="020F0502020204030204" pitchFamily="34" charset="0"/>
              </a:rPr>
              <a:t>income distribution, gender wage gaps, employment inequality using data on unemployment rates, life expectancy distribution </a:t>
            </a:r>
            <a:r>
              <a:rPr lang="en-US" sz="1200" dirty="0" err="1">
                <a:effectLst/>
                <a:latin typeface="Calibri" panose="020F0502020204030204" pitchFamily="34" charset="0"/>
                <a:ea typeface="Calibri" panose="020F0502020204030204" pitchFamily="34" charset="0"/>
              </a:rPr>
              <a:t>etc</a:t>
            </a:r>
            <a:r>
              <a:rPr lang="en-US" sz="1200" dirty="0">
                <a:effectLst/>
                <a:latin typeface="Calibri" panose="020F0502020204030204" pitchFamily="34" charset="0"/>
                <a:ea typeface="Calibri" panose="020F0502020204030204" pitchFamily="34" charset="0"/>
              </a:rPr>
              <a:t> ]</a:t>
            </a:r>
            <a:endParaRPr kumimoji="0" lang="en-US" sz="12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p:txBody>
      </p:sp>
      <p:sp>
        <p:nvSpPr>
          <p:cNvPr id="3" name="TextBox 2">
            <a:extLst>
              <a:ext uri="{FF2B5EF4-FFF2-40B4-BE49-F238E27FC236}">
                <a16:creationId xmlns:a16="http://schemas.microsoft.com/office/drawing/2014/main" id="{39E0DF21-C2AA-15F1-3890-85421B258CE0}"/>
              </a:ext>
            </a:extLst>
          </p:cNvPr>
          <p:cNvSpPr txBox="1"/>
          <p:nvPr/>
        </p:nvSpPr>
        <p:spPr>
          <a:xfrm>
            <a:off x="415788" y="5669280"/>
            <a:ext cx="11360425" cy="553998"/>
          </a:xfrm>
          <a:prstGeom prst="rect">
            <a:avLst/>
          </a:prstGeom>
          <a:noFill/>
        </p:spPr>
        <p:txBody>
          <a:bodyPr wrap="square">
            <a:spAutoFit/>
          </a:bodyPr>
          <a:lstStyle/>
          <a:p>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Primary question</a:t>
            </a:r>
          </a:p>
          <a:p>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What is the role of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economic development </a:t>
            </a:r>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and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Quality of ICT infrastructure </a:t>
            </a:r>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in achieving SDG 10,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endParaRPr lang="en-US" sz="1500" b="1" dirty="0"/>
          </a:p>
        </p:txBody>
      </p:sp>
    </p:spTree>
    <p:extLst>
      <p:ext uri="{BB962C8B-B14F-4D97-AF65-F5344CB8AC3E}">
        <p14:creationId xmlns:p14="http://schemas.microsoft.com/office/powerpoint/2010/main" val="21406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169573"/>
            <a:ext cx="11242385" cy="1325563"/>
          </a:xfrm>
        </p:spPr>
        <p:txBody>
          <a:bodyPr>
            <a:noAutofit/>
          </a:bodyPr>
          <a:lstStyle/>
          <a:p>
            <a:r>
              <a:rPr lang="en-US" sz="3200" dirty="0">
                <a:latin typeface="Franklin Gothic Book" panose="020B0503020102020204" pitchFamily="34" charset="0"/>
                <a:cs typeface="Segoe UI" panose="020B0502040204020203" pitchFamily="34" charset="0"/>
              </a:rPr>
              <a:t>Refine your focus - choosing measurable indicators based on </a:t>
            </a:r>
            <a:r>
              <a:rPr lang="en-US" sz="3200" i="1" dirty="0">
                <a:latin typeface="Franklin Gothic Book" panose="020B0503020102020204" pitchFamily="34" charset="0"/>
                <a:cs typeface="Segoe UI" panose="020B0502040204020203" pitchFamily="34" charset="0"/>
              </a:rPr>
              <a:t>interests or research</a:t>
            </a:r>
          </a:p>
        </p:txBody>
      </p:sp>
      <p:sp>
        <p:nvSpPr>
          <p:cNvPr id="7" name="TextBox 6">
            <a:extLst>
              <a:ext uri="{FF2B5EF4-FFF2-40B4-BE49-F238E27FC236}">
                <a16:creationId xmlns:a16="http://schemas.microsoft.com/office/drawing/2014/main" id="{E5564556-59F0-4D0A-A6CD-ADF8F4D7428B}"/>
              </a:ext>
            </a:extLst>
          </p:cNvPr>
          <p:cNvSpPr txBox="1"/>
          <p:nvPr/>
        </p:nvSpPr>
        <p:spPr>
          <a:xfrm>
            <a:off x="2060812" y="1780009"/>
            <a:ext cx="9091997" cy="3631763"/>
          </a:xfrm>
          <a:prstGeom prst="rect">
            <a:avLst/>
          </a:prstGeom>
          <a:noFill/>
        </p:spPr>
        <p:txBody>
          <a:bodyPr wrap="square" rtlCol="0">
            <a:spAutoFit/>
          </a:bodyPr>
          <a:lstStyle/>
          <a:p>
            <a:pPr lvl="0">
              <a:spcAft>
                <a:spcPts val="1200"/>
              </a:spcAft>
              <a:defRPr/>
            </a:pPr>
            <a:r>
              <a:rPr lang="en-US" sz="2600" dirty="0">
                <a:solidFill>
                  <a:prstClr val="black"/>
                </a:solidFill>
                <a:latin typeface="Lao UI" panose="020B0604020202020204" pitchFamily="34" charset="0"/>
                <a:cs typeface="Lao UI" panose="020B0604020202020204" pitchFamily="34" charset="0"/>
              </a:rPr>
              <a:t>For instance, you could explore factors affecting </a:t>
            </a:r>
            <a:r>
              <a:rPr lang="en-US" sz="2600" b="1" u="sng" dirty="0">
                <a:solidFill>
                  <a:prstClr val="black"/>
                </a:solidFill>
                <a:latin typeface="Lao UI" panose="020B0604020202020204" pitchFamily="34" charset="0"/>
                <a:cs typeface="Lao UI" panose="020B0604020202020204" pitchFamily="34" charset="0"/>
              </a:rPr>
              <a:t>health inequality</a:t>
            </a:r>
            <a:r>
              <a:rPr lang="en-US" sz="2600" dirty="0">
                <a:solidFill>
                  <a:prstClr val="black"/>
                </a:solidFill>
                <a:latin typeface="Lao UI" panose="020B0604020202020204" pitchFamily="34" charset="0"/>
                <a:cs typeface="Lao UI" panose="020B0604020202020204" pitchFamily="34" charset="0"/>
              </a:rPr>
              <a:t>…see examples of measurable indicators for the three key variables below.</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600" dirty="0">
                <a:solidFill>
                  <a:prstClr val="black"/>
                </a:solidFill>
                <a:latin typeface="Lao UI" panose="020B0604020202020204" pitchFamily="34" charset="0"/>
                <a:cs typeface="Lao UI" panose="020B0604020202020204" pitchFamily="34" charset="0"/>
              </a:rPr>
              <a:t>E</a:t>
            </a:r>
            <a:r>
              <a:rPr kumimoji="0" lang="en-US" sz="2600" b="0" u="none" strike="noStrike" kern="1200" cap="none" spc="0" normalizeH="0" baseline="0" noProof="0" dirty="0" err="1">
                <a:ln>
                  <a:noFill/>
                </a:ln>
                <a:solidFill>
                  <a:prstClr val="black"/>
                </a:solidFill>
                <a:effectLst/>
                <a:uLnTx/>
                <a:uFillTx/>
                <a:latin typeface="Lao UI" panose="020B0604020202020204" pitchFamily="34" charset="0"/>
                <a:cs typeface="Lao UI" panose="020B0604020202020204" pitchFamily="34" charset="0"/>
              </a:rPr>
              <a:t>conomic</a:t>
            </a:r>
            <a:r>
              <a:rPr kumimoji="0" lang="en-US" sz="26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 Development </a:t>
            </a:r>
            <a:r>
              <a:rPr lang="en-US" sz="1600" dirty="0">
                <a:latin typeface="Calibri" panose="020F0502020204030204" pitchFamily="34" charset="0"/>
              </a:rPr>
              <a:t>[</a:t>
            </a:r>
            <a:r>
              <a:rPr lang="en-US" sz="1600" dirty="0" err="1">
                <a:latin typeface="Calibri" panose="020F0502020204030204" pitchFamily="34" charset="0"/>
              </a:rPr>
              <a:t>eg</a:t>
            </a:r>
            <a:r>
              <a:rPr lang="en-US" sz="1600" dirty="0">
                <a:latin typeface="Calibri" panose="020F0502020204030204" pitchFamily="34" charset="0"/>
              </a:rPr>
              <a:t>, </a:t>
            </a:r>
            <a:r>
              <a:rPr lang="en-US" sz="1600" dirty="0">
                <a:effectLst/>
                <a:latin typeface="Calibri" panose="020F0502020204030204" pitchFamily="34" charset="0"/>
                <a:ea typeface="Calibri" panose="020F0502020204030204" pitchFamily="34" charset="0"/>
              </a:rPr>
              <a:t>GDP per capita, employment rates]</a:t>
            </a:r>
            <a:endParaRPr kumimoji="0" lang="en-US" sz="16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a:p>
            <a:pPr marL="457200" indent="-457200">
              <a:buFont typeface="Arial" panose="020B0604020202020204" pitchFamily="34" charset="0"/>
              <a:buChar char="•"/>
              <a:defRPr/>
            </a:pPr>
            <a:r>
              <a:rPr kumimoji="0" lang="en-US" sz="26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Quality of ICT infrastructure </a:t>
            </a:r>
            <a:r>
              <a:rPr lang="en-US" sz="1600" dirty="0">
                <a:latin typeface="Calibri" panose="020F0502020204030204" pitchFamily="34" charset="0"/>
              </a:rPr>
              <a:t>[</a:t>
            </a:r>
            <a:r>
              <a:rPr lang="en-US" sz="1600" dirty="0" err="1">
                <a:latin typeface="Calibri" panose="020F0502020204030204" pitchFamily="34" charset="0"/>
              </a:rPr>
              <a:t>eg</a:t>
            </a:r>
            <a:r>
              <a:rPr lang="en-US" sz="1600" dirty="0">
                <a:latin typeface="Calibri" panose="020F0502020204030204" pitchFamily="34" charset="0"/>
              </a:rPr>
              <a:t>, </a:t>
            </a:r>
            <a:r>
              <a:rPr lang="en-US" sz="1600" dirty="0">
                <a:effectLst/>
                <a:latin typeface="Calibri" panose="020F0502020204030204" pitchFamily="34" charset="0"/>
                <a:ea typeface="Calibri" panose="020F0502020204030204" pitchFamily="34" charset="0"/>
              </a:rPr>
              <a:t>internet access rates, broadband and cell phone penetration]</a:t>
            </a:r>
            <a:endParaRPr kumimoji="0" lang="en-US" sz="16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a:p>
            <a:pPr marL="457200" indent="-457200">
              <a:buFont typeface="Arial" panose="020B0604020202020204" pitchFamily="34" charset="0"/>
              <a:buChar char="•"/>
              <a:defRPr/>
            </a:pPr>
            <a:r>
              <a:rPr kumimoji="0" lang="en-US" sz="26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r>
              <a:rPr lang="en-US" sz="2600" dirty="0">
                <a:solidFill>
                  <a:prstClr val="black"/>
                </a:solidFill>
                <a:latin typeface="Lao UI" panose="020B0604020202020204" pitchFamily="34" charset="0"/>
                <a:cs typeface="Lao UI" panose="020B0604020202020204" pitchFamily="34" charset="0"/>
              </a:rPr>
              <a:t> </a:t>
            </a:r>
            <a:r>
              <a:rPr lang="en-US" sz="1600" dirty="0">
                <a:latin typeface="Calibri" panose="020F0502020204030204" pitchFamily="34" charset="0"/>
              </a:rPr>
              <a:t>[</a:t>
            </a:r>
            <a:r>
              <a:rPr lang="en-US" sz="1600" dirty="0" err="1">
                <a:latin typeface="Calibri" panose="020F0502020204030204" pitchFamily="34" charset="0"/>
              </a:rPr>
              <a:t>eg</a:t>
            </a:r>
            <a:r>
              <a:rPr lang="en-US" sz="1600" dirty="0">
                <a:latin typeface="Calibri" panose="020F0502020204030204" pitchFamily="34" charset="0"/>
              </a:rPr>
              <a:t>, </a:t>
            </a:r>
            <a:r>
              <a:rPr lang="en-US" sz="1600" dirty="0">
                <a:effectLst/>
                <a:latin typeface="Calibri" panose="020F0502020204030204" pitchFamily="34" charset="0"/>
                <a:ea typeface="Calibri" panose="020F0502020204030204" pitchFamily="34" charset="0"/>
              </a:rPr>
              <a:t>income distribution, gender wage gaps, employment inequality using data on unemployment rates, life expectancy distribution ]</a:t>
            </a:r>
            <a:endParaRPr kumimoji="0" lang="en-US" sz="16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0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1039191" y="1859340"/>
            <a:ext cx="808556" cy="794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3</a:t>
            </a:r>
          </a:p>
        </p:txBody>
      </p:sp>
      <p:sp>
        <p:nvSpPr>
          <p:cNvPr id="3" name="TextBox 2">
            <a:extLst>
              <a:ext uri="{FF2B5EF4-FFF2-40B4-BE49-F238E27FC236}">
                <a16:creationId xmlns:a16="http://schemas.microsoft.com/office/drawing/2014/main" id="{54A5E7DA-798B-211E-0006-ED43E94F81C3}"/>
              </a:ext>
            </a:extLst>
          </p:cNvPr>
          <p:cNvSpPr txBox="1"/>
          <p:nvPr/>
        </p:nvSpPr>
        <p:spPr>
          <a:xfrm>
            <a:off x="415788" y="5669280"/>
            <a:ext cx="11360425" cy="553998"/>
          </a:xfrm>
          <a:prstGeom prst="rect">
            <a:avLst/>
          </a:prstGeom>
          <a:noFill/>
        </p:spPr>
        <p:txBody>
          <a:bodyPr wrap="square">
            <a:spAutoFit/>
          </a:bodyPr>
          <a:lstStyle/>
          <a:p>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Primary question</a:t>
            </a:r>
          </a:p>
          <a:p>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What is the role of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economic development </a:t>
            </a:r>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and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Quality of ICT infrastructure </a:t>
            </a:r>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in achieving SDG 10,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endParaRPr lang="en-US" sz="1500" b="1" dirty="0"/>
          </a:p>
        </p:txBody>
      </p:sp>
    </p:spTree>
    <p:extLst>
      <p:ext uri="{BB962C8B-B14F-4D97-AF65-F5344CB8AC3E}">
        <p14:creationId xmlns:p14="http://schemas.microsoft.com/office/powerpoint/2010/main" val="21082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169573"/>
            <a:ext cx="11242385" cy="1325563"/>
          </a:xfrm>
        </p:spPr>
        <p:txBody>
          <a:bodyPr>
            <a:noAutofit/>
          </a:bodyPr>
          <a:lstStyle/>
          <a:p>
            <a:r>
              <a:rPr lang="en-US" sz="3200" dirty="0">
                <a:latin typeface="Franklin Gothic Book" panose="020B0503020102020204" pitchFamily="34" charset="0"/>
                <a:cs typeface="Segoe UI" panose="020B0502040204020203" pitchFamily="34" charset="0"/>
              </a:rPr>
              <a:t>Consider a quick </a:t>
            </a:r>
            <a:r>
              <a:rPr lang="en-US" sz="3200" b="1" dirty="0">
                <a:latin typeface="Franklin Gothic Book" panose="020B0503020102020204" pitchFamily="34" charset="0"/>
                <a:cs typeface="Segoe UI" panose="020B0502040204020203" pitchFamily="34" charset="0"/>
              </a:rPr>
              <a:t>literature review </a:t>
            </a:r>
            <a:r>
              <a:rPr lang="en-US" sz="3200" dirty="0">
                <a:latin typeface="Franklin Gothic Book" panose="020B0503020102020204" pitchFamily="34" charset="0"/>
                <a:cs typeface="Segoe UI" panose="020B0502040204020203" pitchFamily="34" charset="0"/>
              </a:rPr>
              <a:t>to identify potential relationships …….</a:t>
            </a:r>
          </a:p>
        </p:txBody>
      </p:sp>
      <p:sp>
        <p:nvSpPr>
          <p:cNvPr id="8" name="Oval 7">
            <a:extLst>
              <a:ext uri="{FF2B5EF4-FFF2-40B4-BE49-F238E27FC236}">
                <a16:creationId xmlns:a16="http://schemas.microsoft.com/office/drawing/2014/main" id="{E5585411-DE61-42EC-8DAB-BA853F129791}"/>
              </a:ext>
            </a:extLst>
          </p:cNvPr>
          <p:cNvSpPr/>
          <p:nvPr/>
        </p:nvSpPr>
        <p:spPr>
          <a:xfrm>
            <a:off x="1039191" y="1859340"/>
            <a:ext cx="808556" cy="794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4</a:t>
            </a:r>
          </a:p>
        </p:txBody>
      </p:sp>
      <p:sp>
        <p:nvSpPr>
          <p:cNvPr id="3" name="TextBox 2">
            <a:extLst>
              <a:ext uri="{FF2B5EF4-FFF2-40B4-BE49-F238E27FC236}">
                <a16:creationId xmlns:a16="http://schemas.microsoft.com/office/drawing/2014/main" id="{1CA9B204-CE4A-A2F6-E23D-AF8095E8A4A7}"/>
              </a:ext>
            </a:extLst>
          </p:cNvPr>
          <p:cNvSpPr txBox="1"/>
          <p:nvPr/>
        </p:nvSpPr>
        <p:spPr>
          <a:xfrm>
            <a:off x="2193575" y="1859340"/>
            <a:ext cx="9079476" cy="30162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1200"/>
              </a:spcAft>
              <a:buClrTx/>
              <a:buSzTx/>
              <a:buFontTx/>
              <a:buNone/>
              <a:tabLst/>
              <a:defRPr/>
            </a:pPr>
            <a:r>
              <a:rPr lang="en-US" sz="2500" dirty="0">
                <a:solidFill>
                  <a:prstClr val="black"/>
                </a:solidFill>
                <a:latin typeface="Lao UI" panose="020B0604020202020204" pitchFamily="34" charset="0"/>
                <a:cs typeface="Lao UI" panose="020B0604020202020204" pitchFamily="34" charset="0"/>
              </a:rPr>
              <a:t>What does research say? Example, research shows that low access to e-health, lower levels of education, and unemployment contribute to health inequality.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500" dirty="0">
                <a:solidFill>
                  <a:prstClr val="black"/>
                </a:solidFill>
                <a:latin typeface="Lao UI" panose="020B0604020202020204" pitchFamily="34" charset="0"/>
                <a:cs typeface="Lao UI" panose="020B0604020202020204" pitchFamily="34" charset="0"/>
              </a:rPr>
              <a:t>E</a:t>
            </a:r>
            <a:r>
              <a:rPr kumimoji="0" lang="en-US" sz="2500" b="0" u="none" strike="noStrike" kern="1200" cap="none" spc="0" normalizeH="0" baseline="0" noProof="0" dirty="0" err="1">
                <a:ln>
                  <a:noFill/>
                </a:ln>
                <a:solidFill>
                  <a:prstClr val="black"/>
                </a:solidFill>
                <a:effectLst/>
                <a:uLnTx/>
                <a:uFillTx/>
                <a:latin typeface="Lao UI" panose="020B0604020202020204" pitchFamily="34" charset="0"/>
                <a:cs typeface="Lao UI" panose="020B0604020202020204" pitchFamily="34" charset="0"/>
              </a:rPr>
              <a:t>conomic</a:t>
            </a:r>
            <a:r>
              <a:rPr kumimoji="0" lang="en-US" sz="2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 Development</a:t>
            </a:r>
            <a:r>
              <a:rPr lang="en-US" sz="2500" dirty="0">
                <a:effectLst/>
                <a:latin typeface="Calibri" panose="020F0502020204030204" pitchFamily="34" charset="0"/>
                <a:ea typeface="Calibri" panose="020F0502020204030204" pitchFamily="34" charset="0"/>
              </a:rPr>
              <a:t> </a:t>
            </a:r>
            <a:endParaRPr kumimoji="0" lang="en-US" sz="2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a:p>
            <a:pPr marL="457200" indent="-457200">
              <a:buFont typeface="Arial" panose="020B0604020202020204" pitchFamily="34" charset="0"/>
              <a:buChar char="•"/>
              <a:defRPr/>
            </a:pPr>
            <a:r>
              <a:rPr lang="en-US" sz="2500" dirty="0">
                <a:solidFill>
                  <a:prstClr val="black"/>
                </a:solidFill>
                <a:latin typeface="Lao UI" panose="020B0604020202020204" pitchFamily="34" charset="0"/>
                <a:cs typeface="Lao UI" panose="020B0604020202020204" pitchFamily="34" charset="0"/>
              </a:rPr>
              <a:t>Quality of </a:t>
            </a:r>
            <a:r>
              <a:rPr kumimoji="0" lang="en-US" sz="2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ICT infrastructure </a:t>
            </a:r>
          </a:p>
          <a:p>
            <a:pPr marL="457200" indent="-457200">
              <a:buFont typeface="Arial" panose="020B0604020202020204" pitchFamily="34" charset="0"/>
              <a:buChar char="•"/>
              <a:defRPr/>
            </a:pPr>
            <a:r>
              <a:rPr kumimoji="0" lang="en-US" sz="2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r>
              <a:rPr lang="en-US" sz="2500" dirty="0">
                <a:effectLst/>
                <a:latin typeface="Calibri" panose="020F0502020204030204" pitchFamily="34" charset="0"/>
                <a:ea typeface="Calibri" panose="020F0502020204030204" pitchFamily="34" charset="0"/>
              </a:rPr>
              <a:t> </a:t>
            </a:r>
            <a:endParaRPr kumimoji="0" lang="en-US" sz="2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a:p>
            <a:pPr>
              <a:defRPr/>
            </a:pPr>
            <a:endParaRPr lang="en-US" sz="3000" dirty="0">
              <a:solidFill>
                <a:prstClr val="black"/>
              </a:solidFill>
              <a:latin typeface="Lao UI" panose="020B0604020202020204" pitchFamily="34" charset="0"/>
              <a:cs typeface="Lao UI" panose="020B0604020202020204" pitchFamily="34" charset="0"/>
            </a:endParaRPr>
          </a:p>
        </p:txBody>
      </p:sp>
      <p:sp>
        <p:nvSpPr>
          <p:cNvPr id="5" name="TextBox 4">
            <a:extLst>
              <a:ext uri="{FF2B5EF4-FFF2-40B4-BE49-F238E27FC236}">
                <a16:creationId xmlns:a16="http://schemas.microsoft.com/office/drawing/2014/main" id="{E541D69E-0BED-086D-4170-299A3647C122}"/>
              </a:ext>
            </a:extLst>
          </p:cNvPr>
          <p:cNvSpPr txBox="1"/>
          <p:nvPr/>
        </p:nvSpPr>
        <p:spPr>
          <a:xfrm>
            <a:off x="6096000" y="3265881"/>
            <a:ext cx="4333966" cy="30777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latin typeface="Calibri" panose="020F0502020204030204" pitchFamily="34" charset="0"/>
              </a:rPr>
              <a:t>[data to consider – unemployment, GDP, income</a:t>
            </a:r>
            <a:r>
              <a:rPr lang="en-US" sz="1400" dirty="0">
                <a:effectLst/>
                <a:latin typeface="Calibri" panose="020F0502020204030204" pitchFamily="34" charset="0"/>
                <a:ea typeface="Calibri" panose="020F0502020204030204" pitchFamily="34" charset="0"/>
              </a:rPr>
              <a:t>]</a:t>
            </a:r>
            <a:endParaRPr kumimoji="0" lang="en-US" sz="14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p:txBody>
      </p:sp>
      <p:sp>
        <p:nvSpPr>
          <p:cNvPr id="6" name="TextBox 5">
            <a:extLst>
              <a:ext uri="{FF2B5EF4-FFF2-40B4-BE49-F238E27FC236}">
                <a16:creationId xmlns:a16="http://schemas.microsoft.com/office/drawing/2014/main" id="{4FD1DA70-F102-8212-C39F-4E04DC635732}"/>
              </a:ext>
            </a:extLst>
          </p:cNvPr>
          <p:cNvSpPr txBox="1"/>
          <p:nvPr/>
        </p:nvSpPr>
        <p:spPr>
          <a:xfrm>
            <a:off x="6644506" y="3664945"/>
            <a:ext cx="4628545" cy="307777"/>
          </a:xfrm>
          <a:prstGeom prst="rect">
            <a:avLst/>
          </a:prstGeom>
          <a:noFill/>
        </p:spPr>
        <p:txBody>
          <a:bodyPr wrap="square">
            <a:spAutoFit/>
          </a:bodyPr>
          <a:lstStyle/>
          <a:p>
            <a:pPr lvl="0">
              <a:defRPr/>
            </a:pPr>
            <a:r>
              <a:rPr lang="en-US" sz="1400" dirty="0">
                <a:latin typeface="Calibri" panose="020F0502020204030204" pitchFamily="34" charset="0"/>
              </a:rPr>
              <a:t>[data to consider – internet access, e-health access</a:t>
            </a:r>
            <a:r>
              <a:rPr lang="en-US" sz="1400" dirty="0">
                <a:effectLst/>
                <a:latin typeface="Calibri" panose="020F0502020204030204" pitchFamily="34" charset="0"/>
                <a:ea typeface="Calibri" panose="020F0502020204030204" pitchFamily="34" charset="0"/>
              </a:rPr>
              <a:t>]</a:t>
            </a:r>
            <a:endParaRPr kumimoji="0" lang="en-US" sz="14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p:txBody>
      </p:sp>
      <p:sp>
        <p:nvSpPr>
          <p:cNvPr id="9" name="TextBox 8">
            <a:extLst>
              <a:ext uri="{FF2B5EF4-FFF2-40B4-BE49-F238E27FC236}">
                <a16:creationId xmlns:a16="http://schemas.microsoft.com/office/drawing/2014/main" id="{2FC311F0-2EF7-1A8E-58EC-B5CEA34C3A21}"/>
              </a:ext>
            </a:extLst>
          </p:cNvPr>
          <p:cNvSpPr txBox="1"/>
          <p:nvPr/>
        </p:nvSpPr>
        <p:spPr>
          <a:xfrm>
            <a:off x="5644087" y="4036171"/>
            <a:ext cx="4785879" cy="523220"/>
          </a:xfrm>
          <a:prstGeom prst="rect">
            <a:avLst/>
          </a:prstGeom>
          <a:noFill/>
        </p:spPr>
        <p:txBody>
          <a:bodyPr wrap="square">
            <a:spAutoFit/>
          </a:bodyPr>
          <a:lstStyle/>
          <a:p>
            <a:pPr lvl="0">
              <a:defRPr/>
            </a:pPr>
            <a:r>
              <a:rPr lang="en-US" sz="1400" dirty="0">
                <a:latin typeface="Calibri" panose="020F0502020204030204" pitchFamily="34" charset="0"/>
              </a:rPr>
              <a:t>[data to consider – life expectancy distribution, distribution of infant mortality rate </a:t>
            </a:r>
            <a:r>
              <a:rPr lang="en-US" sz="1400" dirty="0" err="1">
                <a:latin typeface="Calibri" panose="020F0502020204030204" pitchFamily="34" charset="0"/>
              </a:rPr>
              <a:t>etc</a:t>
            </a:r>
            <a:r>
              <a:rPr lang="en-US" sz="1400" dirty="0">
                <a:effectLst/>
                <a:latin typeface="Calibri" panose="020F0502020204030204" pitchFamily="34" charset="0"/>
                <a:ea typeface="Calibri" panose="020F0502020204030204" pitchFamily="34" charset="0"/>
              </a:rPr>
              <a:t>]</a:t>
            </a:r>
            <a:endParaRPr kumimoji="0" lang="en-US" sz="14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p:txBody>
      </p:sp>
      <p:sp>
        <p:nvSpPr>
          <p:cNvPr id="7" name="TextBox 6">
            <a:extLst>
              <a:ext uri="{FF2B5EF4-FFF2-40B4-BE49-F238E27FC236}">
                <a16:creationId xmlns:a16="http://schemas.microsoft.com/office/drawing/2014/main" id="{335AEAE4-D375-6B1B-FC14-853477AA65EE}"/>
              </a:ext>
            </a:extLst>
          </p:cNvPr>
          <p:cNvSpPr txBox="1"/>
          <p:nvPr/>
        </p:nvSpPr>
        <p:spPr>
          <a:xfrm>
            <a:off x="415788" y="5669280"/>
            <a:ext cx="11360425" cy="553998"/>
          </a:xfrm>
          <a:prstGeom prst="rect">
            <a:avLst/>
          </a:prstGeom>
          <a:noFill/>
        </p:spPr>
        <p:txBody>
          <a:bodyPr wrap="square">
            <a:spAutoFit/>
          </a:bodyPr>
          <a:lstStyle/>
          <a:p>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Primary question</a:t>
            </a:r>
          </a:p>
          <a:p>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What is the role of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economic development </a:t>
            </a:r>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and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Quality of ICT infrastructure </a:t>
            </a:r>
            <a:r>
              <a:rPr kumimoji="0" lang="en-US" sz="15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in achieving SDG 10, </a:t>
            </a:r>
            <a:r>
              <a:rPr kumimoji="0" lang="en-US" sz="15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endParaRPr lang="en-US" sz="1500" b="1" dirty="0"/>
          </a:p>
        </p:txBody>
      </p:sp>
    </p:spTree>
    <p:extLst>
      <p:ext uri="{BB962C8B-B14F-4D97-AF65-F5344CB8AC3E}">
        <p14:creationId xmlns:p14="http://schemas.microsoft.com/office/powerpoint/2010/main" val="163284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169573"/>
            <a:ext cx="11242385" cy="1325563"/>
          </a:xfrm>
        </p:spPr>
        <p:txBody>
          <a:bodyPr>
            <a:noAutofit/>
          </a:bodyPr>
          <a:lstStyle/>
          <a:p>
            <a:r>
              <a:rPr lang="en-US" sz="2400" dirty="0">
                <a:latin typeface="Lato" panose="020F0502020204030203" pitchFamily="34" charset="0"/>
                <a:ea typeface="Lato" panose="020F0502020204030203" pitchFamily="34" charset="0"/>
                <a:cs typeface="Lato" panose="020F0502020204030203" pitchFamily="34" charset="0"/>
              </a:rPr>
              <a:t>Consider a diagrammatic representation of the relationship between the three key variables – helps you visualize the relationships</a:t>
            </a:r>
          </a:p>
        </p:txBody>
      </p:sp>
      <p:sp>
        <p:nvSpPr>
          <p:cNvPr id="8" name="Oval 7">
            <a:extLst>
              <a:ext uri="{FF2B5EF4-FFF2-40B4-BE49-F238E27FC236}">
                <a16:creationId xmlns:a16="http://schemas.microsoft.com/office/drawing/2014/main" id="{E5585411-DE61-42EC-8DAB-BA853F129791}"/>
              </a:ext>
            </a:extLst>
          </p:cNvPr>
          <p:cNvSpPr/>
          <p:nvPr/>
        </p:nvSpPr>
        <p:spPr>
          <a:xfrm>
            <a:off x="897149" y="1485893"/>
            <a:ext cx="808556" cy="794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5</a:t>
            </a:r>
          </a:p>
        </p:txBody>
      </p:sp>
      <p:sp>
        <p:nvSpPr>
          <p:cNvPr id="4" name="TextBox 3">
            <a:extLst>
              <a:ext uri="{FF2B5EF4-FFF2-40B4-BE49-F238E27FC236}">
                <a16:creationId xmlns:a16="http://schemas.microsoft.com/office/drawing/2014/main" id="{40CB921F-EBAC-9777-0CB6-1377EAA00CFC}"/>
              </a:ext>
            </a:extLst>
          </p:cNvPr>
          <p:cNvSpPr txBox="1"/>
          <p:nvPr/>
        </p:nvSpPr>
        <p:spPr>
          <a:xfrm>
            <a:off x="303234" y="5248166"/>
            <a:ext cx="11360425" cy="1118255"/>
          </a:xfrm>
          <a:prstGeom prst="rect">
            <a:avLst/>
          </a:prstGeom>
          <a:noFill/>
        </p:spPr>
        <p:txBody>
          <a:bodyPr wrap="square">
            <a:spAutoFit/>
          </a:bodyPr>
          <a:lstStyle/>
          <a:p>
            <a:pPr marL="285750" indent="-285750">
              <a:spcAft>
                <a:spcPts val="200"/>
              </a:spcAft>
              <a:buFont typeface="Arial" panose="020B0604020202020204" pitchFamily="34" charset="0"/>
              <a:buChar char="•"/>
            </a:pPr>
            <a:r>
              <a:rPr kumimoji="0" lang="en-US" sz="13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The above model suggests that</a:t>
            </a:r>
            <a:r>
              <a:rPr kumimoji="0" lang="en-US" sz="1300" b="0" u="none" strike="noStrike" kern="1200" cap="none" spc="0" normalizeH="0" noProof="0" dirty="0">
                <a:ln>
                  <a:noFill/>
                </a:ln>
                <a:solidFill>
                  <a:prstClr val="black"/>
                </a:solidFill>
                <a:effectLst/>
                <a:uLnTx/>
                <a:uFillTx/>
                <a:latin typeface="Lao UI" panose="020B0604020202020204" pitchFamily="34" charset="0"/>
                <a:cs typeface="Lao UI" panose="020B0604020202020204" pitchFamily="34" charset="0"/>
              </a:rPr>
              <a:t> </a:t>
            </a:r>
            <a:r>
              <a:rPr kumimoji="0" lang="en-US" sz="13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economic development </a:t>
            </a:r>
            <a:r>
              <a:rPr kumimoji="0" lang="en-US" sz="13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and </a:t>
            </a:r>
            <a:r>
              <a:rPr kumimoji="0" lang="en-US" sz="13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Quality of ICT infrastructure </a:t>
            </a:r>
            <a:r>
              <a:rPr kumimoji="0" lang="en-US" sz="13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play a role (influences) </a:t>
            </a:r>
            <a:r>
              <a:rPr kumimoji="0" lang="en-US" sz="13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 </a:t>
            </a:r>
          </a:p>
          <a:p>
            <a:pPr marL="285750" indent="-285750">
              <a:spcAft>
                <a:spcPts val="200"/>
              </a:spcAft>
              <a:buFont typeface="Arial" panose="020B0604020202020204" pitchFamily="34" charset="0"/>
              <a:buChar char="•"/>
            </a:pPr>
            <a:r>
              <a:rPr lang="en-US" sz="1300" dirty="0">
                <a:solidFill>
                  <a:prstClr val="black"/>
                </a:solidFill>
                <a:latin typeface="Lao UI" panose="020B0604020202020204" pitchFamily="34" charset="0"/>
                <a:cs typeface="Lao UI" panose="020B0604020202020204" pitchFamily="34" charset="0"/>
              </a:rPr>
              <a:t>For the BI Question you formulate in the </a:t>
            </a:r>
            <a:r>
              <a:rPr kumimoji="0" lang="en-US" sz="13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assignment,</a:t>
            </a:r>
            <a:r>
              <a:rPr kumimoji="0" lang="en-US" sz="1300" u="none" strike="noStrike" kern="1200" cap="none" spc="0" normalizeH="0" noProof="0" dirty="0">
                <a:ln>
                  <a:noFill/>
                </a:ln>
                <a:solidFill>
                  <a:prstClr val="black"/>
                </a:solidFill>
                <a:effectLst/>
                <a:uLnTx/>
                <a:uFillTx/>
                <a:latin typeface="Lao UI" panose="020B0604020202020204" pitchFamily="34" charset="0"/>
                <a:cs typeface="Lao UI" panose="020B0604020202020204" pitchFamily="34" charset="0"/>
              </a:rPr>
              <a:t> make </a:t>
            </a:r>
            <a:r>
              <a:rPr lang="en-US" sz="1300" dirty="0">
                <a:solidFill>
                  <a:prstClr val="black"/>
                </a:solidFill>
                <a:latin typeface="Lao UI" panose="020B0604020202020204" pitchFamily="34" charset="0"/>
                <a:cs typeface="Lao UI" panose="020B0604020202020204" pitchFamily="34" charset="0"/>
              </a:rPr>
              <a:t>sure the key variables are measurable. </a:t>
            </a:r>
            <a:r>
              <a:rPr lang="en-US" sz="1300" b="1" dirty="0">
                <a:solidFill>
                  <a:prstClr val="black"/>
                </a:solidFill>
                <a:latin typeface="Lao UI" panose="020B0604020202020204" pitchFamily="34" charset="0"/>
                <a:cs typeface="Lao UI" panose="020B0604020202020204" pitchFamily="34" charset="0"/>
              </a:rPr>
              <a:t>For example – in the question </a:t>
            </a:r>
            <a:r>
              <a:rPr lang="en-US" sz="1300" b="1" i="1" dirty="0">
                <a:solidFill>
                  <a:prstClr val="black"/>
                </a:solidFill>
                <a:latin typeface="Lao UI" panose="020B0604020202020204" pitchFamily="34" charset="0"/>
                <a:cs typeface="Lao UI" panose="020B0604020202020204" pitchFamily="34" charset="0"/>
              </a:rPr>
              <a:t>what has been the trend in global employment rates and GDP growth over the last decade? </a:t>
            </a:r>
            <a:r>
              <a:rPr lang="en-US" sz="1300" dirty="0">
                <a:solidFill>
                  <a:prstClr val="black"/>
                </a:solidFill>
                <a:latin typeface="Lao UI" panose="020B0604020202020204" pitchFamily="34" charset="0"/>
                <a:cs typeface="Lao UI" panose="020B0604020202020204" pitchFamily="34" charset="0"/>
              </a:rPr>
              <a:t>employment rates can be measured by procuring employment data etc. GDP is measurable also. How about measuring growth? Growth can be measured by comparing employment data over time, has employment increased? That’s growth.</a:t>
            </a:r>
          </a:p>
        </p:txBody>
      </p:sp>
      <p:sp>
        <p:nvSpPr>
          <p:cNvPr id="3" name="TextBox 2">
            <a:extLst>
              <a:ext uri="{FF2B5EF4-FFF2-40B4-BE49-F238E27FC236}">
                <a16:creationId xmlns:a16="http://schemas.microsoft.com/office/drawing/2014/main" id="{1CA9B204-CE4A-A2F6-E23D-AF8095E8A4A7}"/>
              </a:ext>
            </a:extLst>
          </p:cNvPr>
          <p:cNvSpPr txBox="1"/>
          <p:nvPr/>
        </p:nvSpPr>
        <p:spPr>
          <a:xfrm>
            <a:off x="2051532" y="1485893"/>
            <a:ext cx="9089943"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2000" dirty="0">
                <a:solidFill>
                  <a:prstClr val="black"/>
                </a:solidFill>
                <a:latin typeface="Lao UI" panose="020B0604020202020204" pitchFamily="34" charset="0"/>
                <a:cs typeface="Lao UI" panose="020B0604020202020204" pitchFamily="34" charset="0"/>
              </a:rPr>
              <a:t>Create a model showing the relationship between</a:t>
            </a:r>
          </a:p>
          <a:p>
            <a:pPr marL="457200" indent="-457200">
              <a:buFont typeface="Arial" panose="020B0604020202020204" pitchFamily="34" charset="0"/>
              <a:buChar char="•"/>
              <a:defRPr/>
            </a:pPr>
            <a:r>
              <a:rPr lang="en-US" sz="2000" dirty="0">
                <a:solidFill>
                  <a:prstClr val="black"/>
                </a:solidFill>
                <a:latin typeface="Lao UI" panose="020B0604020202020204" pitchFamily="34" charset="0"/>
                <a:cs typeface="Lao UI" panose="020B0604020202020204" pitchFamily="34" charset="0"/>
              </a:rPr>
              <a:t>Economic</a:t>
            </a:r>
            <a:r>
              <a:rPr kumimoji="0" lang="en-US" sz="20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 Development</a:t>
            </a:r>
            <a:r>
              <a:rPr lang="en-US" sz="2000" dirty="0">
                <a:effectLst/>
                <a:latin typeface="Calibri" panose="020F0502020204030204" pitchFamily="34" charset="0"/>
                <a:ea typeface="Calibri" panose="020F0502020204030204" pitchFamily="34" charset="0"/>
              </a:rPr>
              <a:t> and </a:t>
            </a:r>
            <a:r>
              <a:rPr kumimoji="0" lang="en-US" sz="20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r>
              <a:rPr lang="en-US" sz="2000" dirty="0">
                <a:effectLst/>
                <a:latin typeface="Calibri" panose="020F0502020204030204" pitchFamily="34" charset="0"/>
                <a:ea typeface="Calibri" panose="020F0502020204030204" pitchFamily="34" charset="0"/>
              </a:rPr>
              <a:t> </a:t>
            </a:r>
            <a:endParaRPr kumimoji="0" lang="en-US" sz="20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a:p>
            <a:pPr marL="457200" indent="-457200">
              <a:buFont typeface="Arial" panose="020B0604020202020204" pitchFamily="34" charset="0"/>
              <a:buChar char="•"/>
              <a:defRPr/>
            </a:pPr>
            <a:r>
              <a:rPr lang="en-US" sz="2000" dirty="0">
                <a:solidFill>
                  <a:prstClr val="black"/>
                </a:solidFill>
                <a:latin typeface="Lao UI" panose="020B0604020202020204" pitchFamily="34" charset="0"/>
                <a:cs typeface="Lao UI" panose="020B0604020202020204" pitchFamily="34" charset="0"/>
              </a:rPr>
              <a:t>Quality of </a:t>
            </a:r>
            <a:r>
              <a:rPr kumimoji="0" lang="en-US" sz="20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ICT infrastructure </a:t>
            </a:r>
            <a:r>
              <a:rPr lang="en-US" sz="2000" dirty="0">
                <a:effectLst/>
                <a:latin typeface="Calibri" panose="020F0502020204030204" pitchFamily="34" charset="0"/>
                <a:ea typeface="Calibri" panose="020F0502020204030204" pitchFamily="34" charset="0"/>
              </a:rPr>
              <a:t>and </a:t>
            </a:r>
            <a:r>
              <a:rPr kumimoji="0" lang="en-US" sz="20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a:t>
            </a:r>
            <a:r>
              <a:rPr lang="en-US" sz="2000" dirty="0">
                <a:effectLst/>
                <a:latin typeface="Calibri" panose="020F0502020204030204" pitchFamily="34" charset="0"/>
                <a:ea typeface="Calibri" panose="020F0502020204030204" pitchFamily="34" charset="0"/>
              </a:rPr>
              <a:t> </a:t>
            </a:r>
            <a:endParaRPr kumimoji="0" lang="en-US" sz="20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endParaRPr>
          </a:p>
        </p:txBody>
      </p:sp>
      <p:grpSp>
        <p:nvGrpSpPr>
          <p:cNvPr id="30" name="Group 29">
            <a:extLst>
              <a:ext uri="{FF2B5EF4-FFF2-40B4-BE49-F238E27FC236}">
                <a16:creationId xmlns:a16="http://schemas.microsoft.com/office/drawing/2014/main" id="{003E0FFA-651C-B34C-45E3-A65385CE46AE}"/>
              </a:ext>
            </a:extLst>
          </p:cNvPr>
          <p:cNvGrpSpPr/>
          <p:nvPr/>
        </p:nvGrpSpPr>
        <p:grpSpPr>
          <a:xfrm>
            <a:off x="2212015" y="2755855"/>
            <a:ext cx="7542865" cy="2029355"/>
            <a:chOff x="2806819" y="3154384"/>
            <a:chExt cx="7542865" cy="2029355"/>
          </a:xfrm>
        </p:grpSpPr>
        <p:grpSp>
          <p:nvGrpSpPr>
            <p:cNvPr id="11" name="Group 10">
              <a:extLst>
                <a:ext uri="{FF2B5EF4-FFF2-40B4-BE49-F238E27FC236}">
                  <a16:creationId xmlns:a16="http://schemas.microsoft.com/office/drawing/2014/main" id="{B43845DD-B837-2027-3CAE-39A5CD932738}"/>
                </a:ext>
              </a:extLst>
            </p:cNvPr>
            <p:cNvGrpSpPr/>
            <p:nvPr/>
          </p:nvGrpSpPr>
          <p:grpSpPr>
            <a:xfrm>
              <a:off x="2806820" y="4550431"/>
              <a:ext cx="2389437" cy="553998"/>
              <a:chOff x="2654423" y="3287454"/>
              <a:chExt cx="2389437" cy="553998"/>
            </a:xfrm>
          </p:grpSpPr>
          <p:sp>
            <p:nvSpPr>
              <p:cNvPr id="7" name="Rectangle 6">
                <a:extLst>
                  <a:ext uri="{FF2B5EF4-FFF2-40B4-BE49-F238E27FC236}">
                    <a16:creationId xmlns:a16="http://schemas.microsoft.com/office/drawing/2014/main" id="{F10ED622-ADEE-D517-901C-374B83BC7FA7}"/>
                  </a:ext>
                </a:extLst>
              </p:cNvPr>
              <p:cNvSpPr/>
              <p:nvPr/>
            </p:nvSpPr>
            <p:spPr>
              <a:xfrm>
                <a:off x="2654423" y="3287454"/>
                <a:ext cx="2389437" cy="553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C11AB0A-4D80-6999-D2F7-463C0C25B422}"/>
                  </a:ext>
                </a:extLst>
              </p:cNvPr>
              <p:cNvSpPr txBox="1"/>
              <p:nvPr/>
            </p:nvSpPr>
            <p:spPr>
              <a:xfrm>
                <a:off x="2778110" y="3412931"/>
                <a:ext cx="2213939" cy="307777"/>
              </a:xfrm>
              <a:prstGeom prst="rect">
                <a:avLst/>
              </a:prstGeom>
              <a:noFill/>
            </p:spPr>
            <p:txBody>
              <a:bodyPr wrap="none" rtlCol="0">
                <a:spAutoFit/>
              </a:bodyPr>
              <a:lstStyle/>
              <a:p>
                <a:r>
                  <a:rPr lang="en-US" sz="1400" dirty="0"/>
                  <a:t>Quality of ICT infrastructure</a:t>
                </a:r>
              </a:p>
            </p:txBody>
          </p:sp>
        </p:grpSp>
        <p:grpSp>
          <p:nvGrpSpPr>
            <p:cNvPr id="12" name="Group 11">
              <a:extLst>
                <a:ext uri="{FF2B5EF4-FFF2-40B4-BE49-F238E27FC236}">
                  <a16:creationId xmlns:a16="http://schemas.microsoft.com/office/drawing/2014/main" id="{E3239A1C-2D7D-CEE2-918C-B0DF36572C23}"/>
                </a:ext>
              </a:extLst>
            </p:cNvPr>
            <p:cNvGrpSpPr/>
            <p:nvPr/>
          </p:nvGrpSpPr>
          <p:grpSpPr>
            <a:xfrm>
              <a:off x="2806819" y="3323603"/>
              <a:ext cx="2389437" cy="553998"/>
              <a:chOff x="2654423" y="3287454"/>
              <a:chExt cx="2389437" cy="553998"/>
            </a:xfrm>
          </p:grpSpPr>
          <p:sp>
            <p:nvSpPr>
              <p:cNvPr id="13" name="Rectangle 12">
                <a:extLst>
                  <a:ext uri="{FF2B5EF4-FFF2-40B4-BE49-F238E27FC236}">
                    <a16:creationId xmlns:a16="http://schemas.microsoft.com/office/drawing/2014/main" id="{55E8E3E1-2895-818B-02BC-F9E1C14EACBD}"/>
                  </a:ext>
                </a:extLst>
              </p:cNvPr>
              <p:cNvSpPr/>
              <p:nvPr/>
            </p:nvSpPr>
            <p:spPr>
              <a:xfrm>
                <a:off x="2654423" y="3287454"/>
                <a:ext cx="2389437" cy="553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1E93E6-AB3D-6F0C-2916-8AADE1D1C863}"/>
                  </a:ext>
                </a:extLst>
              </p:cNvPr>
              <p:cNvSpPr txBox="1"/>
              <p:nvPr/>
            </p:nvSpPr>
            <p:spPr>
              <a:xfrm>
                <a:off x="2900097" y="3413037"/>
                <a:ext cx="1898084" cy="307777"/>
              </a:xfrm>
              <a:prstGeom prst="rect">
                <a:avLst/>
              </a:prstGeom>
              <a:noFill/>
            </p:spPr>
            <p:txBody>
              <a:bodyPr wrap="none" rtlCol="0">
                <a:spAutoFit/>
              </a:bodyPr>
              <a:lstStyle/>
              <a:p>
                <a:r>
                  <a:rPr lang="en-US" sz="1400" dirty="0"/>
                  <a:t>Economic development</a:t>
                </a:r>
              </a:p>
            </p:txBody>
          </p:sp>
        </p:grpSp>
        <p:grpSp>
          <p:nvGrpSpPr>
            <p:cNvPr id="18" name="Group 17">
              <a:extLst>
                <a:ext uri="{FF2B5EF4-FFF2-40B4-BE49-F238E27FC236}">
                  <a16:creationId xmlns:a16="http://schemas.microsoft.com/office/drawing/2014/main" id="{31B39983-C7F8-A7C9-0552-A5A327D44310}"/>
                </a:ext>
              </a:extLst>
            </p:cNvPr>
            <p:cNvGrpSpPr/>
            <p:nvPr/>
          </p:nvGrpSpPr>
          <p:grpSpPr>
            <a:xfrm>
              <a:off x="7960247" y="3856643"/>
              <a:ext cx="2389437" cy="553998"/>
              <a:chOff x="2654423" y="3287454"/>
              <a:chExt cx="2389437" cy="553998"/>
            </a:xfrm>
          </p:grpSpPr>
          <p:sp>
            <p:nvSpPr>
              <p:cNvPr id="19" name="Rectangle 18">
                <a:extLst>
                  <a:ext uri="{FF2B5EF4-FFF2-40B4-BE49-F238E27FC236}">
                    <a16:creationId xmlns:a16="http://schemas.microsoft.com/office/drawing/2014/main" id="{33AB502C-1D27-1916-0AAF-BBDEA7385FC2}"/>
                  </a:ext>
                </a:extLst>
              </p:cNvPr>
              <p:cNvSpPr/>
              <p:nvPr/>
            </p:nvSpPr>
            <p:spPr>
              <a:xfrm>
                <a:off x="2654423" y="3287454"/>
                <a:ext cx="2389437" cy="553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892203-0B0B-EF4C-6788-C17F32784FFD}"/>
                  </a:ext>
                </a:extLst>
              </p:cNvPr>
              <p:cNvSpPr txBox="1"/>
              <p:nvPr/>
            </p:nvSpPr>
            <p:spPr>
              <a:xfrm>
                <a:off x="2778110" y="3412931"/>
                <a:ext cx="1705980" cy="307777"/>
              </a:xfrm>
              <a:prstGeom prst="rect">
                <a:avLst/>
              </a:prstGeom>
              <a:noFill/>
            </p:spPr>
            <p:txBody>
              <a:bodyPr wrap="none" rtlCol="0">
                <a:spAutoFit/>
              </a:bodyPr>
              <a:lstStyle/>
              <a:p>
                <a:r>
                  <a:rPr lang="en-US" sz="1400" dirty="0"/>
                  <a:t>Reduced inequalities</a:t>
                </a:r>
              </a:p>
            </p:txBody>
          </p:sp>
        </p:grpSp>
        <p:cxnSp>
          <p:nvCxnSpPr>
            <p:cNvPr id="22" name="Straight Arrow Connector 21">
              <a:extLst>
                <a:ext uri="{FF2B5EF4-FFF2-40B4-BE49-F238E27FC236}">
                  <a16:creationId xmlns:a16="http://schemas.microsoft.com/office/drawing/2014/main" id="{909EA03F-7E68-EFAD-05A9-2279C350A571}"/>
                </a:ext>
              </a:extLst>
            </p:cNvPr>
            <p:cNvCxnSpPr>
              <a:stCxn id="13" idx="3"/>
              <a:endCxn id="19" idx="1"/>
            </p:cNvCxnSpPr>
            <p:nvPr/>
          </p:nvCxnSpPr>
          <p:spPr>
            <a:xfrm>
              <a:off x="5196256" y="3600602"/>
              <a:ext cx="2763991" cy="53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CC8ABD8-E89D-270C-AA4D-EE03DDF65DEE}"/>
                </a:ext>
              </a:extLst>
            </p:cNvPr>
            <p:cNvCxnSpPr>
              <a:stCxn id="7" idx="3"/>
              <a:endCxn id="19" idx="1"/>
            </p:cNvCxnSpPr>
            <p:nvPr/>
          </p:nvCxnSpPr>
          <p:spPr>
            <a:xfrm flipV="1">
              <a:off x="5196257" y="4133642"/>
              <a:ext cx="2763990" cy="693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FA45C6C-647E-970F-294A-7C01860D0B49}"/>
                </a:ext>
              </a:extLst>
            </p:cNvPr>
            <p:cNvSpPr txBox="1"/>
            <p:nvPr/>
          </p:nvSpPr>
          <p:spPr>
            <a:xfrm>
              <a:off x="5972829" y="3154384"/>
              <a:ext cx="3641688" cy="369332"/>
            </a:xfrm>
            <a:prstGeom prst="rect">
              <a:avLst/>
            </a:prstGeom>
            <a:noFill/>
          </p:spPr>
          <p:txBody>
            <a:bodyPr wrap="square" rtlCol="0">
              <a:spAutoFit/>
            </a:bodyPr>
            <a:lstStyle/>
            <a:p>
              <a:r>
                <a:rPr lang="en-US" sz="900" dirty="0"/>
                <a:t>The arrow suggests that economic development influences reduced inequalities? How? does it increase or decrease?</a:t>
              </a:r>
            </a:p>
          </p:txBody>
        </p:sp>
        <p:sp>
          <p:nvSpPr>
            <p:cNvPr id="26" name="TextBox 25">
              <a:extLst>
                <a:ext uri="{FF2B5EF4-FFF2-40B4-BE49-F238E27FC236}">
                  <a16:creationId xmlns:a16="http://schemas.microsoft.com/office/drawing/2014/main" id="{6D895E58-54DB-6293-83EC-53B38ED424F6}"/>
                </a:ext>
              </a:extLst>
            </p:cNvPr>
            <p:cNvSpPr txBox="1"/>
            <p:nvPr/>
          </p:nvSpPr>
          <p:spPr>
            <a:xfrm>
              <a:off x="6009603" y="4254138"/>
              <a:ext cx="292068" cy="369332"/>
            </a:xfrm>
            <a:prstGeom prst="rect">
              <a:avLst/>
            </a:prstGeom>
            <a:noFill/>
          </p:spPr>
          <p:txBody>
            <a:bodyPr wrap="none" rtlCol="0">
              <a:spAutoFit/>
            </a:bodyPr>
            <a:lstStyle/>
            <a:p>
              <a:r>
                <a:rPr lang="en-US" dirty="0"/>
                <a:t>?</a:t>
              </a:r>
            </a:p>
          </p:txBody>
        </p:sp>
        <p:sp>
          <p:nvSpPr>
            <p:cNvPr id="28" name="TextBox 27">
              <a:extLst>
                <a:ext uri="{FF2B5EF4-FFF2-40B4-BE49-F238E27FC236}">
                  <a16:creationId xmlns:a16="http://schemas.microsoft.com/office/drawing/2014/main" id="{A2734C0C-D143-84EC-5C6A-6F667DC28989}"/>
                </a:ext>
              </a:extLst>
            </p:cNvPr>
            <p:cNvSpPr txBox="1"/>
            <p:nvPr/>
          </p:nvSpPr>
          <p:spPr>
            <a:xfrm>
              <a:off x="5972829" y="3459148"/>
              <a:ext cx="292068"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9362C4F0-8365-39A7-9C5A-56A2A8506CFC}"/>
                </a:ext>
              </a:extLst>
            </p:cNvPr>
            <p:cNvSpPr txBox="1"/>
            <p:nvPr/>
          </p:nvSpPr>
          <p:spPr>
            <a:xfrm>
              <a:off x="6036377" y="4675908"/>
              <a:ext cx="2551439" cy="507831"/>
            </a:xfrm>
            <a:prstGeom prst="rect">
              <a:avLst/>
            </a:prstGeom>
            <a:noFill/>
          </p:spPr>
          <p:txBody>
            <a:bodyPr wrap="square" rtlCol="0">
              <a:spAutoFit/>
            </a:bodyPr>
            <a:lstStyle/>
            <a:p>
              <a:r>
                <a:rPr lang="en-US" sz="900" dirty="0"/>
                <a:t>The arrow suggests that quality of ICT infrastructure influences reduced inequalities? ? How? does it increase or decrease?</a:t>
              </a:r>
            </a:p>
          </p:txBody>
        </p:sp>
      </p:grpSp>
    </p:spTree>
    <p:extLst>
      <p:ext uri="{BB962C8B-B14F-4D97-AF65-F5344CB8AC3E}">
        <p14:creationId xmlns:p14="http://schemas.microsoft.com/office/powerpoint/2010/main" val="23851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169573"/>
            <a:ext cx="11242385" cy="1325563"/>
          </a:xfrm>
        </p:spPr>
        <p:txBody>
          <a:bodyPr>
            <a:noAutofit/>
          </a:bodyPr>
          <a:lstStyle/>
          <a:p>
            <a:r>
              <a:rPr lang="en-US" sz="3800" dirty="0">
                <a:latin typeface="Franklin Gothic Book" panose="020B0503020102020204" pitchFamily="34" charset="0"/>
                <a:cs typeface="Segoe UI" panose="020B0502040204020203" pitchFamily="34" charset="0"/>
              </a:rPr>
              <a:t>Now ready to analyze the data using Power BI…….</a:t>
            </a:r>
          </a:p>
        </p:txBody>
      </p:sp>
      <p:sp>
        <p:nvSpPr>
          <p:cNvPr id="8" name="Oval 7">
            <a:extLst>
              <a:ext uri="{FF2B5EF4-FFF2-40B4-BE49-F238E27FC236}">
                <a16:creationId xmlns:a16="http://schemas.microsoft.com/office/drawing/2014/main" id="{E5585411-DE61-42EC-8DAB-BA853F129791}"/>
              </a:ext>
            </a:extLst>
          </p:cNvPr>
          <p:cNvSpPr/>
          <p:nvPr/>
        </p:nvSpPr>
        <p:spPr>
          <a:xfrm>
            <a:off x="1039191" y="1859340"/>
            <a:ext cx="808556" cy="794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Segoe UI" panose="020B0502040204020203" pitchFamily="34" charset="0"/>
                <a:cs typeface="Segoe UI" panose="020B0502040204020203" pitchFamily="34" charset="0"/>
              </a:rPr>
              <a:t>6</a:t>
            </a:r>
            <a:endParaRPr kumimoji="0" lang="en-US" sz="3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 name="TextBox 2">
            <a:extLst>
              <a:ext uri="{FF2B5EF4-FFF2-40B4-BE49-F238E27FC236}">
                <a16:creationId xmlns:a16="http://schemas.microsoft.com/office/drawing/2014/main" id="{1CA9B204-CE4A-A2F6-E23D-AF8095E8A4A7}"/>
              </a:ext>
            </a:extLst>
          </p:cNvPr>
          <p:cNvSpPr txBox="1"/>
          <p:nvPr/>
        </p:nvSpPr>
        <p:spPr>
          <a:xfrm>
            <a:off x="2098041" y="1495136"/>
            <a:ext cx="9318469" cy="3354765"/>
          </a:xfrm>
          <a:prstGeom prst="rect">
            <a:avLst/>
          </a:prstGeom>
          <a:noFill/>
        </p:spPr>
        <p:txBody>
          <a:bodyPr wrap="square" rtlCol="0">
            <a:spAutoFit/>
          </a:bodyPr>
          <a:lstStyle/>
          <a:p>
            <a:pPr lvl="0">
              <a:spcAft>
                <a:spcPts val="1200"/>
              </a:spcAft>
              <a:defRPr/>
            </a:pPr>
            <a:r>
              <a:rPr lang="en-US" sz="2800" dirty="0">
                <a:solidFill>
                  <a:prstClr val="black"/>
                </a:solidFill>
                <a:latin typeface="Lao UI" panose="020B0604020202020204" pitchFamily="34" charset="0"/>
                <a:cs typeface="Lao UI" panose="020B0604020202020204" pitchFamily="34" charset="0"/>
              </a:rPr>
              <a:t>To get started, you can refer to Labs 7 and 8…</a:t>
            </a:r>
          </a:p>
          <a:p>
            <a:pPr marL="457200" lvl="0" indent="-457200">
              <a:buFont typeface="Arial" panose="020B0604020202020204" pitchFamily="34" charset="0"/>
              <a:buChar char="•"/>
              <a:defRPr/>
            </a:pPr>
            <a:r>
              <a:rPr lang="en-US" sz="2400" dirty="0">
                <a:solidFill>
                  <a:prstClr val="black"/>
                </a:solidFill>
                <a:latin typeface="Lao UI" panose="020B0604020202020204" pitchFamily="34" charset="0"/>
                <a:cs typeface="Lao UI" panose="020B0604020202020204" pitchFamily="34" charset="0"/>
              </a:rPr>
              <a:t>Lab 7 covers dimensional modeling</a:t>
            </a:r>
          </a:p>
          <a:p>
            <a:pPr marL="457200" lvl="0" indent="-457200">
              <a:buFont typeface="Arial" panose="020B0604020202020204" pitchFamily="34" charset="0"/>
              <a:buChar char="•"/>
              <a:defRPr/>
            </a:pPr>
            <a:r>
              <a:rPr lang="en-US" sz="2400" dirty="0">
                <a:solidFill>
                  <a:prstClr val="black"/>
                </a:solidFill>
                <a:latin typeface="Lao UI" panose="020B0604020202020204" pitchFamily="34" charset="0"/>
                <a:cs typeface="Lao UI" panose="020B0604020202020204" pitchFamily="34" charset="0"/>
              </a:rPr>
              <a:t>Lab 8 focuses on advanced analysis techniques</a:t>
            </a:r>
          </a:p>
          <a:p>
            <a:pPr marL="457200" lvl="0" indent="-457200">
              <a:buFont typeface="Arial" panose="020B0604020202020204" pitchFamily="34" charset="0"/>
              <a:buChar char="•"/>
              <a:defRPr/>
            </a:pPr>
            <a:r>
              <a:rPr lang="en-US" sz="2400" dirty="0">
                <a:solidFill>
                  <a:prstClr val="black"/>
                </a:solidFill>
                <a:latin typeface="Lao UI" panose="020B0604020202020204" pitchFamily="34" charset="0"/>
                <a:cs typeface="Lao UI" panose="020B0604020202020204" pitchFamily="34" charset="0"/>
              </a:rPr>
              <a:t>To get started, consider using decomposition tree and key influencers tools (see Lab 8) to identify key factors</a:t>
            </a:r>
          </a:p>
          <a:p>
            <a:pPr marL="457200" lvl="0" indent="-457200">
              <a:buFont typeface="Arial" panose="020B0604020202020204" pitchFamily="34" charset="0"/>
              <a:buChar char="•"/>
              <a:defRPr/>
            </a:pPr>
            <a:r>
              <a:rPr lang="en-US" sz="2400" dirty="0">
                <a:solidFill>
                  <a:prstClr val="black"/>
                </a:solidFill>
                <a:latin typeface="Lao UI" panose="020B0604020202020204" pitchFamily="34" charset="0"/>
                <a:cs typeface="Lao UI" panose="020B0604020202020204" pitchFamily="34" charset="0"/>
              </a:rPr>
              <a:t>Scatter plots are great for visualizing relationships</a:t>
            </a:r>
          </a:p>
          <a:p>
            <a:pPr marL="457200" lvl="0" indent="-457200">
              <a:buFont typeface="Arial" panose="020B0604020202020204" pitchFamily="34" charset="0"/>
              <a:buChar char="•"/>
              <a:defRPr/>
            </a:pPr>
            <a:r>
              <a:rPr lang="en-US" sz="2400" dirty="0">
                <a:solidFill>
                  <a:prstClr val="black"/>
                </a:solidFill>
                <a:latin typeface="Lao UI" panose="020B0604020202020204" pitchFamily="34" charset="0"/>
                <a:cs typeface="Lao UI" panose="020B0604020202020204" pitchFamily="34" charset="0"/>
              </a:rPr>
              <a:t>See example from </a:t>
            </a:r>
            <a:r>
              <a:rPr lang="en-US" sz="2400" dirty="0">
                <a:solidFill>
                  <a:prstClr val="black"/>
                </a:solidFill>
                <a:latin typeface="Lao UI" panose="020B0604020202020204" pitchFamily="34" charset="0"/>
                <a:cs typeface="Lao UI" panose="020B0604020202020204" pitchFamily="34" charset="0"/>
                <a:hlinkClick r:id="rId3"/>
              </a:rPr>
              <a:t>https://www.gapminder.org</a:t>
            </a:r>
            <a:r>
              <a:rPr lang="en-US" sz="2400" dirty="0">
                <a:solidFill>
                  <a:prstClr val="black"/>
                </a:solidFill>
                <a:latin typeface="Lao UI" panose="020B0604020202020204" pitchFamily="34" charset="0"/>
                <a:cs typeface="Lao UI" panose="020B0604020202020204" pitchFamily="34" charset="0"/>
              </a:rPr>
              <a:t>  ….next slide</a:t>
            </a:r>
          </a:p>
          <a:p>
            <a:pPr marL="457200" lvl="0" indent="-457200">
              <a:buFont typeface="Arial" panose="020B0604020202020204" pitchFamily="34" charset="0"/>
              <a:buChar char="•"/>
              <a:defRPr/>
            </a:pPr>
            <a:endParaRPr lang="en-US" sz="3000" dirty="0">
              <a:solidFill>
                <a:prstClr val="black"/>
              </a:solidFill>
              <a:latin typeface="Lao UI" panose="020B0604020202020204" pitchFamily="34" charset="0"/>
              <a:cs typeface="Lao UI" panose="020B0604020202020204" pitchFamily="34" charset="0"/>
            </a:endParaRPr>
          </a:p>
        </p:txBody>
      </p:sp>
    </p:spTree>
    <p:extLst>
      <p:ext uri="{BB962C8B-B14F-4D97-AF65-F5344CB8AC3E}">
        <p14:creationId xmlns:p14="http://schemas.microsoft.com/office/powerpoint/2010/main" val="158830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169573"/>
            <a:ext cx="11242385" cy="1325563"/>
          </a:xfrm>
        </p:spPr>
        <p:txBody>
          <a:bodyPr>
            <a:noAutofit/>
          </a:bodyPr>
          <a:lstStyle/>
          <a:p>
            <a:r>
              <a:rPr lang="en-US" sz="3800" dirty="0">
                <a:latin typeface="Franklin Gothic Book" panose="020B0503020102020204" pitchFamily="34" charset="0"/>
                <a:cs typeface="Segoe UI" panose="020B0502040204020203" pitchFamily="34" charset="0"/>
              </a:rPr>
              <a:t>How many graphs…….</a:t>
            </a:r>
          </a:p>
        </p:txBody>
      </p:sp>
      <p:sp>
        <p:nvSpPr>
          <p:cNvPr id="8" name="Oval 7">
            <a:extLst>
              <a:ext uri="{FF2B5EF4-FFF2-40B4-BE49-F238E27FC236}">
                <a16:creationId xmlns:a16="http://schemas.microsoft.com/office/drawing/2014/main" id="{E5585411-DE61-42EC-8DAB-BA853F129791}"/>
              </a:ext>
            </a:extLst>
          </p:cNvPr>
          <p:cNvSpPr/>
          <p:nvPr/>
        </p:nvSpPr>
        <p:spPr>
          <a:xfrm>
            <a:off x="1039191" y="1859340"/>
            <a:ext cx="808556" cy="794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Segoe UI" panose="020B0502040204020203" pitchFamily="34" charset="0"/>
                <a:cs typeface="Segoe UI" panose="020B0502040204020203" pitchFamily="34" charset="0"/>
              </a:rPr>
              <a:t>7</a:t>
            </a:r>
            <a:endParaRPr kumimoji="0" lang="en-US" sz="3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 name="TextBox 2">
            <a:extLst>
              <a:ext uri="{FF2B5EF4-FFF2-40B4-BE49-F238E27FC236}">
                <a16:creationId xmlns:a16="http://schemas.microsoft.com/office/drawing/2014/main" id="{1CA9B204-CE4A-A2F6-E23D-AF8095E8A4A7}"/>
              </a:ext>
            </a:extLst>
          </p:cNvPr>
          <p:cNvSpPr txBox="1"/>
          <p:nvPr/>
        </p:nvSpPr>
        <p:spPr>
          <a:xfrm>
            <a:off x="2098041" y="1495136"/>
            <a:ext cx="9318469" cy="3616375"/>
          </a:xfrm>
          <a:prstGeom prst="rect">
            <a:avLst/>
          </a:prstGeom>
          <a:noFill/>
        </p:spPr>
        <p:txBody>
          <a:bodyPr wrap="square" rtlCol="0">
            <a:spAutoFit/>
          </a:bodyPr>
          <a:lstStyle/>
          <a:p>
            <a:pPr lvl="0">
              <a:defRPr/>
            </a:pPr>
            <a:r>
              <a:rPr lang="en-US" sz="1900" b="1" dirty="0">
                <a:solidFill>
                  <a:prstClr val="black"/>
                </a:solidFill>
                <a:latin typeface="Lao UI" panose="020B0604020202020204" pitchFamily="34" charset="0"/>
                <a:cs typeface="Lao UI" panose="020B0604020202020204" pitchFamily="34" charset="0"/>
              </a:rPr>
              <a:t>How many graphs? </a:t>
            </a:r>
            <a:r>
              <a:rPr lang="en-US" sz="1900" dirty="0">
                <a:solidFill>
                  <a:prstClr val="black"/>
                </a:solidFill>
                <a:latin typeface="Lao UI" panose="020B0604020202020204" pitchFamily="34" charset="0"/>
                <a:cs typeface="Lao UI" panose="020B0604020202020204" pitchFamily="34" charset="0"/>
              </a:rPr>
              <a:t>The number will </a:t>
            </a:r>
            <a:r>
              <a:rPr lang="en-US" sz="1900" b="1" dirty="0">
                <a:solidFill>
                  <a:prstClr val="black"/>
                </a:solidFill>
                <a:latin typeface="Lao UI" panose="020B0604020202020204" pitchFamily="34" charset="0"/>
                <a:cs typeface="Lao UI" panose="020B0604020202020204" pitchFamily="34" charset="0"/>
              </a:rPr>
              <a:t>depend on the complexity of your data</a:t>
            </a:r>
            <a:r>
              <a:rPr lang="en-US" sz="1900" dirty="0">
                <a:solidFill>
                  <a:prstClr val="black"/>
                </a:solidFill>
                <a:latin typeface="Lao UI" panose="020B0604020202020204" pitchFamily="34" charset="0"/>
                <a:cs typeface="Lao UI" panose="020B0604020202020204" pitchFamily="34" charset="0"/>
              </a:rPr>
              <a:t> and the story or narrative you want to convey. </a:t>
            </a:r>
          </a:p>
          <a:p>
            <a:pPr lvl="0">
              <a:defRPr/>
            </a:pPr>
            <a:r>
              <a:rPr lang="en-US" sz="1900" dirty="0">
                <a:solidFill>
                  <a:prstClr val="black"/>
                </a:solidFill>
                <a:latin typeface="Lao UI" panose="020B0604020202020204" pitchFamily="34" charset="0"/>
                <a:cs typeface="Lao UI" panose="020B0604020202020204" pitchFamily="34" charset="0"/>
              </a:rPr>
              <a:t>However, here is a general guideline.</a:t>
            </a:r>
          </a:p>
          <a:p>
            <a:pPr marL="457200" lvl="0" indent="-457200">
              <a:buFont typeface="Arial" panose="020B0604020202020204" pitchFamily="34" charset="0"/>
              <a:buChar char="•"/>
              <a:defRPr/>
            </a:pPr>
            <a:endParaRPr lang="en-US" sz="1900" dirty="0">
              <a:solidFill>
                <a:prstClr val="black"/>
              </a:solidFill>
              <a:latin typeface="Lao UI" panose="020B0604020202020204" pitchFamily="34" charset="0"/>
              <a:cs typeface="Lao UI" panose="020B0604020202020204" pitchFamily="34" charset="0"/>
            </a:endParaRPr>
          </a:p>
          <a:p>
            <a:pPr lvl="0">
              <a:spcBef>
                <a:spcPts val="600"/>
              </a:spcBef>
              <a:defRPr/>
            </a:pPr>
            <a:r>
              <a:rPr lang="en-US" sz="1600" b="1" dirty="0">
                <a:solidFill>
                  <a:prstClr val="black"/>
                </a:solidFill>
                <a:latin typeface="Lao UI" panose="020B0604020202020204" pitchFamily="34" charset="0"/>
                <a:cs typeface="Lao UI" panose="020B0604020202020204" pitchFamily="34" charset="0"/>
              </a:rPr>
              <a:t>For each </a:t>
            </a:r>
            <a:r>
              <a:rPr lang="en-US" sz="1600" dirty="0">
                <a:solidFill>
                  <a:prstClr val="black"/>
                </a:solidFill>
                <a:latin typeface="Lao UI" panose="020B0604020202020204" pitchFamily="34" charset="0"/>
                <a:cs typeface="Lao UI" panose="020B0604020202020204" pitchFamily="34" charset="0"/>
              </a:rPr>
              <a:t> Descriptive, Diagnostic, Predictive Analytics </a:t>
            </a:r>
          </a:p>
          <a:p>
            <a:pPr marL="342900" lvl="0" indent="-342900">
              <a:spcBef>
                <a:spcPts val="600"/>
              </a:spcBef>
              <a:buFont typeface="Arial" panose="020B0604020202020204" pitchFamily="34" charset="0"/>
              <a:buChar char="•"/>
              <a:defRPr/>
            </a:pPr>
            <a:r>
              <a:rPr lang="en-US" sz="1600" dirty="0">
                <a:solidFill>
                  <a:prstClr val="black"/>
                </a:solidFill>
                <a:latin typeface="Lao UI" panose="020B0604020202020204" pitchFamily="34" charset="0"/>
                <a:cs typeface="Lao UI" panose="020B0604020202020204" pitchFamily="34" charset="0"/>
              </a:rPr>
              <a:t>Aim for a minimum of 2, and </a:t>
            </a:r>
            <a:r>
              <a:rPr lang="en-US" sz="1600" dirty="0" err="1">
                <a:solidFill>
                  <a:prstClr val="black"/>
                </a:solidFill>
                <a:latin typeface="Lao UI" panose="020B0604020202020204" pitchFamily="34" charset="0"/>
                <a:cs typeface="Lao UI" panose="020B0604020202020204" pitchFamily="34" charset="0"/>
              </a:rPr>
              <a:t>idealy</a:t>
            </a:r>
            <a:r>
              <a:rPr lang="en-US" sz="1600" dirty="0">
                <a:solidFill>
                  <a:prstClr val="black"/>
                </a:solidFill>
                <a:latin typeface="Lao UI" panose="020B0604020202020204" pitchFamily="34" charset="0"/>
                <a:cs typeface="Lao UI" panose="020B0604020202020204" pitchFamily="34" charset="0"/>
              </a:rPr>
              <a:t> 4-6 visualizations</a:t>
            </a:r>
          </a:p>
          <a:p>
            <a:pPr marL="342900" lvl="0" indent="-342900">
              <a:spcBef>
                <a:spcPts val="600"/>
              </a:spcBef>
              <a:buFont typeface="Arial" panose="020B0604020202020204" pitchFamily="34" charset="0"/>
              <a:buChar char="•"/>
              <a:defRPr/>
            </a:pPr>
            <a:r>
              <a:rPr lang="en-US" sz="1600" dirty="0">
                <a:solidFill>
                  <a:prstClr val="black"/>
                </a:solidFill>
                <a:latin typeface="Lao UI" panose="020B0604020202020204" pitchFamily="34" charset="0"/>
                <a:cs typeface="Lao UI" panose="020B0604020202020204" pitchFamily="34" charset="0"/>
              </a:rPr>
              <a:t>This could include a mix of bar charts, line graphs, scatter plots and maps depending on the insights you are after</a:t>
            </a:r>
          </a:p>
          <a:p>
            <a:pPr marL="342900" lvl="0" indent="-342900">
              <a:spcBef>
                <a:spcPts val="600"/>
              </a:spcBef>
              <a:buFont typeface="Arial" panose="020B0604020202020204" pitchFamily="34" charset="0"/>
              <a:buChar char="•"/>
              <a:defRPr/>
            </a:pPr>
            <a:r>
              <a:rPr lang="en-US" sz="1600" dirty="0">
                <a:solidFill>
                  <a:prstClr val="black"/>
                </a:solidFill>
                <a:latin typeface="Lao UI" panose="020B0604020202020204" pitchFamily="34" charset="0"/>
                <a:cs typeface="Lao UI" panose="020B0604020202020204" pitchFamily="34" charset="0"/>
              </a:rPr>
              <a:t>Anything to help illustrate the main trends, relationships or forecasts you have identified.</a:t>
            </a:r>
          </a:p>
          <a:p>
            <a:pPr marL="342900" lvl="0" indent="-342900">
              <a:spcBef>
                <a:spcPts val="600"/>
              </a:spcBef>
              <a:buFont typeface="Arial" panose="020B0604020202020204" pitchFamily="34" charset="0"/>
              <a:buChar char="•"/>
              <a:defRPr/>
            </a:pPr>
            <a:r>
              <a:rPr lang="en-US" sz="1600" dirty="0">
                <a:solidFill>
                  <a:prstClr val="black"/>
                </a:solidFill>
                <a:latin typeface="Lao UI" panose="020B0604020202020204" pitchFamily="34" charset="0"/>
                <a:cs typeface="Lao UI" panose="020B0604020202020204" pitchFamily="34" charset="0"/>
              </a:rPr>
              <a:t>Other examples include a mix of Histogram, bar charts, line graphs (</a:t>
            </a:r>
            <a:r>
              <a:rPr lang="en-US" sz="1600" dirty="0" err="1">
                <a:solidFill>
                  <a:prstClr val="black"/>
                </a:solidFill>
                <a:latin typeface="Lao UI" panose="020B0604020202020204" pitchFamily="34" charset="0"/>
                <a:cs typeface="Lao UI" panose="020B0604020202020204" pitchFamily="34" charset="0"/>
              </a:rPr>
              <a:t>e.g</a:t>
            </a:r>
            <a:r>
              <a:rPr lang="en-US" sz="1600" dirty="0">
                <a:solidFill>
                  <a:prstClr val="black"/>
                </a:solidFill>
                <a:latin typeface="Lao UI" panose="020B0604020202020204" pitchFamily="34" charset="0"/>
                <a:cs typeface="Lao UI" panose="020B0604020202020204" pitchFamily="34" charset="0"/>
              </a:rPr>
              <a:t> trends over time), pie charts (</a:t>
            </a:r>
            <a:r>
              <a:rPr lang="en-US" sz="1600" dirty="0" err="1">
                <a:solidFill>
                  <a:prstClr val="black"/>
                </a:solidFill>
                <a:latin typeface="Lao UI" panose="020B0604020202020204" pitchFamily="34" charset="0"/>
                <a:cs typeface="Lao UI" panose="020B0604020202020204" pitchFamily="34" charset="0"/>
              </a:rPr>
              <a:t>e.g</a:t>
            </a:r>
            <a:r>
              <a:rPr lang="en-US" sz="1600" dirty="0">
                <a:solidFill>
                  <a:prstClr val="black"/>
                </a:solidFill>
                <a:latin typeface="Lao UI" panose="020B0604020202020204" pitchFamily="34" charset="0"/>
                <a:cs typeface="Lao UI" panose="020B0604020202020204" pitchFamily="34" charset="0"/>
              </a:rPr>
              <a:t> distribution of public vs private transport, education levels), heat map (e.g. prevalence of smoking across regions) and box plots (</a:t>
            </a:r>
            <a:r>
              <a:rPr lang="en-US" sz="1600" dirty="0" err="1">
                <a:solidFill>
                  <a:prstClr val="black"/>
                </a:solidFill>
                <a:latin typeface="Lao UI" panose="020B0604020202020204" pitchFamily="34" charset="0"/>
                <a:cs typeface="Lao UI" panose="020B0604020202020204" pitchFamily="34" charset="0"/>
              </a:rPr>
              <a:t>e.g</a:t>
            </a:r>
            <a:r>
              <a:rPr lang="en-US" sz="1600" dirty="0">
                <a:solidFill>
                  <a:prstClr val="black"/>
                </a:solidFill>
                <a:latin typeface="Lao UI" panose="020B0604020202020204" pitchFamily="34" charset="0"/>
                <a:cs typeface="Lao UI" panose="020B0604020202020204" pitchFamily="34" charset="0"/>
              </a:rPr>
              <a:t> life expectancy across countries</a:t>
            </a:r>
            <a:r>
              <a:rPr lang="en-US" sz="1600">
                <a:solidFill>
                  <a:prstClr val="black"/>
                </a:solidFill>
                <a:latin typeface="Lao UI" panose="020B0604020202020204" pitchFamily="34" charset="0"/>
                <a:cs typeface="Lao UI" panose="020B0604020202020204" pitchFamily="34" charset="0"/>
              </a:rPr>
              <a:t>). </a:t>
            </a:r>
            <a:endParaRPr lang="en-US" sz="1600" dirty="0">
              <a:solidFill>
                <a:prstClr val="black"/>
              </a:solidFill>
              <a:latin typeface="Lao UI" panose="020B0604020202020204" pitchFamily="34" charset="0"/>
              <a:cs typeface="Lao UI" panose="020B0604020202020204" pitchFamily="34" charset="0"/>
            </a:endParaRPr>
          </a:p>
        </p:txBody>
      </p:sp>
    </p:spTree>
    <p:extLst>
      <p:ext uri="{BB962C8B-B14F-4D97-AF65-F5344CB8AC3E}">
        <p14:creationId xmlns:p14="http://schemas.microsoft.com/office/powerpoint/2010/main" val="279905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169573"/>
            <a:ext cx="11242385" cy="1325563"/>
          </a:xfrm>
        </p:spPr>
        <p:txBody>
          <a:bodyPr>
            <a:noAutofit/>
          </a:bodyPr>
          <a:lstStyle/>
          <a:p>
            <a:r>
              <a:rPr lang="en-US" sz="3000" dirty="0">
                <a:latin typeface="Franklin Gothic Book" panose="020B0503020102020204" pitchFamily="34" charset="0"/>
                <a:cs typeface="Segoe UI" panose="020B0502040204020203" pitchFamily="34" charset="0"/>
              </a:rPr>
              <a:t>Example of relationship between income and life expectancy </a:t>
            </a:r>
          </a:p>
        </p:txBody>
      </p:sp>
      <p:sp>
        <p:nvSpPr>
          <p:cNvPr id="4" name="TextBox 3">
            <a:extLst>
              <a:ext uri="{FF2B5EF4-FFF2-40B4-BE49-F238E27FC236}">
                <a16:creationId xmlns:a16="http://schemas.microsoft.com/office/drawing/2014/main" id="{8FC63F30-EBB4-D0D9-5BE0-89B25BE87E11}"/>
              </a:ext>
            </a:extLst>
          </p:cNvPr>
          <p:cNvSpPr txBox="1"/>
          <p:nvPr/>
        </p:nvSpPr>
        <p:spPr>
          <a:xfrm>
            <a:off x="283307" y="5946260"/>
            <a:ext cx="11360425" cy="523220"/>
          </a:xfrm>
          <a:prstGeom prst="rect">
            <a:avLst/>
          </a:prstGeom>
          <a:noFill/>
        </p:spPr>
        <p:txBody>
          <a:bodyPr wrap="square">
            <a:spAutoFit/>
          </a:bodyPr>
          <a:lstStyle/>
          <a:p>
            <a:r>
              <a:rPr lang="en-US" sz="1400" dirty="0">
                <a:solidFill>
                  <a:prstClr val="black"/>
                </a:solidFill>
                <a:latin typeface="Lao UI" panose="020B0604020202020204" pitchFamily="34" charset="0"/>
                <a:cs typeface="Lao UI" panose="020B0604020202020204" pitchFamily="34" charset="0"/>
              </a:rPr>
              <a:t>Example Insight – </a:t>
            </a:r>
            <a:r>
              <a:rPr kumimoji="0" lang="en-US" sz="14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what is the relationship between </a:t>
            </a:r>
            <a:r>
              <a:rPr kumimoji="0" lang="en-US" sz="14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economic development </a:t>
            </a:r>
            <a:r>
              <a:rPr kumimoji="0" lang="en-US" sz="14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(measured using income distribution, GDP ) </a:t>
            </a:r>
            <a:r>
              <a:rPr kumimoji="0" lang="en-US" sz="1400" b="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and  </a:t>
            </a:r>
            <a:r>
              <a:rPr kumimoji="0" lang="en-US" sz="1400" b="1"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Reduced Inequalities </a:t>
            </a:r>
            <a:r>
              <a:rPr kumimoji="0" lang="en-US" sz="1400" u="none" strike="noStrike" kern="1200" cap="none" spc="0" normalizeH="0" baseline="0" noProof="0" dirty="0">
                <a:ln>
                  <a:noFill/>
                </a:ln>
                <a:solidFill>
                  <a:prstClr val="black"/>
                </a:solidFill>
                <a:effectLst/>
                <a:uLnTx/>
                <a:uFillTx/>
                <a:latin typeface="Lao UI" panose="020B0604020202020204" pitchFamily="34" charset="0"/>
                <a:cs typeface="Lao UI" panose="020B0604020202020204" pitchFamily="34" charset="0"/>
              </a:rPr>
              <a:t>(measured using distribution of life expectancy)?</a:t>
            </a:r>
            <a:endParaRPr lang="en-US" sz="1400" dirty="0"/>
          </a:p>
        </p:txBody>
      </p:sp>
      <p:pic>
        <p:nvPicPr>
          <p:cNvPr id="6" name="Picture 5">
            <a:extLst>
              <a:ext uri="{FF2B5EF4-FFF2-40B4-BE49-F238E27FC236}">
                <a16:creationId xmlns:a16="http://schemas.microsoft.com/office/drawing/2014/main" id="{1B74AB91-4DD8-C3D9-D229-518561BCD4AB}"/>
              </a:ext>
            </a:extLst>
          </p:cNvPr>
          <p:cNvPicPr>
            <a:picLocks noChangeAspect="1"/>
          </p:cNvPicPr>
          <p:nvPr/>
        </p:nvPicPr>
        <p:blipFill>
          <a:blip r:embed="rId3"/>
          <a:stretch>
            <a:fillRect/>
          </a:stretch>
        </p:blipFill>
        <p:spPr>
          <a:xfrm>
            <a:off x="96753" y="1272273"/>
            <a:ext cx="5671392" cy="4313454"/>
          </a:xfrm>
          <a:prstGeom prst="rect">
            <a:avLst/>
          </a:prstGeom>
        </p:spPr>
      </p:pic>
      <p:pic>
        <p:nvPicPr>
          <p:cNvPr id="9" name="Picture 8">
            <a:extLst>
              <a:ext uri="{FF2B5EF4-FFF2-40B4-BE49-F238E27FC236}">
                <a16:creationId xmlns:a16="http://schemas.microsoft.com/office/drawing/2014/main" id="{B244DF46-5404-C435-07DC-D56291A4569A}"/>
              </a:ext>
            </a:extLst>
          </p:cNvPr>
          <p:cNvPicPr>
            <a:picLocks noChangeAspect="1"/>
          </p:cNvPicPr>
          <p:nvPr/>
        </p:nvPicPr>
        <p:blipFill rotWithShape="1">
          <a:blip r:embed="rId4"/>
          <a:srcRect l="719"/>
          <a:stretch/>
        </p:blipFill>
        <p:spPr>
          <a:xfrm>
            <a:off x="6096000" y="3926112"/>
            <a:ext cx="1653504" cy="1659615"/>
          </a:xfrm>
          <a:prstGeom prst="rect">
            <a:avLst/>
          </a:prstGeom>
        </p:spPr>
      </p:pic>
      <p:sp>
        <p:nvSpPr>
          <p:cNvPr id="11" name="TextBox 10">
            <a:extLst>
              <a:ext uri="{FF2B5EF4-FFF2-40B4-BE49-F238E27FC236}">
                <a16:creationId xmlns:a16="http://schemas.microsoft.com/office/drawing/2014/main" id="{9A0FF8DE-E435-566D-6927-1D1A22D8830D}"/>
              </a:ext>
            </a:extLst>
          </p:cNvPr>
          <p:cNvSpPr txBox="1"/>
          <p:nvPr/>
        </p:nvSpPr>
        <p:spPr>
          <a:xfrm>
            <a:off x="6304472" y="1114627"/>
            <a:ext cx="5407774" cy="2654573"/>
          </a:xfrm>
          <a:prstGeom prst="rect">
            <a:avLst/>
          </a:prstGeom>
          <a:noFill/>
        </p:spPr>
        <p:txBody>
          <a:bodyPr wrap="square">
            <a:spAutoFit/>
          </a:bodyPr>
          <a:lstStyle/>
          <a:p>
            <a:r>
              <a:rPr lang="en-US" sz="1900" dirty="0">
                <a:hlinkClick r:id="rId5"/>
              </a:rPr>
              <a:t>Professor Hans </a:t>
            </a:r>
            <a:r>
              <a:rPr lang="en-US" sz="1900" dirty="0" err="1">
                <a:hlinkClick r:id="rId5"/>
              </a:rPr>
              <a:t>Rosling</a:t>
            </a:r>
            <a:r>
              <a:rPr lang="en-US" sz="1900" dirty="0">
                <a:solidFill>
                  <a:prstClr val="black"/>
                </a:solidFill>
                <a:latin typeface="Lao UI" panose="020B0604020202020204" pitchFamily="34" charset="0"/>
                <a:cs typeface="Lao UI" panose="020B0604020202020204" pitchFamily="34" charset="0"/>
                <a:hlinkClick r:id="rId5"/>
              </a:rPr>
              <a:t> </a:t>
            </a:r>
            <a:r>
              <a:rPr lang="en-US" sz="1900" dirty="0"/>
              <a:t>shows that people live longer in countries with a high GDP per capital</a:t>
            </a:r>
          </a:p>
          <a:p>
            <a:pPr marL="274320" indent="-274320">
              <a:spcAft>
                <a:spcPts val="300"/>
              </a:spcAft>
              <a:buFont typeface="Arial" panose="020B0604020202020204" pitchFamily="34" charset="0"/>
              <a:buChar char="•"/>
            </a:pPr>
            <a:r>
              <a:rPr lang="en-US" b="1" dirty="0"/>
              <a:t>Relationship?</a:t>
            </a:r>
            <a:r>
              <a:rPr lang="en-US" dirty="0"/>
              <a:t> - there is a positive relationship between economic development and health outcomes</a:t>
            </a:r>
          </a:p>
          <a:p>
            <a:pPr marL="274320" indent="-274320">
              <a:spcAft>
                <a:spcPts val="300"/>
              </a:spcAft>
              <a:buFont typeface="Arial" panose="020B0604020202020204" pitchFamily="34" charset="0"/>
              <a:buChar char="•"/>
            </a:pPr>
            <a:r>
              <a:rPr lang="en-US" b="1" dirty="0"/>
              <a:t>Insight? </a:t>
            </a:r>
            <a:r>
              <a:rPr lang="en-US" dirty="0"/>
              <a:t>– </a:t>
            </a:r>
            <a:r>
              <a:rPr lang="en-US" i="1" dirty="0"/>
              <a:t>as countries experience higher income/ GDP per capita, they generally have better health outcomes (measured as life-expectancy), leading to a reduction in health inequalities</a:t>
            </a:r>
            <a:r>
              <a:rPr lang="en-US" dirty="0"/>
              <a:t>.</a:t>
            </a:r>
          </a:p>
        </p:txBody>
      </p:sp>
    </p:spTree>
    <p:extLst>
      <p:ext uri="{BB962C8B-B14F-4D97-AF65-F5344CB8AC3E}">
        <p14:creationId xmlns:p14="http://schemas.microsoft.com/office/powerpoint/2010/main" val="157234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16151</TotalTime>
  <Words>960</Words>
  <Application>Microsoft Office PowerPoint</Application>
  <PresentationFormat>Widescreen</PresentationFormat>
  <Paragraphs>87</Paragraphs>
  <Slides>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Calibri Light</vt:lpstr>
      <vt:lpstr>Franklin Gothic Book</vt:lpstr>
      <vt:lpstr>Garamond</vt:lpstr>
      <vt:lpstr>Lao UI</vt:lpstr>
      <vt:lpstr>Lato</vt:lpstr>
      <vt:lpstr>Segoe UI</vt:lpstr>
      <vt:lpstr>1_Office Theme</vt:lpstr>
      <vt:lpstr>Organic</vt:lpstr>
      <vt:lpstr>PowerPoint Presentation</vt:lpstr>
      <vt:lpstr>The Data (Indicators) you choose must be Measurable. Assume the following BI Question - let’s break down the question into key (measurable) variables</vt:lpstr>
      <vt:lpstr>Next step, decompose the key variables into measurable data indicators</vt:lpstr>
      <vt:lpstr>Refine your focus - choosing measurable indicators based on interests or research</vt:lpstr>
      <vt:lpstr>Consider a quick literature review to identify potential relationships …….</vt:lpstr>
      <vt:lpstr>Consider a diagrammatic representation of the relationship between the three key variables – helps you visualize the relationships</vt:lpstr>
      <vt:lpstr>Now ready to analyze the data using Power BI…….</vt:lpstr>
      <vt:lpstr>How many graphs…….</vt:lpstr>
      <vt:lpstr>Example of relationship between income and life expectancy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Florence Mwagwabi</dc:creator>
  <cp:lastModifiedBy>Florence Mwagwabi</cp:lastModifiedBy>
  <cp:revision>1</cp:revision>
  <dcterms:created xsi:type="dcterms:W3CDTF">2023-05-11T07:07:04Z</dcterms:created>
  <dcterms:modified xsi:type="dcterms:W3CDTF">2024-02-26T07:51:27Z</dcterms:modified>
</cp:coreProperties>
</file>