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5.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6.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 id="2147483678" r:id="rId5"/>
    <p:sldMasterId id="2147483685" r:id="rId6"/>
    <p:sldMasterId id="2147483697" r:id="rId7"/>
    <p:sldMasterId id="2147483704" r:id="rId8"/>
    <p:sldMasterId id="2147483763" r:id="rId9"/>
    <p:sldMasterId id="2147483776" r:id="rId10"/>
  </p:sldMasterIdLst>
  <p:notesMasterIdLst>
    <p:notesMasterId r:id="rId59"/>
  </p:notesMasterIdLst>
  <p:handoutMasterIdLst>
    <p:handoutMasterId r:id="rId60"/>
  </p:handoutMasterIdLst>
  <p:sldIdLst>
    <p:sldId id="322" r:id="rId11"/>
    <p:sldId id="326" r:id="rId12"/>
    <p:sldId id="325" r:id="rId13"/>
    <p:sldId id="327" r:id="rId14"/>
    <p:sldId id="329" r:id="rId15"/>
    <p:sldId id="330" r:id="rId16"/>
    <p:sldId id="331"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70" r:id="rId31"/>
    <p:sldId id="345" r:id="rId32"/>
    <p:sldId id="346" r:id="rId33"/>
    <p:sldId id="347" r:id="rId34"/>
    <p:sldId id="348" r:id="rId35"/>
    <p:sldId id="349" r:id="rId36"/>
    <p:sldId id="350" r:id="rId37"/>
    <p:sldId id="351" r:id="rId38"/>
    <p:sldId id="352" r:id="rId39"/>
    <p:sldId id="353" r:id="rId40"/>
    <p:sldId id="354" r:id="rId41"/>
    <p:sldId id="371" r:id="rId42"/>
    <p:sldId id="355" r:id="rId43"/>
    <p:sldId id="356" r:id="rId44"/>
    <p:sldId id="357" r:id="rId45"/>
    <p:sldId id="358" r:id="rId46"/>
    <p:sldId id="359" r:id="rId47"/>
    <p:sldId id="360" r:id="rId48"/>
    <p:sldId id="361" r:id="rId49"/>
    <p:sldId id="362" r:id="rId50"/>
    <p:sldId id="363" r:id="rId51"/>
    <p:sldId id="364" r:id="rId52"/>
    <p:sldId id="365" r:id="rId53"/>
    <p:sldId id="366" r:id="rId54"/>
    <p:sldId id="372" r:id="rId55"/>
    <p:sldId id="367" r:id="rId56"/>
    <p:sldId id="368" r:id="rId57"/>
    <p:sldId id="369"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5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theme" Target="theme/theme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tableStyles" Target="tableStyles.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notesMaster" Target="notesMasters/notesMaster1.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7.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BCC76D-E7C5-9359-84F9-1960A4594A8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MS PGothic" charset="0"/>
                <a:cs typeface="MS PGothic" charset="0"/>
              </a:defRPr>
            </a:lvl1pPr>
          </a:lstStyle>
          <a:p>
            <a:pPr>
              <a:defRPr/>
            </a:pPr>
            <a:endParaRPr lang="en-US"/>
          </a:p>
        </p:txBody>
      </p:sp>
      <p:sp>
        <p:nvSpPr>
          <p:cNvPr id="3" name="Date Placeholder 2">
            <a:extLst>
              <a:ext uri="{FF2B5EF4-FFF2-40B4-BE49-F238E27FC236}">
                <a16:creationId xmlns:a16="http://schemas.microsoft.com/office/drawing/2014/main" id="{005BB2D3-780B-D3BD-EDF5-27BEE422C60C}"/>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3E1C16CC-D56C-46DD-87F7-A3E205F7E624}" type="datetimeFigureOut">
              <a:rPr lang="en-US" altLang="en-US"/>
              <a:pPr>
                <a:defRPr/>
              </a:pPr>
              <a:t>2/7/2024</a:t>
            </a:fld>
            <a:endParaRPr lang="en-US" altLang="en-US"/>
          </a:p>
        </p:txBody>
      </p:sp>
      <p:sp>
        <p:nvSpPr>
          <p:cNvPr id="4" name="Footer Placeholder 3">
            <a:extLst>
              <a:ext uri="{FF2B5EF4-FFF2-40B4-BE49-F238E27FC236}">
                <a16:creationId xmlns:a16="http://schemas.microsoft.com/office/drawing/2014/main" id="{2011995A-6A25-BFBC-0DC6-1A5307AB09B0}"/>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MS PGothic" charset="0"/>
                <a:cs typeface="MS PGothic" charset="0"/>
              </a:defRPr>
            </a:lvl1pPr>
          </a:lstStyle>
          <a:p>
            <a:pPr>
              <a:defRPr/>
            </a:pPr>
            <a:endParaRPr lang="en-US"/>
          </a:p>
        </p:txBody>
      </p:sp>
      <p:sp>
        <p:nvSpPr>
          <p:cNvPr id="5" name="Slide Number Placeholder 4">
            <a:extLst>
              <a:ext uri="{FF2B5EF4-FFF2-40B4-BE49-F238E27FC236}">
                <a16:creationId xmlns:a16="http://schemas.microsoft.com/office/drawing/2014/main" id="{2EEB5D53-B9DF-A7DB-A182-D23CC471DC3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A921763-86C8-4ED1-830B-59CD1FB0297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06C848-C515-EF96-1A96-0D648E8638A2}"/>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S PGothic" pitchFamily="34" charset="-128"/>
                <a:cs typeface="+mn-cs"/>
              </a:defRPr>
            </a:lvl1pPr>
          </a:lstStyle>
          <a:p>
            <a:pPr>
              <a:defRPr/>
            </a:pPr>
            <a:endParaRPr lang="en-US"/>
          </a:p>
        </p:txBody>
      </p:sp>
      <p:sp>
        <p:nvSpPr>
          <p:cNvPr id="3" name="Date Placeholder 2">
            <a:extLst>
              <a:ext uri="{FF2B5EF4-FFF2-40B4-BE49-F238E27FC236}">
                <a16:creationId xmlns:a16="http://schemas.microsoft.com/office/drawing/2014/main" id="{52AC47F7-D41F-5DF4-B1CB-8BEA109A11A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CDB2D09F-EBED-4F45-8B79-FC2107FD9D06}" type="datetimeFigureOut">
              <a:rPr lang="en-US" altLang="en-US"/>
              <a:pPr>
                <a:defRPr/>
              </a:pPr>
              <a:t>2/7/2024</a:t>
            </a:fld>
            <a:endParaRPr lang="en-US" altLang="en-US"/>
          </a:p>
        </p:txBody>
      </p:sp>
      <p:sp>
        <p:nvSpPr>
          <p:cNvPr id="4" name="Slide Image Placeholder 3">
            <a:extLst>
              <a:ext uri="{FF2B5EF4-FFF2-40B4-BE49-F238E27FC236}">
                <a16:creationId xmlns:a16="http://schemas.microsoft.com/office/drawing/2014/main" id="{5583E4C4-D842-9CFB-8235-59F6B05F012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F4686A8-F49E-3D4A-18D5-AA9D488E5973}"/>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B45022-9489-1C9E-A065-9A6ACBFC9CE8}"/>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S PGothic" pitchFamily="34" charset="-128"/>
                <a:cs typeface="+mn-cs"/>
              </a:defRPr>
            </a:lvl1pPr>
          </a:lstStyle>
          <a:p>
            <a:pPr>
              <a:defRPr/>
            </a:pPr>
            <a:endParaRPr lang="en-US"/>
          </a:p>
        </p:txBody>
      </p:sp>
      <p:sp>
        <p:nvSpPr>
          <p:cNvPr id="7" name="Slide Number Placeholder 6">
            <a:extLst>
              <a:ext uri="{FF2B5EF4-FFF2-40B4-BE49-F238E27FC236}">
                <a16:creationId xmlns:a16="http://schemas.microsoft.com/office/drawing/2014/main" id="{07531FCA-C71F-8771-9CCB-3261FC51F79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FDE23631-8EA8-44B5-9433-85E0313F46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035DF46F-E35A-F87F-BF1D-F7CD24B8DF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EC40B93F-9646-F9ED-22FF-473D42C82B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37892" name="Slide Number Placeholder 3">
            <a:extLst>
              <a:ext uri="{FF2B5EF4-FFF2-40B4-BE49-F238E27FC236}">
                <a16:creationId xmlns:a16="http://schemas.microsoft.com/office/drawing/2014/main" id="{87E009F2-D163-6F8C-0A8A-1C59249F0F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7D848C0-DAE9-42AE-917B-4E426E5C9D8F}"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A5214F0D-5ECB-1DA8-1AE9-08BA30C04D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C2901B29-A091-F787-78F1-A59C35E017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6324" name="Slide Number Placeholder 3">
            <a:extLst>
              <a:ext uri="{FF2B5EF4-FFF2-40B4-BE49-F238E27FC236}">
                <a16:creationId xmlns:a16="http://schemas.microsoft.com/office/drawing/2014/main" id="{9D0EDF3E-AD1A-E90D-F9A2-72423E8372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99D64EF7-995F-4FC0-9A5F-ED824830E64A}" type="slidenum">
              <a:rPr lang="en-US" altLang="en-US">
                <a:solidFill>
                  <a:srgbClr val="000000"/>
                </a:solidFill>
              </a:rPr>
              <a:pPr>
                <a:spcBef>
                  <a:spcPct val="0"/>
                </a:spcBef>
              </a:pPr>
              <a:t>10</a:t>
            </a:fld>
            <a:endParaRPr lang="en-US"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A1852085-0FA2-F637-E560-32BDB4EB56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2EB1E738-7266-823D-1CB4-0917886E7A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8372" name="Slide Number Placeholder 3">
            <a:extLst>
              <a:ext uri="{FF2B5EF4-FFF2-40B4-BE49-F238E27FC236}">
                <a16:creationId xmlns:a16="http://schemas.microsoft.com/office/drawing/2014/main" id="{9C8CCBEC-1D37-75E6-8FC0-78F66482BD3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4BEC910-BB8F-4550-8F8A-D938E7376DFF}" type="slidenum">
              <a:rPr lang="en-US" altLang="en-US">
                <a:solidFill>
                  <a:srgbClr val="000000"/>
                </a:solidFill>
              </a:rPr>
              <a:pPr>
                <a:spcBef>
                  <a:spcPct val="0"/>
                </a:spcBef>
              </a:pPr>
              <a:t>11</a:t>
            </a:fld>
            <a:endParaRPr lang="en-US"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F30F28CD-69E4-D391-5B96-F73BD89FC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0B67F9F7-B307-68D9-B0CE-0876685A92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0420" name="Slide Number Placeholder 3">
            <a:extLst>
              <a:ext uri="{FF2B5EF4-FFF2-40B4-BE49-F238E27FC236}">
                <a16:creationId xmlns:a16="http://schemas.microsoft.com/office/drawing/2014/main" id="{6087252A-CC6B-08DB-0B99-21DF2CA400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12D1FED-74F7-406B-A167-243A2FFE3097}" type="slidenum">
              <a:rPr lang="en-US" altLang="en-US">
                <a:solidFill>
                  <a:srgbClr val="000000"/>
                </a:solidFill>
              </a:rPr>
              <a:pPr>
                <a:spcBef>
                  <a:spcPct val="0"/>
                </a:spcBef>
              </a:pPr>
              <a:t>12</a:t>
            </a:fld>
            <a:endParaRPr lang="en-US"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8E18CD5B-C217-043B-22E0-C5B3CCD584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B71CB5CD-2888-A047-388D-613F205822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2468" name="Slide Number Placeholder 3">
            <a:extLst>
              <a:ext uri="{FF2B5EF4-FFF2-40B4-BE49-F238E27FC236}">
                <a16:creationId xmlns:a16="http://schemas.microsoft.com/office/drawing/2014/main" id="{080BEEFF-AE83-F09B-6AAC-6AE0752271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BB8A148-989E-4015-BAAE-27B9BDC51F8D}" type="slidenum">
              <a:rPr lang="en-US" altLang="en-US">
                <a:solidFill>
                  <a:srgbClr val="000000"/>
                </a:solidFill>
              </a:rPr>
              <a:pPr>
                <a:spcBef>
                  <a:spcPct val="0"/>
                </a:spcBef>
              </a:pPr>
              <a:t>13</a:t>
            </a:fld>
            <a:endParaRPr lang="en-US"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F0EEB5D4-0C7B-FAA0-E6D1-FC8C066FAC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019A21AB-AE31-EE7B-E545-A94642C60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4516" name="Slide Number Placeholder 3">
            <a:extLst>
              <a:ext uri="{FF2B5EF4-FFF2-40B4-BE49-F238E27FC236}">
                <a16:creationId xmlns:a16="http://schemas.microsoft.com/office/drawing/2014/main" id="{3AEB2E1D-9B39-AC2F-4E57-BF7FF6B6D6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4CD2211-C71A-4F8B-B581-0FEB9C8CA550}" type="slidenum">
              <a:rPr lang="en-US" altLang="en-US">
                <a:solidFill>
                  <a:srgbClr val="000000"/>
                </a:solidFill>
              </a:rPr>
              <a:pPr>
                <a:spcBef>
                  <a:spcPct val="0"/>
                </a:spcBef>
              </a:pPr>
              <a:t>14</a:t>
            </a:fld>
            <a:endParaRPr lang="en-US"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2AD1181-C276-68AB-71DD-01D0073398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30EB447B-8FC3-93A0-6708-B9ED28F9F9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6564" name="Slide Number Placeholder 3">
            <a:extLst>
              <a:ext uri="{FF2B5EF4-FFF2-40B4-BE49-F238E27FC236}">
                <a16:creationId xmlns:a16="http://schemas.microsoft.com/office/drawing/2014/main" id="{6E3B85AD-6D03-32DE-6D89-4580F805C2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974360A-3B4C-486B-B7AB-FA20EC89BB4E}" type="slidenum">
              <a:rPr lang="en-US" altLang="en-US">
                <a:solidFill>
                  <a:srgbClr val="000000"/>
                </a:solidFill>
              </a:rPr>
              <a:pPr>
                <a:spcBef>
                  <a:spcPct val="0"/>
                </a:spcBef>
              </a:pPr>
              <a:t>15</a:t>
            </a:fld>
            <a:endParaRPr lang="en-US"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852AF0B5-9F4E-F128-BDF1-0F5BEE3F85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E8E2D402-F34A-156B-C8F2-3214753BF0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68612" name="Slide Number Placeholder 3">
            <a:extLst>
              <a:ext uri="{FF2B5EF4-FFF2-40B4-BE49-F238E27FC236}">
                <a16:creationId xmlns:a16="http://schemas.microsoft.com/office/drawing/2014/main" id="{2A4EB894-62A5-6784-F636-B5380906FC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D01C421-9095-4D0D-ABED-3101A0756170}" type="slidenum">
              <a:rPr lang="en-US" altLang="en-US">
                <a:solidFill>
                  <a:srgbClr val="000000"/>
                </a:solidFill>
              </a:rPr>
              <a:pPr>
                <a:spcBef>
                  <a:spcPct val="0"/>
                </a:spcBef>
              </a:pPr>
              <a:t>16</a:t>
            </a:fld>
            <a:endParaRPr lang="en-US"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BB8B01BA-85CB-A756-B278-F55581CA99A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BA57EBF7-816E-EEF8-0740-1DFEC6DCE9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0660" name="Slide Number Placeholder 3">
            <a:extLst>
              <a:ext uri="{FF2B5EF4-FFF2-40B4-BE49-F238E27FC236}">
                <a16:creationId xmlns:a16="http://schemas.microsoft.com/office/drawing/2014/main" id="{C174AFFB-D3A6-31C0-A44D-66F2BE1724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227D94A-F6F0-44EE-8505-465ECE1D11AC}" type="slidenum">
              <a:rPr lang="en-US" altLang="en-US">
                <a:solidFill>
                  <a:srgbClr val="000000"/>
                </a:solidFill>
              </a:rPr>
              <a:pPr>
                <a:spcBef>
                  <a:spcPct val="0"/>
                </a:spcBef>
              </a:pPr>
              <a:t>17</a:t>
            </a:fld>
            <a:endParaRPr lang="en-US"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A246332E-A92E-5C9A-5B84-E15783323E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97D6DB00-9765-068A-0FDE-678CD076C2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4558DED4-F2C4-218F-72DE-B7D5B87637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0DE00CE-9557-491F-914A-838F829F5577}" type="slidenum">
              <a:rPr lang="en-US" altLang="en-US">
                <a:solidFill>
                  <a:srgbClr val="000000"/>
                </a:solidFill>
              </a:rPr>
              <a:pPr>
                <a:spcBef>
                  <a:spcPct val="0"/>
                </a:spcBef>
              </a:pPr>
              <a:t>18</a:t>
            </a:fld>
            <a:endParaRPr lang="en-US"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8A063E28-02AA-EAC4-9EBD-0782F3A9BD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B2B79DD5-44AF-E7B1-C176-0122BA457E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74756" name="Slide Number Placeholder 3">
            <a:extLst>
              <a:ext uri="{FF2B5EF4-FFF2-40B4-BE49-F238E27FC236}">
                <a16:creationId xmlns:a16="http://schemas.microsoft.com/office/drawing/2014/main" id="{5A1289E0-6185-1894-629D-92E8096A77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D1F965B-1986-466D-9674-74F98842CF3D}" type="slidenum">
              <a:rPr lang="en-US" altLang="en-US">
                <a:solidFill>
                  <a:srgbClr val="000000"/>
                </a:solidFill>
              </a:rPr>
              <a:pPr>
                <a:spcBef>
                  <a:spcPct val="0"/>
                </a:spcBef>
              </a:pPr>
              <a:t>19</a:t>
            </a:fld>
            <a:endParaRPr lang="en-US"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03A240FC-046D-5CBC-D9E6-3B3D5984BA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9081AFD9-A613-1A26-1EA0-6F71F88AF1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40" name="Slide Number Placeholder 3">
            <a:extLst>
              <a:ext uri="{FF2B5EF4-FFF2-40B4-BE49-F238E27FC236}">
                <a16:creationId xmlns:a16="http://schemas.microsoft.com/office/drawing/2014/main" id="{88CD613D-AC39-5406-BBAB-A7BF304494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904FAAC-4F32-4F32-8FAE-0FF7B269BFB8}" type="slidenum">
              <a:rPr lang="en-US" altLang="en-US">
                <a:solidFill>
                  <a:srgbClr val="000000"/>
                </a:solidFill>
              </a:rPr>
              <a:pPr>
                <a:spcBef>
                  <a:spcPct val="0"/>
                </a:spcBef>
              </a:pPr>
              <a:t>2</a:t>
            </a:fld>
            <a:endParaRPr lang="en-US"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BE66D1B9-4871-20DE-B1BF-D94FBA28F3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B6FC1CAD-08C4-4DF3-9D63-5A586B8383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457200" eaLnBrk="1" hangingPunct="1">
              <a:spcBef>
                <a:spcPct val="0"/>
              </a:spcBef>
            </a:pPr>
            <a:endParaRPr lang="en-US" altLang="en-US">
              <a:latin typeface="Franklin Gothic Book" panose="020B0503020102020204" pitchFamily="34" charset="0"/>
            </a:endParaRPr>
          </a:p>
        </p:txBody>
      </p:sp>
      <p:sp>
        <p:nvSpPr>
          <p:cNvPr id="76804" name="Slide Number Placeholder 3">
            <a:extLst>
              <a:ext uri="{FF2B5EF4-FFF2-40B4-BE49-F238E27FC236}">
                <a16:creationId xmlns:a16="http://schemas.microsoft.com/office/drawing/2014/main" id="{78195BEB-C2A7-99F0-16B6-B03779C66A2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A20F653-172B-4702-A010-719ADAE17404}" type="slidenum">
              <a:rPr lang="en-US" altLang="en-US">
                <a:solidFill>
                  <a:srgbClr val="000000"/>
                </a:solidFill>
              </a:rPr>
              <a:pPr>
                <a:spcBef>
                  <a:spcPct val="0"/>
                </a:spcBef>
              </a:pPr>
              <a:t>20</a:t>
            </a:fld>
            <a:endParaRPr lang="en-US"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04A0D159-0BBE-FD75-A76C-2231297081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88107E77-DD78-33F6-4F9F-B2B0C0E2AD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8852" name="Slide Number Placeholder 3">
            <a:extLst>
              <a:ext uri="{FF2B5EF4-FFF2-40B4-BE49-F238E27FC236}">
                <a16:creationId xmlns:a16="http://schemas.microsoft.com/office/drawing/2014/main" id="{FFACEB52-C52E-516E-7DD8-EDB0B42164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B6E2C43C-C248-4353-BE1A-FFB0AA51E4F5}" type="slidenum">
              <a:rPr lang="en-US" altLang="en-US">
                <a:solidFill>
                  <a:srgbClr val="000000"/>
                </a:solidFill>
              </a:rPr>
              <a:pPr>
                <a:spcBef>
                  <a:spcPct val="0"/>
                </a:spcBef>
              </a:pPr>
              <a:t>21</a:t>
            </a:fld>
            <a:endParaRPr lang="en-US"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BC27E50C-214E-A81C-4BF0-45EF693372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36A888B1-5F4A-DCB7-62D4-D8A911B9FB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0900" name="Slide Number Placeholder 3">
            <a:extLst>
              <a:ext uri="{FF2B5EF4-FFF2-40B4-BE49-F238E27FC236}">
                <a16:creationId xmlns:a16="http://schemas.microsoft.com/office/drawing/2014/main" id="{F90A2C6E-A57A-92B4-DD61-1FAE7D124D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AF361CA-C068-439F-93D8-3F1DA22A21F7}" type="slidenum">
              <a:rPr lang="en-US" altLang="en-US"/>
              <a:pPr>
                <a:spcBef>
                  <a:spcPct val="0"/>
                </a:spcBef>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A8762B20-212A-A29C-24C3-49C707D503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B885F265-5EE0-F4A0-546A-99B90EA30D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2948" name="Slide Number Placeholder 3">
            <a:extLst>
              <a:ext uri="{FF2B5EF4-FFF2-40B4-BE49-F238E27FC236}">
                <a16:creationId xmlns:a16="http://schemas.microsoft.com/office/drawing/2014/main" id="{7A2A3357-A739-4640-4FCC-5943915769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E70BC44-A7FD-4271-AC1E-0A1ADBE51E0A}" type="slidenum">
              <a:rPr lang="en-US" altLang="en-US">
                <a:solidFill>
                  <a:srgbClr val="000000"/>
                </a:solidFill>
              </a:rPr>
              <a:pPr>
                <a:spcBef>
                  <a:spcPct val="0"/>
                </a:spcBef>
              </a:pPr>
              <a:t>23</a:t>
            </a:fld>
            <a:endParaRPr lang="en-US"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D6FA9BE4-9B55-051A-566E-A403DE26C3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a:extLst>
              <a:ext uri="{FF2B5EF4-FFF2-40B4-BE49-F238E27FC236}">
                <a16:creationId xmlns:a16="http://schemas.microsoft.com/office/drawing/2014/main" id="{5640120E-ED1E-0A44-9B6B-EF43FA3AE9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4996" name="Slide Number Placeholder 3">
            <a:extLst>
              <a:ext uri="{FF2B5EF4-FFF2-40B4-BE49-F238E27FC236}">
                <a16:creationId xmlns:a16="http://schemas.microsoft.com/office/drawing/2014/main" id="{601B8185-177A-9001-8348-215FDF28AC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5A36EBA-B2E9-4910-ADD0-8F7ECBD52BEB}" type="slidenum">
              <a:rPr lang="en-US" altLang="en-US">
                <a:solidFill>
                  <a:srgbClr val="000000"/>
                </a:solidFill>
              </a:rPr>
              <a:pPr>
                <a:spcBef>
                  <a:spcPct val="0"/>
                </a:spcBef>
              </a:pPr>
              <a:t>24</a:t>
            </a:fld>
            <a:endParaRPr lang="en-US"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3D98E5CB-4C8F-59A7-AD44-80554028D2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24B76F2C-A0A1-4C24-86FA-6D6A118A65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7044" name="Slide Number Placeholder 3">
            <a:extLst>
              <a:ext uri="{FF2B5EF4-FFF2-40B4-BE49-F238E27FC236}">
                <a16:creationId xmlns:a16="http://schemas.microsoft.com/office/drawing/2014/main" id="{19345156-0899-B19D-7286-3D7316B7498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A00EE0F6-E10D-458C-9043-C39D43CA6027}" type="slidenum">
              <a:rPr lang="en-US" altLang="en-US">
                <a:solidFill>
                  <a:srgbClr val="000000"/>
                </a:solidFill>
              </a:rPr>
              <a:pPr>
                <a:spcBef>
                  <a:spcPct val="0"/>
                </a:spcBef>
              </a:pPr>
              <a:t>25</a:t>
            </a:fld>
            <a:endParaRPr lang="en-US"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60CFD77D-4EDD-F666-236E-61087D299C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FF8EA833-0EE1-AB77-A7C8-88424D91A7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89092" name="Slide Number Placeholder 3">
            <a:extLst>
              <a:ext uri="{FF2B5EF4-FFF2-40B4-BE49-F238E27FC236}">
                <a16:creationId xmlns:a16="http://schemas.microsoft.com/office/drawing/2014/main" id="{9B984D16-F6D3-1339-FB71-EEF0D9715B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6278126-E139-408C-9283-BF948D13D25D}" type="slidenum">
              <a:rPr lang="en-US" altLang="en-US">
                <a:solidFill>
                  <a:srgbClr val="000000"/>
                </a:solidFill>
              </a:rPr>
              <a:pPr>
                <a:spcBef>
                  <a:spcPct val="0"/>
                </a:spcBef>
              </a:pPr>
              <a:t>26</a:t>
            </a:fld>
            <a:endParaRPr lang="en-US"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B335C398-65EB-0EED-5E8E-0BF93DE9C9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E5794D03-FC82-5CF0-515D-B664597E20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1140" name="Slide Number Placeholder 3">
            <a:extLst>
              <a:ext uri="{FF2B5EF4-FFF2-40B4-BE49-F238E27FC236}">
                <a16:creationId xmlns:a16="http://schemas.microsoft.com/office/drawing/2014/main" id="{E4824689-E180-D498-DDE6-1AC7116FFE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854C675-1EF5-460C-BD67-F14BC9058CE5}" type="slidenum">
              <a:rPr lang="en-US" altLang="en-US">
                <a:solidFill>
                  <a:srgbClr val="000000"/>
                </a:solidFill>
              </a:rPr>
              <a:pPr>
                <a:spcBef>
                  <a:spcPct val="0"/>
                </a:spcBef>
              </a:pPr>
              <a:t>27</a:t>
            </a:fld>
            <a:endParaRPr lang="en-US"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DA4A4FE7-13F0-8694-7DED-6AEC350EA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9CAB7125-41C0-0BBB-3354-5BFEA1B3F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3188" name="Slide Number Placeholder 3">
            <a:extLst>
              <a:ext uri="{FF2B5EF4-FFF2-40B4-BE49-F238E27FC236}">
                <a16:creationId xmlns:a16="http://schemas.microsoft.com/office/drawing/2014/main" id="{571D1714-CA5E-DC0F-010D-DCCB4E3BDC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F594B09E-D21D-454E-A6AF-346FDADC2E7A}" type="slidenum">
              <a:rPr lang="en-US" altLang="en-US">
                <a:solidFill>
                  <a:srgbClr val="000000"/>
                </a:solidFill>
              </a:rPr>
              <a:pPr>
                <a:spcBef>
                  <a:spcPct val="0"/>
                </a:spcBef>
              </a:pPr>
              <a:t>28</a:t>
            </a:fld>
            <a:endParaRPr lang="en-US"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80A2AAC0-C49F-F037-67CC-5A56B2B406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a:extLst>
              <a:ext uri="{FF2B5EF4-FFF2-40B4-BE49-F238E27FC236}">
                <a16:creationId xmlns:a16="http://schemas.microsoft.com/office/drawing/2014/main" id="{C48200F5-E841-A8B2-1EF3-8AF448F47C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5236" name="Slide Number Placeholder 3">
            <a:extLst>
              <a:ext uri="{FF2B5EF4-FFF2-40B4-BE49-F238E27FC236}">
                <a16:creationId xmlns:a16="http://schemas.microsoft.com/office/drawing/2014/main" id="{E8B70D33-B74C-C826-8F84-FD4D098350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372BF26-2A5E-4742-BEB3-3514B96976F6}" type="slidenum">
              <a:rPr lang="en-US" altLang="en-US">
                <a:solidFill>
                  <a:srgbClr val="000000"/>
                </a:solidFill>
              </a:rPr>
              <a:pPr>
                <a:spcBef>
                  <a:spcPct val="0"/>
                </a:spcBef>
              </a:pPr>
              <a:t>29</a:t>
            </a:fld>
            <a:endParaRPr lang="en-US"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7E52DBDA-22E5-34D1-A2DA-C2439AABB6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7DBE639C-43B4-1111-E980-DABC75D84B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8" name="Slide Number Placeholder 3">
            <a:extLst>
              <a:ext uri="{FF2B5EF4-FFF2-40B4-BE49-F238E27FC236}">
                <a16:creationId xmlns:a16="http://schemas.microsoft.com/office/drawing/2014/main" id="{89499586-9A4B-08D9-4EF4-7371CB71BB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3056E94-A5A2-46A7-9A51-14EB55681388}" type="slidenum">
              <a:rPr lang="en-US" altLang="en-US">
                <a:solidFill>
                  <a:srgbClr val="000000"/>
                </a:solidFill>
              </a:rPr>
              <a:pPr>
                <a:spcBef>
                  <a:spcPct val="0"/>
                </a:spcBef>
              </a:pPr>
              <a:t>3</a:t>
            </a:fld>
            <a:endParaRPr lang="en-US"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FE98E423-C8B5-4688-24CE-9972F618E5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a:extLst>
              <a:ext uri="{FF2B5EF4-FFF2-40B4-BE49-F238E27FC236}">
                <a16:creationId xmlns:a16="http://schemas.microsoft.com/office/drawing/2014/main" id="{F5969991-9599-0F0F-B97F-A58B90CF0D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7284" name="Slide Number Placeholder 3">
            <a:extLst>
              <a:ext uri="{FF2B5EF4-FFF2-40B4-BE49-F238E27FC236}">
                <a16:creationId xmlns:a16="http://schemas.microsoft.com/office/drawing/2014/main" id="{E2EBB668-E29A-7EC3-7334-DC50175AD3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8AFB576-3133-4544-955D-B9DFC9726579}" type="slidenum">
              <a:rPr lang="en-US" altLang="en-US">
                <a:solidFill>
                  <a:srgbClr val="000000"/>
                </a:solidFill>
              </a:rPr>
              <a:pPr>
                <a:spcBef>
                  <a:spcPct val="0"/>
                </a:spcBef>
              </a:pPr>
              <a:t>30</a:t>
            </a:fld>
            <a:endParaRPr lang="en-US"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21881F21-2FB1-5D80-6C61-E4BC48A2D7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Notes Placeholder 2">
            <a:extLst>
              <a:ext uri="{FF2B5EF4-FFF2-40B4-BE49-F238E27FC236}">
                <a16:creationId xmlns:a16="http://schemas.microsoft.com/office/drawing/2014/main" id="{2EC6F33E-2C2A-8D80-0357-CC30AF158E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99332" name="Slide Number Placeholder 3">
            <a:extLst>
              <a:ext uri="{FF2B5EF4-FFF2-40B4-BE49-F238E27FC236}">
                <a16:creationId xmlns:a16="http://schemas.microsoft.com/office/drawing/2014/main" id="{D88B291A-2004-757B-3E1A-4BC0B932162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6C04042-97E7-4820-8A8B-F21CF9BF081F}" type="slidenum">
              <a:rPr lang="en-US" altLang="en-US">
                <a:solidFill>
                  <a:srgbClr val="000000"/>
                </a:solidFill>
              </a:rPr>
              <a:pPr>
                <a:spcBef>
                  <a:spcPct val="0"/>
                </a:spcBef>
              </a:pPr>
              <a:t>31</a:t>
            </a:fld>
            <a:endParaRPr lang="en-US"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437F207D-8D71-BE5E-013C-5DD2928C18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Notes Placeholder 2">
            <a:extLst>
              <a:ext uri="{FF2B5EF4-FFF2-40B4-BE49-F238E27FC236}">
                <a16:creationId xmlns:a16="http://schemas.microsoft.com/office/drawing/2014/main" id="{3F267826-BBB3-8B60-BBF5-D350F8D2C3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80" name="Slide Number Placeholder 3">
            <a:extLst>
              <a:ext uri="{FF2B5EF4-FFF2-40B4-BE49-F238E27FC236}">
                <a16:creationId xmlns:a16="http://schemas.microsoft.com/office/drawing/2014/main" id="{16EFDA66-A3DD-52E1-B844-EE12A4FF99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202A2B3-7F96-4604-9644-8FAF725FB0B0}" type="slidenum">
              <a:rPr lang="en-US" altLang="en-US">
                <a:solidFill>
                  <a:srgbClr val="000000"/>
                </a:solidFill>
              </a:rPr>
              <a:pPr>
                <a:spcBef>
                  <a:spcPct val="0"/>
                </a:spcBef>
              </a:pPr>
              <a:t>32</a:t>
            </a:fld>
            <a:endParaRPr lang="en-US"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ECC34F9A-C78E-8C22-A0DF-AD9109E2BE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B99F5589-DC5B-C0E6-667D-B45AE9BDAF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3428" name="Slide Number Placeholder 3">
            <a:extLst>
              <a:ext uri="{FF2B5EF4-FFF2-40B4-BE49-F238E27FC236}">
                <a16:creationId xmlns:a16="http://schemas.microsoft.com/office/drawing/2014/main" id="{523C8F62-0F98-A6B8-AD67-E032100E11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BAFBF72-5873-402D-848C-703FE8324553}" type="slidenum">
              <a:rPr lang="en-US" altLang="en-US"/>
              <a:pPr>
                <a:spcBef>
                  <a:spcPct val="0"/>
                </a:spcBef>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996AB7D0-D435-9328-3BB1-EBA73709F5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Notes Placeholder 2">
            <a:extLst>
              <a:ext uri="{FF2B5EF4-FFF2-40B4-BE49-F238E27FC236}">
                <a16:creationId xmlns:a16="http://schemas.microsoft.com/office/drawing/2014/main" id="{A90AA26F-EDE1-871E-01A8-5FEFC95247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5476" name="Slide Number Placeholder 3">
            <a:extLst>
              <a:ext uri="{FF2B5EF4-FFF2-40B4-BE49-F238E27FC236}">
                <a16:creationId xmlns:a16="http://schemas.microsoft.com/office/drawing/2014/main" id="{D6DAC305-9308-BFC9-1278-6310742CAC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667EB345-4D23-44D2-88B7-40CC8081B771}" type="slidenum">
              <a:rPr lang="en-US" altLang="en-US"/>
              <a:pPr>
                <a:spcBef>
                  <a:spcPct val="0"/>
                </a:spcBef>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DFE252C7-A08F-80C3-B35B-C8CC42D5BF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Notes Placeholder 2">
            <a:extLst>
              <a:ext uri="{FF2B5EF4-FFF2-40B4-BE49-F238E27FC236}">
                <a16:creationId xmlns:a16="http://schemas.microsoft.com/office/drawing/2014/main" id="{E15C1557-788E-C751-E3B2-2B9B48FB4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07524" name="Slide Number Placeholder 3">
            <a:extLst>
              <a:ext uri="{FF2B5EF4-FFF2-40B4-BE49-F238E27FC236}">
                <a16:creationId xmlns:a16="http://schemas.microsoft.com/office/drawing/2014/main" id="{2DDA2498-61A7-7AF3-F80B-EF183EA97C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7D8B20D-FE02-4CB0-8D5D-39286B6B32EA}" type="slidenum">
              <a:rPr lang="en-US" altLang="en-US">
                <a:solidFill>
                  <a:srgbClr val="000000"/>
                </a:solidFill>
              </a:rPr>
              <a:pPr>
                <a:spcBef>
                  <a:spcPct val="0"/>
                </a:spcBef>
              </a:pPr>
              <a:t>35</a:t>
            </a:fld>
            <a:endParaRPr lang="en-US"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3B839F2D-A02B-ED06-30C7-564BA67CE8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a:extLst>
              <a:ext uri="{FF2B5EF4-FFF2-40B4-BE49-F238E27FC236}">
                <a16:creationId xmlns:a16="http://schemas.microsoft.com/office/drawing/2014/main" id="{A1302506-7E45-7395-8314-CE447F56385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09572" name="Slide Number Placeholder 3">
            <a:extLst>
              <a:ext uri="{FF2B5EF4-FFF2-40B4-BE49-F238E27FC236}">
                <a16:creationId xmlns:a16="http://schemas.microsoft.com/office/drawing/2014/main" id="{6FE7CE80-17E2-251E-8AD5-A5E7A660DF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C7E5FB2-83D2-41AF-A67F-DFD0F3128892}" type="slidenum">
              <a:rPr lang="en-US" altLang="en-US">
                <a:solidFill>
                  <a:srgbClr val="000000"/>
                </a:solidFill>
              </a:rPr>
              <a:pPr>
                <a:spcBef>
                  <a:spcPct val="0"/>
                </a:spcBef>
              </a:pPr>
              <a:t>36</a:t>
            </a:fld>
            <a:endParaRPr lang="en-US"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a:extLst>
              <a:ext uri="{FF2B5EF4-FFF2-40B4-BE49-F238E27FC236}">
                <a16:creationId xmlns:a16="http://schemas.microsoft.com/office/drawing/2014/main" id="{054730C6-D709-D3D8-9216-92094C201D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Notes Placeholder 2">
            <a:extLst>
              <a:ext uri="{FF2B5EF4-FFF2-40B4-BE49-F238E27FC236}">
                <a16:creationId xmlns:a16="http://schemas.microsoft.com/office/drawing/2014/main" id="{F5956C65-3D13-CD6D-23B4-150058CEB4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1620" name="Slide Number Placeholder 3">
            <a:extLst>
              <a:ext uri="{FF2B5EF4-FFF2-40B4-BE49-F238E27FC236}">
                <a16:creationId xmlns:a16="http://schemas.microsoft.com/office/drawing/2014/main" id="{5A7CED35-D28C-8286-AEC3-39268EB483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926144A-3AA5-49AB-BEF8-916F77E81045}" type="slidenum">
              <a:rPr lang="en-US" altLang="en-US">
                <a:solidFill>
                  <a:srgbClr val="000000"/>
                </a:solidFill>
              </a:rPr>
              <a:pPr>
                <a:spcBef>
                  <a:spcPct val="0"/>
                </a:spcBef>
              </a:pPr>
              <a:t>37</a:t>
            </a:fld>
            <a:endParaRPr lang="en-US"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5698DAF1-0121-F508-116A-7441F27113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B7648D76-3091-F7B1-7980-D27C77EFF9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3668" name="Slide Number Placeholder 3">
            <a:extLst>
              <a:ext uri="{FF2B5EF4-FFF2-40B4-BE49-F238E27FC236}">
                <a16:creationId xmlns:a16="http://schemas.microsoft.com/office/drawing/2014/main" id="{9EBF31E0-38BF-3A61-85B7-303194A9E3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D3B71F9-585C-4997-BA9F-FD8C3A20C9A1}" type="slidenum">
              <a:rPr lang="en-US" altLang="en-US">
                <a:solidFill>
                  <a:srgbClr val="000000"/>
                </a:solidFill>
              </a:rPr>
              <a:pPr>
                <a:spcBef>
                  <a:spcPct val="0"/>
                </a:spcBef>
              </a:pPr>
              <a:t>38</a:t>
            </a:fld>
            <a:endParaRPr lang="en-US"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0D784E4A-E7B8-5ED4-7F55-B13BD4614D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DBBBD476-1D4C-302E-F43A-0A6ACE1410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5716" name="Slide Number Placeholder 3">
            <a:extLst>
              <a:ext uri="{FF2B5EF4-FFF2-40B4-BE49-F238E27FC236}">
                <a16:creationId xmlns:a16="http://schemas.microsoft.com/office/drawing/2014/main" id="{F65559F6-ADB4-CE41-5D6F-927FAFC2CD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09A39FB-8656-4544-BBBB-605819C2046C}" type="slidenum">
              <a:rPr lang="en-US" altLang="en-US">
                <a:solidFill>
                  <a:srgbClr val="000000"/>
                </a:solidFill>
              </a:rPr>
              <a:pPr>
                <a:spcBef>
                  <a:spcPct val="0"/>
                </a:spcBef>
              </a:pPr>
              <a:t>39</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87CB9C1-EE79-03F5-F4E5-75220764B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9D243404-7863-E430-BE19-6A400DA68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6" name="Slide Number Placeholder 3">
            <a:extLst>
              <a:ext uri="{FF2B5EF4-FFF2-40B4-BE49-F238E27FC236}">
                <a16:creationId xmlns:a16="http://schemas.microsoft.com/office/drawing/2014/main" id="{337BCE40-BEB9-AB39-9A01-71483F33B4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950D2BD-CFA1-411C-A239-449924832D38}" type="slidenum">
              <a:rPr lang="en-US" altLang="en-US">
                <a:solidFill>
                  <a:srgbClr val="000000"/>
                </a:solidFill>
              </a:rPr>
              <a:pPr>
                <a:spcBef>
                  <a:spcPct val="0"/>
                </a:spcBef>
              </a:pPr>
              <a:t>4</a:t>
            </a:fld>
            <a:endParaRPr lang="en-US"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8EC1F583-B9F2-CAB3-2C32-37246FF61D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1A16E4FE-0376-294B-BB02-044AA174F6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7764" name="Slide Number Placeholder 3">
            <a:extLst>
              <a:ext uri="{FF2B5EF4-FFF2-40B4-BE49-F238E27FC236}">
                <a16:creationId xmlns:a16="http://schemas.microsoft.com/office/drawing/2014/main" id="{791026DD-C023-9730-E1AE-CDF62F96BE4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307D1BC-075F-4224-B6FC-71A30A2414F7}" type="slidenum">
              <a:rPr lang="en-US" altLang="en-US">
                <a:solidFill>
                  <a:srgbClr val="000000"/>
                </a:solidFill>
              </a:rPr>
              <a:pPr>
                <a:spcBef>
                  <a:spcPct val="0"/>
                </a:spcBef>
              </a:pPr>
              <a:t>40</a:t>
            </a:fld>
            <a:endParaRPr lang="en-US"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FEAA7605-9DD8-1640-163A-65E90437E6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176889E9-C845-1154-9432-1B5250DA62F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19812" name="Slide Number Placeholder 3">
            <a:extLst>
              <a:ext uri="{FF2B5EF4-FFF2-40B4-BE49-F238E27FC236}">
                <a16:creationId xmlns:a16="http://schemas.microsoft.com/office/drawing/2014/main" id="{0650B582-0021-AFCA-98F2-368697FD7E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72118E06-C5A5-4501-A901-AA2647D201E5}" type="slidenum">
              <a:rPr lang="en-US" altLang="en-US">
                <a:solidFill>
                  <a:srgbClr val="000000"/>
                </a:solidFill>
              </a:rPr>
              <a:pPr>
                <a:spcBef>
                  <a:spcPct val="0"/>
                </a:spcBef>
              </a:pPr>
              <a:t>41</a:t>
            </a:fld>
            <a:endParaRPr lang="en-US"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93BAB5DC-6E03-1943-42C3-611E0FB134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93DDD0A4-F23C-C688-A8E0-0D6B74CAD1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1860" name="Slide Number Placeholder 3">
            <a:extLst>
              <a:ext uri="{FF2B5EF4-FFF2-40B4-BE49-F238E27FC236}">
                <a16:creationId xmlns:a16="http://schemas.microsoft.com/office/drawing/2014/main" id="{EF06393C-7128-F65C-60C3-714BF24562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FA7AD60-E4FD-49C0-99C4-8A072F8F6513}" type="slidenum">
              <a:rPr lang="en-US" altLang="en-US">
                <a:solidFill>
                  <a:srgbClr val="000000"/>
                </a:solidFill>
              </a:rPr>
              <a:pPr>
                <a:spcBef>
                  <a:spcPct val="0"/>
                </a:spcBef>
              </a:pPr>
              <a:t>42</a:t>
            </a:fld>
            <a:endParaRPr lang="en-US"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04C7DC88-EB5B-DADB-EFDF-5C048E68DF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851EACF2-9E7F-41DC-EE72-571B3262D6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3908" name="Slide Number Placeholder 3">
            <a:extLst>
              <a:ext uri="{FF2B5EF4-FFF2-40B4-BE49-F238E27FC236}">
                <a16:creationId xmlns:a16="http://schemas.microsoft.com/office/drawing/2014/main" id="{78AA0687-C175-B3A5-AE11-50793B18C5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1F320E15-BD5C-4942-A277-32F39A7CB1B9}" type="slidenum">
              <a:rPr lang="en-US" altLang="en-US">
                <a:solidFill>
                  <a:srgbClr val="000000"/>
                </a:solidFill>
              </a:rPr>
              <a:pPr>
                <a:spcBef>
                  <a:spcPct val="0"/>
                </a:spcBef>
              </a:pPr>
              <a:t>43</a:t>
            </a:fld>
            <a:endParaRPr lang="en-US"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id="{54C0B3D7-B027-6FC2-525F-B1D4474E9C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id="{CAF592C9-F9AB-7BF7-8851-1FDC975E0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125956" name="Slide Number Placeholder 3">
            <a:extLst>
              <a:ext uri="{FF2B5EF4-FFF2-40B4-BE49-F238E27FC236}">
                <a16:creationId xmlns:a16="http://schemas.microsoft.com/office/drawing/2014/main" id="{A0A26857-F0AA-9680-FB3E-419859F1C4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F142ED9-B138-40CC-9B4D-606037DEE153}" type="slidenum">
              <a:rPr lang="en-US" altLang="en-US">
                <a:solidFill>
                  <a:srgbClr val="000000"/>
                </a:solidFill>
              </a:rPr>
              <a:pPr>
                <a:spcBef>
                  <a:spcPct val="0"/>
                </a:spcBef>
              </a:pPr>
              <a:t>44</a:t>
            </a:fld>
            <a:endParaRPr lang="en-US"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id="{0E0241F1-D5F3-9B02-1D77-5EB4393F3B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id="{AC05BB38-42D8-2DC4-5D52-49B9D694C71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8004" name="Slide Number Placeholder 3">
            <a:extLst>
              <a:ext uri="{FF2B5EF4-FFF2-40B4-BE49-F238E27FC236}">
                <a16:creationId xmlns:a16="http://schemas.microsoft.com/office/drawing/2014/main" id="{A6B84D03-AA6A-4007-0A8D-2F057ADA16D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B29CF34-236D-47F4-8A82-097728870615}" type="slidenum">
              <a:rPr lang="en-US" altLang="en-US"/>
              <a:pPr>
                <a:spcBef>
                  <a:spcPct val="0"/>
                </a:spcBef>
              </a:pPr>
              <a:t>45</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976D7414-CD1B-4A0A-A426-FF40B41504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7DE4CD4B-AEFD-A44C-9AC0-8766B9F9C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2" name="Slide Number Placeholder 3">
            <a:extLst>
              <a:ext uri="{FF2B5EF4-FFF2-40B4-BE49-F238E27FC236}">
                <a16:creationId xmlns:a16="http://schemas.microsoft.com/office/drawing/2014/main" id="{58074BF4-677E-6BCC-0AF0-9ADE2EE9EA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565D52B-E928-4BD2-B191-4768F71E4EEF}" type="slidenum">
              <a:rPr lang="en-US" altLang="en-US"/>
              <a:pPr>
                <a:spcBef>
                  <a:spcPct val="0"/>
                </a:spcBef>
              </a:pPr>
              <a:t>46</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A6E875FF-34E9-12CA-EEF0-005EE936BB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id="{0A794929-5971-D2C7-2399-2E29E439F6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2100" name="Slide Number Placeholder 3">
            <a:extLst>
              <a:ext uri="{FF2B5EF4-FFF2-40B4-BE49-F238E27FC236}">
                <a16:creationId xmlns:a16="http://schemas.microsoft.com/office/drawing/2014/main" id="{06536447-5AFA-F2FE-47BE-F389352FBB2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03C68813-D67A-43F7-A727-7EC9D804E4CD}" type="slidenum">
              <a:rPr lang="en-US" altLang="en-US">
                <a:solidFill>
                  <a:srgbClr val="000000"/>
                </a:solidFill>
              </a:rPr>
              <a:pPr>
                <a:spcBef>
                  <a:spcPct val="0"/>
                </a:spcBef>
              </a:pPr>
              <a:t>47</a:t>
            </a:fld>
            <a:endParaRPr lang="en-US"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a:extLst>
              <a:ext uri="{FF2B5EF4-FFF2-40B4-BE49-F238E27FC236}">
                <a16:creationId xmlns:a16="http://schemas.microsoft.com/office/drawing/2014/main" id="{0910271E-4327-40F6-4EB6-CFC3345957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a:extLst>
              <a:ext uri="{FF2B5EF4-FFF2-40B4-BE49-F238E27FC236}">
                <a16:creationId xmlns:a16="http://schemas.microsoft.com/office/drawing/2014/main" id="{D3B20040-0C24-B57B-8BF8-A4345D708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4148" name="Slide Number Placeholder 3">
            <a:extLst>
              <a:ext uri="{FF2B5EF4-FFF2-40B4-BE49-F238E27FC236}">
                <a16:creationId xmlns:a16="http://schemas.microsoft.com/office/drawing/2014/main" id="{AEFC60DD-4A86-CEF9-EEAF-389B579BA1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A62D2FC-F724-403F-85FE-FE891799C9EC}" type="slidenum">
              <a:rPr lang="en-US" altLang="en-US"/>
              <a:pPr>
                <a:spcBef>
                  <a:spcPct val="0"/>
                </a:spcBef>
              </a:pPr>
              <a:t>48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2902B5A7-ABA6-B28D-3CA2-2DD7D6A4BB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94DCC2DA-3AAC-5662-591D-A3237E913A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46084" name="Slide Number Placeholder 3">
            <a:extLst>
              <a:ext uri="{FF2B5EF4-FFF2-40B4-BE49-F238E27FC236}">
                <a16:creationId xmlns:a16="http://schemas.microsoft.com/office/drawing/2014/main" id="{0638733B-45A2-5FF0-6C87-A2F8B90E3D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89C3FFDD-D551-44D4-A675-D882F886F095}" type="slidenum">
              <a:rPr lang="en-US" altLang="en-US">
                <a:solidFill>
                  <a:srgbClr val="000000"/>
                </a:solidFill>
              </a:rPr>
              <a:pPr>
                <a:spcBef>
                  <a:spcPct val="0"/>
                </a:spcBef>
              </a:pPr>
              <a:t>5</a:t>
            </a:fld>
            <a:endParaRPr lang="en-US"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27ECB4B8-0D0F-28C4-236F-7C9C5DD01C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456C1173-3AC1-EF23-96AE-35354C56E8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43FEC276-3C95-C034-4C30-33D206E9D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52F245-ED9A-4F50-9F93-48ED90976E05}" type="slidenum">
              <a:rPr lang="en-US" altLang="en-US">
                <a:solidFill>
                  <a:srgbClr val="000000"/>
                </a:solidFill>
              </a:rPr>
              <a:pPr>
                <a:spcBef>
                  <a:spcPct val="0"/>
                </a:spcBef>
              </a:pPr>
              <a:t>6</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19C391D-E4E7-1216-2597-CB374A4E1F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7E17884E-ADA9-2418-8DCE-1422D7FBE7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E5C10962-03A7-F83E-A3A3-05EA4094DE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D3ED849-9C79-4752-BD80-1900DC2A3AAB}" type="slidenum">
              <a:rPr lang="en-US" altLang="en-US">
                <a:solidFill>
                  <a:srgbClr val="000000"/>
                </a:solidFill>
              </a:rPr>
              <a:pPr>
                <a:spcBef>
                  <a:spcPct val="0"/>
                </a:spcBef>
              </a:pPr>
              <a:t>7</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6FA56EF-7372-9B79-D6A3-BA063B0955E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3261E1FF-94A3-4778-8A6D-43DF7D0A5D81}" type="slidenum">
              <a:rPr lang="en-US" altLang="en-US">
                <a:solidFill>
                  <a:srgbClr val="000000"/>
                </a:solidFill>
                <a:latin typeface="Times New Roman" panose="02020603050405020304" pitchFamily="18" charset="0"/>
              </a:rPr>
              <a:pPr>
                <a:spcBef>
                  <a:spcPct val="0"/>
                </a:spcBef>
              </a:pPr>
              <a:t>8</a:t>
            </a:fld>
            <a:endParaRPr lang="en-US" altLang="en-US">
              <a:solidFill>
                <a:srgbClr val="000000"/>
              </a:solidFill>
              <a:latin typeface="Times New Roman" panose="02020603050405020304" pitchFamily="18" charset="0"/>
            </a:endParaRPr>
          </a:p>
        </p:txBody>
      </p:sp>
      <p:sp>
        <p:nvSpPr>
          <p:cNvPr id="52227" name="Rectangle 2">
            <a:extLst>
              <a:ext uri="{FF2B5EF4-FFF2-40B4-BE49-F238E27FC236}">
                <a16:creationId xmlns:a16="http://schemas.microsoft.com/office/drawing/2014/main" id="{0E237031-C646-C9F2-A44F-6821F02D22A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A60EAF51-269F-D6C6-C7B7-F5D61F9A4BC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1BC0CFF-7250-AE9C-0545-368F95ACE7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6310883C-F438-FD18-020E-111AB20100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4276" name="Slide Number Placeholder 3">
            <a:extLst>
              <a:ext uri="{FF2B5EF4-FFF2-40B4-BE49-F238E27FC236}">
                <a16:creationId xmlns:a16="http://schemas.microsoft.com/office/drawing/2014/main" id="{A7C3A762-2D71-115C-74FD-EC3104974E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2CD1CA83-90D7-4D9F-96B4-2BDCBEA098A0}" type="slidenum">
              <a:rPr lang="en-US" altLang="en-US">
                <a:solidFill>
                  <a:srgbClr val="000000"/>
                </a:solidFill>
              </a:rPr>
              <a:pPr>
                <a:spcBef>
                  <a:spcPct val="0"/>
                </a:spcBef>
              </a:pPr>
              <a:t>9</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68425"/>
            <a:ext cx="7772400" cy="1470025"/>
          </a:xfrm>
        </p:spPr>
        <p:txBody>
          <a:bodyPr>
            <a:normAutofit/>
          </a:bodyPr>
          <a:lstStyle>
            <a:lvl1pPr>
              <a:defRPr sz="4200">
                <a:latin typeface="Verdana" pitchFamily="34" charset="0"/>
                <a:ea typeface="Verdana" pitchFamily="34" charset="0"/>
                <a:cs typeface="Verdana" pitchFamily="34" charset="0"/>
              </a:defRPr>
            </a:lvl1pPr>
          </a:lstStyle>
          <a:p>
            <a:r>
              <a:rPr lang="en-AU"/>
              <a:t>Click to edit Master title style</a:t>
            </a:r>
            <a:endParaRPr lang="en-AU" dirty="0"/>
          </a:p>
        </p:txBody>
      </p:sp>
      <p:sp>
        <p:nvSpPr>
          <p:cNvPr id="3" name="Subtitle 2"/>
          <p:cNvSpPr>
            <a:spLocks noGrp="1"/>
          </p:cNvSpPr>
          <p:nvPr>
            <p:ph type="subTitle" idx="1"/>
          </p:nvPr>
        </p:nvSpPr>
        <p:spPr>
          <a:xfrm>
            <a:off x="687600" y="3124200"/>
            <a:ext cx="7772400" cy="1752600"/>
          </a:xfrm>
        </p:spPr>
        <p:txBody>
          <a:bodyPr>
            <a:normAutofit/>
          </a:bodyPr>
          <a:lstStyle>
            <a:lvl1pPr marL="0" indent="0" algn="ctr">
              <a:buNone/>
              <a:defRPr sz="2400" baseline="0">
                <a:solidFill>
                  <a:schemeClr val="tx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AU" dirty="0"/>
          </a:p>
        </p:txBody>
      </p:sp>
    </p:spTree>
    <p:extLst>
      <p:ext uri="{BB962C8B-B14F-4D97-AF65-F5344CB8AC3E}">
        <p14:creationId xmlns:p14="http://schemas.microsoft.com/office/powerpoint/2010/main" val="1822066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39FDDA4-06DB-5F4E-BC8B-30A9ADB91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8DB5D88E-0C73-7456-28F0-5B4BDFAD388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endParaRPr lang="en-AU" dirty="0"/>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81121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3205581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639355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525553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072322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409843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1889538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5841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17324836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123964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6705600" cy="808038"/>
          </a:xfrm>
        </p:spPr>
        <p:txBody>
          <a:bodyPr>
            <a:noAutofit/>
          </a:bodyPr>
          <a:lstStyle>
            <a:lvl1pPr algn="l">
              <a:defRPr sz="3200">
                <a:latin typeface="Verdana"/>
                <a:cs typeface="Verdana"/>
              </a:defRPr>
            </a:lvl1pPr>
          </a:lstStyle>
          <a:p>
            <a:r>
              <a:rPr lang="en-AU"/>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spcBef>
                <a:spcPts val="1200"/>
              </a:spcBef>
              <a:buFontTx/>
              <a:buChar char="-"/>
              <a:defRPr sz="2400">
                <a:latin typeface="Verdana" pitchFamily="34" charset="0"/>
                <a:ea typeface="Verdana" pitchFamily="34" charset="0"/>
                <a:cs typeface="Verdana" pitchFamily="34" charset="0"/>
              </a:defRPr>
            </a:lvl1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AU" dirty="0"/>
          </a:p>
        </p:txBody>
      </p:sp>
    </p:spTree>
    <p:extLst>
      <p:ext uri="{BB962C8B-B14F-4D97-AF65-F5344CB8AC3E}">
        <p14:creationId xmlns:p14="http://schemas.microsoft.com/office/powerpoint/2010/main" val="2792487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22144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9856487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69D45CFE-0A31-9784-C934-3B8EBE6D28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C0C99D4-5DF5-5016-2CEE-F9FD6156953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659182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C8199A6-ECF1-9555-4248-3F77F84B7F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79FFAA85-53F3-2AE0-EBBB-669647A16A8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2660124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F1A02DF-3966-C629-9F1F-3CD9A5CA4F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2355E6CB-776F-9337-64F3-F7875661117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28060710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8423D11-DD4F-BA61-01E1-8F71E82F7CE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BE1D85D4-EFE5-1068-2D9D-D833A7AA234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8764714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B683EEEB-383C-0431-4D09-35A76F214A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D2EF3A9E-7F10-5EF9-4C82-591C6A1159A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2934888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9CCA4BF7-613A-8D4E-5932-22099CE9D3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B15B2273-C627-A817-F386-C5C2ACC05E16}"/>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19354222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8AF6B5A0-470F-C6F6-769D-F3A50312C5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B77CEBF2-6D67-1E3D-FF7A-83E0C3CE35E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1137656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10D3BD91-D983-9FA7-6A64-2A3FD51904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4AEE6057-3271-50EF-CC9A-4745D05A688A}"/>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569061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2807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1058DB8B-A1B4-81D2-C682-2B2A9585FF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B9DD3EBC-C7AF-1A6C-4E8F-4B8AD7D96AD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6140168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01743A61-3300-F5DE-E49F-B558C40F2A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C36F7AF9-0977-9C21-5F25-4B0B701C409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5069597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C43EB077-A22C-7840-EA40-900E8B7725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8029C67E-EF61-50B8-7E8C-9029210DD4D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640374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1AD10A1-858E-92AF-A68C-1D3C43E1E0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33871D9-0948-56E7-0998-31A90499EE7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30536303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AU"/>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a:t>Click to edit Master subtitle style</a:t>
            </a:r>
            <a:endParaRPr lang="en-US"/>
          </a:p>
        </p:txBody>
      </p:sp>
    </p:spTree>
    <p:extLst>
      <p:ext uri="{BB962C8B-B14F-4D97-AF65-F5344CB8AC3E}">
        <p14:creationId xmlns:p14="http://schemas.microsoft.com/office/powerpoint/2010/main" val="10335294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lvl1pPr>
              <a:defRPr sz="4000"/>
            </a:lvl1pPr>
          </a:lstStyle>
          <a:p>
            <a:r>
              <a:rPr lang="en-AU" dirty="0"/>
              <a:t>Click to edit Master title style</a:t>
            </a:r>
            <a:endParaRPr lang="en-US" dirty="0"/>
          </a:p>
        </p:txBody>
      </p:sp>
      <p:sp>
        <p:nvSpPr>
          <p:cNvPr id="3" name="Content Placeholder 2"/>
          <p:cNvSpPr>
            <a:spLocks noGrp="1"/>
          </p:cNvSpPr>
          <p:nvPr>
            <p:ph idx="1"/>
          </p:nvPr>
        </p:nvSpPr>
        <p:spPr>
          <a:xfrm>
            <a:off x="457200" y="1219200"/>
            <a:ext cx="8229600" cy="4906963"/>
          </a:xfrm>
        </p:spPr>
        <p:txBody>
          <a:bodyPr/>
          <a:lstStyle>
            <a:lvl1pPr>
              <a:defRPr sz="3000"/>
            </a:lvl1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extLst>
      <p:ext uri="{BB962C8B-B14F-4D97-AF65-F5344CB8AC3E}">
        <p14:creationId xmlns:p14="http://schemas.microsoft.com/office/powerpoint/2010/main" val="282061166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a:t>Click to edit Master text styles</a:t>
            </a:r>
          </a:p>
        </p:txBody>
      </p:sp>
    </p:spTree>
    <p:extLst>
      <p:ext uri="{BB962C8B-B14F-4D97-AF65-F5344CB8AC3E}">
        <p14:creationId xmlns:p14="http://schemas.microsoft.com/office/powerpoint/2010/main" val="7126186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2128925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1831722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Tree>
    <p:extLst>
      <p:ext uri="{BB962C8B-B14F-4D97-AF65-F5344CB8AC3E}">
        <p14:creationId xmlns:p14="http://schemas.microsoft.com/office/powerpoint/2010/main" val="4068496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Straight Connector 1">
            <a:extLst>
              <a:ext uri="{FF2B5EF4-FFF2-40B4-BE49-F238E27FC236}">
                <a16:creationId xmlns:a16="http://schemas.microsoft.com/office/drawing/2014/main" id="{DAD1ED19-62F5-6610-21E1-B6FB0C38E47C}"/>
              </a:ext>
            </a:extLst>
          </p:cNvPr>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lvl1pPr>
              <a:defRPr>
                <a:solidFill>
                  <a:schemeClr val="tx1"/>
                </a:solidFill>
                <a:latin typeface="Franklin Gothic Book" pitchFamily="34" charset="0"/>
                <a:ea typeface="MS PGothic" pitchFamily="34" charset="-128"/>
              </a:defRPr>
            </a:lvl1pPr>
            <a:lvl2pPr marL="37931725" indent="-37474525">
              <a:defRPr>
                <a:solidFill>
                  <a:schemeClr val="tx1"/>
                </a:solidFill>
                <a:latin typeface="Franklin Gothic Book" pitchFamily="34" charset="0"/>
                <a:ea typeface="MS PGothic" pitchFamily="34" charset="-128"/>
              </a:defRPr>
            </a:lvl2pPr>
            <a:lvl3pPr>
              <a:defRPr>
                <a:solidFill>
                  <a:schemeClr val="tx1"/>
                </a:solidFill>
                <a:latin typeface="Franklin Gothic Book" pitchFamily="34" charset="0"/>
                <a:ea typeface="MS PGothic" pitchFamily="34" charset="-128"/>
              </a:defRPr>
            </a:lvl3pPr>
            <a:lvl4pPr>
              <a:defRPr>
                <a:solidFill>
                  <a:schemeClr val="tx1"/>
                </a:solidFill>
                <a:latin typeface="Franklin Gothic Book" pitchFamily="34" charset="0"/>
                <a:ea typeface="MS PGothic" pitchFamily="34" charset="-128"/>
              </a:defRPr>
            </a:lvl4pPr>
            <a:lvl5pPr>
              <a:defRPr>
                <a:solidFill>
                  <a:schemeClr val="tx1"/>
                </a:solidFill>
                <a:latin typeface="Franklin Gothic Book" pitchFamily="34" charset="0"/>
                <a:ea typeface="MS PGothic" pitchFamily="34" charset="-128"/>
              </a:defRPr>
            </a:lvl5pPr>
            <a:lvl6pPr marL="457200" fontAlgn="base">
              <a:spcBef>
                <a:spcPct val="0"/>
              </a:spcBef>
              <a:spcAft>
                <a:spcPct val="0"/>
              </a:spcAft>
              <a:defRPr>
                <a:solidFill>
                  <a:schemeClr val="tx1"/>
                </a:solidFill>
                <a:latin typeface="Franklin Gothic Book" pitchFamily="34" charset="0"/>
                <a:ea typeface="MS PGothic" pitchFamily="34" charset="-128"/>
              </a:defRPr>
            </a:lvl6pPr>
            <a:lvl7pPr marL="914400" fontAlgn="base">
              <a:spcBef>
                <a:spcPct val="0"/>
              </a:spcBef>
              <a:spcAft>
                <a:spcPct val="0"/>
              </a:spcAft>
              <a:defRPr>
                <a:solidFill>
                  <a:schemeClr val="tx1"/>
                </a:solidFill>
                <a:latin typeface="Franklin Gothic Book" pitchFamily="34" charset="0"/>
                <a:ea typeface="MS PGothic" pitchFamily="34" charset="-128"/>
              </a:defRPr>
            </a:lvl7pPr>
            <a:lvl8pPr marL="1371600" fontAlgn="base">
              <a:spcBef>
                <a:spcPct val="0"/>
              </a:spcBef>
              <a:spcAft>
                <a:spcPct val="0"/>
              </a:spcAft>
              <a:defRPr>
                <a:solidFill>
                  <a:schemeClr val="tx1"/>
                </a:solidFill>
                <a:latin typeface="Franklin Gothic Book" pitchFamily="34" charset="0"/>
                <a:ea typeface="MS PGothic" pitchFamily="34" charset="-128"/>
              </a:defRPr>
            </a:lvl8pPr>
            <a:lvl9pPr marL="1828800" fontAlgn="base">
              <a:spcBef>
                <a:spcPct val="0"/>
              </a:spcBef>
              <a:spcAft>
                <a:spcPct val="0"/>
              </a:spcAft>
              <a:defRPr>
                <a:solidFill>
                  <a:schemeClr val="tx1"/>
                </a:solidFill>
                <a:latin typeface="Franklin Gothic Book" pitchFamily="34" charset="0"/>
                <a:ea typeface="MS PGothic" pitchFamily="34" charset="-128"/>
              </a:defRPr>
            </a:lvl9pPr>
          </a:lstStyle>
          <a:p>
            <a:pPr eaLnBrk="1" hangingPunct="1">
              <a:defRPr/>
            </a:pPr>
            <a:endParaRPr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Title 3"/>
          <p:cNvSpPr>
            <a:spLocks noGrp="1"/>
          </p:cNvSpPr>
          <p:nvPr>
            <p:ph type="title"/>
          </p:nvPr>
        </p:nvSpPr>
        <p:spPr/>
        <p:txBody>
          <a:bodyPr/>
          <a:lstStyle>
            <a:lvl1pPr>
              <a:defRPr kumimoji="0" lang="en-US" sz="3200" kern="1200" cap="all" baseline="0" dirty="0">
                <a:solidFill>
                  <a:schemeClr val="tx2"/>
                </a:solidFill>
                <a:effectLst/>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3991908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63026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36353081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AU"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extLst>
      <p:ext uri="{BB962C8B-B14F-4D97-AF65-F5344CB8AC3E}">
        <p14:creationId xmlns:p14="http://schemas.microsoft.com/office/powerpoint/2010/main" val="1157534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33341607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extLst>
      <p:ext uri="{BB962C8B-B14F-4D97-AF65-F5344CB8AC3E}">
        <p14:creationId xmlns:p14="http://schemas.microsoft.com/office/powerpoint/2010/main" val="2983103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E95C129E-ED6C-35E8-B91C-7BFBD2F1B7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01BA4884-7F4F-D9BD-A245-9DF0B00839AD}"/>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endParaRPr lang="en-AU" dirty="0"/>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206455702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C3969949-889B-C823-2DEA-2F4E137BF9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F885801E-9009-1A6E-2015-7E5A171081A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AU"/>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25460568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97FB202-A694-541D-831F-26CFB3C0EE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7C74EBF-6C5D-E038-B5EB-C189156DD31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9880295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6D78829D-A7E6-AEED-6DAA-4637F04F89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F8C6BEED-5169-E0D2-698B-3E759BE5CE4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128199370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5814D815-28D8-EEC9-77C1-B49955A1FF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C449850E-BACA-97D9-BF5F-E2F006CD1E9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AU"/>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424441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02DEA74E-6213-0DFC-D7C6-6F21DB58D6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7AEF9A75-10C6-B68B-975B-0F030ED5273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endParaRPr lang="en-AU" dirty="0"/>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316761551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4D46C4EF-7E72-461D-E8AA-C540AB2533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06DA9D3F-6D09-2309-B99B-F8CE03D57D5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2811713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895B7845-C69F-3542-D810-51F07179B7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8104207C-BF53-0EE4-F2E3-175E4E7A332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AU"/>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AU"/>
              <a:t>Click to edit Master text styles</a:t>
            </a:r>
          </a:p>
        </p:txBody>
      </p:sp>
    </p:spTree>
    <p:extLst>
      <p:ext uri="{BB962C8B-B14F-4D97-AF65-F5344CB8AC3E}">
        <p14:creationId xmlns:p14="http://schemas.microsoft.com/office/powerpoint/2010/main" val="368490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B414B1ED-66D3-67BD-E0E1-8CF53BD289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31A9AA90-6B5C-C0E1-8BA1-8C11B047A46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GB" dirty="0"/>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820752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264D944B-761B-1D41-5A81-80870AD7CE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1D39606-F1E5-0E78-5939-CEEED6DB1B4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65935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83F1393A-0353-6788-1AFB-342983DCC5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3A09966D-55A1-89E0-0632-2C785FBEA94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AU"/>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AU"/>
              <a:t>Click to edit Master text styles</a:t>
            </a:r>
          </a:p>
        </p:txBody>
      </p:sp>
    </p:spTree>
    <p:extLst>
      <p:ext uri="{BB962C8B-B14F-4D97-AF65-F5344CB8AC3E}">
        <p14:creationId xmlns:p14="http://schemas.microsoft.com/office/powerpoint/2010/main" val="248859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CCC19190-9E48-809A-0A6A-088E8D980F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9740A60C-D7B0-EA88-189F-D16BF67069E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AU"/>
              <a:t>Click to edit Master text styles</a:t>
            </a:r>
          </a:p>
        </p:txBody>
      </p:sp>
    </p:spTree>
    <p:extLst>
      <p:ext uri="{BB962C8B-B14F-4D97-AF65-F5344CB8AC3E}">
        <p14:creationId xmlns:p14="http://schemas.microsoft.com/office/powerpoint/2010/main" val="168435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9" Type="http://schemas.openxmlformats.org/officeDocument/2006/relationships/image" Target="../media/image2.w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4.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w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5" Type="http://schemas.openxmlformats.org/officeDocument/2006/relationships/slideLayout" Target="../slideLayouts/slideLayout26.xml"/><Relationship Id="rId10" Type="http://schemas.openxmlformats.org/officeDocument/2006/relationships/image" Target="../media/image6.wmf"/><Relationship Id="rId4" Type="http://schemas.openxmlformats.org/officeDocument/2006/relationships/slideLayout" Target="../slideLayouts/slideLayout25.xml"/><Relationship Id="rId9" Type="http://schemas.openxmlformats.org/officeDocument/2006/relationships/image" Target="../media/image5.wmf"/></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9" Type="http://schemas.openxmlformats.org/officeDocument/2006/relationships/image" Target="../media/image2.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3.wmf"/><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theme" Target="../theme/theme7.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5" Type="http://schemas.openxmlformats.org/officeDocument/2006/relationships/slideLayout" Target="../slideLayouts/slideLayout50.xml"/><Relationship Id="rId10" Type="http://schemas.openxmlformats.org/officeDocument/2006/relationships/image" Target="../media/image6.wmf"/><Relationship Id="rId4" Type="http://schemas.openxmlformats.org/officeDocument/2006/relationships/slideLayout" Target="../slideLayouts/slideLayout49.xml"/><Relationship Id="rId9" Type="http://schemas.openxmlformats.org/officeDocument/2006/relationships/image" Target="../media/image5.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CFB19FC-0748-E46B-EA19-2E4B116EC29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endParaRPr lang="en-US" altLang="en-US"/>
          </a:p>
        </p:txBody>
      </p:sp>
      <p:sp>
        <p:nvSpPr>
          <p:cNvPr id="1027" name="Text Placeholder 2">
            <a:extLst>
              <a:ext uri="{FF2B5EF4-FFF2-40B4-BE49-F238E27FC236}">
                <a16:creationId xmlns:a16="http://schemas.microsoft.com/office/drawing/2014/main" id="{BC903772-CC34-1B93-6E57-3FC49FE6959E}"/>
              </a:ext>
            </a:extLst>
          </p:cNvPr>
          <p:cNvSpPr>
            <a:spLocks noGrp="1"/>
          </p:cNvSpPr>
          <p:nvPr>
            <p:ph type="body" idx="1"/>
          </p:nvPr>
        </p:nvSpPr>
        <p:spPr bwMode="auto">
          <a:xfrm>
            <a:off x="457200"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42" r:id="rId4"/>
  </p:sldLayoutIdLst>
  <p:hf sldNum="0" hdr="0" ftr="0" dt="0"/>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Char char="-"/>
        <a:defRPr sz="2000" kern="1200">
          <a:solidFill>
            <a:schemeClr val="tx1"/>
          </a:solidFill>
          <a:latin typeface="+mn-lt"/>
          <a:ea typeface="MS PGothic" panose="020B0600070205080204" pitchFamily="34" charset="-128"/>
          <a:cs typeface="+mn-cs"/>
        </a:defRPr>
      </a:lvl4pPr>
      <a:lvl5pPr marL="2171700" indent="-342900" algn="l" defTabSz="457200" rtl="0" eaLnBrk="0" fontAlgn="base" hangingPunct="0">
        <a:spcBef>
          <a:spcPct val="20000"/>
        </a:spcBef>
        <a:spcAft>
          <a:spcPct val="0"/>
        </a:spcAft>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2050" name="Picture 4" descr="Murdoch_land_White.wmf">
            <a:extLst>
              <a:ext uri="{FF2B5EF4-FFF2-40B4-BE49-F238E27FC236}">
                <a16:creationId xmlns:a16="http://schemas.microsoft.com/office/drawing/2014/main" id="{64F7D88D-534E-64A4-280C-3AFA4DEB271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S PGothic" panose="020B0600070205080204" pitchFamily="34" charset="-128"/>
          <a:cs typeface="Trebuchet MS"/>
        </a:defRPr>
      </a:lvl1pPr>
      <a:lvl2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2pPr>
      <a:lvl3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3pPr>
      <a:lvl4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4pPr>
      <a:lvl5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a:extLst>
              <a:ext uri="{FF2B5EF4-FFF2-40B4-BE49-F238E27FC236}">
                <a16:creationId xmlns:a16="http://schemas.microsoft.com/office/drawing/2014/main" id="{680DE56C-E95B-3233-E3EA-FE1E34524DA0}"/>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358063" y="6191250"/>
            <a:ext cx="12747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a:extLst>
              <a:ext uri="{FF2B5EF4-FFF2-40B4-BE49-F238E27FC236}">
                <a16:creationId xmlns:a16="http://schemas.microsoft.com/office/drawing/2014/main" id="{0F8900FD-36D9-0F1F-90F5-6FF7A039D5D9}"/>
              </a:ext>
            </a:extLst>
          </p:cNvPr>
          <p:cNvPicPr>
            <a:picLocks/>
          </p:cNvPicPr>
          <p:nvPr/>
        </p:nvPicPr>
        <p:blipFill>
          <a:blip r:embed="rId14">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a:extLst>
              <a:ext uri="{FF2B5EF4-FFF2-40B4-BE49-F238E27FC236}">
                <a16:creationId xmlns:a16="http://schemas.microsoft.com/office/drawing/2014/main" id="{3C89262D-AF3D-684C-0A01-BDD53FDB23D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endParaRPr lang="en-US" altLang="en-US"/>
          </a:p>
        </p:txBody>
      </p:sp>
      <p:sp>
        <p:nvSpPr>
          <p:cNvPr id="3077" name="Text Placeholder 2">
            <a:extLst>
              <a:ext uri="{FF2B5EF4-FFF2-40B4-BE49-F238E27FC236}">
                <a16:creationId xmlns:a16="http://schemas.microsoft.com/office/drawing/2014/main" id="{5CB5BDD5-C1E8-4404-93C1-84E1AE08EA3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Tree>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Lst>
  <p:hf sldNum="0" hdr="0" ftr="0" dt="0"/>
  <p:txStyles>
    <p:titleStyle>
      <a:lvl1pPr algn="l"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4400">
          <a:solidFill>
            <a:schemeClr val="tx1"/>
          </a:solidFill>
          <a:latin typeface="Calibri" charset="0"/>
          <a:ea typeface="MS PGothic" panose="020B0600070205080204" pitchFamily="34" charset="-128"/>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a:extLst>
              <a:ext uri="{FF2B5EF4-FFF2-40B4-BE49-F238E27FC236}">
                <a16:creationId xmlns:a16="http://schemas.microsoft.com/office/drawing/2014/main" id="{77D4493D-731A-DFC4-52CD-1B18CC33109A}"/>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a:extLst>
              <a:ext uri="{FF2B5EF4-FFF2-40B4-BE49-F238E27FC236}">
                <a16:creationId xmlns:a16="http://schemas.microsoft.com/office/drawing/2014/main" id="{063F2A25-A861-B2F5-A7C0-89F0039DC406}"/>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D2D057BF-FF98-7449-531F-B0F195C9E1BC}"/>
              </a:ext>
            </a:extLst>
          </p:cNvPr>
          <p:cNvSpPr txBox="1">
            <a:spLocks/>
          </p:cNvSpPr>
          <p:nvPr/>
        </p:nvSpPr>
        <p:spPr>
          <a:xfrm>
            <a:off x="550863" y="2390775"/>
            <a:ext cx="7116762" cy="2117725"/>
          </a:xfrm>
          <a:prstGeom prst="rect">
            <a:avLst/>
          </a:prstGeom>
        </p:spPr>
        <p:txBody>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3200">
                <a:solidFill>
                  <a:schemeClr val="bg1"/>
                </a:solidFill>
                <a:latin typeface="Verdana" panose="020B0604030504040204" pitchFamily="34" charset="0"/>
              </a:rPr>
              <a:t>Topic Title</a:t>
            </a:r>
            <a:br>
              <a:rPr lang="en-US" altLang="en-US" sz="3200">
                <a:solidFill>
                  <a:schemeClr val="bg1"/>
                </a:solidFill>
                <a:latin typeface="Verdana" panose="020B0604030504040204" pitchFamily="34" charset="0"/>
              </a:rPr>
            </a:br>
            <a:br>
              <a:rPr lang="en-US" altLang="en-US" sz="1800">
                <a:solidFill>
                  <a:schemeClr val="bg1"/>
                </a:solidFill>
                <a:latin typeface="Verdana" panose="020B0604030504040204" pitchFamily="34" charset="0"/>
              </a:rPr>
            </a:br>
            <a:r>
              <a:rPr lang="en-US" altLang="en-US" sz="1800">
                <a:solidFill>
                  <a:schemeClr val="bg1"/>
                </a:solidFill>
                <a:latin typeface="Verdana" panose="020B0604030504040204" pitchFamily="34" charset="0"/>
              </a:rPr>
              <a:t>Topic Subtitle</a:t>
            </a:r>
            <a:endParaRPr lang="en-GB" altLang="en-US" sz="1800">
              <a:solidFill>
                <a:schemeClr val="bg1"/>
              </a:solidFill>
              <a:latin typeface="Verdana" panose="020B0604030504040204" pitchFamily="34" charset="0"/>
            </a:endParaRPr>
          </a:p>
        </p:txBody>
      </p:sp>
      <p:sp>
        <p:nvSpPr>
          <p:cNvPr id="7" name="Subtitle 2">
            <a:extLst>
              <a:ext uri="{FF2B5EF4-FFF2-40B4-BE49-F238E27FC236}">
                <a16:creationId xmlns:a16="http://schemas.microsoft.com/office/drawing/2014/main" id="{09C11708-B48C-0ED4-26B9-5D01687FAD95}"/>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S PGothic" panose="020B0600070205080204" pitchFamily="34" charset="-128"/>
          <a:cs typeface="Trebuchet MS"/>
        </a:defRPr>
      </a:lvl1pPr>
      <a:lvl2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2pPr>
      <a:lvl3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3pPr>
      <a:lvl4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4pPr>
      <a:lvl5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a:extLst>
              <a:ext uri="{FF2B5EF4-FFF2-40B4-BE49-F238E27FC236}">
                <a16:creationId xmlns:a16="http://schemas.microsoft.com/office/drawing/2014/main" id="{86FAC164-240D-B40B-23A4-CA56ED3C10A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S PGothic" panose="020B0600070205080204" pitchFamily="34" charset="-128"/>
          <a:cs typeface="Trebuchet MS"/>
        </a:defRPr>
      </a:lvl1pPr>
      <a:lvl2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2pPr>
      <a:lvl3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3pPr>
      <a:lvl4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4pPr>
      <a:lvl5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EB3C20FB-1BD8-0A47-596B-1FABE8FB805B}"/>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358063" y="6191250"/>
            <a:ext cx="1274762"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a:extLst>
              <a:ext uri="{FF2B5EF4-FFF2-40B4-BE49-F238E27FC236}">
                <a16:creationId xmlns:a16="http://schemas.microsoft.com/office/drawing/2014/main" id="{7B41A413-A98C-9AC9-BB91-F40A8690D05D}"/>
              </a:ext>
            </a:extLst>
          </p:cNvPr>
          <p:cNvPicPr>
            <a:picLocks/>
          </p:cNvPicPr>
          <p:nvPr/>
        </p:nvPicPr>
        <p:blipFill>
          <a:blip r:embed="rId15">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a:extLst>
              <a:ext uri="{FF2B5EF4-FFF2-40B4-BE49-F238E27FC236}">
                <a16:creationId xmlns:a16="http://schemas.microsoft.com/office/drawing/2014/main" id="{7D8135E3-CEAE-A235-9DFA-F2EA42182A55}"/>
              </a:ext>
            </a:extLst>
          </p:cNvPr>
          <p:cNvSpPr>
            <a:spLocks noGrp="1"/>
          </p:cNvSpPr>
          <p:nvPr>
            <p:ph type="title"/>
          </p:nvPr>
        </p:nvSpPr>
        <p:spPr bwMode="auto">
          <a:xfrm>
            <a:off x="457200" y="274638"/>
            <a:ext cx="84582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AU" altLang="en-US"/>
              <a:t>Click to edit Master title style</a:t>
            </a:r>
            <a:endParaRPr lang="en-US" altLang="en-US"/>
          </a:p>
        </p:txBody>
      </p:sp>
      <p:sp>
        <p:nvSpPr>
          <p:cNvPr id="6149" name="Text Placeholder 2">
            <a:extLst>
              <a:ext uri="{FF2B5EF4-FFF2-40B4-BE49-F238E27FC236}">
                <a16:creationId xmlns:a16="http://schemas.microsoft.com/office/drawing/2014/main" id="{742F4260-E02F-9F8D-46C1-726F2495A738}"/>
              </a:ext>
            </a:extLst>
          </p:cNvPr>
          <p:cNvSpPr>
            <a:spLocks noGrp="1"/>
          </p:cNvSpPr>
          <p:nvPr>
            <p:ph type="body" idx="1"/>
          </p:nvPr>
        </p:nvSpPr>
        <p:spPr bwMode="auto">
          <a:xfrm>
            <a:off x="457200" y="1219200"/>
            <a:ext cx="84582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endParaRPr lang="en-US" altLang="en-US"/>
          </a:p>
        </p:txBody>
      </p:sp>
    </p:spTree>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61" r:id="rId12"/>
  </p:sldLayoutIdLst>
  <p:hf sldNum="0" hdr="0" ftr="0" dt="0"/>
  <p:txStyles>
    <p:titleStyle>
      <a:lvl1pPr algn="l" defTabSz="457200" rtl="0" eaLnBrk="0" fontAlgn="base" hangingPunct="0">
        <a:spcBef>
          <a:spcPct val="0"/>
        </a:spcBef>
        <a:spcAft>
          <a:spcPct val="0"/>
        </a:spcAft>
        <a:defRPr sz="4000" kern="1200">
          <a:solidFill>
            <a:schemeClr val="tx1"/>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4000">
          <a:solidFill>
            <a:schemeClr val="tx1"/>
          </a:solidFill>
          <a:latin typeface="Calibri"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4000">
          <a:solidFill>
            <a:schemeClr val="tx1"/>
          </a:solidFill>
          <a:latin typeface="Calibri"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4000">
          <a:solidFill>
            <a:schemeClr val="tx1"/>
          </a:solidFill>
          <a:latin typeface="Calibri"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4000">
          <a:solidFill>
            <a:schemeClr val="tx1"/>
          </a:solidFill>
          <a:latin typeface="Calibri" charset="0"/>
          <a:ea typeface="MS PGothic" panose="020B0600070205080204" pitchFamily="34" charset="-128"/>
          <a:cs typeface="ＭＳ Ｐゴシック" charset="0"/>
        </a:defRPr>
      </a:lvl5pPr>
      <a:lvl6pPr marL="4572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l"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a:extLst>
              <a:ext uri="{FF2B5EF4-FFF2-40B4-BE49-F238E27FC236}">
                <a16:creationId xmlns:a16="http://schemas.microsoft.com/office/drawing/2014/main" id="{602FF5B3-E3E1-31BA-E48E-83EE03D1E2E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a:extLst>
              <a:ext uri="{FF2B5EF4-FFF2-40B4-BE49-F238E27FC236}">
                <a16:creationId xmlns:a16="http://schemas.microsoft.com/office/drawing/2014/main" id="{B54407E0-B2B4-E3CA-A1DE-869444D20C81}"/>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2A63960F-5D19-7C38-18E5-A8F5F02A13BC}"/>
              </a:ext>
            </a:extLst>
          </p:cNvPr>
          <p:cNvSpPr txBox="1">
            <a:spLocks/>
          </p:cNvSpPr>
          <p:nvPr/>
        </p:nvSpPr>
        <p:spPr>
          <a:xfrm>
            <a:off x="550863" y="2390775"/>
            <a:ext cx="7116762" cy="2117725"/>
          </a:xfrm>
          <a:prstGeom prst="rect">
            <a:avLst/>
          </a:prstGeom>
        </p:spPr>
        <p:txBody>
          <a:bodyPr/>
          <a:lstStyle>
            <a:lvl1pPr defTabSz="457200"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457200"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457200"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457200"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457200"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3200">
                <a:solidFill>
                  <a:srgbClr val="FFFFFF"/>
                </a:solidFill>
                <a:latin typeface="Verdana" panose="020B0604030504040204" pitchFamily="34" charset="0"/>
              </a:rPr>
              <a:t>Topic Title</a:t>
            </a:r>
            <a:br>
              <a:rPr lang="en-US" altLang="en-US" sz="3200">
                <a:solidFill>
                  <a:srgbClr val="FFFFFF"/>
                </a:solidFill>
                <a:latin typeface="Verdana" panose="020B0604030504040204" pitchFamily="34" charset="0"/>
              </a:rPr>
            </a:br>
            <a:br>
              <a:rPr lang="en-US" altLang="en-US" sz="1800">
                <a:solidFill>
                  <a:srgbClr val="FFFFFF"/>
                </a:solidFill>
                <a:latin typeface="Verdana" panose="020B0604030504040204" pitchFamily="34" charset="0"/>
              </a:rPr>
            </a:br>
            <a:r>
              <a:rPr lang="en-US" altLang="en-US" sz="1800">
                <a:solidFill>
                  <a:srgbClr val="FFFFFF"/>
                </a:solidFill>
                <a:latin typeface="Verdana" panose="020B0604030504040204" pitchFamily="34" charset="0"/>
              </a:rPr>
              <a:t>Topic Subtitle</a:t>
            </a:r>
            <a:endParaRPr lang="en-GB" altLang="en-US" sz="1800">
              <a:solidFill>
                <a:srgbClr val="FFFFFF"/>
              </a:solidFill>
              <a:latin typeface="Verdana" panose="020B0604030504040204" pitchFamily="34" charset="0"/>
            </a:endParaRPr>
          </a:p>
        </p:txBody>
      </p:sp>
      <p:sp>
        <p:nvSpPr>
          <p:cNvPr id="7" name="Subtitle 2">
            <a:extLst>
              <a:ext uri="{FF2B5EF4-FFF2-40B4-BE49-F238E27FC236}">
                <a16:creationId xmlns:a16="http://schemas.microsoft.com/office/drawing/2014/main" id="{A081856C-FAAD-210F-1DC2-CED7D1176BF1}"/>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fontAlgn="auto">
              <a:buClr>
                <a:srgbClr val="FFFFFF"/>
              </a:buClr>
              <a:buFont typeface="Wingdings" panose="05000000000000000000" pitchFamily="2" charset="2"/>
              <a:buNone/>
              <a:defRPr/>
            </a:pPr>
            <a:r>
              <a:rPr lang="en-US">
                <a:solidFill>
                  <a:srgbClr val="FFFFFF">
                    <a:lumMod val="75000"/>
                  </a:srgbClr>
                </a:solidFill>
              </a:rPr>
              <a:t>Unit Code &amp; Title</a:t>
            </a:r>
            <a:endParaRPr lang="en-GB" dirty="0">
              <a:solidFill>
                <a:srgbClr val="FFFFFF">
                  <a:lumMod val="75000"/>
                </a:srgbClr>
              </a:solidFill>
            </a:endParaRPr>
          </a:p>
        </p:txBody>
      </p:sp>
    </p:spTree>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S PGothic" panose="020B0600070205080204" pitchFamily="34" charset="-128"/>
          <a:cs typeface="Trebuchet MS"/>
        </a:defRPr>
      </a:lvl1pPr>
      <a:lvl2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2pPr>
      <a:lvl3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3pPr>
      <a:lvl4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4pPr>
      <a:lvl5pPr algn="l" defTabSz="457200" rtl="0" eaLnBrk="0" fontAlgn="base" hangingPunct="0">
        <a:spcBef>
          <a:spcPct val="0"/>
        </a:spcBef>
        <a:spcAft>
          <a:spcPct val="0"/>
        </a:spcAft>
        <a:defRPr sz="3200">
          <a:solidFill>
            <a:schemeClr val="bg1"/>
          </a:solidFill>
          <a:latin typeface="Verdana" charset="0"/>
          <a:ea typeface="MS PGothic" panose="020B0600070205080204" pitchFamily="34" charset="-128"/>
          <a:cs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5.wmf"/></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N78lHpiCD0k" TargetMode="External"/><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4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4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EF48C1-5794-9EFC-D39D-C86F83913ABD}"/>
              </a:ext>
            </a:extLst>
          </p:cNvPr>
          <p:cNvSpPr>
            <a:spLocks noGrp="1"/>
          </p:cNvSpPr>
          <p:nvPr>
            <p:ph type="ctrTitle" idx="4294967295"/>
          </p:nvPr>
        </p:nvSpPr>
        <p:spPr bwMode="auto">
          <a:xfrm>
            <a:off x="550863" y="2390775"/>
            <a:ext cx="7116762" cy="2117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Trebuchet MS" panose="020B0603020202020204" pitchFamily="34" charset="0"/>
              </a:rPr>
              <a:t>Topic 03</a:t>
            </a:r>
            <a:br>
              <a:rPr lang="en-US" altLang="en-US">
                <a:cs typeface="Trebuchet MS" panose="020B0603020202020204" pitchFamily="34" charset="0"/>
              </a:rPr>
            </a:br>
            <a:br>
              <a:rPr lang="en-US" altLang="en-US" sz="1800">
                <a:cs typeface="Trebuchet MS" panose="020B0603020202020204" pitchFamily="34" charset="0"/>
              </a:rPr>
            </a:br>
            <a:r>
              <a:rPr lang="en-US" altLang="en-US" sz="1800">
                <a:cs typeface="Trebuchet MS" panose="020B0603020202020204" pitchFamily="34" charset="0"/>
              </a:rPr>
              <a:t>Data Warehousing</a:t>
            </a:r>
            <a:endParaRPr lang="en-GB" altLang="en-US" sz="1800">
              <a:cs typeface="Trebuchet MS" panose="020B0603020202020204" pitchFamily="34" charset="0"/>
            </a:endParaRPr>
          </a:p>
        </p:txBody>
      </p:sp>
      <p:sp>
        <p:nvSpPr>
          <p:cNvPr id="3" name="Subtitle 2">
            <a:extLst>
              <a:ext uri="{FF2B5EF4-FFF2-40B4-BE49-F238E27FC236}">
                <a16:creationId xmlns:a16="http://schemas.microsoft.com/office/drawing/2014/main" id="{8D46943E-0745-B7E0-B474-DD947591B276}"/>
              </a:ext>
            </a:extLst>
          </p:cNvPr>
          <p:cNvSpPr>
            <a:spLocks noGrp="1"/>
          </p:cNvSpPr>
          <p:nvPr>
            <p:ph type="subTitle" idx="4294967295"/>
          </p:nvPr>
        </p:nvSpPr>
        <p:spPr>
          <a:xfrm>
            <a:off x="539750" y="5300663"/>
            <a:ext cx="7116763" cy="815975"/>
          </a:xfrm>
          <a:prstGeom prst="rect">
            <a:avLst/>
          </a:prstGeom>
        </p:spPr>
        <p:txBody>
          <a:bodyPr>
            <a:normAutofit/>
          </a:bodyPr>
          <a:lstStyle/>
          <a:p>
            <a:pPr marL="0" indent="0" eaLnBrk="1" fontAlgn="auto" hangingPunct="1">
              <a:buFont typeface="Wingdings" panose="05000000000000000000" pitchFamily="2" charset="2"/>
              <a:buNone/>
              <a:defRPr/>
            </a:pPr>
            <a:r>
              <a:rPr lang="en-US" dirty="0">
                <a:solidFill>
                  <a:schemeClr val="bg1">
                    <a:lumMod val="75000"/>
                  </a:schemeClr>
                </a:solidFill>
                <a:ea typeface="+mn-ea"/>
                <a:cs typeface="+mn-cs"/>
              </a:rPr>
              <a:t>ICT394 BI Application</a:t>
            </a:r>
          </a:p>
          <a:p>
            <a:pPr marL="0" indent="0" eaLnBrk="1" fontAlgn="auto" hangingPunct="1">
              <a:buFont typeface="Wingdings" panose="05000000000000000000" pitchFamily="2" charset="2"/>
              <a:buNone/>
              <a:defRPr/>
            </a:pPr>
            <a:r>
              <a:rPr lang="en-US" dirty="0">
                <a:solidFill>
                  <a:schemeClr val="bg1">
                    <a:lumMod val="75000"/>
                  </a:schemeClr>
                </a:solidFill>
                <a:ea typeface="+mn-ea"/>
                <a:cs typeface="+mn-cs"/>
              </a:rPr>
              <a:t>Development</a:t>
            </a:r>
            <a:endParaRPr lang="en-GB" dirty="0">
              <a:solidFill>
                <a:schemeClr val="bg1">
                  <a:lumMod val="75000"/>
                </a:schemeClr>
              </a:solidFill>
              <a:ea typeface="+mn-ea"/>
              <a:cs typeface="+mn-cs"/>
            </a:endParaRPr>
          </a:p>
        </p:txBody>
      </p:sp>
      <p:pic>
        <p:nvPicPr>
          <p:cNvPr id="36868" name="Picture 5" descr="Murdoch_port_reverse.wmf">
            <a:extLst>
              <a:ext uri="{FF2B5EF4-FFF2-40B4-BE49-F238E27FC236}">
                <a16:creationId xmlns:a16="http://schemas.microsoft.com/office/drawing/2014/main" id="{D28FF3CE-4CB9-866A-A3F2-5C4012E7BA2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Picture 6" descr="M-Red.wmf">
            <a:extLst>
              <a:ext uri="{FF2B5EF4-FFF2-40B4-BE49-F238E27FC236}">
                <a16:creationId xmlns:a16="http://schemas.microsoft.com/office/drawing/2014/main" id="{DFB6800D-DDAD-084B-EB45-A1DB016D4D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a:extLst>
              <a:ext uri="{FF2B5EF4-FFF2-40B4-BE49-F238E27FC236}">
                <a16:creationId xmlns:a16="http://schemas.microsoft.com/office/drawing/2014/main" id="{8C5940A8-EE94-84BE-E269-17F0CC840773}"/>
              </a:ext>
            </a:extLst>
          </p:cNvPr>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1900" b="1">
                <a:solidFill>
                  <a:srgbClr val="1F497D"/>
                </a:solidFill>
              </a:rPr>
              <a:t>Application Oriented vs. Subject Oriented– Example </a:t>
            </a:r>
            <a:endParaRPr lang="en-US" altLang="en-US" sz="1900">
              <a:solidFill>
                <a:srgbClr val="1F497D"/>
              </a:solidFill>
            </a:endParaRPr>
          </a:p>
        </p:txBody>
      </p:sp>
      <p:sp>
        <p:nvSpPr>
          <p:cNvPr id="55299" name="TextBox 5">
            <a:extLst>
              <a:ext uri="{FF2B5EF4-FFF2-40B4-BE49-F238E27FC236}">
                <a16:creationId xmlns:a16="http://schemas.microsoft.com/office/drawing/2014/main" id="{13579854-06EF-0C2D-B698-FAB338DDF540}"/>
              </a:ext>
            </a:extLst>
          </p:cNvPr>
          <p:cNvSpPr txBox="1">
            <a:spLocks noChangeArrowheads="1"/>
          </p:cNvSpPr>
          <p:nvPr/>
        </p:nvSpPr>
        <p:spPr bwMode="auto">
          <a:xfrm>
            <a:off x="-11113" y="554038"/>
            <a:ext cx="2068513"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700">
                <a:solidFill>
                  <a:srgbClr val="000000"/>
                </a:solidFill>
              </a:rPr>
              <a:t>A </a:t>
            </a:r>
            <a:r>
              <a:rPr lang="en-US" altLang="en-US" sz="1700" b="1">
                <a:solidFill>
                  <a:srgbClr val="000000"/>
                </a:solidFill>
              </a:rPr>
              <a:t>subject-oriented </a:t>
            </a:r>
            <a:r>
              <a:rPr lang="en-US" altLang="en-US" sz="1700">
                <a:solidFill>
                  <a:srgbClr val="000000"/>
                </a:solidFill>
              </a:rPr>
              <a:t>database for the analysis of the subject </a:t>
            </a:r>
            <a:r>
              <a:rPr lang="en-US" altLang="en-US" sz="1700" i="1">
                <a:solidFill>
                  <a:srgbClr val="000000"/>
                </a:solidFill>
              </a:rPr>
              <a:t>revenue</a:t>
            </a:r>
            <a:r>
              <a:rPr lang="en-US" altLang="en-US" sz="1700">
                <a:solidFill>
                  <a:srgbClr val="000000"/>
                </a:solidFill>
              </a:rPr>
              <a:t> in the Vitality Health Club (from: Jukic, et. al., 2014, p.211).</a:t>
            </a:r>
          </a:p>
        </p:txBody>
      </p:sp>
      <p:pic>
        <p:nvPicPr>
          <p:cNvPr id="55300" name="Picture 2">
            <a:extLst>
              <a:ext uri="{FF2B5EF4-FFF2-40B4-BE49-F238E27FC236}">
                <a16:creationId xmlns:a16="http://schemas.microsoft.com/office/drawing/2014/main" id="{EADA394B-F146-66CF-1B8D-503C12AF6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639763"/>
            <a:ext cx="7210425"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C23D912E-7194-5434-1526-936B81589FAA}"/>
              </a:ext>
            </a:extLst>
          </p:cNvPr>
          <p:cNvSpPr>
            <a:spLocks noGrp="1"/>
          </p:cNvSpPr>
          <p:nvPr>
            <p:ph type="ctrTitle"/>
          </p:nvPr>
        </p:nvSpPr>
        <p:spPr/>
        <p:txBody>
          <a:bodyPr/>
          <a:lstStyle/>
          <a:p>
            <a:pPr eaLnBrk="1" hangingPunct="1"/>
            <a:r>
              <a:rPr lang="en-US" altLang="en-US"/>
              <a:t>ICT394 Business Intelligence Application Development</a:t>
            </a:r>
          </a:p>
        </p:txBody>
      </p:sp>
      <p:sp>
        <p:nvSpPr>
          <p:cNvPr id="3" name="Subtitle 2">
            <a:extLst>
              <a:ext uri="{FF2B5EF4-FFF2-40B4-BE49-F238E27FC236}">
                <a16:creationId xmlns:a16="http://schemas.microsoft.com/office/drawing/2014/main" id="{948BF49F-903F-5FCA-B7C9-EDF1D3259FF1}"/>
              </a:ext>
            </a:extLst>
          </p:cNvPr>
          <p:cNvSpPr>
            <a:spLocks noGrp="1"/>
          </p:cNvSpPr>
          <p:nvPr>
            <p:ph type="subTitle" idx="1"/>
          </p:nvPr>
        </p:nvSpPr>
        <p:spPr/>
        <p:txBody>
          <a:bodyPr rtlCol="0">
            <a:normAutofit/>
          </a:bodyPr>
          <a:lstStyle/>
          <a:p>
            <a:pPr eaLnBrk="1" fontAlgn="auto" hangingPunct="1">
              <a:spcAft>
                <a:spcPts val="0"/>
              </a:spcAft>
              <a:buFont typeface="Arial"/>
              <a:buNone/>
              <a:defRPr/>
            </a:pPr>
            <a:r>
              <a:rPr lang="en-US" dirty="0">
                <a:ea typeface="+mn-ea"/>
                <a:cs typeface="+mn-cs"/>
              </a:rPr>
              <a:t>Topic 03: Part 03</a:t>
            </a:r>
          </a:p>
          <a:p>
            <a:pPr eaLnBrk="1" fontAlgn="auto" hangingPunct="1">
              <a:spcAft>
                <a:spcPts val="0"/>
              </a:spcAft>
              <a:buFont typeface="Arial"/>
              <a:buNone/>
              <a:defRPr/>
            </a:pPr>
            <a:r>
              <a:rPr lang="en-US" dirty="0">
                <a:ea typeface="+mn-ea"/>
                <a:cs typeface="+mn-cs"/>
              </a:rPr>
              <a:t>Data Warehouse Definition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DA08432F-92B2-FF10-278C-93AB713A451C}"/>
              </a:ext>
            </a:extLst>
          </p:cNvPr>
          <p:cNvSpPr>
            <a:spLocks noGrp="1"/>
          </p:cNvSpPr>
          <p:nvPr>
            <p:ph type="title"/>
          </p:nvPr>
        </p:nvSpPr>
        <p:spPr/>
        <p:txBody>
          <a:bodyPr/>
          <a:lstStyle/>
          <a:p>
            <a:pPr eaLnBrk="1" hangingPunct="1"/>
            <a:r>
              <a:rPr lang="en-US" altLang="en-US"/>
              <a:t>The Data Warehouse Definition</a:t>
            </a:r>
          </a:p>
        </p:txBody>
      </p:sp>
      <p:sp>
        <p:nvSpPr>
          <p:cNvPr id="59395" name="Content Placeholder 2">
            <a:extLst>
              <a:ext uri="{FF2B5EF4-FFF2-40B4-BE49-F238E27FC236}">
                <a16:creationId xmlns:a16="http://schemas.microsoft.com/office/drawing/2014/main" id="{38B6D6F9-C0FD-C722-F3CE-B9EBB17C09BE}"/>
              </a:ext>
            </a:extLst>
          </p:cNvPr>
          <p:cNvSpPr>
            <a:spLocks noGrp="1"/>
          </p:cNvSpPr>
          <p:nvPr>
            <p:ph idx="1"/>
          </p:nvPr>
        </p:nvSpPr>
        <p:spPr/>
        <p:txBody>
          <a:bodyPr/>
          <a:lstStyle/>
          <a:p>
            <a:pPr eaLnBrk="1" hangingPunct="1"/>
            <a:r>
              <a:rPr lang="en-US" altLang="en-US" sz="2800"/>
              <a:t>The data warehouse is a </a:t>
            </a:r>
            <a:r>
              <a:rPr lang="en-US" altLang="en-US" sz="2800" b="1"/>
              <a:t>structured repository </a:t>
            </a:r>
            <a:r>
              <a:rPr lang="en-US" altLang="en-US" sz="2800"/>
              <a:t>of </a:t>
            </a:r>
            <a:r>
              <a:rPr lang="en-US" altLang="en-US" sz="2800" b="1"/>
              <a:t>integrated</a:t>
            </a:r>
            <a:r>
              <a:rPr lang="en-US" altLang="en-US" sz="2800"/>
              <a:t>, </a:t>
            </a:r>
            <a:r>
              <a:rPr lang="en-US" altLang="en-US" sz="2800" b="1"/>
              <a:t>subject-oriented</a:t>
            </a:r>
            <a:r>
              <a:rPr lang="en-US" altLang="en-US" sz="2800"/>
              <a:t>, </a:t>
            </a:r>
            <a:r>
              <a:rPr lang="en-US" altLang="en-US" sz="2800" b="1"/>
              <a:t>enterprise-wide</a:t>
            </a:r>
            <a:r>
              <a:rPr lang="en-US" altLang="en-US" sz="2800"/>
              <a:t>, </a:t>
            </a:r>
            <a:r>
              <a:rPr lang="en-US" altLang="en-US" sz="2800" b="1"/>
              <a:t>historical</a:t>
            </a:r>
            <a:r>
              <a:rPr lang="en-US" altLang="en-US" sz="2800"/>
              <a:t>, and </a:t>
            </a:r>
            <a:r>
              <a:rPr lang="en-US" altLang="en-US" sz="2800" b="1"/>
              <a:t>time-variant</a:t>
            </a:r>
            <a:r>
              <a:rPr lang="en-US" altLang="en-US" sz="2800"/>
              <a:t> data.  </a:t>
            </a:r>
            <a:endParaRPr lang="en-AU" altLang="en-US" sz="2800"/>
          </a:p>
          <a:p>
            <a:pPr lvl="1" eaLnBrk="1" hangingPunct="1">
              <a:buFont typeface="Arial" panose="020B0604020202020204" pitchFamily="34" charset="0"/>
              <a:buChar char="•"/>
            </a:pPr>
            <a:r>
              <a:rPr lang="en-US" altLang="en-US"/>
              <a:t>The purpose of the data warehouse is the </a:t>
            </a:r>
            <a:r>
              <a:rPr lang="en-US" altLang="en-US" b="1"/>
              <a:t>retrieval of analytical information</a:t>
            </a:r>
            <a:r>
              <a:rPr lang="en-US" altLang="en-US"/>
              <a:t>.  </a:t>
            </a:r>
            <a:endParaRPr lang="en-AU" altLang="en-US"/>
          </a:p>
          <a:p>
            <a:pPr lvl="1" eaLnBrk="1" hangingPunct="1">
              <a:buFont typeface="Arial" panose="020B0604020202020204" pitchFamily="34" charset="0"/>
              <a:buChar char="•"/>
            </a:pPr>
            <a:r>
              <a:rPr lang="en-US" altLang="en-US"/>
              <a:t>A data warehouse can store </a:t>
            </a:r>
            <a:r>
              <a:rPr lang="en-US" altLang="en-US" b="1"/>
              <a:t>detailed and/or summarized data</a:t>
            </a:r>
            <a:r>
              <a:rPr lang="en-US" alt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7F187A58-82CF-8035-E6BD-C98D92960FB2}"/>
              </a:ext>
            </a:extLst>
          </p:cNvPr>
          <p:cNvSpPr>
            <a:spLocks noGrp="1"/>
          </p:cNvSpPr>
          <p:nvPr>
            <p:ph type="title"/>
          </p:nvPr>
        </p:nvSpPr>
        <p:spPr/>
        <p:txBody>
          <a:bodyPr/>
          <a:lstStyle/>
          <a:p>
            <a:pPr eaLnBrk="1" hangingPunct="1"/>
            <a:r>
              <a:rPr lang="en-US" altLang="en-US"/>
              <a:t>Structured repository</a:t>
            </a:r>
          </a:p>
        </p:txBody>
      </p:sp>
      <p:sp>
        <p:nvSpPr>
          <p:cNvPr id="61443" name="Content Placeholder 2">
            <a:extLst>
              <a:ext uri="{FF2B5EF4-FFF2-40B4-BE49-F238E27FC236}">
                <a16:creationId xmlns:a16="http://schemas.microsoft.com/office/drawing/2014/main" id="{A8A4986B-8676-31FC-1DED-3FB395B81FFA}"/>
              </a:ext>
            </a:extLst>
          </p:cNvPr>
          <p:cNvSpPr>
            <a:spLocks noGrp="1"/>
          </p:cNvSpPr>
          <p:nvPr>
            <p:ph idx="1"/>
          </p:nvPr>
        </p:nvSpPr>
        <p:spPr/>
        <p:txBody>
          <a:bodyPr/>
          <a:lstStyle/>
          <a:p>
            <a:pPr eaLnBrk="1" hangingPunct="1"/>
            <a:r>
              <a:rPr lang="en-US" altLang="en-US">
                <a:latin typeface="Franklin Gothic Book" panose="020B0503020102020204" pitchFamily="34" charset="0"/>
              </a:rPr>
              <a:t>The data warehouse is a </a:t>
            </a:r>
            <a:r>
              <a:rPr lang="en-US" altLang="en-US" i="1">
                <a:latin typeface="Franklin Gothic Book" panose="020B0503020102020204" pitchFamily="34" charset="0"/>
              </a:rPr>
              <a:t>database</a:t>
            </a:r>
            <a:r>
              <a:rPr lang="en-US" altLang="en-US">
                <a:latin typeface="Franklin Gothic Book" panose="020B0503020102020204" pitchFamily="34" charset="0"/>
              </a:rPr>
              <a:t> containing analytically useful information</a:t>
            </a:r>
          </a:p>
          <a:p>
            <a:pPr lvl="1" eaLnBrk="1" hangingPunct="1">
              <a:buFont typeface="Arial" panose="020B0604020202020204" pitchFamily="34" charset="0"/>
              <a:buChar char="•"/>
            </a:pPr>
            <a:r>
              <a:rPr lang="en-US" altLang="en-US">
                <a:latin typeface="Franklin Gothic Book" panose="020B0503020102020204" pitchFamily="34" charset="0"/>
              </a:rPr>
              <a:t>Any database is a </a:t>
            </a:r>
            <a:r>
              <a:rPr lang="en-US" altLang="en-US" i="1">
                <a:latin typeface="Franklin Gothic Book" panose="020B0503020102020204" pitchFamily="34" charset="0"/>
              </a:rPr>
              <a:t>structured repository </a:t>
            </a:r>
            <a:r>
              <a:rPr lang="en-US" altLang="en-US">
                <a:latin typeface="Franklin Gothic Book" panose="020B0503020102020204" pitchFamily="34" charset="0"/>
              </a:rPr>
              <a:t>with its structure represented in its metadata</a:t>
            </a:r>
          </a:p>
          <a:p>
            <a:pPr lvl="1" eaLnBrk="1" hangingPunct="1">
              <a:buFont typeface="Arial" panose="020B0604020202020204" pitchFamily="34" charset="0"/>
              <a:buNone/>
            </a:pPr>
            <a:endParaRPr lang="en-US" altLang="en-US">
              <a:latin typeface="Franklin Gothic Book" panose="020B05030201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99FE8AEE-64F2-E495-BD6D-05AB9D6F3382}"/>
              </a:ext>
            </a:extLst>
          </p:cNvPr>
          <p:cNvSpPr>
            <a:spLocks noGrp="1"/>
          </p:cNvSpPr>
          <p:nvPr>
            <p:ph type="title"/>
          </p:nvPr>
        </p:nvSpPr>
        <p:spPr/>
        <p:txBody>
          <a:bodyPr/>
          <a:lstStyle/>
          <a:p>
            <a:pPr eaLnBrk="1" hangingPunct="1"/>
            <a:r>
              <a:rPr lang="en-AU" altLang="en-US"/>
              <a:t>Integrated</a:t>
            </a:r>
            <a:endParaRPr lang="en-US" altLang="en-US"/>
          </a:p>
        </p:txBody>
      </p:sp>
      <p:sp>
        <p:nvSpPr>
          <p:cNvPr id="63491" name="Content Placeholder 2">
            <a:extLst>
              <a:ext uri="{FF2B5EF4-FFF2-40B4-BE49-F238E27FC236}">
                <a16:creationId xmlns:a16="http://schemas.microsoft.com/office/drawing/2014/main" id="{9545FC84-91C6-4D14-8832-469400A19AA0}"/>
              </a:ext>
            </a:extLst>
          </p:cNvPr>
          <p:cNvSpPr>
            <a:spLocks noGrp="1"/>
          </p:cNvSpPr>
          <p:nvPr>
            <p:ph idx="1"/>
          </p:nvPr>
        </p:nvSpPr>
        <p:spPr/>
        <p:txBody>
          <a:bodyPr/>
          <a:lstStyle/>
          <a:p>
            <a:pPr eaLnBrk="1" hangingPunct="1"/>
            <a:r>
              <a:rPr lang="en-US" altLang="en-US" sz="2800">
                <a:latin typeface="Franklin Gothic Book" panose="020B0503020102020204" pitchFamily="34" charset="0"/>
              </a:rPr>
              <a:t>The data warehouse integrates the analytically useful data from the various operational databases (and possibly other sources) </a:t>
            </a:r>
          </a:p>
          <a:p>
            <a:pPr lvl="1" eaLnBrk="1" hangingPunct="1">
              <a:buFont typeface="Arial" panose="020B0604020202020204" pitchFamily="34" charset="0"/>
              <a:buChar char="•"/>
            </a:pPr>
            <a:r>
              <a:rPr lang="en-US" altLang="en-US" i="1">
                <a:latin typeface="Franklin Gothic Book" panose="020B0503020102020204" pitchFamily="34" charset="0"/>
              </a:rPr>
              <a:t>Integration</a:t>
            </a:r>
            <a:r>
              <a:rPr lang="en-US" altLang="en-US">
                <a:latin typeface="Franklin Gothic Book" panose="020B0503020102020204" pitchFamily="34" charset="0"/>
              </a:rPr>
              <a:t> refers to this process of bringing the data from multiple data sources into a singular data warehouse.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8DBE8600-BCDE-73B4-4059-17379275A27C}"/>
              </a:ext>
            </a:extLst>
          </p:cNvPr>
          <p:cNvSpPr>
            <a:spLocks noGrp="1"/>
          </p:cNvSpPr>
          <p:nvPr>
            <p:ph type="title"/>
          </p:nvPr>
        </p:nvSpPr>
        <p:spPr/>
        <p:txBody>
          <a:bodyPr/>
          <a:lstStyle/>
          <a:p>
            <a:pPr eaLnBrk="1" hangingPunct="1"/>
            <a:r>
              <a:rPr lang="en-AU" altLang="en-US"/>
              <a:t>Subject-Oriented</a:t>
            </a:r>
            <a:endParaRPr lang="en-US" altLang="en-US"/>
          </a:p>
        </p:txBody>
      </p:sp>
      <p:sp>
        <p:nvSpPr>
          <p:cNvPr id="65539" name="Content Placeholder 2">
            <a:extLst>
              <a:ext uri="{FF2B5EF4-FFF2-40B4-BE49-F238E27FC236}">
                <a16:creationId xmlns:a16="http://schemas.microsoft.com/office/drawing/2014/main" id="{0693889C-36EA-2A50-D4E7-7AE5B81ABD67}"/>
              </a:ext>
            </a:extLst>
          </p:cNvPr>
          <p:cNvSpPr>
            <a:spLocks noGrp="1"/>
          </p:cNvSpPr>
          <p:nvPr>
            <p:ph idx="1"/>
          </p:nvPr>
        </p:nvSpPr>
        <p:spPr/>
        <p:txBody>
          <a:bodyPr/>
          <a:lstStyle/>
          <a:p>
            <a:pPr eaLnBrk="1" hangingPunct="1"/>
            <a:r>
              <a:rPr lang="en-US" altLang="en-US" sz="2800">
                <a:latin typeface="Franklin Gothic Book" panose="020B0503020102020204" pitchFamily="34" charset="0"/>
              </a:rPr>
              <a:t>The term </a:t>
            </a:r>
            <a:r>
              <a:rPr lang="en-US" altLang="en-US" sz="2800" i="1">
                <a:latin typeface="Franklin Gothic Book" panose="020B0503020102020204" pitchFamily="34" charset="0"/>
              </a:rPr>
              <a:t>subject-oriented </a:t>
            </a:r>
            <a:r>
              <a:rPr lang="en-US" altLang="en-US" sz="2800">
                <a:latin typeface="Franklin Gothic Book" panose="020B0503020102020204" pitchFamily="34" charset="0"/>
              </a:rPr>
              <a:t>refers to the fundamental difference in the purpose of an operational database system and a data warehouse.</a:t>
            </a:r>
          </a:p>
          <a:p>
            <a:pPr lvl="1" eaLnBrk="1" hangingPunct="1">
              <a:buFont typeface="Arial" panose="020B0604020202020204" pitchFamily="34" charset="0"/>
              <a:buChar char="•"/>
            </a:pPr>
            <a:r>
              <a:rPr lang="en-US" altLang="en-US">
                <a:latin typeface="Franklin Gothic Book" panose="020B0503020102020204" pitchFamily="34" charset="0"/>
              </a:rPr>
              <a:t>An operational database system is developed in order to support a specific business operation</a:t>
            </a:r>
          </a:p>
          <a:p>
            <a:pPr lvl="1" eaLnBrk="1" hangingPunct="1">
              <a:buFont typeface="Arial" panose="020B0604020202020204" pitchFamily="34" charset="0"/>
              <a:buChar char="•"/>
            </a:pPr>
            <a:r>
              <a:rPr lang="en-US" altLang="en-US">
                <a:latin typeface="Franklin Gothic Book" panose="020B0503020102020204" pitchFamily="34" charset="0"/>
              </a:rPr>
              <a:t>A data warehouse is developed to analyze specific business subject areas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9663F160-D9F1-387D-915E-767936EA93CB}"/>
              </a:ext>
            </a:extLst>
          </p:cNvPr>
          <p:cNvSpPr>
            <a:spLocks noGrp="1"/>
          </p:cNvSpPr>
          <p:nvPr>
            <p:ph type="title"/>
          </p:nvPr>
        </p:nvSpPr>
        <p:spPr/>
        <p:txBody>
          <a:bodyPr/>
          <a:lstStyle/>
          <a:p>
            <a:pPr eaLnBrk="1" hangingPunct="1"/>
            <a:r>
              <a:rPr lang="en-AU" altLang="en-US"/>
              <a:t>Enterprise-wide</a:t>
            </a:r>
            <a:endParaRPr lang="en-US" altLang="en-US"/>
          </a:p>
        </p:txBody>
      </p:sp>
      <p:sp>
        <p:nvSpPr>
          <p:cNvPr id="67587" name="Content Placeholder 2">
            <a:extLst>
              <a:ext uri="{FF2B5EF4-FFF2-40B4-BE49-F238E27FC236}">
                <a16:creationId xmlns:a16="http://schemas.microsoft.com/office/drawing/2014/main" id="{6C372685-FF47-08F8-F2F7-FDBB1B2C463C}"/>
              </a:ext>
            </a:extLst>
          </p:cNvPr>
          <p:cNvSpPr>
            <a:spLocks noGrp="1"/>
          </p:cNvSpPr>
          <p:nvPr>
            <p:ph idx="1"/>
          </p:nvPr>
        </p:nvSpPr>
        <p:spPr/>
        <p:txBody>
          <a:bodyPr/>
          <a:lstStyle/>
          <a:p>
            <a:pPr eaLnBrk="1" hangingPunct="1"/>
            <a:r>
              <a:rPr lang="en-US" altLang="en-US">
                <a:latin typeface="Franklin Gothic Book" panose="020B0503020102020204" pitchFamily="34" charset="0"/>
              </a:rPr>
              <a:t>The term </a:t>
            </a:r>
            <a:r>
              <a:rPr lang="en-US" altLang="en-US" i="1">
                <a:latin typeface="Franklin Gothic Book" panose="020B0503020102020204" pitchFamily="34" charset="0"/>
              </a:rPr>
              <a:t>enterprise-wide </a:t>
            </a:r>
            <a:r>
              <a:rPr lang="en-US" altLang="en-US">
                <a:latin typeface="Franklin Gothic Book" panose="020B0503020102020204" pitchFamily="34" charset="0"/>
              </a:rPr>
              <a:t>refers to the fact that the data warehouse provides an organization-wide view of the analytically useful information it contains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6B56FC76-D242-D348-1C7B-FB3776329D2C}"/>
              </a:ext>
            </a:extLst>
          </p:cNvPr>
          <p:cNvSpPr>
            <a:spLocks noGrp="1"/>
          </p:cNvSpPr>
          <p:nvPr>
            <p:ph type="title"/>
          </p:nvPr>
        </p:nvSpPr>
        <p:spPr/>
        <p:txBody>
          <a:bodyPr/>
          <a:lstStyle/>
          <a:p>
            <a:pPr eaLnBrk="1" hangingPunct="1"/>
            <a:r>
              <a:rPr lang="en-AU" altLang="en-US"/>
              <a:t>Historical</a:t>
            </a:r>
            <a:endParaRPr lang="en-US" altLang="en-US"/>
          </a:p>
        </p:txBody>
      </p:sp>
      <p:sp>
        <p:nvSpPr>
          <p:cNvPr id="69635" name="Content Placeholder 2">
            <a:extLst>
              <a:ext uri="{FF2B5EF4-FFF2-40B4-BE49-F238E27FC236}">
                <a16:creationId xmlns:a16="http://schemas.microsoft.com/office/drawing/2014/main" id="{C1D58ADB-2B4E-05D6-044B-87150E4305AE}"/>
              </a:ext>
            </a:extLst>
          </p:cNvPr>
          <p:cNvSpPr>
            <a:spLocks noGrp="1"/>
          </p:cNvSpPr>
          <p:nvPr>
            <p:ph idx="1"/>
          </p:nvPr>
        </p:nvSpPr>
        <p:spPr/>
        <p:txBody>
          <a:bodyPr/>
          <a:lstStyle/>
          <a:p>
            <a:pPr eaLnBrk="1" hangingPunct="1"/>
            <a:r>
              <a:rPr lang="en-US" altLang="en-US" sz="2800">
                <a:latin typeface="Franklin Gothic Book" panose="020B0503020102020204" pitchFamily="34" charset="0"/>
              </a:rPr>
              <a:t>The term </a:t>
            </a:r>
            <a:r>
              <a:rPr lang="en-US" altLang="en-US" sz="2800" i="1">
                <a:latin typeface="Franklin Gothic Book" panose="020B0503020102020204" pitchFamily="34" charset="0"/>
              </a:rPr>
              <a:t>historical</a:t>
            </a:r>
            <a:r>
              <a:rPr lang="en-US" altLang="en-US" sz="2800">
                <a:latin typeface="Franklin Gothic Book" panose="020B0503020102020204" pitchFamily="34" charset="0"/>
              </a:rPr>
              <a:t> refers to the larger time horizon in the data warehouse than in the operational databases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D5AC6A59-88D5-6545-AB64-4A198D981385}"/>
              </a:ext>
            </a:extLst>
          </p:cNvPr>
          <p:cNvSpPr>
            <a:spLocks noGrp="1"/>
          </p:cNvSpPr>
          <p:nvPr>
            <p:ph type="title"/>
          </p:nvPr>
        </p:nvSpPr>
        <p:spPr/>
        <p:txBody>
          <a:bodyPr/>
          <a:lstStyle/>
          <a:p>
            <a:pPr eaLnBrk="1" hangingPunct="1"/>
            <a:r>
              <a:rPr lang="en-AU" altLang="en-US"/>
              <a:t>Time-variant</a:t>
            </a:r>
            <a:endParaRPr lang="en-US" altLang="en-US"/>
          </a:p>
        </p:txBody>
      </p:sp>
      <p:sp>
        <p:nvSpPr>
          <p:cNvPr id="71683" name="Content Placeholder 2">
            <a:extLst>
              <a:ext uri="{FF2B5EF4-FFF2-40B4-BE49-F238E27FC236}">
                <a16:creationId xmlns:a16="http://schemas.microsoft.com/office/drawing/2014/main" id="{53F7C8B4-C842-6F61-1A26-F88443D83F9E}"/>
              </a:ext>
            </a:extLst>
          </p:cNvPr>
          <p:cNvSpPr>
            <a:spLocks noGrp="1"/>
          </p:cNvSpPr>
          <p:nvPr>
            <p:ph idx="1"/>
          </p:nvPr>
        </p:nvSpPr>
        <p:spPr/>
        <p:txBody>
          <a:bodyPr/>
          <a:lstStyle/>
          <a:p>
            <a:pPr eaLnBrk="1" hangingPunct="1"/>
            <a:r>
              <a:rPr lang="en-US" altLang="en-US">
                <a:latin typeface="Franklin Gothic Book" panose="020B0503020102020204" pitchFamily="34" charset="0"/>
              </a:rPr>
              <a:t>The term </a:t>
            </a:r>
            <a:r>
              <a:rPr lang="en-US" altLang="en-US" i="1">
                <a:latin typeface="Franklin Gothic Book" panose="020B0503020102020204" pitchFamily="34" charset="0"/>
              </a:rPr>
              <a:t>time variant </a:t>
            </a:r>
            <a:r>
              <a:rPr lang="en-US" altLang="en-US">
                <a:latin typeface="Franklin Gothic Book" panose="020B0503020102020204" pitchFamily="34" charset="0"/>
              </a:rPr>
              <a:t>refers to the fact that a data warehouse contains slices or snapshots of data from different periods of time across its time horizon</a:t>
            </a:r>
          </a:p>
          <a:p>
            <a:pPr lvl="1" eaLnBrk="1" hangingPunct="1">
              <a:buFont typeface="Arial" panose="020B0604020202020204" pitchFamily="34" charset="0"/>
              <a:buChar char="•"/>
            </a:pPr>
            <a:r>
              <a:rPr lang="en-US" altLang="en-US">
                <a:latin typeface="Franklin Gothic Book" panose="020B0503020102020204" pitchFamily="34" charset="0"/>
              </a:rPr>
              <a:t>With the data slices, the user can create reports for various periods of time within the time horizon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F6F39C05-6790-2980-A87E-4661E1651887}"/>
              </a:ext>
            </a:extLst>
          </p:cNvPr>
          <p:cNvSpPr>
            <a:spLocks noGrp="1"/>
          </p:cNvSpPr>
          <p:nvPr>
            <p:ph type="title"/>
          </p:nvPr>
        </p:nvSpPr>
        <p:spPr/>
        <p:txBody>
          <a:bodyPr/>
          <a:lstStyle/>
          <a:p>
            <a:pPr eaLnBrk="1" hangingPunct="1"/>
            <a:r>
              <a:rPr lang="en-US" altLang="en-US"/>
              <a:t>Retrieval of analytical information</a:t>
            </a:r>
          </a:p>
        </p:txBody>
      </p:sp>
      <p:sp>
        <p:nvSpPr>
          <p:cNvPr id="73731" name="Content Placeholder 2">
            <a:extLst>
              <a:ext uri="{FF2B5EF4-FFF2-40B4-BE49-F238E27FC236}">
                <a16:creationId xmlns:a16="http://schemas.microsoft.com/office/drawing/2014/main" id="{CC952AAD-1EAE-A029-E4F3-1A1C9BF08B02}"/>
              </a:ext>
            </a:extLst>
          </p:cNvPr>
          <p:cNvSpPr>
            <a:spLocks noGrp="1"/>
          </p:cNvSpPr>
          <p:nvPr>
            <p:ph idx="1"/>
          </p:nvPr>
        </p:nvSpPr>
        <p:spPr>
          <a:xfrm>
            <a:off x="304800" y="1554163"/>
            <a:ext cx="8686800" cy="5151437"/>
          </a:xfrm>
        </p:spPr>
        <p:txBody>
          <a:bodyPr/>
          <a:lstStyle/>
          <a:p>
            <a:pPr eaLnBrk="1" hangingPunct="1"/>
            <a:r>
              <a:rPr lang="en-US" altLang="en-US" sz="2800">
                <a:latin typeface="Franklin Gothic Book" panose="020B0503020102020204" pitchFamily="34" charset="0"/>
              </a:rPr>
              <a:t>A data warehouse is developed for the </a:t>
            </a:r>
            <a:r>
              <a:rPr lang="en-US" altLang="en-US" sz="2800" i="1">
                <a:latin typeface="Franklin Gothic Book" panose="020B0503020102020204" pitchFamily="34" charset="0"/>
              </a:rPr>
              <a:t>retrieval of analytical information</a:t>
            </a:r>
            <a:r>
              <a:rPr lang="en-US" altLang="en-US" sz="2800">
                <a:latin typeface="Franklin Gothic Book" panose="020B0503020102020204" pitchFamily="34" charset="0"/>
              </a:rPr>
              <a:t>, and it is not meant for direct data entry by the users.</a:t>
            </a:r>
          </a:p>
          <a:p>
            <a:pPr lvl="1" eaLnBrk="1" hangingPunct="1">
              <a:buFont typeface="Arial" panose="020B0604020202020204" pitchFamily="34" charset="0"/>
              <a:buChar char="•"/>
            </a:pPr>
            <a:r>
              <a:rPr lang="en-US" altLang="en-US">
                <a:latin typeface="Franklin Gothic Book" panose="020B0503020102020204" pitchFamily="34" charset="0"/>
              </a:rPr>
              <a:t>The only functionality available to the users of the data warehouse is retrieval</a:t>
            </a:r>
          </a:p>
          <a:p>
            <a:pPr lvl="1" eaLnBrk="1" hangingPunct="1">
              <a:buFont typeface="Arial" panose="020B0604020202020204" pitchFamily="34" charset="0"/>
              <a:buChar char="•"/>
            </a:pPr>
            <a:r>
              <a:rPr lang="en-US" altLang="en-US">
                <a:latin typeface="Franklin Gothic Book" panose="020B0503020102020204" pitchFamily="34" charset="0"/>
              </a:rPr>
              <a:t>The data in the data warehouse is not subject to changes.  </a:t>
            </a:r>
          </a:p>
          <a:p>
            <a:pPr lvl="1" eaLnBrk="1" hangingPunct="1">
              <a:buFont typeface="Arial" panose="020B0604020202020204" pitchFamily="34" charset="0"/>
              <a:buChar char="•"/>
            </a:pPr>
            <a:r>
              <a:rPr lang="en-US" altLang="en-US">
                <a:latin typeface="Franklin Gothic Book" panose="020B0503020102020204" pitchFamily="34" charset="0"/>
              </a:rPr>
              <a:t>The data in the data warehouse is referred to as </a:t>
            </a:r>
            <a:r>
              <a:rPr lang="en-US" altLang="en-US" i="1">
                <a:latin typeface="Franklin Gothic Book" panose="020B0503020102020204" pitchFamily="34" charset="0"/>
              </a:rPr>
              <a:t>non-volatile</a:t>
            </a:r>
            <a:r>
              <a:rPr lang="en-US" altLang="en-US">
                <a:latin typeface="Franklin Gothic Book" panose="020B0503020102020204" pitchFamily="34" charset="0"/>
              </a:rPr>
              <a:t>, </a:t>
            </a:r>
            <a:r>
              <a:rPr lang="en-US" altLang="en-US" i="1">
                <a:latin typeface="Franklin Gothic Book" panose="020B0503020102020204" pitchFamily="34" charset="0"/>
              </a:rPr>
              <a:t>static</a:t>
            </a:r>
            <a:r>
              <a:rPr lang="en-US" altLang="en-US">
                <a:latin typeface="Franklin Gothic Book" panose="020B0503020102020204" pitchFamily="34" charset="0"/>
              </a:rPr>
              <a:t>, or </a:t>
            </a:r>
            <a:r>
              <a:rPr lang="en-US" altLang="en-US" i="1">
                <a:latin typeface="Franklin Gothic Book" panose="020B0503020102020204" pitchFamily="34" charset="0"/>
              </a:rPr>
              <a:t>read-only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0045EBAA-A506-5F1C-B504-752C4AED9D32}"/>
              </a:ext>
            </a:extLst>
          </p:cNvPr>
          <p:cNvSpPr>
            <a:spLocks noGrp="1"/>
          </p:cNvSpPr>
          <p:nvPr>
            <p:ph type="title"/>
          </p:nvPr>
        </p:nvSpPr>
        <p:spPr/>
        <p:txBody>
          <a:bodyPr/>
          <a:lstStyle/>
          <a:p>
            <a:pPr eaLnBrk="1" hangingPunct="1"/>
            <a:r>
              <a:rPr lang="en-US" altLang="en-US"/>
              <a:t>Resources</a:t>
            </a:r>
          </a:p>
        </p:txBody>
      </p:sp>
      <p:sp>
        <p:nvSpPr>
          <p:cNvPr id="38915" name="Content Placeholder 2">
            <a:extLst>
              <a:ext uri="{FF2B5EF4-FFF2-40B4-BE49-F238E27FC236}">
                <a16:creationId xmlns:a16="http://schemas.microsoft.com/office/drawing/2014/main" id="{ACAD9E74-AFC7-71DF-D270-24FEDA29C6E9}"/>
              </a:ext>
            </a:extLst>
          </p:cNvPr>
          <p:cNvSpPr>
            <a:spLocks noGrp="1"/>
          </p:cNvSpPr>
          <p:nvPr>
            <p:ph idx="1"/>
          </p:nvPr>
        </p:nvSpPr>
        <p:spPr/>
        <p:txBody>
          <a:bodyPr/>
          <a:lstStyle/>
          <a:p>
            <a:pPr eaLnBrk="1" hangingPunct="1">
              <a:lnSpc>
                <a:spcPct val="80000"/>
              </a:lnSpc>
            </a:pPr>
            <a:r>
              <a:rPr lang="en-US" altLang="en-US"/>
              <a:t>As this topic is essentially revision, there is no set reading, however, you should </a:t>
            </a:r>
            <a:r>
              <a:rPr lang="en-AU" altLang="en-US"/>
              <a:t>read over your notes or textbook from your previous databases study to refresh your memory about data warehousing. If you do not have access to those resources, just about any databases text will have a section on data warehousing that you will be able to read</a:t>
            </a:r>
          </a:p>
          <a:p>
            <a:pPr eaLnBrk="1" hangingPunct="1">
              <a:lnSpc>
                <a:spcPct val="80000"/>
              </a:lnSpc>
            </a:pPr>
            <a:r>
              <a:rPr lang="en-AU" altLang="en-US"/>
              <a:t>Case Study:</a:t>
            </a:r>
          </a:p>
          <a:p>
            <a:pPr lvl="1" eaLnBrk="1" hangingPunct="1">
              <a:lnSpc>
                <a:spcPct val="80000"/>
              </a:lnSpc>
            </a:pPr>
            <a:r>
              <a:rPr lang="en-AU" altLang="en-US" sz="2600"/>
              <a:t>2011, </a:t>
            </a:r>
            <a:r>
              <a:rPr lang="en-AU" altLang="en-US" sz="2600" i="1"/>
              <a:t>Chrysler’s Data  Quality Management Case Study</a:t>
            </a:r>
            <a:r>
              <a:rPr lang="en-AU" altLang="en-US" sz="2600"/>
              <a:t>,</a:t>
            </a:r>
            <a:r>
              <a:rPr lang="en-AU" altLang="en-US" sz="2600" b="1"/>
              <a:t> </a:t>
            </a:r>
            <a:r>
              <a:rPr lang="en-AU" altLang="en-US" sz="2600" u="sng">
                <a:hlinkClick r:id="rId3"/>
              </a:rPr>
              <a:t>https://www.youtube.com/watch?v=N78lHpiCD0k</a:t>
            </a:r>
            <a:r>
              <a:rPr lang="en-AU" altLang="en-US" sz="2600"/>
              <a:t>  </a:t>
            </a:r>
            <a:endParaRPr lang="en-AU" altLang="en-US" sz="26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892741B-1A3A-32FB-4DE8-6B81203EEEEC}"/>
              </a:ext>
            </a:extLst>
          </p:cNvPr>
          <p:cNvSpPr>
            <a:spLocks noGrp="1"/>
          </p:cNvSpPr>
          <p:nvPr>
            <p:ph type="title"/>
          </p:nvPr>
        </p:nvSpPr>
        <p:spPr/>
        <p:txBody>
          <a:bodyPr/>
          <a:lstStyle/>
          <a:p>
            <a:pPr eaLnBrk="1" hangingPunct="1"/>
            <a:r>
              <a:rPr lang="en-US" altLang="en-US"/>
              <a:t>Detailed and/or summarized data</a:t>
            </a:r>
          </a:p>
        </p:txBody>
      </p:sp>
      <p:sp>
        <p:nvSpPr>
          <p:cNvPr id="75779" name="Content Placeholder 2">
            <a:extLst>
              <a:ext uri="{FF2B5EF4-FFF2-40B4-BE49-F238E27FC236}">
                <a16:creationId xmlns:a16="http://schemas.microsoft.com/office/drawing/2014/main" id="{9E28337B-4565-F708-DBE1-2102EE512364}"/>
              </a:ext>
            </a:extLst>
          </p:cNvPr>
          <p:cNvSpPr>
            <a:spLocks noGrp="1"/>
          </p:cNvSpPr>
          <p:nvPr>
            <p:ph idx="1"/>
          </p:nvPr>
        </p:nvSpPr>
        <p:spPr/>
        <p:txBody>
          <a:bodyPr/>
          <a:lstStyle/>
          <a:p>
            <a:pPr eaLnBrk="1" hangingPunct="1"/>
            <a:r>
              <a:rPr lang="en-US" altLang="en-US">
                <a:latin typeface="Franklin Gothic Book" panose="020B0503020102020204" pitchFamily="34" charset="0"/>
              </a:rPr>
              <a:t>A data warehouse, depending on its purpose, may include the</a:t>
            </a:r>
            <a:r>
              <a:rPr lang="en-US" altLang="en-US" i="1">
                <a:latin typeface="Franklin Gothic Book" panose="020B0503020102020204" pitchFamily="34" charset="0"/>
              </a:rPr>
              <a:t> detailed data </a:t>
            </a:r>
            <a:r>
              <a:rPr lang="en-US" altLang="en-US">
                <a:latin typeface="Franklin Gothic Book" panose="020B0503020102020204" pitchFamily="34" charset="0"/>
              </a:rPr>
              <a:t>or</a:t>
            </a:r>
            <a:r>
              <a:rPr lang="en-US" altLang="en-US" i="1">
                <a:latin typeface="Franklin Gothic Book" panose="020B0503020102020204" pitchFamily="34" charset="0"/>
              </a:rPr>
              <a:t> summary data </a:t>
            </a:r>
            <a:r>
              <a:rPr lang="en-US" altLang="en-US">
                <a:latin typeface="Franklin Gothic Book" panose="020B0503020102020204" pitchFamily="34" charset="0"/>
              </a:rPr>
              <a:t>or</a:t>
            </a:r>
            <a:r>
              <a:rPr lang="en-US" altLang="en-US" i="1">
                <a:latin typeface="Franklin Gothic Book" panose="020B0503020102020204" pitchFamily="34" charset="0"/>
              </a:rPr>
              <a:t> both</a:t>
            </a:r>
          </a:p>
          <a:p>
            <a:pPr lvl="1" eaLnBrk="1" hangingPunct="1">
              <a:buFont typeface="Arial" panose="020B0604020202020204" pitchFamily="34" charset="0"/>
              <a:buChar char="•"/>
            </a:pPr>
            <a:r>
              <a:rPr lang="en-US" altLang="en-US">
                <a:latin typeface="Franklin Gothic Book" panose="020B0503020102020204" pitchFamily="34" charset="0"/>
              </a:rPr>
              <a:t>A data warehouse that contains the data at the finest level of detail is the most powerful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BC63F14B-B04E-5714-C9D2-87F1F992BB3D}"/>
              </a:ext>
            </a:extLst>
          </p:cNvPr>
          <p:cNvSpPr>
            <a:spLocks noGrp="1"/>
          </p:cNvSpPr>
          <p:nvPr>
            <p:ph type="title"/>
          </p:nvPr>
        </p:nvSpPr>
        <p:spPr/>
        <p:txBody>
          <a:bodyPr/>
          <a:lstStyle/>
          <a:p>
            <a:pPr eaLnBrk="1" hangingPunct="1"/>
            <a:r>
              <a:rPr lang="en-US" altLang="en-US"/>
              <a:t>The Data Warehouse Definition</a:t>
            </a:r>
          </a:p>
        </p:txBody>
      </p:sp>
      <p:sp>
        <p:nvSpPr>
          <p:cNvPr id="77827" name="Content Placeholder 2">
            <a:extLst>
              <a:ext uri="{FF2B5EF4-FFF2-40B4-BE49-F238E27FC236}">
                <a16:creationId xmlns:a16="http://schemas.microsoft.com/office/drawing/2014/main" id="{3B9D44E9-DD3C-896C-35BF-553F3694ECAD}"/>
              </a:ext>
            </a:extLst>
          </p:cNvPr>
          <p:cNvSpPr>
            <a:spLocks noGrp="1"/>
          </p:cNvSpPr>
          <p:nvPr>
            <p:ph idx="1"/>
          </p:nvPr>
        </p:nvSpPr>
        <p:spPr/>
        <p:txBody>
          <a:bodyPr/>
          <a:lstStyle/>
          <a:p>
            <a:pPr eaLnBrk="1" hangingPunct="1"/>
            <a:r>
              <a:rPr lang="en-US" altLang="en-US" sz="2800"/>
              <a:t>The data warehouse is a </a:t>
            </a:r>
            <a:r>
              <a:rPr lang="en-US" altLang="en-US" sz="2800" b="1"/>
              <a:t>structured repository </a:t>
            </a:r>
            <a:r>
              <a:rPr lang="en-US" altLang="en-US" sz="2800"/>
              <a:t>of </a:t>
            </a:r>
            <a:r>
              <a:rPr lang="en-US" altLang="en-US" sz="2800" b="1"/>
              <a:t>integrated</a:t>
            </a:r>
            <a:r>
              <a:rPr lang="en-US" altLang="en-US" sz="2800"/>
              <a:t>, </a:t>
            </a:r>
            <a:r>
              <a:rPr lang="en-US" altLang="en-US" sz="2800" b="1"/>
              <a:t>subject-oriented</a:t>
            </a:r>
            <a:r>
              <a:rPr lang="en-US" altLang="en-US" sz="2800"/>
              <a:t>, </a:t>
            </a:r>
            <a:r>
              <a:rPr lang="en-US" altLang="en-US" sz="2800" b="1"/>
              <a:t>enterprise-wide</a:t>
            </a:r>
            <a:r>
              <a:rPr lang="en-US" altLang="en-US" sz="2800"/>
              <a:t>, </a:t>
            </a:r>
            <a:r>
              <a:rPr lang="en-US" altLang="en-US" sz="2800" b="1"/>
              <a:t>historical</a:t>
            </a:r>
            <a:r>
              <a:rPr lang="en-US" altLang="en-US" sz="2800"/>
              <a:t>, and </a:t>
            </a:r>
            <a:r>
              <a:rPr lang="en-US" altLang="en-US" sz="2800" b="1"/>
              <a:t>time-variant</a:t>
            </a:r>
            <a:r>
              <a:rPr lang="en-US" altLang="en-US" sz="2800"/>
              <a:t> data.  </a:t>
            </a:r>
            <a:endParaRPr lang="en-AU" altLang="en-US" sz="2800"/>
          </a:p>
          <a:p>
            <a:pPr lvl="1" eaLnBrk="1" hangingPunct="1">
              <a:buFont typeface="Arial" panose="020B0604020202020204" pitchFamily="34" charset="0"/>
              <a:buChar char="•"/>
            </a:pPr>
            <a:r>
              <a:rPr lang="en-US" altLang="en-US"/>
              <a:t>The purpose of the data warehouse is the </a:t>
            </a:r>
            <a:r>
              <a:rPr lang="en-US" altLang="en-US" b="1"/>
              <a:t>retrieval of analytical information</a:t>
            </a:r>
            <a:r>
              <a:rPr lang="en-US" altLang="en-US"/>
              <a:t>.  </a:t>
            </a:r>
            <a:endParaRPr lang="en-AU" altLang="en-US"/>
          </a:p>
          <a:p>
            <a:pPr lvl="1" eaLnBrk="1" hangingPunct="1">
              <a:buFont typeface="Arial" panose="020B0604020202020204" pitchFamily="34" charset="0"/>
              <a:buChar char="•"/>
            </a:pPr>
            <a:r>
              <a:rPr lang="en-US" altLang="en-US"/>
              <a:t>A data warehouse can store </a:t>
            </a:r>
            <a:r>
              <a:rPr lang="en-US" altLang="en-US" b="1"/>
              <a:t>detailed and/or summarized data</a:t>
            </a:r>
            <a:r>
              <a:rPr lang="en-US"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FA76075-B1DA-0107-B0C0-BC20BDFC6A71}"/>
              </a:ext>
            </a:extLst>
          </p:cNvPr>
          <p:cNvSpPr>
            <a:spLocks noGrp="1"/>
          </p:cNvSpPr>
          <p:nvPr>
            <p:ph type="ctrTitle"/>
          </p:nvPr>
        </p:nvSpPr>
        <p:spPr/>
        <p:txBody>
          <a:bodyPr/>
          <a:lstStyle/>
          <a:p>
            <a:pPr eaLnBrk="1" hangingPunct="1"/>
            <a:r>
              <a:rPr lang="en-US" altLang="en-US"/>
              <a:t>ICT394 Business Intelligence Application Development</a:t>
            </a:r>
          </a:p>
        </p:txBody>
      </p:sp>
      <p:sp>
        <p:nvSpPr>
          <p:cNvPr id="3" name="Subtitle 2">
            <a:extLst>
              <a:ext uri="{FF2B5EF4-FFF2-40B4-BE49-F238E27FC236}">
                <a16:creationId xmlns:a16="http://schemas.microsoft.com/office/drawing/2014/main" id="{88AA6A2F-73C1-5022-44BA-0DA3870C4833}"/>
              </a:ext>
            </a:extLst>
          </p:cNvPr>
          <p:cNvSpPr>
            <a:spLocks noGrp="1"/>
          </p:cNvSpPr>
          <p:nvPr>
            <p:ph type="subTitle" idx="1"/>
          </p:nvPr>
        </p:nvSpPr>
        <p:spPr/>
        <p:txBody>
          <a:bodyPr rtlCol="0">
            <a:normAutofit/>
          </a:bodyPr>
          <a:lstStyle/>
          <a:p>
            <a:pPr eaLnBrk="1" fontAlgn="auto" hangingPunct="1">
              <a:spcAft>
                <a:spcPts val="0"/>
              </a:spcAft>
              <a:buFont typeface="Arial"/>
              <a:buNone/>
              <a:defRPr/>
            </a:pPr>
            <a:r>
              <a:rPr lang="en-US" dirty="0">
                <a:ea typeface="+mn-ea"/>
                <a:cs typeface="+mn-cs"/>
              </a:rPr>
              <a:t>Topic 03: Part 04</a:t>
            </a:r>
          </a:p>
          <a:p>
            <a:pPr eaLnBrk="1" fontAlgn="auto" hangingPunct="1">
              <a:spcAft>
                <a:spcPts val="0"/>
              </a:spcAft>
              <a:buFont typeface="Arial"/>
              <a:buNone/>
              <a:defRPr/>
            </a:pPr>
            <a:r>
              <a:rPr lang="en-US" dirty="0">
                <a:ea typeface="+mn-ea"/>
                <a:cs typeface="+mn-cs"/>
              </a:rPr>
              <a:t>Data Warehouse Components</a:t>
            </a:r>
          </a:p>
          <a:p>
            <a:pPr eaLnBrk="1" fontAlgn="auto" hangingPunct="1">
              <a:spcAft>
                <a:spcPts val="0"/>
              </a:spcAft>
              <a:buFont typeface="Arial"/>
              <a:buNone/>
              <a:defRPr/>
            </a:pPr>
            <a:endParaRPr lang="en-US" dirty="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66AF2444-9165-BD59-FFA3-6B0081DBB4D4}"/>
              </a:ext>
            </a:extLst>
          </p:cNvPr>
          <p:cNvSpPr>
            <a:spLocks noGrp="1"/>
          </p:cNvSpPr>
          <p:nvPr>
            <p:ph type="title"/>
          </p:nvPr>
        </p:nvSpPr>
        <p:spPr/>
        <p:txBody>
          <a:bodyPr/>
          <a:lstStyle/>
          <a:p>
            <a:pPr eaLnBrk="1" hangingPunct="1"/>
            <a:r>
              <a:rPr lang="en-US" altLang="en-US"/>
              <a:t>Data Warehouse Components</a:t>
            </a:r>
          </a:p>
        </p:txBody>
      </p:sp>
      <p:sp>
        <p:nvSpPr>
          <p:cNvPr id="81923" name="Content Placeholder 2">
            <a:extLst>
              <a:ext uri="{FF2B5EF4-FFF2-40B4-BE49-F238E27FC236}">
                <a16:creationId xmlns:a16="http://schemas.microsoft.com/office/drawing/2014/main" id="{16BB3387-CEE8-C1CF-A612-CD3277C41ED5}"/>
              </a:ext>
            </a:extLst>
          </p:cNvPr>
          <p:cNvSpPr>
            <a:spLocks noGrp="1"/>
          </p:cNvSpPr>
          <p:nvPr>
            <p:ph idx="1"/>
          </p:nvPr>
        </p:nvSpPr>
        <p:spPr/>
        <p:txBody>
          <a:bodyPr/>
          <a:lstStyle/>
          <a:p>
            <a:pPr lvl="1" eaLnBrk="1" hangingPunct="1">
              <a:buFont typeface="Arial" panose="020B0604020202020204" pitchFamily="34" charset="0"/>
              <a:buChar char="•"/>
            </a:pPr>
            <a:r>
              <a:rPr lang="en-US" altLang="en-US">
                <a:latin typeface="Franklin Gothic Book" panose="020B0503020102020204" pitchFamily="34" charset="0"/>
              </a:rPr>
              <a:t>Source systems</a:t>
            </a:r>
          </a:p>
          <a:p>
            <a:pPr lvl="1" eaLnBrk="1" hangingPunct="1">
              <a:buFont typeface="Arial" panose="020B0604020202020204" pitchFamily="34" charset="0"/>
              <a:buChar char="•"/>
            </a:pPr>
            <a:r>
              <a:rPr lang="en-US" altLang="en-US">
                <a:latin typeface="Franklin Gothic Book" panose="020B0503020102020204" pitchFamily="34" charset="0"/>
              </a:rPr>
              <a:t>Extraction-transformation-load (ETL) infrastructure</a:t>
            </a:r>
          </a:p>
          <a:p>
            <a:pPr lvl="1" eaLnBrk="1" hangingPunct="1">
              <a:buFont typeface="Arial" panose="020B0604020202020204" pitchFamily="34" charset="0"/>
              <a:buChar char="•"/>
            </a:pPr>
            <a:r>
              <a:rPr lang="en-US" altLang="en-US">
                <a:latin typeface="Franklin Gothic Book" panose="020B0503020102020204" pitchFamily="34" charset="0"/>
              </a:rPr>
              <a:t>Data warehouse</a:t>
            </a:r>
          </a:p>
          <a:p>
            <a:pPr lvl="1" eaLnBrk="1" hangingPunct="1">
              <a:buFont typeface="Arial" panose="020B0604020202020204" pitchFamily="34" charset="0"/>
              <a:buChar char="•"/>
            </a:pPr>
            <a:r>
              <a:rPr lang="en-US" altLang="en-US">
                <a:latin typeface="Franklin Gothic Book" panose="020B0503020102020204" pitchFamily="34" charset="0"/>
              </a:rPr>
              <a:t>Front-end applications</a:t>
            </a:r>
          </a:p>
          <a:p>
            <a:pPr eaLnBrk="1" hangingPunct="1">
              <a:buFont typeface="Wingdings" panose="05000000000000000000" pitchFamily="2" charset="2"/>
              <a:buChar char="§"/>
            </a:pPr>
            <a:endParaRPr lang="en-US" altLang="en-US">
              <a:latin typeface="Franklin Gothic Book" panose="020B0503020102020204" pitchFamily="34" charset="0"/>
            </a:endParaRPr>
          </a:p>
          <a:p>
            <a:pPr eaLnBrk="1" hangingPunct="1">
              <a:buFont typeface="Wingdings" panose="05000000000000000000" pitchFamily="2" charset="2"/>
              <a:buNone/>
            </a:pPr>
            <a:endParaRPr lang="en-US" altLang="en-US">
              <a:latin typeface="Franklin Gothic Book" panose="020B05030201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Content Placeholder 2">
            <a:extLst>
              <a:ext uri="{FF2B5EF4-FFF2-40B4-BE49-F238E27FC236}">
                <a16:creationId xmlns:a16="http://schemas.microsoft.com/office/drawing/2014/main" id="{99F8399A-880C-6601-06B3-C2D26EBE0D85}"/>
              </a:ext>
            </a:extLst>
          </p:cNvPr>
          <p:cNvSpPr txBox="1">
            <a:spLocks/>
          </p:cNvSpPr>
          <p:nvPr/>
        </p:nvSpPr>
        <p:spPr bwMode="auto">
          <a:xfrm>
            <a:off x="-11113" y="192088"/>
            <a:ext cx="9155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2000" b="1">
                <a:solidFill>
                  <a:srgbClr val="1F497D"/>
                </a:solidFill>
                <a:latin typeface="Verdana" panose="020B0604030504040204" pitchFamily="34" charset="0"/>
              </a:rPr>
              <a:t>Example  - </a:t>
            </a:r>
            <a:r>
              <a:rPr lang="en-US" altLang="en-US" sz="2000">
                <a:solidFill>
                  <a:srgbClr val="1F497D"/>
                </a:solidFill>
                <a:latin typeface="Verdana" panose="020B0604030504040204" pitchFamily="34" charset="0"/>
              </a:rPr>
              <a:t>The use of operational data sources for operational purposes in an organization</a:t>
            </a:r>
          </a:p>
        </p:txBody>
      </p:sp>
      <p:pic>
        <p:nvPicPr>
          <p:cNvPr id="83971" name="Picture 2">
            <a:extLst>
              <a:ext uri="{FF2B5EF4-FFF2-40B4-BE49-F238E27FC236}">
                <a16:creationId xmlns:a16="http://schemas.microsoft.com/office/drawing/2014/main" id="{AC2B0940-C9CD-2FF7-6B83-B0529EA6BD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1400175"/>
            <a:ext cx="49339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2" name="TextBox 2">
            <a:extLst>
              <a:ext uri="{FF2B5EF4-FFF2-40B4-BE49-F238E27FC236}">
                <a16:creationId xmlns:a16="http://schemas.microsoft.com/office/drawing/2014/main" id="{5CE604F3-F96E-81C6-D353-A4E62EC01693}"/>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p.214).</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Content Placeholder 2">
            <a:extLst>
              <a:ext uri="{FF2B5EF4-FFF2-40B4-BE49-F238E27FC236}">
                <a16:creationId xmlns:a16="http://schemas.microsoft.com/office/drawing/2014/main" id="{7EA8D426-2070-16F1-4B13-8E036CAC554F}"/>
              </a:ext>
            </a:extLst>
          </p:cNvPr>
          <p:cNvSpPr txBox="1">
            <a:spLocks/>
          </p:cNvSpPr>
          <p:nvPr/>
        </p:nvSpPr>
        <p:spPr bwMode="auto">
          <a:xfrm>
            <a:off x="-11113" y="84138"/>
            <a:ext cx="91551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2000" b="1">
                <a:solidFill>
                  <a:srgbClr val="1F497D"/>
                </a:solidFill>
                <a:latin typeface="Verdana" panose="020B0604030504040204" pitchFamily="34" charset="0"/>
              </a:rPr>
              <a:t>Example  - </a:t>
            </a:r>
            <a:r>
              <a:rPr lang="en-US" altLang="en-US" sz="2000">
                <a:solidFill>
                  <a:srgbClr val="1F497D"/>
                </a:solidFill>
                <a:latin typeface="Verdana" panose="020B0604030504040204" pitchFamily="34" charset="0"/>
              </a:rPr>
              <a:t>The core components of a data warehousing system</a:t>
            </a:r>
          </a:p>
        </p:txBody>
      </p:sp>
      <p:pic>
        <p:nvPicPr>
          <p:cNvPr id="86019" name="Picture 2">
            <a:extLst>
              <a:ext uri="{FF2B5EF4-FFF2-40B4-BE49-F238E27FC236}">
                <a16:creationId xmlns:a16="http://schemas.microsoft.com/office/drawing/2014/main" id="{652B4175-9B95-ACD3-20A5-EF065F1B1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1400175"/>
            <a:ext cx="661035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TextBox 3">
            <a:extLst>
              <a:ext uri="{FF2B5EF4-FFF2-40B4-BE49-F238E27FC236}">
                <a16:creationId xmlns:a16="http://schemas.microsoft.com/office/drawing/2014/main" id="{742A41ED-005D-1D7D-F459-E40B6F602973}"/>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p.215).</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34E96B3B-9E7A-AE30-6B55-CE468AEB02A0}"/>
              </a:ext>
            </a:extLst>
          </p:cNvPr>
          <p:cNvSpPr>
            <a:spLocks noGrp="1"/>
          </p:cNvSpPr>
          <p:nvPr>
            <p:ph type="title"/>
          </p:nvPr>
        </p:nvSpPr>
        <p:spPr/>
        <p:txBody>
          <a:bodyPr/>
          <a:lstStyle/>
          <a:p>
            <a:pPr eaLnBrk="1" hangingPunct="1"/>
            <a:r>
              <a:rPr lang="en-US" altLang="en-US"/>
              <a:t>Source systems</a:t>
            </a:r>
          </a:p>
        </p:txBody>
      </p:sp>
      <p:sp>
        <p:nvSpPr>
          <p:cNvPr id="22531" name="Content Placeholder 2">
            <a:extLst>
              <a:ext uri="{FF2B5EF4-FFF2-40B4-BE49-F238E27FC236}">
                <a16:creationId xmlns:a16="http://schemas.microsoft.com/office/drawing/2014/main" id="{6200B2A0-EE10-EBDF-46B8-6A037B27119F}"/>
              </a:ext>
            </a:extLst>
          </p:cNvPr>
          <p:cNvSpPr>
            <a:spLocks noGrp="1"/>
          </p:cNvSpPr>
          <p:nvPr>
            <p:ph idx="1"/>
          </p:nvPr>
        </p:nvSpPr>
        <p:spPr/>
        <p:txBody>
          <a:bodyPr rtlCol="0">
            <a:normAutofit fontScale="92500"/>
          </a:bodyPr>
          <a:lstStyle/>
          <a:p>
            <a:pPr eaLnBrk="1" fontAlgn="auto" hangingPunct="1">
              <a:spcAft>
                <a:spcPts val="0"/>
              </a:spcAft>
              <a:buFont typeface="Arial" charset="0"/>
              <a:buChar char="•"/>
              <a:defRPr/>
            </a:pPr>
            <a:r>
              <a:rPr sz="2600" dirty="0">
                <a:latin typeface="Franklin Gothic Book" charset="0"/>
                <a:ea typeface="MS PGothic" charset="0"/>
                <a:cs typeface="+mn-cs"/>
              </a:rPr>
              <a:t>In the context of data warehousing, </a:t>
            </a:r>
            <a:r>
              <a:rPr sz="2600" i="1" dirty="0">
                <a:latin typeface="Franklin Gothic Book" charset="0"/>
                <a:ea typeface="MS PGothic" charset="0"/>
                <a:cs typeface="+mn-cs"/>
              </a:rPr>
              <a:t>source systems </a:t>
            </a:r>
            <a:r>
              <a:rPr sz="2600" dirty="0">
                <a:latin typeface="Franklin Gothic Book" charset="0"/>
                <a:ea typeface="MS PGothic" charset="0"/>
                <a:cs typeface="+mn-cs"/>
              </a:rPr>
              <a:t>are operational databases and other operational data repositories (in other words, any sets of data used for operational purposes) that provide analytically useful information for the data warehouse</a:t>
            </a:r>
            <a:r>
              <a:rPr lang="en-AU" sz="2600" dirty="0">
                <a:latin typeface="Franklin Gothic Book" charset="0"/>
                <a:ea typeface="MS PGothic" charset="0"/>
                <a:cs typeface="+mn-cs"/>
              </a:rPr>
              <a:t>'</a:t>
            </a:r>
            <a:r>
              <a:rPr sz="2600" dirty="0">
                <a:latin typeface="Franklin Gothic Book" charset="0"/>
                <a:ea typeface="MS PGothic" charset="0"/>
                <a:cs typeface="+mn-cs"/>
              </a:rPr>
              <a:t>s subjects of analysis</a:t>
            </a:r>
          </a:p>
          <a:p>
            <a:pPr lvl="1" eaLnBrk="1" fontAlgn="auto" hangingPunct="1">
              <a:spcAft>
                <a:spcPts val="0"/>
              </a:spcAft>
              <a:buFont typeface="Arial" charset="0"/>
              <a:buChar char="•"/>
              <a:defRPr/>
            </a:pPr>
            <a:r>
              <a:rPr sz="2600" dirty="0">
                <a:latin typeface="Franklin Gothic Book" charset="0"/>
                <a:ea typeface="MS PGothic" charset="0"/>
              </a:rPr>
              <a:t>Every operational data store that is used as a source system for the data warehouse has two purposes:</a:t>
            </a:r>
          </a:p>
          <a:p>
            <a:pPr lvl="2" eaLnBrk="1" fontAlgn="auto" hangingPunct="1">
              <a:spcAft>
                <a:spcPts val="0"/>
              </a:spcAft>
              <a:buFont typeface="Arial"/>
              <a:buChar char="•"/>
              <a:defRPr/>
            </a:pPr>
            <a:r>
              <a:rPr sz="2200" dirty="0">
                <a:latin typeface="Franklin Gothic Book" charset="0"/>
                <a:ea typeface="MS PGothic" charset="0"/>
              </a:rPr>
              <a:t>The original operational purpose</a:t>
            </a:r>
          </a:p>
          <a:p>
            <a:pPr lvl="2" eaLnBrk="1" fontAlgn="auto" hangingPunct="1">
              <a:spcAft>
                <a:spcPts val="0"/>
              </a:spcAft>
              <a:buFont typeface="Arial"/>
              <a:buChar char="•"/>
              <a:defRPr/>
            </a:pPr>
            <a:r>
              <a:rPr sz="2200" dirty="0">
                <a:latin typeface="Franklin Gothic Book" charset="0"/>
                <a:ea typeface="MS PGothic" charset="0"/>
              </a:rPr>
              <a:t>As a source system for the data warehouse</a:t>
            </a:r>
            <a:r>
              <a:rPr lang="en-AU" sz="2200" dirty="0">
                <a:latin typeface="Franklin Gothic Book" charset="0"/>
                <a:ea typeface="MS PGothic" charset="0"/>
              </a:rPr>
              <a:t> (re-purposing)</a:t>
            </a:r>
            <a:endParaRPr sz="2200" dirty="0">
              <a:latin typeface="Franklin Gothic Book" charset="0"/>
              <a:ea typeface="MS PGothic" charset="0"/>
            </a:endParaRPr>
          </a:p>
          <a:p>
            <a:pPr lvl="1" eaLnBrk="1" fontAlgn="auto" hangingPunct="1">
              <a:spcAft>
                <a:spcPts val="0"/>
              </a:spcAft>
              <a:buFont typeface="Arial" charset="0"/>
              <a:buChar char="•"/>
              <a:defRPr/>
            </a:pPr>
            <a:r>
              <a:rPr sz="2600" dirty="0">
                <a:latin typeface="Franklin Gothic Book" charset="0"/>
                <a:ea typeface="MS PGothic" charset="0"/>
              </a:rPr>
              <a:t>Source systems can include </a:t>
            </a:r>
            <a:r>
              <a:rPr sz="2600" i="1" dirty="0">
                <a:latin typeface="Franklin Gothic Book" charset="0"/>
                <a:ea typeface="MS PGothic" charset="0"/>
              </a:rPr>
              <a:t>external data sources</a:t>
            </a:r>
            <a:endParaRPr sz="2600" dirty="0">
              <a:latin typeface="Franklin Gothic Book" charset="0"/>
              <a:ea typeface="MS PGothic"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Content Placeholder 2">
            <a:extLst>
              <a:ext uri="{FF2B5EF4-FFF2-40B4-BE49-F238E27FC236}">
                <a16:creationId xmlns:a16="http://schemas.microsoft.com/office/drawing/2014/main" id="{7EAFC012-6989-2B8D-0852-AA2197251460}"/>
              </a:ext>
            </a:extLst>
          </p:cNvPr>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2000" b="1">
                <a:solidFill>
                  <a:srgbClr val="1F497D"/>
                </a:solidFill>
                <a:latin typeface="Verdana" panose="020B0604030504040204" pitchFamily="34" charset="0"/>
              </a:rPr>
              <a:t>Example  - </a:t>
            </a:r>
            <a:r>
              <a:rPr lang="en-US" altLang="en-US" sz="2000">
                <a:solidFill>
                  <a:srgbClr val="1F497D"/>
                </a:solidFill>
                <a:latin typeface="Verdana" panose="020B0604030504040204" pitchFamily="34" charset="0"/>
              </a:rPr>
              <a:t>A data warehouse with internal and external source systems</a:t>
            </a:r>
          </a:p>
        </p:txBody>
      </p:sp>
      <p:pic>
        <p:nvPicPr>
          <p:cNvPr id="90115" name="Picture 2">
            <a:extLst>
              <a:ext uri="{FF2B5EF4-FFF2-40B4-BE49-F238E27FC236}">
                <a16:creationId xmlns:a16="http://schemas.microsoft.com/office/drawing/2014/main" id="{8815BD7B-BB23-1AC6-CC4E-F7DAE56BB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688" y="823913"/>
            <a:ext cx="576262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Box 3">
            <a:extLst>
              <a:ext uri="{FF2B5EF4-FFF2-40B4-BE49-F238E27FC236}">
                <a16:creationId xmlns:a16="http://schemas.microsoft.com/office/drawing/2014/main" id="{B0CCF87D-21EE-64D7-7C6A-BC754704E3A6}"/>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p.216).</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18C50393-6D57-D10B-C14F-5C32B49EE292}"/>
              </a:ext>
            </a:extLst>
          </p:cNvPr>
          <p:cNvSpPr>
            <a:spLocks noGrp="1"/>
          </p:cNvSpPr>
          <p:nvPr>
            <p:ph type="title"/>
          </p:nvPr>
        </p:nvSpPr>
        <p:spPr/>
        <p:txBody>
          <a:bodyPr/>
          <a:lstStyle/>
          <a:p>
            <a:pPr eaLnBrk="1" hangingPunct="1"/>
            <a:r>
              <a:rPr lang="en-US" altLang="en-US"/>
              <a:t>Data Warehouse</a:t>
            </a:r>
          </a:p>
        </p:txBody>
      </p:sp>
      <p:sp>
        <p:nvSpPr>
          <p:cNvPr id="92163" name="Content Placeholder 2">
            <a:extLst>
              <a:ext uri="{FF2B5EF4-FFF2-40B4-BE49-F238E27FC236}">
                <a16:creationId xmlns:a16="http://schemas.microsoft.com/office/drawing/2014/main" id="{3E642D0B-6682-275C-42C6-9F8A00263547}"/>
              </a:ext>
            </a:extLst>
          </p:cNvPr>
          <p:cNvSpPr>
            <a:spLocks noGrp="1"/>
          </p:cNvSpPr>
          <p:nvPr>
            <p:ph idx="1"/>
          </p:nvPr>
        </p:nvSpPr>
        <p:spPr/>
        <p:txBody>
          <a:bodyPr/>
          <a:lstStyle/>
          <a:p>
            <a:pPr eaLnBrk="1" hangingPunct="1"/>
            <a:r>
              <a:rPr lang="en-US" altLang="en-US"/>
              <a:t>The </a:t>
            </a:r>
            <a:r>
              <a:rPr lang="en-US" altLang="en-US" i="1"/>
              <a:t>data warehouse </a:t>
            </a:r>
            <a:r>
              <a:rPr lang="en-US" altLang="en-US"/>
              <a:t>is sometimes referred to as the </a:t>
            </a:r>
            <a:r>
              <a:rPr lang="en-US" altLang="en-US" i="1"/>
              <a:t>target system</a:t>
            </a:r>
            <a:r>
              <a:rPr lang="en-US" altLang="en-US"/>
              <a:t>, to indicate the fact that it is a destination for the data from the source systems</a:t>
            </a:r>
          </a:p>
          <a:p>
            <a:pPr lvl="1" eaLnBrk="1" hangingPunct="1">
              <a:buFont typeface="Arial" panose="020B0604020202020204" pitchFamily="34" charset="0"/>
              <a:buChar char="•"/>
            </a:pPr>
            <a:r>
              <a:rPr lang="en-US" altLang="en-US"/>
              <a:t>A typical data warehouse periodically retrieves selected analytically useful data from the operational data sources</a:t>
            </a:r>
          </a:p>
          <a:p>
            <a:pPr eaLnBrk="1" hangingPunct="1">
              <a:buFont typeface="Wingdings" panose="05000000000000000000" pitchFamily="2" charset="2"/>
              <a:buNone/>
            </a:pPr>
            <a:endParaRPr lang="en-US" altLang="en-US">
              <a:latin typeface="Franklin Gothic Book" panose="020B05030201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F9998B71-C1FF-A9D0-D1B5-75ABEBA8599B}"/>
              </a:ext>
            </a:extLst>
          </p:cNvPr>
          <p:cNvSpPr>
            <a:spLocks noGrp="1"/>
          </p:cNvSpPr>
          <p:nvPr>
            <p:ph type="title"/>
          </p:nvPr>
        </p:nvSpPr>
        <p:spPr/>
        <p:txBody>
          <a:bodyPr/>
          <a:lstStyle/>
          <a:p>
            <a:pPr eaLnBrk="1" hangingPunct="1"/>
            <a:r>
              <a:rPr lang="en-US" altLang="en-US"/>
              <a:t>ETL infrastructure </a:t>
            </a:r>
          </a:p>
        </p:txBody>
      </p:sp>
      <p:sp>
        <p:nvSpPr>
          <p:cNvPr id="25603" name="Content Placeholder 2">
            <a:extLst>
              <a:ext uri="{FF2B5EF4-FFF2-40B4-BE49-F238E27FC236}">
                <a16:creationId xmlns:a16="http://schemas.microsoft.com/office/drawing/2014/main" id="{E65AABBB-6C04-C406-BBCA-9CAB4834378E}"/>
              </a:ext>
            </a:extLst>
          </p:cNvPr>
          <p:cNvSpPr>
            <a:spLocks noGrp="1"/>
          </p:cNvSpPr>
          <p:nvPr>
            <p:ph idx="1"/>
          </p:nvPr>
        </p:nvSpPr>
        <p:spPr/>
        <p:txBody>
          <a:bodyPr rtlCol="0">
            <a:normAutofit fontScale="92500"/>
          </a:bodyPr>
          <a:lstStyle/>
          <a:p>
            <a:pPr eaLnBrk="1" fontAlgn="auto" hangingPunct="1">
              <a:spcAft>
                <a:spcPts val="0"/>
              </a:spcAft>
              <a:buFont typeface="Arial" charset="0"/>
              <a:buChar char="•"/>
              <a:defRPr/>
            </a:pPr>
            <a:r>
              <a:rPr dirty="0">
                <a:latin typeface="Franklin Gothic Book" charset="0"/>
                <a:ea typeface="MS PGothic" charset="0"/>
                <a:cs typeface="+mn-cs"/>
              </a:rPr>
              <a:t>The infrastructure that facilitates the retrieval of data from operational databases into the data warehouses</a:t>
            </a:r>
          </a:p>
          <a:p>
            <a:pPr lvl="1" eaLnBrk="1" fontAlgn="auto" hangingPunct="1">
              <a:spcAft>
                <a:spcPts val="0"/>
              </a:spcAft>
              <a:buFont typeface="Arial" charset="0"/>
              <a:buChar char="•"/>
              <a:defRPr/>
            </a:pPr>
            <a:r>
              <a:rPr dirty="0">
                <a:latin typeface="Franklin Gothic Book" charset="0"/>
                <a:ea typeface="MS PGothic" charset="0"/>
              </a:rPr>
              <a:t>ETL includes the following tasks:</a:t>
            </a:r>
          </a:p>
          <a:p>
            <a:pPr lvl="2" eaLnBrk="1" fontAlgn="auto" hangingPunct="1">
              <a:spcAft>
                <a:spcPts val="0"/>
              </a:spcAft>
              <a:buFont typeface="Arial"/>
              <a:buChar char="•"/>
              <a:defRPr/>
            </a:pPr>
            <a:r>
              <a:rPr i="1" dirty="0">
                <a:latin typeface="Franklin Gothic Book" charset="0"/>
                <a:ea typeface="MS PGothic" charset="0"/>
              </a:rPr>
              <a:t>Extracting</a:t>
            </a:r>
            <a:r>
              <a:rPr dirty="0">
                <a:latin typeface="Franklin Gothic Book" charset="0"/>
                <a:ea typeface="MS PGothic" charset="0"/>
              </a:rPr>
              <a:t> analytically useful data from the operational data sources</a:t>
            </a:r>
          </a:p>
          <a:p>
            <a:pPr lvl="2" eaLnBrk="1" fontAlgn="auto" hangingPunct="1">
              <a:spcAft>
                <a:spcPts val="0"/>
              </a:spcAft>
              <a:buFont typeface="Arial"/>
              <a:buChar char="•"/>
              <a:defRPr/>
            </a:pPr>
            <a:r>
              <a:rPr i="1" dirty="0">
                <a:latin typeface="Franklin Gothic Book" charset="0"/>
                <a:ea typeface="MS PGothic" charset="0"/>
              </a:rPr>
              <a:t>Transforming</a:t>
            </a:r>
            <a:r>
              <a:rPr dirty="0">
                <a:latin typeface="Franklin Gothic Book" charset="0"/>
                <a:ea typeface="MS PGothic" charset="0"/>
              </a:rPr>
              <a:t> such data so that it conforms to the structure of the subject-oriented target data warehouse model (while ensuring the quality of the transformed data)</a:t>
            </a:r>
          </a:p>
          <a:p>
            <a:pPr lvl="2" eaLnBrk="1" fontAlgn="auto" hangingPunct="1">
              <a:spcAft>
                <a:spcPts val="0"/>
              </a:spcAft>
              <a:buFont typeface="Arial"/>
              <a:buChar char="•"/>
              <a:defRPr/>
            </a:pPr>
            <a:r>
              <a:rPr i="1" dirty="0">
                <a:latin typeface="Franklin Gothic Book" charset="0"/>
                <a:ea typeface="MS PGothic" charset="0"/>
              </a:rPr>
              <a:t>Loading</a:t>
            </a:r>
            <a:r>
              <a:rPr dirty="0">
                <a:latin typeface="Franklin Gothic Book" charset="0"/>
                <a:ea typeface="MS PGothic" charset="0"/>
              </a:rPr>
              <a:t> the transformed and quality assured data into the target data warehouse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0BE0A76-3B32-D23B-4725-476EC2C6E762}"/>
              </a:ext>
            </a:extLst>
          </p:cNvPr>
          <p:cNvSpPr>
            <a:spLocks noGrp="1"/>
          </p:cNvSpPr>
          <p:nvPr>
            <p:ph type="title"/>
          </p:nvPr>
        </p:nvSpPr>
        <p:spPr/>
        <p:txBody>
          <a:bodyPr/>
          <a:lstStyle/>
          <a:p>
            <a:pPr eaLnBrk="1" hangingPunct="1"/>
            <a:r>
              <a:rPr lang="en-US" altLang="en-US"/>
              <a:t>Learning Outcomes</a:t>
            </a:r>
          </a:p>
        </p:txBody>
      </p:sp>
      <p:sp>
        <p:nvSpPr>
          <p:cNvPr id="3" name="Content Placeholder 2">
            <a:extLst>
              <a:ext uri="{FF2B5EF4-FFF2-40B4-BE49-F238E27FC236}">
                <a16:creationId xmlns:a16="http://schemas.microsoft.com/office/drawing/2014/main" id="{AA747C32-541A-C19C-5884-0CEDDBDCED2A}"/>
              </a:ext>
            </a:extLst>
          </p:cNvPr>
          <p:cNvSpPr>
            <a:spLocks noGrp="1"/>
          </p:cNvSpPr>
          <p:nvPr>
            <p:ph idx="1"/>
          </p:nvPr>
        </p:nvSpPr>
        <p:spPr/>
        <p:txBody>
          <a:bodyPr rtlCol="0">
            <a:normAutofit fontScale="70000" lnSpcReduction="20000"/>
          </a:bodyPr>
          <a:lstStyle/>
          <a:p>
            <a:pPr eaLnBrk="1" fontAlgn="auto" hangingPunct="1">
              <a:spcAft>
                <a:spcPts val="0"/>
              </a:spcAft>
              <a:buFont typeface="Arial"/>
              <a:buChar char="•"/>
              <a:defRPr/>
            </a:pPr>
            <a:r>
              <a:rPr lang="en-US" dirty="0">
                <a:ea typeface="+mn-ea"/>
                <a:cs typeface="+mn-cs"/>
              </a:rPr>
              <a:t>At the completion of this topic, you should be able to:</a:t>
            </a:r>
          </a:p>
          <a:p>
            <a:pPr lvl="1" eaLnBrk="1" fontAlgn="auto" hangingPunct="1">
              <a:spcAft>
                <a:spcPts val="0"/>
              </a:spcAft>
              <a:buFont typeface="Arial"/>
              <a:buChar char="–"/>
              <a:defRPr/>
            </a:pPr>
            <a:r>
              <a:rPr lang="en-AU" dirty="0">
                <a:ea typeface="+mn-ea"/>
              </a:rPr>
              <a:t>Provide a definition of a data warehouse, including examples as to how and in what circumstances it would be used</a:t>
            </a:r>
          </a:p>
          <a:p>
            <a:pPr lvl="1" eaLnBrk="1" fontAlgn="auto" hangingPunct="1">
              <a:spcAft>
                <a:spcPts val="0"/>
              </a:spcAft>
              <a:buFont typeface="Arial"/>
              <a:buChar char="–"/>
              <a:defRPr/>
            </a:pPr>
            <a:r>
              <a:rPr lang="en-AU" dirty="0">
                <a:ea typeface="+mn-ea"/>
              </a:rPr>
              <a:t>Describe and provide examples as to the difference between operational and analytical databases</a:t>
            </a:r>
          </a:p>
          <a:p>
            <a:pPr lvl="1" eaLnBrk="1" fontAlgn="auto" hangingPunct="1">
              <a:spcAft>
                <a:spcPts val="0"/>
              </a:spcAft>
              <a:buFont typeface="Arial"/>
              <a:buChar char="–"/>
              <a:defRPr/>
            </a:pPr>
            <a:r>
              <a:rPr lang="en-AU" dirty="0">
                <a:ea typeface="+mn-ea"/>
              </a:rPr>
              <a:t>Discuss the components of a data warehouse system</a:t>
            </a:r>
          </a:p>
          <a:p>
            <a:pPr lvl="1" eaLnBrk="1" fontAlgn="auto" hangingPunct="1">
              <a:spcAft>
                <a:spcPts val="0"/>
              </a:spcAft>
              <a:buFont typeface="Arial"/>
              <a:buChar char="–"/>
              <a:defRPr/>
            </a:pPr>
            <a:r>
              <a:rPr lang="en-AU" dirty="0">
                <a:ea typeface="+mn-ea"/>
              </a:rPr>
              <a:t>Discuss the basic steps in the development of a data warehouse</a:t>
            </a:r>
            <a:endParaRPr lang="en-US" dirty="0">
              <a:ea typeface="+mn-ea"/>
            </a:endParaRPr>
          </a:p>
          <a:p>
            <a:pPr eaLnBrk="1" fontAlgn="auto" hangingPunct="1">
              <a:spcAft>
                <a:spcPts val="0"/>
              </a:spcAft>
              <a:buFont typeface="Arial"/>
              <a:buChar char="•"/>
              <a:defRPr/>
            </a:pPr>
            <a:r>
              <a:rPr lang="en-US" dirty="0">
                <a:ea typeface="+mn-ea"/>
                <a:cs typeface="+mn-cs"/>
              </a:rPr>
              <a:t>This topic contributes to the following unit learning outcomes:</a:t>
            </a:r>
          </a:p>
          <a:p>
            <a:pPr lvl="1" eaLnBrk="1" fontAlgn="auto" hangingPunct="1">
              <a:spcAft>
                <a:spcPts val="0"/>
              </a:spcAft>
              <a:buFont typeface="Arial"/>
              <a:buChar char="–"/>
              <a:defRPr/>
            </a:pPr>
            <a:r>
              <a:rPr lang="en-AU" dirty="0">
                <a:ea typeface="+mn-ea"/>
              </a:rPr>
              <a:t>Describe the common data sources that exist in organisations and their use in BI</a:t>
            </a:r>
          </a:p>
          <a:p>
            <a:pPr lvl="1" eaLnBrk="1" fontAlgn="auto" hangingPunct="1">
              <a:spcAft>
                <a:spcPts val="0"/>
              </a:spcAft>
              <a:buFont typeface="Arial"/>
              <a:buChar char="–"/>
              <a:defRPr/>
            </a:pPr>
            <a:r>
              <a:rPr lang="en-AU" dirty="0">
                <a:ea typeface="+mn-ea"/>
              </a:rPr>
              <a:t>Demonstrate practical skills in the processes associated with extraction, transformation and loading (ETL) of organisational data</a:t>
            </a:r>
          </a:p>
          <a:p>
            <a:pPr lvl="1" eaLnBrk="1" fontAlgn="auto" hangingPunct="1">
              <a:spcAft>
                <a:spcPts val="0"/>
              </a:spcAft>
              <a:buFont typeface="Arial"/>
              <a:buChar char="–"/>
              <a:defRPr/>
            </a:pPr>
            <a:r>
              <a:rPr lang="en-AU" dirty="0">
                <a:ea typeface="+mn-ea"/>
              </a:rPr>
              <a:t>Design and implement a simple data warehouse environment</a:t>
            </a:r>
          </a:p>
          <a:p>
            <a:pPr eaLnBrk="1" fontAlgn="auto" hangingPunct="1">
              <a:spcAft>
                <a:spcPts val="0"/>
              </a:spcAft>
              <a:buFont typeface="Arial"/>
              <a:buChar char="•"/>
              <a:defRPr/>
            </a:pPr>
            <a:endParaRPr lang="en-US" dirty="0">
              <a:ea typeface="+mn-ea"/>
              <a:cs typeface="+mn-cs"/>
            </a:endParaRPr>
          </a:p>
          <a:p>
            <a:pPr lvl="1" eaLnBrk="1" fontAlgn="auto" hangingPunct="1">
              <a:spcAft>
                <a:spcPts val="0"/>
              </a:spcAft>
              <a:buFont typeface="Arial"/>
              <a:buChar char="–"/>
              <a:defRPr/>
            </a:pPr>
            <a:endParaRPr lang="en-US" dirty="0">
              <a:ea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26D3A88D-4DA5-7FF7-C0EA-6387BBF576A1}"/>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S PGothic" charset="0"/>
                <a:cs typeface="+mj-cs"/>
              </a:rPr>
              <a:t>Data warehouse front-end (BI) applications</a:t>
            </a:r>
          </a:p>
        </p:txBody>
      </p:sp>
      <p:sp>
        <p:nvSpPr>
          <p:cNvPr id="96259" name="Content Placeholder 2">
            <a:extLst>
              <a:ext uri="{FF2B5EF4-FFF2-40B4-BE49-F238E27FC236}">
                <a16:creationId xmlns:a16="http://schemas.microsoft.com/office/drawing/2014/main" id="{4B1DEED9-1525-3ACB-2827-847E9CD9937D}"/>
              </a:ext>
            </a:extLst>
          </p:cNvPr>
          <p:cNvSpPr>
            <a:spLocks noGrp="1"/>
          </p:cNvSpPr>
          <p:nvPr>
            <p:ph idx="1"/>
          </p:nvPr>
        </p:nvSpPr>
        <p:spPr/>
        <p:txBody>
          <a:bodyPr/>
          <a:lstStyle/>
          <a:p>
            <a:pPr lvl="1" eaLnBrk="1" hangingPunct="1">
              <a:buFont typeface="Arial" panose="020B0604020202020204" pitchFamily="34" charset="0"/>
              <a:buChar char="•"/>
            </a:pPr>
            <a:r>
              <a:rPr lang="en-US" altLang="en-US">
                <a:latin typeface="Franklin Gothic Book" panose="020B0503020102020204" pitchFamily="34" charset="0"/>
              </a:rPr>
              <a:t>Used to provide access to the data warehouse for users who are engaging in indirect use</a:t>
            </a:r>
            <a:endParaRPr lang="en-AU" altLang="en-US">
              <a:latin typeface="Franklin Gothic Book" panose="020B0503020102020204" pitchFamily="34" charset="0"/>
            </a:endParaRPr>
          </a:p>
          <a:p>
            <a:pPr lvl="2" eaLnBrk="1" hangingPunct="1"/>
            <a:r>
              <a:rPr lang="en-AU" altLang="en-US">
                <a:latin typeface="Franklin Gothic Book" panose="020B0503020102020204" pitchFamily="34" charset="0"/>
              </a:rPr>
              <a:t>Recall the case study from Topic 2 where end users were given access to reports from the university system</a:t>
            </a:r>
            <a:endParaRPr lang="en-US" altLang="en-US">
              <a:latin typeface="Franklin Gothic Book" panose="020B0503020102020204" pitchFamily="34" charset="0"/>
            </a:endParaRPr>
          </a:p>
        </p:txBody>
      </p:sp>
      <p:pic>
        <p:nvPicPr>
          <p:cNvPr id="96260" name="Picture 1" descr="Screenshot 2016-03-09 13.41.44.png">
            <a:extLst>
              <a:ext uri="{FF2B5EF4-FFF2-40B4-BE49-F238E27FC236}">
                <a16:creationId xmlns:a16="http://schemas.microsoft.com/office/drawing/2014/main" id="{D8B87FA6-300A-CCCD-9E68-BBA23233B7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2038" y="3775075"/>
            <a:ext cx="7000875"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Content Placeholder 2">
            <a:extLst>
              <a:ext uri="{FF2B5EF4-FFF2-40B4-BE49-F238E27FC236}">
                <a16:creationId xmlns:a16="http://schemas.microsoft.com/office/drawing/2014/main" id="{C75E2137-0021-3134-0E86-2E137F5C1576}"/>
              </a:ext>
            </a:extLst>
          </p:cNvPr>
          <p:cNvSpPr txBox="1">
            <a:spLocks/>
          </p:cNvSpPr>
          <p:nvPr/>
        </p:nvSpPr>
        <p:spPr bwMode="auto">
          <a:xfrm>
            <a:off x="-11113" y="0"/>
            <a:ext cx="9155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2000" b="1">
                <a:solidFill>
                  <a:srgbClr val="1F497D"/>
                </a:solidFill>
                <a:latin typeface="Verdana" panose="020B0604030504040204" pitchFamily="34" charset="0"/>
              </a:rPr>
              <a:t>Example  - </a:t>
            </a:r>
            <a:r>
              <a:rPr lang="en-US" altLang="en-US" sz="2000">
                <a:solidFill>
                  <a:srgbClr val="1F497D"/>
                </a:solidFill>
                <a:latin typeface="Verdana" panose="020B0604030504040204" pitchFamily="34" charset="0"/>
              </a:rPr>
              <a:t>A data warehouse with front-end applications</a:t>
            </a:r>
          </a:p>
        </p:txBody>
      </p:sp>
      <p:pic>
        <p:nvPicPr>
          <p:cNvPr id="98307" name="Picture 2">
            <a:extLst>
              <a:ext uri="{FF2B5EF4-FFF2-40B4-BE49-F238E27FC236}">
                <a16:creationId xmlns:a16="http://schemas.microsoft.com/office/drawing/2014/main" id="{AF476A24-7B34-F2E2-AB69-5A76E5DA8C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638" y="823913"/>
            <a:ext cx="7324725" cy="521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TextBox 3">
            <a:extLst>
              <a:ext uri="{FF2B5EF4-FFF2-40B4-BE49-F238E27FC236}">
                <a16:creationId xmlns:a16="http://schemas.microsoft.com/office/drawing/2014/main" id="{825B745B-35D4-5D07-87AA-E156C951E468}"/>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p.217).</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FE3063D1-3468-A373-A71C-BF8D6E9119B6}"/>
              </a:ext>
            </a:extLst>
          </p:cNvPr>
          <p:cNvSpPr>
            <a:spLocks noGrp="1"/>
          </p:cNvSpPr>
          <p:nvPr>
            <p:ph type="title"/>
          </p:nvPr>
        </p:nvSpPr>
        <p:spPr/>
        <p:txBody>
          <a:bodyPr/>
          <a:lstStyle/>
          <a:p>
            <a:pPr eaLnBrk="1" hangingPunct="1"/>
            <a:r>
              <a:rPr lang="en-US" altLang="en-US"/>
              <a:t>Data Warehouse Components</a:t>
            </a:r>
          </a:p>
        </p:txBody>
      </p:sp>
      <p:sp>
        <p:nvSpPr>
          <p:cNvPr id="100355" name="Content Placeholder 2">
            <a:extLst>
              <a:ext uri="{FF2B5EF4-FFF2-40B4-BE49-F238E27FC236}">
                <a16:creationId xmlns:a16="http://schemas.microsoft.com/office/drawing/2014/main" id="{1EDA9259-6A38-94DF-318C-5AFD9D00763D}"/>
              </a:ext>
            </a:extLst>
          </p:cNvPr>
          <p:cNvSpPr>
            <a:spLocks noGrp="1"/>
          </p:cNvSpPr>
          <p:nvPr>
            <p:ph idx="1"/>
          </p:nvPr>
        </p:nvSpPr>
        <p:spPr/>
        <p:txBody>
          <a:bodyPr/>
          <a:lstStyle/>
          <a:p>
            <a:pPr lvl="1" eaLnBrk="1" hangingPunct="1">
              <a:buFont typeface="Arial" panose="020B0604020202020204" pitchFamily="34" charset="0"/>
              <a:buChar char="•"/>
            </a:pPr>
            <a:r>
              <a:rPr lang="en-US" altLang="en-US">
                <a:latin typeface="Franklin Gothic Book" panose="020B0503020102020204" pitchFamily="34" charset="0"/>
              </a:rPr>
              <a:t>Source systems</a:t>
            </a:r>
          </a:p>
          <a:p>
            <a:pPr lvl="1" eaLnBrk="1" hangingPunct="1">
              <a:buFont typeface="Arial" panose="020B0604020202020204" pitchFamily="34" charset="0"/>
              <a:buChar char="•"/>
            </a:pPr>
            <a:r>
              <a:rPr lang="en-US" altLang="en-US">
                <a:latin typeface="Franklin Gothic Book" panose="020B0503020102020204" pitchFamily="34" charset="0"/>
              </a:rPr>
              <a:t>Extraction-transformation-load (ETL) infrastructure</a:t>
            </a:r>
          </a:p>
          <a:p>
            <a:pPr lvl="1" eaLnBrk="1" hangingPunct="1">
              <a:buFont typeface="Arial" panose="020B0604020202020204" pitchFamily="34" charset="0"/>
              <a:buChar char="•"/>
            </a:pPr>
            <a:r>
              <a:rPr lang="en-US" altLang="en-US">
                <a:latin typeface="Franklin Gothic Book" panose="020B0503020102020204" pitchFamily="34" charset="0"/>
              </a:rPr>
              <a:t>Data warehouse</a:t>
            </a:r>
          </a:p>
          <a:p>
            <a:pPr lvl="1" eaLnBrk="1" hangingPunct="1">
              <a:buFont typeface="Arial" panose="020B0604020202020204" pitchFamily="34" charset="0"/>
              <a:buChar char="•"/>
            </a:pPr>
            <a:r>
              <a:rPr lang="en-US" altLang="en-US">
                <a:latin typeface="Franklin Gothic Book" panose="020B0503020102020204" pitchFamily="34" charset="0"/>
              </a:rPr>
              <a:t>Front-end applications</a:t>
            </a:r>
          </a:p>
          <a:p>
            <a:pPr eaLnBrk="1" hangingPunct="1">
              <a:buFont typeface="Wingdings" panose="05000000000000000000" pitchFamily="2" charset="2"/>
              <a:buChar char="§"/>
            </a:pPr>
            <a:endParaRPr lang="en-US" altLang="en-US">
              <a:latin typeface="Franklin Gothic Book" panose="020B0503020102020204" pitchFamily="34" charset="0"/>
            </a:endParaRPr>
          </a:p>
          <a:p>
            <a:pPr eaLnBrk="1" hangingPunct="1">
              <a:buFont typeface="Wingdings" panose="05000000000000000000" pitchFamily="2" charset="2"/>
              <a:buNone/>
            </a:pPr>
            <a:endParaRPr lang="en-US" altLang="en-US">
              <a:latin typeface="Franklin Gothic Book" panose="020B05030201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0CF1A763-A52F-71C8-509D-96F9F08D6ADB}"/>
              </a:ext>
            </a:extLst>
          </p:cNvPr>
          <p:cNvSpPr>
            <a:spLocks noGrp="1"/>
          </p:cNvSpPr>
          <p:nvPr>
            <p:ph type="ctrTitle"/>
          </p:nvPr>
        </p:nvSpPr>
        <p:spPr/>
        <p:txBody>
          <a:bodyPr/>
          <a:lstStyle/>
          <a:p>
            <a:pPr eaLnBrk="1" hangingPunct="1"/>
            <a:r>
              <a:rPr lang="en-US" altLang="en-US">
                <a:latin typeface="Verdana" panose="020B0604030504040204" pitchFamily="34" charset="0"/>
              </a:rPr>
              <a:t>ICT394 Business Intelligence Application Development</a:t>
            </a:r>
          </a:p>
        </p:txBody>
      </p:sp>
      <p:sp>
        <p:nvSpPr>
          <p:cNvPr id="94210" name="Subtitle 2">
            <a:extLst>
              <a:ext uri="{FF2B5EF4-FFF2-40B4-BE49-F238E27FC236}">
                <a16:creationId xmlns:a16="http://schemas.microsoft.com/office/drawing/2014/main" id="{F67E2A89-0703-0C82-0E95-989182C7A707}"/>
              </a:ext>
            </a:extLst>
          </p:cNvPr>
          <p:cNvSpPr>
            <a:spLocks noGrp="1"/>
          </p:cNvSpPr>
          <p:nvPr>
            <p:ph type="subTitle" idx="1"/>
          </p:nvPr>
        </p:nvSpPr>
        <p:spPr/>
        <p:txBody>
          <a:bodyPr rtlCol="0">
            <a:normAutofit/>
          </a:bodyPr>
          <a:lstStyle/>
          <a:p>
            <a:pPr eaLnBrk="1" fontAlgn="auto" hangingPunct="1">
              <a:spcAft>
                <a:spcPts val="0"/>
              </a:spcAft>
              <a:buFont typeface="Arial"/>
              <a:buNone/>
              <a:defRPr/>
            </a:pPr>
            <a:r>
              <a:rPr lang="en-US" dirty="0">
                <a:latin typeface="Verdana" charset="0"/>
                <a:ea typeface="ＭＳ Ｐゴシック" charset="0"/>
                <a:cs typeface="Verdana" charset="0"/>
              </a:rPr>
              <a:t>Topic 03: Part 05</a:t>
            </a:r>
          </a:p>
          <a:p>
            <a:pPr eaLnBrk="1" fontAlgn="auto" hangingPunct="1">
              <a:spcAft>
                <a:spcPts val="0"/>
              </a:spcAft>
              <a:buFont typeface="Arial"/>
              <a:buNone/>
              <a:defRPr/>
            </a:pPr>
            <a:r>
              <a:rPr lang="en-US" dirty="0">
                <a:latin typeface="Verdana" charset="0"/>
                <a:ea typeface="ＭＳ Ｐゴシック" charset="0"/>
                <a:cs typeface="Verdana" charset="0"/>
              </a:rPr>
              <a:t>Data Warehouse Development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C7E14B42-6E19-1454-9055-8564CE9FA746}"/>
              </a:ext>
            </a:extLst>
          </p:cNvPr>
          <p:cNvSpPr>
            <a:spLocks noGrp="1"/>
          </p:cNvSpPr>
          <p:nvPr>
            <p:ph type="title"/>
          </p:nvPr>
        </p:nvSpPr>
        <p:spPr>
          <a:xfrm>
            <a:off x="457200" y="274638"/>
            <a:ext cx="8305800" cy="944562"/>
          </a:xfrm>
        </p:spPr>
        <p:txBody>
          <a:bodyPr rtlCol="0">
            <a:normAutofit/>
          </a:bodyPr>
          <a:lstStyle/>
          <a:p>
            <a:pPr eaLnBrk="1" fontAlgn="auto" hangingPunct="1">
              <a:spcAft>
                <a:spcPts val="0"/>
              </a:spcAft>
              <a:defRPr/>
            </a:pPr>
            <a:r>
              <a:rPr lang="en-US" sz="3300" dirty="0">
                <a:ea typeface="MS PGothic" charset="0"/>
                <a:cs typeface="+mj-cs"/>
              </a:rPr>
              <a:t>Steps In The Development Of Data Warehouses</a:t>
            </a:r>
          </a:p>
        </p:txBody>
      </p:sp>
      <p:pic>
        <p:nvPicPr>
          <p:cNvPr id="104451" name="Picture 2">
            <a:extLst>
              <a:ext uri="{FF2B5EF4-FFF2-40B4-BE49-F238E27FC236}">
                <a16:creationId xmlns:a16="http://schemas.microsoft.com/office/drawing/2014/main" id="{6B7BE5B1-D88E-FC00-E90F-C49E9CD59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662113"/>
            <a:ext cx="86010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TextBox 3">
            <a:extLst>
              <a:ext uri="{FF2B5EF4-FFF2-40B4-BE49-F238E27FC236}">
                <a16:creationId xmlns:a16="http://schemas.microsoft.com/office/drawing/2014/main" id="{DFFBC2A4-1D41-4555-5D02-0E54B4EA89E9}"/>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p.218).</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5">
            <a:extLst>
              <a:ext uri="{FF2B5EF4-FFF2-40B4-BE49-F238E27FC236}">
                <a16:creationId xmlns:a16="http://schemas.microsoft.com/office/drawing/2014/main" id="{DFE29DDB-983A-2BB9-C6EF-ECA9274CA951}"/>
              </a:ext>
            </a:extLst>
          </p:cNvPr>
          <p:cNvSpPr>
            <a:spLocks noGrp="1"/>
          </p:cNvSpPr>
          <p:nvPr>
            <p:ph type="title"/>
          </p:nvPr>
        </p:nvSpPr>
        <p:spPr/>
        <p:txBody>
          <a:bodyPr rtlCol="0">
            <a:noAutofit/>
          </a:bodyPr>
          <a:lstStyle/>
          <a:p>
            <a:pPr eaLnBrk="1" fontAlgn="auto" hangingPunct="1">
              <a:spcAft>
                <a:spcPts val="0"/>
              </a:spcAft>
              <a:defRPr/>
            </a:pPr>
            <a:r>
              <a:rPr lang="en-US" sz="3200" dirty="0">
                <a:ea typeface="MS PGothic" charset="0"/>
                <a:cs typeface="+mj-cs"/>
              </a:rPr>
              <a:t>Requirements collection, definition and visualization</a:t>
            </a:r>
          </a:p>
        </p:txBody>
      </p:sp>
      <p:sp>
        <p:nvSpPr>
          <p:cNvPr id="32770" name="Content Placeholder 2">
            <a:extLst>
              <a:ext uri="{FF2B5EF4-FFF2-40B4-BE49-F238E27FC236}">
                <a16:creationId xmlns:a16="http://schemas.microsoft.com/office/drawing/2014/main" id="{09013F11-75A7-AAFB-67FA-20B5260615A2}"/>
              </a:ext>
            </a:extLst>
          </p:cNvPr>
          <p:cNvSpPr>
            <a:spLocks noGrp="1"/>
          </p:cNvSpPr>
          <p:nvPr>
            <p:ph idx="1"/>
          </p:nvPr>
        </p:nvSpPr>
        <p:spPr>
          <a:xfrm>
            <a:off x="304800" y="1554163"/>
            <a:ext cx="8686800" cy="4999037"/>
          </a:xfrm>
        </p:spPr>
        <p:txBody>
          <a:bodyPr rtlCol="0">
            <a:normAutofit lnSpcReduction="10000"/>
          </a:bodyPr>
          <a:lstStyle/>
          <a:p>
            <a:pPr eaLnBrk="1" fontAlgn="auto" hangingPunct="1">
              <a:spcAft>
                <a:spcPts val="0"/>
              </a:spcAft>
              <a:buFont typeface="Arial"/>
              <a:buChar char="•"/>
              <a:defRPr/>
            </a:pPr>
            <a:r>
              <a:rPr lang="en-AU" dirty="0">
                <a:ea typeface="MS PGothic" charset="0"/>
                <a:cs typeface="+mn-cs"/>
              </a:rPr>
              <a:t>This step </a:t>
            </a:r>
            <a:r>
              <a:rPr dirty="0">
                <a:ea typeface="MS PGothic" charset="0"/>
                <a:cs typeface="+mn-cs"/>
              </a:rPr>
              <a:t>results in the requirements specifying the desired capabilities and functionalities of the future data warehouse</a:t>
            </a:r>
          </a:p>
          <a:p>
            <a:pPr lvl="1" eaLnBrk="1" fontAlgn="auto" hangingPunct="1">
              <a:spcAft>
                <a:spcPts val="0"/>
              </a:spcAft>
              <a:buFont typeface="Arial" charset="0"/>
              <a:buChar char="•"/>
              <a:defRPr/>
            </a:pPr>
            <a:r>
              <a:rPr dirty="0">
                <a:ea typeface="MS PGothic" charset="0"/>
              </a:rPr>
              <a:t>The requirements are based on the analytical needs that can be met by the data in the internal data source systems and available external data sources</a:t>
            </a:r>
          </a:p>
          <a:p>
            <a:pPr lvl="1" eaLnBrk="1" fontAlgn="auto" hangingPunct="1">
              <a:spcAft>
                <a:spcPts val="0"/>
              </a:spcAft>
              <a:buFont typeface="Arial" charset="0"/>
              <a:buChar char="•"/>
              <a:defRPr/>
            </a:pPr>
            <a:r>
              <a:rPr dirty="0">
                <a:ea typeface="MS PGothic" charset="0"/>
              </a:rPr>
              <a:t>The requirements are collected through interviewing various stakeholders of the data warehouse</a:t>
            </a:r>
          </a:p>
          <a:p>
            <a:pPr lvl="1" eaLnBrk="1" fontAlgn="auto" hangingPunct="1">
              <a:spcAft>
                <a:spcPts val="0"/>
              </a:spcAft>
              <a:buFont typeface="Arial" charset="0"/>
              <a:buChar char="•"/>
              <a:defRPr/>
            </a:pPr>
            <a:r>
              <a:rPr dirty="0">
                <a:ea typeface="MS PGothic" charset="0"/>
              </a:rPr>
              <a:t>In addition to interviews, additional methods for eliciting requirements from the stakeholders can be used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5">
            <a:extLst>
              <a:ext uri="{FF2B5EF4-FFF2-40B4-BE49-F238E27FC236}">
                <a16:creationId xmlns:a16="http://schemas.microsoft.com/office/drawing/2014/main" id="{A9D5018B-6653-5DA8-53B8-F669ADCB7BFE}"/>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S PGothic" charset="0"/>
                <a:cs typeface="+mj-cs"/>
              </a:rPr>
              <a:t>Requirements collection, definition, and visualization</a:t>
            </a:r>
          </a:p>
        </p:txBody>
      </p:sp>
      <p:sp>
        <p:nvSpPr>
          <p:cNvPr id="108547" name="Content Placeholder 2">
            <a:extLst>
              <a:ext uri="{FF2B5EF4-FFF2-40B4-BE49-F238E27FC236}">
                <a16:creationId xmlns:a16="http://schemas.microsoft.com/office/drawing/2014/main" id="{4D8E73A3-E138-884A-7047-9EA01E42B453}"/>
              </a:ext>
            </a:extLst>
          </p:cNvPr>
          <p:cNvSpPr>
            <a:spLocks noGrp="1"/>
          </p:cNvSpPr>
          <p:nvPr>
            <p:ph idx="1"/>
          </p:nvPr>
        </p:nvSpPr>
        <p:spPr>
          <a:xfrm>
            <a:off x="457200" y="1371600"/>
            <a:ext cx="8229600" cy="4754563"/>
          </a:xfrm>
        </p:spPr>
        <p:txBody>
          <a:bodyPr/>
          <a:lstStyle/>
          <a:p>
            <a:pPr eaLnBrk="1" hangingPunct="1"/>
            <a:r>
              <a:rPr lang="en-US" altLang="en-US"/>
              <a:t>The </a:t>
            </a:r>
            <a:r>
              <a:rPr lang="en-US" altLang="en-US" b="1"/>
              <a:t>collected</a:t>
            </a:r>
            <a:r>
              <a:rPr lang="en-US" altLang="en-US"/>
              <a:t> requirements should be clearly </a:t>
            </a:r>
            <a:r>
              <a:rPr lang="en-US" altLang="en-US" b="1"/>
              <a:t>defined</a:t>
            </a:r>
            <a:r>
              <a:rPr lang="en-US" altLang="en-US"/>
              <a:t> and stated in a written document, and then </a:t>
            </a:r>
            <a:r>
              <a:rPr lang="en-US" altLang="en-US" b="1"/>
              <a:t>visualized</a:t>
            </a:r>
            <a:r>
              <a:rPr lang="en-US" altLang="en-US"/>
              <a:t> as a conceptual data 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5B2B7B6B-863C-A9DA-BD13-4CD7CFFBF1FA}"/>
              </a:ext>
            </a:extLst>
          </p:cNvPr>
          <p:cNvSpPr>
            <a:spLocks noGrp="1"/>
          </p:cNvSpPr>
          <p:nvPr>
            <p:ph type="title"/>
          </p:nvPr>
        </p:nvSpPr>
        <p:spPr/>
        <p:txBody>
          <a:bodyPr>
            <a:normAutofit fontScale="90000"/>
          </a:bodyPr>
          <a:lstStyle/>
          <a:p>
            <a:pPr eaLnBrk="1" hangingPunct="1">
              <a:defRPr/>
            </a:pPr>
            <a:br>
              <a:rPr lang="en-US" altLang="en-US">
                <a:latin typeface="Franklin Gothic Medium" panose="020B0603020102020204" pitchFamily="34" charset="0"/>
              </a:rPr>
            </a:br>
            <a:endParaRPr lang="en-US" altLang="en-US">
              <a:latin typeface="Franklin Gothic Medium" panose="020B0603020102020204" pitchFamily="34" charset="0"/>
            </a:endParaRPr>
          </a:p>
        </p:txBody>
      </p:sp>
      <p:sp>
        <p:nvSpPr>
          <p:cNvPr id="110595" name="Content Placeholder 2">
            <a:extLst>
              <a:ext uri="{FF2B5EF4-FFF2-40B4-BE49-F238E27FC236}">
                <a16:creationId xmlns:a16="http://schemas.microsoft.com/office/drawing/2014/main" id="{9DF417AA-1C33-850B-C3AE-0709A3A9FE30}"/>
              </a:ext>
            </a:extLst>
          </p:cNvPr>
          <p:cNvSpPr>
            <a:spLocks noGrp="1"/>
          </p:cNvSpPr>
          <p:nvPr>
            <p:ph idx="1"/>
          </p:nvPr>
        </p:nvSpPr>
        <p:spPr>
          <a:xfrm>
            <a:off x="228600" y="328613"/>
            <a:ext cx="8686800" cy="4892675"/>
          </a:xfrm>
        </p:spPr>
        <p:txBody>
          <a:bodyPr/>
          <a:lstStyle/>
          <a:p>
            <a:pPr marL="0" indent="0" eaLnBrk="1" hangingPunct="1">
              <a:buFont typeface="Wingdings" panose="05000000000000000000" pitchFamily="2" charset="2"/>
              <a:buNone/>
            </a:pPr>
            <a:r>
              <a:rPr lang="en-US" altLang="en-US">
                <a:latin typeface="Franklin Gothic Book" panose="020B0503020102020204" pitchFamily="34" charset="0"/>
              </a:rPr>
              <a:t>Iterative nature of the data warehouse requirements collection, definition, and visualization process </a:t>
            </a:r>
          </a:p>
        </p:txBody>
      </p:sp>
      <p:pic>
        <p:nvPicPr>
          <p:cNvPr id="110596" name="Picture 2">
            <a:extLst>
              <a:ext uri="{FF2B5EF4-FFF2-40B4-BE49-F238E27FC236}">
                <a16:creationId xmlns:a16="http://schemas.microsoft.com/office/drawing/2014/main" id="{73E9FC98-FBDC-8D14-751B-4A3982904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100" y="1762125"/>
            <a:ext cx="8434388" cy="482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7" name="TextBox 4">
            <a:extLst>
              <a:ext uri="{FF2B5EF4-FFF2-40B4-BE49-F238E27FC236}">
                <a16:creationId xmlns:a16="http://schemas.microsoft.com/office/drawing/2014/main" id="{0935497F-CEFA-C04F-2AC3-A49100B10BBA}"/>
              </a:ext>
            </a:extLst>
          </p:cNvPr>
          <p:cNvSpPr txBox="1">
            <a:spLocks noChangeArrowheads="1"/>
          </p:cNvSpPr>
          <p:nvPr/>
        </p:nvSpPr>
        <p:spPr bwMode="auto">
          <a:xfrm>
            <a:off x="5486400" y="14478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p.219).</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C09FF511-13FE-8E86-3440-90576A7EC778}"/>
              </a:ext>
            </a:extLst>
          </p:cNvPr>
          <p:cNvSpPr>
            <a:spLocks noGrp="1"/>
          </p:cNvSpPr>
          <p:nvPr>
            <p:ph type="title"/>
          </p:nvPr>
        </p:nvSpPr>
        <p:spPr/>
        <p:txBody>
          <a:bodyPr/>
          <a:lstStyle/>
          <a:p>
            <a:pPr eaLnBrk="1" hangingPunct="1"/>
            <a:r>
              <a:rPr lang="en-US" altLang="en-US"/>
              <a:t>Data warehouse modeling </a:t>
            </a:r>
          </a:p>
        </p:txBody>
      </p:sp>
      <p:sp>
        <p:nvSpPr>
          <p:cNvPr id="112643" name="Content Placeholder 2">
            <a:extLst>
              <a:ext uri="{FF2B5EF4-FFF2-40B4-BE49-F238E27FC236}">
                <a16:creationId xmlns:a16="http://schemas.microsoft.com/office/drawing/2014/main" id="{07C4296B-4AAB-FB97-C464-8F6B809E900F}"/>
              </a:ext>
            </a:extLst>
          </p:cNvPr>
          <p:cNvSpPr>
            <a:spLocks noGrp="1"/>
          </p:cNvSpPr>
          <p:nvPr>
            <p:ph idx="1"/>
          </p:nvPr>
        </p:nvSpPr>
        <p:spPr/>
        <p:txBody>
          <a:bodyPr/>
          <a:lstStyle/>
          <a:p>
            <a:pPr eaLnBrk="1" hangingPunct="1"/>
            <a:r>
              <a:rPr lang="en-US" altLang="en-US"/>
              <a:t>AKA: </a:t>
            </a:r>
            <a:r>
              <a:rPr lang="en-US" altLang="en-US" b="1"/>
              <a:t>logical data warehouse modeling</a:t>
            </a:r>
          </a:p>
          <a:p>
            <a:pPr lvl="1" eaLnBrk="1" hangingPunct="1">
              <a:buFont typeface="Arial" panose="020B0604020202020204" pitchFamily="34" charset="0"/>
              <a:buChar char="•"/>
            </a:pPr>
            <a:r>
              <a:rPr lang="en-US" altLang="en-US"/>
              <a:t>creation of the data warehouse data model that is implementable by the DBMS</a:t>
            </a:r>
          </a:p>
          <a:p>
            <a:pPr lvl="1" eaLnBrk="1" hangingPunct="1">
              <a:buFont typeface="Arial" panose="020B0604020202020204" pitchFamily="34" charset="0"/>
              <a:buChar char="•"/>
            </a:pPr>
            <a:r>
              <a:rPr lang="en-US" altLang="en-US"/>
              <a:t>This is the focus of the next topic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579311A3-826A-5260-3BDE-BD6D159C3186}"/>
              </a:ext>
            </a:extLst>
          </p:cNvPr>
          <p:cNvSpPr>
            <a:spLocks noGrp="1"/>
          </p:cNvSpPr>
          <p:nvPr>
            <p:ph type="title"/>
          </p:nvPr>
        </p:nvSpPr>
        <p:spPr/>
        <p:txBody>
          <a:bodyPr/>
          <a:lstStyle/>
          <a:p>
            <a:pPr eaLnBrk="1" hangingPunct="1"/>
            <a:r>
              <a:rPr lang="en-US" altLang="en-US"/>
              <a:t>Creating The Data Warehouse </a:t>
            </a:r>
          </a:p>
        </p:txBody>
      </p:sp>
      <p:sp>
        <p:nvSpPr>
          <p:cNvPr id="114691" name="Content Placeholder 2">
            <a:extLst>
              <a:ext uri="{FF2B5EF4-FFF2-40B4-BE49-F238E27FC236}">
                <a16:creationId xmlns:a16="http://schemas.microsoft.com/office/drawing/2014/main" id="{5DD5620F-A1F9-15DA-6B85-F11AA872C4F4}"/>
              </a:ext>
            </a:extLst>
          </p:cNvPr>
          <p:cNvSpPr>
            <a:spLocks noGrp="1"/>
          </p:cNvSpPr>
          <p:nvPr>
            <p:ph idx="1"/>
          </p:nvPr>
        </p:nvSpPr>
        <p:spPr/>
        <p:txBody>
          <a:bodyPr/>
          <a:lstStyle/>
          <a:p>
            <a:pPr eaLnBrk="1" hangingPunct="1"/>
            <a:r>
              <a:rPr lang="en-US" altLang="en-US"/>
              <a:t>Using a DBMS to implement the data warehouse data model as an actual data warehouse</a:t>
            </a:r>
          </a:p>
          <a:p>
            <a:pPr lvl="1" eaLnBrk="1" hangingPunct="1">
              <a:buFont typeface="Arial" panose="020B0604020202020204" pitchFamily="34" charset="0"/>
              <a:buChar char="•"/>
            </a:pPr>
            <a:r>
              <a:rPr lang="en-US" altLang="en-US"/>
              <a:t>Typically, data warehouses are implemented using a relational DBMS (RDBMS) software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084E60B0-3C15-F59A-BAC2-9DF57BCB60CB}"/>
              </a:ext>
            </a:extLst>
          </p:cNvPr>
          <p:cNvSpPr>
            <a:spLocks noGrp="1"/>
          </p:cNvSpPr>
          <p:nvPr>
            <p:ph type="title"/>
          </p:nvPr>
        </p:nvSpPr>
        <p:spPr/>
        <p:txBody>
          <a:bodyPr/>
          <a:lstStyle/>
          <a:p>
            <a:pPr eaLnBrk="1" hangingPunct="1"/>
            <a:r>
              <a:rPr lang="en-US" altLang="en-US"/>
              <a:t>Lecture Outline</a:t>
            </a:r>
          </a:p>
        </p:txBody>
      </p:sp>
      <p:sp>
        <p:nvSpPr>
          <p:cNvPr id="43011" name="Content Placeholder 2">
            <a:extLst>
              <a:ext uri="{FF2B5EF4-FFF2-40B4-BE49-F238E27FC236}">
                <a16:creationId xmlns:a16="http://schemas.microsoft.com/office/drawing/2014/main" id="{C047CC8D-EB60-2D53-C096-863E15A2EE33}"/>
              </a:ext>
            </a:extLst>
          </p:cNvPr>
          <p:cNvSpPr>
            <a:spLocks noGrp="1"/>
          </p:cNvSpPr>
          <p:nvPr>
            <p:ph idx="1"/>
          </p:nvPr>
        </p:nvSpPr>
        <p:spPr/>
        <p:txBody>
          <a:bodyPr/>
          <a:lstStyle/>
          <a:p>
            <a:pPr eaLnBrk="1" hangingPunct="1"/>
            <a:r>
              <a:rPr lang="en-US" altLang="en-US"/>
              <a:t>Introduction</a:t>
            </a:r>
          </a:p>
          <a:p>
            <a:pPr eaLnBrk="1" hangingPunct="1"/>
            <a:r>
              <a:rPr lang="en-US" altLang="en-US"/>
              <a:t>Operational Vs Analytical Databases </a:t>
            </a:r>
          </a:p>
          <a:p>
            <a:pPr eaLnBrk="1" hangingPunct="1"/>
            <a:r>
              <a:rPr lang="en-US" altLang="en-US"/>
              <a:t>Data Warehouse Definition</a:t>
            </a:r>
          </a:p>
          <a:p>
            <a:pPr eaLnBrk="1" hangingPunct="1"/>
            <a:r>
              <a:rPr lang="en-US" altLang="en-US"/>
              <a:t>Data Warehouse Components</a:t>
            </a:r>
          </a:p>
          <a:p>
            <a:pPr eaLnBrk="1" hangingPunct="1"/>
            <a:r>
              <a:rPr lang="en-US" altLang="en-US"/>
              <a:t>Data Warehouse Development</a:t>
            </a:r>
          </a:p>
          <a:p>
            <a:pPr eaLnBrk="1" hangingPunct="1"/>
            <a:r>
              <a:rPr lang="en-US" altLang="en-US"/>
              <a:t>Conclusion</a:t>
            </a:r>
          </a:p>
          <a:p>
            <a:pPr eaLnBrk="1" hangingPunct="1"/>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0044C6AB-7E78-E03A-D90B-17BA1FBBF260}"/>
              </a:ext>
            </a:extLst>
          </p:cNvPr>
          <p:cNvSpPr>
            <a:spLocks noGrp="1"/>
          </p:cNvSpPr>
          <p:nvPr>
            <p:ph type="title"/>
          </p:nvPr>
        </p:nvSpPr>
        <p:spPr/>
        <p:txBody>
          <a:bodyPr/>
          <a:lstStyle/>
          <a:p>
            <a:pPr eaLnBrk="1" hangingPunct="1"/>
            <a:r>
              <a:rPr lang="en-US" altLang="en-US"/>
              <a:t>Creating ETL infrastructure </a:t>
            </a:r>
          </a:p>
        </p:txBody>
      </p:sp>
      <p:sp>
        <p:nvSpPr>
          <p:cNvPr id="37891" name="Content Placeholder 2">
            <a:extLst>
              <a:ext uri="{FF2B5EF4-FFF2-40B4-BE49-F238E27FC236}">
                <a16:creationId xmlns:a16="http://schemas.microsoft.com/office/drawing/2014/main" id="{36D10585-2C49-3D0C-4F53-BA3B136E5FB6}"/>
              </a:ext>
            </a:extLst>
          </p:cNvPr>
          <p:cNvSpPr>
            <a:spLocks noGrp="1"/>
          </p:cNvSpPr>
          <p:nvPr>
            <p:ph idx="1"/>
          </p:nvPr>
        </p:nvSpPr>
        <p:spPr/>
        <p:txBody>
          <a:bodyPr rtlCol="0">
            <a:normAutofit fontScale="92500" lnSpcReduction="20000"/>
          </a:bodyPr>
          <a:lstStyle/>
          <a:p>
            <a:pPr eaLnBrk="1" fontAlgn="auto" hangingPunct="1">
              <a:spcAft>
                <a:spcPts val="0"/>
              </a:spcAft>
              <a:buFont typeface="Arial" charset="0"/>
              <a:buChar char="•"/>
              <a:defRPr/>
            </a:pPr>
            <a:r>
              <a:rPr dirty="0">
                <a:ea typeface="MS PGothic" charset="0"/>
                <a:cs typeface="+mn-cs"/>
              </a:rPr>
              <a:t>Creating necessary procedures and code for:</a:t>
            </a:r>
          </a:p>
          <a:p>
            <a:pPr lvl="1" eaLnBrk="1" fontAlgn="auto" hangingPunct="1">
              <a:spcAft>
                <a:spcPts val="0"/>
              </a:spcAft>
              <a:buFont typeface="Arial"/>
              <a:buChar char="•"/>
              <a:defRPr/>
            </a:pPr>
            <a:r>
              <a:rPr dirty="0">
                <a:ea typeface="MS PGothic" charset="0"/>
              </a:rPr>
              <a:t>Automatic extraction of relevant data from the operational data sources</a:t>
            </a:r>
          </a:p>
          <a:p>
            <a:pPr lvl="1" eaLnBrk="1" fontAlgn="auto" hangingPunct="1">
              <a:spcAft>
                <a:spcPts val="0"/>
              </a:spcAft>
              <a:buFont typeface="Arial"/>
              <a:buChar char="•"/>
              <a:defRPr/>
            </a:pPr>
            <a:r>
              <a:rPr dirty="0">
                <a:ea typeface="MS PGothic" charset="0"/>
              </a:rPr>
              <a:t>Transformation of the extracted data, so that its quality is assured and its structure conforms to the structure of the modeled and implemented data warehouse</a:t>
            </a:r>
          </a:p>
          <a:p>
            <a:pPr lvl="1" eaLnBrk="1" fontAlgn="auto" hangingPunct="1">
              <a:spcAft>
                <a:spcPts val="0"/>
              </a:spcAft>
              <a:buFont typeface="Arial"/>
              <a:buChar char="•"/>
              <a:defRPr/>
            </a:pPr>
            <a:r>
              <a:rPr dirty="0">
                <a:ea typeface="MS PGothic" charset="0"/>
              </a:rPr>
              <a:t>The seamless load of the transformed data into the data warehouse</a:t>
            </a:r>
          </a:p>
          <a:p>
            <a:pPr eaLnBrk="1" fontAlgn="auto" hangingPunct="1">
              <a:spcAft>
                <a:spcPts val="0"/>
              </a:spcAft>
              <a:buFont typeface="Arial" charset="0"/>
              <a:buChar char="•"/>
              <a:defRPr/>
            </a:pPr>
            <a:r>
              <a:rPr sz="2600" dirty="0">
                <a:ea typeface="MS PGothic" charset="0"/>
                <a:cs typeface="+mn-cs"/>
              </a:rPr>
              <a:t>Due to the amount of details that have to be considered, creating ETL infrastructure is often the most time- and resource-consuming part of the data warehouse development process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2A2B08F8-9FD4-D3A1-F0F2-6199712CDB98}"/>
              </a:ext>
            </a:extLst>
          </p:cNvPr>
          <p:cNvSpPr>
            <a:spLocks noGrp="1"/>
          </p:cNvSpPr>
          <p:nvPr>
            <p:ph type="title"/>
          </p:nvPr>
        </p:nvSpPr>
        <p:spPr/>
        <p:txBody>
          <a:bodyPr rtlCol="0">
            <a:normAutofit/>
          </a:bodyPr>
          <a:lstStyle/>
          <a:p>
            <a:pPr eaLnBrk="1" fontAlgn="auto" hangingPunct="1">
              <a:spcAft>
                <a:spcPts val="0"/>
              </a:spcAft>
              <a:defRPr/>
            </a:pPr>
            <a:r>
              <a:rPr lang="en-US" dirty="0">
                <a:ea typeface="MS PGothic" charset="0"/>
                <a:cs typeface="+mj-cs"/>
              </a:rPr>
              <a:t>Developing front-end (BI) applications </a:t>
            </a:r>
          </a:p>
        </p:txBody>
      </p:sp>
      <p:sp>
        <p:nvSpPr>
          <p:cNvPr id="118787" name="Content Placeholder 2">
            <a:extLst>
              <a:ext uri="{FF2B5EF4-FFF2-40B4-BE49-F238E27FC236}">
                <a16:creationId xmlns:a16="http://schemas.microsoft.com/office/drawing/2014/main" id="{ACC11928-6351-8758-1F4A-133517E004FA}"/>
              </a:ext>
            </a:extLst>
          </p:cNvPr>
          <p:cNvSpPr>
            <a:spLocks noGrp="1"/>
          </p:cNvSpPr>
          <p:nvPr>
            <p:ph idx="1"/>
          </p:nvPr>
        </p:nvSpPr>
        <p:spPr/>
        <p:txBody>
          <a:bodyPr/>
          <a:lstStyle/>
          <a:p>
            <a:pPr eaLnBrk="1" hangingPunct="1"/>
            <a:r>
              <a:rPr lang="en-US" altLang="en-US"/>
              <a:t>Designing and creating applications for indirect use by the end-users</a:t>
            </a:r>
          </a:p>
          <a:p>
            <a:pPr lvl="1" eaLnBrk="1" hangingPunct="1">
              <a:buFont typeface="Arial" panose="020B0604020202020204" pitchFamily="34" charset="0"/>
              <a:buChar char="•"/>
            </a:pPr>
            <a:r>
              <a:rPr lang="en-US" altLang="en-US"/>
              <a:t>Front-end applications are included in most data warehousing systems and are often referred to as </a:t>
            </a:r>
            <a:r>
              <a:rPr lang="en-US" altLang="en-US" i="1"/>
              <a:t>business intelligence (BI) applications</a:t>
            </a:r>
          </a:p>
          <a:p>
            <a:pPr lvl="1" eaLnBrk="1" hangingPunct="1">
              <a:buFont typeface="Arial" panose="020B0604020202020204" pitchFamily="34" charset="0"/>
              <a:buChar char="•"/>
            </a:pPr>
            <a:r>
              <a:rPr lang="en-US" altLang="en-US"/>
              <a:t>Front-end applications contain interfaces (such as forms and reports) accessible via a navigation mechanism (such as a menu)</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5F15EE91-6C66-4164-942D-69C57B98A271}"/>
              </a:ext>
            </a:extLst>
          </p:cNvPr>
          <p:cNvSpPr>
            <a:spLocks noGrp="1"/>
          </p:cNvSpPr>
          <p:nvPr>
            <p:ph type="title"/>
          </p:nvPr>
        </p:nvSpPr>
        <p:spPr/>
        <p:txBody>
          <a:bodyPr/>
          <a:lstStyle/>
          <a:p>
            <a:pPr eaLnBrk="1" hangingPunct="1"/>
            <a:r>
              <a:rPr lang="en-US" altLang="en-US"/>
              <a:t>Data warehouse deployment</a:t>
            </a:r>
          </a:p>
        </p:txBody>
      </p:sp>
      <p:sp>
        <p:nvSpPr>
          <p:cNvPr id="120835" name="Content Placeholder 2">
            <a:extLst>
              <a:ext uri="{FF2B5EF4-FFF2-40B4-BE49-F238E27FC236}">
                <a16:creationId xmlns:a16="http://schemas.microsoft.com/office/drawing/2014/main" id="{3228DF3E-2AB2-32B8-CF5D-ECE56B6F2BBB}"/>
              </a:ext>
            </a:extLst>
          </p:cNvPr>
          <p:cNvSpPr>
            <a:spLocks noGrp="1"/>
          </p:cNvSpPr>
          <p:nvPr>
            <p:ph idx="1"/>
          </p:nvPr>
        </p:nvSpPr>
        <p:spPr/>
        <p:txBody>
          <a:bodyPr/>
          <a:lstStyle/>
          <a:p>
            <a:pPr eaLnBrk="1" hangingPunct="1"/>
            <a:r>
              <a:rPr lang="en-US" altLang="en-US"/>
              <a:t>Releasing the data warehouse and its front-end (BI) applications for use by the end users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966118E7-BB05-6672-C1B7-4A1149824310}"/>
              </a:ext>
            </a:extLst>
          </p:cNvPr>
          <p:cNvSpPr>
            <a:spLocks noGrp="1"/>
          </p:cNvSpPr>
          <p:nvPr>
            <p:ph type="title"/>
          </p:nvPr>
        </p:nvSpPr>
        <p:spPr/>
        <p:txBody>
          <a:bodyPr/>
          <a:lstStyle/>
          <a:p>
            <a:pPr eaLnBrk="1" hangingPunct="1"/>
            <a:r>
              <a:rPr lang="en-US" altLang="en-US"/>
              <a:t>Data warehouse use</a:t>
            </a:r>
          </a:p>
        </p:txBody>
      </p:sp>
      <p:sp>
        <p:nvSpPr>
          <p:cNvPr id="122883" name="Content Placeholder 2">
            <a:extLst>
              <a:ext uri="{FF2B5EF4-FFF2-40B4-BE49-F238E27FC236}">
                <a16:creationId xmlns:a16="http://schemas.microsoft.com/office/drawing/2014/main" id="{897A8FD0-20EE-0278-AF9B-EC17FA79E2DC}"/>
              </a:ext>
            </a:extLst>
          </p:cNvPr>
          <p:cNvSpPr>
            <a:spLocks noGrp="1"/>
          </p:cNvSpPr>
          <p:nvPr>
            <p:ph idx="1"/>
          </p:nvPr>
        </p:nvSpPr>
        <p:spPr/>
        <p:txBody>
          <a:bodyPr/>
          <a:lstStyle/>
          <a:p>
            <a:pPr eaLnBrk="1" hangingPunct="1"/>
            <a:r>
              <a:rPr lang="en-US" altLang="en-US"/>
              <a:t>The retrieval of the data in the data warehouse</a:t>
            </a:r>
          </a:p>
          <a:p>
            <a:pPr lvl="1" eaLnBrk="1" hangingPunct="1">
              <a:buFont typeface="Arial" panose="020B0604020202020204" pitchFamily="34" charset="0"/>
              <a:buChar char="•"/>
            </a:pPr>
            <a:r>
              <a:rPr lang="en-US" altLang="en-US"/>
              <a:t>Indirect use</a:t>
            </a:r>
          </a:p>
          <a:p>
            <a:pPr lvl="2" eaLnBrk="1" hangingPunct="1"/>
            <a:r>
              <a:rPr lang="en-US" altLang="en-US"/>
              <a:t>Via the front-end (BI) applications</a:t>
            </a:r>
          </a:p>
          <a:p>
            <a:pPr lvl="1" eaLnBrk="1" hangingPunct="1">
              <a:buFont typeface="Arial" panose="020B0604020202020204" pitchFamily="34" charset="0"/>
              <a:buChar char="•"/>
            </a:pPr>
            <a:r>
              <a:rPr lang="en-US" altLang="en-US"/>
              <a:t>Direct use</a:t>
            </a:r>
          </a:p>
          <a:p>
            <a:pPr lvl="2" eaLnBrk="1" hangingPunct="1"/>
            <a:r>
              <a:rPr lang="en-US" altLang="en-US"/>
              <a:t>Via the DBMS</a:t>
            </a:r>
          </a:p>
          <a:p>
            <a:pPr lvl="2" eaLnBrk="1" hangingPunct="1"/>
            <a:r>
              <a:rPr lang="en-US" altLang="en-US"/>
              <a:t>Via the OLAP (BI) tools</a:t>
            </a:r>
          </a:p>
          <a:p>
            <a:pPr lvl="2" eaLnBrk="1" hangingPunct="1"/>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5C6D0A9C-EA21-147E-9247-3A72AC99A8D7}"/>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S PGothic" charset="0"/>
                <a:cs typeface="+mj-cs"/>
              </a:rPr>
              <a:t>Data warehouse administration and maintenance </a:t>
            </a:r>
          </a:p>
        </p:txBody>
      </p:sp>
      <p:sp>
        <p:nvSpPr>
          <p:cNvPr id="124931" name="Content Placeholder 2">
            <a:extLst>
              <a:ext uri="{FF2B5EF4-FFF2-40B4-BE49-F238E27FC236}">
                <a16:creationId xmlns:a16="http://schemas.microsoft.com/office/drawing/2014/main" id="{43AEC004-DB2F-4A23-73C7-D09C720CB837}"/>
              </a:ext>
            </a:extLst>
          </p:cNvPr>
          <p:cNvSpPr>
            <a:spLocks noGrp="1"/>
          </p:cNvSpPr>
          <p:nvPr>
            <p:ph idx="1"/>
          </p:nvPr>
        </p:nvSpPr>
        <p:spPr/>
        <p:txBody>
          <a:bodyPr/>
          <a:lstStyle/>
          <a:p>
            <a:pPr eaLnBrk="1" hangingPunct="1"/>
            <a:r>
              <a:rPr lang="en-US" altLang="en-US"/>
              <a:t>Performing activities that support the data warehouse end user, including dealing with technical issues, such as:</a:t>
            </a:r>
          </a:p>
          <a:p>
            <a:pPr lvl="1" eaLnBrk="1" hangingPunct="1">
              <a:buFont typeface="Arial" panose="020B0604020202020204" pitchFamily="34" charset="0"/>
              <a:buChar char="•"/>
            </a:pPr>
            <a:r>
              <a:rPr lang="en-US" altLang="en-US"/>
              <a:t>Providing security for the information contained in the data warehouse </a:t>
            </a:r>
          </a:p>
          <a:p>
            <a:pPr lvl="1" eaLnBrk="1" hangingPunct="1">
              <a:buFont typeface="Arial" panose="020B0604020202020204" pitchFamily="34" charset="0"/>
              <a:buChar char="•"/>
            </a:pPr>
            <a:r>
              <a:rPr lang="en-US" altLang="en-US"/>
              <a:t>Ensuring sufficient hard-drive space for the data warehouse content</a:t>
            </a:r>
          </a:p>
          <a:p>
            <a:pPr lvl="1" eaLnBrk="1" hangingPunct="1">
              <a:buFont typeface="Arial" panose="020B0604020202020204" pitchFamily="34" charset="0"/>
              <a:buChar char="•"/>
            </a:pPr>
            <a:r>
              <a:rPr lang="en-US" altLang="en-US"/>
              <a:t>Implementing the backup and recovery procedures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ABE072E9-98C4-C32E-F9BB-3CDB5D2ED415}"/>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S PGothic" charset="0"/>
                <a:cs typeface="+mj-cs"/>
              </a:rPr>
              <a:t>Steps In The Development Of Data Warehouses</a:t>
            </a:r>
            <a:br>
              <a:rPr lang="en-US" dirty="0">
                <a:ea typeface="MS PGothic" charset="0"/>
                <a:cs typeface="+mj-cs"/>
              </a:rPr>
            </a:br>
            <a:endParaRPr lang="en-US" dirty="0">
              <a:ea typeface="MS PGothic" charset="0"/>
              <a:cs typeface="+mj-cs"/>
            </a:endParaRPr>
          </a:p>
        </p:txBody>
      </p:sp>
      <p:pic>
        <p:nvPicPr>
          <p:cNvPr id="126979" name="Picture 2">
            <a:extLst>
              <a:ext uri="{FF2B5EF4-FFF2-40B4-BE49-F238E27FC236}">
                <a16:creationId xmlns:a16="http://schemas.microsoft.com/office/drawing/2014/main" id="{4EE53206-F895-70A9-02FC-7DCC44C997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662113"/>
            <a:ext cx="8601075"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0" name="TextBox 3">
            <a:extLst>
              <a:ext uri="{FF2B5EF4-FFF2-40B4-BE49-F238E27FC236}">
                <a16:creationId xmlns:a16="http://schemas.microsoft.com/office/drawing/2014/main" id="{BF9B480D-AEAC-2725-AA3D-1817DEC5A2E1}"/>
              </a:ext>
            </a:extLst>
          </p:cNvPr>
          <p:cNvSpPr txBox="1">
            <a:spLocks noChangeArrowheads="1"/>
          </p:cNvSpPr>
          <p:nvPr/>
        </p:nvSpPr>
        <p:spPr bwMode="auto">
          <a:xfrm>
            <a:off x="1981200" y="5943600"/>
            <a:ext cx="32559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800">
                <a:solidFill>
                  <a:srgbClr val="000000"/>
                </a:solidFill>
              </a:rPr>
              <a:t>(from: Jukic, et. al., 2014, p.218).</a:t>
            </a:r>
          </a:p>
          <a:p>
            <a:pPr eaLnBrk="1" hangingPunct="1">
              <a:spcBef>
                <a:spcPct val="0"/>
              </a:spcBef>
              <a:buFontTx/>
              <a:buNone/>
            </a:pPr>
            <a:endParaRPr lang="en-US" altLang="en-US" sz="1800">
              <a:latin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A45FB580-B03C-CB65-6622-55EB3E262F6E}"/>
              </a:ext>
            </a:extLst>
          </p:cNvPr>
          <p:cNvSpPr>
            <a:spLocks noGrp="1"/>
          </p:cNvSpPr>
          <p:nvPr>
            <p:ph type="ctrTitle"/>
          </p:nvPr>
        </p:nvSpPr>
        <p:spPr/>
        <p:txBody>
          <a:bodyPr/>
          <a:lstStyle/>
          <a:p>
            <a:pPr eaLnBrk="1" hangingPunct="1"/>
            <a:r>
              <a:rPr lang="en-US" altLang="en-US"/>
              <a:t>ICT394 Business Intelligence Application Development</a:t>
            </a:r>
          </a:p>
        </p:txBody>
      </p:sp>
      <p:sp>
        <p:nvSpPr>
          <p:cNvPr id="3" name="Subtitle 2">
            <a:extLst>
              <a:ext uri="{FF2B5EF4-FFF2-40B4-BE49-F238E27FC236}">
                <a16:creationId xmlns:a16="http://schemas.microsoft.com/office/drawing/2014/main" id="{54064B80-4A54-3A42-D674-C1ED7EA90AC5}"/>
              </a:ext>
            </a:extLst>
          </p:cNvPr>
          <p:cNvSpPr>
            <a:spLocks noGrp="1"/>
          </p:cNvSpPr>
          <p:nvPr>
            <p:ph type="subTitle" idx="1"/>
          </p:nvPr>
        </p:nvSpPr>
        <p:spPr/>
        <p:txBody>
          <a:bodyPr rtlCol="0">
            <a:normAutofit/>
          </a:bodyPr>
          <a:lstStyle/>
          <a:p>
            <a:pPr eaLnBrk="1" fontAlgn="auto" hangingPunct="1">
              <a:spcAft>
                <a:spcPts val="0"/>
              </a:spcAft>
              <a:buFont typeface="Arial"/>
              <a:buNone/>
              <a:defRPr/>
            </a:pPr>
            <a:r>
              <a:rPr lang="en-US" dirty="0">
                <a:ea typeface="+mn-ea"/>
                <a:cs typeface="+mn-cs"/>
              </a:rPr>
              <a:t>Topic 03: Part 06</a:t>
            </a:r>
          </a:p>
          <a:p>
            <a:pPr eaLnBrk="1" fontAlgn="auto" hangingPunct="1">
              <a:spcAft>
                <a:spcPts val="0"/>
              </a:spcAft>
              <a:buFont typeface="Arial"/>
              <a:buNone/>
              <a:defRPr/>
            </a:pPr>
            <a:r>
              <a:rPr lang="en-US" dirty="0">
                <a:ea typeface="+mn-ea"/>
                <a:cs typeface="+mn-cs"/>
              </a:rPr>
              <a:t>Topic Summary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14FAB51F-75A5-B5C4-A5E6-044BDC18D310}"/>
              </a:ext>
            </a:extLst>
          </p:cNvPr>
          <p:cNvSpPr>
            <a:spLocks noGrp="1"/>
          </p:cNvSpPr>
          <p:nvPr>
            <p:ph type="title"/>
          </p:nvPr>
        </p:nvSpPr>
        <p:spPr/>
        <p:txBody>
          <a:bodyPr/>
          <a:lstStyle/>
          <a:p>
            <a:pPr eaLnBrk="1" hangingPunct="1"/>
            <a:r>
              <a:rPr lang="en-US" altLang="en-US"/>
              <a:t>Conclusion</a:t>
            </a:r>
          </a:p>
        </p:txBody>
      </p:sp>
      <p:sp>
        <p:nvSpPr>
          <p:cNvPr id="3" name="Content Placeholder 2">
            <a:extLst>
              <a:ext uri="{FF2B5EF4-FFF2-40B4-BE49-F238E27FC236}">
                <a16:creationId xmlns:a16="http://schemas.microsoft.com/office/drawing/2014/main" id="{7092A448-C915-2EA3-6E49-EFEAB818FE27}"/>
              </a:ext>
            </a:extLst>
          </p:cNvPr>
          <p:cNvSpPr>
            <a:spLocks noGrp="1"/>
          </p:cNvSpPr>
          <p:nvPr>
            <p:ph idx="1"/>
          </p:nvPr>
        </p:nvSpPr>
        <p:spPr/>
        <p:txBody>
          <a:bodyPr rtlCol="0">
            <a:normAutofit fontScale="92500"/>
          </a:bodyPr>
          <a:lstStyle/>
          <a:p>
            <a:pPr eaLnBrk="1" fontAlgn="auto" hangingPunct="1">
              <a:spcAft>
                <a:spcPts val="0"/>
              </a:spcAft>
              <a:buFont typeface="Arial"/>
              <a:buChar char="•"/>
              <a:defRPr/>
            </a:pPr>
            <a:r>
              <a:rPr lang="en-US" dirty="0">
                <a:ea typeface="+mn-ea"/>
                <a:cs typeface="+mn-cs"/>
              </a:rPr>
              <a:t>At the completion of this topic, you should be able to:</a:t>
            </a:r>
          </a:p>
          <a:p>
            <a:pPr lvl="1" eaLnBrk="1" fontAlgn="auto" hangingPunct="1">
              <a:spcAft>
                <a:spcPts val="0"/>
              </a:spcAft>
              <a:buFont typeface="Arial"/>
              <a:buChar char="–"/>
              <a:defRPr/>
            </a:pPr>
            <a:r>
              <a:rPr lang="en-AU" dirty="0">
                <a:ea typeface="+mn-ea"/>
              </a:rPr>
              <a:t>Provide a definition of a data warehouse, including examples as to how and in what circumstances it would be used</a:t>
            </a:r>
          </a:p>
          <a:p>
            <a:pPr lvl="1" eaLnBrk="1" fontAlgn="auto" hangingPunct="1">
              <a:spcAft>
                <a:spcPts val="0"/>
              </a:spcAft>
              <a:buFont typeface="Arial"/>
              <a:buChar char="–"/>
              <a:defRPr/>
            </a:pPr>
            <a:r>
              <a:rPr lang="en-AU" dirty="0">
                <a:ea typeface="+mn-ea"/>
              </a:rPr>
              <a:t>Describe and provide examples as to the difference between operational and analytical databases</a:t>
            </a:r>
          </a:p>
          <a:p>
            <a:pPr lvl="1" eaLnBrk="1" fontAlgn="auto" hangingPunct="1">
              <a:spcAft>
                <a:spcPts val="0"/>
              </a:spcAft>
              <a:buFont typeface="Arial"/>
              <a:buChar char="–"/>
              <a:defRPr/>
            </a:pPr>
            <a:r>
              <a:rPr lang="en-AU" dirty="0">
                <a:ea typeface="+mn-ea"/>
              </a:rPr>
              <a:t>Discuss the components of a data warehouse system</a:t>
            </a:r>
          </a:p>
          <a:p>
            <a:pPr lvl="1" eaLnBrk="1" fontAlgn="auto" hangingPunct="1">
              <a:spcAft>
                <a:spcPts val="0"/>
              </a:spcAft>
              <a:buFont typeface="Arial"/>
              <a:buChar char="–"/>
              <a:defRPr/>
            </a:pPr>
            <a:r>
              <a:rPr lang="en-AU" dirty="0">
                <a:ea typeface="+mn-ea"/>
              </a:rPr>
              <a:t>Discuss the basic steps in the development of a data warehouse</a:t>
            </a:r>
            <a:endParaRPr lang="en-US" dirty="0">
              <a:ea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8EC4D966-C6C0-656B-1EDB-17B53095099E}"/>
              </a:ext>
            </a:extLst>
          </p:cNvPr>
          <p:cNvSpPr>
            <a:spLocks noGrp="1"/>
          </p:cNvSpPr>
          <p:nvPr>
            <p:ph type="title"/>
          </p:nvPr>
        </p:nvSpPr>
        <p:spPr/>
        <p:txBody>
          <a:bodyPr/>
          <a:lstStyle/>
          <a:p>
            <a:pPr eaLnBrk="1" hangingPunct="1"/>
            <a:r>
              <a:rPr lang="en-US" altLang="en-US"/>
              <a:t>References</a:t>
            </a:r>
          </a:p>
        </p:txBody>
      </p:sp>
      <p:sp>
        <p:nvSpPr>
          <p:cNvPr id="133123" name="Content Placeholder 2">
            <a:extLst>
              <a:ext uri="{FF2B5EF4-FFF2-40B4-BE49-F238E27FC236}">
                <a16:creationId xmlns:a16="http://schemas.microsoft.com/office/drawing/2014/main" id="{C4314A05-B670-75DD-E8BD-5A3C9E6C4120}"/>
              </a:ext>
            </a:extLst>
          </p:cNvPr>
          <p:cNvSpPr>
            <a:spLocks noGrp="1"/>
          </p:cNvSpPr>
          <p:nvPr>
            <p:ph idx="1"/>
          </p:nvPr>
        </p:nvSpPr>
        <p:spPr/>
        <p:txBody>
          <a:bodyPr/>
          <a:lstStyle/>
          <a:p>
            <a:pPr marL="541338" indent="-541338" eaLnBrk="1" hangingPunct="1">
              <a:buFont typeface="Arial" panose="020B0604020202020204" pitchFamily="34" charset="0"/>
              <a:buNone/>
            </a:pPr>
            <a:r>
              <a:rPr lang="en-US" altLang="en-US"/>
              <a:t>Jukic, N., Vrksky, S., and Nestorov, S., 2014, </a:t>
            </a:r>
            <a:r>
              <a:rPr lang="en-US" altLang="en-US" i="1"/>
              <a:t>Database Systems: Introduction to Databases and Data Warehouses</a:t>
            </a:r>
            <a:r>
              <a:rPr lang="en-US" altLang="en-US"/>
              <a:t>, Pearson Education Inc., Boston.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10D8F22B-EA6F-22CF-635B-4496E1D4F569}"/>
              </a:ext>
            </a:extLst>
          </p:cNvPr>
          <p:cNvSpPr>
            <a:spLocks noGrp="1"/>
          </p:cNvSpPr>
          <p:nvPr>
            <p:ph type="ctrTitle"/>
          </p:nvPr>
        </p:nvSpPr>
        <p:spPr/>
        <p:txBody>
          <a:bodyPr/>
          <a:lstStyle/>
          <a:p>
            <a:pPr eaLnBrk="1" hangingPunct="1"/>
            <a:r>
              <a:rPr lang="en-US" altLang="en-US"/>
              <a:t>ICT394 Business Intelligence Application Development</a:t>
            </a:r>
          </a:p>
        </p:txBody>
      </p:sp>
      <p:sp>
        <p:nvSpPr>
          <p:cNvPr id="3" name="Subtitle 2">
            <a:extLst>
              <a:ext uri="{FF2B5EF4-FFF2-40B4-BE49-F238E27FC236}">
                <a16:creationId xmlns:a16="http://schemas.microsoft.com/office/drawing/2014/main" id="{A3A7773E-B71A-AB7F-4D01-60E82FDB267B}"/>
              </a:ext>
            </a:extLst>
          </p:cNvPr>
          <p:cNvSpPr>
            <a:spLocks noGrp="1"/>
          </p:cNvSpPr>
          <p:nvPr>
            <p:ph type="subTitle" idx="1"/>
          </p:nvPr>
        </p:nvSpPr>
        <p:spPr/>
        <p:txBody>
          <a:bodyPr rtlCol="0">
            <a:normAutofit/>
          </a:bodyPr>
          <a:lstStyle/>
          <a:p>
            <a:pPr eaLnBrk="1" fontAlgn="auto" hangingPunct="1">
              <a:spcAft>
                <a:spcPts val="0"/>
              </a:spcAft>
              <a:buFont typeface="Arial"/>
              <a:buNone/>
              <a:defRPr/>
            </a:pPr>
            <a:r>
              <a:rPr lang="en-US" dirty="0">
                <a:ea typeface="+mn-ea"/>
                <a:cs typeface="+mn-cs"/>
              </a:rPr>
              <a:t>Topic 03: Part 02</a:t>
            </a:r>
          </a:p>
          <a:p>
            <a:pPr eaLnBrk="1" fontAlgn="auto" hangingPunct="1">
              <a:spcAft>
                <a:spcPts val="0"/>
              </a:spcAft>
              <a:buFont typeface="Arial"/>
              <a:buNone/>
              <a:defRPr/>
            </a:pPr>
            <a:r>
              <a:rPr lang="en-US" dirty="0">
                <a:ea typeface="+mn-ea"/>
                <a:cs typeface="+mn-cs"/>
              </a:rPr>
              <a:t>Operational </a:t>
            </a:r>
            <a:r>
              <a:rPr lang="en-US" dirty="0" err="1">
                <a:ea typeface="+mn-ea"/>
                <a:cs typeface="+mn-cs"/>
              </a:rPr>
              <a:t>Vs</a:t>
            </a:r>
            <a:r>
              <a:rPr lang="en-US" dirty="0">
                <a:ea typeface="+mn-ea"/>
                <a:cs typeface="+mn-cs"/>
              </a:rPr>
              <a:t> Analytics Databases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F492076-B3AC-EC71-337A-CBF8611345EE}"/>
              </a:ext>
            </a:extLst>
          </p:cNvPr>
          <p:cNvSpPr>
            <a:spLocks noGrp="1"/>
          </p:cNvSpPr>
          <p:nvPr>
            <p:ph type="title"/>
          </p:nvPr>
        </p:nvSpPr>
        <p:spPr/>
        <p:txBody>
          <a:bodyPr rtlCol="0">
            <a:normAutofit/>
          </a:bodyPr>
          <a:lstStyle/>
          <a:p>
            <a:pPr eaLnBrk="1" fontAlgn="auto" hangingPunct="1">
              <a:spcAft>
                <a:spcPts val="0"/>
              </a:spcAft>
              <a:defRPr/>
            </a:pPr>
            <a:r>
              <a:rPr lang="en-US" dirty="0">
                <a:ea typeface="MS PGothic" charset="0"/>
                <a:cs typeface="+mj-cs"/>
              </a:rPr>
              <a:t>Types of information in organisations</a:t>
            </a:r>
            <a:endParaRPr dirty="0">
              <a:ea typeface="MS PGothic" charset="0"/>
              <a:cs typeface="+mj-cs"/>
            </a:endParaRPr>
          </a:p>
        </p:txBody>
      </p:sp>
      <p:sp>
        <p:nvSpPr>
          <p:cNvPr id="47107" name="Content Placeholder 2">
            <a:extLst>
              <a:ext uri="{FF2B5EF4-FFF2-40B4-BE49-F238E27FC236}">
                <a16:creationId xmlns:a16="http://schemas.microsoft.com/office/drawing/2014/main" id="{E75D0961-C4B9-8B9F-59FD-E90D6BA3823B}"/>
              </a:ext>
            </a:extLst>
          </p:cNvPr>
          <p:cNvSpPr>
            <a:spLocks noGrp="1"/>
          </p:cNvSpPr>
          <p:nvPr>
            <p:ph idx="1"/>
          </p:nvPr>
        </p:nvSpPr>
        <p:spPr/>
        <p:txBody>
          <a:bodyPr/>
          <a:lstStyle/>
          <a:p>
            <a:pPr eaLnBrk="1" hangingPunct="1"/>
            <a:r>
              <a:rPr lang="en-AU" altLang="en-US"/>
              <a:t>Two primary types of information</a:t>
            </a:r>
          </a:p>
          <a:p>
            <a:pPr lvl="1" eaLnBrk="1" hangingPunct="1">
              <a:buFont typeface="Arial" panose="020B0604020202020204" pitchFamily="34" charset="0"/>
              <a:buChar char="•"/>
            </a:pPr>
            <a:r>
              <a:rPr lang="en-US" altLang="en-US"/>
              <a:t>Operational information (transactional information)</a:t>
            </a:r>
            <a:endParaRPr lang="en-AU" altLang="en-US"/>
          </a:p>
          <a:p>
            <a:pPr lvl="2" eaLnBrk="1" hangingPunct="1"/>
            <a:r>
              <a:rPr lang="en-US" altLang="en-US"/>
              <a:t>the information collected and used in support of day-to-day operational needs in businesses and other organi</a:t>
            </a:r>
            <a:r>
              <a:rPr lang="en-AU" altLang="en-US"/>
              <a:t>s</a:t>
            </a:r>
            <a:r>
              <a:rPr lang="en-US" altLang="en-US"/>
              <a:t>ations  </a:t>
            </a:r>
          </a:p>
          <a:p>
            <a:pPr lvl="1" eaLnBrk="1" hangingPunct="1">
              <a:buFont typeface="Arial" panose="020B0604020202020204" pitchFamily="34" charset="0"/>
              <a:buChar char="•"/>
            </a:pPr>
            <a:r>
              <a:rPr lang="en-US" altLang="en-US"/>
              <a:t>Analytical information </a:t>
            </a:r>
            <a:endParaRPr lang="en-AU" altLang="en-US"/>
          </a:p>
          <a:p>
            <a:pPr lvl="2" eaLnBrk="1" hangingPunct="1"/>
            <a:r>
              <a:rPr lang="en-US" altLang="en-US"/>
              <a:t>the information collected and used in support of analytical tasks</a:t>
            </a:r>
          </a:p>
          <a:p>
            <a:pPr lvl="2" eaLnBrk="1" hangingPunct="1"/>
            <a:r>
              <a:rPr lang="en-US" altLang="en-US"/>
              <a:t>Analytical information is based on operational (transactional) information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265BCDE7-7DB0-D203-74A5-87D81A903720}"/>
              </a:ext>
            </a:extLst>
          </p:cNvPr>
          <p:cNvSpPr>
            <a:spLocks noGrp="1"/>
          </p:cNvSpPr>
          <p:nvPr>
            <p:ph type="title"/>
          </p:nvPr>
        </p:nvSpPr>
        <p:spPr/>
        <p:txBody>
          <a:bodyPr/>
          <a:lstStyle/>
          <a:p>
            <a:r>
              <a:rPr lang="en-US" altLang="en-US"/>
              <a:t>DW as a separate structure</a:t>
            </a:r>
          </a:p>
        </p:txBody>
      </p:sp>
      <p:sp>
        <p:nvSpPr>
          <p:cNvPr id="49155" name="Content Placeholder 2">
            <a:extLst>
              <a:ext uri="{FF2B5EF4-FFF2-40B4-BE49-F238E27FC236}">
                <a16:creationId xmlns:a16="http://schemas.microsoft.com/office/drawing/2014/main" id="{51D14980-CC43-8B91-605A-06D15370FFF9}"/>
              </a:ext>
            </a:extLst>
          </p:cNvPr>
          <p:cNvSpPr>
            <a:spLocks noGrp="1"/>
          </p:cNvSpPr>
          <p:nvPr>
            <p:ph idx="1"/>
          </p:nvPr>
        </p:nvSpPr>
        <p:spPr/>
        <p:txBody>
          <a:bodyPr/>
          <a:lstStyle/>
          <a:p>
            <a:r>
              <a:rPr lang="en-AU" altLang="en-US"/>
              <a:t>The data warehouse is created as a separate database because:</a:t>
            </a:r>
            <a:endParaRPr lang="en-US" altLang="en-US"/>
          </a:p>
          <a:p>
            <a:pPr lvl="1"/>
            <a:r>
              <a:rPr lang="en-AU" altLang="en-US"/>
              <a:t>The analytical tasks the data warehouse will have to complete will detract from the performance of the operational databases</a:t>
            </a:r>
          </a:p>
          <a:p>
            <a:pPr lvl="1"/>
            <a:r>
              <a:rPr lang="en-AU" altLang="en-US"/>
              <a:t>The analytical tasks will often require data from multiple operational data sources; it may be impossible to design an operational database that will be able to fulfil these requirements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7" name="Rectangle 3">
            <a:extLst>
              <a:ext uri="{FF2B5EF4-FFF2-40B4-BE49-F238E27FC236}">
                <a16:creationId xmlns:a16="http://schemas.microsoft.com/office/drawing/2014/main" id="{ACA1D06D-B66E-DEDB-673F-2AE06DB55391}"/>
              </a:ext>
            </a:extLst>
          </p:cNvPr>
          <p:cNvSpPr>
            <a:spLocks noGrp="1"/>
          </p:cNvSpPr>
          <p:nvPr>
            <p:ph idx="1"/>
          </p:nvPr>
        </p:nvSpPr>
        <p:spPr>
          <a:xfrm>
            <a:off x="266700" y="1152525"/>
            <a:ext cx="8610600" cy="4714875"/>
          </a:xfrm>
        </p:spPr>
        <p:txBody>
          <a:bodyPr/>
          <a:lstStyle/>
          <a:p>
            <a:pPr lvl="1" eaLnBrk="1" hangingPunct="1">
              <a:lnSpc>
                <a:spcPct val="90000"/>
              </a:lnSpc>
              <a:buFontTx/>
              <a:buNone/>
            </a:pPr>
            <a:r>
              <a:rPr lang="en-US" altLang="en-US" sz="1800" b="1" u="sng">
                <a:latin typeface="Franklin Gothic Book" panose="020B0503020102020204" pitchFamily="34" charset="0"/>
              </a:rPr>
              <a:t>Operational Data</a:t>
            </a:r>
            <a:r>
              <a:rPr lang="en-US" altLang="en-US" sz="1800" b="1">
                <a:latin typeface="Franklin Gothic Book" panose="020B0503020102020204" pitchFamily="34" charset="0"/>
              </a:rPr>
              <a:t>				</a:t>
            </a:r>
            <a:r>
              <a:rPr lang="en-AU" altLang="en-US" sz="1800" b="1">
                <a:latin typeface="Franklin Gothic Book" panose="020B0503020102020204" pitchFamily="34" charset="0"/>
              </a:rPr>
              <a:t>			</a:t>
            </a:r>
            <a:r>
              <a:rPr lang="en-US" altLang="en-US" sz="1800" b="1" u="sng">
                <a:latin typeface="Franklin Gothic Book" panose="020B0503020102020204" pitchFamily="34" charset="0"/>
              </a:rPr>
              <a:t>Analytical Data</a:t>
            </a:r>
          </a:p>
          <a:p>
            <a:pPr lvl="1" algn="ctr" eaLnBrk="1" hangingPunct="1">
              <a:lnSpc>
                <a:spcPct val="90000"/>
              </a:lnSpc>
              <a:buFontTx/>
              <a:buNone/>
            </a:pPr>
            <a:endParaRPr lang="en-US" altLang="en-US" sz="1800" b="1">
              <a:solidFill>
                <a:srgbClr val="996633"/>
              </a:solidFill>
              <a:latin typeface="Franklin Gothic Book" panose="020B0503020102020204" pitchFamily="34" charset="0"/>
            </a:endParaRPr>
          </a:p>
          <a:p>
            <a:pPr lvl="1" algn="ctr" eaLnBrk="1" hangingPunct="1">
              <a:lnSpc>
                <a:spcPct val="90000"/>
              </a:lnSpc>
              <a:buFontTx/>
              <a:buNone/>
            </a:pPr>
            <a:r>
              <a:rPr lang="en-US" altLang="en-US" sz="1800" b="1">
                <a:solidFill>
                  <a:srgbClr val="996633"/>
                </a:solidFill>
                <a:latin typeface="Franklin Gothic Book" panose="020B0503020102020204" pitchFamily="34" charset="0"/>
              </a:rPr>
              <a:t>Data Makeup Differences</a:t>
            </a:r>
          </a:p>
          <a:p>
            <a:pPr lvl="1" eaLnBrk="1" hangingPunct="1">
              <a:lnSpc>
                <a:spcPct val="90000"/>
              </a:lnSpc>
              <a:buFont typeface="Arial" panose="020B0604020202020204" pitchFamily="34" charset="0"/>
              <a:buNone/>
            </a:pPr>
            <a:r>
              <a:rPr lang="en-US" altLang="en-US" sz="1800">
                <a:latin typeface="Franklin Gothic Book" panose="020B0503020102020204" pitchFamily="34" charset="0"/>
              </a:rPr>
              <a:t>Typical Time-Horizon: Days/Months		</a:t>
            </a:r>
            <a:r>
              <a:rPr lang="en-AU" altLang="en-US" sz="1800">
                <a:latin typeface="Franklin Gothic Book" panose="020B0503020102020204" pitchFamily="34" charset="0"/>
              </a:rPr>
              <a:t>	</a:t>
            </a:r>
            <a:r>
              <a:rPr lang="en-US" altLang="en-US" sz="1800">
                <a:latin typeface="Franklin Gothic Book" panose="020B0503020102020204" pitchFamily="34" charset="0"/>
              </a:rPr>
              <a:t>Typical Time-Horizon: Years</a:t>
            </a:r>
          </a:p>
          <a:p>
            <a:pPr lvl="1" eaLnBrk="1" hangingPunct="1">
              <a:lnSpc>
                <a:spcPct val="90000"/>
              </a:lnSpc>
              <a:buFontTx/>
              <a:buNone/>
            </a:pPr>
            <a:r>
              <a:rPr lang="en-US" altLang="en-US" sz="1800">
                <a:latin typeface="Franklin Gothic Book" panose="020B0503020102020204" pitchFamily="34" charset="0"/>
              </a:rPr>
              <a:t>Detailed					</a:t>
            </a:r>
            <a:r>
              <a:rPr lang="en-AU" altLang="en-US" sz="1800">
                <a:latin typeface="Franklin Gothic Book" panose="020B0503020102020204" pitchFamily="34" charset="0"/>
              </a:rPr>
              <a:t>				</a:t>
            </a:r>
            <a:r>
              <a:rPr lang="en-US" altLang="en-US" sz="1800">
                <a:latin typeface="Franklin Gothic Book" panose="020B0503020102020204" pitchFamily="34" charset="0"/>
              </a:rPr>
              <a:t>Summarized (and/or Detailed)</a:t>
            </a:r>
          </a:p>
          <a:p>
            <a:pPr lvl="1" eaLnBrk="1" hangingPunct="1">
              <a:lnSpc>
                <a:spcPct val="90000"/>
              </a:lnSpc>
              <a:buFontTx/>
              <a:buNone/>
            </a:pPr>
            <a:r>
              <a:rPr lang="en-US" altLang="en-US" sz="1800">
                <a:latin typeface="Franklin Gothic Book" panose="020B0503020102020204" pitchFamily="34" charset="0"/>
              </a:rPr>
              <a:t>Current					</a:t>
            </a:r>
            <a:r>
              <a:rPr lang="en-AU" altLang="en-US" sz="1800">
                <a:latin typeface="Franklin Gothic Book" panose="020B0503020102020204" pitchFamily="34" charset="0"/>
              </a:rPr>
              <a:t>				</a:t>
            </a:r>
            <a:r>
              <a:rPr lang="en-US" altLang="en-US" sz="1800">
                <a:latin typeface="Franklin Gothic Book" panose="020B0503020102020204" pitchFamily="34" charset="0"/>
              </a:rPr>
              <a:t>Values over time (Snapshots)</a:t>
            </a:r>
          </a:p>
          <a:p>
            <a:pPr lvl="1" eaLnBrk="1" hangingPunct="1">
              <a:lnSpc>
                <a:spcPct val="90000"/>
              </a:lnSpc>
              <a:buFontTx/>
              <a:buNone/>
            </a:pPr>
            <a:r>
              <a:rPr lang="en-US" altLang="en-US" sz="1800" b="1">
                <a:solidFill>
                  <a:srgbClr val="33CC33"/>
                </a:solidFill>
                <a:latin typeface="Franklin Gothic Book" panose="020B0503020102020204" pitchFamily="34" charset="0"/>
              </a:rPr>
              <a:t>				         </a:t>
            </a:r>
            <a:r>
              <a:rPr lang="en-AU" altLang="en-US" sz="1800" b="1">
                <a:solidFill>
                  <a:srgbClr val="33CC33"/>
                </a:solidFill>
                <a:latin typeface="Franklin Gothic Book" panose="020B0503020102020204" pitchFamily="34" charset="0"/>
              </a:rPr>
              <a:t>		</a:t>
            </a:r>
            <a:r>
              <a:rPr lang="en-US" altLang="en-US" sz="1800" b="1">
                <a:solidFill>
                  <a:srgbClr val="33CC33"/>
                </a:solidFill>
                <a:latin typeface="Franklin Gothic Book" panose="020B0503020102020204" pitchFamily="34" charset="0"/>
              </a:rPr>
              <a:t> </a:t>
            </a:r>
            <a:r>
              <a:rPr lang="en-AU" altLang="en-US" sz="1800" b="1">
                <a:solidFill>
                  <a:srgbClr val="33CC33"/>
                </a:solidFill>
                <a:latin typeface="Franklin Gothic Book" panose="020B0503020102020204" pitchFamily="34" charset="0"/>
              </a:rPr>
              <a:t>	</a:t>
            </a:r>
            <a:r>
              <a:rPr lang="en-US" altLang="en-US" sz="1800" b="1">
                <a:solidFill>
                  <a:srgbClr val="33CC33"/>
                </a:solidFill>
                <a:latin typeface="Franklin Gothic Book" panose="020B0503020102020204" pitchFamily="34" charset="0"/>
              </a:rPr>
              <a:t>Technical Differences</a:t>
            </a:r>
          </a:p>
          <a:p>
            <a:pPr lvl="1" eaLnBrk="1" hangingPunct="1">
              <a:lnSpc>
                <a:spcPct val="90000"/>
              </a:lnSpc>
              <a:buFontTx/>
              <a:buNone/>
            </a:pPr>
            <a:r>
              <a:rPr lang="en-US" altLang="en-US" sz="1800">
                <a:latin typeface="Franklin Gothic Book" panose="020B0503020102020204" pitchFamily="34" charset="0"/>
              </a:rPr>
              <a:t>Small Amounts used in a Process		</a:t>
            </a:r>
            <a:r>
              <a:rPr lang="en-AU" altLang="en-US" sz="1800">
                <a:latin typeface="Franklin Gothic Book" panose="020B0503020102020204" pitchFamily="34" charset="0"/>
              </a:rPr>
              <a:t>	</a:t>
            </a:r>
            <a:r>
              <a:rPr lang="en-US" altLang="en-US" sz="1800">
                <a:latin typeface="Franklin Gothic Book" panose="020B0503020102020204" pitchFamily="34" charset="0"/>
              </a:rPr>
              <a:t>Large Amounts used in a Process</a:t>
            </a:r>
          </a:p>
          <a:p>
            <a:pPr lvl="1" eaLnBrk="1" hangingPunct="1">
              <a:lnSpc>
                <a:spcPct val="90000"/>
              </a:lnSpc>
              <a:buFontTx/>
              <a:buNone/>
            </a:pPr>
            <a:r>
              <a:rPr lang="en-US" altLang="en-US" sz="1800">
                <a:latin typeface="Franklin Gothic Book" panose="020B0503020102020204" pitchFamily="34" charset="0"/>
              </a:rPr>
              <a:t>High frequency of Access			</a:t>
            </a:r>
            <a:r>
              <a:rPr lang="en-AU" altLang="en-US" sz="1800">
                <a:latin typeface="Franklin Gothic Book" panose="020B0503020102020204" pitchFamily="34" charset="0"/>
              </a:rPr>
              <a:t>		</a:t>
            </a:r>
            <a:r>
              <a:rPr lang="en-US" altLang="en-US" sz="1800">
                <a:latin typeface="Franklin Gothic Book" panose="020B0503020102020204" pitchFamily="34" charset="0"/>
              </a:rPr>
              <a:t>Low/Modest frequency of Access</a:t>
            </a:r>
          </a:p>
          <a:p>
            <a:pPr lvl="1" eaLnBrk="1" hangingPunct="1">
              <a:lnSpc>
                <a:spcPct val="90000"/>
              </a:lnSpc>
              <a:buFontTx/>
              <a:buNone/>
            </a:pPr>
            <a:r>
              <a:rPr lang="en-US" altLang="en-US" sz="1800">
                <a:latin typeface="Franklin Gothic Book" panose="020B0503020102020204" pitchFamily="34" charset="0"/>
              </a:rPr>
              <a:t>Can be Updated				</a:t>
            </a:r>
            <a:r>
              <a:rPr lang="en-AU" altLang="en-US" sz="1800">
                <a:latin typeface="Franklin Gothic Book" panose="020B0503020102020204" pitchFamily="34" charset="0"/>
              </a:rPr>
              <a:t>			</a:t>
            </a:r>
            <a:r>
              <a:rPr lang="en-US" altLang="en-US" sz="1800">
                <a:latin typeface="Franklin Gothic Book" panose="020B0503020102020204" pitchFamily="34" charset="0"/>
              </a:rPr>
              <a:t>Read (and Append) Only</a:t>
            </a:r>
          </a:p>
          <a:p>
            <a:pPr lvl="1" eaLnBrk="1" hangingPunct="1">
              <a:lnSpc>
                <a:spcPct val="90000"/>
              </a:lnSpc>
              <a:buFontTx/>
              <a:buNone/>
            </a:pPr>
            <a:r>
              <a:rPr lang="en-US" altLang="en-US" sz="1800">
                <a:latin typeface="Franklin Gothic Book" panose="020B0503020102020204" pitchFamily="34" charset="0"/>
              </a:rPr>
              <a:t>Non-Redundant				</a:t>
            </a:r>
            <a:r>
              <a:rPr lang="en-AU" altLang="en-US" sz="1800">
                <a:latin typeface="Franklin Gothic Book" panose="020B0503020102020204" pitchFamily="34" charset="0"/>
              </a:rPr>
              <a:t>			</a:t>
            </a:r>
            <a:r>
              <a:rPr lang="en-US" altLang="en-US" sz="1800">
                <a:latin typeface="Franklin Gothic Book" panose="020B0503020102020204" pitchFamily="34" charset="0"/>
              </a:rPr>
              <a:t>Redundancy not an Issu</a:t>
            </a:r>
            <a:r>
              <a:rPr lang="en-AU" altLang="en-US" sz="1800">
                <a:latin typeface="Franklin Gothic Book" panose="020B0503020102020204" pitchFamily="34" charset="0"/>
              </a:rPr>
              <a:t>e</a:t>
            </a:r>
            <a:br>
              <a:rPr lang="en-US" altLang="en-US" sz="1800">
                <a:latin typeface="Franklin Gothic Book" panose="020B0503020102020204" pitchFamily="34" charset="0"/>
              </a:rPr>
            </a:br>
            <a:r>
              <a:rPr lang="en-AU" altLang="en-US" sz="1800">
                <a:latin typeface="Franklin Gothic Book" panose="020B0503020102020204" pitchFamily="34" charset="0"/>
              </a:rPr>
              <a:t>	</a:t>
            </a:r>
            <a:r>
              <a:rPr lang="en-US" altLang="en-US" sz="1800">
                <a:latin typeface="Franklin Gothic Book" panose="020B0503020102020204" pitchFamily="34" charset="0"/>
              </a:rPr>
              <a:t>		          </a:t>
            </a:r>
            <a:r>
              <a:rPr lang="en-AU" altLang="en-US" sz="1800">
                <a:latin typeface="Franklin Gothic Book" panose="020B0503020102020204" pitchFamily="34" charset="0"/>
              </a:rPr>
              <a:t>			</a:t>
            </a:r>
            <a:r>
              <a:rPr lang="en-US" altLang="en-US" sz="1800" b="1">
                <a:solidFill>
                  <a:srgbClr val="CC0066"/>
                </a:solidFill>
                <a:latin typeface="Franklin Gothic Book" panose="020B0503020102020204" pitchFamily="34" charset="0"/>
              </a:rPr>
              <a:t>Functional Differences</a:t>
            </a:r>
          </a:p>
          <a:p>
            <a:pPr lvl="1" eaLnBrk="1" hangingPunct="1">
              <a:lnSpc>
                <a:spcPct val="90000"/>
              </a:lnSpc>
              <a:buFont typeface="Arial" panose="020B0604020202020204" pitchFamily="34" charset="0"/>
              <a:buNone/>
            </a:pPr>
            <a:r>
              <a:rPr lang="en-US" altLang="en-US" sz="1800">
                <a:latin typeface="Franklin Gothic Book" panose="020B0503020102020204" pitchFamily="34" charset="0"/>
              </a:rPr>
              <a:t>Used by all types of employees</a:t>
            </a:r>
            <a:r>
              <a:rPr lang="en-AU" altLang="en-US" sz="1800">
                <a:latin typeface="Franklin Gothic Book" panose="020B0503020102020204" pitchFamily="34" charset="0"/>
              </a:rPr>
              <a:t> for 			Used by a narrower set of </a:t>
            </a:r>
          </a:p>
          <a:p>
            <a:pPr lvl="1" eaLnBrk="1" hangingPunct="1">
              <a:lnSpc>
                <a:spcPct val="90000"/>
              </a:lnSpc>
              <a:buFont typeface="Arial" panose="020B0604020202020204" pitchFamily="34" charset="0"/>
              <a:buNone/>
            </a:pPr>
            <a:r>
              <a:rPr lang="en-AU" altLang="en-US" sz="1800">
                <a:latin typeface="Franklin Gothic Book" panose="020B0503020102020204" pitchFamily="34" charset="0"/>
              </a:rPr>
              <a:t>tactical purposes 							users for decision making</a:t>
            </a:r>
          </a:p>
          <a:p>
            <a:pPr lvl="1" eaLnBrk="1" hangingPunct="1">
              <a:lnSpc>
                <a:spcPct val="90000"/>
              </a:lnSpc>
              <a:buFont typeface="Arial" panose="020B0604020202020204" pitchFamily="34" charset="0"/>
              <a:buNone/>
            </a:pPr>
            <a:r>
              <a:rPr lang="en-US" altLang="en-US" sz="1800">
                <a:latin typeface="Franklin Gothic Book" panose="020B0503020102020204" pitchFamily="34" charset="0"/>
              </a:rPr>
              <a:t>Application Oriented				</a:t>
            </a:r>
            <a:r>
              <a:rPr lang="en-AU" altLang="en-US" sz="1800">
                <a:latin typeface="Franklin Gothic Book" panose="020B0503020102020204" pitchFamily="34" charset="0"/>
              </a:rPr>
              <a:t>		</a:t>
            </a:r>
            <a:r>
              <a:rPr lang="en-US" altLang="en-US" sz="1800">
                <a:latin typeface="Franklin Gothic Book" panose="020B0503020102020204" pitchFamily="34" charset="0"/>
              </a:rPr>
              <a:t>Subject Oriented</a:t>
            </a:r>
            <a:r>
              <a:rPr lang="en-US" altLang="en-US" sz="1600">
                <a:latin typeface="Franklin Gothic Book" panose="020B0503020102020204" pitchFamily="34" charset="0"/>
              </a:rPr>
              <a:t>	</a:t>
            </a:r>
          </a:p>
        </p:txBody>
      </p:sp>
      <p:sp>
        <p:nvSpPr>
          <p:cNvPr id="7171" name="Line 297">
            <a:extLst>
              <a:ext uri="{FF2B5EF4-FFF2-40B4-BE49-F238E27FC236}">
                <a16:creationId xmlns:a16="http://schemas.microsoft.com/office/drawing/2014/main" id="{995DBB9E-AE52-67A7-0198-5FF2C29123D0}"/>
              </a:ext>
            </a:extLst>
          </p:cNvPr>
          <p:cNvSpPr>
            <a:spLocks noChangeShapeType="1"/>
          </p:cNvSpPr>
          <p:nvPr/>
        </p:nvSpPr>
        <p:spPr bwMode="auto">
          <a:xfrm>
            <a:off x="4800600" y="2187575"/>
            <a:ext cx="3175" cy="655638"/>
          </a:xfrm>
          <a:prstGeom prst="line">
            <a:avLst/>
          </a:prstGeom>
          <a:noFill/>
          <a:ln w="19050" cap="sq">
            <a:solidFill>
              <a:srgbClr val="996633"/>
            </a:solidFill>
            <a:round/>
            <a:headEnd type="none" w="sm" len="sm"/>
            <a:tailEnd type="none" w="sm" len="sm"/>
          </a:ln>
        </p:spPr>
        <p:txBody>
          <a:bodyPr/>
          <a:lstStyle/>
          <a:p>
            <a:pPr defTabSz="457200" eaLnBrk="1" fontAlgn="auto" hangingPunct="1">
              <a:spcBef>
                <a:spcPts val="0"/>
              </a:spcBef>
              <a:spcAft>
                <a:spcPts val="0"/>
              </a:spcAft>
              <a:defRPr/>
            </a:pPr>
            <a:endParaRPr lang="en-US">
              <a:solidFill>
                <a:prstClr val="black"/>
              </a:solidFill>
              <a:latin typeface="Calibri"/>
              <a:ea typeface="+mn-ea"/>
            </a:endParaRPr>
          </a:p>
        </p:txBody>
      </p:sp>
      <p:sp>
        <p:nvSpPr>
          <p:cNvPr id="7172" name="Line 300">
            <a:extLst>
              <a:ext uri="{FF2B5EF4-FFF2-40B4-BE49-F238E27FC236}">
                <a16:creationId xmlns:a16="http://schemas.microsoft.com/office/drawing/2014/main" id="{08EDA8B5-52A2-9591-BEF3-E1209D9E02B7}"/>
              </a:ext>
            </a:extLst>
          </p:cNvPr>
          <p:cNvSpPr>
            <a:spLocks noChangeShapeType="1"/>
          </p:cNvSpPr>
          <p:nvPr/>
        </p:nvSpPr>
        <p:spPr bwMode="auto">
          <a:xfrm>
            <a:off x="4800600" y="3330575"/>
            <a:ext cx="0" cy="1057275"/>
          </a:xfrm>
          <a:prstGeom prst="line">
            <a:avLst/>
          </a:prstGeom>
          <a:noFill/>
          <a:ln w="19050" cap="sq">
            <a:solidFill>
              <a:srgbClr val="33CC33"/>
            </a:solidFill>
            <a:round/>
            <a:headEnd type="none" w="sm" len="sm"/>
            <a:tailEnd type="none" w="sm" len="sm"/>
          </a:ln>
        </p:spPr>
        <p:txBody>
          <a:bodyPr/>
          <a:lstStyle/>
          <a:p>
            <a:pPr defTabSz="457200" eaLnBrk="1" fontAlgn="auto" hangingPunct="1">
              <a:spcBef>
                <a:spcPts val="0"/>
              </a:spcBef>
              <a:spcAft>
                <a:spcPts val="0"/>
              </a:spcAft>
              <a:defRPr/>
            </a:pPr>
            <a:endParaRPr lang="en-US">
              <a:solidFill>
                <a:prstClr val="black"/>
              </a:solidFill>
              <a:latin typeface="Calibri"/>
              <a:ea typeface="+mn-ea"/>
            </a:endParaRPr>
          </a:p>
        </p:txBody>
      </p:sp>
      <p:sp>
        <p:nvSpPr>
          <p:cNvPr id="7173" name="Line 301">
            <a:extLst>
              <a:ext uri="{FF2B5EF4-FFF2-40B4-BE49-F238E27FC236}">
                <a16:creationId xmlns:a16="http://schemas.microsoft.com/office/drawing/2014/main" id="{1ABE3C89-180D-C30A-0AD3-29E874333C42}"/>
              </a:ext>
            </a:extLst>
          </p:cNvPr>
          <p:cNvSpPr>
            <a:spLocks noChangeShapeType="1"/>
          </p:cNvSpPr>
          <p:nvPr/>
        </p:nvSpPr>
        <p:spPr bwMode="auto">
          <a:xfrm>
            <a:off x="4800600" y="4864100"/>
            <a:ext cx="0" cy="731838"/>
          </a:xfrm>
          <a:prstGeom prst="line">
            <a:avLst/>
          </a:prstGeom>
          <a:noFill/>
          <a:ln w="19050" cap="sq">
            <a:solidFill>
              <a:srgbClr val="CC0066"/>
            </a:solidFill>
            <a:round/>
            <a:headEnd type="none" w="sm" len="sm"/>
            <a:tailEnd type="none" w="sm" len="sm"/>
          </a:ln>
        </p:spPr>
        <p:txBody>
          <a:bodyPr/>
          <a:lstStyle/>
          <a:p>
            <a:pPr defTabSz="457200" eaLnBrk="1" fontAlgn="auto" hangingPunct="1">
              <a:spcBef>
                <a:spcPts val="0"/>
              </a:spcBef>
              <a:spcAft>
                <a:spcPts val="0"/>
              </a:spcAft>
              <a:defRPr/>
            </a:pPr>
            <a:endParaRPr lang="en-US">
              <a:solidFill>
                <a:prstClr val="black"/>
              </a:solidFill>
              <a:latin typeface="Calibri"/>
              <a:ea typeface="+mn-ea"/>
            </a:endParaRPr>
          </a:p>
        </p:txBody>
      </p:sp>
      <p:sp>
        <p:nvSpPr>
          <p:cNvPr id="51206" name="Title 1">
            <a:extLst>
              <a:ext uri="{FF2B5EF4-FFF2-40B4-BE49-F238E27FC236}">
                <a16:creationId xmlns:a16="http://schemas.microsoft.com/office/drawing/2014/main" id="{A0C84779-C9C7-66D5-0C5F-B1D27B0821EF}"/>
              </a:ext>
            </a:extLst>
          </p:cNvPr>
          <p:cNvSpPr txBox="1">
            <a:spLocks/>
          </p:cNvSpPr>
          <p:nvPr/>
        </p:nvSpPr>
        <p:spPr bwMode="auto">
          <a:xfrm>
            <a:off x="304800" y="228600"/>
            <a:ext cx="85629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3200">
                <a:solidFill>
                  <a:srgbClr val="1F497D"/>
                </a:solidFill>
                <a:latin typeface="Verdana" panose="020B0604030504040204" pitchFamily="34" charset="0"/>
              </a:rPr>
              <a:t>Operational Vs. Analytical Information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dissolve">
                                      <p:cBhvr>
                                        <p:cTn id="7" dur="500"/>
                                        <p:tgtEl>
                                          <p:spTgt spid="103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3427">
                                            <p:txEl>
                                              <p:pRg st="2" end="2"/>
                                            </p:txEl>
                                          </p:spTgt>
                                        </p:tgtEl>
                                        <p:attrNameLst>
                                          <p:attrName>style.visibility</p:attrName>
                                        </p:attrNameLst>
                                      </p:cBhvr>
                                      <p:to>
                                        <p:strVal val="visible"/>
                                      </p:to>
                                    </p:set>
                                    <p:animEffect transition="in" filter="dissolve">
                                      <p:cBhvr>
                                        <p:cTn id="12" dur="500"/>
                                        <p:tgtEl>
                                          <p:spTgt spid="1034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animEffect transition="in" filter="dissolve">
                                      <p:cBhvr>
                                        <p:cTn id="17" dur="500"/>
                                        <p:tgtEl>
                                          <p:spTgt spid="1034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3427">
                                            <p:txEl>
                                              <p:pRg st="4" end="4"/>
                                            </p:txEl>
                                          </p:spTgt>
                                        </p:tgtEl>
                                        <p:attrNameLst>
                                          <p:attrName>style.visibility</p:attrName>
                                        </p:attrNameLst>
                                      </p:cBhvr>
                                      <p:to>
                                        <p:strVal val="visible"/>
                                      </p:to>
                                    </p:set>
                                    <p:animEffect transition="in" filter="dissolve">
                                      <p:cBhvr>
                                        <p:cTn id="22" dur="500"/>
                                        <p:tgtEl>
                                          <p:spTgt spid="1034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3427">
                                            <p:txEl>
                                              <p:pRg st="5" end="5"/>
                                            </p:txEl>
                                          </p:spTgt>
                                        </p:tgtEl>
                                        <p:attrNameLst>
                                          <p:attrName>style.visibility</p:attrName>
                                        </p:attrNameLst>
                                      </p:cBhvr>
                                      <p:to>
                                        <p:strVal val="visible"/>
                                      </p:to>
                                    </p:set>
                                    <p:animEffect transition="in" filter="dissolve">
                                      <p:cBhvr>
                                        <p:cTn id="27" dur="500"/>
                                        <p:tgtEl>
                                          <p:spTgt spid="1034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3427">
                                            <p:txEl>
                                              <p:pRg st="6" end="6"/>
                                            </p:txEl>
                                          </p:spTgt>
                                        </p:tgtEl>
                                        <p:attrNameLst>
                                          <p:attrName>style.visibility</p:attrName>
                                        </p:attrNameLst>
                                      </p:cBhvr>
                                      <p:to>
                                        <p:strVal val="visible"/>
                                      </p:to>
                                    </p:set>
                                    <p:animEffect transition="in" filter="dissolve">
                                      <p:cBhvr>
                                        <p:cTn id="32" dur="500"/>
                                        <p:tgtEl>
                                          <p:spTgt spid="10342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03427">
                                            <p:txEl>
                                              <p:pRg st="7" end="7"/>
                                            </p:txEl>
                                          </p:spTgt>
                                        </p:tgtEl>
                                        <p:attrNameLst>
                                          <p:attrName>style.visibility</p:attrName>
                                        </p:attrNameLst>
                                      </p:cBhvr>
                                      <p:to>
                                        <p:strVal val="visible"/>
                                      </p:to>
                                    </p:set>
                                    <p:animEffect transition="in" filter="dissolve">
                                      <p:cBhvr>
                                        <p:cTn id="37" dur="500"/>
                                        <p:tgtEl>
                                          <p:spTgt spid="103427">
                                            <p:txEl>
                                              <p:pRg st="7" end="7"/>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103427">
                                            <p:txEl>
                                              <p:pRg st="8" end="8"/>
                                            </p:txEl>
                                          </p:spTgt>
                                        </p:tgtEl>
                                        <p:attrNameLst>
                                          <p:attrName>style.visibility</p:attrName>
                                        </p:attrNameLst>
                                      </p:cBhvr>
                                      <p:to>
                                        <p:strVal val="visible"/>
                                      </p:to>
                                    </p:set>
                                    <p:animEffect transition="in" filter="dissolve">
                                      <p:cBhvr>
                                        <p:cTn id="40" dur="500"/>
                                        <p:tgtEl>
                                          <p:spTgt spid="103427">
                                            <p:txEl>
                                              <p:pRg st="8" end="8"/>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103427">
                                            <p:txEl>
                                              <p:pRg st="9" end="9"/>
                                            </p:txEl>
                                          </p:spTgt>
                                        </p:tgtEl>
                                        <p:attrNameLst>
                                          <p:attrName>style.visibility</p:attrName>
                                        </p:attrNameLst>
                                      </p:cBhvr>
                                      <p:to>
                                        <p:strVal val="visible"/>
                                      </p:to>
                                    </p:set>
                                    <p:animEffect transition="in" filter="dissolve">
                                      <p:cBhvr>
                                        <p:cTn id="45" dur="500"/>
                                        <p:tgtEl>
                                          <p:spTgt spid="103427">
                                            <p:txEl>
                                              <p:pRg st="9" end="9"/>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03427">
                                            <p:txEl>
                                              <p:pRg st="10" end="10"/>
                                            </p:txEl>
                                          </p:spTgt>
                                        </p:tgtEl>
                                        <p:attrNameLst>
                                          <p:attrName>style.visibility</p:attrName>
                                        </p:attrNameLst>
                                      </p:cBhvr>
                                      <p:to>
                                        <p:strVal val="visible"/>
                                      </p:to>
                                    </p:set>
                                    <p:animEffect transition="in" filter="dissolve">
                                      <p:cBhvr>
                                        <p:cTn id="50" dur="500"/>
                                        <p:tgtEl>
                                          <p:spTgt spid="10342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103427">
                                            <p:txEl>
                                              <p:pRg st="11" end="11"/>
                                            </p:txEl>
                                          </p:spTgt>
                                        </p:tgtEl>
                                        <p:attrNameLst>
                                          <p:attrName>style.visibility</p:attrName>
                                        </p:attrNameLst>
                                      </p:cBhvr>
                                      <p:to>
                                        <p:strVal val="visible"/>
                                      </p:to>
                                    </p:set>
                                    <p:animEffect transition="in" filter="dissolve">
                                      <p:cBhvr>
                                        <p:cTn id="55" dur="500"/>
                                        <p:tgtEl>
                                          <p:spTgt spid="103427">
                                            <p:txEl>
                                              <p:pRg st="11" end="11"/>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nodeType="clickEffect">
                                  <p:stCondLst>
                                    <p:cond delay="0"/>
                                  </p:stCondLst>
                                  <p:childTnLst>
                                    <p:set>
                                      <p:cBhvr>
                                        <p:cTn id="59" dur="1" fill="hold">
                                          <p:stCondLst>
                                            <p:cond delay="0"/>
                                          </p:stCondLst>
                                        </p:cTn>
                                        <p:tgtEl>
                                          <p:spTgt spid="103427">
                                            <p:txEl>
                                              <p:pRg st="12" end="12"/>
                                            </p:txEl>
                                          </p:spTgt>
                                        </p:tgtEl>
                                        <p:attrNameLst>
                                          <p:attrName>style.visibility</p:attrName>
                                        </p:attrNameLst>
                                      </p:cBhvr>
                                      <p:to>
                                        <p:strVal val="visible"/>
                                      </p:to>
                                    </p:set>
                                    <p:animEffect transition="in" filter="dissolve">
                                      <p:cBhvr>
                                        <p:cTn id="60" dur="500"/>
                                        <p:tgtEl>
                                          <p:spTgt spid="103427">
                                            <p:txEl>
                                              <p:pRg st="12" end="12"/>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9" presetClass="entr" presetSubtype="0" fill="hold" nodeType="clickEffect">
                                  <p:stCondLst>
                                    <p:cond delay="0"/>
                                  </p:stCondLst>
                                  <p:childTnLst>
                                    <p:set>
                                      <p:cBhvr>
                                        <p:cTn id="64" dur="1" fill="hold">
                                          <p:stCondLst>
                                            <p:cond delay="0"/>
                                          </p:stCondLst>
                                        </p:cTn>
                                        <p:tgtEl>
                                          <p:spTgt spid="103427">
                                            <p:txEl>
                                              <p:pRg st="13" end="13"/>
                                            </p:txEl>
                                          </p:spTgt>
                                        </p:tgtEl>
                                        <p:attrNameLst>
                                          <p:attrName>style.visibility</p:attrName>
                                        </p:attrNameLst>
                                      </p:cBhvr>
                                      <p:to>
                                        <p:strVal val="visible"/>
                                      </p:to>
                                    </p:set>
                                    <p:animEffect transition="in" filter="dissolve">
                                      <p:cBhvr>
                                        <p:cTn id="65" dur="500"/>
                                        <p:tgtEl>
                                          <p:spTgt spid="10342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bldLvl="3"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2">
            <a:extLst>
              <a:ext uri="{FF2B5EF4-FFF2-40B4-BE49-F238E27FC236}">
                <a16:creationId xmlns:a16="http://schemas.microsoft.com/office/drawing/2014/main" id="{B5C5AEC7-6D8F-1CF1-6A74-E847F25A50FD}"/>
              </a:ext>
            </a:extLst>
          </p:cNvPr>
          <p:cNvSpPr txBox="1">
            <a:spLocks/>
          </p:cNvSpPr>
          <p:nvPr/>
        </p:nvSpPr>
        <p:spPr bwMode="auto">
          <a:xfrm>
            <a:off x="-11113" y="0"/>
            <a:ext cx="8686801"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buClr>
                <a:srgbClr val="4F81BD"/>
              </a:buClr>
              <a:buSzPct val="70000"/>
              <a:buFont typeface="Wingdings 2" panose="05020102010507070707" pitchFamily="18" charset="2"/>
              <a:buNone/>
            </a:pPr>
            <a:r>
              <a:rPr lang="en-US" altLang="en-US" sz="1900" b="1">
                <a:solidFill>
                  <a:srgbClr val="1F497D"/>
                </a:solidFill>
              </a:rPr>
              <a:t>Application Oriented vs. Subject Oriented– Example </a:t>
            </a:r>
            <a:endParaRPr lang="en-US" altLang="en-US" sz="1900">
              <a:solidFill>
                <a:srgbClr val="1F497D"/>
              </a:solidFill>
            </a:endParaRPr>
          </a:p>
        </p:txBody>
      </p:sp>
      <p:pic>
        <p:nvPicPr>
          <p:cNvPr id="53251" name="Picture 2">
            <a:extLst>
              <a:ext uri="{FF2B5EF4-FFF2-40B4-BE49-F238E27FC236}">
                <a16:creationId xmlns:a16="http://schemas.microsoft.com/office/drawing/2014/main" id="{2E554C49-F92E-8D9B-90E5-4E2B62F26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5025" y="639763"/>
            <a:ext cx="6886575" cy="606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5">
            <a:extLst>
              <a:ext uri="{FF2B5EF4-FFF2-40B4-BE49-F238E27FC236}">
                <a16:creationId xmlns:a16="http://schemas.microsoft.com/office/drawing/2014/main" id="{9E54C40D-17AB-73CD-0833-110455F17947}"/>
              </a:ext>
            </a:extLst>
          </p:cNvPr>
          <p:cNvSpPr txBox="1">
            <a:spLocks noChangeArrowheads="1"/>
          </p:cNvSpPr>
          <p:nvPr/>
        </p:nvSpPr>
        <p:spPr bwMode="auto">
          <a:xfrm>
            <a:off x="34925" y="639763"/>
            <a:ext cx="2070100"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eaLnBrk="1" hangingPunct="1">
              <a:spcBef>
                <a:spcPct val="0"/>
              </a:spcBef>
              <a:buFontTx/>
              <a:buNone/>
            </a:pPr>
            <a:r>
              <a:rPr lang="en-US" altLang="en-US" sz="1700">
                <a:solidFill>
                  <a:srgbClr val="000000"/>
                </a:solidFill>
              </a:rPr>
              <a:t>An </a:t>
            </a:r>
            <a:r>
              <a:rPr lang="en-US" altLang="en-US" sz="1700" b="1">
                <a:solidFill>
                  <a:srgbClr val="000000"/>
                </a:solidFill>
              </a:rPr>
              <a:t>application-oriented</a:t>
            </a:r>
            <a:r>
              <a:rPr lang="en-US" altLang="en-US" sz="1700">
                <a:solidFill>
                  <a:srgbClr val="000000"/>
                </a:solidFill>
              </a:rPr>
              <a:t> database serving the Vitality Health Club Visits and Payments Application</a:t>
            </a:r>
          </a:p>
          <a:p>
            <a:pPr eaLnBrk="1" hangingPunct="1">
              <a:spcBef>
                <a:spcPct val="0"/>
              </a:spcBef>
              <a:buFontTx/>
              <a:buNone/>
            </a:pPr>
            <a:r>
              <a:rPr lang="en-US" altLang="en-US" sz="1700">
                <a:solidFill>
                  <a:srgbClr val="000000"/>
                </a:solidFill>
              </a:rPr>
              <a:t>(from: Jukic, et. al., 2014, p.211).</a:t>
            </a:r>
          </a:p>
        </p:txBody>
      </p:sp>
    </p:spTree>
  </p:cSld>
  <p:clrMapOvr>
    <a:masterClrMapping/>
  </p:clrMapOvr>
</p:sld>
</file>

<file path=ppt/theme/theme1.xml><?xml version="1.0" encoding="utf-8"?>
<a:theme xmlns:a="http://schemas.openxmlformats.org/drawingml/2006/main" name="ICT349 Power Point Template">
  <a:themeElements>
    <a:clrScheme name="Curtin University">
      <a:dk1>
        <a:srgbClr val="000000"/>
      </a:dk1>
      <a:lt1>
        <a:srgbClr val="FFFFFF"/>
      </a:lt1>
      <a:dk2>
        <a:srgbClr val="000000"/>
      </a:dk2>
      <a:lt2>
        <a:srgbClr val="808080"/>
      </a:lt2>
      <a:accent1>
        <a:srgbClr val="663366"/>
      </a:accent1>
      <a:accent2>
        <a:srgbClr val="B58C0A"/>
      </a:accent2>
      <a:accent3>
        <a:srgbClr val="FFFFFF"/>
      </a:accent3>
      <a:accent4>
        <a:srgbClr val="000000"/>
      </a:accent4>
      <a:accent5>
        <a:srgbClr val="B8ADB8"/>
      </a:accent5>
      <a:accent6>
        <a:srgbClr val="A47E08"/>
      </a:accent6>
      <a:hlink>
        <a:srgbClr val="005B85"/>
      </a:hlink>
      <a:folHlink>
        <a:srgbClr val="6633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3.xml><?xml version="1.0" encoding="utf-8"?>
<a:theme xmlns:a="http://schemas.openxmlformats.org/drawingml/2006/main" name="TN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5.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1_TN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3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b48974d-c78f-439c-bbd6-56b391f0a33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2926C733E50D4AAFC497ABD6B270D0" ma:contentTypeVersion="18" ma:contentTypeDescription="Create a new document." ma:contentTypeScope="" ma:versionID="60467179a2ba32c87bae558587bfb366">
  <xsd:schema xmlns:xsd="http://www.w3.org/2001/XMLSchema" xmlns:xs="http://www.w3.org/2001/XMLSchema" xmlns:p="http://schemas.microsoft.com/office/2006/metadata/properties" xmlns:ns3="3b48974d-c78f-439c-bbd6-56b391f0a336" xmlns:ns4="0183fa5a-f543-4f3f-bee8-7362e0b9941e" targetNamespace="http://schemas.microsoft.com/office/2006/metadata/properties" ma:root="true" ma:fieldsID="f9a4c6da9496f9f00bb304a1e340316b" ns3:_="" ns4:_="">
    <xsd:import namespace="3b48974d-c78f-439c-bbd6-56b391f0a336"/>
    <xsd:import namespace="0183fa5a-f543-4f3f-bee8-7362e0b9941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48974d-c78f-439c-bbd6-56b391f0a3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183fa5a-f543-4f3f-bee8-7362e0b9941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993F9E-A41B-4022-9C2E-709620D01FB0}">
  <ds:schemaRefs>
    <ds:schemaRef ds:uri="http://purl.org/dc/terms/"/>
    <ds:schemaRef ds:uri="http://purl.org/dc/dcmitype/"/>
    <ds:schemaRef ds:uri="http://schemas.microsoft.com/office/2006/documentManagement/types"/>
    <ds:schemaRef ds:uri="http://purl.org/dc/elements/1.1/"/>
    <ds:schemaRef ds:uri="http://www.w3.org/XML/1998/namespace"/>
    <ds:schemaRef ds:uri="3b48974d-c78f-439c-bbd6-56b391f0a336"/>
    <ds:schemaRef ds:uri="http://schemas.microsoft.com/office/infopath/2007/PartnerControls"/>
    <ds:schemaRef ds:uri="http://schemas.openxmlformats.org/package/2006/metadata/core-properties"/>
    <ds:schemaRef ds:uri="0183fa5a-f543-4f3f-bee8-7362e0b9941e"/>
    <ds:schemaRef ds:uri="http://schemas.microsoft.com/office/2006/metadata/properties"/>
  </ds:schemaRefs>
</ds:datastoreItem>
</file>

<file path=customXml/itemProps2.xml><?xml version="1.0" encoding="utf-8"?>
<ds:datastoreItem xmlns:ds="http://schemas.openxmlformats.org/officeDocument/2006/customXml" ds:itemID="{32314BDD-69A2-4DC9-8496-5634B3A598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48974d-c78f-439c-bbd6-56b391f0a336"/>
    <ds:schemaRef ds:uri="0183fa5a-f543-4f3f-bee8-7362e0b994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4FEAEE-96A2-4829-86E6-D0FECE9BDA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ICT349 Power Point Template.potx</Template>
  <TotalTime>3705</TotalTime>
  <Words>2106</Words>
  <PresentationFormat>On-screen Show (4:3)</PresentationFormat>
  <Paragraphs>240</Paragraphs>
  <Slides>48</Slides>
  <Notes>48</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48</vt:i4>
      </vt:variant>
    </vt:vector>
  </HeadingPairs>
  <TitlesOfParts>
    <vt:vector size="63" baseType="lpstr">
      <vt:lpstr>Arial</vt:lpstr>
      <vt:lpstr>Calibri</vt:lpstr>
      <vt:lpstr>Franklin Gothic Book</vt:lpstr>
      <vt:lpstr>Franklin Gothic Medium</vt:lpstr>
      <vt:lpstr>Times New Roman</vt:lpstr>
      <vt:lpstr>Verdana</vt:lpstr>
      <vt:lpstr>Wingdings</vt:lpstr>
      <vt:lpstr>Wingdings 2</vt:lpstr>
      <vt:lpstr>ICT349 Power Point Template</vt:lpstr>
      <vt:lpstr>Murdoch_PowerPoint_Template_Approved</vt:lpstr>
      <vt:lpstr>TNE Template</vt:lpstr>
      <vt:lpstr>1_Murdoch_PowerPoint_Template_Approved</vt:lpstr>
      <vt:lpstr>2_Murdoch_PowerPoint_Template_Approved</vt:lpstr>
      <vt:lpstr>1_TNE Template</vt:lpstr>
      <vt:lpstr>3_Murdoch_PowerPoint_Template_Approved</vt:lpstr>
      <vt:lpstr>Topic 03  Data Warehousing</vt:lpstr>
      <vt:lpstr>Resources</vt:lpstr>
      <vt:lpstr>Learning Outcomes</vt:lpstr>
      <vt:lpstr>Lecture Outline</vt:lpstr>
      <vt:lpstr>ICT394 Business Intelligence Application Development</vt:lpstr>
      <vt:lpstr>Types of information in organisations</vt:lpstr>
      <vt:lpstr>DW as a separate structure</vt:lpstr>
      <vt:lpstr>PowerPoint Presentation</vt:lpstr>
      <vt:lpstr>PowerPoint Presentation</vt:lpstr>
      <vt:lpstr>PowerPoint Presentation</vt:lpstr>
      <vt:lpstr>ICT394 Business Intelligence Application Development</vt:lpstr>
      <vt:lpstr>The Data Warehouse Definition</vt:lpstr>
      <vt:lpstr>Structured repository</vt:lpstr>
      <vt:lpstr>Integrated</vt:lpstr>
      <vt:lpstr>Subject-Oriented</vt:lpstr>
      <vt:lpstr>Enterprise-wide</vt:lpstr>
      <vt:lpstr>Historical</vt:lpstr>
      <vt:lpstr>Time-variant</vt:lpstr>
      <vt:lpstr>Retrieval of analytical information</vt:lpstr>
      <vt:lpstr>Detailed and/or summarized data</vt:lpstr>
      <vt:lpstr>The Data Warehouse Definition</vt:lpstr>
      <vt:lpstr>ICT394 Business Intelligence Application Development</vt:lpstr>
      <vt:lpstr>Data Warehouse Components</vt:lpstr>
      <vt:lpstr>PowerPoint Presentation</vt:lpstr>
      <vt:lpstr>PowerPoint Presentation</vt:lpstr>
      <vt:lpstr>Source systems</vt:lpstr>
      <vt:lpstr>PowerPoint Presentation</vt:lpstr>
      <vt:lpstr>Data Warehouse</vt:lpstr>
      <vt:lpstr>ETL infrastructure </vt:lpstr>
      <vt:lpstr>Data warehouse front-end (BI) applications</vt:lpstr>
      <vt:lpstr>PowerPoint Presentation</vt:lpstr>
      <vt:lpstr>Data Warehouse Components</vt:lpstr>
      <vt:lpstr>ICT394 Business Intelligence Application Development</vt:lpstr>
      <vt:lpstr>Steps In The Development Of Data Warehouses</vt:lpstr>
      <vt:lpstr>Requirements collection, definition and visualization</vt:lpstr>
      <vt:lpstr>Requirements collection, definition, and visualization</vt:lpstr>
      <vt:lpstr> </vt:lpstr>
      <vt:lpstr>Data warehouse modeling </vt:lpstr>
      <vt:lpstr>Creating The Data Warehouse </vt:lpstr>
      <vt:lpstr>Creating ETL infrastructure </vt:lpstr>
      <vt:lpstr>Developing front-end (BI) applications </vt:lpstr>
      <vt:lpstr>Data warehouse deployment</vt:lpstr>
      <vt:lpstr>Data warehouse use</vt:lpstr>
      <vt:lpstr>Data warehouse administration and maintenance </vt:lpstr>
      <vt:lpstr>Steps In The Development Of Data Warehouses </vt:lpstr>
      <vt:lpstr>ICT394 Business Intelligence Application Development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2024-02-07T05:23:39Z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0x010100B62926C733E50D4AAFC497ABD6B270D0</vt:lpwstr>
  </property>
</Properties>
</file>