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38" autoAdjust="0"/>
  </p:normalViewPr>
  <p:slideViewPr>
    <p:cSldViewPr>
      <p:cViewPr varScale="1">
        <p:scale>
          <a:sx n="71" d="100"/>
          <a:sy n="71" d="100"/>
        </p:scale>
        <p:origin x="202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2DC52-92A9-4440-A4A0-BE27E6065D4B}" type="datetimeFigureOut">
              <a:rPr lang="en-AU" smtClean="0"/>
              <a:t>3/04/2024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FE66F-2034-4872-BBD8-656A1E789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4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[1]</a:t>
            </a:r>
          </a:p>
          <a:p>
            <a:r>
              <a:rPr lang="en-AU" dirty="0" smtClean="0"/>
              <a:t>Separate in that there is are 3</a:t>
            </a:r>
            <a:r>
              <a:rPr lang="en-AU" baseline="0" dirty="0" smtClean="0"/>
              <a:t> versions of calculating averages and/or SD with each version tied to a particular sensor.  </a:t>
            </a:r>
          </a:p>
          <a:p>
            <a:endParaRPr lang="en-AU" baseline="0" dirty="0" smtClean="0"/>
          </a:p>
          <a:p>
            <a:r>
              <a:rPr lang="en-AU" baseline="0" dirty="0" smtClean="0"/>
              <a:t>Consider the problem when specifications change and there are more sensors being considered. See the list of sensors here</a:t>
            </a:r>
          </a:p>
          <a:p>
            <a:r>
              <a:rPr lang="en-AU" dirty="0" smtClean="0"/>
              <a:t>http://wwwmet.murdoch.edu.au/sensors</a:t>
            </a:r>
          </a:p>
          <a:p>
            <a:endParaRPr lang="en-AU" dirty="0" smtClean="0"/>
          </a:p>
          <a:p>
            <a:r>
              <a:rPr lang="en-AU" dirty="0" smtClean="0"/>
              <a:t>Statistical</a:t>
            </a:r>
            <a:r>
              <a:rPr lang="en-AU" baseline="0" dirty="0" smtClean="0"/>
              <a:t> routines tend to be general, so keep them general.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FE66F-2034-4872-BBD8-656A1E789F8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70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3137"/>
            <a:ext cx="7772400" cy="698938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1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908" y="685800"/>
            <a:ext cx="7010400" cy="5714999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Needs question 5 of lab </a:t>
            </a:r>
            <a:r>
              <a:rPr lang="en-US" dirty="0" smtClean="0"/>
              <a:t>5 and all of Lab 6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Lab 5 has Date/time,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Wind Speed </a:t>
            </a:r>
            <a:r>
              <a:rPr lang="en-US" b="1" dirty="0"/>
              <a:t>S</a:t>
            </a:r>
            <a:r>
              <a:rPr lang="en-US" dirty="0"/>
              <a:t> from data </a:t>
            </a:r>
            <a:r>
              <a:rPr lang="en-US" dirty="0" smtClean="0"/>
              <a:t>file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Lab 6 has read routine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Submit solution to this question in LMS to access assignment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Assignment 1 needs two more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AU" dirty="0"/>
              <a:t>Ambient Air Temperature </a:t>
            </a:r>
            <a:r>
              <a:rPr lang="en-AU" b="1" dirty="0"/>
              <a:t>T</a:t>
            </a:r>
            <a:r>
              <a:rPr lang="en-AU" dirty="0"/>
              <a:t>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AU" dirty="0"/>
              <a:t>Solar Radiation </a:t>
            </a:r>
            <a:r>
              <a:rPr lang="en-AU" b="1" dirty="0" smtClean="0"/>
              <a:t>SR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AU" dirty="0" smtClean="0"/>
              <a:t>So type name has to change (see lab 6)</a:t>
            </a:r>
            <a:endParaRPr lang="en-AU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dirty="0"/>
              <a:t>Approach to reading is the same as lab </a:t>
            </a:r>
            <a:r>
              <a:rPr lang="en-AU" dirty="0" smtClean="0"/>
              <a:t>6 </a:t>
            </a:r>
            <a:r>
              <a:rPr lang="en-AU" dirty="0"/>
              <a:t>– with one of the future proofing requirements</a:t>
            </a:r>
          </a:p>
          <a:p>
            <a:pPr marL="1371600" lvl="2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dirty="0">
                <a:highlight>
                  <a:srgbClr val="FFFF00"/>
                </a:highlight>
              </a:rPr>
              <a:t>Data files </a:t>
            </a:r>
            <a:r>
              <a:rPr lang="en-AU" dirty="0" smtClean="0">
                <a:highlight>
                  <a:srgbClr val="FFFF00"/>
                </a:highlight>
              </a:rPr>
              <a:t>may </a:t>
            </a:r>
            <a:r>
              <a:rPr lang="en-AU" dirty="0">
                <a:highlight>
                  <a:srgbClr val="FFFF00"/>
                </a:highlight>
              </a:rPr>
              <a:t>have different column arrangement. See the difference in the </a:t>
            </a:r>
            <a:r>
              <a:rPr lang="en-AU" dirty="0" smtClean="0">
                <a:highlight>
                  <a:srgbClr val="FFFF00"/>
                </a:highlight>
              </a:rPr>
              <a:t>.csv files </a:t>
            </a:r>
            <a:r>
              <a:rPr lang="en-AU" dirty="0">
                <a:highlight>
                  <a:srgbClr val="FFFF00"/>
                </a:highlight>
              </a:rPr>
              <a:t>provided.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4198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"/>
            <a:ext cx="7772400" cy="1063690"/>
          </a:xfrm>
        </p:spPr>
        <p:txBody>
          <a:bodyPr/>
          <a:lstStyle/>
          <a:p>
            <a:r>
              <a:rPr lang="en-US" dirty="0"/>
              <a:t>.. Assignment 1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066800"/>
            <a:ext cx="7620000" cy="5486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Lab 5 needs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calculation of average wind speed and standard deviation.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Search to get date/time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Assignment 1 needs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calculation of average wind speed</a:t>
            </a:r>
            <a:r>
              <a:rPr lang="en-AU" dirty="0"/>
              <a:t>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AU" dirty="0"/>
              <a:t>average ambient air temperature,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AU" dirty="0"/>
              <a:t>standard deviations for the above,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/>
              <a:t>Total solar radiation,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/>
              <a:t>Search by month/year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 menu to let user choose which calculation.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6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0"/>
            <a:ext cx="7772400" cy="1470025"/>
          </a:xfrm>
        </p:spPr>
        <p:txBody>
          <a:bodyPr/>
          <a:lstStyle/>
          <a:p>
            <a:r>
              <a:rPr lang="en-US" dirty="0"/>
              <a:t>.. Assignment 1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143000"/>
            <a:ext cx="7467600" cy="5257800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lab 5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Modular </a:t>
            </a:r>
            <a:r>
              <a:rPr lang="en-US" dirty="0" smtClean="0"/>
              <a:t>statistical calculation </a:t>
            </a:r>
            <a:r>
              <a:rPr lang="en-US" dirty="0"/>
              <a:t>routines created – </a:t>
            </a:r>
            <a:r>
              <a:rPr lang="en-US" b="1" dirty="0"/>
              <a:t>for reuse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i="1" dirty="0"/>
              <a:t>Totals</a:t>
            </a:r>
            <a:r>
              <a:rPr lang="en-US" dirty="0"/>
              <a:t> calculation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i="1" dirty="0"/>
              <a:t>Average</a:t>
            </a:r>
            <a:r>
              <a:rPr lang="en-US" dirty="0"/>
              <a:t> calculation (needs the totals calculation)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dirty="0"/>
              <a:t>Standard deviation </a:t>
            </a:r>
            <a:r>
              <a:rPr lang="en-US" dirty="0" smtClean="0"/>
              <a:t>(SD) calculation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For Lab 6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Testing of Vector data structure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Read routine of Assignment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Assignment 1 – reuse the modular routines from </a:t>
            </a:r>
            <a:r>
              <a:rPr lang="en-US" dirty="0" smtClean="0"/>
              <a:t>labs 5 and 6.</a:t>
            </a:r>
            <a:endParaRPr lang="en-US" dirty="0"/>
          </a:p>
          <a:p>
            <a:pPr marL="914400" lvl="1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Do not create more work for </a:t>
            </a:r>
            <a:r>
              <a:rPr lang="en-US" dirty="0" smtClean="0">
                <a:highlight>
                  <a:srgbClr val="FFFF00"/>
                </a:highlight>
              </a:rPr>
              <a:t>yourself</a:t>
            </a:r>
            <a:r>
              <a:rPr lang="en-US" dirty="0">
                <a:highlight>
                  <a:srgbClr val="FFFF00"/>
                </a:highlight>
              </a:rPr>
              <a:t>. Modular routines from your lab </a:t>
            </a:r>
            <a:r>
              <a:rPr lang="en-US" dirty="0" smtClean="0">
                <a:highlight>
                  <a:srgbClr val="FFFF00"/>
                </a:highlight>
              </a:rPr>
              <a:t>5 and 6 </a:t>
            </a:r>
            <a:r>
              <a:rPr lang="en-US" dirty="0">
                <a:highlight>
                  <a:srgbClr val="FFFF00"/>
                </a:highlight>
              </a:rPr>
              <a:t>should be reused</a:t>
            </a:r>
            <a:r>
              <a:rPr lang="en-US" dirty="0" smtClean="0">
                <a:highlight>
                  <a:srgbClr val="FFFF00"/>
                </a:highlight>
              </a:rPr>
              <a:t>.</a:t>
            </a:r>
          </a:p>
          <a:p>
            <a:pPr marL="1371600" lvl="2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highlight>
                  <a:srgbClr val="FFFF00"/>
                </a:highlight>
              </a:rPr>
              <a:t>If you have separate 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00"/>
                </a:highlight>
              </a:rPr>
              <a:t>[1]</a:t>
            </a:r>
            <a:r>
              <a:rPr lang="en-US" dirty="0" smtClean="0">
                <a:highlight>
                  <a:srgbClr val="FFFF00"/>
                </a:highlight>
              </a:rPr>
              <a:t> routines </a:t>
            </a:r>
            <a:r>
              <a:rPr lang="en-US" dirty="0" smtClean="0">
                <a:highlight>
                  <a:srgbClr val="FFFF00"/>
                </a:highlight>
              </a:rPr>
              <a:t>or code for statistical calculations for each of S, SR and T sensor data, you have </a:t>
            </a:r>
            <a:r>
              <a:rPr lang="en-US" b="1" dirty="0" smtClean="0">
                <a:highlight>
                  <a:srgbClr val="FFFF00"/>
                </a:highlight>
              </a:rPr>
              <a:t>not</a:t>
            </a:r>
            <a:r>
              <a:rPr lang="en-US" dirty="0" smtClean="0">
                <a:highlight>
                  <a:srgbClr val="FFFF00"/>
                </a:highlight>
              </a:rPr>
              <a:t> designed correctly. Review your work from question 7 of Lab 4. Abstraction is needed.</a:t>
            </a:r>
            <a:endParaRPr lang="en-US" dirty="0">
              <a:highlight>
                <a:srgbClr val="FFFF00"/>
              </a:highlight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Search for the required values and calculate as chosen by user</a:t>
            </a:r>
            <a:endParaRPr lang="en-AU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average wind speed</a:t>
            </a:r>
            <a:endParaRPr lang="en-AU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AU" dirty="0"/>
              <a:t>average ambient air temperature,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AU" dirty="0"/>
              <a:t>standard deviation,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GB" dirty="0"/>
              <a:t>Total solar radiation</a:t>
            </a:r>
          </a:p>
        </p:txBody>
      </p:sp>
    </p:spTree>
    <p:extLst>
      <p:ext uri="{BB962C8B-B14F-4D97-AF65-F5344CB8AC3E}">
        <p14:creationId xmlns:p14="http://schemas.microsoft.com/office/powerpoint/2010/main" val="38448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361</Words>
  <Application>Microsoft Office PowerPoint</Application>
  <PresentationFormat>On-screen Show (4:3)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Assignment 1 summary</vt:lpstr>
      <vt:lpstr>.. Assignment 1 summary</vt:lpstr>
      <vt:lpstr>.. Assignment 1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summary</dc:title>
  <dc:creator>ITAcc</dc:creator>
  <cp:lastModifiedBy>Shri Work</cp:lastModifiedBy>
  <cp:revision>42</cp:revision>
  <dcterms:created xsi:type="dcterms:W3CDTF">2006-08-16T00:00:00Z</dcterms:created>
  <dcterms:modified xsi:type="dcterms:W3CDTF">2024-04-03T10:49:07Z</dcterms:modified>
</cp:coreProperties>
</file>