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BF8951-3057-4CDA-86F4-4658D942A2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63388F-94C1-4D20-B93C-3941F0D203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15:23:19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78EC863-7C37-4E5A-8D25-F4DF57D55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21" y="0"/>
            <a:ext cx="6189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2E98BB7-DBC9-4919-8ED9-74D33128D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51" y="0"/>
            <a:ext cx="65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2B6C0C7-EBF5-41E8-B4FF-EBA27646B1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090737"/>
            <a:ext cx="29527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C406729-F61E-477D-9067-07A172ADE6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052637"/>
            <a:ext cx="3162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2F92E58D-51FB-4EB3-AFD1-0BB68E9910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30"/>
            <a:ext cx="12192000" cy="67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2022-07-07T09:53:21Z</dcterms:created>
  <dcterms:modified xsi:type="dcterms:W3CDTF">2022-07-07T09:53:21Z</dcterms:modified>
</cp:coreProperties>
</file>