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urcetreeapp.com/" TargetMode="External"/><Relationship Id="rId3" Type="http://schemas.openxmlformats.org/officeDocument/2006/relationships/hyperlink" Target="https://codepen.io/" TargetMode="External"/><Relationship Id="rId7" Type="http://schemas.openxmlformats.org/officeDocument/2006/relationships/hyperlink" Target="https://chocolatey.org/" TargetMode="External"/><Relationship Id="rId2" Type="http://schemas.openxmlformats.org/officeDocument/2006/relationships/hyperlink" Target="https://github.com/pizzamaker3000/EF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ew.sh/" TargetMode="External"/><Relationship Id="rId5" Type="http://schemas.openxmlformats.org/officeDocument/2006/relationships/hyperlink" Target="https://developer.mozilla.org/ru/" TargetMode="External"/><Relationship Id="rId4" Type="http://schemas.openxmlformats.org/officeDocument/2006/relationships/hyperlink" Target="https://www.google.com/" TargetMode="External"/><Relationship Id="rId9" Type="http://schemas.openxmlformats.org/officeDocument/2006/relationships/hyperlink" Target="https://learn.javascript.r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C3E49-4662-E04E-97C8-D476E455E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8A59B-FCAA-7141-B5F3-C4F04F4CA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Знакомство + простой сайт</a:t>
            </a:r>
          </a:p>
        </p:txBody>
      </p:sp>
    </p:spTree>
    <p:extLst>
      <p:ext uri="{BB962C8B-B14F-4D97-AF65-F5344CB8AC3E}">
        <p14:creationId xmlns:p14="http://schemas.microsoft.com/office/powerpoint/2010/main" val="254677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C758A-1E14-D84C-A675-9971CC38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6E3DA-5071-8F40-B0B8-27AE68CE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Закончил ЕФМЛ</a:t>
            </a:r>
          </a:p>
          <a:p>
            <a:r>
              <a:rPr lang="ru-RU" dirty="0"/>
              <a:t>Диплом МФТИ факультет ФУПМ </a:t>
            </a:r>
            <a:r>
              <a:rPr lang="ru-RU" dirty="0" err="1"/>
              <a:t>балакалавр</a:t>
            </a:r>
            <a:endParaRPr lang="ru-RU" dirty="0"/>
          </a:p>
          <a:p>
            <a:r>
              <a:rPr lang="ru-RU" dirty="0"/>
              <a:t>Диплом МФТИ факультет ФИВТ магистр</a:t>
            </a:r>
          </a:p>
          <a:p>
            <a:r>
              <a:rPr lang="ru-RU" dirty="0"/>
              <a:t>Работа в Сбербанк Технологии «</a:t>
            </a:r>
            <a:r>
              <a:rPr lang="ru-RU" dirty="0" err="1"/>
              <a:t>Сбертех</a:t>
            </a:r>
            <a:r>
              <a:rPr lang="ru-RU" dirty="0"/>
              <a:t>» 5 лет</a:t>
            </a:r>
          </a:p>
          <a:p>
            <a:r>
              <a:rPr lang="ru-RU" dirty="0"/>
              <a:t>Опыт в преподавании 5 лет в ЗФТШ и ВФТШ математика + физика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53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9E720-17FE-0D42-A838-32DA0FD5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займемся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566B5-D755-7745-AB4F-57FA17DB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ru-RU" dirty="0"/>
              <a:t> – язык программирования </a:t>
            </a:r>
            <a:endParaRPr lang="en-US" dirty="0"/>
          </a:p>
          <a:p>
            <a:r>
              <a:rPr lang="en-US" dirty="0"/>
              <a:t>HTML</a:t>
            </a:r>
            <a:r>
              <a:rPr lang="ru-RU" dirty="0"/>
              <a:t> – язык разметки веб-страниц</a:t>
            </a:r>
            <a:endParaRPr lang="en-US" dirty="0"/>
          </a:p>
          <a:p>
            <a:r>
              <a:rPr lang="en-US" dirty="0"/>
              <a:t>CSS</a:t>
            </a:r>
            <a:r>
              <a:rPr lang="ru-RU" dirty="0"/>
              <a:t> – язык стилей для веб-страниц</a:t>
            </a:r>
            <a:endParaRPr lang="en-US" dirty="0"/>
          </a:p>
          <a:p>
            <a:r>
              <a:rPr lang="en-US" dirty="0"/>
              <a:t>Git</a:t>
            </a:r>
            <a:r>
              <a:rPr lang="ru-RU" dirty="0"/>
              <a:t> – система контроля версий</a:t>
            </a:r>
            <a:endParaRPr lang="en-US" dirty="0"/>
          </a:p>
          <a:p>
            <a:r>
              <a:rPr lang="ru-RU" dirty="0"/>
              <a:t>ООП – 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91455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18072-716E-BB4D-8E72-97A3D992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стоит ходить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46519-A8A1-2B4B-A2FE-45FD0892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Реально пригодиться на учебе/работе</a:t>
            </a:r>
          </a:p>
          <a:p>
            <a:r>
              <a:rPr lang="ru-RU" dirty="0"/>
              <a:t>Без углублений</a:t>
            </a:r>
          </a:p>
          <a:p>
            <a:r>
              <a:rPr lang="ru-RU" dirty="0"/>
              <a:t>Написали </a:t>
            </a:r>
            <a:r>
              <a:rPr lang="en-US" dirty="0"/>
              <a:t>&gt; </a:t>
            </a:r>
            <a:r>
              <a:rPr lang="ru-RU" dirty="0"/>
              <a:t>увидели</a:t>
            </a:r>
          </a:p>
          <a:p>
            <a:r>
              <a:rPr lang="ru-RU" dirty="0"/>
              <a:t>Портфолио</a:t>
            </a:r>
          </a:p>
          <a:p>
            <a:r>
              <a:rPr lang="ru-RU" dirty="0"/>
              <a:t>Бесплатно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45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80961-6BED-FA4A-AAF7-2D40DBB6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85235-8D49-FE43-8BD8-0DE2968D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33024"/>
          </a:xfrm>
        </p:spPr>
        <p:txBody>
          <a:bodyPr>
            <a:normAutofit fontScale="92500"/>
          </a:bodyPr>
          <a:lstStyle/>
          <a:p>
            <a:r>
              <a:rPr lang="en" dirty="0">
                <a:hlinkClick r:id="rId2"/>
              </a:rPr>
              <a:t>https://github.com/pizzamaker3000/EFML</a:t>
            </a:r>
            <a:r>
              <a:rPr lang="en" dirty="0"/>
              <a:t> - </a:t>
            </a:r>
            <a:r>
              <a:rPr lang="ru-RU" dirty="0"/>
              <a:t>место где лежит основной код</a:t>
            </a:r>
          </a:p>
          <a:p>
            <a:r>
              <a:rPr lang="en" dirty="0">
                <a:hlinkClick r:id="rId3"/>
              </a:rPr>
              <a:t>https://codepen.io</a:t>
            </a:r>
            <a:r>
              <a:rPr lang="ru-RU" dirty="0"/>
              <a:t> – здесь можно запускать код</a:t>
            </a:r>
            <a:endParaRPr lang="en" dirty="0"/>
          </a:p>
          <a:p>
            <a:r>
              <a:rPr lang="en" dirty="0">
                <a:hlinkClick r:id="rId4"/>
              </a:rPr>
              <a:t>https://www.google.com</a:t>
            </a:r>
            <a:r>
              <a:rPr lang="ru-RU" dirty="0"/>
              <a:t> - здесь все ищем</a:t>
            </a:r>
            <a:endParaRPr lang="en" dirty="0"/>
          </a:p>
          <a:p>
            <a:r>
              <a:rPr lang="en" dirty="0">
                <a:hlinkClick r:id="rId5"/>
              </a:rPr>
              <a:t>https://developer.mozilla.org/ru/</a:t>
            </a:r>
            <a:r>
              <a:rPr lang="ru-RU" dirty="0"/>
              <a:t> - ресурс для веб-разработки</a:t>
            </a:r>
          </a:p>
          <a:p>
            <a:r>
              <a:rPr lang="en" dirty="0"/>
              <a:t>Linux(Mac) - </a:t>
            </a:r>
            <a:r>
              <a:rPr lang="en" dirty="0">
                <a:hlinkClick r:id="rId6"/>
              </a:rPr>
              <a:t>https://brew.sh</a:t>
            </a:r>
            <a:r>
              <a:rPr lang="en" dirty="0"/>
              <a:t> Windows - </a:t>
            </a:r>
            <a:r>
              <a:rPr lang="en" dirty="0">
                <a:hlinkClick r:id="rId7"/>
              </a:rPr>
              <a:t>https://chocolatey.org</a:t>
            </a:r>
            <a:r>
              <a:rPr lang="ru-RU" dirty="0"/>
              <a:t> – скачиваем все</a:t>
            </a:r>
            <a:endParaRPr lang="en" dirty="0"/>
          </a:p>
          <a:p>
            <a:r>
              <a:rPr lang="en" dirty="0">
                <a:hlinkClick r:id="rId8"/>
              </a:rPr>
              <a:t>https://www.sourcetreeapp.com/</a:t>
            </a:r>
            <a:r>
              <a:rPr lang="en" dirty="0"/>
              <a:t> </a:t>
            </a:r>
            <a:r>
              <a:rPr lang="ru-RU" dirty="0"/>
              <a:t> - удобная оболочка для </a:t>
            </a:r>
            <a:r>
              <a:rPr lang="en-US" dirty="0"/>
              <a:t>git</a:t>
            </a:r>
          </a:p>
          <a:p>
            <a:r>
              <a:rPr lang="en" dirty="0">
                <a:hlinkClick r:id="rId9"/>
              </a:rPr>
              <a:t>https://learn.javascript.ru/</a:t>
            </a:r>
            <a:r>
              <a:rPr lang="en" dirty="0"/>
              <a:t> - </a:t>
            </a:r>
            <a:r>
              <a:rPr lang="ru-RU" dirty="0"/>
              <a:t>крутой учебник по </a:t>
            </a:r>
            <a:r>
              <a:rPr lang="en-US" dirty="0"/>
              <a:t>JS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65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F0B9A-5638-FF4E-92A5-34628CA3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D72348-AC1A-9649-AA02-9EC26A62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контроля версий</a:t>
            </a:r>
            <a:endParaRPr lang="en-US" dirty="0"/>
          </a:p>
          <a:p>
            <a:r>
              <a:rPr lang="ru-RU" dirty="0"/>
              <a:t>Можно делиться кодом с коллегами</a:t>
            </a:r>
          </a:p>
          <a:p>
            <a:r>
              <a:rPr lang="ru-RU" dirty="0"/>
              <a:t>Можно работать параллельно над один проектом</a:t>
            </a:r>
          </a:p>
          <a:p>
            <a:r>
              <a:rPr lang="ru-RU" dirty="0"/>
              <a:t>Если что-то сломается, то вы будете знать кто это сделал</a:t>
            </a:r>
          </a:p>
          <a:p>
            <a:r>
              <a:rPr lang="ru-RU" dirty="0"/>
              <a:t>Можно откатиться на предыдущую версию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50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9E0C0-4FF4-3E4E-A836-EBEF544E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Простенький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BFCCD-6801-A04C-B055-2974C510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" dirty="0"/>
              <a:t>&lt;html </a:t>
            </a:r>
            <a:r>
              <a:rPr lang="en" dirty="0" err="1"/>
              <a:t>lang</a:t>
            </a:r>
            <a:r>
              <a:rPr lang="en" dirty="0"/>
              <a:t>="</a:t>
            </a:r>
            <a:r>
              <a:rPr lang="en" dirty="0" err="1"/>
              <a:t>en</a:t>
            </a:r>
            <a:r>
              <a:rPr lang="en" dirty="0"/>
              <a:t>"&gt;</a:t>
            </a:r>
          </a:p>
          <a:p>
            <a:r>
              <a:rPr lang="en" dirty="0"/>
              <a:t>&lt;head&gt;</a:t>
            </a:r>
            <a:endParaRPr lang="ru-RU" dirty="0"/>
          </a:p>
          <a:p>
            <a:r>
              <a:rPr lang="ru-RU" dirty="0"/>
              <a:t>Мета данные + подключаем стили</a:t>
            </a:r>
            <a:endParaRPr lang="en" dirty="0"/>
          </a:p>
          <a:p>
            <a:r>
              <a:rPr lang="en" dirty="0"/>
              <a:t>&lt;</a:t>
            </a:r>
            <a:r>
              <a:rPr lang="en-US" dirty="0"/>
              <a:t>style&gt;</a:t>
            </a:r>
          </a:p>
          <a:p>
            <a:r>
              <a:rPr lang="en" dirty="0"/>
              <a:t>&lt;/</a:t>
            </a:r>
            <a:r>
              <a:rPr lang="en-US" dirty="0"/>
              <a:t>style&gt;</a:t>
            </a:r>
            <a:endParaRPr lang="en" dirty="0"/>
          </a:p>
          <a:p>
            <a:r>
              <a:rPr lang="en" dirty="0"/>
              <a:t>&lt;/head&gt;</a:t>
            </a:r>
          </a:p>
          <a:p>
            <a:r>
              <a:rPr lang="en" dirty="0"/>
              <a:t>&lt;body&gt;</a:t>
            </a:r>
          </a:p>
          <a:p>
            <a:r>
              <a:rPr lang="ru-RU" dirty="0"/>
              <a:t>Основная часть кода</a:t>
            </a:r>
            <a:endParaRPr lang="en" dirty="0"/>
          </a:p>
          <a:p>
            <a:r>
              <a:rPr lang="en" dirty="0"/>
              <a:t>&lt;/body&gt;</a:t>
            </a:r>
          </a:p>
          <a:p>
            <a:r>
              <a:rPr lang="en" dirty="0"/>
              <a:t>&lt;/html&gt;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68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A311-E159-5E4B-ADC6-6B2DDF4F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ru-RU" dirty="0"/>
              <a:t>    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416E8F-96F7-A344-A840-6B8581B82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484135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8208</TotalTime>
  <Words>256</Words>
  <Application>Microsoft Macintosh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Контур</vt:lpstr>
      <vt:lpstr>Урок 1</vt:lpstr>
      <vt:lpstr>Обо мне</vt:lpstr>
      <vt:lpstr>Чем займемся</vt:lpstr>
      <vt:lpstr>Почему стоит ходить</vt:lpstr>
      <vt:lpstr>Нужные ресурсы</vt:lpstr>
      <vt:lpstr>GIT</vt:lpstr>
      <vt:lpstr>Простенький сайт</vt:lpstr>
      <vt:lpstr>      Спасибо за внимание!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14</cp:revision>
  <dcterms:created xsi:type="dcterms:W3CDTF">2021-01-12T17:28:27Z</dcterms:created>
  <dcterms:modified xsi:type="dcterms:W3CDTF">2021-02-09T19:57:06Z</dcterms:modified>
</cp:coreProperties>
</file>