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ABF81-5457-FBC8-B85C-EA89A3DE0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E9586E-9E8F-3F4D-11DD-0FD560F71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E63B93-C3B8-9DB2-C44C-FF5D4C65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D429-BAAE-45D3-930D-BAB1ACA3869D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C1EE51-C192-CE54-1FF0-33652F6A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1C9938-834C-1B5D-D3CC-94D2607A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91B8-2C42-40D6-9950-6E78D33200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177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72C83-0005-413F-6682-4568DE68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7E9DB2-C194-18F4-124E-4308293B5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5737B1-56C3-C023-41D5-ECB3F44F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D429-BAAE-45D3-930D-BAB1ACA3869D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3E96AD-74DD-9678-64B3-52E39AD5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D6DBB2-A5FC-B397-6C86-32590CD7D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91B8-2C42-40D6-9950-6E78D33200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132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7A6842-C5E2-6216-C284-15F7A611A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77AF41-ACA2-A483-110F-75A6C559C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39CB7E-ADCF-5F18-624C-3A00D4D6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D429-BAAE-45D3-930D-BAB1ACA3869D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9F9686-E570-C5DF-0830-737CC497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AD893-DCB0-79A6-55D9-5B1B5364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91B8-2C42-40D6-9950-6E78D33200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876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F67B8-447F-85A6-EF73-193C7DA35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1522FE-BEF2-1B36-5495-C30068FD2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A8E92E-4B6E-E4F2-3370-A94A6181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D429-BAAE-45D3-930D-BAB1ACA3869D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0B2B5D-5C79-9934-8053-52558F5E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CE7221-43CD-CFD0-D3F3-375C854AF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91B8-2C42-40D6-9950-6E78D33200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76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8BAA4-63BA-4D4D-D1EF-F5256DFF6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DEC3A6-7530-0356-C60A-D1150934E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8176C4-8814-47B9-DDED-04C067DCA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D429-BAAE-45D3-930D-BAB1ACA3869D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7C442F-82AF-9C58-8076-0D7F5B19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04A8EB-F967-FAD2-CAD4-C55BF945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91B8-2C42-40D6-9950-6E78D33200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16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25500-5DCC-B9C5-5DFE-DE5E1CF4A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446098-46EC-0F6F-3B5B-11079E4F8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91306E-ADE9-813C-01DB-FFAB79FC0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D54A90-58A7-A06D-74AD-0BE9E3E9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D429-BAAE-45D3-930D-BAB1ACA3869D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B0BD12-2E62-B819-C54D-304DDC9A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1D6E87-D63D-D27E-FAD7-C2241F1DB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91B8-2C42-40D6-9950-6E78D33200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3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8CFC0-BEE5-8343-669C-18E90A86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13FEFD-4928-CC64-7402-7D27D8ACC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E829CB-C379-19A6-D5C4-316F8B02C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9FD3362-2892-EF9F-AA19-09C11EDA3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68DD795-9816-CD25-B63D-AC17FD4B0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7A9880C-5F44-66D2-6F43-AD1413176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D429-BAAE-45D3-930D-BAB1ACA3869D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B8F518-BB47-F78E-7072-CF42AA7B2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5EE6EF8-F3EA-2953-699B-6907376E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91B8-2C42-40D6-9950-6E78D33200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180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626EB-9E56-F047-87F3-ADFC24329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D466844-F47B-97FA-68A4-7B7518D39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D429-BAAE-45D3-930D-BAB1ACA3869D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13BE98-9EB5-AC7A-F2B5-A64F0747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182B8D-01F6-AFE8-3532-D2004E9E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91B8-2C42-40D6-9950-6E78D33200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471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95F5B0-4DBF-53AF-3F28-CEB65C1D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D429-BAAE-45D3-930D-BAB1ACA3869D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BDE89A-63F9-7AB9-D5E2-88E66954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814646-F2C3-7AD3-D252-1E30AB5E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91B8-2C42-40D6-9950-6E78D33200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135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BD12A-0339-13FE-920D-71C7E405F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941AEA-F835-902E-9695-07EEAAFE8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5037A0-1543-83FF-480E-75F7AA931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6D7C42-1D5A-655F-9014-DC9E1BFD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D429-BAAE-45D3-930D-BAB1ACA3869D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72E9BC-EDF9-A6A2-5148-D0BD878F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E3B386-7D90-622B-6334-C5E923045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91B8-2C42-40D6-9950-6E78D33200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393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A89B3-5D91-E725-5CF8-38E232D73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FF161A4-3CAC-0149-5079-3AFE2C44F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4A8D82-CC45-4640-6D4E-170DA1E3D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C0DC77-0FF5-53C5-7983-FAE53AA1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D429-BAAE-45D3-930D-BAB1ACA3869D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981B24-5DC8-70BC-1857-B0917BDD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4D5FD9-9443-A513-B272-04C76323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91B8-2C42-40D6-9950-6E78D33200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181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AA9CC9-AC43-DE7F-C008-ED568F94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8F27FF-0ED6-0126-94ED-5019E8558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64CB50-EBDA-4063-E036-928276C5D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5D429-BAAE-45D3-930D-BAB1ACA3869D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E8D5AB-C379-E186-3E66-6008E81F2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6A144A-7DD5-3B50-79FC-75B5ACC64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E91B8-2C42-40D6-9950-6E78D33200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741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026B2-3EE6-F8CB-CA22-84919FC76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7624"/>
            <a:ext cx="9144000" cy="2911151"/>
          </a:xfrm>
        </p:spPr>
        <p:txBody>
          <a:bodyPr/>
          <a:lstStyle/>
          <a:p>
            <a:r>
              <a:rPr lang="es-ES" dirty="0"/>
              <a:t>PRESENTACION AITOR PARADA-JONATHAN ALCALDE</a:t>
            </a:r>
          </a:p>
        </p:txBody>
      </p:sp>
    </p:spTree>
    <p:extLst>
      <p:ext uri="{BB962C8B-B14F-4D97-AF65-F5344CB8AC3E}">
        <p14:creationId xmlns:p14="http://schemas.microsoft.com/office/powerpoint/2010/main" val="2749482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9BE64-8653-42F6-EA48-37DB55A9C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Usuario Piloto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E1824D3-E87E-2409-DBDC-03F7AAF20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172" y="1825625"/>
            <a:ext cx="9277656" cy="4351338"/>
          </a:xfrm>
        </p:spPr>
      </p:pic>
    </p:spTree>
    <p:extLst>
      <p:ext uri="{BB962C8B-B14F-4D97-AF65-F5344CB8AC3E}">
        <p14:creationId xmlns:p14="http://schemas.microsoft.com/office/powerpoint/2010/main" val="2902945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886FE-34CC-8EB6-BEDD-90B5ED8B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Gestión de Drones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686D2E9D-A5E9-716B-C904-C8BACF761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752" y="1825625"/>
            <a:ext cx="9294496" cy="4351338"/>
          </a:xfrm>
        </p:spPr>
      </p:pic>
    </p:spTree>
    <p:extLst>
      <p:ext uri="{BB962C8B-B14F-4D97-AF65-F5344CB8AC3E}">
        <p14:creationId xmlns:p14="http://schemas.microsoft.com/office/powerpoint/2010/main" val="4017753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1827B-B026-6E61-BE51-6D6940DD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Opción Ver Trabajos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50BE362-065D-31C8-5258-1CBD4B53C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845" y="1567543"/>
            <a:ext cx="10234309" cy="4674734"/>
          </a:xfrm>
        </p:spPr>
      </p:pic>
    </p:spTree>
    <p:extLst>
      <p:ext uri="{BB962C8B-B14F-4D97-AF65-F5344CB8AC3E}">
        <p14:creationId xmlns:p14="http://schemas.microsoft.com/office/powerpoint/2010/main" val="2717621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D9037-E6A4-EBB5-C043-C538F232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Menu</a:t>
            </a:r>
            <a:r>
              <a:rPr lang="es-ES" dirty="0"/>
              <a:t> Usuario Administrador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199DD87-9F0A-5024-BC2E-9E9192B4F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932" y="1825625"/>
            <a:ext cx="9378136" cy="4351338"/>
          </a:xfrm>
        </p:spPr>
      </p:pic>
    </p:spTree>
    <p:extLst>
      <p:ext uri="{BB962C8B-B14F-4D97-AF65-F5344CB8AC3E}">
        <p14:creationId xmlns:p14="http://schemas.microsoft.com/office/powerpoint/2010/main" val="1058945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0ABD0-73B2-C206-3D52-116C2AB5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Opcion</a:t>
            </a:r>
            <a:r>
              <a:rPr lang="es-ES" dirty="0"/>
              <a:t> Salir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EDFF22-649F-A548-CDD7-2EA7288A5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Sales a la pantalla de </a:t>
            </a:r>
            <a:r>
              <a:rPr lang="es-ES" dirty="0" err="1"/>
              <a:t>logueo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5527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08E8F-96C1-B513-FBB9-9DF811331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Diagrama Relacional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F8D81B9-B070-30D5-B72E-D7466FBE1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457" y="1825624"/>
            <a:ext cx="10102343" cy="4536931"/>
          </a:xfrm>
        </p:spPr>
      </p:pic>
    </p:spTree>
    <p:extLst>
      <p:ext uri="{BB962C8B-B14F-4D97-AF65-F5344CB8AC3E}">
        <p14:creationId xmlns:p14="http://schemas.microsoft.com/office/powerpoint/2010/main" val="37129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17B8A-1D7D-92B5-286A-390D43A9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Pantalla de </a:t>
            </a:r>
            <a:r>
              <a:rPr lang="es-ES" dirty="0" err="1"/>
              <a:t>Login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38A599-EDD8-487E-E4A5-12DB90901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5FCFC57-CB98-CF1E-3C4D-BD917B581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16" y="1614423"/>
            <a:ext cx="11084767" cy="487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1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35125-A29E-61B5-A533-BD6B97E6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Registro de Usuario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4555CB-369E-FB63-F8F4-4769E41A7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5B58CE8-6669-A32A-117E-458C536B6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53" y="1454705"/>
            <a:ext cx="10926147" cy="509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8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8F71C-60EF-FEC4-DACB-F575EAB3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Usuario con rol invitado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6792199-D31B-EF2D-6B3A-6F9A68D8F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811" y="1825625"/>
            <a:ext cx="9924377" cy="4351338"/>
          </a:xfrm>
        </p:spPr>
      </p:pic>
    </p:spTree>
    <p:extLst>
      <p:ext uri="{BB962C8B-B14F-4D97-AF65-F5344CB8AC3E}">
        <p14:creationId xmlns:p14="http://schemas.microsoft.com/office/powerpoint/2010/main" val="408310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463BE-B2A4-B2AB-E9EC-C2032B1E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Opcion</a:t>
            </a:r>
            <a:r>
              <a:rPr lang="es-ES" dirty="0"/>
              <a:t> </a:t>
            </a:r>
            <a:r>
              <a:rPr lang="es-ES" dirty="0" err="1"/>
              <a:t>Gestion</a:t>
            </a:r>
            <a:r>
              <a:rPr lang="es-ES" dirty="0"/>
              <a:t> Usuarios con rol Invitado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7D03C48-1BE2-9007-7B2B-25C6D021C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468" y="1825625"/>
            <a:ext cx="9887063" cy="4351338"/>
          </a:xfrm>
        </p:spPr>
      </p:pic>
    </p:spTree>
    <p:extLst>
      <p:ext uri="{BB962C8B-B14F-4D97-AF65-F5344CB8AC3E}">
        <p14:creationId xmlns:p14="http://schemas.microsoft.com/office/powerpoint/2010/main" val="411496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9F825-8209-8ACE-1931-FB7E3562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Menu</a:t>
            </a:r>
            <a:r>
              <a:rPr lang="es-ES" dirty="0"/>
              <a:t> usuario con rol agricultor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8B3B9F2-1439-28BC-F6F4-71ADB8577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781" y="1825625"/>
            <a:ext cx="9706438" cy="4351338"/>
          </a:xfrm>
        </p:spPr>
      </p:pic>
    </p:spTree>
    <p:extLst>
      <p:ext uri="{BB962C8B-B14F-4D97-AF65-F5344CB8AC3E}">
        <p14:creationId xmlns:p14="http://schemas.microsoft.com/office/powerpoint/2010/main" val="163100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5DC18-289D-FEA9-66C1-699EEB1B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Opción Gestión de Parcelas</a:t>
            </a:r>
            <a:r>
              <a:rPr lang="es-ES" dirty="0"/>
              <a:t>:</a:t>
            </a:r>
            <a:br>
              <a:rPr lang="es-ES" dirty="0"/>
            </a:br>
            <a:r>
              <a:rPr lang="es-ES" dirty="0"/>
              <a:t>Hay que dar al botón Mostrar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586CFB9-F25F-13F8-6240-0C25802C9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3495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06435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942ED-8E69-3D2B-4145-A4C19D1B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Opción Mostrar Mapa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7A87344-30E2-F8CE-A6C2-BB3251955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347" y="1825625"/>
            <a:ext cx="9851305" cy="4351338"/>
          </a:xfrm>
        </p:spPr>
      </p:pic>
    </p:spTree>
    <p:extLst>
      <p:ext uri="{BB962C8B-B14F-4D97-AF65-F5344CB8AC3E}">
        <p14:creationId xmlns:p14="http://schemas.microsoft.com/office/powerpoint/2010/main" val="1263298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8CC8F-BD3A-46DD-EF79-A2A0A009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Opción Añadir Trabajos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95D94E2-EBEA-FEFD-F8C0-8F87F04F1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0661" y="1825625"/>
            <a:ext cx="9150677" cy="4351338"/>
          </a:xfrm>
        </p:spPr>
      </p:pic>
    </p:spTree>
    <p:extLst>
      <p:ext uri="{BB962C8B-B14F-4D97-AF65-F5344CB8AC3E}">
        <p14:creationId xmlns:p14="http://schemas.microsoft.com/office/powerpoint/2010/main" val="27007911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66</Words>
  <Application>Microsoft Office PowerPoint</Application>
  <PresentationFormat>Panorámica</PresentationFormat>
  <Paragraphs>16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PRESENTACION AITOR PARADA-JONATHAN ALCALDE</vt:lpstr>
      <vt:lpstr>Pantalla de Login</vt:lpstr>
      <vt:lpstr>Registro de Usuario</vt:lpstr>
      <vt:lpstr>Usuario con rol invitado</vt:lpstr>
      <vt:lpstr>Opcion Gestion Usuarios con rol Invitado</vt:lpstr>
      <vt:lpstr>Menu usuario con rol agricultor</vt:lpstr>
      <vt:lpstr>Opción Gestión de Parcelas: Hay que dar al botón Mostrar Datos</vt:lpstr>
      <vt:lpstr>Opción Mostrar Mapa</vt:lpstr>
      <vt:lpstr>Opción Añadir Trabajos</vt:lpstr>
      <vt:lpstr>Menú Usuario Piloto</vt:lpstr>
      <vt:lpstr>Gestión de Drones</vt:lpstr>
      <vt:lpstr>Opción Ver Trabajos</vt:lpstr>
      <vt:lpstr>Menu Usuario Administrador</vt:lpstr>
      <vt:lpstr>Opcion Salir</vt:lpstr>
      <vt:lpstr>Diagrama Relacional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 AITOR PARADA-JONATHAN ALCALDE</dc:title>
  <dc:creator>aitor2002 parada linaje</dc:creator>
  <cp:lastModifiedBy>aitor2002 parada linaje</cp:lastModifiedBy>
  <cp:revision>17</cp:revision>
  <dcterms:created xsi:type="dcterms:W3CDTF">2023-03-09T14:50:14Z</dcterms:created>
  <dcterms:modified xsi:type="dcterms:W3CDTF">2023-03-09T15:11:20Z</dcterms:modified>
</cp:coreProperties>
</file>