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9" r:id="rId5"/>
    <p:sldId id="260" r:id="rId6"/>
    <p:sldId id="261" r:id="rId7"/>
    <p:sldId id="263" r:id="rId8"/>
    <p:sldId id="264" r:id="rId9"/>
    <p:sldId id="265" r:id="rId10"/>
    <p:sldId id="266"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itor Tercero Hoya" initials="ATH" lastIdx="1" clrIdx="0">
    <p:extLst>
      <p:ext uri="{19B8F6BF-5375-455C-9EA6-DF929625EA0E}">
        <p15:presenceInfo xmlns:p15="http://schemas.microsoft.com/office/powerpoint/2012/main" userId="14c704e2123cd0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84" autoAdjust="0"/>
    <p:restoredTop sz="94660"/>
  </p:normalViewPr>
  <p:slideViewPr>
    <p:cSldViewPr snapToGrid="0">
      <p:cViewPr varScale="1">
        <p:scale>
          <a:sx n="67" d="100"/>
          <a:sy n="67" d="100"/>
        </p:scale>
        <p:origin x="69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123C75-FC95-34A0-1A1C-035A2799923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6AC9516-FDBA-97F0-3A4F-01AD34D915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D74C5311-D36C-20BF-36C1-704E0DF135B1}"/>
              </a:ext>
            </a:extLst>
          </p:cNvPr>
          <p:cNvSpPr>
            <a:spLocks noGrp="1"/>
          </p:cNvSpPr>
          <p:nvPr>
            <p:ph type="dt" sz="half" idx="10"/>
          </p:nvPr>
        </p:nvSpPr>
        <p:spPr/>
        <p:txBody>
          <a:bodyPr/>
          <a:lstStyle/>
          <a:p>
            <a:fld id="{412F8D47-3C15-4B86-9E23-08A3E47F8042}" type="datetimeFigureOut">
              <a:rPr lang="es-ES" smtClean="0"/>
              <a:t>07/06/2022</a:t>
            </a:fld>
            <a:endParaRPr lang="es-ES"/>
          </a:p>
        </p:txBody>
      </p:sp>
      <p:sp>
        <p:nvSpPr>
          <p:cNvPr id="5" name="Marcador de pie de página 4">
            <a:extLst>
              <a:ext uri="{FF2B5EF4-FFF2-40B4-BE49-F238E27FC236}">
                <a16:creationId xmlns:a16="http://schemas.microsoft.com/office/drawing/2014/main" id="{AF9CDC81-E96A-A094-CD8E-4E1B4B3C967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80EDA97-2396-0D1E-3E72-21BA5629995A}"/>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3516415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72FD22-5493-0F7D-7226-54BE139CB45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67BD705-CE2B-9C0C-B808-1BE634658F1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AF6D30E-9B47-66EF-2DE6-98F26FF7A5B3}"/>
              </a:ext>
            </a:extLst>
          </p:cNvPr>
          <p:cNvSpPr>
            <a:spLocks noGrp="1"/>
          </p:cNvSpPr>
          <p:nvPr>
            <p:ph type="dt" sz="half" idx="10"/>
          </p:nvPr>
        </p:nvSpPr>
        <p:spPr/>
        <p:txBody>
          <a:bodyPr/>
          <a:lstStyle/>
          <a:p>
            <a:fld id="{412F8D47-3C15-4B86-9E23-08A3E47F8042}" type="datetimeFigureOut">
              <a:rPr lang="es-ES" smtClean="0"/>
              <a:t>07/06/2022</a:t>
            </a:fld>
            <a:endParaRPr lang="es-ES"/>
          </a:p>
        </p:txBody>
      </p:sp>
      <p:sp>
        <p:nvSpPr>
          <p:cNvPr id="5" name="Marcador de pie de página 4">
            <a:extLst>
              <a:ext uri="{FF2B5EF4-FFF2-40B4-BE49-F238E27FC236}">
                <a16:creationId xmlns:a16="http://schemas.microsoft.com/office/drawing/2014/main" id="{36B99AF0-D5E5-F2D0-5016-5387BFBA9F7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25885C3-7F9E-0C08-AB34-18FCABEA309C}"/>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47912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7DDC970-B0EE-6C50-D5AB-971FDB9FFBB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32BBB30-F87C-ED80-BE69-D0B0B34FB55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9CB5308-7AAF-1527-DAF8-567893B3F1B5}"/>
              </a:ext>
            </a:extLst>
          </p:cNvPr>
          <p:cNvSpPr>
            <a:spLocks noGrp="1"/>
          </p:cNvSpPr>
          <p:nvPr>
            <p:ph type="dt" sz="half" idx="10"/>
          </p:nvPr>
        </p:nvSpPr>
        <p:spPr/>
        <p:txBody>
          <a:bodyPr/>
          <a:lstStyle/>
          <a:p>
            <a:fld id="{412F8D47-3C15-4B86-9E23-08A3E47F8042}" type="datetimeFigureOut">
              <a:rPr lang="es-ES" smtClean="0"/>
              <a:t>07/06/2022</a:t>
            </a:fld>
            <a:endParaRPr lang="es-ES"/>
          </a:p>
        </p:txBody>
      </p:sp>
      <p:sp>
        <p:nvSpPr>
          <p:cNvPr id="5" name="Marcador de pie de página 4">
            <a:extLst>
              <a:ext uri="{FF2B5EF4-FFF2-40B4-BE49-F238E27FC236}">
                <a16:creationId xmlns:a16="http://schemas.microsoft.com/office/drawing/2014/main" id="{C201DA05-079A-6C04-370C-F3656C8F4EA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BB5E72D-74F8-D799-6223-9ABE506F2903}"/>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246239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8C1DB1-0858-2683-F7F5-0E7A7FD649E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6F307C2-66D4-D297-82AE-8BD57440F70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FE4F6CC-5124-1EEC-1381-AFB10EB96569}"/>
              </a:ext>
            </a:extLst>
          </p:cNvPr>
          <p:cNvSpPr>
            <a:spLocks noGrp="1"/>
          </p:cNvSpPr>
          <p:nvPr>
            <p:ph type="dt" sz="half" idx="10"/>
          </p:nvPr>
        </p:nvSpPr>
        <p:spPr/>
        <p:txBody>
          <a:bodyPr/>
          <a:lstStyle/>
          <a:p>
            <a:fld id="{412F8D47-3C15-4B86-9E23-08A3E47F8042}" type="datetimeFigureOut">
              <a:rPr lang="es-ES" smtClean="0"/>
              <a:t>07/06/2022</a:t>
            </a:fld>
            <a:endParaRPr lang="es-ES"/>
          </a:p>
        </p:txBody>
      </p:sp>
      <p:sp>
        <p:nvSpPr>
          <p:cNvPr id="5" name="Marcador de pie de página 4">
            <a:extLst>
              <a:ext uri="{FF2B5EF4-FFF2-40B4-BE49-F238E27FC236}">
                <a16:creationId xmlns:a16="http://schemas.microsoft.com/office/drawing/2014/main" id="{C91269FF-0CD7-4974-2B9C-E232F787ADB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8B750CD-E080-AB4A-06AC-7E7E6D4E216E}"/>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390902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D396FD-C6C1-EB62-43E0-D511E53189B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42F0B68-E51F-3869-0BB9-B0B10DCED9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181011F-66CE-9FFF-9A89-82AAD45E715B}"/>
              </a:ext>
            </a:extLst>
          </p:cNvPr>
          <p:cNvSpPr>
            <a:spLocks noGrp="1"/>
          </p:cNvSpPr>
          <p:nvPr>
            <p:ph type="dt" sz="half" idx="10"/>
          </p:nvPr>
        </p:nvSpPr>
        <p:spPr/>
        <p:txBody>
          <a:bodyPr/>
          <a:lstStyle/>
          <a:p>
            <a:fld id="{412F8D47-3C15-4B86-9E23-08A3E47F8042}" type="datetimeFigureOut">
              <a:rPr lang="es-ES" smtClean="0"/>
              <a:t>07/06/2022</a:t>
            </a:fld>
            <a:endParaRPr lang="es-ES"/>
          </a:p>
        </p:txBody>
      </p:sp>
      <p:sp>
        <p:nvSpPr>
          <p:cNvPr id="5" name="Marcador de pie de página 4">
            <a:extLst>
              <a:ext uri="{FF2B5EF4-FFF2-40B4-BE49-F238E27FC236}">
                <a16:creationId xmlns:a16="http://schemas.microsoft.com/office/drawing/2014/main" id="{CF928C34-133B-8C69-F3F9-22352F98325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61959B7-242E-EDF0-5E4C-97B061D5F646}"/>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2032618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58A71-A035-CCB1-9B3E-B14FAFB1EC9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914D929-2311-5C57-865F-343F3D267C2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774D3C4-70F2-3A5F-CB7F-508AB05271F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6E538069-89FC-616A-BDAB-9BFD40F7DFF3}"/>
              </a:ext>
            </a:extLst>
          </p:cNvPr>
          <p:cNvSpPr>
            <a:spLocks noGrp="1"/>
          </p:cNvSpPr>
          <p:nvPr>
            <p:ph type="dt" sz="half" idx="10"/>
          </p:nvPr>
        </p:nvSpPr>
        <p:spPr/>
        <p:txBody>
          <a:bodyPr/>
          <a:lstStyle/>
          <a:p>
            <a:fld id="{412F8D47-3C15-4B86-9E23-08A3E47F8042}" type="datetimeFigureOut">
              <a:rPr lang="es-ES" smtClean="0"/>
              <a:t>07/06/2022</a:t>
            </a:fld>
            <a:endParaRPr lang="es-ES"/>
          </a:p>
        </p:txBody>
      </p:sp>
      <p:sp>
        <p:nvSpPr>
          <p:cNvPr id="6" name="Marcador de pie de página 5">
            <a:extLst>
              <a:ext uri="{FF2B5EF4-FFF2-40B4-BE49-F238E27FC236}">
                <a16:creationId xmlns:a16="http://schemas.microsoft.com/office/drawing/2014/main" id="{D4C26C35-A923-0D1C-6203-22ED9808A23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2F6C820-C94A-404E-0370-410B22E86C21}"/>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3511273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203EAF-E013-9251-2222-EA60BD0237B0}"/>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2948ED0-99EC-EA8C-8BD1-370FA5F641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D089EE5-370C-EEFF-D469-EACB08B529A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0E7C250-7710-15A8-E5C2-1D1AD7B833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9B8DCEC-5BC7-FCD8-539E-FB0B5F2B819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335F68DE-7688-6DC7-F7B2-7F45C31DA76F}"/>
              </a:ext>
            </a:extLst>
          </p:cNvPr>
          <p:cNvSpPr>
            <a:spLocks noGrp="1"/>
          </p:cNvSpPr>
          <p:nvPr>
            <p:ph type="dt" sz="half" idx="10"/>
          </p:nvPr>
        </p:nvSpPr>
        <p:spPr/>
        <p:txBody>
          <a:bodyPr/>
          <a:lstStyle/>
          <a:p>
            <a:fld id="{412F8D47-3C15-4B86-9E23-08A3E47F8042}" type="datetimeFigureOut">
              <a:rPr lang="es-ES" smtClean="0"/>
              <a:t>07/06/2022</a:t>
            </a:fld>
            <a:endParaRPr lang="es-ES"/>
          </a:p>
        </p:txBody>
      </p:sp>
      <p:sp>
        <p:nvSpPr>
          <p:cNvPr id="8" name="Marcador de pie de página 7">
            <a:extLst>
              <a:ext uri="{FF2B5EF4-FFF2-40B4-BE49-F238E27FC236}">
                <a16:creationId xmlns:a16="http://schemas.microsoft.com/office/drawing/2014/main" id="{DC3F7954-2FC7-1CE4-3AEF-4123A3625E41}"/>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774E698C-A270-BCF5-92B9-A09B1F873CF2}"/>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3873046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B45C53-C0B7-7E3C-456D-FD5FA2CCEF2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1C704DA6-FF7A-C960-CD29-A9030665EEE9}"/>
              </a:ext>
            </a:extLst>
          </p:cNvPr>
          <p:cNvSpPr>
            <a:spLocks noGrp="1"/>
          </p:cNvSpPr>
          <p:nvPr>
            <p:ph type="dt" sz="half" idx="10"/>
          </p:nvPr>
        </p:nvSpPr>
        <p:spPr/>
        <p:txBody>
          <a:bodyPr/>
          <a:lstStyle/>
          <a:p>
            <a:fld id="{412F8D47-3C15-4B86-9E23-08A3E47F8042}" type="datetimeFigureOut">
              <a:rPr lang="es-ES" smtClean="0"/>
              <a:t>07/06/2022</a:t>
            </a:fld>
            <a:endParaRPr lang="es-ES"/>
          </a:p>
        </p:txBody>
      </p:sp>
      <p:sp>
        <p:nvSpPr>
          <p:cNvPr id="4" name="Marcador de pie de página 3">
            <a:extLst>
              <a:ext uri="{FF2B5EF4-FFF2-40B4-BE49-F238E27FC236}">
                <a16:creationId xmlns:a16="http://schemas.microsoft.com/office/drawing/2014/main" id="{E21C91C2-C221-B44D-0810-0C1055F48D16}"/>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EF43F10-DDA3-E2EF-C716-3F1774515EE5}"/>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2610111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1F7FA34-F6FF-8B42-1339-EF3FF7A8256A}"/>
              </a:ext>
            </a:extLst>
          </p:cNvPr>
          <p:cNvSpPr>
            <a:spLocks noGrp="1"/>
          </p:cNvSpPr>
          <p:nvPr>
            <p:ph type="dt" sz="half" idx="10"/>
          </p:nvPr>
        </p:nvSpPr>
        <p:spPr/>
        <p:txBody>
          <a:bodyPr/>
          <a:lstStyle/>
          <a:p>
            <a:fld id="{412F8D47-3C15-4B86-9E23-08A3E47F8042}" type="datetimeFigureOut">
              <a:rPr lang="es-ES" smtClean="0"/>
              <a:t>07/06/2022</a:t>
            </a:fld>
            <a:endParaRPr lang="es-ES"/>
          </a:p>
        </p:txBody>
      </p:sp>
      <p:sp>
        <p:nvSpPr>
          <p:cNvPr id="3" name="Marcador de pie de página 2">
            <a:extLst>
              <a:ext uri="{FF2B5EF4-FFF2-40B4-BE49-F238E27FC236}">
                <a16:creationId xmlns:a16="http://schemas.microsoft.com/office/drawing/2014/main" id="{E17BC94B-27F6-B244-5D12-643F7C0850EB}"/>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7D8E16D9-EA95-8A9B-2DD7-D7E58F5E2BE0}"/>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3148310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8850A3-25DC-3D1A-7CF4-6BCD529E296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5F5B2BA-CC5D-B448-1180-B5B28D499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D210E9E8-AD4D-0B97-C7E3-823F2635C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3BA5DB7-3D6D-658D-D7C6-09236C916689}"/>
              </a:ext>
            </a:extLst>
          </p:cNvPr>
          <p:cNvSpPr>
            <a:spLocks noGrp="1"/>
          </p:cNvSpPr>
          <p:nvPr>
            <p:ph type="dt" sz="half" idx="10"/>
          </p:nvPr>
        </p:nvSpPr>
        <p:spPr/>
        <p:txBody>
          <a:bodyPr/>
          <a:lstStyle/>
          <a:p>
            <a:fld id="{412F8D47-3C15-4B86-9E23-08A3E47F8042}" type="datetimeFigureOut">
              <a:rPr lang="es-ES" smtClean="0"/>
              <a:t>07/06/2022</a:t>
            </a:fld>
            <a:endParaRPr lang="es-ES"/>
          </a:p>
        </p:txBody>
      </p:sp>
      <p:sp>
        <p:nvSpPr>
          <p:cNvPr id="6" name="Marcador de pie de página 5">
            <a:extLst>
              <a:ext uri="{FF2B5EF4-FFF2-40B4-BE49-F238E27FC236}">
                <a16:creationId xmlns:a16="http://schemas.microsoft.com/office/drawing/2014/main" id="{A1237FB9-8D5A-8A36-93E3-A5DB9AB627B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E6173BA-EB8E-BBBE-0A1C-3690F725468D}"/>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760914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75DED2-6FE2-E036-07B9-E1E4410A14E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0016F7F0-D6BF-E9E9-D942-BEE5C7D476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D1F5179-8CC4-AD77-C1AE-5AE7D794F7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F5B39FB-7501-DE0A-970E-87E51087704D}"/>
              </a:ext>
            </a:extLst>
          </p:cNvPr>
          <p:cNvSpPr>
            <a:spLocks noGrp="1"/>
          </p:cNvSpPr>
          <p:nvPr>
            <p:ph type="dt" sz="half" idx="10"/>
          </p:nvPr>
        </p:nvSpPr>
        <p:spPr/>
        <p:txBody>
          <a:bodyPr/>
          <a:lstStyle/>
          <a:p>
            <a:fld id="{412F8D47-3C15-4B86-9E23-08A3E47F8042}" type="datetimeFigureOut">
              <a:rPr lang="es-ES" smtClean="0"/>
              <a:t>07/06/2022</a:t>
            </a:fld>
            <a:endParaRPr lang="es-ES"/>
          </a:p>
        </p:txBody>
      </p:sp>
      <p:sp>
        <p:nvSpPr>
          <p:cNvPr id="6" name="Marcador de pie de página 5">
            <a:extLst>
              <a:ext uri="{FF2B5EF4-FFF2-40B4-BE49-F238E27FC236}">
                <a16:creationId xmlns:a16="http://schemas.microsoft.com/office/drawing/2014/main" id="{85B42AA1-913A-580D-BDEF-DC502253FF9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3276A45-0ACA-9F35-874C-3D39E3503ED7}"/>
              </a:ext>
            </a:extLst>
          </p:cNvPr>
          <p:cNvSpPr>
            <a:spLocks noGrp="1"/>
          </p:cNvSpPr>
          <p:nvPr>
            <p:ph type="sldNum" sz="quarter" idx="12"/>
          </p:nvPr>
        </p:nvSpPr>
        <p:spPr/>
        <p:txBody>
          <a:bodyPr/>
          <a:lstStyle/>
          <a:p>
            <a:fld id="{E833B9A6-FF24-489B-ACB8-61C81DAADCB0}" type="slidenum">
              <a:rPr lang="es-ES" smtClean="0"/>
              <a:t>‹Nº›</a:t>
            </a:fld>
            <a:endParaRPr lang="es-ES"/>
          </a:p>
        </p:txBody>
      </p:sp>
    </p:spTree>
    <p:extLst>
      <p:ext uri="{BB962C8B-B14F-4D97-AF65-F5344CB8AC3E}">
        <p14:creationId xmlns:p14="http://schemas.microsoft.com/office/powerpoint/2010/main" val="2881790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A0D0E9C-39AB-D4FF-4AE6-707F5646DE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3953F6D-1C46-9BB5-F982-E51B163AB5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040887C-8C9F-1AE6-D649-4B24D9E2EE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F8D47-3C15-4B86-9E23-08A3E47F8042}" type="datetimeFigureOut">
              <a:rPr lang="es-ES" smtClean="0"/>
              <a:t>07/06/2022</a:t>
            </a:fld>
            <a:endParaRPr lang="es-ES"/>
          </a:p>
        </p:txBody>
      </p:sp>
      <p:sp>
        <p:nvSpPr>
          <p:cNvPr id="5" name="Marcador de pie de página 4">
            <a:extLst>
              <a:ext uri="{FF2B5EF4-FFF2-40B4-BE49-F238E27FC236}">
                <a16:creationId xmlns:a16="http://schemas.microsoft.com/office/drawing/2014/main" id="{546C7618-ACB8-4412-CD67-D472C1766A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6C1E784B-95EA-5F71-7E37-11FD60298C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33B9A6-FF24-489B-ACB8-61C81DAADCB0}" type="slidenum">
              <a:rPr lang="es-ES" smtClean="0"/>
              <a:t>‹Nº›</a:t>
            </a:fld>
            <a:endParaRPr lang="es-ES"/>
          </a:p>
        </p:txBody>
      </p:sp>
    </p:spTree>
    <p:extLst>
      <p:ext uri="{BB962C8B-B14F-4D97-AF65-F5344CB8AC3E}">
        <p14:creationId xmlns:p14="http://schemas.microsoft.com/office/powerpoint/2010/main" val="2551337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5F214242-86EC-0F7C-73AD-1B2093F1C9B0}"/>
              </a:ext>
            </a:extLst>
          </p:cNvPr>
          <p:cNvSpPr>
            <a:spLocks noGrp="1"/>
          </p:cNvSpPr>
          <p:nvPr>
            <p:ph type="subTitle" idx="1"/>
          </p:nvPr>
        </p:nvSpPr>
        <p:spPr>
          <a:xfrm>
            <a:off x="139148" y="1972020"/>
            <a:ext cx="11867322" cy="4498353"/>
          </a:xfrm>
        </p:spPr>
        <p:txBody>
          <a:bodyPr/>
          <a:lstStyle/>
          <a:p>
            <a:endParaRPr lang="es-ES" dirty="0"/>
          </a:p>
          <a:p>
            <a:endParaRPr lang="es-ES" dirty="0"/>
          </a:p>
          <a:p>
            <a:endParaRPr lang="es-ES" dirty="0"/>
          </a:p>
          <a:p>
            <a:r>
              <a:rPr lang="es-ES" sz="5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rPr>
              <a:t>BUYPRODUCTS</a:t>
            </a:r>
            <a:endParaRPr lang="es-ES" sz="5000" b="1" dirty="0">
              <a:latin typeface="Arial" panose="020B0604020202020204" pitchFamily="34" charset="0"/>
              <a:cs typeface="Arial" panose="020B0604020202020204" pitchFamily="34" charset="0"/>
            </a:endParaRPr>
          </a:p>
          <a:p>
            <a:endParaRPr lang="es-ES" sz="5000" b="1" dirty="0">
              <a:latin typeface="Arial" panose="020B0604020202020204" pitchFamily="34" charset="0"/>
              <a:cs typeface="Arial" panose="020B0604020202020204" pitchFamily="34" charset="0"/>
            </a:endParaRPr>
          </a:p>
          <a:p>
            <a:pPr algn="r"/>
            <a:r>
              <a:rPr lang="es-ES" sz="2500" dirty="0">
                <a:latin typeface="Arial" panose="020B0604020202020204" pitchFamily="34" charset="0"/>
                <a:cs typeface="Arial" panose="020B0604020202020204" pitchFamily="34" charset="0"/>
              </a:rPr>
              <a:t>Alumno: Aitor Tercero Hoya</a:t>
            </a:r>
          </a:p>
          <a:p>
            <a:pPr algn="r"/>
            <a:r>
              <a:rPr lang="es-ES" sz="2500" dirty="0">
                <a:latin typeface="Arial" panose="020B0604020202020204" pitchFamily="34" charset="0"/>
                <a:cs typeface="Arial" panose="020B0604020202020204" pitchFamily="34" charset="0"/>
              </a:rPr>
              <a:t>Tutor: Rubén Juárez Cádiz</a:t>
            </a:r>
          </a:p>
        </p:txBody>
      </p:sp>
      <p:pic>
        <p:nvPicPr>
          <p:cNvPr id="1026" name="Picture 2" descr="Centro FP CES Juan Pablo II | Centro TAFAD | Alcorcón (Madrid)">
            <a:extLst>
              <a:ext uri="{FF2B5EF4-FFF2-40B4-BE49-F238E27FC236}">
                <a16:creationId xmlns:a16="http://schemas.microsoft.com/office/drawing/2014/main" id="{5CB042A8-7491-072E-1FB2-F2A2F9D05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1478" cy="139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10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4DCE72D-3206-6A61-94FA-7D7F23741929}"/>
              </a:ext>
            </a:extLst>
          </p:cNvPr>
          <p:cNvSpPr>
            <a:spLocks noGrp="1"/>
          </p:cNvSpPr>
          <p:nvPr>
            <p:ph idx="1"/>
          </p:nvPr>
        </p:nvSpPr>
        <p:spPr>
          <a:xfrm>
            <a:off x="838200" y="1619250"/>
            <a:ext cx="10515600" cy="4286249"/>
          </a:xfrm>
        </p:spPr>
        <p:txBody>
          <a:bodyPr>
            <a:normAutofit/>
          </a:bodyPr>
          <a:lstStyle/>
          <a:p>
            <a:pPr marL="0" indent="0" algn="ctr">
              <a:buNone/>
            </a:pPr>
            <a:endParaRPr lang="es-ES" sz="2900" b="1" dirty="0">
              <a:latin typeface="Arial" panose="020B0604020202020204" pitchFamily="34" charset="0"/>
              <a:cs typeface="Arial" panose="020B0604020202020204" pitchFamily="34" charset="0"/>
            </a:endParaRPr>
          </a:p>
          <a:p>
            <a:pPr marL="0" indent="0" algn="ctr">
              <a:buNone/>
            </a:pPr>
            <a:endParaRPr lang="es-ES" sz="2900" b="1" dirty="0">
              <a:latin typeface="Arial" panose="020B0604020202020204" pitchFamily="34" charset="0"/>
              <a:cs typeface="Arial" panose="020B0604020202020204" pitchFamily="34" charset="0"/>
            </a:endParaRPr>
          </a:p>
          <a:p>
            <a:pPr marL="0" indent="0" algn="ctr">
              <a:buNone/>
            </a:pPr>
            <a:endParaRPr lang="es-ES" sz="2900" b="1" dirty="0">
              <a:latin typeface="Arial" panose="020B0604020202020204" pitchFamily="34" charset="0"/>
              <a:cs typeface="Arial" panose="020B0604020202020204" pitchFamily="34" charset="0"/>
            </a:endParaRPr>
          </a:p>
          <a:p>
            <a:pPr marL="0" indent="0" algn="ctr">
              <a:buNone/>
            </a:pPr>
            <a:r>
              <a:rPr lang="es-ES" sz="2900" b="1" dirty="0">
                <a:latin typeface="Arial" panose="020B0604020202020204" pitchFamily="34" charset="0"/>
                <a:cs typeface="Arial" panose="020B0604020202020204" pitchFamily="34" charset="0"/>
              </a:rPr>
              <a:t>MUCHAS GRACIAS POR SU ATENCIÓN</a:t>
            </a:r>
          </a:p>
        </p:txBody>
      </p:sp>
      <p:pic>
        <p:nvPicPr>
          <p:cNvPr id="4" name="Imagen 3">
            <a:extLst>
              <a:ext uri="{FF2B5EF4-FFF2-40B4-BE49-F238E27FC236}">
                <a16:creationId xmlns:a16="http://schemas.microsoft.com/office/drawing/2014/main" id="{2FCD6350-6744-8992-E8FF-892CDDF1653B}"/>
              </a:ext>
            </a:extLst>
          </p:cNvPr>
          <p:cNvPicPr>
            <a:picLocks noChangeAspect="1"/>
          </p:cNvPicPr>
          <p:nvPr/>
        </p:nvPicPr>
        <p:blipFill>
          <a:blip r:embed="rId2"/>
          <a:stretch>
            <a:fillRect/>
          </a:stretch>
        </p:blipFill>
        <p:spPr>
          <a:xfrm>
            <a:off x="0" y="-11113"/>
            <a:ext cx="1390008" cy="1390008"/>
          </a:xfrm>
          <a:prstGeom prst="rect">
            <a:avLst/>
          </a:prstGeom>
        </p:spPr>
      </p:pic>
    </p:spTree>
    <p:extLst>
      <p:ext uri="{BB962C8B-B14F-4D97-AF65-F5344CB8AC3E}">
        <p14:creationId xmlns:p14="http://schemas.microsoft.com/office/powerpoint/2010/main" val="270807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A963A5-1BF3-F3DC-CF60-DE75AEC2AA73}"/>
              </a:ext>
            </a:extLst>
          </p:cNvPr>
          <p:cNvSpPr>
            <a:spLocks noGrp="1"/>
          </p:cNvSpPr>
          <p:nvPr>
            <p:ph type="title"/>
          </p:nvPr>
        </p:nvSpPr>
        <p:spPr>
          <a:xfrm>
            <a:off x="3571875" y="613603"/>
            <a:ext cx="5048250" cy="777875"/>
          </a:xfrm>
        </p:spPr>
        <p:txBody>
          <a:bodyPr>
            <a:normAutofit fontScale="90000"/>
          </a:bodyPr>
          <a:lstStyle/>
          <a:p>
            <a:pPr algn="ctr"/>
            <a:r>
              <a:rPr lang="es-ES" sz="2900" b="1" dirty="0">
                <a:latin typeface="Arial" panose="020B0604020202020204" pitchFamily="34" charset="0"/>
                <a:cs typeface="Arial" panose="020B0604020202020204" pitchFamily="34" charset="0"/>
              </a:rPr>
              <a:t>¿DE QUÉ VAMOS A HABLAR?</a:t>
            </a:r>
          </a:p>
        </p:txBody>
      </p:sp>
      <p:sp>
        <p:nvSpPr>
          <p:cNvPr id="3" name="Marcador de contenido 2">
            <a:extLst>
              <a:ext uri="{FF2B5EF4-FFF2-40B4-BE49-F238E27FC236}">
                <a16:creationId xmlns:a16="http://schemas.microsoft.com/office/drawing/2014/main" id="{007F053F-A6CA-C6FA-D315-4B40CA2B0D59}"/>
              </a:ext>
            </a:extLst>
          </p:cNvPr>
          <p:cNvSpPr>
            <a:spLocks noGrp="1"/>
          </p:cNvSpPr>
          <p:nvPr>
            <p:ph idx="1"/>
          </p:nvPr>
        </p:nvSpPr>
        <p:spPr>
          <a:xfrm>
            <a:off x="3467100" y="1932367"/>
            <a:ext cx="5257800" cy="2993266"/>
          </a:xfrm>
        </p:spPr>
        <p:txBody>
          <a:bodyPr>
            <a:normAutofit/>
          </a:bodyPr>
          <a:lstStyle/>
          <a:p>
            <a:pPr algn="just"/>
            <a:r>
              <a:rPr lang="es-ES" sz="2500" dirty="0">
                <a:latin typeface="Arial" panose="020B0604020202020204" pitchFamily="34" charset="0"/>
                <a:cs typeface="Arial" panose="020B0604020202020204" pitchFamily="34" charset="0"/>
              </a:rPr>
              <a:t>Supabase.</a:t>
            </a:r>
          </a:p>
          <a:p>
            <a:pPr algn="just"/>
            <a:r>
              <a:rPr lang="es-ES" sz="2500" dirty="0">
                <a:latin typeface="Arial" panose="020B0604020202020204" pitchFamily="34" charset="0"/>
                <a:cs typeface="Arial" panose="020B0604020202020204" pitchFamily="34" charset="0"/>
              </a:rPr>
              <a:t>Login.</a:t>
            </a:r>
          </a:p>
          <a:p>
            <a:pPr algn="just"/>
            <a:r>
              <a:rPr lang="es-ES" sz="2500" dirty="0">
                <a:latin typeface="Arial" panose="020B0604020202020204" pitchFamily="34" charset="0"/>
                <a:cs typeface="Arial" panose="020B0604020202020204" pitchFamily="34" charset="0"/>
              </a:rPr>
              <a:t>Ayuda.</a:t>
            </a:r>
          </a:p>
          <a:p>
            <a:pPr algn="just"/>
            <a:r>
              <a:rPr lang="es-ES" sz="2500" dirty="0">
                <a:latin typeface="Arial" panose="020B0604020202020204" pitchFamily="34" charset="0"/>
                <a:cs typeface="Arial" panose="020B0604020202020204" pitchFamily="34" charset="0"/>
              </a:rPr>
              <a:t>Categorías y productos.</a:t>
            </a:r>
          </a:p>
          <a:p>
            <a:pPr algn="just"/>
            <a:r>
              <a:rPr lang="es-ES" sz="2500" dirty="0">
                <a:latin typeface="Arial" panose="020B0604020202020204" pitchFamily="34" charset="0"/>
                <a:cs typeface="Arial" panose="020B0604020202020204" pitchFamily="34" charset="0"/>
              </a:rPr>
              <a:t>¿Cómo aparecen los productos?</a:t>
            </a:r>
          </a:p>
          <a:p>
            <a:pPr algn="just"/>
            <a:r>
              <a:rPr lang="es-ES" sz="2500" dirty="0">
                <a:latin typeface="Arial" panose="020B0604020202020204" pitchFamily="34" charset="0"/>
                <a:cs typeface="Arial" panose="020B0604020202020204" pitchFamily="34" charset="0"/>
              </a:rPr>
              <a:t>Cerrar sesión.</a:t>
            </a:r>
          </a:p>
        </p:txBody>
      </p:sp>
      <p:pic>
        <p:nvPicPr>
          <p:cNvPr id="4" name="Picture 2" descr="Centro FP CES Juan Pablo II | Centro TAFAD | Alcorcón (Madrid)">
            <a:extLst>
              <a:ext uri="{FF2B5EF4-FFF2-40B4-BE49-F238E27FC236}">
                <a16:creationId xmlns:a16="http://schemas.microsoft.com/office/drawing/2014/main" id="{90041CD8-A055-D8C9-F4AA-929679598A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1478" cy="139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35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E46DC0-7787-6C5B-0026-A2CDA0DCA0E1}"/>
              </a:ext>
            </a:extLst>
          </p:cNvPr>
          <p:cNvSpPr>
            <a:spLocks noGrp="1"/>
          </p:cNvSpPr>
          <p:nvPr>
            <p:ph type="title"/>
          </p:nvPr>
        </p:nvSpPr>
        <p:spPr>
          <a:xfrm>
            <a:off x="4129881" y="859783"/>
            <a:ext cx="3932237" cy="530225"/>
          </a:xfrm>
        </p:spPr>
        <p:txBody>
          <a:bodyPr>
            <a:normAutofit fontScale="90000"/>
          </a:bodyPr>
          <a:lstStyle/>
          <a:p>
            <a:pPr algn="ctr"/>
            <a:r>
              <a:rPr lang="es-ES" b="1" dirty="0">
                <a:latin typeface="Arial" panose="020B0604020202020204" pitchFamily="34" charset="0"/>
                <a:cs typeface="Arial" panose="020B0604020202020204" pitchFamily="34" charset="0"/>
              </a:rPr>
              <a:t>SUPABASE</a:t>
            </a:r>
          </a:p>
        </p:txBody>
      </p:sp>
      <p:sp>
        <p:nvSpPr>
          <p:cNvPr id="3" name="Marcador de posición de imagen 2">
            <a:extLst>
              <a:ext uri="{FF2B5EF4-FFF2-40B4-BE49-F238E27FC236}">
                <a16:creationId xmlns:a16="http://schemas.microsoft.com/office/drawing/2014/main" id="{F2980FFF-7E96-608A-F2B0-B738B50473C3}"/>
              </a:ext>
            </a:extLst>
          </p:cNvPr>
          <p:cNvSpPr>
            <a:spLocks noGrp="1"/>
          </p:cNvSpPr>
          <p:nvPr>
            <p:ph type="pic" idx="1"/>
          </p:nvPr>
        </p:nvSpPr>
        <p:spPr>
          <a:xfrm>
            <a:off x="7015091" y="1789045"/>
            <a:ext cx="3783705" cy="3811587"/>
          </a:xfrm>
        </p:spPr>
      </p:sp>
      <p:sp>
        <p:nvSpPr>
          <p:cNvPr id="4" name="Marcador de texto 3">
            <a:extLst>
              <a:ext uri="{FF2B5EF4-FFF2-40B4-BE49-F238E27FC236}">
                <a16:creationId xmlns:a16="http://schemas.microsoft.com/office/drawing/2014/main" id="{14DEFBD3-85B7-76D1-603A-2B28F431DC6B}"/>
              </a:ext>
            </a:extLst>
          </p:cNvPr>
          <p:cNvSpPr>
            <a:spLocks noGrp="1"/>
          </p:cNvSpPr>
          <p:nvPr>
            <p:ph type="body" sz="half" idx="2"/>
          </p:nvPr>
        </p:nvSpPr>
        <p:spPr>
          <a:xfrm>
            <a:off x="399704" y="2355747"/>
            <a:ext cx="6286846" cy="2678181"/>
          </a:xfrm>
        </p:spPr>
        <p:txBody>
          <a:bodyPr>
            <a:normAutofit/>
          </a:bodyPr>
          <a:lstStyle/>
          <a:p>
            <a:pPr algn="just"/>
            <a:r>
              <a:rPr lang="es-ES" sz="2500" dirty="0">
                <a:latin typeface="Arial" panose="020B0604020202020204" pitchFamily="34" charset="0"/>
                <a:cs typeface="Arial" panose="020B0604020202020204" pitchFamily="34" charset="0"/>
              </a:rPr>
              <a:t>En mi caso la base de datos empleada es Supabase, que es una base de datos gratuita, es muy fácil de usar y ahora explicaré como usarla.</a:t>
            </a:r>
          </a:p>
        </p:txBody>
      </p:sp>
      <p:pic>
        <p:nvPicPr>
          <p:cNvPr id="5" name="Imagen 4">
            <a:extLst>
              <a:ext uri="{FF2B5EF4-FFF2-40B4-BE49-F238E27FC236}">
                <a16:creationId xmlns:a16="http://schemas.microsoft.com/office/drawing/2014/main" id="{CCD8DA59-F981-2FD8-0B69-9028E5F29D66}"/>
              </a:ext>
            </a:extLst>
          </p:cNvPr>
          <p:cNvPicPr>
            <a:picLocks noChangeAspect="1"/>
          </p:cNvPicPr>
          <p:nvPr/>
        </p:nvPicPr>
        <p:blipFill>
          <a:blip r:embed="rId2"/>
          <a:stretch>
            <a:fillRect/>
          </a:stretch>
        </p:blipFill>
        <p:spPr>
          <a:xfrm>
            <a:off x="0" y="0"/>
            <a:ext cx="1390008" cy="1390008"/>
          </a:xfrm>
          <a:prstGeom prst="rect">
            <a:avLst/>
          </a:prstGeom>
        </p:spPr>
      </p:pic>
      <p:pic>
        <p:nvPicPr>
          <p:cNvPr id="2050" name="Picture 2" descr="Supabase | LinkedIn">
            <a:extLst>
              <a:ext uri="{FF2B5EF4-FFF2-40B4-BE49-F238E27FC236}">
                <a16:creationId xmlns:a16="http://schemas.microsoft.com/office/drawing/2014/main" id="{F64818D0-AC61-F5C3-531F-47A1620BE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5091" y="1789044"/>
            <a:ext cx="3811588" cy="381158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57240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E46DC0-7787-6C5B-0026-A2CDA0DCA0E1}"/>
              </a:ext>
            </a:extLst>
          </p:cNvPr>
          <p:cNvSpPr>
            <a:spLocks noGrp="1"/>
          </p:cNvSpPr>
          <p:nvPr>
            <p:ph type="title"/>
          </p:nvPr>
        </p:nvSpPr>
        <p:spPr>
          <a:xfrm>
            <a:off x="4129881" y="859783"/>
            <a:ext cx="3932237" cy="530225"/>
          </a:xfrm>
        </p:spPr>
        <p:txBody>
          <a:bodyPr>
            <a:normAutofit fontScale="90000"/>
          </a:bodyPr>
          <a:lstStyle/>
          <a:p>
            <a:pPr algn="ctr"/>
            <a:r>
              <a:rPr lang="es-ES" b="1" dirty="0">
                <a:latin typeface="Arial" panose="020B0604020202020204" pitchFamily="34" charset="0"/>
                <a:cs typeface="Arial" panose="020B0604020202020204" pitchFamily="34" charset="0"/>
              </a:rPr>
              <a:t>LOGIN</a:t>
            </a:r>
          </a:p>
        </p:txBody>
      </p:sp>
      <p:sp>
        <p:nvSpPr>
          <p:cNvPr id="4" name="Marcador de texto 3">
            <a:extLst>
              <a:ext uri="{FF2B5EF4-FFF2-40B4-BE49-F238E27FC236}">
                <a16:creationId xmlns:a16="http://schemas.microsoft.com/office/drawing/2014/main" id="{14DEFBD3-85B7-76D1-603A-2B28F431DC6B}"/>
              </a:ext>
            </a:extLst>
          </p:cNvPr>
          <p:cNvSpPr>
            <a:spLocks noGrp="1"/>
          </p:cNvSpPr>
          <p:nvPr>
            <p:ph type="body" sz="half" idx="2"/>
          </p:nvPr>
        </p:nvSpPr>
        <p:spPr>
          <a:xfrm>
            <a:off x="1095202" y="2208972"/>
            <a:ext cx="10001596" cy="2440056"/>
          </a:xfrm>
        </p:spPr>
        <p:txBody>
          <a:bodyPr>
            <a:normAutofit/>
          </a:bodyPr>
          <a:lstStyle/>
          <a:p>
            <a:pPr algn="just"/>
            <a:r>
              <a:rPr lang="es-ES" sz="2500" dirty="0">
                <a:latin typeface="Arial" panose="020B0604020202020204" pitchFamily="34" charset="0"/>
                <a:cs typeface="Arial" panose="020B0604020202020204" pitchFamily="34" charset="0"/>
              </a:rPr>
              <a:t>El login tiene uso de rutas para que si no has creado un usuario, lo puedas hacer, además una vez que registras al usuario, te envían un mensaje de confirmación al correo electrónico introducido.</a:t>
            </a:r>
          </a:p>
          <a:p>
            <a:pPr algn="just"/>
            <a:r>
              <a:rPr lang="es-ES" sz="2500" dirty="0">
                <a:latin typeface="Arial" panose="020B0604020202020204" pitchFamily="34" charset="0"/>
                <a:cs typeface="Arial" panose="020B0604020202020204" pitchFamily="34" charset="0"/>
              </a:rPr>
              <a:t>Y una vez que el usuario haya iniciado sesión, ya podrá disfrutar de la página web.</a:t>
            </a:r>
          </a:p>
        </p:txBody>
      </p:sp>
      <p:pic>
        <p:nvPicPr>
          <p:cNvPr id="5" name="Imagen 4">
            <a:extLst>
              <a:ext uri="{FF2B5EF4-FFF2-40B4-BE49-F238E27FC236}">
                <a16:creationId xmlns:a16="http://schemas.microsoft.com/office/drawing/2014/main" id="{CCD8DA59-F981-2FD8-0B69-9028E5F29D66}"/>
              </a:ext>
            </a:extLst>
          </p:cNvPr>
          <p:cNvPicPr>
            <a:picLocks noChangeAspect="1"/>
          </p:cNvPicPr>
          <p:nvPr/>
        </p:nvPicPr>
        <p:blipFill>
          <a:blip r:embed="rId2"/>
          <a:stretch>
            <a:fillRect/>
          </a:stretch>
        </p:blipFill>
        <p:spPr>
          <a:xfrm>
            <a:off x="0" y="0"/>
            <a:ext cx="1390008" cy="1390008"/>
          </a:xfrm>
          <a:prstGeom prst="rect">
            <a:avLst/>
          </a:prstGeom>
        </p:spPr>
      </p:pic>
    </p:spTree>
    <p:extLst>
      <p:ext uri="{BB962C8B-B14F-4D97-AF65-F5344CB8AC3E}">
        <p14:creationId xmlns:p14="http://schemas.microsoft.com/office/powerpoint/2010/main" val="676500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68D354F6-E634-7290-5FA4-7CD8D3FB2150}"/>
              </a:ext>
            </a:extLst>
          </p:cNvPr>
          <p:cNvSpPr>
            <a:spLocks noGrp="1"/>
          </p:cNvSpPr>
          <p:nvPr>
            <p:ph type="body" idx="1"/>
          </p:nvPr>
        </p:nvSpPr>
        <p:spPr>
          <a:xfrm>
            <a:off x="1190625" y="2725614"/>
            <a:ext cx="3437731" cy="493467"/>
          </a:xfrm>
        </p:spPr>
        <p:txBody>
          <a:bodyPr/>
          <a:lstStyle/>
          <a:p>
            <a:r>
              <a:rPr lang="es-ES" b="0" dirty="0">
                <a:latin typeface="Arial" panose="020B0604020202020204" pitchFamily="34" charset="0"/>
                <a:cs typeface="Arial" panose="020B0604020202020204" pitchFamily="34" charset="0"/>
              </a:rPr>
              <a:t>Inicio de sesión:</a:t>
            </a:r>
          </a:p>
        </p:txBody>
      </p:sp>
      <p:pic>
        <p:nvPicPr>
          <p:cNvPr id="10" name="Marcador de contenido 9">
            <a:extLst>
              <a:ext uri="{FF2B5EF4-FFF2-40B4-BE49-F238E27FC236}">
                <a16:creationId xmlns:a16="http://schemas.microsoft.com/office/drawing/2014/main" id="{796451D3-D070-606B-015C-617CA50F7A58}"/>
              </a:ext>
            </a:extLst>
          </p:cNvPr>
          <p:cNvPicPr>
            <a:picLocks noGrp="1" noChangeAspect="1"/>
          </p:cNvPicPr>
          <p:nvPr>
            <p:ph sz="half" idx="2"/>
          </p:nvPr>
        </p:nvPicPr>
        <p:blipFill>
          <a:blip r:embed="rId2"/>
          <a:stretch>
            <a:fillRect/>
          </a:stretch>
        </p:blipFill>
        <p:spPr>
          <a:xfrm>
            <a:off x="4863765" y="1946030"/>
            <a:ext cx="6949478" cy="2052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Marcador de texto 4">
            <a:extLst>
              <a:ext uri="{FF2B5EF4-FFF2-40B4-BE49-F238E27FC236}">
                <a16:creationId xmlns:a16="http://schemas.microsoft.com/office/drawing/2014/main" id="{18DE98BD-7627-3CEF-1FC0-E5FDFCF3CA0A}"/>
              </a:ext>
            </a:extLst>
          </p:cNvPr>
          <p:cNvSpPr>
            <a:spLocks noGrp="1"/>
          </p:cNvSpPr>
          <p:nvPr>
            <p:ph type="body" sz="quarter" idx="3"/>
          </p:nvPr>
        </p:nvSpPr>
        <p:spPr>
          <a:xfrm>
            <a:off x="1190625" y="5313483"/>
            <a:ext cx="3437731" cy="493468"/>
          </a:xfrm>
        </p:spPr>
        <p:txBody>
          <a:bodyPr/>
          <a:lstStyle/>
          <a:p>
            <a:r>
              <a:rPr lang="es-ES" b="0" dirty="0">
                <a:latin typeface="Arial" panose="020B0604020202020204" pitchFamily="34" charset="0"/>
                <a:cs typeface="Arial" panose="020B0604020202020204" pitchFamily="34" charset="0"/>
              </a:rPr>
              <a:t>Crear cuenta:</a:t>
            </a:r>
          </a:p>
        </p:txBody>
      </p:sp>
      <p:pic>
        <p:nvPicPr>
          <p:cNvPr id="12" name="Marcador de contenido 11">
            <a:extLst>
              <a:ext uri="{FF2B5EF4-FFF2-40B4-BE49-F238E27FC236}">
                <a16:creationId xmlns:a16="http://schemas.microsoft.com/office/drawing/2014/main" id="{A7D4C02B-A322-2D60-19EB-419E7412AED4}"/>
              </a:ext>
            </a:extLst>
          </p:cNvPr>
          <p:cNvPicPr>
            <a:picLocks noGrp="1" noChangeAspect="1"/>
          </p:cNvPicPr>
          <p:nvPr>
            <p:ph sz="quarter" idx="4"/>
          </p:nvPr>
        </p:nvPicPr>
        <p:blipFill>
          <a:blip r:embed="rId3"/>
          <a:stretch>
            <a:fillRect/>
          </a:stretch>
        </p:blipFill>
        <p:spPr>
          <a:xfrm>
            <a:off x="4926609" y="4533899"/>
            <a:ext cx="6886634" cy="2052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ítulo 1">
            <a:extLst>
              <a:ext uri="{FF2B5EF4-FFF2-40B4-BE49-F238E27FC236}">
                <a16:creationId xmlns:a16="http://schemas.microsoft.com/office/drawing/2014/main" id="{0259D242-259B-46BE-1763-03FD4F1361A6}"/>
              </a:ext>
            </a:extLst>
          </p:cNvPr>
          <p:cNvSpPr>
            <a:spLocks noGrp="1"/>
          </p:cNvSpPr>
          <p:nvPr>
            <p:ph type="title"/>
          </p:nvPr>
        </p:nvSpPr>
        <p:spPr>
          <a:xfrm>
            <a:off x="4628356" y="693416"/>
            <a:ext cx="2935288" cy="692150"/>
          </a:xfrm>
        </p:spPr>
        <p:txBody>
          <a:bodyPr>
            <a:normAutofit/>
          </a:bodyPr>
          <a:lstStyle/>
          <a:p>
            <a:pPr algn="ctr"/>
            <a:r>
              <a:rPr lang="es-ES" sz="2900" b="1" dirty="0">
                <a:latin typeface="Arial" panose="020B0604020202020204" pitchFamily="34" charset="0"/>
                <a:cs typeface="Arial" panose="020B0604020202020204" pitchFamily="34" charset="0"/>
              </a:rPr>
              <a:t>LOGIN</a:t>
            </a:r>
          </a:p>
        </p:txBody>
      </p:sp>
      <p:pic>
        <p:nvPicPr>
          <p:cNvPr id="8" name="Imagen 7">
            <a:extLst>
              <a:ext uri="{FF2B5EF4-FFF2-40B4-BE49-F238E27FC236}">
                <a16:creationId xmlns:a16="http://schemas.microsoft.com/office/drawing/2014/main" id="{C1929CD6-E041-FB8B-1337-409BDD8B5870}"/>
              </a:ext>
            </a:extLst>
          </p:cNvPr>
          <p:cNvPicPr>
            <a:picLocks noChangeAspect="1"/>
          </p:cNvPicPr>
          <p:nvPr/>
        </p:nvPicPr>
        <p:blipFill>
          <a:blip r:embed="rId4"/>
          <a:stretch>
            <a:fillRect/>
          </a:stretch>
        </p:blipFill>
        <p:spPr>
          <a:xfrm>
            <a:off x="0" y="0"/>
            <a:ext cx="1390008" cy="1390008"/>
          </a:xfrm>
          <a:prstGeom prst="rect">
            <a:avLst/>
          </a:prstGeom>
        </p:spPr>
      </p:pic>
    </p:spTree>
    <p:extLst>
      <p:ext uri="{BB962C8B-B14F-4D97-AF65-F5344CB8AC3E}">
        <p14:creationId xmlns:p14="http://schemas.microsoft.com/office/powerpoint/2010/main" val="1478455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80">
                                          <p:stCondLst>
                                            <p:cond delay="0"/>
                                          </p:stCondLst>
                                        </p:cTn>
                                        <p:tgtEl>
                                          <p:spTgt spid="12"/>
                                        </p:tgtEl>
                                      </p:cBhvr>
                                    </p:animEffect>
                                    <p:anim calcmode="lin" valueType="num">
                                      <p:cBhvr>
                                        <p:cTn id="2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1" dur="26">
                                          <p:stCondLst>
                                            <p:cond delay="650"/>
                                          </p:stCondLst>
                                        </p:cTn>
                                        <p:tgtEl>
                                          <p:spTgt spid="12"/>
                                        </p:tgtEl>
                                      </p:cBhvr>
                                      <p:to x="100000" y="60000"/>
                                    </p:animScale>
                                    <p:animScale>
                                      <p:cBhvr>
                                        <p:cTn id="32" dur="166" decel="50000">
                                          <p:stCondLst>
                                            <p:cond delay="676"/>
                                          </p:stCondLst>
                                        </p:cTn>
                                        <p:tgtEl>
                                          <p:spTgt spid="12"/>
                                        </p:tgtEl>
                                      </p:cBhvr>
                                      <p:to x="100000" y="100000"/>
                                    </p:animScale>
                                    <p:animScale>
                                      <p:cBhvr>
                                        <p:cTn id="33" dur="26">
                                          <p:stCondLst>
                                            <p:cond delay="1312"/>
                                          </p:stCondLst>
                                        </p:cTn>
                                        <p:tgtEl>
                                          <p:spTgt spid="12"/>
                                        </p:tgtEl>
                                      </p:cBhvr>
                                      <p:to x="100000" y="80000"/>
                                    </p:animScale>
                                    <p:animScale>
                                      <p:cBhvr>
                                        <p:cTn id="34" dur="166" decel="50000">
                                          <p:stCondLst>
                                            <p:cond delay="1338"/>
                                          </p:stCondLst>
                                        </p:cTn>
                                        <p:tgtEl>
                                          <p:spTgt spid="12"/>
                                        </p:tgtEl>
                                      </p:cBhvr>
                                      <p:to x="100000" y="100000"/>
                                    </p:animScale>
                                    <p:animScale>
                                      <p:cBhvr>
                                        <p:cTn id="35" dur="26">
                                          <p:stCondLst>
                                            <p:cond delay="1642"/>
                                          </p:stCondLst>
                                        </p:cTn>
                                        <p:tgtEl>
                                          <p:spTgt spid="12"/>
                                        </p:tgtEl>
                                      </p:cBhvr>
                                      <p:to x="100000" y="90000"/>
                                    </p:animScale>
                                    <p:animScale>
                                      <p:cBhvr>
                                        <p:cTn id="36" dur="166" decel="50000">
                                          <p:stCondLst>
                                            <p:cond delay="1668"/>
                                          </p:stCondLst>
                                        </p:cTn>
                                        <p:tgtEl>
                                          <p:spTgt spid="12"/>
                                        </p:tgtEl>
                                      </p:cBhvr>
                                      <p:to x="100000" y="100000"/>
                                    </p:animScale>
                                    <p:animScale>
                                      <p:cBhvr>
                                        <p:cTn id="37" dur="26">
                                          <p:stCondLst>
                                            <p:cond delay="1808"/>
                                          </p:stCondLst>
                                        </p:cTn>
                                        <p:tgtEl>
                                          <p:spTgt spid="12"/>
                                        </p:tgtEl>
                                      </p:cBhvr>
                                      <p:to x="100000" y="95000"/>
                                    </p:animScale>
                                    <p:animScale>
                                      <p:cBhvr>
                                        <p:cTn id="38"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0AEA20-CB31-0F73-F934-CE659B7E7887}"/>
              </a:ext>
            </a:extLst>
          </p:cNvPr>
          <p:cNvSpPr>
            <a:spLocks noGrp="1"/>
          </p:cNvSpPr>
          <p:nvPr>
            <p:ph type="ctrTitle"/>
          </p:nvPr>
        </p:nvSpPr>
        <p:spPr>
          <a:xfrm>
            <a:off x="3771900" y="771525"/>
            <a:ext cx="4219575" cy="607370"/>
          </a:xfrm>
        </p:spPr>
        <p:txBody>
          <a:bodyPr>
            <a:normAutofit/>
          </a:bodyPr>
          <a:lstStyle/>
          <a:p>
            <a:r>
              <a:rPr lang="es-ES" sz="2900" b="1" dirty="0">
                <a:latin typeface="Arial" panose="020B0604020202020204" pitchFamily="34" charset="0"/>
                <a:cs typeface="Arial" panose="020B0604020202020204" pitchFamily="34" charset="0"/>
              </a:rPr>
              <a:t>AYUDA</a:t>
            </a:r>
          </a:p>
        </p:txBody>
      </p:sp>
      <p:sp>
        <p:nvSpPr>
          <p:cNvPr id="3" name="Subtítulo 2">
            <a:extLst>
              <a:ext uri="{FF2B5EF4-FFF2-40B4-BE49-F238E27FC236}">
                <a16:creationId xmlns:a16="http://schemas.microsoft.com/office/drawing/2014/main" id="{2AFD1950-5263-F49A-F6DB-4CB6D4627A07}"/>
              </a:ext>
            </a:extLst>
          </p:cNvPr>
          <p:cNvSpPr>
            <a:spLocks noGrp="1"/>
          </p:cNvSpPr>
          <p:nvPr>
            <p:ph type="subTitle" idx="1"/>
          </p:nvPr>
        </p:nvSpPr>
        <p:spPr>
          <a:xfrm>
            <a:off x="1309687" y="2601119"/>
            <a:ext cx="9144000" cy="1655762"/>
          </a:xfrm>
        </p:spPr>
        <p:txBody>
          <a:bodyPr/>
          <a:lstStyle/>
          <a:p>
            <a:pPr algn="just"/>
            <a:r>
              <a:rPr lang="es-ES" dirty="0">
                <a:latin typeface="Arial" panose="020B0604020202020204" pitchFamily="34" charset="0"/>
                <a:cs typeface="Arial" panose="020B0604020202020204" pitchFamily="34" charset="0"/>
              </a:rPr>
              <a:t>Se ha creado una página web de ayuda para poder facilitar a los usuarios el uso del contenido, ya que muchos no sabrán como es el funcionamiento de la página y así podrán disfrutar lo máximo posible.</a:t>
            </a:r>
          </a:p>
        </p:txBody>
      </p:sp>
      <p:pic>
        <p:nvPicPr>
          <p:cNvPr id="6" name="Imagen 5">
            <a:extLst>
              <a:ext uri="{FF2B5EF4-FFF2-40B4-BE49-F238E27FC236}">
                <a16:creationId xmlns:a16="http://schemas.microsoft.com/office/drawing/2014/main" id="{FCFB8460-1CE6-F2C1-32EE-363F34C9E5E5}"/>
              </a:ext>
            </a:extLst>
          </p:cNvPr>
          <p:cNvPicPr>
            <a:picLocks noChangeAspect="1"/>
          </p:cNvPicPr>
          <p:nvPr/>
        </p:nvPicPr>
        <p:blipFill>
          <a:blip r:embed="rId2"/>
          <a:stretch>
            <a:fillRect/>
          </a:stretch>
        </p:blipFill>
        <p:spPr>
          <a:xfrm>
            <a:off x="0" y="-11113"/>
            <a:ext cx="1390008" cy="1390008"/>
          </a:xfrm>
          <a:prstGeom prst="rect">
            <a:avLst/>
          </a:prstGeom>
        </p:spPr>
      </p:pic>
    </p:spTree>
    <p:extLst>
      <p:ext uri="{BB962C8B-B14F-4D97-AF65-F5344CB8AC3E}">
        <p14:creationId xmlns:p14="http://schemas.microsoft.com/office/powerpoint/2010/main" val="320459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93188-AA62-01BB-080C-2B30624B380C}"/>
              </a:ext>
            </a:extLst>
          </p:cNvPr>
          <p:cNvSpPr>
            <a:spLocks noGrp="1"/>
          </p:cNvSpPr>
          <p:nvPr>
            <p:ph type="title"/>
          </p:nvPr>
        </p:nvSpPr>
        <p:spPr>
          <a:xfrm>
            <a:off x="3333749" y="365125"/>
            <a:ext cx="5524501" cy="1013770"/>
          </a:xfrm>
        </p:spPr>
        <p:txBody>
          <a:bodyPr>
            <a:normAutofit/>
          </a:bodyPr>
          <a:lstStyle/>
          <a:p>
            <a:pPr algn="ctr"/>
            <a:r>
              <a:rPr lang="es-ES" sz="2900" b="1" dirty="0">
                <a:latin typeface="Arial" panose="020B0604020202020204" pitchFamily="34" charset="0"/>
                <a:cs typeface="Arial" panose="020B0604020202020204" pitchFamily="34" charset="0"/>
              </a:rPr>
              <a:t>CATEGORÍAS Y PRODUCTOS</a:t>
            </a:r>
          </a:p>
        </p:txBody>
      </p:sp>
      <p:sp>
        <p:nvSpPr>
          <p:cNvPr id="3" name="Marcador de contenido 2">
            <a:extLst>
              <a:ext uri="{FF2B5EF4-FFF2-40B4-BE49-F238E27FC236}">
                <a16:creationId xmlns:a16="http://schemas.microsoft.com/office/drawing/2014/main" id="{24DCE72D-3206-6A61-94FA-7D7F23741929}"/>
              </a:ext>
            </a:extLst>
          </p:cNvPr>
          <p:cNvSpPr>
            <a:spLocks noGrp="1"/>
          </p:cNvSpPr>
          <p:nvPr>
            <p:ph idx="1"/>
          </p:nvPr>
        </p:nvSpPr>
        <p:spPr>
          <a:xfrm>
            <a:off x="838200" y="2684462"/>
            <a:ext cx="10515600" cy="1489075"/>
          </a:xfrm>
        </p:spPr>
        <p:txBody>
          <a:bodyPr>
            <a:normAutofit/>
          </a:bodyPr>
          <a:lstStyle/>
          <a:p>
            <a:pPr marL="0" indent="0" algn="just">
              <a:buNone/>
            </a:pPr>
            <a:r>
              <a:rPr lang="es-ES" sz="2400" dirty="0">
                <a:latin typeface="Arial" panose="020B0604020202020204" pitchFamily="34" charset="0"/>
                <a:cs typeface="Arial" panose="020B0604020202020204" pitchFamily="34" charset="0"/>
              </a:rPr>
              <a:t>Hay una gran cantidad de categorías y dentro de estas una gran cantidad de productos, en los que se muestra una imagen, unas características básicas y un botón de compra, que te trasladará a otra página donde el producto está disponible para su compra.</a:t>
            </a:r>
          </a:p>
        </p:txBody>
      </p:sp>
      <p:pic>
        <p:nvPicPr>
          <p:cNvPr id="4" name="Imagen 3">
            <a:extLst>
              <a:ext uri="{FF2B5EF4-FFF2-40B4-BE49-F238E27FC236}">
                <a16:creationId xmlns:a16="http://schemas.microsoft.com/office/drawing/2014/main" id="{2FCD6350-6744-8992-E8FF-892CDDF1653B}"/>
              </a:ext>
            </a:extLst>
          </p:cNvPr>
          <p:cNvPicPr>
            <a:picLocks noChangeAspect="1"/>
          </p:cNvPicPr>
          <p:nvPr/>
        </p:nvPicPr>
        <p:blipFill>
          <a:blip r:embed="rId2"/>
          <a:stretch>
            <a:fillRect/>
          </a:stretch>
        </p:blipFill>
        <p:spPr>
          <a:xfrm>
            <a:off x="0" y="-11113"/>
            <a:ext cx="1390008" cy="1390008"/>
          </a:xfrm>
          <a:prstGeom prst="rect">
            <a:avLst/>
          </a:prstGeom>
        </p:spPr>
      </p:pic>
    </p:spTree>
    <p:extLst>
      <p:ext uri="{BB962C8B-B14F-4D97-AF65-F5344CB8AC3E}">
        <p14:creationId xmlns:p14="http://schemas.microsoft.com/office/powerpoint/2010/main" val="3019867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93188-AA62-01BB-080C-2B30624B380C}"/>
              </a:ext>
            </a:extLst>
          </p:cNvPr>
          <p:cNvSpPr>
            <a:spLocks noGrp="1"/>
          </p:cNvSpPr>
          <p:nvPr>
            <p:ph type="title"/>
          </p:nvPr>
        </p:nvSpPr>
        <p:spPr>
          <a:xfrm>
            <a:off x="2362200" y="365125"/>
            <a:ext cx="7467600" cy="1013770"/>
          </a:xfrm>
        </p:spPr>
        <p:txBody>
          <a:bodyPr>
            <a:normAutofit/>
          </a:bodyPr>
          <a:lstStyle/>
          <a:p>
            <a:pPr algn="ctr"/>
            <a:r>
              <a:rPr lang="es-ES" sz="2900" b="1" dirty="0">
                <a:latin typeface="Arial" panose="020B0604020202020204" pitchFamily="34" charset="0"/>
                <a:cs typeface="Arial" panose="020B0604020202020204" pitchFamily="34" charset="0"/>
              </a:rPr>
              <a:t>¿CÓMO APARECEN LOS PRODUCTOS?</a:t>
            </a:r>
          </a:p>
        </p:txBody>
      </p:sp>
      <p:sp>
        <p:nvSpPr>
          <p:cNvPr id="3" name="Marcador de contenido 2">
            <a:extLst>
              <a:ext uri="{FF2B5EF4-FFF2-40B4-BE49-F238E27FC236}">
                <a16:creationId xmlns:a16="http://schemas.microsoft.com/office/drawing/2014/main" id="{24DCE72D-3206-6A61-94FA-7D7F23741929}"/>
              </a:ext>
            </a:extLst>
          </p:cNvPr>
          <p:cNvSpPr>
            <a:spLocks noGrp="1"/>
          </p:cNvSpPr>
          <p:nvPr>
            <p:ph idx="1"/>
          </p:nvPr>
        </p:nvSpPr>
        <p:spPr>
          <a:xfrm>
            <a:off x="838200" y="1817687"/>
            <a:ext cx="10515600" cy="4675188"/>
          </a:xfrm>
        </p:spPr>
        <p:txBody>
          <a:bodyPr>
            <a:normAutofit/>
          </a:bodyPr>
          <a:lstStyle/>
          <a:p>
            <a:pPr marL="0" indent="0" algn="just">
              <a:buNone/>
            </a:pPr>
            <a:r>
              <a:rPr lang="es-ES" sz="2400" dirty="0">
                <a:latin typeface="Arial" panose="020B0604020202020204" pitchFamily="34" charset="0"/>
                <a:cs typeface="Arial" panose="020B0604020202020204" pitchFamily="34" charset="0"/>
              </a:rPr>
              <a:t>Los productos se muestran mediante la lectura de JSON que son archivos en los que aparecen la información de todos los productos, de forma individual y estructurada.</a:t>
            </a:r>
          </a:p>
        </p:txBody>
      </p:sp>
      <p:pic>
        <p:nvPicPr>
          <p:cNvPr id="4" name="Imagen 3">
            <a:extLst>
              <a:ext uri="{FF2B5EF4-FFF2-40B4-BE49-F238E27FC236}">
                <a16:creationId xmlns:a16="http://schemas.microsoft.com/office/drawing/2014/main" id="{2FCD6350-6744-8992-E8FF-892CDDF1653B}"/>
              </a:ext>
            </a:extLst>
          </p:cNvPr>
          <p:cNvPicPr>
            <a:picLocks noChangeAspect="1"/>
          </p:cNvPicPr>
          <p:nvPr/>
        </p:nvPicPr>
        <p:blipFill>
          <a:blip r:embed="rId2"/>
          <a:stretch>
            <a:fillRect/>
          </a:stretch>
        </p:blipFill>
        <p:spPr>
          <a:xfrm>
            <a:off x="0" y="-11113"/>
            <a:ext cx="1390008" cy="1390008"/>
          </a:xfrm>
          <a:prstGeom prst="rect">
            <a:avLst/>
          </a:prstGeom>
        </p:spPr>
      </p:pic>
      <p:pic>
        <p:nvPicPr>
          <p:cNvPr id="6" name="Imagen 5">
            <a:extLst>
              <a:ext uri="{FF2B5EF4-FFF2-40B4-BE49-F238E27FC236}">
                <a16:creationId xmlns:a16="http://schemas.microsoft.com/office/drawing/2014/main" id="{362033D6-860A-B318-D66B-066CA6A79D22}"/>
              </a:ext>
            </a:extLst>
          </p:cNvPr>
          <p:cNvPicPr>
            <a:picLocks noChangeAspect="1"/>
          </p:cNvPicPr>
          <p:nvPr/>
        </p:nvPicPr>
        <p:blipFill>
          <a:blip r:embed="rId3"/>
          <a:stretch>
            <a:fillRect/>
          </a:stretch>
        </p:blipFill>
        <p:spPr>
          <a:xfrm>
            <a:off x="2862262" y="3351354"/>
            <a:ext cx="6467475" cy="264915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04605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93188-AA62-01BB-080C-2B30624B380C}"/>
              </a:ext>
            </a:extLst>
          </p:cNvPr>
          <p:cNvSpPr>
            <a:spLocks noGrp="1"/>
          </p:cNvSpPr>
          <p:nvPr>
            <p:ph type="title"/>
          </p:nvPr>
        </p:nvSpPr>
        <p:spPr>
          <a:xfrm>
            <a:off x="2362200" y="365125"/>
            <a:ext cx="7467600" cy="1013770"/>
          </a:xfrm>
        </p:spPr>
        <p:txBody>
          <a:bodyPr>
            <a:normAutofit/>
          </a:bodyPr>
          <a:lstStyle/>
          <a:p>
            <a:pPr algn="ctr"/>
            <a:r>
              <a:rPr lang="es-ES" sz="2900" b="1" dirty="0">
                <a:latin typeface="Arial" panose="020B0604020202020204" pitchFamily="34" charset="0"/>
                <a:cs typeface="Arial" panose="020B0604020202020204" pitchFamily="34" charset="0"/>
              </a:rPr>
              <a:t>CERRAR SESIÓN</a:t>
            </a:r>
          </a:p>
        </p:txBody>
      </p:sp>
      <p:sp>
        <p:nvSpPr>
          <p:cNvPr id="3" name="Marcador de contenido 2">
            <a:extLst>
              <a:ext uri="{FF2B5EF4-FFF2-40B4-BE49-F238E27FC236}">
                <a16:creationId xmlns:a16="http://schemas.microsoft.com/office/drawing/2014/main" id="{24DCE72D-3206-6A61-94FA-7D7F23741929}"/>
              </a:ext>
            </a:extLst>
          </p:cNvPr>
          <p:cNvSpPr>
            <a:spLocks noGrp="1"/>
          </p:cNvSpPr>
          <p:nvPr>
            <p:ph idx="1"/>
          </p:nvPr>
        </p:nvSpPr>
        <p:spPr>
          <a:xfrm>
            <a:off x="838200" y="2982591"/>
            <a:ext cx="10515600" cy="1198884"/>
          </a:xfrm>
        </p:spPr>
        <p:txBody>
          <a:bodyPr>
            <a:normAutofit/>
          </a:bodyPr>
          <a:lstStyle/>
          <a:p>
            <a:pPr marL="0" indent="0" algn="just">
              <a:buNone/>
            </a:pPr>
            <a:r>
              <a:rPr lang="es-ES" sz="2400" dirty="0">
                <a:latin typeface="Arial" panose="020B0604020202020204" pitchFamily="34" charset="0"/>
                <a:cs typeface="Arial" panose="020B0604020202020204" pitchFamily="34" charset="0"/>
              </a:rPr>
              <a:t>Para poder salir, es tan sencillo como pulsar donde pone cerrar sesión, para cerrar la cuenta y volver a la página de inicio, junto al login. </a:t>
            </a:r>
          </a:p>
        </p:txBody>
      </p:sp>
      <p:pic>
        <p:nvPicPr>
          <p:cNvPr id="4" name="Imagen 3">
            <a:extLst>
              <a:ext uri="{FF2B5EF4-FFF2-40B4-BE49-F238E27FC236}">
                <a16:creationId xmlns:a16="http://schemas.microsoft.com/office/drawing/2014/main" id="{2FCD6350-6744-8992-E8FF-892CDDF1653B}"/>
              </a:ext>
            </a:extLst>
          </p:cNvPr>
          <p:cNvPicPr>
            <a:picLocks noChangeAspect="1"/>
          </p:cNvPicPr>
          <p:nvPr/>
        </p:nvPicPr>
        <p:blipFill>
          <a:blip r:embed="rId2"/>
          <a:stretch>
            <a:fillRect/>
          </a:stretch>
        </p:blipFill>
        <p:spPr>
          <a:xfrm>
            <a:off x="0" y="-11113"/>
            <a:ext cx="1390008" cy="1390008"/>
          </a:xfrm>
          <a:prstGeom prst="rect">
            <a:avLst/>
          </a:prstGeom>
        </p:spPr>
      </p:pic>
    </p:spTree>
    <p:extLst>
      <p:ext uri="{BB962C8B-B14F-4D97-AF65-F5344CB8AC3E}">
        <p14:creationId xmlns:p14="http://schemas.microsoft.com/office/powerpoint/2010/main" val="259957655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296</Words>
  <Application>Microsoft Office PowerPoint</Application>
  <PresentationFormat>Panorámica</PresentationFormat>
  <Paragraphs>34</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Tema de Office</vt:lpstr>
      <vt:lpstr>Presentación de PowerPoint</vt:lpstr>
      <vt:lpstr>¿DE QUÉ VAMOS A HABLAR?</vt:lpstr>
      <vt:lpstr>SUPABASE</vt:lpstr>
      <vt:lpstr>LOGIN</vt:lpstr>
      <vt:lpstr>LOGIN</vt:lpstr>
      <vt:lpstr>AYUDA</vt:lpstr>
      <vt:lpstr>CATEGORÍAS Y PRODUCTOS</vt:lpstr>
      <vt:lpstr>¿CÓMO APARECEN LOS PRODUCTOS?</vt:lpstr>
      <vt:lpstr>CERRAR SESIÓN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Aitor Tercero Hoya</dc:creator>
  <cp:lastModifiedBy>Aitor Tercero Hoya</cp:lastModifiedBy>
  <cp:revision>12</cp:revision>
  <dcterms:created xsi:type="dcterms:W3CDTF">2022-06-05T09:32:03Z</dcterms:created>
  <dcterms:modified xsi:type="dcterms:W3CDTF">2022-06-07T08:04:46Z</dcterms:modified>
</cp:coreProperties>
</file>