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61"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tor Tercero Hoya" initials="ATH" lastIdx="1" clrIdx="0">
    <p:extLst>
      <p:ext uri="{19B8F6BF-5375-455C-9EA6-DF929625EA0E}">
        <p15:presenceInfo xmlns:p15="http://schemas.microsoft.com/office/powerpoint/2012/main" userId="14c704e2123cd0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67" d="100"/>
          <a:sy n="67" d="100"/>
        </p:scale>
        <p:origin x="6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23C75-FC95-34A0-1A1C-035A2799923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6AC9516-FDBA-97F0-3A4F-01AD34D91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74C5311-D36C-20BF-36C1-704E0DF135B1}"/>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AF9CDC81-E96A-A094-CD8E-4E1B4B3C96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0EDA97-2396-0D1E-3E72-21BA5629995A}"/>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641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2FD22-5493-0F7D-7226-54BE139CB45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7BD705-CE2B-9C0C-B808-1BE634658F1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F6D30E-9B47-66EF-2DE6-98F26FF7A5B3}"/>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36B99AF0-D5E5-F2D0-5016-5387BFBA9F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5885C3-7F9E-0C08-AB34-18FCABEA309C}"/>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47912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DDC970-B0EE-6C50-D5AB-971FDB9FFB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2BBB30-F87C-ED80-BE69-D0B0B34FB5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CB5308-7AAF-1527-DAF8-567893B3F1B5}"/>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C201DA05-079A-6C04-370C-F3656C8F4E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B5E72D-74F8-D799-6223-9ABE506F2903}"/>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4623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C1DB1-0858-2683-F7F5-0E7A7FD649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F307C2-66D4-D297-82AE-8BD57440F70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E4F6CC-5124-1EEC-1381-AFB10EB96569}"/>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C91269FF-0CD7-4974-2B9C-E232F787AD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B750CD-E080-AB4A-06AC-7E7E6D4E216E}"/>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90902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396FD-C6C1-EB62-43E0-D511E53189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2F0B68-E51F-3869-0BB9-B0B10DCED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81011F-66CE-9FFF-9A89-82AAD45E715B}"/>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CF928C34-133B-8C69-F3F9-22352F9832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1959B7-242E-EDF0-5E4C-97B061D5F646}"/>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03261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58A71-A035-CCB1-9B3E-B14FAFB1EC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914D929-2311-5C57-865F-343F3D267C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74D3C4-70F2-3A5F-CB7F-508AB05271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538069-89FC-616A-BDAB-9BFD40F7DFF3}"/>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6" name="Marcador de pie de página 5">
            <a:extLst>
              <a:ext uri="{FF2B5EF4-FFF2-40B4-BE49-F238E27FC236}">
                <a16:creationId xmlns:a16="http://schemas.microsoft.com/office/drawing/2014/main" id="{D4C26C35-A923-0D1C-6203-22ED9808A2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2F6C820-C94A-404E-0370-410B22E86C21}"/>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127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3EAF-E013-9251-2222-EA60BD0237B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948ED0-99EC-EA8C-8BD1-370FA5F64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089EE5-370C-EEFF-D469-EACB08B529A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0E7C250-7710-15A8-E5C2-1D1AD7B83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B8DCEC-5BC7-FCD8-539E-FB0B5F2B819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5F68DE-7688-6DC7-F7B2-7F45C31DA76F}"/>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8" name="Marcador de pie de página 7">
            <a:extLst>
              <a:ext uri="{FF2B5EF4-FFF2-40B4-BE49-F238E27FC236}">
                <a16:creationId xmlns:a16="http://schemas.microsoft.com/office/drawing/2014/main" id="{DC3F7954-2FC7-1CE4-3AEF-4123A3625E4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74E698C-A270-BCF5-92B9-A09B1F873CF2}"/>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87304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45C53-C0B7-7E3C-456D-FD5FA2CCEF2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C704DA6-FF7A-C960-CD29-A9030665EEE9}"/>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4" name="Marcador de pie de página 3">
            <a:extLst>
              <a:ext uri="{FF2B5EF4-FFF2-40B4-BE49-F238E27FC236}">
                <a16:creationId xmlns:a16="http://schemas.microsoft.com/office/drawing/2014/main" id="{E21C91C2-C221-B44D-0810-0C1055F48D1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EF43F10-DDA3-E2EF-C716-3F1774515EE5}"/>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61011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1F7FA34-F6FF-8B42-1339-EF3FF7A8256A}"/>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3" name="Marcador de pie de página 2">
            <a:extLst>
              <a:ext uri="{FF2B5EF4-FFF2-40B4-BE49-F238E27FC236}">
                <a16:creationId xmlns:a16="http://schemas.microsoft.com/office/drawing/2014/main" id="{E17BC94B-27F6-B244-5D12-643F7C0850E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D8E16D9-EA95-8A9B-2DD7-D7E58F5E2BE0}"/>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14831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850A3-25DC-3D1A-7CF4-6BCD529E29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5F5B2BA-CC5D-B448-1180-B5B28D499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210E9E8-AD4D-0B97-C7E3-823F2635C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BA5DB7-3D6D-658D-D7C6-09236C916689}"/>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6" name="Marcador de pie de página 5">
            <a:extLst>
              <a:ext uri="{FF2B5EF4-FFF2-40B4-BE49-F238E27FC236}">
                <a16:creationId xmlns:a16="http://schemas.microsoft.com/office/drawing/2014/main" id="{A1237FB9-8D5A-8A36-93E3-A5DB9AB627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E6173BA-EB8E-BBBE-0A1C-3690F725468D}"/>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76091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5DED2-6FE2-E036-07B9-E1E4410A14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016F7F0-D6BF-E9E9-D942-BEE5C7D47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D1F5179-8CC4-AD77-C1AE-5AE7D794F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5B39FB-7501-DE0A-970E-87E51087704D}"/>
              </a:ext>
            </a:extLst>
          </p:cNvPr>
          <p:cNvSpPr>
            <a:spLocks noGrp="1"/>
          </p:cNvSpPr>
          <p:nvPr>
            <p:ph type="dt" sz="half" idx="10"/>
          </p:nvPr>
        </p:nvSpPr>
        <p:spPr/>
        <p:txBody>
          <a:bodyPr/>
          <a:lstStyle/>
          <a:p>
            <a:fld id="{412F8D47-3C15-4B86-9E23-08A3E47F8042}" type="datetimeFigureOut">
              <a:rPr lang="es-ES" smtClean="0"/>
              <a:t>09/06/2022</a:t>
            </a:fld>
            <a:endParaRPr lang="es-ES"/>
          </a:p>
        </p:txBody>
      </p:sp>
      <p:sp>
        <p:nvSpPr>
          <p:cNvPr id="6" name="Marcador de pie de página 5">
            <a:extLst>
              <a:ext uri="{FF2B5EF4-FFF2-40B4-BE49-F238E27FC236}">
                <a16:creationId xmlns:a16="http://schemas.microsoft.com/office/drawing/2014/main" id="{85B42AA1-913A-580D-BDEF-DC502253FF9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276A45-0ACA-9F35-874C-3D39E3503ED7}"/>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88179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0D0E9C-39AB-D4FF-4AE6-707F5646D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953F6D-1C46-9BB5-F982-E51B163AB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40887C-8C9F-1AE6-D649-4B24D9E2E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F8D47-3C15-4B86-9E23-08A3E47F8042}" type="datetimeFigureOut">
              <a:rPr lang="es-ES" smtClean="0"/>
              <a:t>09/06/2022</a:t>
            </a:fld>
            <a:endParaRPr lang="es-ES"/>
          </a:p>
        </p:txBody>
      </p:sp>
      <p:sp>
        <p:nvSpPr>
          <p:cNvPr id="5" name="Marcador de pie de página 4">
            <a:extLst>
              <a:ext uri="{FF2B5EF4-FFF2-40B4-BE49-F238E27FC236}">
                <a16:creationId xmlns:a16="http://schemas.microsoft.com/office/drawing/2014/main" id="{546C7618-ACB8-4412-CD67-D472C1766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C1E784B-95EA-5F71-7E37-11FD6029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3B9A6-FF24-489B-ACB8-61C81DAADCB0}" type="slidenum">
              <a:rPr lang="es-ES" smtClean="0"/>
              <a:t>‹Nº›</a:t>
            </a:fld>
            <a:endParaRPr lang="es-ES"/>
          </a:p>
        </p:txBody>
      </p:sp>
    </p:spTree>
    <p:extLst>
      <p:ext uri="{BB962C8B-B14F-4D97-AF65-F5344CB8AC3E}">
        <p14:creationId xmlns:p14="http://schemas.microsoft.com/office/powerpoint/2010/main" val="255133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F214242-86EC-0F7C-73AD-1B2093F1C9B0}"/>
              </a:ext>
            </a:extLst>
          </p:cNvPr>
          <p:cNvSpPr>
            <a:spLocks noGrp="1"/>
          </p:cNvSpPr>
          <p:nvPr>
            <p:ph type="subTitle" idx="1"/>
          </p:nvPr>
        </p:nvSpPr>
        <p:spPr>
          <a:xfrm>
            <a:off x="139148" y="1972020"/>
            <a:ext cx="11867322" cy="4498353"/>
          </a:xfrm>
        </p:spPr>
        <p:txBody>
          <a:bodyPr/>
          <a:lstStyle/>
          <a:p>
            <a:endParaRPr lang="es-ES" dirty="0"/>
          </a:p>
          <a:p>
            <a:endParaRPr lang="es-ES" dirty="0"/>
          </a:p>
          <a:p>
            <a:endParaRPr lang="es-ES" dirty="0"/>
          </a:p>
          <a:p>
            <a:r>
              <a:rPr lang="es-ES"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BUYPRODUCTS</a:t>
            </a:r>
            <a:endParaRPr lang="es-ES" sz="5000" b="1" dirty="0">
              <a:latin typeface="Arial" panose="020B0604020202020204" pitchFamily="34" charset="0"/>
              <a:cs typeface="Arial" panose="020B0604020202020204" pitchFamily="34" charset="0"/>
            </a:endParaRPr>
          </a:p>
          <a:p>
            <a:endParaRPr lang="es-ES" sz="5000" b="1" dirty="0">
              <a:latin typeface="Arial" panose="020B0604020202020204" pitchFamily="34" charset="0"/>
              <a:cs typeface="Arial" panose="020B0604020202020204" pitchFamily="34" charset="0"/>
            </a:endParaRPr>
          </a:p>
          <a:p>
            <a:pPr algn="r"/>
            <a:r>
              <a:rPr lang="es-ES" sz="2500" dirty="0">
                <a:latin typeface="Arial" panose="020B0604020202020204" pitchFamily="34" charset="0"/>
                <a:cs typeface="Arial" panose="020B0604020202020204" pitchFamily="34" charset="0"/>
              </a:rPr>
              <a:t>Alumno: Aitor Tercero Hoya</a:t>
            </a:r>
          </a:p>
          <a:p>
            <a:pPr algn="r"/>
            <a:r>
              <a:rPr lang="es-ES" sz="2500" dirty="0">
                <a:latin typeface="Arial" panose="020B0604020202020204" pitchFamily="34" charset="0"/>
                <a:cs typeface="Arial" panose="020B0604020202020204" pitchFamily="34" charset="0"/>
              </a:rPr>
              <a:t>Tutor: Rubén Juárez Cádiz</a:t>
            </a:r>
          </a:p>
        </p:txBody>
      </p:sp>
      <p:pic>
        <p:nvPicPr>
          <p:cNvPr id="1026" name="Picture 2" descr="Centro FP CES Juan Pablo II | Centro TAFAD | Alcorcón (Madrid)">
            <a:extLst>
              <a:ext uri="{FF2B5EF4-FFF2-40B4-BE49-F238E27FC236}">
                <a16:creationId xmlns:a16="http://schemas.microsoft.com/office/drawing/2014/main" id="{5CB042A8-7491-072E-1FB2-F2A2F9D0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619250"/>
            <a:ext cx="10515600" cy="4286249"/>
          </a:xfrm>
        </p:spPr>
        <p:txBody>
          <a:bodyPr>
            <a:normAutofit/>
          </a:bodyPr>
          <a:lstStyle/>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r>
              <a:rPr lang="es-ES" sz="2900" b="1" dirty="0">
                <a:latin typeface="Arial" panose="020B0604020202020204" pitchFamily="34" charset="0"/>
                <a:cs typeface="Arial" panose="020B0604020202020204" pitchFamily="34" charset="0"/>
              </a:rPr>
              <a:t>MUCHAS GRACIAS POR SU ATENCIÓN</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708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63A5-1BF3-F3DC-CF60-DE75AEC2AA73}"/>
              </a:ext>
            </a:extLst>
          </p:cNvPr>
          <p:cNvSpPr>
            <a:spLocks noGrp="1"/>
          </p:cNvSpPr>
          <p:nvPr>
            <p:ph type="title"/>
          </p:nvPr>
        </p:nvSpPr>
        <p:spPr>
          <a:xfrm>
            <a:off x="3571875" y="613603"/>
            <a:ext cx="5048250" cy="777875"/>
          </a:xfrm>
        </p:spPr>
        <p:txBody>
          <a:bodyPr>
            <a:normAutofit fontScale="90000"/>
          </a:bodyPr>
          <a:lstStyle/>
          <a:p>
            <a:pPr algn="ctr"/>
            <a:r>
              <a:rPr lang="es-ES" sz="2900" b="1" dirty="0">
                <a:latin typeface="Arial" panose="020B0604020202020204" pitchFamily="34" charset="0"/>
                <a:cs typeface="Arial" panose="020B0604020202020204" pitchFamily="34" charset="0"/>
              </a:rPr>
              <a:t>¿DE QUÉ VAMOS A HABLAR?</a:t>
            </a:r>
          </a:p>
        </p:txBody>
      </p:sp>
      <p:sp>
        <p:nvSpPr>
          <p:cNvPr id="3" name="Marcador de contenido 2">
            <a:extLst>
              <a:ext uri="{FF2B5EF4-FFF2-40B4-BE49-F238E27FC236}">
                <a16:creationId xmlns:a16="http://schemas.microsoft.com/office/drawing/2014/main" id="{007F053F-A6CA-C6FA-D315-4B40CA2B0D59}"/>
              </a:ext>
            </a:extLst>
          </p:cNvPr>
          <p:cNvSpPr>
            <a:spLocks noGrp="1"/>
          </p:cNvSpPr>
          <p:nvPr>
            <p:ph idx="1"/>
          </p:nvPr>
        </p:nvSpPr>
        <p:spPr>
          <a:xfrm>
            <a:off x="3467100" y="1932367"/>
            <a:ext cx="5257800" cy="2993266"/>
          </a:xfrm>
        </p:spPr>
        <p:txBody>
          <a:bodyPr>
            <a:normAutofit/>
          </a:bodyPr>
          <a:lstStyle/>
          <a:p>
            <a:pPr algn="just"/>
            <a:r>
              <a:rPr lang="es-ES" sz="2500" dirty="0">
                <a:latin typeface="Arial" panose="020B0604020202020204" pitchFamily="34" charset="0"/>
                <a:cs typeface="Arial" panose="020B0604020202020204" pitchFamily="34" charset="0"/>
              </a:rPr>
              <a:t>Supabase.</a:t>
            </a:r>
          </a:p>
          <a:p>
            <a:pPr algn="just"/>
            <a:r>
              <a:rPr lang="es-ES" sz="2500" dirty="0">
                <a:latin typeface="Arial" panose="020B0604020202020204" pitchFamily="34" charset="0"/>
                <a:cs typeface="Arial" panose="020B0604020202020204" pitchFamily="34" charset="0"/>
              </a:rPr>
              <a:t>Login.</a:t>
            </a:r>
          </a:p>
          <a:p>
            <a:pPr algn="just"/>
            <a:r>
              <a:rPr lang="es-ES" sz="2500" dirty="0">
                <a:latin typeface="Arial" panose="020B0604020202020204" pitchFamily="34" charset="0"/>
                <a:cs typeface="Arial" panose="020B0604020202020204" pitchFamily="34" charset="0"/>
              </a:rPr>
              <a:t>Ayuda y contacto.</a:t>
            </a:r>
          </a:p>
          <a:p>
            <a:pPr algn="just"/>
            <a:r>
              <a:rPr lang="es-ES" sz="2500" dirty="0">
                <a:latin typeface="Arial" panose="020B0604020202020204" pitchFamily="34" charset="0"/>
                <a:cs typeface="Arial" panose="020B0604020202020204" pitchFamily="34" charset="0"/>
              </a:rPr>
              <a:t>Categorías y productos.</a:t>
            </a:r>
          </a:p>
          <a:p>
            <a:pPr algn="just"/>
            <a:r>
              <a:rPr lang="es-ES" sz="2500" dirty="0">
                <a:latin typeface="Arial" panose="020B0604020202020204" pitchFamily="34" charset="0"/>
                <a:cs typeface="Arial" panose="020B0604020202020204" pitchFamily="34" charset="0"/>
              </a:rPr>
              <a:t>¿Cómo aparecen los productos?</a:t>
            </a:r>
          </a:p>
          <a:p>
            <a:pPr algn="just"/>
            <a:r>
              <a:rPr lang="es-ES" sz="2500" dirty="0">
                <a:latin typeface="Arial" panose="020B0604020202020204" pitchFamily="34" charset="0"/>
                <a:cs typeface="Arial" panose="020B0604020202020204" pitchFamily="34" charset="0"/>
              </a:rPr>
              <a:t>Cerrar sesión.</a:t>
            </a:r>
          </a:p>
        </p:txBody>
      </p:sp>
      <p:pic>
        <p:nvPicPr>
          <p:cNvPr id="4" name="Picture 2" descr="Centro FP CES Juan Pablo II | Centro TAFAD | Alcorcón (Madrid)">
            <a:extLst>
              <a:ext uri="{FF2B5EF4-FFF2-40B4-BE49-F238E27FC236}">
                <a16:creationId xmlns:a16="http://schemas.microsoft.com/office/drawing/2014/main" id="{90041CD8-A055-D8C9-F4AA-929679598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SUPABASE</a:t>
            </a:r>
          </a:p>
        </p:txBody>
      </p:sp>
      <p:sp>
        <p:nvSpPr>
          <p:cNvPr id="3" name="Marcador de posición de imagen 2">
            <a:extLst>
              <a:ext uri="{FF2B5EF4-FFF2-40B4-BE49-F238E27FC236}">
                <a16:creationId xmlns:a16="http://schemas.microsoft.com/office/drawing/2014/main" id="{F2980FFF-7E96-608A-F2B0-B738B50473C3}"/>
              </a:ext>
            </a:extLst>
          </p:cNvPr>
          <p:cNvSpPr>
            <a:spLocks noGrp="1"/>
          </p:cNvSpPr>
          <p:nvPr>
            <p:ph type="pic" idx="1"/>
          </p:nvPr>
        </p:nvSpPr>
        <p:spPr>
          <a:xfrm>
            <a:off x="7015091" y="1789045"/>
            <a:ext cx="3783705" cy="3811587"/>
          </a:xfrm>
        </p:spPr>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399704" y="2355747"/>
            <a:ext cx="6286846" cy="2678181"/>
          </a:xfrm>
        </p:spPr>
        <p:txBody>
          <a:bodyPr>
            <a:normAutofit/>
          </a:bodyPr>
          <a:lstStyle/>
          <a:p>
            <a:pPr algn="just"/>
            <a:r>
              <a:rPr lang="es-ES" sz="2500" dirty="0">
                <a:latin typeface="Arial" panose="020B0604020202020204" pitchFamily="34" charset="0"/>
                <a:cs typeface="Arial" panose="020B0604020202020204" pitchFamily="34" charset="0"/>
              </a:rPr>
              <a:t>En mi caso la base de datos empleada es Supabase, que es una base de datos gratuita, es muy fácil de usar y ahora explicaré como usarla.</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pic>
        <p:nvPicPr>
          <p:cNvPr id="2050" name="Picture 2" descr="Supabase | LinkedIn">
            <a:extLst>
              <a:ext uri="{FF2B5EF4-FFF2-40B4-BE49-F238E27FC236}">
                <a16:creationId xmlns:a16="http://schemas.microsoft.com/office/drawing/2014/main" id="{F64818D0-AC61-F5C3-531F-47A1620BE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091" y="1789044"/>
            <a:ext cx="3811588" cy="3811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724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LOGIN</a:t>
            </a:r>
          </a:p>
        </p:txBody>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1095202" y="2208972"/>
            <a:ext cx="10001596" cy="2440056"/>
          </a:xfrm>
        </p:spPr>
        <p:txBody>
          <a:bodyPr>
            <a:normAutofit/>
          </a:bodyPr>
          <a:lstStyle/>
          <a:p>
            <a:pPr algn="just"/>
            <a:r>
              <a:rPr lang="es-ES" sz="2500" dirty="0">
                <a:latin typeface="Arial" panose="020B0604020202020204" pitchFamily="34" charset="0"/>
                <a:cs typeface="Arial" panose="020B0604020202020204" pitchFamily="34" charset="0"/>
              </a:rPr>
              <a:t>El login tiene uso de rutas para que si no has creado un usuario, lo puedas hacer, además una vez que registras al usuario, te envían un mensaje de confirmación al correo electrónico introducido.</a:t>
            </a:r>
          </a:p>
          <a:p>
            <a:pPr algn="just"/>
            <a:r>
              <a:rPr lang="es-ES" sz="2500" dirty="0">
                <a:latin typeface="Arial" panose="020B0604020202020204" pitchFamily="34" charset="0"/>
                <a:cs typeface="Arial" panose="020B0604020202020204" pitchFamily="34" charset="0"/>
              </a:rPr>
              <a:t>Y una vez que el usuario haya iniciado sesión, ya podrá disfrutar de la página web.</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spTree>
    <p:extLst>
      <p:ext uri="{BB962C8B-B14F-4D97-AF65-F5344CB8AC3E}">
        <p14:creationId xmlns:p14="http://schemas.microsoft.com/office/powerpoint/2010/main" val="67650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8D354F6-E634-7290-5FA4-7CD8D3FB2150}"/>
              </a:ext>
            </a:extLst>
          </p:cNvPr>
          <p:cNvSpPr>
            <a:spLocks noGrp="1"/>
          </p:cNvSpPr>
          <p:nvPr>
            <p:ph type="body" idx="1"/>
          </p:nvPr>
        </p:nvSpPr>
        <p:spPr>
          <a:xfrm>
            <a:off x="1190625" y="2725614"/>
            <a:ext cx="3437731" cy="493467"/>
          </a:xfrm>
        </p:spPr>
        <p:txBody>
          <a:bodyPr/>
          <a:lstStyle/>
          <a:p>
            <a:r>
              <a:rPr lang="es-ES" b="0" dirty="0">
                <a:latin typeface="Arial" panose="020B0604020202020204" pitchFamily="34" charset="0"/>
                <a:cs typeface="Arial" panose="020B0604020202020204" pitchFamily="34" charset="0"/>
              </a:rPr>
              <a:t>Inicio de sesión:</a:t>
            </a:r>
          </a:p>
        </p:txBody>
      </p:sp>
      <p:pic>
        <p:nvPicPr>
          <p:cNvPr id="10" name="Marcador de contenido 9">
            <a:extLst>
              <a:ext uri="{FF2B5EF4-FFF2-40B4-BE49-F238E27FC236}">
                <a16:creationId xmlns:a16="http://schemas.microsoft.com/office/drawing/2014/main" id="{796451D3-D070-606B-015C-617CA50F7A58}"/>
              </a:ext>
            </a:extLst>
          </p:cNvPr>
          <p:cNvPicPr>
            <a:picLocks noGrp="1" noChangeAspect="1"/>
          </p:cNvPicPr>
          <p:nvPr>
            <p:ph sz="half" idx="2"/>
          </p:nvPr>
        </p:nvPicPr>
        <p:blipFill>
          <a:blip r:embed="rId2"/>
          <a:stretch>
            <a:fillRect/>
          </a:stretch>
        </p:blipFill>
        <p:spPr>
          <a:xfrm>
            <a:off x="4863765" y="1946030"/>
            <a:ext cx="6949478"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texto 4">
            <a:extLst>
              <a:ext uri="{FF2B5EF4-FFF2-40B4-BE49-F238E27FC236}">
                <a16:creationId xmlns:a16="http://schemas.microsoft.com/office/drawing/2014/main" id="{18DE98BD-7627-3CEF-1FC0-E5FDFCF3CA0A}"/>
              </a:ext>
            </a:extLst>
          </p:cNvPr>
          <p:cNvSpPr>
            <a:spLocks noGrp="1"/>
          </p:cNvSpPr>
          <p:nvPr>
            <p:ph type="body" sz="quarter" idx="3"/>
          </p:nvPr>
        </p:nvSpPr>
        <p:spPr>
          <a:xfrm>
            <a:off x="1190625" y="5313483"/>
            <a:ext cx="3437731" cy="493468"/>
          </a:xfrm>
        </p:spPr>
        <p:txBody>
          <a:bodyPr/>
          <a:lstStyle/>
          <a:p>
            <a:r>
              <a:rPr lang="es-ES" b="0" dirty="0">
                <a:latin typeface="Arial" panose="020B0604020202020204" pitchFamily="34" charset="0"/>
                <a:cs typeface="Arial" panose="020B0604020202020204" pitchFamily="34" charset="0"/>
              </a:rPr>
              <a:t>Crear cuenta:</a:t>
            </a:r>
          </a:p>
        </p:txBody>
      </p:sp>
      <p:pic>
        <p:nvPicPr>
          <p:cNvPr id="12" name="Marcador de contenido 11">
            <a:extLst>
              <a:ext uri="{FF2B5EF4-FFF2-40B4-BE49-F238E27FC236}">
                <a16:creationId xmlns:a16="http://schemas.microsoft.com/office/drawing/2014/main" id="{A7D4C02B-A322-2D60-19EB-419E7412AED4}"/>
              </a:ext>
            </a:extLst>
          </p:cNvPr>
          <p:cNvPicPr>
            <a:picLocks noGrp="1" noChangeAspect="1"/>
          </p:cNvPicPr>
          <p:nvPr>
            <p:ph sz="quarter" idx="4"/>
          </p:nvPr>
        </p:nvPicPr>
        <p:blipFill>
          <a:blip r:embed="rId3"/>
          <a:stretch>
            <a:fillRect/>
          </a:stretch>
        </p:blipFill>
        <p:spPr>
          <a:xfrm>
            <a:off x="4926609" y="4533899"/>
            <a:ext cx="6886634"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ítulo 1">
            <a:extLst>
              <a:ext uri="{FF2B5EF4-FFF2-40B4-BE49-F238E27FC236}">
                <a16:creationId xmlns:a16="http://schemas.microsoft.com/office/drawing/2014/main" id="{0259D242-259B-46BE-1763-03FD4F1361A6}"/>
              </a:ext>
            </a:extLst>
          </p:cNvPr>
          <p:cNvSpPr>
            <a:spLocks noGrp="1"/>
          </p:cNvSpPr>
          <p:nvPr>
            <p:ph type="title"/>
          </p:nvPr>
        </p:nvSpPr>
        <p:spPr>
          <a:xfrm>
            <a:off x="4628356" y="693416"/>
            <a:ext cx="2935288" cy="692150"/>
          </a:xfrm>
        </p:spPr>
        <p:txBody>
          <a:bodyPr>
            <a:normAutofit/>
          </a:bodyPr>
          <a:lstStyle/>
          <a:p>
            <a:pPr algn="ctr"/>
            <a:r>
              <a:rPr lang="es-ES" sz="2900" b="1" dirty="0">
                <a:latin typeface="Arial" panose="020B0604020202020204" pitchFamily="34" charset="0"/>
                <a:cs typeface="Arial" panose="020B0604020202020204" pitchFamily="34" charset="0"/>
              </a:rPr>
              <a:t>LOGIN</a:t>
            </a:r>
          </a:p>
        </p:txBody>
      </p:sp>
      <p:pic>
        <p:nvPicPr>
          <p:cNvPr id="8" name="Imagen 7">
            <a:extLst>
              <a:ext uri="{FF2B5EF4-FFF2-40B4-BE49-F238E27FC236}">
                <a16:creationId xmlns:a16="http://schemas.microsoft.com/office/drawing/2014/main" id="{C1929CD6-E041-FB8B-1337-409BDD8B5870}"/>
              </a:ext>
            </a:extLst>
          </p:cNvPr>
          <p:cNvPicPr>
            <a:picLocks noChangeAspect="1"/>
          </p:cNvPicPr>
          <p:nvPr/>
        </p:nvPicPr>
        <p:blipFill>
          <a:blip r:embed="rId4"/>
          <a:stretch>
            <a:fillRect/>
          </a:stretch>
        </p:blipFill>
        <p:spPr>
          <a:xfrm>
            <a:off x="0" y="0"/>
            <a:ext cx="1390008" cy="1390008"/>
          </a:xfrm>
          <a:prstGeom prst="rect">
            <a:avLst/>
          </a:prstGeom>
        </p:spPr>
      </p:pic>
    </p:spTree>
    <p:extLst>
      <p:ext uri="{BB962C8B-B14F-4D97-AF65-F5344CB8AC3E}">
        <p14:creationId xmlns:p14="http://schemas.microsoft.com/office/powerpoint/2010/main" val="14784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AEA20-CB31-0F73-F934-CE659B7E7887}"/>
              </a:ext>
            </a:extLst>
          </p:cNvPr>
          <p:cNvSpPr>
            <a:spLocks noGrp="1"/>
          </p:cNvSpPr>
          <p:nvPr>
            <p:ph type="ctrTitle"/>
          </p:nvPr>
        </p:nvSpPr>
        <p:spPr>
          <a:xfrm>
            <a:off x="3771899" y="771525"/>
            <a:ext cx="4219575" cy="607370"/>
          </a:xfrm>
        </p:spPr>
        <p:txBody>
          <a:bodyPr>
            <a:normAutofit/>
          </a:bodyPr>
          <a:lstStyle/>
          <a:p>
            <a:r>
              <a:rPr lang="es-ES" sz="2900" b="1" dirty="0">
                <a:latin typeface="Arial" panose="020B0604020202020204" pitchFamily="34" charset="0"/>
                <a:cs typeface="Arial" panose="020B0604020202020204" pitchFamily="34" charset="0"/>
              </a:rPr>
              <a:t>AYUDA Y CONTACTO</a:t>
            </a:r>
          </a:p>
        </p:txBody>
      </p:sp>
      <p:sp>
        <p:nvSpPr>
          <p:cNvPr id="3" name="Subtítulo 2">
            <a:extLst>
              <a:ext uri="{FF2B5EF4-FFF2-40B4-BE49-F238E27FC236}">
                <a16:creationId xmlns:a16="http://schemas.microsoft.com/office/drawing/2014/main" id="{2AFD1950-5263-F49A-F6DB-4CB6D4627A07}"/>
              </a:ext>
            </a:extLst>
          </p:cNvPr>
          <p:cNvSpPr>
            <a:spLocks noGrp="1"/>
          </p:cNvSpPr>
          <p:nvPr>
            <p:ph type="subTitle" idx="1"/>
          </p:nvPr>
        </p:nvSpPr>
        <p:spPr>
          <a:xfrm>
            <a:off x="1309686" y="2601119"/>
            <a:ext cx="9144000" cy="1655762"/>
          </a:xfrm>
        </p:spPr>
        <p:txBody>
          <a:bodyPr>
            <a:normAutofit fontScale="85000" lnSpcReduction="20000"/>
          </a:bodyPr>
          <a:lstStyle/>
          <a:p>
            <a:pPr algn="just"/>
            <a:r>
              <a:rPr lang="es-ES" dirty="0">
                <a:latin typeface="Arial" panose="020B0604020202020204" pitchFamily="34" charset="0"/>
                <a:cs typeface="Arial" panose="020B0604020202020204" pitchFamily="34" charset="0"/>
              </a:rPr>
              <a:t>Se ha creado una página web de ayuda para poder facilitar a los usuarios el uso del contenido, ya que muchos no sabrán como es el funcionamiento de la página y así podrán disfrutar lo máximo posible.</a:t>
            </a:r>
          </a:p>
          <a:p>
            <a:pPr algn="just"/>
            <a:endParaRPr lang="es-E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Y una página de contacto, en el que aparecerán los datos de contacto de la empresa y nuestras redes sociales disponibles.</a:t>
            </a:r>
          </a:p>
        </p:txBody>
      </p:sp>
      <p:pic>
        <p:nvPicPr>
          <p:cNvPr id="6" name="Imagen 5">
            <a:extLst>
              <a:ext uri="{FF2B5EF4-FFF2-40B4-BE49-F238E27FC236}">
                <a16:creationId xmlns:a16="http://schemas.microsoft.com/office/drawing/2014/main" id="{FCFB8460-1CE6-F2C1-32EE-363F34C9E5E5}"/>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2045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3333749" y="365125"/>
            <a:ext cx="5524501" cy="1013770"/>
          </a:xfrm>
        </p:spPr>
        <p:txBody>
          <a:bodyPr>
            <a:normAutofit/>
          </a:bodyPr>
          <a:lstStyle/>
          <a:p>
            <a:pPr algn="ctr"/>
            <a:r>
              <a:rPr lang="es-ES" sz="2900" b="1" dirty="0">
                <a:latin typeface="Arial" panose="020B0604020202020204" pitchFamily="34" charset="0"/>
                <a:cs typeface="Arial" panose="020B0604020202020204" pitchFamily="34" charset="0"/>
              </a:rPr>
              <a:t>CATEGORÍAS Y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684462"/>
            <a:ext cx="10515600" cy="1489075"/>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Hay una gran cantidad de categorías y dentro de estas una gran cantidad de productos, en los que se muestra una imagen, unas características básicas y un botón de compra, que te trasladará a otra página donde el producto está disponible para su compra.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01986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¿CÓMO APARECEN LOS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817687"/>
            <a:ext cx="10515600" cy="4675188"/>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Los productos se muestran mediante la lectura de JSON que son archivos en los que aparecen la información de todos los productos, de forma individual y estructurada.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pic>
        <p:nvPicPr>
          <p:cNvPr id="6" name="Imagen 5">
            <a:extLst>
              <a:ext uri="{FF2B5EF4-FFF2-40B4-BE49-F238E27FC236}">
                <a16:creationId xmlns:a16="http://schemas.microsoft.com/office/drawing/2014/main" id="{362033D6-860A-B318-D66B-066CA6A79D22}"/>
              </a:ext>
            </a:extLst>
          </p:cNvPr>
          <p:cNvPicPr>
            <a:picLocks noChangeAspect="1"/>
          </p:cNvPicPr>
          <p:nvPr/>
        </p:nvPicPr>
        <p:blipFill>
          <a:blip r:embed="rId3"/>
          <a:stretch>
            <a:fillRect/>
          </a:stretch>
        </p:blipFill>
        <p:spPr>
          <a:xfrm>
            <a:off x="2862262" y="3351354"/>
            <a:ext cx="6467475" cy="26491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460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CERRAR SESIÓN</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982591"/>
            <a:ext cx="10515600" cy="1198884"/>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Para poder salir, es tan sencillo como pulsar donde pone cerrar sesión, para cerrar la cuenta y volver a la página de inicio, junto al login. </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5995765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323</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¿DE QUÉ VAMOS A HABLAR?</vt:lpstr>
      <vt:lpstr>SUPABASE</vt:lpstr>
      <vt:lpstr>LOGIN</vt:lpstr>
      <vt:lpstr>LOGIN</vt:lpstr>
      <vt:lpstr>AYUDA Y CONTACTO</vt:lpstr>
      <vt:lpstr>CATEGORÍAS Y PRODUCTOS</vt:lpstr>
      <vt:lpstr>¿CÓMO APARECEN LOS PRODUCTOS?</vt:lpstr>
      <vt:lpstr>CERRAR SESIÓN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Tercero Hoya</dc:creator>
  <cp:lastModifiedBy>Aitor Tercero Hoya</cp:lastModifiedBy>
  <cp:revision>13</cp:revision>
  <dcterms:created xsi:type="dcterms:W3CDTF">2022-06-05T09:32:03Z</dcterms:created>
  <dcterms:modified xsi:type="dcterms:W3CDTF">2022-06-09T08:52:16Z</dcterms:modified>
</cp:coreProperties>
</file>