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4"/>
  </p:sldMasterIdLst>
  <p:sldIdLst>
    <p:sldId id="256" r:id="rId5"/>
    <p:sldId id="258" r:id="rId6"/>
    <p:sldId id="257"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6103D-D3F9-47D7-9730-3C65B33BA932}" v="22" dt="2024-09-30T10:19:48.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snapToGrid="0">
      <p:cViewPr varScale="1">
        <p:scale>
          <a:sx n="106" d="100"/>
          <a:sy n="106" d="100"/>
        </p:scale>
        <p:origin x="10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LOPEZ TOVAR" userId="S::mlopez2231@ceuandalucia.es::241d99a2-5b4c-4653-8da5-c9ab80e9fca5" providerId="AD" clId="Web-{139E9F89-6491-F25F-663A-DC81B098CCF6}"/>
    <pc:docChg chg="modSld">
      <pc:chgData name="MANUEL LOPEZ TOVAR" userId="S::mlopez2231@ceuandalucia.es::241d99a2-5b4c-4653-8da5-c9ab80e9fca5" providerId="AD" clId="Web-{139E9F89-6491-F25F-663A-DC81B098CCF6}" dt="2024-09-29T09:49:12.199" v="370" actId="20577"/>
      <pc:docMkLst>
        <pc:docMk/>
      </pc:docMkLst>
      <pc:sldChg chg="modSp">
        <pc:chgData name="MANUEL LOPEZ TOVAR" userId="S::mlopez2231@ceuandalucia.es::241d99a2-5b4c-4653-8da5-c9ab80e9fca5" providerId="AD" clId="Web-{139E9F89-6491-F25F-663A-DC81B098CCF6}" dt="2024-09-29T09:27:33.239" v="144" actId="20577"/>
        <pc:sldMkLst>
          <pc:docMk/>
          <pc:sldMk cId="368046608" sldId="263"/>
        </pc:sldMkLst>
        <pc:spChg chg="mod">
          <ac:chgData name="MANUEL LOPEZ TOVAR" userId="S::mlopez2231@ceuandalucia.es::241d99a2-5b4c-4653-8da5-c9ab80e9fca5" providerId="AD" clId="Web-{139E9F89-6491-F25F-663A-DC81B098CCF6}" dt="2024-09-29T09:27:33.239" v="144" actId="20577"/>
          <ac:spMkLst>
            <pc:docMk/>
            <pc:sldMk cId="368046608" sldId="263"/>
            <ac:spMk id="3" creationId="{146827F7-6D4A-63AD-EF6D-D151109DA092}"/>
          </ac:spMkLst>
        </pc:spChg>
      </pc:sldChg>
      <pc:sldChg chg="modSp">
        <pc:chgData name="MANUEL LOPEZ TOVAR" userId="S::mlopez2231@ceuandalucia.es::241d99a2-5b4c-4653-8da5-c9ab80e9fca5" providerId="AD" clId="Web-{139E9F89-6491-F25F-663A-DC81B098CCF6}" dt="2024-09-29T09:33:54.355" v="229" actId="20577"/>
        <pc:sldMkLst>
          <pc:docMk/>
          <pc:sldMk cId="1928869769" sldId="264"/>
        </pc:sldMkLst>
        <pc:spChg chg="mod">
          <ac:chgData name="MANUEL LOPEZ TOVAR" userId="S::mlopez2231@ceuandalucia.es::241d99a2-5b4c-4653-8da5-c9ab80e9fca5" providerId="AD" clId="Web-{139E9F89-6491-F25F-663A-DC81B098CCF6}" dt="2024-09-29T09:33:54.355" v="229" actId="20577"/>
          <ac:spMkLst>
            <pc:docMk/>
            <pc:sldMk cId="1928869769" sldId="264"/>
            <ac:spMk id="3" creationId="{0B808FA8-AE41-648B-CD50-ECA939F64299}"/>
          </ac:spMkLst>
        </pc:spChg>
      </pc:sldChg>
      <pc:sldChg chg="modSp">
        <pc:chgData name="MANUEL LOPEZ TOVAR" userId="S::mlopez2231@ceuandalucia.es::241d99a2-5b4c-4653-8da5-c9ab80e9fca5" providerId="AD" clId="Web-{139E9F89-6491-F25F-663A-DC81B098CCF6}" dt="2024-09-29T09:49:12.199" v="370" actId="20577"/>
        <pc:sldMkLst>
          <pc:docMk/>
          <pc:sldMk cId="1495790190" sldId="265"/>
        </pc:sldMkLst>
        <pc:spChg chg="mod">
          <ac:chgData name="MANUEL LOPEZ TOVAR" userId="S::mlopez2231@ceuandalucia.es::241d99a2-5b4c-4653-8da5-c9ab80e9fca5" providerId="AD" clId="Web-{139E9F89-6491-F25F-663A-DC81B098CCF6}" dt="2024-09-29T09:49:12.199" v="370" actId="20577"/>
          <ac:spMkLst>
            <pc:docMk/>
            <pc:sldMk cId="1495790190" sldId="265"/>
            <ac:spMk id="3" creationId="{3976E3F4-B209-8813-DF57-6EC2BA8CF2CD}"/>
          </ac:spMkLst>
        </pc:spChg>
      </pc:sldChg>
      <pc:sldChg chg="modSp">
        <pc:chgData name="MANUEL LOPEZ TOVAR" userId="S::mlopez2231@ceuandalucia.es::241d99a2-5b4c-4653-8da5-c9ab80e9fca5" providerId="AD" clId="Web-{139E9F89-6491-F25F-663A-DC81B098CCF6}" dt="2024-09-29T09:47:03.226" v="364" actId="20577"/>
        <pc:sldMkLst>
          <pc:docMk/>
          <pc:sldMk cId="1690091759" sldId="266"/>
        </pc:sldMkLst>
        <pc:spChg chg="mod">
          <ac:chgData name="MANUEL LOPEZ TOVAR" userId="S::mlopez2231@ceuandalucia.es::241d99a2-5b4c-4653-8da5-c9ab80e9fca5" providerId="AD" clId="Web-{139E9F89-6491-F25F-663A-DC81B098CCF6}" dt="2024-09-29T09:47:03.226" v="364" actId="20577"/>
          <ac:spMkLst>
            <pc:docMk/>
            <pc:sldMk cId="1690091759" sldId="266"/>
            <ac:spMk id="3" creationId="{529F0C46-22D6-A2C7-5FFE-122A90869207}"/>
          </ac:spMkLst>
        </pc:spChg>
      </pc:sldChg>
    </pc:docChg>
  </pc:docChgLst>
  <pc:docChgLst>
    <pc:chgData name="ALVARO CÁRDENAS GRANJA" userId="4bee50cd-c218-4138-8674-ed6ea2760aae" providerId="ADAL" clId="{073A822D-7F4B-4796-9032-92974627D9FA}"/>
    <pc:docChg chg="undo custSel addSld modSld addMainMaster delMainMaster">
      <pc:chgData name="ALVARO CÁRDENAS GRANJA" userId="4bee50cd-c218-4138-8674-ed6ea2760aae" providerId="ADAL" clId="{073A822D-7F4B-4796-9032-92974627D9FA}" dt="2024-09-26T15:57:00.859" v="1076" actId="20577"/>
      <pc:docMkLst>
        <pc:docMk/>
      </pc:docMkLst>
      <pc:sldChg chg="addSp delSp modSp mod modTransition setBg modClrScheme addAnim delAnim setClrOvrMap delDesignElem chgLayout">
        <pc:chgData name="ALVARO CÁRDENAS GRANJA" userId="4bee50cd-c218-4138-8674-ed6ea2760aae" providerId="ADAL" clId="{073A822D-7F4B-4796-9032-92974627D9FA}" dt="2024-09-26T15:57:00.859" v="1076" actId="20577"/>
        <pc:sldMkLst>
          <pc:docMk/>
          <pc:sldMk cId="2466035543" sldId="256"/>
        </pc:sldMkLst>
        <pc:spChg chg="mod ord">
          <ac:chgData name="ALVARO CÁRDENAS GRANJA" userId="4bee50cd-c218-4138-8674-ed6ea2760aae" providerId="ADAL" clId="{073A822D-7F4B-4796-9032-92974627D9FA}" dt="2024-09-26T14:52:52.860" v="120" actId="26606"/>
          <ac:spMkLst>
            <pc:docMk/>
            <pc:sldMk cId="2466035543" sldId="256"/>
            <ac:spMk id="2" creationId="{E50892F7-28C4-96B1-3287-09B15D5EC436}"/>
          </ac:spMkLst>
        </pc:spChg>
        <pc:spChg chg="add del mod">
          <ac:chgData name="ALVARO CÁRDENAS GRANJA" userId="4bee50cd-c218-4138-8674-ed6ea2760aae" providerId="ADAL" clId="{073A822D-7F4B-4796-9032-92974627D9FA}" dt="2024-09-26T15:57:00.859" v="1076" actId="20577"/>
          <ac:spMkLst>
            <pc:docMk/>
            <pc:sldMk cId="2466035543" sldId="256"/>
            <ac:spMk id="3" creationId="{B24AE294-C467-53B5-D3AD-CF161AEC5ACA}"/>
          </ac:spMkLst>
        </pc:spChg>
        <pc:spChg chg="add del">
          <ac:chgData name="ALVARO CÁRDENAS GRANJA" userId="4bee50cd-c218-4138-8674-ed6ea2760aae" providerId="ADAL" clId="{073A822D-7F4B-4796-9032-92974627D9FA}" dt="2024-09-26T14:37:20.774" v="12" actId="26606"/>
          <ac:spMkLst>
            <pc:docMk/>
            <pc:sldMk cId="2466035543" sldId="256"/>
            <ac:spMk id="5" creationId="{98820541-DBA9-4D5D-8FAD-4385CAA3763D}"/>
          </ac:spMkLst>
        </pc:spChg>
        <pc:spChg chg="add del">
          <ac:chgData name="ALVARO CÁRDENAS GRANJA" userId="4bee50cd-c218-4138-8674-ed6ea2760aae" providerId="ADAL" clId="{073A822D-7F4B-4796-9032-92974627D9FA}" dt="2024-09-26T14:37:12.492" v="8"/>
          <ac:spMkLst>
            <pc:docMk/>
            <pc:sldMk cId="2466035543" sldId="256"/>
            <ac:spMk id="6" creationId="{3011B0B3-5679-4759-90B8-3B908C4CBD21}"/>
          </ac:spMkLst>
        </pc:spChg>
        <pc:spChg chg="add del">
          <ac:chgData name="ALVARO CÁRDENAS GRANJA" userId="4bee50cd-c218-4138-8674-ed6ea2760aae" providerId="ADAL" clId="{073A822D-7F4B-4796-9032-92974627D9FA}" dt="2024-09-26T14:36:27.345" v="3" actId="26606"/>
          <ac:spMkLst>
            <pc:docMk/>
            <pc:sldMk cId="2466035543" sldId="256"/>
            <ac:spMk id="9" creationId="{0E91F5CA-B392-444C-88E3-BF5BAAEBDEB0}"/>
          </ac:spMkLst>
        </pc:spChg>
        <pc:spChg chg="add del">
          <ac:chgData name="ALVARO CÁRDENAS GRANJA" userId="4bee50cd-c218-4138-8674-ed6ea2760aae" providerId="ADAL" clId="{073A822D-7F4B-4796-9032-92974627D9FA}" dt="2024-09-26T14:36:27.345" v="3" actId="26606"/>
          <ac:spMkLst>
            <pc:docMk/>
            <pc:sldMk cId="2466035543" sldId="256"/>
            <ac:spMk id="11" creationId="{0459807F-B6FA-44D3-9A53-C55B6B56884A}"/>
          </ac:spMkLst>
        </pc:spChg>
        <pc:spChg chg="add del">
          <ac:chgData name="ALVARO CÁRDENAS GRANJA" userId="4bee50cd-c218-4138-8674-ed6ea2760aae" providerId="ADAL" clId="{073A822D-7F4B-4796-9032-92974627D9FA}" dt="2024-09-26T14:36:34.404" v="5"/>
          <ac:spMkLst>
            <pc:docMk/>
            <pc:sldMk cId="2466035543" sldId="256"/>
            <ac:spMk id="16" creationId="{C4F049F8-87E1-403E-2A50-2F4544BF8589}"/>
          </ac:spMkLst>
        </pc:spChg>
        <pc:spChg chg="add del">
          <ac:chgData name="ALVARO CÁRDENAS GRANJA" userId="4bee50cd-c218-4138-8674-ed6ea2760aae" providerId="ADAL" clId="{073A822D-7F4B-4796-9032-92974627D9FA}" dt="2024-09-26T14:36:34.404" v="5"/>
          <ac:spMkLst>
            <pc:docMk/>
            <pc:sldMk cId="2466035543" sldId="256"/>
            <ac:spMk id="18" creationId="{DD29B6E1-6E86-A1A0-2491-E5B84B3AAD7B}"/>
          </ac:spMkLst>
        </pc:spChg>
        <pc:spChg chg="add del">
          <ac:chgData name="ALVARO CÁRDENAS GRANJA" userId="4bee50cd-c218-4138-8674-ed6ea2760aae" providerId="ADAL" clId="{073A822D-7F4B-4796-9032-92974627D9FA}" dt="2024-09-26T14:37:12.492" v="8"/>
          <ac:spMkLst>
            <pc:docMk/>
            <pc:sldMk cId="2466035543" sldId="256"/>
            <ac:spMk id="26" creationId="{8036B80B-269D-4F02-9EF9-A6A4E917B386}"/>
          </ac:spMkLst>
        </pc:spChg>
        <pc:spChg chg="add del">
          <ac:chgData name="ALVARO CÁRDENAS GRANJA" userId="4bee50cd-c218-4138-8674-ed6ea2760aae" providerId="ADAL" clId="{073A822D-7F4B-4796-9032-92974627D9FA}" dt="2024-09-26T14:37:20.774" v="12" actId="26606"/>
          <ac:spMkLst>
            <pc:docMk/>
            <pc:sldMk cId="2466035543" sldId="256"/>
            <ac:spMk id="27" creationId="{094F10E6-9317-4287-B0C9-C84A09A57BB8}"/>
          </ac:spMkLst>
        </pc:spChg>
        <pc:spChg chg="add del">
          <ac:chgData name="ALVARO CÁRDENAS GRANJA" userId="4bee50cd-c218-4138-8674-ed6ea2760aae" providerId="ADAL" clId="{073A822D-7F4B-4796-9032-92974627D9FA}" dt="2024-09-26T14:37:34.146" v="14" actId="26606"/>
          <ac:spMkLst>
            <pc:docMk/>
            <pc:sldMk cId="2466035543" sldId="256"/>
            <ac:spMk id="29" creationId="{68CA250C-CF5A-4736-9249-D6111F7C5545}"/>
          </ac:spMkLst>
        </pc:spChg>
        <pc:spChg chg="add del">
          <ac:chgData name="ALVARO CÁRDENAS GRANJA" userId="4bee50cd-c218-4138-8674-ed6ea2760aae" providerId="ADAL" clId="{073A822D-7F4B-4796-9032-92974627D9FA}" dt="2024-09-26T14:37:34.146" v="14" actId="26606"/>
          <ac:spMkLst>
            <pc:docMk/>
            <pc:sldMk cId="2466035543" sldId="256"/>
            <ac:spMk id="30" creationId="{1A85303E-1D59-4477-A849-22C7FEACDCE7}"/>
          </ac:spMkLst>
        </pc:spChg>
        <pc:spChg chg="add del">
          <ac:chgData name="ALVARO CÁRDENAS GRANJA" userId="4bee50cd-c218-4138-8674-ed6ea2760aae" providerId="ADAL" clId="{073A822D-7F4B-4796-9032-92974627D9FA}" dt="2024-09-26T14:37:42.974" v="16" actId="26606"/>
          <ac:spMkLst>
            <pc:docMk/>
            <pc:sldMk cId="2466035543" sldId="256"/>
            <ac:spMk id="33" creationId="{1DB043B4-68C6-45B9-82AC-A5800EADB8DB}"/>
          </ac:spMkLst>
        </pc:spChg>
        <pc:spChg chg="add del">
          <ac:chgData name="ALVARO CÁRDENAS GRANJA" userId="4bee50cd-c218-4138-8674-ed6ea2760aae" providerId="ADAL" clId="{073A822D-7F4B-4796-9032-92974627D9FA}" dt="2024-09-26T14:37:42.974" v="16" actId="26606"/>
          <ac:spMkLst>
            <pc:docMk/>
            <pc:sldMk cId="2466035543" sldId="256"/>
            <ac:spMk id="38" creationId="{41AC6C06-99FE-4BA1-BC82-8406A424CD67}"/>
          </ac:spMkLst>
        </pc:spChg>
        <pc:spChg chg="add del">
          <ac:chgData name="ALVARO CÁRDENAS GRANJA" userId="4bee50cd-c218-4138-8674-ed6ea2760aae" providerId="ADAL" clId="{073A822D-7F4B-4796-9032-92974627D9FA}" dt="2024-09-26T14:37:42.974" v="16" actId="26606"/>
          <ac:spMkLst>
            <pc:docMk/>
            <pc:sldMk cId="2466035543" sldId="256"/>
            <ac:spMk id="39" creationId="{7AEC842D-C905-4DEA-B1C3-CA51995C572A}"/>
          </ac:spMkLst>
        </pc:spChg>
        <pc:spChg chg="add mod">
          <ac:chgData name="ALVARO CÁRDENAS GRANJA" userId="4bee50cd-c218-4138-8674-ed6ea2760aae" providerId="ADAL" clId="{073A822D-7F4B-4796-9032-92974627D9FA}" dt="2024-09-26T14:46:09.816" v="78" actId="478"/>
          <ac:spMkLst>
            <pc:docMk/>
            <pc:sldMk cId="2466035543" sldId="256"/>
            <ac:spMk id="40" creationId="{7C870F17-BFAA-279E-0569-44562C68CE7B}"/>
          </ac:spMkLst>
        </pc:spChg>
        <pc:spChg chg="add del">
          <ac:chgData name="ALVARO CÁRDENAS GRANJA" userId="4bee50cd-c218-4138-8674-ed6ea2760aae" providerId="ADAL" clId="{073A822D-7F4B-4796-9032-92974627D9FA}" dt="2024-09-26T14:37:48.250" v="18" actId="26606"/>
          <ac:spMkLst>
            <pc:docMk/>
            <pc:sldMk cId="2466035543" sldId="256"/>
            <ac:spMk id="41" creationId="{99D89EBB-72B3-43C9-BAA0-C3D3A97AD3AC}"/>
          </ac:spMkLst>
        </pc:spChg>
        <pc:spChg chg="add del">
          <ac:chgData name="ALVARO CÁRDENAS GRANJA" userId="4bee50cd-c218-4138-8674-ed6ea2760aae" providerId="ADAL" clId="{073A822D-7F4B-4796-9032-92974627D9FA}" dt="2024-09-26T14:37:48.250" v="18" actId="26606"/>
          <ac:spMkLst>
            <pc:docMk/>
            <pc:sldMk cId="2466035543" sldId="256"/>
            <ac:spMk id="42" creationId="{5A6BA549-E7EA-4091-94B3-7B2B3044E387}"/>
          </ac:spMkLst>
        </pc:spChg>
        <pc:spChg chg="add del">
          <ac:chgData name="ALVARO CÁRDENAS GRANJA" userId="4bee50cd-c218-4138-8674-ed6ea2760aae" providerId="ADAL" clId="{073A822D-7F4B-4796-9032-92974627D9FA}" dt="2024-09-26T14:37:48.250" v="18" actId="26606"/>
          <ac:spMkLst>
            <pc:docMk/>
            <pc:sldMk cId="2466035543" sldId="256"/>
            <ac:spMk id="51" creationId="{613F3963-915E-4812-8B39-BE6EA7CC82DA}"/>
          </ac:spMkLst>
        </pc:spChg>
        <pc:spChg chg="add del">
          <ac:chgData name="ALVARO CÁRDENAS GRANJA" userId="4bee50cd-c218-4138-8674-ed6ea2760aae" providerId="ADAL" clId="{073A822D-7F4B-4796-9032-92974627D9FA}" dt="2024-09-26T14:38:02.877" v="20" actId="26606"/>
          <ac:spMkLst>
            <pc:docMk/>
            <pc:sldMk cId="2466035543" sldId="256"/>
            <ac:spMk id="54" creationId="{4E1EF4E8-5513-4BF5-BC41-04645281C672}"/>
          </ac:spMkLst>
        </pc:spChg>
        <pc:spChg chg="add del">
          <ac:chgData name="ALVARO CÁRDENAS GRANJA" userId="4bee50cd-c218-4138-8674-ed6ea2760aae" providerId="ADAL" clId="{073A822D-7F4B-4796-9032-92974627D9FA}" dt="2024-09-26T14:38:02.877" v="20" actId="26606"/>
          <ac:spMkLst>
            <pc:docMk/>
            <pc:sldMk cId="2466035543" sldId="256"/>
            <ac:spMk id="55" creationId="{361EA5BB-A258-4E22-94F4-C79A441363DA}"/>
          </ac:spMkLst>
        </pc:spChg>
        <pc:spChg chg="add del">
          <ac:chgData name="ALVARO CÁRDENAS GRANJA" userId="4bee50cd-c218-4138-8674-ed6ea2760aae" providerId="ADAL" clId="{073A822D-7F4B-4796-9032-92974627D9FA}" dt="2024-09-26T14:38:02.877" v="20" actId="26606"/>
          <ac:spMkLst>
            <pc:docMk/>
            <pc:sldMk cId="2466035543" sldId="256"/>
            <ac:spMk id="56" creationId="{704F7EEF-CBB8-414E-AEB9-E8DFC3689FA7}"/>
          </ac:spMkLst>
        </pc:spChg>
        <pc:spChg chg="add del">
          <ac:chgData name="ALVARO CÁRDENAS GRANJA" userId="4bee50cd-c218-4138-8674-ed6ea2760aae" providerId="ADAL" clId="{073A822D-7F4B-4796-9032-92974627D9FA}" dt="2024-09-26T14:38:02.877" v="20" actId="26606"/>
          <ac:spMkLst>
            <pc:docMk/>
            <pc:sldMk cId="2466035543" sldId="256"/>
            <ac:spMk id="57" creationId="{2CA7C088-CD39-49F8-BB37-5E16EFFF416E}"/>
          </ac:spMkLst>
        </pc:spChg>
        <pc:spChg chg="add del">
          <ac:chgData name="ALVARO CÁRDENAS GRANJA" userId="4bee50cd-c218-4138-8674-ed6ea2760aae" providerId="ADAL" clId="{073A822D-7F4B-4796-9032-92974627D9FA}" dt="2024-09-26T14:38:02.877" v="20" actId="26606"/>
          <ac:spMkLst>
            <pc:docMk/>
            <pc:sldMk cId="2466035543" sldId="256"/>
            <ac:spMk id="59" creationId="{528C5F7D-50EC-4C32-B535-6E2B9D1FCFC7}"/>
          </ac:spMkLst>
        </pc:spChg>
        <pc:spChg chg="add del">
          <ac:chgData name="ALVARO CÁRDENAS GRANJA" userId="4bee50cd-c218-4138-8674-ed6ea2760aae" providerId="ADAL" clId="{073A822D-7F4B-4796-9032-92974627D9FA}" dt="2024-09-26T14:38:11.422" v="23" actId="26606"/>
          <ac:spMkLst>
            <pc:docMk/>
            <pc:sldMk cId="2466035543" sldId="256"/>
            <ac:spMk id="61" creationId="{0671A8AE-40A1-4631-A6B8-581AFF065482}"/>
          </ac:spMkLst>
        </pc:spChg>
        <pc:spChg chg="add del">
          <ac:chgData name="ALVARO CÁRDENAS GRANJA" userId="4bee50cd-c218-4138-8674-ed6ea2760aae" providerId="ADAL" clId="{073A822D-7F4B-4796-9032-92974627D9FA}" dt="2024-09-26T14:38:11.422" v="23" actId="26606"/>
          <ac:spMkLst>
            <pc:docMk/>
            <pc:sldMk cId="2466035543" sldId="256"/>
            <ac:spMk id="63" creationId="{A44CD100-6267-4E62-AA64-2182A3A6A1C0}"/>
          </ac:spMkLst>
        </pc:spChg>
        <pc:spChg chg="add del">
          <ac:chgData name="ALVARO CÁRDENAS GRANJA" userId="4bee50cd-c218-4138-8674-ed6ea2760aae" providerId="ADAL" clId="{073A822D-7F4B-4796-9032-92974627D9FA}" dt="2024-09-26T14:38:11.422" v="23" actId="26606"/>
          <ac:spMkLst>
            <pc:docMk/>
            <pc:sldMk cId="2466035543" sldId="256"/>
            <ac:spMk id="64" creationId="{AF2F604E-43BE-4DC3-B983-E071523364F8}"/>
          </ac:spMkLst>
        </pc:spChg>
        <pc:spChg chg="add del">
          <ac:chgData name="ALVARO CÁRDENAS GRANJA" userId="4bee50cd-c218-4138-8674-ed6ea2760aae" providerId="ADAL" clId="{073A822D-7F4B-4796-9032-92974627D9FA}" dt="2024-09-26T14:38:11.422" v="23" actId="26606"/>
          <ac:spMkLst>
            <pc:docMk/>
            <pc:sldMk cId="2466035543" sldId="256"/>
            <ac:spMk id="65" creationId="{08C9B587-E65E-4B52-B37C-ABEBB6E87928}"/>
          </ac:spMkLst>
        </pc:spChg>
        <pc:spChg chg="add del">
          <ac:chgData name="ALVARO CÁRDENAS GRANJA" userId="4bee50cd-c218-4138-8674-ed6ea2760aae" providerId="ADAL" clId="{073A822D-7F4B-4796-9032-92974627D9FA}" dt="2024-09-26T14:38:16.468" v="25" actId="26606"/>
          <ac:spMkLst>
            <pc:docMk/>
            <pc:sldMk cId="2466035543" sldId="256"/>
            <ac:spMk id="67" creationId="{158B3569-73B2-4D05-8E95-886A6EE17F1F}"/>
          </ac:spMkLst>
        </pc:spChg>
        <pc:spChg chg="add del">
          <ac:chgData name="ALVARO CÁRDENAS GRANJA" userId="4bee50cd-c218-4138-8674-ed6ea2760aae" providerId="ADAL" clId="{073A822D-7F4B-4796-9032-92974627D9FA}" dt="2024-09-26T14:38:16.468" v="25" actId="26606"/>
          <ac:spMkLst>
            <pc:docMk/>
            <pc:sldMk cId="2466035543" sldId="256"/>
            <ac:spMk id="69" creationId="{B71758F4-3F46-45DA-8AC5-4E508DA080BA}"/>
          </ac:spMkLst>
        </pc:spChg>
        <pc:spChg chg="add del">
          <ac:chgData name="ALVARO CÁRDENAS GRANJA" userId="4bee50cd-c218-4138-8674-ed6ea2760aae" providerId="ADAL" clId="{073A822D-7F4B-4796-9032-92974627D9FA}" dt="2024-09-26T14:38:16.468" v="25" actId="26606"/>
          <ac:spMkLst>
            <pc:docMk/>
            <pc:sldMk cId="2466035543" sldId="256"/>
            <ac:spMk id="70" creationId="{8550FED7-7C32-42BB-98DB-30272A6331A9}"/>
          </ac:spMkLst>
        </pc:spChg>
        <pc:spChg chg="add del">
          <ac:chgData name="ALVARO CÁRDENAS GRANJA" userId="4bee50cd-c218-4138-8674-ed6ea2760aae" providerId="ADAL" clId="{073A822D-7F4B-4796-9032-92974627D9FA}" dt="2024-09-26T14:38:20.880" v="27" actId="26606"/>
          <ac:spMkLst>
            <pc:docMk/>
            <pc:sldMk cId="2466035543" sldId="256"/>
            <ac:spMk id="73" creationId="{7A18C9FB-EC4C-4DAE-8F7D-C6E5AF607958}"/>
          </ac:spMkLst>
        </pc:spChg>
        <pc:spChg chg="add del">
          <ac:chgData name="ALVARO CÁRDENAS GRANJA" userId="4bee50cd-c218-4138-8674-ed6ea2760aae" providerId="ADAL" clId="{073A822D-7F4B-4796-9032-92974627D9FA}" dt="2024-09-26T14:38:20.880" v="27" actId="26606"/>
          <ac:spMkLst>
            <pc:docMk/>
            <pc:sldMk cId="2466035543" sldId="256"/>
            <ac:spMk id="75" creationId="{55F5D1E8-E605-4EFC-8912-6E191F84FE26}"/>
          </ac:spMkLst>
        </pc:spChg>
        <pc:spChg chg="add del">
          <ac:chgData name="ALVARO CÁRDENAS GRANJA" userId="4bee50cd-c218-4138-8674-ed6ea2760aae" providerId="ADAL" clId="{073A822D-7F4B-4796-9032-92974627D9FA}" dt="2024-09-26T14:38:23.318" v="29" actId="26606"/>
          <ac:spMkLst>
            <pc:docMk/>
            <pc:sldMk cId="2466035543" sldId="256"/>
            <ac:spMk id="77" creationId="{06E15305-164C-44CD-9E0F-420C2DC1B32A}"/>
          </ac:spMkLst>
        </pc:spChg>
        <pc:spChg chg="add del">
          <ac:chgData name="ALVARO CÁRDENAS GRANJA" userId="4bee50cd-c218-4138-8674-ed6ea2760aae" providerId="ADAL" clId="{073A822D-7F4B-4796-9032-92974627D9FA}" dt="2024-09-26T14:38:23.318" v="29" actId="26606"/>
          <ac:spMkLst>
            <pc:docMk/>
            <pc:sldMk cId="2466035543" sldId="256"/>
            <ac:spMk id="78" creationId="{C49B6340-9D54-4548-B87C-24BA7EA53A56}"/>
          </ac:spMkLst>
        </pc:spChg>
        <pc:spChg chg="add del">
          <ac:chgData name="ALVARO CÁRDENAS GRANJA" userId="4bee50cd-c218-4138-8674-ed6ea2760aae" providerId="ADAL" clId="{073A822D-7F4B-4796-9032-92974627D9FA}" dt="2024-09-26T14:38:23.318" v="29" actId="26606"/>
          <ac:spMkLst>
            <pc:docMk/>
            <pc:sldMk cId="2466035543" sldId="256"/>
            <ac:spMk id="80" creationId="{F1D5403D-09EC-41DB-B916-A09C0E5AEC2B}"/>
          </ac:spMkLst>
        </pc:spChg>
        <pc:spChg chg="add del">
          <ac:chgData name="ALVARO CÁRDENAS GRANJA" userId="4bee50cd-c218-4138-8674-ed6ea2760aae" providerId="ADAL" clId="{073A822D-7F4B-4796-9032-92974627D9FA}" dt="2024-09-26T14:38:24.379" v="31" actId="26606"/>
          <ac:spMkLst>
            <pc:docMk/>
            <pc:sldMk cId="2466035543" sldId="256"/>
            <ac:spMk id="82" creationId="{A88F843D-1C1B-C740-AC27-E3238D0F5F47}"/>
          </ac:spMkLst>
        </pc:spChg>
        <pc:spChg chg="add del">
          <ac:chgData name="ALVARO CÁRDENAS GRANJA" userId="4bee50cd-c218-4138-8674-ed6ea2760aae" providerId="ADAL" clId="{073A822D-7F4B-4796-9032-92974627D9FA}" dt="2024-09-26T14:38:24.379" v="31" actId="26606"/>
          <ac:spMkLst>
            <pc:docMk/>
            <pc:sldMk cId="2466035543" sldId="256"/>
            <ac:spMk id="84" creationId="{A21C8291-E3D5-4240-8FF4-E5213CBCC453}"/>
          </ac:spMkLst>
        </pc:spChg>
        <pc:spChg chg="add del">
          <ac:chgData name="ALVARO CÁRDENAS GRANJA" userId="4bee50cd-c218-4138-8674-ed6ea2760aae" providerId="ADAL" clId="{073A822D-7F4B-4796-9032-92974627D9FA}" dt="2024-09-26T14:38:24.379" v="31" actId="26606"/>
          <ac:spMkLst>
            <pc:docMk/>
            <pc:sldMk cId="2466035543" sldId="256"/>
            <ac:spMk id="85" creationId="{08B44AFE-C181-7047-8CC9-CA00BD385EEA}"/>
          </ac:spMkLst>
        </pc:spChg>
        <pc:spChg chg="add del">
          <ac:chgData name="ALVARO CÁRDENAS GRANJA" userId="4bee50cd-c218-4138-8674-ed6ea2760aae" providerId="ADAL" clId="{073A822D-7F4B-4796-9032-92974627D9FA}" dt="2024-09-26T14:38:34.736" v="34" actId="26606"/>
          <ac:spMkLst>
            <pc:docMk/>
            <pc:sldMk cId="2466035543" sldId="256"/>
            <ac:spMk id="87" creationId="{E20BB609-EF92-42DB-836C-0699A590B5CF}"/>
          </ac:spMkLst>
        </pc:spChg>
        <pc:spChg chg="add del">
          <ac:chgData name="ALVARO CÁRDENAS GRANJA" userId="4bee50cd-c218-4138-8674-ed6ea2760aae" providerId="ADAL" clId="{073A822D-7F4B-4796-9032-92974627D9FA}" dt="2024-09-26T14:38:34.736" v="34" actId="26606"/>
          <ac:spMkLst>
            <pc:docMk/>
            <pc:sldMk cId="2466035543" sldId="256"/>
            <ac:spMk id="88" creationId="{40FA88D0-E295-4CF3-934C-6423EACEB025}"/>
          </ac:spMkLst>
        </pc:spChg>
        <pc:spChg chg="add del">
          <ac:chgData name="ALVARO CÁRDENAS GRANJA" userId="4bee50cd-c218-4138-8674-ed6ea2760aae" providerId="ADAL" clId="{073A822D-7F4B-4796-9032-92974627D9FA}" dt="2024-09-26T14:50:54.171" v="96" actId="26606"/>
          <ac:spMkLst>
            <pc:docMk/>
            <pc:sldMk cId="2466035543" sldId="256"/>
            <ac:spMk id="92" creationId="{540016E3-A13A-442B-B6FE-929E38F220BC}"/>
          </ac:spMkLst>
        </pc:spChg>
        <pc:spChg chg="add del">
          <ac:chgData name="ALVARO CÁRDENAS GRANJA" userId="4bee50cd-c218-4138-8674-ed6ea2760aae" providerId="ADAL" clId="{073A822D-7F4B-4796-9032-92974627D9FA}" dt="2024-09-26T14:38:37.351" v="36" actId="26606"/>
          <ac:spMkLst>
            <pc:docMk/>
            <pc:sldMk cId="2466035543" sldId="256"/>
            <ac:spMk id="93" creationId="{659FA55D-DBF3-44BD-8BAA-FC35FD1CE702}"/>
          </ac:spMkLst>
        </pc:spChg>
        <pc:spChg chg="add del">
          <ac:chgData name="ALVARO CÁRDENAS GRANJA" userId="4bee50cd-c218-4138-8674-ed6ea2760aae" providerId="ADAL" clId="{073A822D-7F4B-4796-9032-92974627D9FA}" dt="2024-09-26T14:38:37.351" v="36" actId="26606"/>
          <ac:spMkLst>
            <pc:docMk/>
            <pc:sldMk cId="2466035543" sldId="256"/>
            <ac:spMk id="95" creationId="{81D34478-6122-494B-BC0B-DB0603948E50}"/>
          </ac:spMkLst>
        </pc:spChg>
        <pc:spChg chg="add del">
          <ac:chgData name="ALVARO CÁRDENAS GRANJA" userId="4bee50cd-c218-4138-8674-ed6ea2760aae" providerId="ADAL" clId="{073A822D-7F4B-4796-9032-92974627D9FA}" dt="2024-09-26T14:38:37.351" v="36" actId="26606"/>
          <ac:spMkLst>
            <pc:docMk/>
            <pc:sldMk cId="2466035543" sldId="256"/>
            <ac:spMk id="96" creationId="{C87AACE3-D796-459A-88F7-2091CC177D63}"/>
          </ac:spMkLst>
        </pc:spChg>
        <pc:spChg chg="add del">
          <ac:chgData name="ALVARO CÁRDENAS GRANJA" userId="4bee50cd-c218-4138-8674-ed6ea2760aae" providerId="ADAL" clId="{073A822D-7F4B-4796-9032-92974627D9FA}" dt="2024-09-26T14:38:39.008" v="38" actId="26606"/>
          <ac:spMkLst>
            <pc:docMk/>
            <pc:sldMk cId="2466035543" sldId="256"/>
            <ac:spMk id="98" creationId="{B6D694DB-A3FC-4F14-A225-17BEBA4416DA}"/>
          </ac:spMkLst>
        </pc:spChg>
        <pc:spChg chg="add del">
          <ac:chgData name="ALVARO CÁRDENAS GRANJA" userId="4bee50cd-c218-4138-8674-ed6ea2760aae" providerId="ADAL" clId="{073A822D-7F4B-4796-9032-92974627D9FA}" dt="2024-09-26T14:50:54.171" v="96" actId="26606"/>
          <ac:spMkLst>
            <pc:docMk/>
            <pc:sldMk cId="2466035543" sldId="256"/>
            <ac:spMk id="101" creationId="{6A7178B1-2086-4948-8E5D-7FCCDB85B848}"/>
          </ac:spMkLst>
        </pc:spChg>
        <pc:spChg chg="add del">
          <ac:chgData name="ALVARO CÁRDENAS GRANJA" userId="4bee50cd-c218-4138-8674-ed6ea2760aae" providerId="ADAL" clId="{073A822D-7F4B-4796-9032-92974627D9FA}" dt="2024-09-26T14:38:44.700" v="40" actId="26606"/>
          <ac:spMkLst>
            <pc:docMk/>
            <pc:sldMk cId="2466035543" sldId="256"/>
            <ac:spMk id="108" creationId="{37FDDF72-DE39-4F99-A3C1-DD9D7815D7DB}"/>
          </ac:spMkLst>
        </pc:spChg>
        <pc:spChg chg="add del">
          <ac:chgData name="ALVARO CÁRDENAS GRANJA" userId="4bee50cd-c218-4138-8674-ed6ea2760aae" providerId="ADAL" clId="{073A822D-7F4B-4796-9032-92974627D9FA}" dt="2024-09-26T14:38:44.700" v="40" actId="26606"/>
          <ac:spMkLst>
            <pc:docMk/>
            <pc:sldMk cId="2466035543" sldId="256"/>
            <ac:spMk id="109" creationId="{5E4ECE80-3AD1-450C-B62A-98788F193948}"/>
          </ac:spMkLst>
        </pc:spChg>
        <pc:spChg chg="add del">
          <ac:chgData name="ALVARO CÁRDENAS GRANJA" userId="4bee50cd-c218-4138-8674-ed6ea2760aae" providerId="ADAL" clId="{073A822D-7F4B-4796-9032-92974627D9FA}" dt="2024-09-26T14:50:56.632" v="98" actId="26606"/>
          <ac:spMkLst>
            <pc:docMk/>
            <pc:sldMk cId="2466035543" sldId="256"/>
            <ac:spMk id="112" creationId="{4DD59EAD-680A-4078-A333-DA19AA93C782}"/>
          </ac:spMkLst>
        </pc:spChg>
        <pc:spChg chg="add del">
          <ac:chgData name="ALVARO CÁRDENAS GRANJA" userId="4bee50cd-c218-4138-8674-ed6ea2760aae" providerId="ADAL" clId="{073A822D-7F4B-4796-9032-92974627D9FA}" dt="2024-09-26T14:38:49.298" v="42" actId="26606"/>
          <ac:spMkLst>
            <pc:docMk/>
            <pc:sldMk cId="2466035543" sldId="256"/>
            <ac:spMk id="115" creationId="{B6D694DB-A3FC-4F14-A225-17BEBA4416DA}"/>
          </ac:spMkLst>
        </pc:spChg>
        <pc:spChg chg="add del">
          <ac:chgData name="ALVARO CÁRDENAS GRANJA" userId="4bee50cd-c218-4138-8674-ed6ea2760aae" providerId="ADAL" clId="{073A822D-7F4B-4796-9032-92974627D9FA}" dt="2024-09-26T14:50:56.632" v="98" actId="26606"/>
          <ac:spMkLst>
            <pc:docMk/>
            <pc:sldMk cId="2466035543" sldId="256"/>
            <ac:spMk id="121" creationId="{D800B5B7-75AA-4561-9BE9-90023C9D26EA}"/>
          </ac:spMkLst>
        </pc:spChg>
        <pc:spChg chg="add del">
          <ac:chgData name="ALVARO CÁRDENAS GRANJA" userId="4bee50cd-c218-4138-8674-ed6ea2760aae" providerId="ADAL" clId="{073A822D-7F4B-4796-9032-92974627D9FA}" dt="2024-09-26T14:51:01.109" v="100" actId="26606"/>
          <ac:spMkLst>
            <pc:docMk/>
            <pc:sldMk cId="2466035543" sldId="256"/>
            <ac:spMk id="123" creationId="{D1B9DAF8-E006-40BE-B18F-7BF3E78FDA9F}"/>
          </ac:spMkLst>
        </pc:spChg>
        <pc:spChg chg="add del">
          <ac:chgData name="ALVARO CÁRDENAS GRANJA" userId="4bee50cd-c218-4138-8674-ed6ea2760aae" providerId="ADAL" clId="{073A822D-7F4B-4796-9032-92974627D9FA}" dt="2024-09-26T14:51:01.109" v="100" actId="26606"/>
          <ac:spMkLst>
            <pc:docMk/>
            <pc:sldMk cId="2466035543" sldId="256"/>
            <ac:spMk id="124" creationId="{5D710B14-6731-4E0B-BD23-F4B06473F7AA}"/>
          </ac:spMkLst>
        </pc:spChg>
        <pc:spChg chg="add del">
          <ac:chgData name="ALVARO CÁRDENAS GRANJA" userId="4bee50cd-c218-4138-8674-ed6ea2760aae" providerId="ADAL" clId="{073A822D-7F4B-4796-9032-92974627D9FA}" dt="2024-09-26T14:38:58.259" v="45" actId="26606"/>
          <ac:spMkLst>
            <pc:docMk/>
            <pc:sldMk cId="2466035543" sldId="256"/>
            <ac:spMk id="125" creationId="{E20BB609-EF92-42DB-836C-0699A590B5CF}"/>
          </ac:spMkLst>
        </pc:spChg>
        <pc:spChg chg="add del">
          <ac:chgData name="ALVARO CÁRDENAS GRANJA" userId="4bee50cd-c218-4138-8674-ed6ea2760aae" providerId="ADAL" clId="{073A822D-7F4B-4796-9032-92974627D9FA}" dt="2024-09-26T14:38:58.259" v="45" actId="26606"/>
          <ac:spMkLst>
            <pc:docMk/>
            <pc:sldMk cId="2466035543" sldId="256"/>
            <ac:spMk id="126" creationId="{40FA88D0-E295-4CF3-934C-6423EACEB025}"/>
          </ac:spMkLst>
        </pc:spChg>
        <pc:spChg chg="add del">
          <ac:chgData name="ALVARO CÁRDENAS GRANJA" userId="4bee50cd-c218-4138-8674-ed6ea2760aae" providerId="ADAL" clId="{073A822D-7F4B-4796-9032-92974627D9FA}" dt="2024-09-26T14:39:00.006" v="47" actId="26606"/>
          <ac:spMkLst>
            <pc:docMk/>
            <pc:sldMk cId="2466035543" sldId="256"/>
            <ac:spMk id="131" creationId="{7A18C9FB-EC4C-4DAE-8F7D-C6E5AF607958}"/>
          </ac:spMkLst>
        </pc:spChg>
        <pc:spChg chg="add del">
          <ac:chgData name="ALVARO CÁRDENAS GRANJA" userId="4bee50cd-c218-4138-8674-ed6ea2760aae" providerId="ADAL" clId="{073A822D-7F4B-4796-9032-92974627D9FA}" dt="2024-09-26T14:39:00.006" v="47" actId="26606"/>
          <ac:spMkLst>
            <pc:docMk/>
            <pc:sldMk cId="2466035543" sldId="256"/>
            <ac:spMk id="133" creationId="{3B2B1500-BB55-471C-8A9E-67288297ECE1}"/>
          </ac:spMkLst>
        </pc:spChg>
        <pc:spChg chg="add del">
          <ac:chgData name="ALVARO CÁRDENAS GRANJA" userId="4bee50cd-c218-4138-8674-ed6ea2760aae" providerId="ADAL" clId="{073A822D-7F4B-4796-9032-92974627D9FA}" dt="2024-09-26T14:39:00.006" v="47" actId="26606"/>
          <ac:spMkLst>
            <pc:docMk/>
            <pc:sldMk cId="2466035543" sldId="256"/>
            <ac:spMk id="134" creationId="{3045E22C-A99D-41BB-AF14-EF1B1E745A70}"/>
          </ac:spMkLst>
        </pc:spChg>
        <pc:spChg chg="add del">
          <ac:chgData name="ALVARO CÁRDENAS GRANJA" userId="4bee50cd-c218-4138-8674-ed6ea2760aae" providerId="ADAL" clId="{073A822D-7F4B-4796-9032-92974627D9FA}" dt="2024-09-26T14:39:00.675" v="49" actId="26606"/>
          <ac:spMkLst>
            <pc:docMk/>
            <pc:sldMk cId="2466035543" sldId="256"/>
            <ac:spMk id="137" creationId="{2644B391-9BFE-445C-A9EC-F544BB85FBC7}"/>
          </ac:spMkLst>
        </pc:spChg>
        <pc:spChg chg="add del">
          <ac:chgData name="ALVARO CÁRDENAS GRANJA" userId="4bee50cd-c218-4138-8674-ed6ea2760aae" providerId="ADAL" clId="{073A822D-7F4B-4796-9032-92974627D9FA}" dt="2024-09-26T14:39:00.675" v="49" actId="26606"/>
          <ac:spMkLst>
            <pc:docMk/>
            <pc:sldMk cId="2466035543" sldId="256"/>
            <ac:spMk id="138" creationId="{80F26E69-87D9-4655-AE7B-280A87AA3CAD}"/>
          </ac:spMkLst>
        </pc:spChg>
        <pc:spChg chg="add del">
          <ac:chgData name="ALVARO CÁRDENAS GRANJA" userId="4bee50cd-c218-4138-8674-ed6ea2760aae" providerId="ADAL" clId="{073A822D-7F4B-4796-9032-92974627D9FA}" dt="2024-09-26T14:39:22.984" v="51" actId="26606"/>
          <ac:spMkLst>
            <pc:docMk/>
            <pc:sldMk cId="2466035543" sldId="256"/>
            <ac:spMk id="140" creationId="{0EECA69B-4C2A-7F31-8019-E90DB3BD49CB}"/>
          </ac:spMkLst>
        </pc:spChg>
        <pc:spChg chg="add del">
          <ac:chgData name="ALVARO CÁRDENAS GRANJA" userId="4bee50cd-c218-4138-8674-ed6ea2760aae" providerId="ADAL" clId="{073A822D-7F4B-4796-9032-92974627D9FA}" dt="2024-09-26T14:39:22.984" v="51" actId="26606"/>
          <ac:spMkLst>
            <pc:docMk/>
            <pc:sldMk cId="2466035543" sldId="256"/>
            <ac:spMk id="142" creationId="{857DEAC1-B3AA-6569-0A44-A191DF2F3C67}"/>
          </ac:spMkLst>
        </pc:spChg>
        <pc:spChg chg="add del">
          <ac:chgData name="ALVARO CÁRDENAS GRANJA" userId="4bee50cd-c218-4138-8674-ed6ea2760aae" providerId="ADAL" clId="{073A822D-7F4B-4796-9032-92974627D9FA}" dt="2024-09-26T14:39:32.681" v="55"/>
          <ac:spMkLst>
            <pc:docMk/>
            <pc:sldMk cId="2466035543" sldId="256"/>
            <ac:spMk id="144" creationId="{0FA27539-4286-4FA8-9DA6-7CF237447C8D}"/>
          </ac:spMkLst>
        </pc:spChg>
        <pc:spChg chg="add del">
          <ac:chgData name="ALVARO CÁRDENAS GRANJA" userId="4bee50cd-c218-4138-8674-ed6ea2760aae" providerId="ADAL" clId="{073A822D-7F4B-4796-9032-92974627D9FA}" dt="2024-09-26T14:51:02.397" v="102" actId="26606"/>
          <ac:spMkLst>
            <pc:docMk/>
            <pc:sldMk cId="2466035543" sldId="256"/>
            <ac:spMk id="149" creationId="{6FD585D3-CB43-48CC-A60C-97F604E99C8F}"/>
          </ac:spMkLst>
        </pc:spChg>
        <pc:spChg chg="add del">
          <ac:chgData name="ALVARO CÁRDENAS GRANJA" userId="4bee50cd-c218-4138-8674-ed6ea2760aae" providerId="ADAL" clId="{073A822D-7F4B-4796-9032-92974627D9FA}" dt="2024-09-26T14:53:20.541" v="123" actId="26606"/>
          <ac:spMkLst>
            <pc:docMk/>
            <pc:sldMk cId="2466035543" sldId="256"/>
            <ac:spMk id="153" creationId="{7A675F33-98AF-4B83-A3BB-0780A23145E6}"/>
          </ac:spMkLst>
        </pc:spChg>
        <pc:spChg chg="add">
          <ac:chgData name="ALVARO CÁRDENAS GRANJA" userId="4bee50cd-c218-4138-8674-ed6ea2760aae" providerId="ADAL" clId="{073A822D-7F4B-4796-9032-92974627D9FA}" dt="2024-09-26T14:53:20.541" v="123" actId="26606"/>
          <ac:spMkLst>
            <pc:docMk/>
            <pc:sldMk cId="2466035543" sldId="256"/>
            <ac:spMk id="155" creationId="{181E21B4-F70E-413B-88D4-ACBF223464EE}"/>
          </ac:spMkLst>
        </pc:spChg>
        <pc:spChg chg="add del">
          <ac:chgData name="ALVARO CÁRDENAS GRANJA" userId="4bee50cd-c218-4138-8674-ed6ea2760aae" providerId="ADAL" clId="{073A822D-7F4B-4796-9032-92974627D9FA}" dt="2024-09-26T14:51:05.104" v="104" actId="26606"/>
          <ac:spMkLst>
            <pc:docMk/>
            <pc:sldMk cId="2466035543" sldId="256"/>
            <ac:spMk id="156" creationId="{7A675F33-98AF-4B83-A3BB-0780A23145E6}"/>
          </ac:spMkLst>
        </pc:spChg>
        <pc:spChg chg="add del">
          <ac:chgData name="ALVARO CÁRDENAS GRANJA" userId="4bee50cd-c218-4138-8674-ed6ea2760aae" providerId="ADAL" clId="{073A822D-7F4B-4796-9032-92974627D9FA}" dt="2024-09-26T14:51:06.277" v="106" actId="26606"/>
          <ac:spMkLst>
            <pc:docMk/>
            <pc:sldMk cId="2466035543" sldId="256"/>
            <ac:spMk id="158" creationId="{11A0FDAF-9EE4-41A9-9A0C-F79EB1B77CED}"/>
          </ac:spMkLst>
        </pc:spChg>
        <pc:spChg chg="add del">
          <ac:chgData name="ALVARO CÁRDENAS GRANJA" userId="4bee50cd-c218-4138-8674-ed6ea2760aae" providerId="ADAL" clId="{073A822D-7F4B-4796-9032-92974627D9FA}" dt="2024-09-26T14:51:06.277" v="106" actId="26606"/>
          <ac:spMkLst>
            <pc:docMk/>
            <pc:sldMk cId="2466035543" sldId="256"/>
            <ac:spMk id="159" creationId="{120675BC-60E1-4448-833D-BA9E68100D80}"/>
          </ac:spMkLst>
        </pc:spChg>
        <pc:spChg chg="add del">
          <ac:chgData name="ALVARO CÁRDENAS GRANJA" userId="4bee50cd-c218-4138-8674-ed6ea2760aae" providerId="ADAL" clId="{073A822D-7F4B-4796-9032-92974627D9FA}" dt="2024-09-26T14:52:23.520" v="108" actId="26606"/>
          <ac:spMkLst>
            <pc:docMk/>
            <pc:sldMk cId="2466035543" sldId="256"/>
            <ac:spMk id="166" creationId="{181E21B4-F70E-413B-88D4-ACBF223464EE}"/>
          </ac:spMkLst>
        </pc:spChg>
        <pc:grpChg chg="add del">
          <ac:chgData name="ALVARO CÁRDENAS GRANJA" userId="4bee50cd-c218-4138-8674-ed6ea2760aae" providerId="ADAL" clId="{073A822D-7F4B-4796-9032-92974627D9FA}" dt="2024-09-26T14:37:12.492" v="8"/>
          <ac:grpSpMkLst>
            <pc:docMk/>
            <pc:sldMk cId="2466035543" sldId="256"/>
            <ac:grpSpMk id="7" creationId="{49E013D9-9421-47E7-9080-30F6E544BE45}"/>
          </ac:grpSpMkLst>
        </pc:grpChg>
        <pc:grpChg chg="add del">
          <ac:chgData name="ALVARO CÁRDENAS GRANJA" userId="4bee50cd-c218-4138-8674-ed6ea2760aae" providerId="ADAL" clId="{073A822D-7F4B-4796-9032-92974627D9FA}" dt="2024-09-26T14:37:42.974" v="16" actId="26606"/>
          <ac:grpSpMkLst>
            <pc:docMk/>
            <pc:sldMk cId="2466035543" sldId="256"/>
            <ac:grpSpMk id="34" creationId="{4592A8CB-0B0A-43A5-86F4-712B0C469671}"/>
          </ac:grpSpMkLst>
        </pc:grpChg>
        <pc:grpChg chg="add del">
          <ac:chgData name="ALVARO CÁRDENAS GRANJA" userId="4bee50cd-c218-4138-8674-ed6ea2760aae" providerId="ADAL" clId="{073A822D-7F4B-4796-9032-92974627D9FA}" dt="2024-09-26T14:37:48.250" v="18" actId="26606"/>
          <ac:grpSpMkLst>
            <pc:docMk/>
            <pc:sldMk cId="2466035543" sldId="256"/>
            <ac:grpSpMk id="43" creationId="{C8F3AECA-1E28-4DB0-901D-747B827596E9}"/>
          </ac:grpSpMkLst>
        </pc:grpChg>
        <pc:grpChg chg="add del">
          <ac:chgData name="ALVARO CÁRDENAS GRANJA" userId="4bee50cd-c218-4138-8674-ed6ea2760aae" providerId="ADAL" clId="{073A822D-7F4B-4796-9032-92974627D9FA}" dt="2024-09-26T14:37:48.250" v="18" actId="26606"/>
          <ac:grpSpMkLst>
            <pc:docMk/>
            <pc:sldMk cId="2466035543" sldId="256"/>
            <ac:grpSpMk id="47" creationId="{3214C51D-3B74-4CCB-82B8-A184460FCAA2}"/>
          </ac:grpSpMkLst>
        </pc:grpChg>
        <pc:grpChg chg="add del">
          <ac:chgData name="ALVARO CÁRDENAS GRANJA" userId="4bee50cd-c218-4138-8674-ed6ea2760aae" providerId="ADAL" clId="{073A822D-7F4B-4796-9032-92974627D9FA}" dt="2024-09-26T14:38:39.008" v="38" actId="26606"/>
          <ac:grpSpMkLst>
            <pc:docMk/>
            <pc:sldMk cId="2466035543" sldId="256"/>
            <ac:grpSpMk id="100" creationId="{D4433877-8295-4A0D-94F7-BFD8A63360E4}"/>
          </ac:grpSpMkLst>
        </pc:grpChg>
        <pc:grpChg chg="add del">
          <ac:chgData name="ALVARO CÁRDENAS GRANJA" userId="4bee50cd-c218-4138-8674-ed6ea2760aae" providerId="ADAL" clId="{073A822D-7F4B-4796-9032-92974627D9FA}" dt="2024-09-26T14:50:54.171" v="96" actId="26606"/>
          <ac:grpSpMkLst>
            <pc:docMk/>
            <pc:sldMk cId="2466035543" sldId="256"/>
            <ac:grpSpMk id="102" creationId="{89C4F7B7-3909-4584-BC0B-EC0986751498}"/>
          </ac:grpSpMkLst>
        </pc:grpChg>
        <pc:grpChg chg="add del">
          <ac:chgData name="ALVARO CÁRDENAS GRANJA" userId="4bee50cd-c218-4138-8674-ed6ea2760aae" providerId="ADAL" clId="{073A822D-7F4B-4796-9032-92974627D9FA}" dt="2024-09-26T14:38:44.700" v="40" actId="26606"/>
          <ac:grpSpMkLst>
            <pc:docMk/>
            <pc:sldMk cId="2466035543" sldId="256"/>
            <ac:grpSpMk id="111" creationId="{B9632603-447F-4389-863D-9820DB9915A2}"/>
          </ac:grpSpMkLst>
        </pc:grpChg>
        <pc:grpChg chg="add del">
          <ac:chgData name="ALVARO CÁRDENAS GRANJA" userId="4bee50cd-c218-4138-8674-ed6ea2760aae" providerId="ADAL" clId="{073A822D-7F4B-4796-9032-92974627D9FA}" dt="2024-09-26T14:50:56.632" v="98" actId="26606"/>
          <ac:grpSpMkLst>
            <pc:docMk/>
            <pc:sldMk cId="2466035543" sldId="256"/>
            <ac:grpSpMk id="113" creationId="{ABAAB33C-61BA-4F81-829F-DEAEA222956D}"/>
          </ac:grpSpMkLst>
        </pc:grpChg>
        <pc:grpChg chg="add del">
          <ac:chgData name="ALVARO CÁRDENAS GRANJA" userId="4bee50cd-c218-4138-8674-ed6ea2760aae" providerId="ADAL" clId="{073A822D-7F4B-4796-9032-92974627D9FA}" dt="2024-09-26T14:38:49.298" v="42" actId="26606"/>
          <ac:grpSpMkLst>
            <pc:docMk/>
            <pc:sldMk cId="2466035543" sldId="256"/>
            <ac:grpSpMk id="117" creationId="{D4433877-8295-4A0D-94F7-BFD8A63360E4}"/>
          </ac:grpSpMkLst>
        </pc:grpChg>
        <pc:grpChg chg="add del">
          <ac:chgData name="ALVARO CÁRDENAS GRANJA" userId="4bee50cd-c218-4138-8674-ed6ea2760aae" providerId="ADAL" clId="{073A822D-7F4B-4796-9032-92974627D9FA}" dt="2024-09-26T14:51:01.109" v="100" actId="26606"/>
          <ac:grpSpMkLst>
            <pc:docMk/>
            <pc:sldMk cId="2466035543" sldId="256"/>
            <ac:grpSpMk id="130" creationId="{BAFC36E7-2078-40B0-BAC1-950C1A2E0547}"/>
          </ac:grpSpMkLst>
        </pc:grpChg>
        <pc:grpChg chg="add del">
          <ac:chgData name="ALVARO CÁRDENAS GRANJA" userId="4bee50cd-c218-4138-8674-ed6ea2760aae" providerId="ADAL" clId="{073A822D-7F4B-4796-9032-92974627D9FA}" dt="2024-09-26T14:51:02.397" v="102" actId="26606"/>
          <ac:grpSpMkLst>
            <pc:docMk/>
            <pc:sldMk cId="2466035543" sldId="256"/>
            <ac:grpSpMk id="150" creationId="{0CF67D25-B214-4FC1-B9D9-9778DF81C7A3}"/>
          </ac:grpSpMkLst>
        </pc:grpChg>
        <pc:grpChg chg="add">
          <ac:chgData name="ALVARO CÁRDENAS GRANJA" userId="4bee50cd-c218-4138-8674-ed6ea2760aae" providerId="ADAL" clId="{073A822D-7F4B-4796-9032-92974627D9FA}" dt="2024-09-26T14:53:20.541" v="123" actId="26606"/>
          <ac:grpSpMkLst>
            <pc:docMk/>
            <pc:sldMk cId="2466035543" sldId="256"/>
            <ac:grpSpMk id="157" creationId="{CF21BF5E-2E71-4F7C-A7A1-BBD01B34BBD8}"/>
          </ac:grpSpMkLst>
        </pc:grpChg>
        <pc:grpChg chg="add del">
          <ac:chgData name="ALVARO CÁRDENAS GRANJA" userId="4bee50cd-c218-4138-8674-ed6ea2760aae" providerId="ADAL" clId="{073A822D-7F4B-4796-9032-92974627D9FA}" dt="2024-09-26T14:51:06.277" v="106" actId="26606"/>
          <ac:grpSpMkLst>
            <pc:docMk/>
            <pc:sldMk cId="2466035543" sldId="256"/>
            <ac:grpSpMk id="160" creationId="{B8920B6C-CB0E-4D70-957A-EB9177CCD2C5}"/>
          </ac:grpSpMkLst>
        </pc:grpChg>
        <pc:grpChg chg="add del">
          <ac:chgData name="ALVARO CÁRDENAS GRANJA" userId="4bee50cd-c218-4138-8674-ed6ea2760aae" providerId="ADAL" clId="{073A822D-7F4B-4796-9032-92974627D9FA}" dt="2024-09-26T14:52:23.520" v="108" actId="26606"/>
          <ac:grpSpMkLst>
            <pc:docMk/>
            <pc:sldMk cId="2466035543" sldId="256"/>
            <ac:grpSpMk id="167" creationId="{CF21BF5E-2E71-4F7C-A7A1-BBD01B34BBD8}"/>
          </ac:grpSpMkLst>
        </pc:grpChg>
        <pc:picChg chg="add mod ord">
          <ac:chgData name="ALVARO CÁRDENAS GRANJA" userId="4bee50cd-c218-4138-8674-ed6ea2760aae" providerId="ADAL" clId="{073A822D-7F4B-4796-9032-92974627D9FA}" dt="2024-09-26T14:36:55.213" v="6" actId="26606"/>
          <ac:picMkLst>
            <pc:docMk/>
            <pc:sldMk cId="2466035543" sldId="256"/>
            <ac:picMk id="4" creationId="{E26A5970-BB96-A11A-9042-75C8193D4CF6}"/>
          </ac:picMkLst>
        </pc:picChg>
        <pc:picChg chg="add del">
          <ac:chgData name="ALVARO CÁRDENAS GRANJA" userId="4bee50cd-c218-4138-8674-ed6ea2760aae" providerId="ADAL" clId="{073A822D-7F4B-4796-9032-92974627D9FA}" dt="2024-09-26T14:37:20.774" v="12" actId="26606"/>
          <ac:picMkLst>
            <pc:docMk/>
            <pc:sldMk cId="2466035543" sldId="256"/>
            <ac:picMk id="25" creationId="{B34BF29D-21CE-8102-6828-C7950CF3F9FA}"/>
          </ac:picMkLst>
        </pc:picChg>
        <pc:picChg chg="add del">
          <ac:chgData name="ALVARO CÁRDENAS GRANJA" userId="4bee50cd-c218-4138-8674-ed6ea2760aae" providerId="ADAL" clId="{073A822D-7F4B-4796-9032-92974627D9FA}" dt="2024-09-26T14:37:34.146" v="14" actId="26606"/>
          <ac:picMkLst>
            <pc:docMk/>
            <pc:sldMk cId="2466035543" sldId="256"/>
            <ac:picMk id="31" creationId="{91711517-1357-D8C7-E92A-FDBEB4F155CA}"/>
          </ac:picMkLst>
        </pc:picChg>
        <pc:picChg chg="add del mod">
          <ac:chgData name="ALVARO CÁRDENAS GRANJA" userId="4bee50cd-c218-4138-8674-ed6ea2760aae" providerId="ADAL" clId="{073A822D-7F4B-4796-9032-92974627D9FA}" dt="2024-09-26T14:45:59.597" v="75" actId="478"/>
          <ac:picMkLst>
            <pc:docMk/>
            <pc:sldMk cId="2466035543" sldId="256"/>
            <ac:picMk id="32" creationId="{C03A3AD3-053D-521B-80C4-7FA97A6C1F99}"/>
          </ac:picMkLst>
        </pc:picChg>
        <pc:picChg chg="add del">
          <ac:chgData name="ALVARO CÁRDENAS GRANJA" userId="4bee50cd-c218-4138-8674-ed6ea2760aae" providerId="ADAL" clId="{073A822D-7F4B-4796-9032-92974627D9FA}" dt="2024-09-26T14:37:42.974" v="16" actId="26606"/>
          <ac:picMkLst>
            <pc:docMk/>
            <pc:sldMk cId="2466035543" sldId="256"/>
            <ac:picMk id="37" creationId="{BEF7DDFD-99E0-3DE3-2A0B-0C0507B3C529}"/>
          </ac:picMkLst>
        </pc:picChg>
        <pc:picChg chg="add del">
          <ac:chgData name="ALVARO CÁRDENAS GRANJA" userId="4bee50cd-c218-4138-8674-ed6ea2760aae" providerId="ADAL" clId="{073A822D-7F4B-4796-9032-92974627D9FA}" dt="2024-09-26T14:37:48.250" v="18" actId="26606"/>
          <ac:picMkLst>
            <pc:docMk/>
            <pc:sldMk cId="2466035543" sldId="256"/>
            <ac:picMk id="52" creationId="{9FC07E59-F141-66DA-BE83-7389327B2D37}"/>
          </ac:picMkLst>
        </pc:picChg>
        <pc:picChg chg="add del">
          <ac:chgData name="ALVARO CÁRDENAS GRANJA" userId="4bee50cd-c218-4138-8674-ed6ea2760aae" providerId="ADAL" clId="{073A822D-7F4B-4796-9032-92974627D9FA}" dt="2024-09-26T14:38:02.877" v="20" actId="26606"/>
          <ac:picMkLst>
            <pc:docMk/>
            <pc:sldMk cId="2466035543" sldId="256"/>
            <ac:picMk id="58" creationId="{A46CBFE0-AC22-76B2-691F-CFB59EE70BEF}"/>
          </ac:picMkLst>
        </pc:picChg>
        <pc:picChg chg="add del mod">
          <ac:chgData name="ALVARO CÁRDENAS GRANJA" userId="4bee50cd-c218-4138-8674-ed6ea2760aae" providerId="ADAL" clId="{073A822D-7F4B-4796-9032-92974627D9FA}" dt="2024-09-26T14:46:43.715" v="83" actId="478"/>
          <ac:picMkLst>
            <pc:docMk/>
            <pc:sldMk cId="2466035543" sldId="256"/>
            <ac:picMk id="60" creationId="{FE484134-C507-A8CD-A97A-2D6B21B6E54A}"/>
          </ac:picMkLst>
        </pc:picChg>
        <pc:picChg chg="add del">
          <ac:chgData name="ALVARO CÁRDENAS GRANJA" userId="4bee50cd-c218-4138-8674-ed6ea2760aae" providerId="ADAL" clId="{073A822D-7F4B-4796-9032-92974627D9FA}" dt="2024-09-26T14:38:11.422" v="23" actId="26606"/>
          <ac:picMkLst>
            <pc:docMk/>
            <pc:sldMk cId="2466035543" sldId="256"/>
            <ac:picMk id="62" creationId="{6D7D7A0C-D318-654B-F924-D1760E533787}"/>
          </ac:picMkLst>
        </pc:picChg>
        <pc:picChg chg="add del">
          <ac:chgData name="ALVARO CÁRDENAS GRANJA" userId="4bee50cd-c218-4138-8674-ed6ea2760aae" providerId="ADAL" clId="{073A822D-7F4B-4796-9032-92974627D9FA}" dt="2024-09-26T14:38:16.468" v="25" actId="26606"/>
          <ac:picMkLst>
            <pc:docMk/>
            <pc:sldMk cId="2466035543" sldId="256"/>
            <ac:picMk id="68" creationId="{94E2C30C-886A-240F-53CC-56010439774C}"/>
          </ac:picMkLst>
        </pc:picChg>
        <pc:picChg chg="add del mod">
          <ac:chgData name="ALVARO CÁRDENAS GRANJA" userId="4bee50cd-c218-4138-8674-ed6ea2760aae" providerId="ADAL" clId="{073A822D-7F4B-4796-9032-92974627D9FA}" dt="2024-09-26T14:52:25.972" v="115" actId="931"/>
          <ac:picMkLst>
            <pc:docMk/>
            <pc:sldMk cId="2466035543" sldId="256"/>
            <ac:picMk id="72" creationId="{082074A8-33C7-23BF-FC14-FC746C42D032}"/>
          </ac:picMkLst>
        </pc:picChg>
        <pc:picChg chg="add del">
          <ac:chgData name="ALVARO CÁRDENAS GRANJA" userId="4bee50cd-c218-4138-8674-ed6ea2760aae" providerId="ADAL" clId="{073A822D-7F4B-4796-9032-92974627D9FA}" dt="2024-09-26T14:38:20.880" v="27" actId="26606"/>
          <ac:picMkLst>
            <pc:docMk/>
            <pc:sldMk cId="2466035543" sldId="256"/>
            <ac:picMk id="74" creationId="{64E8F021-9545-6822-55F1-FC42AA4E2537}"/>
          </ac:picMkLst>
        </pc:picChg>
        <pc:picChg chg="add del">
          <ac:chgData name="ALVARO CÁRDENAS GRANJA" userId="4bee50cd-c218-4138-8674-ed6ea2760aae" providerId="ADAL" clId="{073A822D-7F4B-4796-9032-92974627D9FA}" dt="2024-09-26T14:38:23.318" v="29" actId="26606"/>
          <ac:picMkLst>
            <pc:docMk/>
            <pc:sldMk cId="2466035543" sldId="256"/>
            <ac:picMk id="79" creationId="{3D5C877D-2466-C081-A32D-5BDBEB6D9C57}"/>
          </ac:picMkLst>
        </pc:picChg>
        <pc:picChg chg="add del">
          <ac:chgData name="ALVARO CÁRDENAS GRANJA" userId="4bee50cd-c218-4138-8674-ed6ea2760aae" providerId="ADAL" clId="{073A822D-7F4B-4796-9032-92974627D9FA}" dt="2024-09-26T14:38:24.379" v="31" actId="26606"/>
          <ac:picMkLst>
            <pc:docMk/>
            <pc:sldMk cId="2466035543" sldId="256"/>
            <ac:picMk id="83" creationId="{3EA0CE78-4679-8FB8-44C2-6278F080DC36}"/>
          </ac:picMkLst>
        </pc:picChg>
        <pc:picChg chg="add mod ord">
          <ac:chgData name="ALVARO CÁRDENAS GRANJA" userId="4bee50cd-c218-4138-8674-ed6ea2760aae" providerId="ADAL" clId="{073A822D-7F4B-4796-9032-92974627D9FA}" dt="2024-09-26T14:52:23.967" v="110" actId="931"/>
          <ac:picMkLst>
            <pc:docMk/>
            <pc:sldMk cId="2466035543" sldId="256"/>
            <ac:picMk id="86" creationId="{E40C24FB-D789-CC6C-1E32-A4B64444DA7F}"/>
          </ac:picMkLst>
        </pc:picChg>
        <pc:picChg chg="add del">
          <ac:chgData name="ALVARO CÁRDENAS GRANJA" userId="4bee50cd-c218-4138-8674-ed6ea2760aae" providerId="ADAL" clId="{073A822D-7F4B-4796-9032-92974627D9FA}" dt="2024-09-26T14:38:34.736" v="34" actId="26606"/>
          <ac:picMkLst>
            <pc:docMk/>
            <pc:sldMk cId="2466035543" sldId="256"/>
            <ac:picMk id="89" creationId="{36C4C261-3FBB-E63B-4FA7-3DD3699EBFE3}"/>
          </ac:picMkLst>
        </pc:picChg>
        <pc:picChg chg="add del">
          <ac:chgData name="ALVARO CÁRDENAS GRANJA" userId="4bee50cd-c218-4138-8674-ed6ea2760aae" providerId="ADAL" clId="{073A822D-7F4B-4796-9032-92974627D9FA}" dt="2024-09-26T14:38:37.351" v="36" actId="26606"/>
          <ac:picMkLst>
            <pc:docMk/>
            <pc:sldMk cId="2466035543" sldId="256"/>
            <ac:picMk id="94" creationId="{D883C21E-A973-9707-6446-8A8DAE372714}"/>
          </ac:picMkLst>
        </pc:picChg>
        <pc:picChg chg="add del">
          <ac:chgData name="ALVARO CÁRDENAS GRANJA" userId="4bee50cd-c218-4138-8674-ed6ea2760aae" providerId="ADAL" clId="{073A822D-7F4B-4796-9032-92974627D9FA}" dt="2024-09-26T14:38:39.008" v="38" actId="26606"/>
          <ac:picMkLst>
            <pc:docMk/>
            <pc:sldMk cId="2466035543" sldId="256"/>
            <ac:picMk id="99" creationId="{322C6114-BFCC-11E4-59FA-38A11E667D54}"/>
          </ac:picMkLst>
        </pc:picChg>
        <pc:picChg chg="add del">
          <ac:chgData name="ALVARO CÁRDENAS GRANJA" userId="4bee50cd-c218-4138-8674-ed6ea2760aae" providerId="ADAL" clId="{073A822D-7F4B-4796-9032-92974627D9FA}" dt="2024-09-26T14:38:44.700" v="40" actId="26606"/>
          <ac:picMkLst>
            <pc:docMk/>
            <pc:sldMk cId="2466035543" sldId="256"/>
            <ac:picMk id="110" creationId="{983C413D-52BB-89C2-5070-1355208B4453}"/>
          </ac:picMkLst>
        </pc:picChg>
        <pc:picChg chg="add del">
          <ac:chgData name="ALVARO CÁRDENAS GRANJA" userId="4bee50cd-c218-4138-8674-ed6ea2760aae" providerId="ADAL" clId="{073A822D-7F4B-4796-9032-92974627D9FA}" dt="2024-09-26T14:38:49.298" v="42" actId="26606"/>
          <ac:picMkLst>
            <pc:docMk/>
            <pc:sldMk cId="2466035543" sldId="256"/>
            <ac:picMk id="116" creationId="{322C6114-BFCC-11E4-59FA-38A11E667D54}"/>
          </ac:picMkLst>
        </pc:picChg>
        <pc:picChg chg="add del">
          <ac:chgData name="ALVARO CÁRDENAS GRANJA" userId="4bee50cd-c218-4138-8674-ed6ea2760aae" providerId="ADAL" clId="{073A822D-7F4B-4796-9032-92974627D9FA}" dt="2024-09-26T14:38:58.259" v="45" actId="26606"/>
          <ac:picMkLst>
            <pc:docMk/>
            <pc:sldMk cId="2466035543" sldId="256"/>
            <ac:picMk id="127" creationId="{36C4C261-3FBB-E63B-4FA7-3DD3699EBFE3}"/>
          </ac:picMkLst>
        </pc:picChg>
        <pc:picChg chg="add del">
          <ac:chgData name="ALVARO CÁRDENAS GRANJA" userId="4bee50cd-c218-4138-8674-ed6ea2760aae" providerId="ADAL" clId="{073A822D-7F4B-4796-9032-92974627D9FA}" dt="2024-09-26T14:39:00.006" v="47" actId="26606"/>
          <ac:picMkLst>
            <pc:docMk/>
            <pc:sldMk cId="2466035543" sldId="256"/>
            <ac:picMk id="132" creationId="{0D5DB889-04CE-0ABF-7989-C870A8E06CDD}"/>
          </ac:picMkLst>
        </pc:picChg>
        <pc:picChg chg="add del">
          <ac:chgData name="ALVARO CÁRDENAS GRANJA" userId="4bee50cd-c218-4138-8674-ed6ea2760aae" providerId="ADAL" clId="{073A822D-7F4B-4796-9032-92974627D9FA}" dt="2024-09-26T14:39:00.675" v="49" actId="26606"/>
          <ac:picMkLst>
            <pc:docMk/>
            <pc:sldMk cId="2466035543" sldId="256"/>
            <ac:picMk id="136" creationId="{17E80AA1-FEEF-2DE6-E3B8-A990D2DAB951}"/>
          </ac:picMkLst>
        </pc:picChg>
        <pc:picChg chg="add del">
          <ac:chgData name="ALVARO CÁRDENAS GRANJA" userId="4bee50cd-c218-4138-8674-ed6ea2760aae" providerId="ADAL" clId="{073A822D-7F4B-4796-9032-92974627D9FA}" dt="2024-09-26T14:39:22.984" v="51" actId="26606"/>
          <ac:picMkLst>
            <pc:docMk/>
            <pc:sldMk cId="2466035543" sldId="256"/>
            <ac:picMk id="141" creationId="{B8CA00D0-F021-F1F0-ABBB-4AA08BABE211}"/>
          </ac:picMkLst>
        </pc:picChg>
        <pc:picChg chg="add del">
          <ac:chgData name="ALVARO CÁRDENAS GRANJA" userId="4bee50cd-c218-4138-8674-ed6ea2760aae" providerId="ADAL" clId="{073A822D-7F4B-4796-9032-92974627D9FA}" dt="2024-09-26T14:39:37.116" v="56" actId="21"/>
          <ac:picMkLst>
            <pc:docMk/>
            <pc:sldMk cId="2466035543" sldId="256"/>
            <ac:picMk id="145" creationId="{7A91B591-9C14-4F25-3207-728D3F1F8660}"/>
          </ac:picMkLst>
        </pc:picChg>
        <pc:picChg chg="add mod ord">
          <ac:chgData name="ALVARO CÁRDENAS GRANJA" userId="4bee50cd-c218-4138-8674-ed6ea2760aae" providerId="ADAL" clId="{073A822D-7F4B-4796-9032-92974627D9FA}" dt="2024-09-26T15:56:22.370" v="1027" actId="1076"/>
          <ac:picMkLst>
            <pc:docMk/>
            <pc:sldMk cId="2466035543" sldId="256"/>
            <ac:picMk id="148" creationId="{73153A9C-D462-1BA7-CE3C-FA784F1CFED4}"/>
          </ac:picMkLst>
        </pc:picChg>
        <pc:picChg chg="add del">
          <ac:chgData name="ALVARO CÁRDENAS GRANJA" userId="4bee50cd-c218-4138-8674-ed6ea2760aae" providerId="ADAL" clId="{073A822D-7F4B-4796-9032-92974627D9FA}" dt="2024-09-26T14:45:22.908" v="71" actId="478"/>
          <ac:picMkLst>
            <pc:docMk/>
            <pc:sldMk cId="2466035543" sldId="256"/>
            <ac:picMk id="1026" creationId="{3BDB0B31-0983-CC4A-6D67-C000632F3E9E}"/>
          </ac:picMkLst>
        </pc:picChg>
        <pc:picChg chg="add del">
          <ac:chgData name="ALVARO CÁRDENAS GRANJA" userId="4bee50cd-c218-4138-8674-ed6ea2760aae" providerId="ADAL" clId="{073A822D-7F4B-4796-9032-92974627D9FA}" dt="2024-09-26T14:46:12.701" v="79" actId="478"/>
          <ac:picMkLst>
            <pc:docMk/>
            <pc:sldMk cId="2466035543" sldId="256"/>
            <ac:picMk id="1028" creationId="{DB7B629C-7F21-0954-C375-E36E7E73126D}"/>
          </ac:picMkLst>
        </pc:picChg>
        <pc:picChg chg="add">
          <ac:chgData name="ALVARO CÁRDENAS GRANJA" userId="4bee50cd-c218-4138-8674-ed6ea2760aae" providerId="ADAL" clId="{073A822D-7F4B-4796-9032-92974627D9FA}" dt="2024-09-26T14:52:33.374" v="116"/>
          <ac:picMkLst>
            <pc:docMk/>
            <pc:sldMk cId="2466035543" sldId="256"/>
            <ac:picMk id="1030" creationId="{7FC519F3-E0BD-C160-206A-1B194A678DFB}"/>
          </ac:picMkLst>
        </pc:picChg>
        <pc:inkChg chg="add del">
          <ac:chgData name="ALVARO CÁRDENAS GRANJA" userId="4bee50cd-c218-4138-8674-ed6ea2760aae" providerId="ADAL" clId="{073A822D-7F4B-4796-9032-92974627D9FA}" dt="2024-09-26T14:50:32.648" v="91" actId="9405"/>
          <ac:inkMkLst>
            <pc:docMk/>
            <pc:sldMk cId="2466035543" sldId="256"/>
            <ac:inkMk id="76" creationId="{42CCBBB3-C08A-76D7-0855-17B55F20CF63}"/>
          </ac:inkMkLst>
        </pc:inkChg>
        <pc:cxnChg chg="add del">
          <ac:chgData name="ALVARO CÁRDENAS GRANJA" userId="4bee50cd-c218-4138-8674-ed6ea2760aae" providerId="ADAL" clId="{073A822D-7F4B-4796-9032-92974627D9FA}" dt="2024-09-26T14:38:16.468" v="25" actId="26606"/>
          <ac:cxnSpMkLst>
            <pc:docMk/>
            <pc:sldMk cId="2466035543" sldId="256"/>
            <ac:cxnSpMk id="71" creationId="{56020367-4FD5-4596-8E10-C5F095CD8DBF}"/>
          </ac:cxnSpMkLst>
        </pc:cxnChg>
        <pc:cxnChg chg="add del">
          <ac:chgData name="ALVARO CÁRDENAS GRANJA" userId="4bee50cd-c218-4138-8674-ed6ea2760aae" providerId="ADAL" clId="{073A822D-7F4B-4796-9032-92974627D9FA}" dt="2024-09-26T14:38:34.736" v="34" actId="26606"/>
          <ac:cxnSpMkLst>
            <pc:docMk/>
            <pc:sldMk cId="2466035543" sldId="256"/>
            <ac:cxnSpMk id="90" creationId="{8F4E56A8-93D5-4BE3-AE61-84677331AD07}"/>
          </ac:cxnSpMkLst>
        </pc:cxnChg>
        <pc:cxnChg chg="add del">
          <ac:chgData name="ALVARO CÁRDENAS GRANJA" userId="4bee50cd-c218-4138-8674-ed6ea2760aae" providerId="ADAL" clId="{073A822D-7F4B-4796-9032-92974627D9FA}" dt="2024-09-26T14:38:34.736" v="34" actId="26606"/>
          <ac:cxnSpMkLst>
            <pc:docMk/>
            <pc:sldMk cId="2466035543" sldId="256"/>
            <ac:cxnSpMk id="91" creationId="{BD492A0C-1773-477B-83B5-C707CB057709}"/>
          </ac:cxnSpMkLst>
        </pc:cxnChg>
        <pc:cxnChg chg="add del">
          <ac:chgData name="ALVARO CÁRDENAS GRANJA" userId="4bee50cd-c218-4138-8674-ed6ea2760aae" providerId="ADAL" clId="{073A822D-7F4B-4796-9032-92974627D9FA}" dt="2024-09-26T14:38:58.259" v="45" actId="26606"/>
          <ac:cxnSpMkLst>
            <pc:docMk/>
            <pc:sldMk cId="2466035543" sldId="256"/>
            <ac:cxnSpMk id="128" creationId="{8F4E56A8-93D5-4BE3-AE61-84677331AD07}"/>
          </ac:cxnSpMkLst>
        </pc:cxnChg>
        <pc:cxnChg chg="add del">
          <ac:chgData name="ALVARO CÁRDENAS GRANJA" userId="4bee50cd-c218-4138-8674-ed6ea2760aae" providerId="ADAL" clId="{073A822D-7F4B-4796-9032-92974627D9FA}" dt="2024-09-26T14:38:58.259" v="45" actId="26606"/>
          <ac:cxnSpMkLst>
            <pc:docMk/>
            <pc:sldMk cId="2466035543" sldId="256"/>
            <ac:cxnSpMk id="129" creationId="{BD492A0C-1773-477B-83B5-C707CB057709}"/>
          </ac:cxnSpMkLst>
        </pc:cxnChg>
        <pc:cxnChg chg="add del">
          <ac:chgData name="ALVARO CÁRDENAS GRANJA" userId="4bee50cd-c218-4138-8674-ed6ea2760aae" providerId="ADAL" clId="{073A822D-7F4B-4796-9032-92974627D9FA}" dt="2024-09-26T14:39:32.681" v="55"/>
          <ac:cxnSpMkLst>
            <pc:docMk/>
            <pc:sldMk cId="2466035543" sldId="256"/>
            <ac:cxnSpMk id="146" creationId="{C5E74535-9C0E-4211-B088-610AD56262A4}"/>
          </ac:cxnSpMkLst>
        </pc:cxnChg>
      </pc:sldChg>
      <pc:sldChg chg="addSp modSp new mod modTransition setBg">
        <pc:chgData name="ALVARO CÁRDENAS GRANJA" userId="4bee50cd-c218-4138-8674-ed6ea2760aae" providerId="ADAL" clId="{073A822D-7F4B-4796-9032-92974627D9FA}" dt="2024-09-26T15:00:43.957" v="221" actId="122"/>
        <pc:sldMkLst>
          <pc:docMk/>
          <pc:sldMk cId="3561306023" sldId="257"/>
        </pc:sldMkLst>
        <pc:spChg chg="mod">
          <ac:chgData name="ALVARO CÁRDENAS GRANJA" userId="4bee50cd-c218-4138-8674-ed6ea2760aae" providerId="ADAL" clId="{073A822D-7F4B-4796-9032-92974627D9FA}" dt="2024-09-26T15:00:43.957" v="221" actId="122"/>
          <ac:spMkLst>
            <pc:docMk/>
            <pc:sldMk cId="3561306023" sldId="257"/>
            <ac:spMk id="2" creationId="{CE1B9327-56A6-1FC8-60DF-9BDFCCEAE0CD}"/>
          </ac:spMkLst>
        </pc:spChg>
        <pc:spChg chg="mod">
          <ac:chgData name="ALVARO CÁRDENAS GRANJA" userId="4bee50cd-c218-4138-8674-ed6ea2760aae" providerId="ADAL" clId="{073A822D-7F4B-4796-9032-92974627D9FA}" dt="2024-09-26T14:58:34.616" v="207" actId="313"/>
          <ac:spMkLst>
            <pc:docMk/>
            <pc:sldMk cId="3561306023" sldId="257"/>
            <ac:spMk id="3" creationId="{2F2C09A5-A32C-D60C-C3E4-5B23A6B5297D}"/>
          </ac:spMkLst>
        </pc:spChg>
        <pc:spChg chg="add">
          <ac:chgData name="ALVARO CÁRDENAS GRANJA" userId="4bee50cd-c218-4138-8674-ed6ea2760aae" providerId="ADAL" clId="{073A822D-7F4B-4796-9032-92974627D9FA}" dt="2024-09-26T14:53:59.478" v="124" actId="26606"/>
          <ac:spMkLst>
            <pc:docMk/>
            <pc:sldMk cId="3561306023" sldId="257"/>
            <ac:spMk id="8" creationId="{CADF2543-1B6F-4FBC-A7AF-53A0430E05AB}"/>
          </ac:spMkLst>
        </pc:spChg>
        <pc:grpChg chg="add">
          <ac:chgData name="ALVARO CÁRDENAS GRANJA" userId="4bee50cd-c218-4138-8674-ed6ea2760aae" providerId="ADAL" clId="{073A822D-7F4B-4796-9032-92974627D9FA}" dt="2024-09-26T14:53:59.478" v="124" actId="26606"/>
          <ac:grpSpMkLst>
            <pc:docMk/>
            <pc:sldMk cId="3561306023" sldId="257"/>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00:40.726" v="220" actId="122"/>
        <pc:sldMkLst>
          <pc:docMk/>
          <pc:sldMk cId="56357939" sldId="258"/>
        </pc:sldMkLst>
        <pc:spChg chg="mod">
          <ac:chgData name="ALVARO CÁRDENAS GRANJA" userId="4bee50cd-c218-4138-8674-ed6ea2760aae" providerId="ADAL" clId="{073A822D-7F4B-4796-9032-92974627D9FA}" dt="2024-09-26T15:00:40.726" v="220" actId="122"/>
          <ac:spMkLst>
            <pc:docMk/>
            <pc:sldMk cId="56357939" sldId="258"/>
            <ac:spMk id="2" creationId="{9DB43F1E-4E17-B9B9-E6DC-75B704444108}"/>
          </ac:spMkLst>
        </pc:spChg>
        <pc:spChg chg="mod">
          <ac:chgData name="ALVARO CÁRDENAS GRANJA" userId="4bee50cd-c218-4138-8674-ed6ea2760aae" providerId="ADAL" clId="{073A822D-7F4B-4796-9032-92974627D9FA}" dt="2024-09-26T14:54:02.907" v="125" actId="26606"/>
          <ac:spMkLst>
            <pc:docMk/>
            <pc:sldMk cId="56357939" sldId="258"/>
            <ac:spMk id="3" creationId="{F78E42B2-521F-9C93-33DD-09994F61D19F}"/>
          </ac:spMkLst>
        </pc:spChg>
        <pc:spChg chg="add">
          <ac:chgData name="ALVARO CÁRDENAS GRANJA" userId="4bee50cd-c218-4138-8674-ed6ea2760aae" providerId="ADAL" clId="{073A822D-7F4B-4796-9032-92974627D9FA}" dt="2024-09-26T14:54:02.907" v="125" actId="26606"/>
          <ac:spMkLst>
            <pc:docMk/>
            <pc:sldMk cId="56357939" sldId="258"/>
            <ac:spMk id="8" creationId="{CADF2543-1B6F-4FBC-A7AF-53A0430E05AB}"/>
          </ac:spMkLst>
        </pc:spChg>
        <pc:grpChg chg="add">
          <ac:chgData name="ALVARO CÁRDENAS GRANJA" userId="4bee50cd-c218-4138-8674-ed6ea2760aae" providerId="ADAL" clId="{073A822D-7F4B-4796-9032-92974627D9FA}" dt="2024-09-26T14:54:02.907" v="125" actId="26606"/>
          <ac:grpSpMkLst>
            <pc:docMk/>
            <pc:sldMk cId="56357939" sldId="258"/>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54:38.128" v="1014"/>
        <pc:sldMkLst>
          <pc:docMk/>
          <pc:sldMk cId="3553881337" sldId="259"/>
        </pc:sldMkLst>
        <pc:spChg chg="mod">
          <ac:chgData name="ALVARO CÁRDENAS GRANJA" userId="4bee50cd-c218-4138-8674-ed6ea2760aae" providerId="ADAL" clId="{073A822D-7F4B-4796-9032-92974627D9FA}" dt="2024-09-26T15:36:50.586" v="524" actId="122"/>
          <ac:spMkLst>
            <pc:docMk/>
            <pc:sldMk cId="3553881337" sldId="259"/>
            <ac:spMk id="2" creationId="{D1ACD2A1-0278-59DD-6C3D-99E86A37215A}"/>
          </ac:spMkLst>
        </pc:spChg>
        <pc:spChg chg="mod">
          <ac:chgData name="ALVARO CÁRDENAS GRANJA" userId="4bee50cd-c218-4138-8674-ed6ea2760aae" providerId="ADAL" clId="{073A822D-7F4B-4796-9032-92974627D9FA}" dt="2024-09-26T15:33:41.781" v="443" actId="20577"/>
          <ac:spMkLst>
            <pc:docMk/>
            <pc:sldMk cId="3553881337" sldId="259"/>
            <ac:spMk id="3" creationId="{C22F2AF2-A4F9-3E68-B161-6BC46B26FFF2}"/>
          </ac:spMkLst>
        </pc:spChg>
        <pc:spChg chg="add">
          <ac:chgData name="ALVARO CÁRDENAS GRANJA" userId="4bee50cd-c218-4138-8674-ed6ea2760aae" providerId="ADAL" clId="{073A822D-7F4B-4796-9032-92974627D9FA}" dt="2024-09-26T14:54:36.158" v="128" actId="26606"/>
          <ac:spMkLst>
            <pc:docMk/>
            <pc:sldMk cId="3553881337" sldId="259"/>
            <ac:spMk id="8" creationId="{CADF2543-1B6F-4FBC-A7AF-53A0430E05AB}"/>
          </ac:spMkLst>
        </pc:spChg>
        <pc:grpChg chg="add">
          <ac:chgData name="ALVARO CÁRDENAS GRANJA" userId="4bee50cd-c218-4138-8674-ed6ea2760aae" providerId="ADAL" clId="{073A822D-7F4B-4796-9032-92974627D9FA}" dt="2024-09-26T14:54:36.158" v="128" actId="26606"/>
          <ac:grpSpMkLst>
            <pc:docMk/>
            <pc:sldMk cId="3553881337" sldId="259"/>
            <ac:grpSpMk id="10" creationId="{A80A6E81-6B71-43DF-877B-E964A9A4CB68}"/>
          </ac:grpSpMkLst>
        </pc:grpChg>
      </pc:sldChg>
      <pc:sldChg chg="addSp delSp modSp new mod modTransition setBg">
        <pc:chgData name="ALVARO CÁRDENAS GRANJA" userId="4bee50cd-c218-4138-8674-ed6ea2760aae" providerId="ADAL" clId="{073A822D-7F4B-4796-9032-92974627D9FA}" dt="2024-09-26T15:54:48.856" v="1018"/>
        <pc:sldMkLst>
          <pc:docMk/>
          <pc:sldMk cId="912207806" sldId="260"/>
        </pc:sldMkLst>
        <pc:spChg chg="mod">
          <ac:chgData name="ALVARO CÁRDENAS GRANJA" userId="4bee50cd-c218-4138-8674-ed6ea2760aae" providerId="ADAL" clId="{073A822D-7F4B-4796-9032-92974627D9FA}" dt="2024-09-26T15:36:45.225" v="522" actId="120"/>
          <ac:spMkLst>
            <pc:docMk/>
            <pc:sldMk cId="912207806" sldId="260"/>
            <ac:spMk id="2" creationId="{BC920AAB-ED68-EFD9-8172-D83031FE25EB}"/>
          </ac:spMkLst>
        </pc:spChg>
        <pc:spChg chg="del mod">
          <ac:chgData name="ALVARO CÁRDENAS GRANJA" userId="4bee50cd-c218-4138-8674-ed6ea2760aae" providerId="ADAL" clId="{073A822D-7F4B-4796-9032-92974627D9FA}" dt="2024-09-26T15:28:36.520" v="362"/>
          <ac:spMkLst>
            <pc:docMk/>
            <pc:sldMk cId="912207806" sldId="260"/>
            <ac:spMk id="3" creationId="{FF076B63-D084-4C2B-E525-B894B1E5850B}"/>
          </ac:spMkLst>
        </pc:spChg>
        <pc:spChg chg="add del mod">
          <ac:chgData name="ALVARO CÁRDENAS GRANJA" userId="4bee50cd-c218-4138-8674-ed6ea2760aae" providerId="ADAL" clId="{073A822D-7F4B-4796-9032-92974627D9FA}" dt="2024-09-26T15:28:49.738" v="363"/>
          <ac:spMkLst>
            <pc:docMk/>
            <pc:sldMk cId="912207806" sldId="260"/>
            <ac:spMk id="4" creationId="{C07C9F64-BB9F-FFB8-B9EB-F090CB9267FA}"/>
          </ac:spMkLst>
        </pc:spChg>
        <pc:spChg chg="add del mod">
          <ac:chgData name="ALVARO CÁRDENAS GRANJA" userId="4bee50cd-c218-4138-8674-ed6ea2760aae" providerId="ADAL" clId="{073A822D-7F4B-4796-9032-92974627D9FA}" dt="2024-09-26T15:28:55.052" v="364"/>
          <ac:spMkLst>
            <pc:docMk/>
            <pc:sldMk cId="912207806" sldId="260"/>
            <ac:spMk id="5" creationId="{A68E98F8-A462-D3DD-6AFF-EE99686C5057}"/>
          </ac:spMkLst>
        </pc:spChg>
        <pc:spChg chg="add del mod">
          <ac:chgData name="ALVARO CÁRDENAS GRANJA" userId="4bee50cd-c218-4138-8674-ed6ea2760aae" providerId="ADAL" clId="{073A822D-7F4B-4796-9032-92974627D9FA}" dt="2024-09-26T15:40:35.244" v="576" actId="313"/>
          <ac:spMkLst>
            <pc:docMk/>
            <pc:sldMk cId="912207806" sldId="260"/>
            <ac:spMk id="6" creationId="{C015A91F-54E5-74FF-5D74-AE7B8CEC2349}"/>
          </ac:spMkLst>
        </pc:spChg>
        <pc:spChg chg="add mod">
          <ac:chgData name="ALVARO CÁRDENAS GRANJA" userId="4bee50cd-c218-4138-8674-ed6ea2760aae" providerId="ADAL" clId="{073A822D-7F4B-4796-9032-92974627D9FA}" dt="2024-09-26T15:30:00.344" v="369" actId="478"/>
          <ac:spMkLst>
            <pc:docMk/>
            <pc:sldMk cId="912207806" sldId="260"/>
            <ac:spMk id="7" creationId="{4DF2A548-649F-6CA0-C512-12FC35613A17}"/>
          </ac:spMkLst>
        </pc:spChg>
        <pc:spChg chg="add">
          <ac:chgData name="ALVARO CÁRDENAS GRANJA" userId="4bee50cd-c218-4138-8674-ed6ea2760aae" providerId="ADAL" clId="{073A822D-7F4B-4796-9032-92974627D9FA}" dt="2024-09-26T14:54:37.978" v="129" actId="26606"/>
          <ac:spMkLst>
            <pc:docMk/>
            <pc:sldMk cId="912207806" sldId="260"/>
            <ac:spMk id="8" creationId="{CADF2543-1B6F-4FBC-A7AF-53A0430E05AB}"/>
          </ac:spMkLst>
        </pc:spChg>
        <pc:grpChg chg="add">
          <ac:chgData name="ALVARO CÁRDENAS GRANJA" userId="4bee50cd-c218-4138-8674-ed6ea2760aae" providerId="ADAL" clId="{073A822D-7F4B-4796-9032-92974627D9FA}" dt="2024-09-26T14:54:37.978" v="129" actId="26606"/>
          <ac:grpSpMkLst>
            <pc:docMk/>
            <pc:sldMk cId="912207806" sldId="260"/>
            <ac:grpSpMk id="10" creationId="{A80A6E81-6B71-43DF-877B-E964A9A4CB68}"/>
          </ac:grpSpMkLst>
        </pc:grpChg>
        <pc:picChg chg="add del mod">
          <ac:chgData name="ALVARO CÁRDENAS GRANJA" userId="4bee50cd-c218-4138-8674-ed6ea2760aae" providerId="ADAL" clId="{073A822D-7F4B-4796-9032-92974627D9FA}" dt="2024-09-26T15:30:04.136" v="372" actId="14100"/>
          <ac:picMkLst>
            <pc:docMk/>
            <pc:sldMk cId="912207806" sldId="260"/>
            <ac:picMk id="2056" creationId="{0E772437-12D9-5E46-0EFF-A00C749CA2E4}"/>
          </ac:picMkLst>
        </pc:picChg>
        <pc:picChg chg="add mod">
          <ac:chgData name="ALVARO CÁRDENAS GRANJA" userId="4bee50cd-c218-4138-8674-ed6ea2760aae" providerId="ADAL" clId="{073A822D-7F4B-4796-9032-92974627D9FA}" dt="2024-09-26T15:35:19.245" v="455" actId="1076"/>
          <ac:picMkLst>
            <pc:docMk/>
            <pc:sldMk cId="912207806" sldId="260"/>
            <ac:picMk id="2058" creationId="{0CE3469A-6942-2AF4-0D16-5EF1AFB71F06}"/>
          </ac:picMkLst>
        </pc:picChg>
      </pc:sldChg>
      <pc:sldChg chg="addSp modSp new mod modTransition setBg">
        <pc:chgData name="ALVARO CÁRDENAS GRANJA" userId="4bee50cd-c218-4138-8674-ed6ea2760aae" providerId="ADAL" clId="{073A822D-7F4B-4796-9032-92974627D9FA}" dt="2024-09-26T15:55:21.462" v="1019"/>
        <pc:sldMkLst>
          <pc:docMk/>
          <pc:sldMk cId="2587870409" sldId="261"/>
        </pc:sldMkLst>
        <pc:spChg chg="mod">
          <ac:chgData name="ALVARO CÁRDENAS GRANJA" userId="4bee50cd-c218-4138-8674-ed6ea2760aae" providerId="ADAL" clId="{073A822D-7F4B-4796-9032-92974627D9FA}" dt="2024-09-26T15:35:54.743" v="470" actId="20577"/>
          <ac:spMkLst>
            <pc:docMk/>
            <pc:sldMk cId="2587870409" sldId="261"/>
            <ac:spMk id="2" creationId="{C77CE483-45CF-53BA-F043-75D29248ADA7}"/>
          </ac:spMkLst>
        </pc:spChg>
        <pc:spChg chg="mod">
          <ac:chgData name="ALVARO CÁRDENAS GRANJA" userId="4bee50cd-c218-4138-8674-ed6ea2760aae" providerId="ADAL" clId="{073A822D-7F4B-4796-9032-92974627D9FA}" dt="2024-09-26T15:53:30.718" v="1013" actId="20577"/>
          <ac:spMkLst>
            <pc:docMk/>
            <pc:sldMk cId="2587870409" sldId="261"/>
            <ac:spMk id="3" creationId="{DF9535B5-D3C2-2F91-FAE1-ABDC7D16D8AD}"/>
          </ac:spMkLst>
        </pc:spChg>
        <pc:spChg chg="add">
          <ac:chgData name="ALVARO CÁRDENAS GRANJA" userId="4bee50cd-c218-4138-8674-ed6ea2760aae" providerId="ADAL" clId="{073A822D-7F4B-4796-9032-92974627D9FA}" dt="2024-09-26T15:35:44.868" v="457" actId="26606"/>
          <ac:spMkLst>
            <pc:docMk/>
            <pc:sldMk cId="2587870409" sldId="261"/>
            <ac:spMk id="8" creationId="{CADF2543-1B6F-4FBC-A7AF-53A0430E05AB}"/>
          </ac:spMkLst>
        </pc:spChg>
        <pc:grpChg chg="add">
          <ac:chgData name="ALVARO CÁRDENAS GRANJA" userId="4bee50cd-c218-4138-8674-ed6ea2760aae" providerId="ADAL" clId="{073A822D-7F4B-4796-9032-92974627D9FA}" dt="2024-09-26T15:35:44.868" v="457" actId="26606"/>
          <ac:grpSpMkLst>
            <pc:docMk/>
            <pc:sldMk cId="2587870409" sldId="261"/>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55:34.844" v="1022"/>
        <pc:sldMkLst>
          <pc:docMk/>
          <pc:sldMk cId="1713442750" sldId="262"/>
        </pc:sldMkLst>
        <pc:spChg chg="mod">
          <ac:chgData name="ALVARO CÁRDENAS GRANJA" userId="4bee50cd-c218-4138-8674-ed6ea2760aae" providerId="ADAL" clId="{073A822D-7F4B-4796-9032-92974627D9FA}" dt="2024-09-26T15:36:08.415" v="483" actId="20577"/>
          <ac:spMkLst>
            <pc:docMk/>
            <pc:sldMk cId="1713442750" sldId="262"/>
            <ac:spMk id="2" creationId="{B8068689-692E-DFD5-60B4-99FD05295DBD}"/>
          </ac:spMkLst>
        </pc:spChg>
        <pc:spChg chg="mod">
          <ac:chgData name="ALVARO CÁRDENAS GRANJA" userId="4bee50cd-c218-4138-8674-ed6ea2760aae" providerId="ADAL" clId="{073A822D-7F4B-4796-9032-92974627D9FA}" dt="2024-09-26T15:36:02.982" v="472" actId="26606"/>
          <ac:spMkLst>
            <pc:docMk/>
            <pc:sldMk cId="1713442750" sldId="262"/>
            <ac:spMk id="3" creationId="{1640384D-BD80-AF21-6777-689BC92265B0}"/>
          </ac:spMkLst>
        </pc:spChg>
        <pc:spChg chg="add">
          <ac:chgData name="ALVARO CÁRDENAS GRANJA" userId="4bee50cd-c218-4138-8674-ed6ea2760aae" providerId="ADAL" clId="{073A822D-7F4B-4796-9032-92974627D9FA}" dt="2024-09-26T15:36:02.982" v="472" actId="26606"/>
          <ac:spMkLst>
            <pc:docMk/>
            <pc:sldMk cId="1713442750" sldId="262"/>
            <ac:spMk id="8" creationId="{CADF2543-1B6F-4FBC-A7AF-53A0430E05AB}"/>
          </ac:spMkLst>
        </pc:spChg>
        <pc:grpChg chg="add">
          <ac:chgData name="ALVARO CÁRDENAS GRANJA" userId="4bee50cd-c218-4138-8674-ed6ea2760aae" providerId="ADAL" clId="{073A822D-7F4B-4796-9032-92974627D9FA}" dt="2024-09-26T15:36:02.982" v="472" actId="26606"/>
          <ac:grpSpMkLst>
            <pc:docMk/>
            <pc:sldMk cId="1713442750" sldId="262"/>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55:41.913" v="1023"/>
        <pc:sldMkLst>
          <pc:docMk/>
          <pc:sldMk cId="368046608" sldId="263"/>
        </pc:sldMkLst>
        <pc:spChg chg="mod">
          <ac:chgData name="ALVARO CÁRDENAS GRANJA" userId="4bee50cd-c218-4138-8674-ed6ea2760aae" providerId="ADAL" clId="{073A822D-7F4B-4796-9032-92974627D9FA}" dt="2024-09-26T15:36:30.974" v="520" actId="20577"/>
          <ac:spMkLst>
            <pc:docMk/>
            <pc:sldMk cId="368046608" sldId="263"/>
            <ac:spMk id="2" creationId="{6F7A33EA-498B-18C3-084A-A8B37C9D9663}"/>
          </ac:spMkLst>
        </pc:spChg>
        <pc:spChg chg="mod">
          <ac:chgData name="ALVARO CÁRDENAS GRANJA" userId="4bee50cd-c218-4138-8674-ed6ea2760aae" providerId="ADAL" clId="{073A822D-7F4B-4796-9032-92974627D9FA}" dt="2024-09-26T15:36:13.983" v="485" actId="26606"/>
          <ac:spMkLst>
            <pc:docMk/>
            <pc:sldMk cId="368046608" sldId="263"/>
            <ac:spMk id="3" creationId="{146827F7-6D4A-63AD-EF6D-D151109DA092}"/>
          </ac:spMkLst>
        </pc:spChg>
        <pc:spChg chg="add">
          <ac:chgData name="ALVARO CÁRDENAS GRANJA" userId="4bee50cd-c218-4138-8674-ed6ea2760aae" providerId="ADAL" clId="{073A822D-7F4B-4796-9032-92974627D9FA}" dt="2024-09-26T15:36:13.983" v="485" actId="26606"/>
          <ac:spMkLst>
            <pc:docMk/>
            <pc:sldMk cId="368046608" sldId="263"/>
            <ac:spMk id="8" creationId="{CADF2543-1B6F-4FBC-A7AF-53A0430E05AB}"/>
          </ac:spMkLst>
        </pc:spChg>
        <pc:grpChg chg="add">
          <ac:chgData name="ALVARO CÁRDENAS GRANJA" userId="4bee50cd-c218-4138-8674-ed6ea2760aae" providerId="ADAL" clId="{073A822D-7F4B-4796-9032-92974627D9FA}" dt="2024-09-26T15:36:13.983" v="485" actId="26606"/>
          <ac:grpSpMkLst>
            <pc:docMk/>
            <pc:sldMk cId="368046608" sldId="263"/>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55:46.988" v="1024"/>
        <pc:sldMkLst>
          <pc:docMk/>
          <pc:sldMk cId="1928869769" sldId="264"/>
        </pc:sldMkLst>
        <pc:spChg chg="mod">
          <ac:chgData name="ALVARO CÁRDENAS GRANJA" userId="4bee50cd-c218-4138-8674-ed6ea2760aae" providerId="ADAL" clId="{073A822D-7F4B-4796-9032-92974627D9FA}" dt="2024-09-26T15:37:14.008" v="542" actId="313"/>
          <ac:spMkLst>
            <pc:docMk/>
            <pc:sldMk cId="1928869769" sldId="264"/>
            <ac:spMk id="2" creationId="{E75F4531-B5B7-54DF-E915-EF084AC63637}"/>
          </ac:spMkLst>
        </pc:spChg>
        <pc:spChg chg="mod">
          <ac:chgData name="ALVARO CÁRDENAS GRANJA" userId="4bee50cd-c218-4138-8674-ed6ea2760aae" providerId="ADAL" clId="{073A822D-7F4B-4796-9032-92974627D9FA}" dt="2024-09-26T15:37:00.481" v="526" actId="26606"/>
          <ac:spMkLst>
            <pc:docMk/>
            <pc:sldMk cId="1928869769" sldId="264"/>
            <ac:spMk id="3" creationId="{0B808FA8-AE41-648B-CD50-ECA939F64299}"/>
          </ac:spMkLst>
        </pc:spChg>
        <pc:spChg chg="add">
          <ac:chgData name="ALVARO CÁRDENAS GRANJA" userId="4bee50cd-c218-4138-8674-ed6ea2760aae" providerId="ADAL" clId="{073A822D-7F4B-4796-9032-92974627D9FA}" dt="2024-09-26T15:37:00.481" v="526" actId="26606"/>
          <ac:spMkLst>
            <pc:docMk/>
            <pc:sldMk cId="1928869769" sldId="264"/>
            <ac:spMk id="8" creationId="{CADF2543-1B6F-4FBC-A7AF-53A0430E05AB}"/>
          </ac:spMkLst>
        </pc:spChg>
        <pc:grpChg chg="add">
          <ac:chgData name="ALVARO CÁRDENAS GRANJA" userId="4bee50cd-c218-4138-8674-ed6ea2760aae" providerId="ADAL" clId="{073A822D-7F4B-4796-9032-92974627D9FA}" dt="2024-09-26T15:37:00.481" v="526" actId="26606"/>
          <ac:grpSpMkLst>
            <pc:docMk/>
            <pc:sldMk cId="1928869769" sldId="264"/>
            <ac:grpSpMk id="10" creationId="{A80A6E81-6B71-43DF-877B-E964A9A4CB68}"/>
          </ac:grpSpMkLst>
        </pc:grpChg>
      </pc:sldChg>
      <pc:sldChg chg="addSp modSp new mod modTransition setBg">
        <pc:chgData name="ALVARO CÁRDENAS GRANJA" userId="4bee50cd-c218-4138-8674-ed6ea2760aae" providerId="ADAL" clId="{073A822D-7F4B-4796-9032-92974627D9FA}" dt="2024-09-26T15:55:53.373" v="1025"/>
        <pc:sldMkLst>
          <pc:docMk/>
          <pc:sldMk cId="1495790190" sldId="265"/>
        </pc:sldMkLst>
        <pc:spChg chg="mod">
          <ac:chgData name="ALVARO CÁRDENAS GRANJA" userId="4bee50cd-c218-4138-8674-ed6ea2760aae" providerId="ADAL" clId="{073A822D-7F4B-4796-9032-92974627D9FA}" dt="2024-09-26T15:37:27.329" v="556" actId="20577"/>
          <ac:spMkLst>
            <pc:docMk/>
            <pc:sldMk cId="1495790190" sldId="265"/>
            <ac:spMk id="2" creationId="{F3A50A24-EEE5-27F5-03AD-7C5B35B71713}"/>
          </ac:spMkLst>
        </pc:spChg>
        <pc:spChg chg="mod">
          <ac:chgData name="ALVARO CÁRDENAS GRANJA" userId="4bee50cd-c218-4138-8674-ed6ea2760aae" providerId="ADAL" clId="{073A822D-7F4B-4796-9032-92974627D9FA}" dt="2024-09-26T15:37:21.412" v="544" actId="26606"/>
          <ac:spMkLst>
            <pc:docMk/>
            <pc:sldMk cId="1495790190" sldId="265"/>
            <ac:spMk id="3" creationId="{3976E3F4-B209-8813-DF57-6EC2BA8CF2CD}"/>
          </ac:spMkLst>
        </pc:spChg>
        <pc:spChg chg="add">
          <ac:chgData name="ALVARO CÁRDENAS GRANJA" userId="4bee50cd-c218-4138-8674-ed6ea2760aae" providerId="ADAL" clId="{073A822D-7F4B-4796-9032-92974627D9FA}" dt="2024-09-26T15:37:21.412" v="544" actId="26606"/>
          <ac:spMkLst>
            <pc:docMk/>
            <pc:sldMk cId="1495790190" sldId="265"/>
            <ac:spMk id="8" creationId="{CADF2543-1B6F-4FBC-A7AF-53A0430E05AB}"/>
          </ac:spMkLst>
        </pc:spChg>
        <pc:grpChg chg="add">
          <ac:chgData name="ALVARO CÁRDENAS GRANJA" userId="4bee50cd-c218-4138-8674-ed6ea2760aae" providerId="ADAL" clId="{073A822D-7F4B-4796-9032-92974627D9FA}" dt="2024-09-26T15:37:21.412" v="544" actId="26606"/>
          <ac:grpSpMkLst>
            <pc:docMk/>
            <pc:sldMk cId="1495790190" sldId="265"/>
            <ac:grpSpMk id="10" creationId="{A80A6E81-6B71-43DF-877B-E964A9A4CB68}"/>
          </ac:grpSpMkLst>
        </pc:grpChg>
      </pc:sldChg>
      <pc:sldChg chg="addSp modSp new mod setBg">
        <pc:chgData name="ALVARO CÁRDENAS GRANJA" userId="4bee50cd-c218-4138-8674-ed6ea2760aae" providerId="ADAL" clId="{073A822D-7F4B-4796-9032-92974627D9FA}" dt="2024-09-26T15:37:51.626" v="574" actId="20577"/>
        <pc:sldMkLst>
          <pc:docMk/>
          <pc:sldMk cId="1690091759" sldId="266"/>
        </pc:sldMkLst>
        <pc:spChg chg="mod">
          <ac:chgData name="ALVARO CÁRDENAS GRANJA" userId="4bee50cd-c218-4138-8674-ed6ea2760aae" providerId="ADAL" clId="{073A822D-7F4B-4796-9032-92974627D9FA}" dt="2024-09-26T15:37:51.626" v="574" actId="20577"/>
          <ac:spMkLst>
            <pc:docMk/>
            <pc:sldMk cId="1690091759" sldId="266"/>
            <ac:spMk id="2" creationId="{C9EF7807-058B-065B-AB84-8BC30234D88D}"/>
          </ac:spMkLst>
        </pc:spChg>
        <pc:spChg chg="mod">
          <ac:chgData name="ALVARO CÁRDENAS GRANJA" userId="4bee50cd-c218-4138-8674-ed6ea2760aae" providerId="ADAL" clId="{073A822D-7F4B-4796-9032-92974627D9FA}" dt="2024-09-26T15:37:44.743" v="558" actId="26606"/>
          <ac:spMkLst>
            <pc:docMk/>
            <pc:sldMk cId="1690091759" sldId="266"/>
            <ac:spMk id="3" creationId="{529F0C46-22D6-A2C7-5FFE-122A90869207}"/>
          </ac:spMkLst>
        </pc:spChg>
        <pc:spChg chg="add">
          <ac:chgData name="ALVARO CÁRDENAS GRANJA" userId="4bee50cd-c218-4138-8674-ed6ea2760aae" providerId="ADAL" clId="{073A822D-7F4B-4796-9032-92974627D9FA}" dt="2024-09-26T15:37:44.743" v="558" actId="26606"/>
          <ac:spMkLst>
            <pc:docMk/>
            <pc:sldMk cId="1690091759" sldId="266"/>
            <ac:spMk id="8" creationId="{CADF2543-1B6F-4FBC-A7AF-53A0430E05AB}"/>
          </ac:spMkLst>
        </pc:spChg>
        <pc:grpChg chg="add">
          <ac:chgData name="ALVARO CÁRDENAS GRANJA" userId="4bee50cd-c218-4138-8674-ed6ea2760aae" providerId="ADAL" clId="{073A822D-7F4B-4796-9032-92974627D9FA}" dt="2024-09-26T15:37:44.743" v="558" actId="26606"/>
          <ac:grpSpMkLst>
            <pc:docMk/>
            <pc:sldMk cId="1690091759" sldId="266"/>
            <ac:grpSpMk id="10" creationId="{A80A6E81-6B71-43DF-877B-E964A9A4CB68}"/>
          </ac:grpSpMkLst>
        </pc:grpChg>
      </pc:sldChg>
      <pc:sldMasterChg chg="del delSldLayout">
        <pc:chgData name="ALVARO CÁRDENAS GRANJA" userId="4bee50cd-c218-4138-8674-ed6ea2760aae" providerId="ADAL" clId="{073A822D-7F4B-4796-9032-92974627D9FA}" dt="2024-09-26T14:35:46.548" v="0" actId="26606"/>
        <pc:sldMasterMkLst>
          <pc:docMk/>
          <pc:sldMasterMk cId="4210788832" sldId="2147483684"/>
        </pc:sldMasterMkLst>
        <pc:sldLayoutChg chg="del">
          <pc:chgData name="ALVARO CÁRDENAS GRANJA" userId="4bee50cd-c218-4138-8674-ed6ea2760aae" providerId="ADAL" clId="{073A822D-7F4B-4796-9032-92974627D9FA}" dt="2024-09-26T14:35:46.548" v="0" actId="26606"/>
          <pc:sldLayoutMkLst>
            <pc:docMk/>
            <pc:sldMasterMk cId="4210788832" sldId="2147483684"/>
            <pc:sldLayoutMk cId="26307090" sldId="2147483685"/>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263449841" sldId="2147483686"/>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350825183" sldId="2147483687"/>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2289961659" sldId="2147483688"/>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467674439" sldId="2147483689"/>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3438587416" sldId="2147483690"/>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3070786325" sldId="2147483691"/>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1434989172" sldId="2147483692"/>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774042295" sldId="2147483693"/>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3791919535" sldId="2147483694"/>
          </pc:sldLayoutMkLst>
        </pc:sldLayoutChg>
        <pc:sldLayoutChg chg="del">
          <pc:chgData name="ALVARO CÁRDENAS GRANJA" userId="4bee50cd-c218-4138-8674-ed6ea2760aae" providerId="ADAL" clId="{073A822D-7F4B-4796-9032-92974627D9FA}" dt="2024-09-26T14:35:46.548" v="0" actId="26606"/>
          <pc:sldLayoutMkLst>
            <pc:docMk/>
            <pc:sldMasterMk cId="4210788832" sldId="2147483684"/>
            <pc:sldLayoutMk cId="3457231220" sldId="2147483695"/>
          </pc:sldLayoutMkLst>
        </pc:sldLayoutChg>
      </pc:sldMasterChg>
      <pc:sldMasterChg chg="add del addSldLayout delSldLayout">
        <pc:chgData name="ALVARO CÁRDENAS GRANJA" userId="4bee50cd-c218-4138-8674-ed6ea2760aae" providerId="ADAL" clId="{073A822D-7F4B-4796-9032-92974627D9FA}" dt="2024-09-26T14:36:27.345" v="3" actId="26606"/>
        <pc:sldMasterMkLst>
          <pc:docMk/>
          <pc:sldMasterMk cId="4254829056" sldId="2147483748"/>
        </pc:sldMasterMkLst>
        <pc:sldLayoutChg chg="add del">
          <pc:chgData name="ALVARO CÁRDENAS GRANJA" userId="4bee50cd-c218-4138-8674-ed6ea2760aae" providerId="ADAL" clId="{073A822D-7F4B-4796-9032-92974627D9FA}" dt="2024-09-26T14:36:27.345" v="3" actId="26606"/>
          <pc:sldLayoutMkLst>
            <pc:docMk/>
            <pc:sldMasterMk cId="4254829056" sldId="2147483748"/>
            <pc:sldLayoutMk cId="3542412069" sldId="2147483737"/>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1362025203" sldId="2147483738"/>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628457715" sldId="2147483739"/>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3623355526" sldId="2147483740"/>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1983994800" sldId="2147483741"/>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3843939890" sldId="2147483742"/>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2556803830" sldId="2147483743"/>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1625077709" sldId="2147483744"/>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3221829301" sldId="2147483745"/>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3752890601" sldId="2147483746"/>
          </pc:sldLayoutMkLst>
        </pc:sldLayoutChg>
        <pc:sldLayoutChg chg="add del">
          <pc:chgData name="ALVARO CÁRDENAS GRANJA" userId="4bee50cd-c218-4138-8674-ed6ea2760aae" providerId="ADAL" clId="{073A822D-7F4B-4796-9032-92974627D9FA}" dt="2024-09-26T14:36:27.345" v="3" actId="26606"/>
          <pc:sldLayoutMkLst>
            <pc:docMk/>
            <pc:sldMasterMk cId="4254829056" sldId="2147483748"/>
            <pc:sldLayoutMk cId="2482430589" sldId="2147483747"/>
          </pc:sldLayoutMkLst>
        </pc:sldLayoutChg>
      </pc:sldMasterChg>
      <pc:sldMasterChg chg="add addSldLayout">
        <pc:chgData name="ALVARO CÁRDENAS GRANJA" userId="4bee50cd-c218-4138-8674-ed6ea2760aae" providerId="ADAL" clId="{073A822D-7F4B-4796-9032-92974627D9FA}" dt="2024-09-26T14:36:27.345" v="3" actId="26606"/>
        <pc:sldMasterMkLst>
          <pc:docMk/>
          <pc:sldMasterMk cId="345439116" sldId="2147483837"/>
        </pc:sldMasterMkLst>
        <pc:sldLayoutChg chg="add">
          <pc:chgData name="ALVARO CÁRDENAS GRANJA" userId="4bee50cd-c218-4138-8674-ed6ea2760aae" providerId="ADAL" clId="{073A822D-7F4B-4796-9032-92974627D9FA}" dt="2024-09-26T14:36:27.345" v="3" actId="26606"/>
          <pc:sldLayoutMkLst>
            <pc:docMk/>
            <pc:sldMasterMk cId="345439116" sldId="2147483837"/>
            <pc:sldLayoutMk cId="945722022" sldId="2147483826"/>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2821707541" sldId="2147483827"/>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4120626653" sldId="2147483828"/>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3101485746" sldId="2147483829"/>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237132525" sldId="2147483830"/>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1133931409" sldId="2147483831"/>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1841575623" sldId="2147483832"/>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2064843973" sldId="2147483833"/>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2566101950" sldId="2147483834"/>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3491035213" sldId="2147483835"/>
          </pc:sldLayoutMkLst>
        </pc:sldLayoutChg>
        <pc:sldLayoutChg chg="add">
          <pc:chgData name="ALVARO CÁRDENAS GRANJA" userId="4bee50cd-c218-4138-8674-ed6ea2760aae" providerId="ADAL" clId="{073A822D-7F4B-4796-9032-92974627D9FA}" dt="2024-09-26T14:36:27.345" v="3" actId="26606"/>
          <pc:sldLayoutMkLst>
            <pc:docMk/>
            <pc:sldMasterMk cId="345439116" sldId="2147483837"/>
            <pc:sldLayoutMk cId="919244230" sldId="2147483836"/>
          </pc:sldLayoutMkLst>
        </pc:sldLayoutChg>
      </pc:sldMasterChg>
      <pc:sldMasterChg chg="del delSldLayout">
        <pc:chgData name="ALVARO CÁRDENAS GRANJA" userId="4bee50cd-c218-4138-8674-ed6ea2760aae" providerId="ADAL" clId="{073A822D-7F4B-4796-9032-92974627D9FA}" dt="2024-09-26T14:36:55.213" v="6" actId="26606"/>
        <pc:sldMasterMkLst>
          <pc:docMk/>
          <pc:sldMasterMk cId="4268900266" sldId="2147483838"/>
        </pc:sldMasterMkLst>
        <pc:sldLayoutChg chg="del">
          <pc:chgData name="ALVARO CÁRDENAS GRANJA" userId="4bee50cd-c218-4138-8674-ed6ea2760aae" providerId="ADAL" clId="{073A822D-7F4B-4796-9032-92974627D9FA}" dt="2024-09-26T14:36:55.213" v="6" actId="26606"/>
          <pc:sldLayoutMkLst>
            <pc:docMk/>
            <pc:sldMasterMk cId="4268900266" sldId="2147483838"/>
            <pc:sldLayoutMk cId="2006075445" sldId="2147483839"/>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704779917" sldId="2147483840"/>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585515869" sldId="2147483841"/>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05615972" sldId="2147483842"/>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459679129" sldId="2147483843"/>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354907628" sldId="2147483844"/>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50221878" sldId="2147483845"/>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965794471" sldId="2147483846"/>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796771900" sldId="2147483847"/>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072519266" sldId="2147483848"/>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3847525012" sldId="2147483849"/>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296942409" sldId="2147483850"/>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1725517279" sldId="2147483851"/>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3836287975" sldId="2147483852"/>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420072404" sldId="2147483853"/>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853938742" sldId="2147483854"/>
          </pc:sldLayoutMkLst>
        </pc:sldLayoutChg>
        <pc:sldLayoutChg chg="del">
          <pc:chgData name="ALVARO CÁRDENAS GRANJA" userId="4bee50cd-c218-4138-8674-ed6ea2760aae" providerId="ADAL" clId="{073A822D-7F4B-4796-9032-92974627D9FA}" dt="2024-09-26T14:36:55.213" v="6" actId="26606"/>
          <pc:sldLayoutMkLst>
            <pc:docMk/>
            <pc:sldMasterMk cId="4268900266" sldId="2147483838"/>
            <pc:sldLayoutMk cId="286589200" sldId="2147483855"/>
          </pc:sldLayoutMkLst>
        </pc:sldLayoutChg>
      </pc:sldMasterChg>
      <pc:sldMasterChg chg="add addSldLayout">
        <pc:chgData name="ALVARO CÁRDENAS GRANJA" userId="4bee50cd-c218-4138-8674-ed6ea2760aae" providerId="ADAL" clId="{073A822D-7F4B-4796-9032-92974627D9FA}" dt="2024-09-26T14:36:55.213" v="6" actId="26606"/>
        <pc:sldMasterMkLst>
          <pc:docMk/>
          <pc:sldMasterMk cId="2748636224" sldId="2147483915"/>
        </pc:sldMasterMkLst>
        <pc:sldLayoutChg chg="add">
          <pc:chgData name="ALVARO CÁRDENAS GRANJA" userId="4bee50cd-c218-4138-8674-ed6ea2760aae" providerId="ADAL" clId="{073A822D-7F4B-4796-9032-92974627D9FA}" dt="2024-09-26T14:36:55.213" v="6" actId="26606"/>
          <pc:sldLayoutMkLst>
            <pc:docMk/>
            <pc:sldMasterMk cId="2748636224" sldId="2147483915"/>
            <pc:sldLayoutMk cId="864201090" sldId="2147483904"/>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2563800303" sldId="2147483905"/>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188268944" sldId="2147483906"/>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1701405843" sldId="2147483907"/>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3619900548" sldId="2147483908"/>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2009351705" sldId="2147483909"/>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337574121" sldId="2147483910"/>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1760504041" sldId="2147483911"/>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2960908692" sldId="2147483912"/>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1279474312" sldId="2147483913"/>
          </pc:sldLayoutMkLst>
        </pc:sldLayoutChg>
        <pc:sldLayoutChg chg="add">
          <pc:chgData name="ALVARO CÁRDENAS GRANJA" userId="4bee50cd-c218-4138-8674-ed6ea2760aae" providerId="ADAL" clId="{073A822D-7F4B-4796-9032-92974627D9FA}" dt="2024-09-26T14:36:55.213" v="6" actId="26606"/>
          <pc:sldLayoutMkLst>
            <pc:docMk/>
            <pc:sldMasterMk cId="2748636224" sldId="2147483915"/>
            <pc:sldLayoutMk cId="838402930" sldId="2147483914"/>
          </pc:sldLayoutMkLst>
        </pc:sldLayoutChg>
      </pc:sldMasterChg>
      <pc:sldMasterChg chg="add del addSldLayout delSldLayout">
        <pc:chgData name="ALVARO CÁRDENAS GRANJA" userId="4bee50cd-c218-4138-8674-ed6ea2760aae" providerId="ADAL" clId="{073A822D-7F4B-4796-9032-92974627D9FA}" dt="2024-09-26T14:39:23.015" v="52" actId="26606"/>
        <pc:sldMasterMkLst>
          <pc:docMk/>
          <pc:sldMasterMk cId="336257749" sldId="2147483916"/>
        </pc:sldMasterMkLst>
        <pc:sldLayoutChg chg="add del">
          <pc:chgData name="ALVARO CÁRDENAS GRANJA" userId="4bee50cd-c218-4138-8674-ed6ea2760aae" providerId="ADAL" clId="{073A822D-7F4B-4796-9032-92974627D9FA}" dt="2024-09-26T14:39:23.015" v="52" actId="26606"/>
          <pc:sldLayoutMkLst>
            <pc:docMk/>
            <pc:sldMasterMk cId="336257749" sldId="2147483916"/>
            <pc:sldLayoutMk cId="1287381919" sldId="2147483917"/>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3837799084" sldId="2147483918"/>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1591074301" sldId="2147483919"/>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2762649886" sldId="2147483920"/>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2378317073" sldId="2147483921"/>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1908627171" sldId="2147483922"/>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1277526498" sldId="2147483923"/>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3026016741" sldId="2147483924"/>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1484370131" sldId="2147483925"/>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2082001131" sldId="2147483926"/>
          </pc:sldLayoutMkLst>
        </pc:sldLayoutChg>
        <pc:sldLayoutChg chg="add del">
          <pc:chgData name="ALVARO CÁRDENAS GRANJA" userId="4bee50cd-c218-4138-8674-ed6ea2760aae" providerId="ADAL" clId="{073A822D-7F4B-4796-9032-92974627D9FA}" dt="2024-09-26T14:39:23.015" v="52" actId="26606"/>
          <pc:sldLayoutMkLst>
            <pc:docMk/>
            <pc:sldMasterMk cId="336257749" sldId="2147483916"/>
            <pc:sldLayoutMk cId="3476836073" sldId="2147483927"/>
          </pc:sldLayoutMkLst>
        </pc:sldLayoutChg>
      </pc:sldMasterChg>
      <pc:sldMasterChg chg="add del replId addSldLayout delSldLayout">
        <pc:chgData name="ALVARO CÁRDENAS GRANJA" userId="4bee50cd-c218-4138-8674-ed6ea2760aae" providerId="ADAL" clId="{073A822D-7F4B-4796-9032-92974627D9FA}" dt="2024-09-26T14:38:11.422" v="23" actId="26606"/>
        <pc:sldMasterMkLst>
          <pc:docMk/>
          <pc:sldMasterMk cId="699873955" sldId="2147483928"/>
        </pc:sldMasterMkLst>
        <pc:sldLayoutChg chg="add del">
          <pc:chgData name="ALVARO CÁRDENAS GRANJA" userId="4bee50cd-c218-4138-8674-ed6ea2760aae" providerId="ADAL" clId="{073A822D-7F4B-4796-9032-92974627D9FA}" dt="2024-09-26T14:38:11.422" v="23" actId="26606"/>
          <pc:sldLayoutMkLst>
            <pc:docMk/>
            <pc:sldMasterMk cId="699873955" sldId="2147483928"/>
            <pc:sldLayoutMk cId="664001408" sldId="2147483929"/>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1960970517" sldId="2147483930"/>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3882303106" sldId="2147483931"/>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1355479298" sldId="2147483932"/>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1092299640" sldId="2147483933"/>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3027802934" sldId="2147483934"/>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1022053427" sldId="2147483935"/>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3234509617" sldId="2147483936"/>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4171966067" sldId="2147483937"/>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2010897966" sldId="2147483938"/>
          </pc:sldLayoutMkLst>
        </pc:sldLayoutChg>
        <pc:sldLayoutChg chg="add del replId">
          <pc:chgData name="ALVARO CÁRDENAS GRANJA" userId="4bee50cd-c218-4138-8674-ed6ea2760aae" providerId="ADAL" clId="{073A822D-7F4B-4796-9032-92974627D9FA}" dt="2024-09-26T14:38:11.422" v="23" actId="26606"/>
          <pc:sldLayoutMkLst>
            <pc:docMk/>
            <pc:sldMasterMk cId="699873955" sldId="2147483928"/>
            <pc:sldLayoutMk cId="3293271920" sldId="2147483939"/>
          </pc:sldLayoutMkLst>
        </pc:sldLayoutChg>
      </pc:sldMasterChg>
      <pc:sldMasterChg chg="add del replId addSldLayout delSldLayout">
        <pc:chgData name="ALVARO CÁRDENAS GRANJA" userId="4bee50cd-c218-4138-8674-ed6ea2760aae" providerId="ADAL" clId="{073A822D-7F4B-4796-9032-92974627D9FA}" dt="2024-09-26T14:38:58.259" v="45" actId="26606"/>
        <pc:sldMasterMkLst>
          <pc:docMk/>
          <pc:sldMasterMk cId="1051590591" sldId="2147483928"/>
        </pc:sldMasterMkLst>
        <pc:sldLayoutChg chg="add del">
          <pc:chgData name="ALVARO CÁRDENAS GRANJA" userId="4bee50cd-c218-4138-8674-ed6ea2760aae" providerId="ADAL" clId="{073A822D-7F4B-4796-9032-92974627D9FA}" dt="2024-09-26T14:38:58.259" v="45" actId="26606"/>
          <pc:sldLayoutMkLst>
            <pc:docMk/>
            <pc:sldMasterMk cId="1051590591" sldId="2147483928"/>
            <pc:sldLayoutMk cId="3731201731" sldId="2147483929"/>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2061371296" sldId="2147483930"/>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2238673026" sldId="2147483931"/>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2600512010" sldId="2147483932"/>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3167545948" sldId="2147483933"/>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916054401" sldId="2147483934"/>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2794667549" sldId="2147483935"/>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3038960701" sldId="2147483936"/>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2407414580" sldId="2147483937"/>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1065166726" sldId="2147483938"/>
          </pc:sldLayoutMkLst>
        </pc:sldLayoutChg>
        <pc:sldLayoutChg chg="add del replId">
          <pc:chgData name="ALVARO CÁRDENAS GRANJA" userId="4bee50cd-c218-4138-8674-ed6ea2760aae" providerId="ADAL" clId="{073A822D-7F4B-4796-9032-92974627D9FA}" dt="2024-09-26T14:38:58.259" v="45" actId="26606"/>
          <pc:sldLayoutMkLst>
            <pc:docMk/>
            <pc:sldMasterMk cId="1051590591" sldId="2147483928"/>
            <pc:sldLayoutMk cId="169847497" sldId="2147483939"/>
          </pc:sldLayoutMkLst>
        </pc:sldLayoutChg>
      </pc:sldMasterChg>
      <pc:sldMasterChg chg="add del replId addSldLayout delSldLayout">
        <pc:chgData name="ALVARO CÁRDENAS GRANJA" userId="4bee50cd-c218-4138-8674-ed6ea2760aae" providerId="ADAL" clId="{073A822D-7F4B-4796-9032-92974627D9FA}" dt="2024-09-26T14:37:20.774" v="12" actId="26606"/>
        <pc:sldMasterMkLst>
          <pc:docMk/>
          <pc:sldMasterMk cId="1317359903" sldId="2147483928"/>
        </pc:sldMasterMkLst>
        <pc:sldLayoutChg chg="add del">
          <pc:chgData name="ALVARO CÁRDENAS GRANJA" userId="4bee50cd-c218-4138-8674-ed6ea2760aae" providerId="ADAL" clId="{073A822D-7F4B-4796-9032-92974627D9FA}" dt="2024-09-26T14:37:20.774" v="12" actId="26606"/>
          <pc:sldLayoutMkLst>
            <pc:docMk/>
            <pc:sldMasterMk cId="1317359903" sldId="2147483928"/>
            <pc:sldLayoutMk cId="526166894" sldId="2147483929"/>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1306286646" sldId="2147483930"/>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2753535554" sldId="2147483931"/>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2946254900" sldId="2147483932"/>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4155055227" sldId="2147483933"/>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1562336576" sldId="2147483934"/>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285469726" sldId="2147483935"/>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1997087208" sldId="2147483936"/>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3196430592" sldId="2147483937"/>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3267194880" sldId="2147483938"/>
          </pc:sldLayoutMkLst>
        </pc:sldLayoutChg>
        <pc:sldLayoutChg chg="add del replId">
          <pc:chgData name="ALVARO CÁRDENAS GRANJA" userId="4bee50cd-c218-4138-8674-ed6ea2760aae" providerId="ADAL" clId="{073A822D-7F4B-4796-9032-92974627D9FA}" dt="2024-09-26T14:37:20.774" v="12" actId="26606"/>
          <pc:sldLayoutMkLst>
            <pc:docMk/>
            <pc:sldMasterMk cId="1317359903" sldId="2147483928"/>
            <pc:sldLayoutMk cId="3605579885" sldId="2147483939"/>
          </pc:sldLayoutMkLst>
        </pc:sldLayoutChg>
      </pc:sldMasterChg>
      <pc:sldMasterChg chg="add addSldLayout">
        <pc:chgData name="ALVARO CÁRDENAS GRANJA" userId="4bee50cd-c218-4138-8674-ed6ea2760aae" providerId="ADAL" clId="{073A822D-7F4B-4796-9032-92974627D9FA}" dt="2024-09-26T14:39:23.015" v="52" actId="26606"/>
        <pc:sldMasterMkLst>
          <pc:docMk/>
          <pc:sldMasterMk cId="2471760331" sldId="2147483941"/>
        </pc:sldMasterMkLst>
        <pc:sldLayoutChg chg="add">
          <pc:chgData name="ALVARO CÁRDENAS GRANJA" userId="4bee50cd-c218-4138-8674-ed6ea2760aae" providerId="ADAL" clId="{073A822D-7F4B-4796-9032-92974627D9FA}" dt="2024-09-26T14:39:23.015" v="52" actId="26606"/>
          <pc:sldLayoutMkLst>
            <pc:docMk/>
            <pc:sldMasterMk cId="2471760331" sldId="2147483941"/>
            <pc:sldLayoutMk cId="6865061" sldId="2147483930"/>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483824390" sldId="2147483931"/>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2936552184" sldId="2147483932"/>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2758532863" sldId="2147483933"/>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1912670668" sldId="2147483934"/>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3137067858" sldId="2147483935"/>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3866016003" sldId="2147483936"/>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3422544101" sldId="2147483937"/>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1957854756" sldId="2147483938"/>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1030966652" sldId="2147483939"/>
          </pc:sldLayoutMkLst>
        </pc:sldLayoutChg>
        <pc:sldLayoutChg chg="add">
          <pc:chgData name="ALVARO CÁRDENAS GRANJA" userId="4bee50cd-c218-4138-8674-ed6ea2760aae" providerId="ADAL" clId="{073A822D-7F4B-4796-9032-92974627D9FA}" dt="2024-09-26T14:39:23.015" v="52" actId="26606"/>
          <pc:sldLayoutMkLst>
            <pc:docMk/>
            <pc:sldMasterMk cId="2471760331" sldId="2147483941"/>
            <pc:sldLayoutMk cId="238870784" sldId="2147483940"/>
          </pc:sldLayoutMkLst>
        </pc:sldLayoutChg>
      </pc:sldMasterChg>
      <pc:sldMasterChg chg="add del addSldLayout delSldLayout">
        <pc:chgData name="ALVARO CÁRDENAS GRANJA" userId="4bee50cd-c218-4138-8674-ed6ea2760aae" providerId="ADAL" clId="{073A822D-7F4B-4796-9032-92974627D9FA}" dt="2024-09-26T14:38:44.700" v="40" actId="26606"/>
        <pc:sldMasterMkLst>
          <pc:docMk/>
          <pc:sldMasterMk cId="3857194816" sldId="2147483967"/>
        </pc:sldMasterMkLst>
        <pc:sldLayoutChg chg="add del">
          <pc:chgData name="ALVARO CÁRDENAS GRANJA" userId="4bee50cd-c218-4138-8674-ed6ea2760aae" providerId="ADAL" clId="{073A822D-7F4B-4796-9032-92974627D9FA}" dt="2024-09-26T14:38:44.700" v="40" actId="26606"/>
          <pc:sldLayoutMkLst>
            <pc:docMk/>
            <pc:sldMasterMk cId="3857194816" sldId="2147483967"/>
            <pc:sldLayoutMk cId="1619643675" sldId="2147483956"/>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1509010904" sldId="2147483957"/>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316534999" sldId="2147483958"/>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2534973219" sldId="2147483959"/>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70017238" sldId="2147483960"/>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3646349225" sldId="2147483961"/>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4230859453" sldId="2147483962"/>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273442734" sldId="2147483963"/>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3209463505" sldId="2147483964"/>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1783311478" sldId="2147483965"/>
          </pc:sldLayoutMkLst>
        </pc:sldLayoutChg>
        <pc:sldLayoutChg chg="add del">
          <pc:chgData name="ALVARO CÁRDENAS GRANJA" userId="4bee50cd-c218-4138-8674-ed6ea2760aae" providerId="ADAL" clId="{073A822D-7F4B-4796-9032-92974627D9FA}" dt="2024-09-26T14:38:44.700" v="40" actId="26606"/>
          <pc:sldLayoutMkLst>
            <pc:docMk/>
            <pc:sldMasterMk cId="3857194816" sldId="2147483967"/>
            <pc:sldLayoutMk cId="6569942" sldId="2147483966"/>
          </pc:sldLayoutMkLst>
        </pc:sldLayoutChg>
      </pc:sldMasterChg>
      <pc:sldMasterChg chg="add del addSldLayout delSldLayout">
        <pc:chgData name="ALVARO CÁRDENAS GRANJA" userId="4bee50cd-c218-4138-8674-ed6ea2760aae" providerId="ADAL" clId="{073A822D-7F4B-4796-9032-92974627D9FA}" dt="2024-09-26T14:38:16.468" v="25" actId="26606"/>
        <pc:sldMasterMkLst>
          <pc:docMk/>
          <pc:sldMasterMk cId="54801570" sldId="2147483980"/>
        </pc:sldMasterMkLst>
        <pc:sldLayoutChg chg="add del">
          <pc:chgData name="ALVARO CÁRDENAS GRANJA" userId="4bee50cd-c218-4138-8674-ed6ea2760aae" providerId="ADAL" clId="{073A822D-7F4B-4796-9032-92974627D9FA}" dt="2024-09-26T14:38:16.468" v="25" actId="26606"/>
          <pc:sldLayoutMkLst>
            <pc:docMk/>
            <pc:sldMasterMk cId="54801570" sldId="2147483980"/>
            <pc:sldLayoutMk cId="654414875" sldId="2147483969"/>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97428404" sldId="2147483970"/>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3928444660" sldId="2147483971"/>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1878177380" sldId="2147483972"/>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2234368551" sldId="2147483973"/>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3693233204" sldId="2147483974"/>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3337572362" sldId="2147483975"/>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2429852313" sldId="2147483976"/>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1440945863" sldId="2147483977"/>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707227508" sldId="2147483978"/>
          </pc:sldLayoutMkLst>
        </pc:sldLayoutChg>
        <pc:sldLayoutChg chg="add del">
          <pc:chgData name="ALVARO CÁRDENAS GRANJA" userId="4bee50cd-c218-4138-8674-ed6ea2760aae" providerId="ADAL" clId="{073A822D-7F4B-4796-9032-92974627D9FA}" dt="2024-09-26T14:38:16.468" v="25" actId="26606"/>
          <pc:sldLayoutMkLst>
            <pc:docMk/>
            <pc:sldMasterMk cId="54801570" sldId="2147483980"/>
            <pc:sldLayoutMk cId="2008332027" sldId="2147483979"/>
          </pc:sldLayoutMkLst>
        </pc:sldLayoutChg>
      </pc:sldMasterChg>
      <pc:sldMasterChg chg="add del addSldLayout delSldLayout">
        <pc:chgData name="ALVARO CÁRDENAS GRANJA" userId="4bee50cd-c218-4138-8674-ed6ea2760aae" providerId="ADAL" clId="{073A822D-7F4B-4796-9032-92974627D9FA}" dt="2024-09-26T14:38:49.298" v="42" actId="26606"/>
        <pc:sldMasterMkLst>
          <pc:docMk/>
          <pc:sldMasterMk cId="1450448554" sldId="2147483980"/>
        </pc:sldMasterMkLst>
        <pc:sldLayoutChg chg="add del">
          <pc:chgData name="ALVARO CÁRDENAS GRANJA" userId="4bee50cd-c218-4138-8674-ed6ea2760aae" providerId="ADAL" clId="{073A822D-7F4B-4796-9032-92974627D9FA}" dt="2024-09-26T14:38:49.298" v="42" actId="26606"/>
          <pc:sldLayoutMkLst>
            <pc:docMk/>
            <pc:sldMasterMk cId="1450448554" sldId="2147483980"/>
            <pc:sldLayoutMk cId="2397113315" sldId="2147483969"/>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3035119850" sldId="2147483970"/>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2778205525" sldId="2147483971"/>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892593786" sldId="2147483972"/>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1036464899" sldId="2147483973"/>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886122586" sldId="2147483974"/>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2915998242" sldId="2147483975"/>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946722859" sldId="2147483976"/>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2773994524" sldId="2147483977"/>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1750074167" sldId="2147483978"/>
          </pc:sldLayoutMkLst>
        </pc:sldLayoutChg>
        <pc:sldLayoutChg chg="add del">
          <pc:chgData name="ALVARO CÁRDENAS GRANJA" userId="4bee50cd-c218-4138-8674-ed6ea2760aae" providerId="ADAL" clId="{073A822D-7F4B-4796-9032-92974627D9FA}" dt="2024-09-26T14:38:49.298" v="42" actId="26606"/>
          <pc:sldLayoutMkLst>
            <pc:docMk/>
            <pc:sldMasterMk cId="1450448554" sldId="2147483980"/>
            <pc:sldLayoutMk cId="3448552415" sldId="2147483979"/>
          </pc:sldLayoutMkLst>
        </pc:sldLayoutChg>
      </pc:sldMasterChg>
      <pc:sldMasterChg chg="add del addSldLayout delSldLayout">
        <pc:chgData name="ALVARO CÁRDENAS GRANJA" userId="4bee50cd-c218-4138-8674-ed6ea2760aae" providerId="ADAL" clId="{073A822D-7F4B-4796-9032-92974627D9FA}" dt="2024-09-26T14:38:02.877" v="20" actId="26606"/>
        <pc:sldMasterMkLst>
          <pc:docMk/>
          <pc:sldMasterMk cId="1940426734" sldId="2147483980"/>
        </pc:sldMasterMkLst>
        <pc:sldLayoutChg chg="add del">
          <pc:chgData name="ALVARO CÁRDENAS GRANJA" userId="4bee50cd-c218-4138-8674-ed6ea2760aae" providerId="ADAL" clId="{073A822D-7F4B-4796-9032-92974627D9FA}" dt="2024-09-26T14:38:02.877" v="20" actId="26606"/>
          <pc:sldLayoutMkLst>
            <pc:docMk/>
            <pc:sldMasterMk cId="1940426734" sldId="2147483980"/>
            <pc:sldLayoutMk cId="927443562" sldId="2147483969"/>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796543468" sldId="2147483970"/>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283052412" sldId="2147483971"/>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33656930" sldId="2147483972"/>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4207715048" sldId="2147483973"/>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2176149783" sldId="2147483974"/>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2543607165" sldId="2147483975"/>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2199694031" sldId="2147483976"/>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818314126" sldId="2147483977"/>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3489112408" sldId="2147483978"/>
          </pc:sldLayoutMkLst>
        </pc:sldLayoutChg>
        <pc:sldLayoutChg chg="add del">
          <pc:chgData name="ALVARO CÁRDENAS GRANJA" userId="4bee50cd-c218-4138-8674-ed6ea2760aae" providerId="ADAL" clId="{073A822D-7F4B-4796-9032-92974627D9FA}" dt="2024-09-26T14:38:02.877" v="20" actId="26606"/>
          <pc:sldLayoutMkLst>
            <pc:docMk/>
            <pc:sldMasterMk cId="1940426734" sldId="2147483980"/>
            <pc:sldLayoutMk cId="2355288748" sldId="2147483979"/>
          </pc:sldLayoutMkLst>
        </pc:sldLayoutChg>
      </pc:sldMasterChg>
      <pc:sldMasterChg chg="add del addSldLayout delSldLayout">
        <pc:chgData name="ALVARO CÁRDENAS GRANJA" userId="4bee50cd-c218-4138-8674-ed6ea2760aae" providerId="ADAL" clId="{073A822D-7F4B-4796-9032-92974627D9FA}" dt="2024-09-26T14:39:22.984" v="51" actId="26606"/>
        <pc:sldMasterMkLst>
          <pc:docMk/>
          <pc:sldMasterMk cId="2565706419" sldId="2147483980"/>
        </pc:sldMasterMkLst>
        <pc:sldLayoutChg chg="add del">
          <pc:chgData name="ALVARO CÁRDENAS GRANJA" userId="4bee50cd-c218-4138-8674-ed6ea2760aae" providerId="ADAL" clId="{073A822D-7F4B-4796-9032-92974627D9FA}" dt="2024-09-26T14:39:22.984" v="51" actId="26606"/>
          <pc:sldLayoutMkLst>
            <pc:docMk/>
            <pc:sldMasterMk cId="2565706419" sldId="2147483980"/>
            <pc:sldLayoutMk cId="1888231194" sldId="2147483969"/>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3303948621" sldId="2147483970"/>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3439180860" sldId="2147483971"/>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2565157918" sldId="2147483972"/>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1307233688" sldId="2147483973"/>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132411759" sldId="2147483974"/>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2316995372" sldId="2147483975"/>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3796488061" sldId="2147483976"/>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301553232" sldId="2147483977"/>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2373786506" sldId="2147483978"/>
          </pc:sldLayoutMkLst>
        </pc:sldLayoutChg>
        <pc:sldLayoutChg chg="add del">
          <pc:chgData name="ALVARO CÁRDENAS GRANJA" userId="4bee50cd-c218-4138-8674-ed6ea2760aae" providerId="ADAL" clId="{073A822D-7F4B-4796-9032-92974627D9FA}" dt="2024-09-26T14:39:22.984" v="51" actId="26606"/>
          <pc:sldLayoutMkLst>
            <pc:docMk/>
            <pc:sldMasterMk cId="2565706419" sldId="2147483980"/>
            <pc:sldLayoutMk cId="1833378030" sldId="2147483979"/>
          </pc:sldLayoutMkLst>
        </pc:sldLayoutChg>
      </pc:sldMasterChg>
      <pc:sldMasterChg chg="add del addSldLayout delSldLayout">
        <pc:chgData name="ALVARO CÁRDENAS GRANJA" userId="4bee50cd-c218-4138-8674-ed6ea2760aae" providerId="ADAL" clId="{073A822D-7F4B-4796-9032-92974627D9FA}" dt="2024-09-26T14:38:24.379" v="31" actId="26606"/>
        <pc:sldMasterMkLst>
          <pc:docMk/>
          <pc:sldMasterMk cId="402832653" sldId="2147483993"/>
        </pc:sldMasterMkLst>
        <pc:sldLayoutChg chg="add del">
          <pc:chgData name="ALVARO CÁRDENAS GRANJA" userId="4bee50cd-c218-4138-8674-ed6ea2760aae" providerId="ADAL" clId="{073A822D-7F4B-4796-9032-92974627D9FA}" dt="2024-09-26T14:38:24.379" v="31" actId="26606"/>
          <pc:sldLayoutMkLst>
            <pc:docMk/>
            <pc:sldMasterMk cId="402832653" sldId="2147483993"/>
            <pc:sldLayoutMk cId="1459458356" sldId="2147483982"/>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2700019873" sldId="2147483983"/>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2231530135" sldId="2147483984"/>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3526774770" sldId="2147483985"/>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443132500" sldId="2147483986"/>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2824313617" sldId="2147483987"/>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2031272139" sldId="2147483988"/>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1376039427" sldId="2147483989"/>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2954105465" sldId="2147483990"/>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778495952" sldId="2147483991"/>
          </pc:sldLayoutMkLst>
        </pc:sldLayoutChg>
        <pc:sldLayoutChg chg="add del">
          <pc:chgData name="ALVARO CÁRDENAS GRANJA" userId="4bee50cd-c218-4138-8674-ed6ea2760aae" providerId="ADAL" clId="{073A822D-7F4B-4796-9032-92974627D9FA}" dt="2024-09-26T14:38:24.379" v="31" actId="26606"/>
          <pc:sldLayoutMkLst>
            <pc:docMk/>
            <pc:sldMasterMk cId="402832653" sldId="2147483993"/>
            <pc:sldLayoutMk cId="1233601393" sldId="2147483992"/>
          </pc:sldLayoutMkLst>
        </pc:sldLayoutChg>
      </pc:sldMasterChg>
      <pc:sldMasterChg chg="add del addSldLayout delSldLayout">
        <pc:chgData name="ALVARO CÁRDENAS GRANJA" userId="4bee50cd-c218-4138-8674-ed6ea2760aae" providerId="ADAL" clId="{073A822D-7F4B-4796-9032-92974627D9FA}" dt="2024-09-26T14:39:00.675" v="49" actId="26606"/>
        <pc:sldMasterMkLst>
          <pc:docMk/>
          <pc:sldMasterMk cId="1127289243" sldId="2147483993"/>
        </pc:sldMasterMkLst>
        <pc:sldLayoutChg chg="add del">
          <pc:chgData name="ALVARO CÁRDENAS GRANJA" userId="4bee50cd-c218-4138-8674-ed6ea2760aae" providerId="ADAL" clId="{073A822D-7F4B-4796-9032-92974627D9FA}" dt="2024-09-26T14:39:00.675" v="49" actId="26606"/>
          <pc:sldLayoutMkLst>
            <pc:docMk/>
            <pc:sldMasterMk cId="1127289243" sldId="2147483993"/>
            <pc:sldLayoutMk cId="3402744513" sldId="2147483982"/>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3673735990" sldId="2147483983"/>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1285637713" sldId="2147483984"/>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143979702" sldId="2147483985"/>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615401135" sldId="2147483986"/>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1036095278" sldId="2147483987"/>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3888348036" sldId="2147483988"/>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2339565972" sldId="2147483989"/>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4217699346" sldId="2147483990"/>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2290299438" sldId="2147483991"/>
          </pc:sldLayoutMkLst>
        </pc:sldLayoutChg>
        <pc:sldLayoutChg chg="add del">
          <pc:chgData name="ALVARO CÁRDENAS GRANJA" userId="4bee50cd-c218-4138-8674-ed6ea2760aae" providerId="ADAL" clId="{073A822D-7F4B-4796-9032-92974627D9FA}" dt="2024-09-26T14:39:00.675" v="49" actId="26606"/>
          <pc:sldLayoutMkLst>
            <pc:docMk/>
            <pc:sldMasterMk cId="1127289243" sldId="2147483993"/>
            <pc:sldLayoutMk cId="479244055" sldId="2147483992"/>
          </pc:sldLayoutMkLst>
        </pc:sldLayoutChg>
      </pc:sldMasterChg>
      <pc:sldMasterChg chg="add del addSldLayout delSldLayout">
        <pc:chgData name="ALVARO CÁRDENAS GRANJA" userId="4bee50cd-c218-4138-8674-ed6ea2760aae" providerId="ADAL" clId="{073A822D-7F4B-4796-9032-92974627D9FA}" dt="2024-09-26T14:37:48.250" v="18" actId="26606"/>
        <pc:sldMasterMkLst>
          <pc:docMk/>
          <pc:sldMasterMk cId="1950719132" sldId="2147483993"/>
        </pc:sldMasterMkLst>
        <pc:sldLayoutChg chg="add del">
          <pc:chgData name="ALVARO CÁRDENAS GRANJA" userId="4bee50cd-c218-4138-8674-ed6ea2760aae" providerId="ADAL" clId="{073A822D-7F4B-4796-9032-92974627D9FA}" dt="2024-09-26T14:37:48.250" v="18" actId="26606"/>
          <pc:sldLayoutMkLst>
            <pc:docMk/>
            <pc:sldMasterMk cId="1950719132" sldId="2147483993"/>
            <pc:sldLayoutMk cId="4057430117" sldId="2147483982"/>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1229123204" sldId="2147483983"/>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3937682820" sldId="2147483984"/>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1750730616" sldId="2147483985"/>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3772956981" sldId="2147483986"/>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2971790986" sldId="2147483987"/>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975018386" sldId="2147483988"/>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1031805815" sldId="2147483989"/>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379343065" sldId="2147483990"/>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347448025" sldId="2147483991"/>
          </pc:sldLayoutMkLst>
        </pc:sldLayoutChg>
        <pc:sldLayoutChg chg="add del">
          <pc:chgData name="ALVARO CÁRDENAS GRANJA" userId="4bee50cd-c218-4138-8674-ed6ea2760aae" providerId="ADAL" clId="{073A822D-7F4B-4796-9032-92974627D9FA}" dt="2024-09-26T14:37:48.250" v="18" actId="26606"/>
          <pc:sldLayoutMkLst>
            <pc:docMk/>
            <pc:sldMasterMk cId="1950719132" sldId="2147483993"/>
            <pc:sldLayoutMk cId="1741411659" sldId="2147483992"/>
          </pc:sldLayoutMkLst>
        </pc:sldLayoutChg>
      </pc:sldMasterChg>
      <pc:sldMasterChg chg="add del addSldLayout delSldLayout">
        <pc:chgData name="ALVARO CÁRDENAS GRANJA" userId="4bee50cd-c218-4138-8674-ed6ea2760aae" providerId="ADAL" clId="{073A822D-7F4B-4796-9032-92974627D9FA}" dt="2024-09-26T14:37:42.974" v="16" actId="26606"/>
        <pc:sldMasterMkLst>
          <pc:docMk/>
          <pc:sldMasterMk cId="98350464" sldId="2147484006"/>
        </pc:sldMasterMkLst>
        <pc:sldLayoutChg chg="add del">
          <pc:chgData name="ALVARO CÁRDENAS GRANJA" userId="4bee50cd-c218-4138-8674-ed6ea2760aae" providerId="ADAL" clId="{073A822D-7F4B-4796-9032-92974627D9FA}" dt="2024-09-26T14:37:42.974" v="16" actId="26606"/>
          <pc:sldLayoutMkLst>
            <pc:docMk/>
            <pc:sldMasterMk cId="98350464" sldId="2147484006"/>
            <pc:sldLayoutMk cId="441083068" sldId="2147483995"/>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389825088" sldId="2147483996"/>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54317477" sldId="2147483997"/>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1919412918" sldId="2147483998"/>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37773747" sldId="2147483999"/>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1746501066" sldId="2147484000"/>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2087323595" sldId="2147484001"/>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2861587813" sldId="2147484002"/>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1946075076" sldId="2147484003"/>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1724860305" sldId="2147484004"/>
          </pc:sldLayoutMkLst>
        </pc:sldLayoutChg>
        <pc:sldLayoutChg chg="add del">
          <pc:chgData name="ALVARO CÁRDENAS GRANJA" userId="4bee50cd-c218-4138-8674-ed6ea2760aae" providerId="ADAL" clId="{073A822D-7F4B-4796-9032-92974627D9FA}" dt="2024-09-26T14:37:42.974" v="16" actId="26606"/>
          <pc:sldLayoutMkLst>
            <pc:docMk/>
            <pc:sldMasterMk cId="98350464" sldId="2147484006"/>
            <pc:sldLayoutMk cId="2056198205" sldId="2147484005"/>
          </pc:sldLayoutMkLst>
        </pc:sldLayoutChg>
      </pc:sldMasterChg>
      <pc:sldMasterChg chg="add del addSldLayout delSldLayout">
        <pc:chgData name="ALVARO CÁRDENAS GRANJA" userId="4bee50cd-c218-4138-8674-ed6ea2760aae" providerId="ADAL" clId="{073A822D-7F4B-4796-9032-92974627D9FA}" dt="2024-09-26T14:38:37.351" v="36" actId="26606"/>
        <pc:sldMasterMkLst>
          <pc:docMk/>
          <pc:sldMasterMk cId="323206641" sldId="2147484006"/>
        </pc:sldMasterMkLst>
        <pc:sldLayoutChg chg="add del">
          <pc:chgData name="ALVARO CÁRDENAS GRANJA" userId="4bee50cd-c218-4138-8674-ed6ea2760aae" providerId="ADAL" clId="{073A822D-7F4B-4796-9032-92974627D9FA}" dt="2024-09-26T14:38:37.351" v="36" actId="26606"/>
          <pc:sldLayoutMkLst>
            <pc:docMk/>
            <pc:sldMasterMk cId="323206641" sldId="2147484006"/>
            <pc:sldLayoutMk cId="2429237572" sldId="2147483995"/>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3928621813" sldId="2147483996"/>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2352875332" sldId="2147483997"/>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1230421575" sldId="2147483998"/>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2998743817" sldId="2147483999"/>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1436101097" sldId="2147484000"/>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967096412" sldId="2147484001"/>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1606726964" sldId="2147484002"/>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3374222728" sldId="2147484003"/>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2189097855" sldId="2147484004"/>
          </pc:sldLayoutMkLst>
        </pc:sldLayoutChg>
        <pc:sldLayoutChg chg="add del">
          <pc:chgData name="ALVARO CÁRDENAS GRANJA" userId="4bee50cd-c218-4138-8674-ed6ea2760aae" providerId="ADAL" clId="{073A822D-7F4B-4796-9032-92974627D9FA}" dt="2024-09-26T14:38:37.351" v="36" actId="26606"/>
          <pc:sldLayoutMkLst>
            <pc:docMk/>
            <pc:sldMasterMk cId="323206641" sldId="2147484006"/>
            <pc:sldLayoutMk cId="2433830437" sldId="2147484005"/>
          </pc:sldLayoutMkLst>
        </pc:sldLayoutChg>
      </pc:sldMasterChg>
      <pc:sldMasterChg chg="add del addSldLayout delSldLayout">
        <pc:chgData name="ALVARO CÁRDENAS GRANJA" userId="4bee50cd-c218-4138-8674-ed6ea2760aae" providerId="ADAL" clId="{073A822D-7F4B-4796-9032-92974627D9FA}" dt="2024-09-26T14:39:00.006" v="47" actId="26606"/>
        <pc:sldMasterMkLst>
          <pc:docMk/>
          <pc:sldMasterMk cId="952714412" sldId="2147484006"/>
        </pc:sldMasterMkLst>
        <pc:sldLayoutChg chg="add del">
          <pc:chgData name="ALVARO CÁRDENAS GRANJA" userId="4bee50cd-c218-4138-8674-ed6ea2760aae" providerId="ADAL" clId="{073A822D-7F4B-4796-9032-92974627D9FA}" dt="2024-09-26T14:39:00.006" v="47" actId="26606"/>
          <pc:sldLayoutMkLst>
            <pc:docMk/>
            <pc:sldMasterMk cId="952714412" sldId="2147484006"/>
            <pc:sldLayoutMk cId="2304877082" sldId="2147483995"/>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442584696" sldId="2147483996"/>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1606699404" sldId="2147483997"/>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1225556247" sldId="2147483998"/>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3274394491" sldId="2147483999"/>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66168582" sldId="2147484000"/>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3353967093" sldId="2147484001"/>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3743981482" sldId="2147484002"/>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2848077636" sldId="2147484003"/>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3707599052" sldId="2147484004"/>
          </pc:sldLayoutMkLst>
        </pc:sldLayoutChg>
        <pc:sldLayoutChg chg="add del">
          <pc:chgData name="ALVARO CÁRDENAS GRANJA" userId="4bee50cd-c218-4138-8674-ed6ea2760aae" providerId="ADAL" clId="{073A822D-7F4B-4796-9032-92974627D9FA}" dt="2024-09-26T14:39:00.006" v="47" actId="26606"/>
          <pc:sldLayoutMkLst>
            <pc:docMk/>
            <pc:sldMasterMk cId="952714412" sldId="2147484006"/>
            <pc:sldLayoutMk cId="1920118079" sldId="2147484005"/>
          </pc:sldLayoutMkLst>
        </pc:sldLayoutChg>
      </pc:sldMasterChg>
      <pc:sldMasterChg chg="add del addSldLayout delSldLayout">
        <pc:chgData name="ALVARO CÁRDENAS GRANJA" userId="4bee50cd-c218-4138-8674-ed6ea2760aae" providerId="ADAL" clId="{073A822D-7F4B-4796-9032-92974627D9FA}" dt="2024-09-26T14:38:23.318" v="29" actId="26606"/>
        <pc:sldMasterMkLst>
          <pc:docMk/>
          <pc:sldMasterMk cId="4221950025" sldId="2147484006"/>
        </pc:sldMasterMkLst>
        <pc:sldLayoutChg chg="add del">
          <pc:chgData name="ALVARO CÁRDENAS GRANJA" userId="4bee50cd-c218-4138-8674-ed6ea2760aae" providerId="ADAL" clId="{073A822D-7F4B-4796-9032-92974627D9FA}" dt="2024-09-26T14:38:23.318" v="29" actId="26606"/>
          <pc:sldLayoutMkLst>
            <pc:docMk/>
            <pc:sldMasterMk cId="4221950025" sldId="2147484006"/>
            <pc:sldLayoutMk cId="1118111146" sldId="2147483995"/>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504662054" sldId="2147483996"/>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930041894" sldId="2147483997"/>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2443918692" sldId="2147483998"/>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2865190274" sldId="2147483999"/>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3558326223" sldId="2147484000"/>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1931514066" sldId="2147484001"/>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3658288896" sldId="2147484002"/>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2996143759" sldId="2147484003"/>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1396784600" sldId="2147484004"/>
          </pc:sldLayoutMkLst>
        </pc:sldLayoutChg>
        <pc:sldLayoutChg chg="add del">
          <pc:chgData name="ALVARO CÁRDENAS GRANJA" userId="4bee50cd-c218-4138-8674-ed6ea2760aae" providerId="ADAL" clId="{073A822D-7F4B-4796-9032-92974627D9FA}" dt="2024-09-26T14:38:23.318" v="29" actId="26606"/>
          <pc:sldLayoutMkLst>
            <pc:docMk/>
            <pc:sldMasterMk cId="4221950025" sldId="2147484006"/>
            <pc:sldLayoutMk cId="3048867650" sldId="2147484005"/>
          </pc:sldLayoutMkLst>
        </pc:sldLayoutChg>
      </pc:sldMasterChg>
      <pc:sldMasterChg chg="add del addSldLayout delSldLayout">
        <pc:chgData name="ALVARO CÁRDENAS GRANJA" userId="4bee50cd-c218-4138-8674-ed6ea2760aae" providerId="ADAL" clId="{073A822D-7F4B-4796-9032-92974627D9FA}" dt="2024-09-26T14:38:20.880" v="27" actId="26606"/>
        <pc:sldMasterMkLst>
          <pc:docMk/>
          <pc:sldMasterMk cId="2935482098" sldId="2147484019"/>
        </pc:sldMasterMkLst>
        <pc:sldLayoutChg chg="add del">
          <pc:chgData name="ALVARO CÁRDENAS GRANJA" userId="4bee50cd-c218-4138-8674-ed6ea2760aae" providerId="ADAL" clId="{073A822D-7F4B-4796-9032-92974627D9FA}" dt="2024-09-26T14:38:20.880" v="27" actId="26606"/>
          <pc:sldLayoutMkLst>
            <pc:docMk/>
            <pc:sldMasterMk cId="2935482098" sldId="2147484019"/>
            <pc:sldLayoutMk cId="3436098367" sldId="2147484008"/>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522835809" sldId="2147484009"/>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3844345309" sldId="2147484010"/>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4027267029" sldId="2147484011"/>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1784340075" sldId="2147484012"/>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3507933947" sldId="2147484013"/>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2600170997" sldId="2147484014"/>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4141304288" sldId="2147484015"/>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1280223474" sldId="2147484016"/>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539139875" sldId="2147484017"/>
          </pc:sldLayoutMkLst>
        </pc:sldLayoutChg>
        <pc:sldLayoutChg chg="add del">
          <pc:chgData name="ALVARO CÁRDENAS GRANJA" userId="4bee50cd-c218-4138-8674-ed6ea2760aae" providerId="ADAL" clId="{073A822D-7F4B-4796-9032-92974627D9FA}" dt="2024-09-26T14:38:20.880" v="27" actId="26606"/>
          <pc:sldLayoutMkLst>
            <pc:docMk/>
            <pc:sldMasterMk cId="2935482098" sldId="2147484019"/>
            <pc:sldLayoutMk cId="554997519" sldId="2147484018"/>
          </pc:sldLayoutMkLst>
        </pc:sldLayoutChg>
      </pc:sldMasterChg>
      <pc:sldMasterChg chg="add del addSldLayout delSldLayout">
        <pc:chgData name="ALVARO CÁRDENAS GRANJA" userId="4bee50cd-c218-4138-8674-ed6ea2760aae" providerId="ADAL" clId="{073A822D-7F4B-4796-9032-92974627D9FA}" dt="2024-09-26T14:37:34.146" v="14" actId="26606"/>
        <pc:sldMasterMkLst>
          <pc:docMk/>
          <pc:sldMasterMk cId="4159816345" sldId="2147484019"/>
        </pc:sldMasterMkLst>
        <pc:sldLayoutChg chg="add del">
          <pc:chgData name="ALVARO CÁRDENAS GRANJA" userId="4bee50cd-c218-4138-8674-ed6ea2760aae" providerId="ADAL" clId="{073A822D-7F4B-4796-9032-92974627D9FA}" dt="2024-09-26T14:37:34.146" v="14" actId="26606"/>
          <pc:sldLayoutMkLst>
            <pc:docMk/>
            <pc:sldMasterMk cId="4159816345" sldId="2147484019"/>
            <pc:sldLayoutMk cId="1505792175" sldId="2147484008"/>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650740550" sldId="2147484009"/>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1452405594" sldId="2147484010"/>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385017730" sldId="2147484011"/>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3243079502" sldId="2147484012"/>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414657880" sldId="2147484013"/>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1087845781" sldId="2147484014"/>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1706336040" sldId="2147484015"/>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2317624831" sldId="2147484016"/>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3577657262" sldId="2147484017"/>
          </pc:sldLayoutMkLst>
        </pc:sldLayoutChg>
        <pc:sldLayoutChg chg="add del">
          <pc:chgData name="ALVARO CÁRDENAS GRANJA" userId="4bee50cd-c218-4138-8674-ed6ea2760aae" providerId="ADAL" clId="{073A822D-7F4B-4796-9032-92974627D9FA}" dt="2024-09-26T14:37:34.146" v="14" actId="26606"/>
          <pc:sldLayoutMkLst>
            <pc:docMk/>
            <pc:sldMasterMk cId="4159816345" sldId="2147484019"/>
            <pc:sldLayoutMk cId="4986633" sldId="2147484018"/>
          </pc:sldLayoutMkLst>
        </pc:sldLayoutChg>
      </pc:sldMasterChg>
    </pc:docChg>
  </pc:docChgLst>
  <pc:docChgLst>
    <pc:chgData name="ALVARO CÁRDENAS GRANJA" userId="S::acardenas1132@ceuandalucia.es::4bee50cd-c218-4138-8674-ed6ea2760aae" providerId="AD" clId="Web-{A5A6EDD2-11DC-41EF-D565-0F5D8D10A7D8}"/>
    <pc:docChg chg="modSld">
      <pc:chgData name="ALVARO CÁRDENAS GRANJA" userId="S::acardenas1132@ceuandalucia.es::4bee50cd-c218-4138-8674-ed6ea2760aae" providerId="AD" clId="Web-{A5A6EDD2-11DC-41EF-D565-0F5D8D10A7D8}" dt="2024-09-29T10:13:23.423" v="345" actId="1076"/>
      <pc:docMkLst>
        <pc:docMk/>
      </pc:docMkLst>
      <pc:sldChg chg="modSp">
        <pc:chgData name="ALVARO CÁRDENAS GRANJA" userId="S::acardenas1132@ceuandalucia.es::4bee50cd-c218-4138-8674-ed6ea2760aae" providerId="AD" clId="Web-{A5A6EDD2-11DC-41EF-D565-0F5D8D10A7D8}" dt="2024-09-29T09:57:59.268" v="33"/>
        <pc:sldMkLst>
          <pc:docMk/>
          <pc:sldMk cId="912207806" sldId="260"/>
        </pc:sldMkLst>
        <pc:picChg chg="mod">
          <ac:chgData name="ALVARO CÁRDENAS GRANJA" userId="S::acardenas1132@ceuandalucia.es::4bee50cd-c218-4138-8674-ed6ea2760aae" providerId="AD" clId="Web-{A5A6EDD2-11DC-41EF-D565-0F5D8D10A7D8}" dt="2024-09-29T09:57:59.268" v="33"/>
          <ac:picMkLst>
            <pc:docMk/>
            <pc:sldMk cId="912207806" sldId="260"/>
            <ac:picMk id="2058" creationId="{0CE3469A-6942-2AF4-0D16-5EF1AFB71F06}"/>
          </ac:picMkLst>
        </pc:picChg>
      </pc:sldChg>
      <pc:sldChg chg="addSp modSp mod modShow">
        <pc:chgData name="ALVARO CÁRDENAS GRANJA" userId="S::acardenas1132@ceuandalucia.es::4bee50cd-c218-4138-8674-ed6ea2760aae" providerId="AD" clId="Web-{A5A6EDD2-11DC-41EF-D565-0F5D8D10A7D8}" dt="2024-09-29T09:57:50.940" v="32"/>
        <pc:sldMkLst>
          <pc:docMk/>
          <pc:sldMk cId="1713442750" sldId="262"/>
        </pc:sldMkLst>
        <pc:spChg chg="mod">
          <ac:chgData name="ALVARO CÁRDENAS GRANJA" userId="S::acardenas1132@ceuandalucia.es::4bee50cd-c218-4138-8674-ed6ea2760aae" providerId="AD" clId="Web-{A5A6EDD2-11DC-41EF-D565-0F5D8D10A7D8}" dt="2024-09-29T09:53:57.539" v="5" actId="14100"/>
          <ac:spMkLst>
            <pc:docMk/>
            <pc:sldMk cId="1713442750" sldId="262"/>
            <ac:spMk id="3" creationId="{1640384D-BD80-AF21-6777-689BC92265B0}"/>
          </ac:spMkLst>
        </pc:spChg>
        <pc:picChg chg="add mod">
          <ac:chgData name="ALVARO CÁRDENAS GRANJA" userId="S::acardenas1132@ceuandalucia.es::4bee50cd-c218-4138-8674-ed6ea2760aae" providerId="AD" clId="Web-{A5A6EDD2-11DC-41EF-D565-0F5D8D10A7D8}" dt="2024-09-29T09:57:50.940" v="32"/>
          <ac:picMkLst>
            <pc:docMk/>
            <pc:sldMk cId="1713442750" sldId="262"/>
            <ac:picMk id="4" creationId="{A4E7941D-AD9B-6B1F-6855-A75ACFBA1929}"/>
          </ac:picMkLst>
        </pc:picChg>
      </pc:sldChg>
      <pc:sldChg chg="addSp modSp">
        <pc:chgData name="ALVARO CÁRDENAS GRANJA" userId="S::acardenas1132@ceuandalucia.es::4bee50cd-c218-4138-8674-ed6ea2760aae" providerId="AD" clId="Web-{A5A6EDD2-11DC-41EF-D565-0F5D8D10A7D8}" dt="2024-09-29T09:57:46.612" v="31"/>
        <pc:sldMkLst>
          <pc:docMk/>
          <pc:sldMk cId="368046608" sldId="263"/>
        </pc:sldMkLst>
        <pc:spChg chg="mod">
          <ac:chgData name="ALVARO CÁRDENAS GRANJA" userId="S::acardenas1132@ceuandalucia.es::4bee50cd-c218-4138-8674-ed6ea2760aae" providerId="AD" clId="Web-{A5A6EDD2-11DC-41EF-D565-0F5D8D10A7D8}" dt="2024-09-29T09:55:12.823" v="12" actId="14100"/>
          <ac:spMkLst>
            <pc:docMk/>
            <pc:sldMk cId="368046608" sldId="263"/>
            <ac:spMk id="3" creationId="{146827F7-6D4A-63AD-EF6D-D151109DA092}"/>
          </ac:spMkLst>
        </pc:spChg>
        <pc:picChg chg="add mod">
          <ac:chgData name="ALVARO CÁRDENAS GRANJA" userId="S::acardenas1132@ceuandalucia.es::4bee50cd-c218-4138-8674-ed6ea2760aae" providerId="AD" clId="Web-{A5A6EDD2-11DC-41EF-D565-0F5D8D10A7D8}" dt="2024-09-29T09:57:46.612" v="31"/>
          <ac:picMkLst>
            <pc:docMk/>
            <pc:sldMk cId="368046608" sldId="263"/>
            <ac:picMk id="4" creationId="{13693727-3BC2-50B2-0750-C076FD958B5B}"/>
          </ac:picMkLst>
        </pc:picChg>
      </pc:sldChg>
      <pc:sldChg chg="modSp">
        <pc:chgData name="ALVARO CÁRDENAS GRANJA" userId="S::acardenas1132@ceuandalucia.es::4bee50cd-c218-4138-8674-ed6ea2760aae" providerId="AD" clId="Web-{A5A6EDD2-11DC-41EF-D565-0F5D8D10A7D8}" dt="2024-09-29T09:55:29.527" v="16" actId="14100"/>
        <pc:sldMkLst>
          <pc:docMk/>
          <pc:sldMk cId="1928869769" sldId="264"/>
        </pc:sldMkLst>
        <pc:spChg chg="mod">
          <ac:chgData name="ALVARO CÁRDENAS GRANJA" userId="S::acardenas1132@ceuandalucia.es::4bee50cd-c218-4138-8674-ed6ea2760aae" providerId="AD" clId="Web-{A5A6EDD2-11DC-41EF-D565-0F5D8D10A7D8}" dt="2024-09-29T09:55:29.527" v="16" actId="14100"/>
          <ac:spMkLst>
            <pc:docMk/>
            <pc:sldMk cId="1928869769" sldId="264"/>
            <ac:spMk id="3" creationId="{0B808FA8-AE41-648B-CD50-ECA939F64299}"/>
          </ac:spMkLst>
        </pc:spChg>
      </pc:sldChg>
      <pc:sldChg chg="addSp delSp modSp">
        <pc:chgData name="ALVARO CÁRDENAS GRANJA" userId="S::acardenas1132@ceuandalucia.es::4bee50cd-c218-4138-8674-ed6ea2760aae" providerId="AD" clId="Web-{A5A6EDD2-11DC-41EF-D565-0F5D8D10A7D8}" dt="2024-09-29T09:57:33.955" v="29"/>
        <pc:sldMkLst>
          <pc:docMk/>
          <pc:sldMk cId="1495790190" sldId="265"/>
        </pc:sldMkLst>
        <pc:spChg chg="mod">
          <ac:chgData name="ALVARO CÁRDENAS GRANJA" userId="S::acardenas1132@ceuandalucia.es::4bee50cd-c218-4138-8674-ed6ea2760aae" providerId="AD" clId="Web-{A5A6EDD2-11DC-41EF-D565-0F5D8D10A7D8}" dt="2024-09-29T09:56:35.046" v="17" actId="14100"/>
          <ac:spMkLst>
            <pc:docMk/>
            <pc:sldMk cId="1495790190" sldId="265"/>
            <ac:spMk id="3" creationId="{3976E3F4-B209-8813-DF57-6EC2BA8CF2CD}"/>
          </ac:spMkLst>
        </pc:spChg>
        <pc:picChg chg="add del mod">
          <ac:chgData name="ALVARO CÁRDENAS GRANJA" userId="S::acardenas1132@ceuandalucia.es::4bee50cd-c218-4138-8674-ed6ea2760aae" providerId="AD" clId="Web-{A5A6EDD2-11DC-41EF-D565-0F5D8D10A7D8}" dt="2024-09-29T09:57:08.454" v="21"/>
          <ac:picMkLst>
            <pc:docMk/>
            <pc:sldMk cId="1495790190" sldId="265"/>
            <ac:picMk id="4" creationId="{297944E0-9CE7-2425-6F9D-B90701682888}"/>
          </ac:picMkLst>
        </pc:picChg>
        <pc:picChg chg="add mod">
          <ac:chgData name="ALVARO CÁRDENAS GRANJA" userId="S::acardenas1132@ceuandalucia.es::4bee50cd-c218-4138-8674-ed6ea2760aae" providerId="AD" clId="Web-{A5A6EDD2-11DC-41EF-D565-0F5D8D10A7D8}" dt="2024-09-29T09:57:33.955" v="29"/>
          <ac:picMkLst>
            <pc:docMk/>
            <pc:sldMk cId="1495790190" sldId="265"/>
            <ac:picMk id="5" creationId="{062DB0D4-1D99-6DB9-7458-CD168C18FA55}"/>
          </ac:picMkLst>
        </pc:picChg>
      </pc:sldChg>
      <pc:sldChg chg="addSp modSp">
        <pc:chgData name="ALVARO CÁRDENAS GRANJA" userId="S::acardenas1132@ceuandalucia.es::4bee50cd-c218-4138-8674-ed6ea2760aae" providerId="AD" clId="Web-{A5A6EDD2-11DC-41EF-D565-0F5D8D10A7D8}" dt="2024-09-29T10:13:23.423" v="345" actId="1076"/>
        <pc:sldMkLst>
          <pc:docMk/>
          <pc:sldMk cId="1690091759" sldId="266"/>
        </pc:sldMkLst>
        <pc:spChg chg="mod">
          <ac:chgData name="ALVARO CÁRDENAS GRANJA" userId="S::acardenas1132@ceuandalucia.es::4bee50cd-c218-4138-8674-ed6ea2760aae" providerId="AD" clId="Web-{A5A6EDD2-11DC-41EF-D565-0F5D8D10A7D8}" dt="2024-09-29T10:13:10.516" v="340" actId="14100"/>
          <ac:spMkLst>
            <pc:docMk/>
            <pc:sldMk cId="1690091759" sldId="266"/>
            <ac:spMk id="3" creationId="{529F0C46-22D6-A2C7-5FFE-122A90869207}"/>
          </ac:spMkLst>
        </pc:spChg>
        <pc:picChg chg="add mod">
          <ac:chgData name="ALVARO CÁRDENAS GRANJA" userId="S::acardenas1132@ceuandalucia.es::4bee50cd-c218-4138-8674-ed6ea2760aae" providerId="AD" clId="Web-{A5A6EDD2-11DC-41EF-D565-0F5D8D10A7D8}" dt="2024-09-29T10:13:23.423" v="345" actId="1076"/>
          <ac:picMkLst>
            <pc:docMk/>
            <pc:sldMk cId="1690091759" sldId="266"/>
            <ac:picMk id="4" creationId="{D72DBBBE-BD2F-8727-444B-262F27E1E463}"/>
          </ac:picMkLst>
        </pc:picChg>
      </pc:sldChg>
    </pc:docChg>
  </pc:docChgLst>
  <pc:docChgLst>
    <pc:chgData name="MANUEL LOPEZ TOVAR" userId="S::mlopez2231@ceuandalucia.es::241d99a2-5b4c-4653-8da5-c9ab80e9fca5" providerId="AD" clId="Web-{D99D28EF-D91A-F0B1-1B5C-CDCE60A6412F}"/>
    <pc:docChg chg="modSld">
      <pc:chgData name="MANUEL LOPEZ TOVAR" userId="S::mlopez2231@ceuandalucia.es::241d99a2-5b4c-4653-8da5-c9ab80e9fca5" providerId="AD" clId="Web-{D99D28EF-D91A-F0B1-1B5C-CDCE60A6412F}" dt="2024-09-26T15:55:01.370" v="1167" actId="20577"/>
      <pc:docMkLst>
        <pc:docMk/>
      </pc:docMkLst>
      <pc:sldChg chg="addSp delSp modSp">
        <pc:chgData name="MANUEL LOPEZ TOVAR" userId="S::mlopez2231@ceuandalucia.es::241d99a2-5b4c-4653-8da5-c9ab80e9fca5" providerId="AD" clId="Web-{D99D28EF-D91A-F0B1-1B5C-CDCE60A6412F}" dt="2024-09-26T14:45:31.010" v="27"/>
        <pc:sldMkLst>
          <pc:docMk/>
          <pc:sldMk cId="2466035543" sldId="256"/>
        </pc:sldMkLst>
        <pc:spChg chg="mod">
          <ac:chgData name="MANUEL LOPEZ TOVAR" userId="S::mlopez2231@ceuandalucia.es::241d99a2-5b4c-4653-8da5-c9ab80e9fca5" providerId="AD" clId="Web-{D99D28EF-D91A-F0B1-1B5C-CDCE60A6412F}" dt="2024-09-26T14:35:31.906" v="7" actId="20577"/>
          <ac:spMkLst>
            <pc:docMk/>
            <pc:sldMk cId="2466035543" sldId="256"/>
            <ac:spMk id="2" creationId="{E50892F7-28C4-96B1-3287-09B15D5EC436}"/>
          </ac:spMkLst>
        </pc:spChg>
        <pc:spChg chg="mod">
          <ac:chgData name="MANUEL LOPEZ TOVAR" userId="S::mlopez2231@ceuandalucia.es::241d99a2-5b4c-4653-8da5-c9ab80e9fca5" providerId="AD" clId="Web-{D99D28EF-D91A-F0B1-1B5C-CDCE60A6412F}" dt="2024-09-26T14:43:28.977" v="24" actId="1076"/>
          <ac:spMkLst>
            <pc:docMk/>
            <pc:sldMk cId="2466035543" sldId="256"/>
            <ac:spMk id="3" creationId="{B24AE294-C467-53B5-D3AD-CF161AEC5ACA}"/>
          </ac:spMkLst>
        </pc:spChg>
        <pc:picChg chg="del">
          <ac:chgData name="MANUEL LOPEZ TOVAR" userId="S::mlopez2231@ceuandalucia.es::241d99a2-5b4c-4653-8da5-c9ab80e9fca5" providerId="AD" clId="Web-{D99D28EF-D91A-F0B1-1B5C-CDCE60A6412F}" dt="2024-09-26T14:36:02.297" v="8"/>
          <ac:picMkLst>
            <pc:docMk/>
            <pc:sldMk cId="2466035543" sldId="256"/>
            <ac:picMk id="4" creationId="{E26A5970-BB96-A11A-9042-75C8193D4CF6}"/>
          </ac:picMkLst>
        </pc:picChg>
        <pc:picChg chg="add del mod">
          <ac:chgData name="MANUEL LOPEZ TOVAR" userId="S::mlopez2231@ceuandalucia.es::241d99a2-5b4c-4653-8da5-c9ab80e9fca5" providerId="AD" clId="Web-{D99D28EF-D91A-F0B1-1B5C-CDCE60A6412F}" dt="2024-09-26T14:45:31.010" v="27"/>
          <ac:picMkLst>
            <pc:docMk/>
            <pc:sldMk cId="2466035543" sldId="256"/>
            <ac:picMk id="4" creationId="{E6E2E282-05B8-5DD2-E55A-B49C146CCF9E}"/>
          </ac:picMkLst>
        </pc:picChg>
      </pc:sldChg>
      <pc:sldChg chg="modSp">
        <pc:chgData name="MANUEL LOPEZ TOVAR" userId="S::mlopez2231@ceuandalucia.es::241d99a2-5b4c-4653-8da5-c9ab80e9fca5" providerId="AD" clId="Web-{D99D28EF-D91A-F0B1-1B5C-CDCE60A6412F}" dt="2024-09-26T15:04:52.562" v="512" actId="20577"/>
        <pc:sldMkLst>
          <pc:docMk/>
          <pc:sldMk cId="3561306023" sldId="257"/>
        </pc:sldMkLst>
        <pc:spChg chg="mod">
          <ac:chgData name="MANUEL LOPEZ TOVAR" userId="S::mlopez2231@ceuandalucia.es::241d99a2-5b4c-4653-8da5-c9ab80e9fca5" providerId="AD" clId="Web-{D99D28EF-D91A-F0B1-1B5C-CDCE60A6412F}" dt="2024-09-26T15:04:52.562" v="512" actId="20577"/>
          <ac:spMkLst>
            <pc:docMk/>
            <pc:sldMk cId="3561306023" sldId="257"/>
            <ac:spMk id="3" creationId="{2F2C09A5-A32C-D60C-C3E4-5B23A6B5297D}"/>
          </ac:spMkLst>
        </pc:spChg>
      </pc:sldChg>
      <pc:sldChg chg="modSp">
        <pc:chgData name="MANUEL LOPEZ TOVAR" userId="S::mlopez2231@ceuandalucia.es::241d99a2-5b4c-4653-8da5-c9ab80e9fca5" providerId="AD" clId="Web-{D99D28EF-D91A-F0B1-1B5C-CDCE60A6412F}" dt="2024-09-26T15:49:29.425" v="970" actId="20577"/>
        <pc:sldMkLst>
          <pc:docMk/>
          <pc:sldMk cId="912207806" sldId="260"/>
        </pc:sldMkLst>
        <pc:spChg chg="mod">
          <ac:chgData name="MANUEL LOPEZ TOVAR" userId="S::mlopez2231@ceuandalucia.es::241d99a2-5b4c-4653-8da5-c9ab80e9fca5" providerId="AD" clId="Web-{D99D28EF-D91A-F0B1-1B5C-CDCE60A6412F}" dt="2024-09-26T15:24:08.863" v="535" actId="20577"/>
          <ac:spMkLst>
            <pc:docMk/>
            <pc:sldMk cId="912207806" sldId="260"/>
            <ac:spMk id="2" creationId="{BC920AAB-ED68-EFD9-8172-D83031FE25EB}"/>
          </ac:spMkLst>
        </pc:spChg>
        <pc:spChg chg="mod">
          <ac:chgData name="MANUEL LOPEZ TOVAR" userId="S::mlopez2231@ceuandalucia.es::241d99a2-5b4c-4653-8da5-c9ab80e9fca5" providerId="AD" clId="Web-{D99D28EF-D91A-F0B1-1B5C-CDCE60A6412F}" dt="2024-09-26T15:49:29.425" v="970" actId="20577"/>
          <ac:spMkLst>
            <pc:docMk/>
            <pc:sldMk cId="912207806" sldId="260"/>
            <ac:spMk id="6" creationId="{C015A91F-54E5-74FF-5D74-AE7B8CEC2349}"/>
          </ac:spMkLst>
        </pc:spChg>
        <pc:picChg chg="mod">
          <ac:chgData name="MANUEL LOPEZ TOVAR" userId="S::mlopez2231@ceuandalucia.es::241d99a2-5b4c-4653-8da5-c9ab80e9fca5" providerId="AD" clId="Web-{D99D28EF-D91A-F0B1-1B5C-CDCE60A6412F}" dt="2024-09-26T15:30:08.522" v="582" actId="1076"/>
          <ac:picMkLst>
            <pc:docMk/>
            <pc:sldMk cId="912207806" sldId="260"/>
            <ac:picMk id="2058" creationId="{0CE3469A-6942-2AF4-0D16-5EF1AFB71F06}"/>
          </ac:picMkLst>
        </pc:picChg>
      </pc:sldChg>
      <pc:sldChg chg="modSp">
        <pc:chgData name="MANUEL LOPEZ TOVAR" userId="S::mlopez2231@ceuandalucia.es::241d99a2-5b4c-4653-8da5-c9ab80e9fca5" providerId="AD" clId="Web-{D99D28EF-D91A-F0B1-1B5C-CDCE60A6412F}" dt="2024-09-26T15:55:01.370" v="1167" actId="20577"/>
        <pc:sldMkLst>
          <pc:docMk/>
          <pc:sldMk cId="1713442750" sldId="262"/>
        </pc:sldMkLst>
        <pc:spChg chg="mod">
          <ac:chgData name="MANUEL LOPEZ TOVAR" userId="S::mlopez2231@ceuandalucia.es::241d99a2-5b4c-4653-8da5-c9ab80e9fca5" providerId="AD" clId="Web-{D99D28EF-D91A-F0B1-1B5C-CDCE60A6412F}" dt="2024-09-26T15:55:01.370" v="1167" actId="20577"/>
          <ac:spMkLst>
            <pc:docMk/>
            <pc:sldMk cId="1713442750" sldId="262"/>
            <ac:spMk id="3" creationId="{1640384D-BD80-AF21-6777-689BC92265B0}"/>
          </ac:spMkLst>
        </pc:spChg>
      </pc:sldChg>
    </pc:docChg>
  </pc:docChgLst>
  <pc:docChgLst>
    <pc:chgData name="ALVARO CÁRDENAS GRANJA" userId="4bee50cd-c218-4138-8674-ed6ea2760aae" providerId="ADAL" clId="{1CC6103D-D3F9-47D7-9730-3C65B33BA932}"/>
    <pc:docChg chg="undo custSel modSld">
      <pc:chgData name="ALVARO CÁRDENAS GRANJA" userId="4bee50cd-c218-4138-8674-ed6ea2760aae" providerId="ADAL" clId="{1CC6103D-D3F9-47D7-9730-3C65B33BA932}" dt="2024-09-30T10:18:27.143" v="62" actId="113"/>
      <pc:docMkLst>
        <pc:docMk/>
      </pc:docMkLst>
      <pc:sldChg chg="modSp mod">
        <pc:chgData name="ALVARO CÁRDENAS GRANJA" userId="4bee50cd-c218-4138-8674-ed6ea2760aae" providerId="ADAL" clId="{1CC6103D-D3F9-47D7-9730-3C65B33BA932}" dt="2024-09-30T10:18:27.143" v="62" actId="113"/>
        <pc:sldMkLst>
          <pc:docMk/>
          <pc:sldMk cId="2466035543" sldId="256"/>
        </pc:sldMkLst>
        <pc:spChg chg="mod">
          <ac:chgData name="ALVARO CÁRDENAS GRANJA" userId="4bee50cd-c218-4138-8674-ed6ea2760aae" providerId="ADAL" clId="{1CC6103D-D3F9-47D7-9730-3C65B33BA932}" dt="2024-09-30T10:18:27.143" v="62" actId="113"/>
          <ac:spMkLst>
            <pc:docMk/>
            <pc:sldMk cId="2466035543" sldId="256"/>
            <ac:spMk id="2" creationId="{E50892F7-28C4-96B1-3287-09B15D5EC436}"/>
          </ac:spMkLst>
        </pc:spChg>
        <pc:spChg chg="mod">
          <ac:chgData name="ALVARO CÁRDENAS GRANJA" userId="4bee50cd-c218-4138-8674-ed6ea2760aae" providerId="ADAL" clId="{1CC6103D-D3F9-47D7-9730-3C65B33BA932}" dt="2024-09-30T10:18:24.320" v="61" actId="20577"/>
          <ac:spMkLst>
            <pc:docMk/>
            <pc:sldMk cId="2466035543" sldId="256"/>
            <ac:spMk id="3" creationId="{B24AE294-C467-53B5-D3AD-CF161AEC5ACA}"/>
          </ac:spMkLst>
        </pc:spChg>
      </pc:sldChg>
      <pc:sldChg chg="modSp mod">
        <pc:chgData name="ALVARO CÁRDENAS GRANJA" userId="4bee50cd-c218-4138-8674-ed6ea2760aae" providerId="ADAL" clId="{1CC6103D-D3F9-47D7-9730-3C65B33BA932}" dt="2024-09-30T10:06:07.999" v="3" actId="207"/>
        <pc:sldMkLst>
          <pc:docMk/>
          <pc:sldMk cId="3561306023" sldId="257"/>
        </pc:sldMkLst>
        <pc:spChg chg="mod">
          <ac:chgData name="ALVARO CÁRDENAS GRANJA" userId="4bee50cd-c218-4138-8674-ed6ea2760aae" providerId="ADAL" clId="{1CC6103D-D3F9-47D7-9730-3C65B33BA932}" dt="2024-09-30T10:06:07.999" v="3" actId="207"/>
          <ac:spMkLst>
            <pc:docMk/>
            <pc:sldMk cId="3561306023" sldId="257"/>
            <ac:spMk id="2" creationId="{CE1B9327-56A6-1FC8-60DF-9BDFCCEAE0CD}"/>
          </ac:spMkLst>
        </pc:spChg>
      </pc:sldChg>
      <pc:sldChg chg="modSp mod">
        <pc:chgData name="ALVARO CÁRDENAS GRANJA" userId="4bee50cd-c218-4138-8674-ed6ea2760aae" providerId="ADAL" clId="{1CC6103D-D3F9-47D7-9730-3C65B33BA932}" dt="2024-09-30T10:14:02.797" v="50" actId="20577"/>
        <pc:sldMkLst>
          <pc:docMk/>
          <pc:sldMk cId="56357939" sldId="258"/>
        </pc:sldMkLst>
        <pc:spChg chg="mod">
          <ac:chgData name="ALVARO CÁRDENAS GRANJA" userId="4bee50cd-c218-4138-8674-ed6ea2760aae" providerId="ADAL" clId="{1CC6103D-D3F9-47D7-9730-3C65B33BA932}" dt="2024-09-30T10:14:02.797" v="50" actId="20577"/>
          <ac:spMkLst>
            <pc:docMk/>
            <pc:sldMk cId="56357939" sldId="258"/>
            <ac:spMk id="3" creationId="{F78E42B2-521F-9C93-33DD-09994F61D1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31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EC743F4-8769-40B4-85DF-6CB8DE9F66AA}"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89895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250223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816901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84939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40373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554502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1478874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2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179594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80061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EC743F4-8769-40B4-85DF-6CB8DE9F66AA}"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263911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EC743F4-8769-40B4-85DF-6CB8DE9F66AA}"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411303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EC743F4-8769-40B4-85DF-6CB8DE9F66AA}"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24886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113294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C743F4-8769-40B4-85DF-6CB8DE9F66AA}"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16532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C743F4-8769-40B4-85DF-6CB8DE9F66AA}"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a:p>
        </p:txBody>
      </p:sp>
    </p:spTree>
    <p:extLst>
      <p:ext uri="{BB962C8B-B14F-4D97-AF65-F5344CB8AC3E}">
        <p14:creationId xmlns:p14="http://schemas.microsoft.com/office/powerpoint/2010/main" val="312493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EC743F4-8769-40B4-85DF-6CB8DE9F66AA}" type="datetimeFigureOut">
              <a:rPr lang="en-US" smtClean="0"/>
              <a:pPr/>
              <a:t>9/30/2024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2BD96E-3838-45D2-9031-D3AF67C920A5}" type="slidenum">
              <a:rPr lang="en-US" smtClean="0"/>
              <a:pPr/>
              <a:t>‹Nº›</a:t>
            </a:fld>
            <a:endParaRPr lang="en-US"/>
          </a:p>
        </p:txBody>
      </p:sp>
    </p:spTree>
    <p:extLst>
      <p:ext uri="{BB962C8B-B14F-4D97-AF65-F5344CB8AC3E}">
        <p14:creationId xmlns:p14="http://schemas.microsoft.com/office/powerpoint/2010/main" val="1109404713"/>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42000"/>
                <a:satMod val="200000"/>
                <a:lumMod val="118000"/>
              </a:schemeClr>
            </a:gs>
            <a:gs pos="100000">
              <a:schemeClr val="bg1">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155" name="Rectangle 157">
            <a:extLst>
              <a:ext uri="{FF2B5EF4-FFF2-40B4-BE49-F238E27FC236}">
                <a16:creationId xmlns:a16="http://schemas.microsoft.com/office/drawing/2014/main" id="{181E21B4-F70E-413B-88D4-ACBF22346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Imagen 147" descr="Imagen que contiene interior, tabla, pastel, cama">
            <a:extLst>
              <a:ext uri="{FF2B5EF4-FFF2-40B4-BE49-F238E27FC236}">
                <a16:creationId xmlns:a16="http://schemas.microsoft.com/office/drawing/2014/main" id="{73153A9C-D462-1BA7-CE3C-FA784F1CFED4}"/>
              </a:ext>
            </a:extLst>
          </p:cNvPr>
          <p:cNvPicPr>
            <a:picLocks noChangeAspect="1"/>
          </p:cNvPicPr>
          <p:nvPr/>
        </p:nvPicPr>
        <p:blipFill>
          <a:blip r:embed="rId2">
            <a:alphaModFix amt="25000"/>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E50892F7-28C4-96B1-3287-09B15D5EC436}"/>
              </a:ext>
            </a:extLst>
          </p:cNvPr>
          <p:cNvSpPr>
            <a:spLocks noGrp="1"/>
          </p:cNvSpPr>
          <p:nvPr>
            <p:ph type="ctrTitle"/>
          </p:nvPr>
        </p:nvSpPr>
        <p:spPr>
          <a:xfrm>
            <a:off x="684212" y="685799"/>
            <a:ext cx="8001000" cy="2971801"/>
          </a:xfrm>
        </p:spPr>
        <p:txBody>
          <a:bodyPr vert="horz" lIns="91440" tIns="45720" rIns="91440" bIns="45720" rtlCol="0">
            <a:normAutofit/>
          </a:bodyPr>
          <a:lstStyle/>
          <a:p>
            <a:r>
              <a:rPr lang="es-ES" b="1" cap="all" spc="600" dirty="0">
                <a:ea typeface="Batang" panose="02030600000101010101" pitchFamily="18" charset="-127"/>
              </a:rPr>
              <a:t>Memoria</a:t>
            </a:r>
            <a:br>
              <a:rPr lang="es-ES" b="0" cap="all" spc="600" dirty="0">
                <a:latin typeface="Bembo"/>
                <a:ea typeface="Batang" panose="02030600000101010101" pitchFamily="18" charset="-127"/>
              </a:rPr>
            </a:br>
            <a:endParaRPr lang="es-ES" b="0" cap="all" spc="600" dirty="0">
              <a:latin typeface="Bembo"/>
              <a:ea typeface="Batang" panose="02030600000101010101" pitchFamily="18" charset="-127"/>
            </a:endParaRPr>
          </a:p>
        </p:txBody>
      </p:sp>
      <p:sp>
        <p:nvSpPr>
          <p:cNvPr id="3" name="Subtítulo 2">
            <a:extLst>
              <a:ext uri="{FF2B5EF4-FFF2-40B4-BE49-F238E27FC236}">
                <a16:creationId xmlns:a16="http://schemas.microsoft.com/office/drawing/2014/main" id="{B24AE294-C467-53B5-D3AD-CF161AEC5ACA}"/>
              </a:ext>
            </a:extLst>
          </p:cNvPr>
          <p:cNvSpPr>
            <a:spLocks noGrp="1"/>
          </p:cNvSpPr>
          <p:nvPr>
            <p:ph type="subTitle" idx="1"/>
          </p:nvPr>
        </p:nvSpPr>
        <p:spPr>
          <a:xfrm>
            <a:off x="684212" y="3843867"/>
            <a:ext cx="6400800" cy="1947333"/>
          </a:xfrm>
        </p:spPr>
        <p:txBody>
          <a:bodyPr>
            <a:normAutofit/>
          </a:bodyPr>
          <a:lstStyle/>
          <a:p>
            <a:r>
              <a:rPr lang="es-ES" dirty="0"/>
              <a:t>Álvaro Cárdenas Granja</a:t>
            </a:r>
          </a:p>
          <a:p>
            <a:r>
              <a:rPr lang="es-ES" dirty="0"/>
              <a:t>Manuel López Tovar</a:t>
            </a:r>
          </a:p>
          <a:p>
            <a:endParaRPr lang="es-ES" dirty="0"/>
          </a:p>
        </p:txBody>
      </p:sp>
      <p:grpSp>
        <p:nvGrpSpPr>
          <p:cNvPr id="157" name="Group 159">
            <a:extLst>
              <a:ext uri="{FF2B5EF4-FFF2-40B4-BE49-F238E27FC236}">
                <a16:creationId xmlns:a16="http://schemas.microsoft.com/office/drawing/2014/main" id="{CF21BF5E-2E71-4F7C-A7A1-BBD01B34BB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161" name="Straight Connector 160">
              <a:extLst>
                <a:ext uri="{FF2B5EF4-FFF2-40B4-BE49-F238E27FC236}">
                  <a16:creationId xmlns:a16="http://schemas.microsoft.com/office/drawing/2014/main" id="{22F932E8-44ED-4A80-A3AE-E81B8CC79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5C084D4A-2F61-4243-AEC9-3D86789357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A3A6ACB3-29A6-4EAF-9CE0-0A679202DB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010A533D-1C61-4649-8F3F-0C572ED22F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9FF4E63A-34C0-4949-AFA5-094379906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66035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A50A24-EEE5-27F5-03AD-7C5B35B71713}"/>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a:t>
            </a:r>
            <a:r>
              <a:rPr lang="es-ES" dirty="0" err="1">
                <a:hlinkClick r:id="rId2" action="ppaction://hlinksldjump"/>
              </a:rPr>
              <a:t>usb</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3976E3F4-B209-8813-DF57-6EC2BA8CF2CD}"/>
              </a:ext>
            </a:extLst>
          </p:cNvPr>
          <p:cNvSpPr>
            <a:spLocks noGrp="1"/>
          </p:cNvSpPr>
          <p:nvPr>
            <p:ph idx="1"/>
          </p:nvPr>
        </p:nvSpPr>
        <p:spPr>
          <a:xfrm>
            <a:off x="684212" y="2068511"/>
            <a:ext cx="8093243" cy="3615267"/>
          </a:xfrm>
        </p:spPr>
        <p:txBody>
          <a:bodyPr>
            <a:normAutofit/>
          </a:bodyPr>
          <a:lstStyle/>
          <a:p>
            <a:r>
              <a:rPr lang="es-ES"/>
              <a:t>Estos dispositivos permiten almacenar muchísimos ficheros y documentos en el espacio que ocupa un mechero.</a:t>
            </a:r>
          </a:p>
          <a:p>
            <a:pPr marL="0" indent="0">
              <a:buClr>
                <a:srgbClr val="FFFFFF"/>
              </a:buClr>
              <a:buNone/>
            </a:pPr>
            <a:endParaRPr lang="es-ES"/>
          </a:p>
        </p:txBody>
      </p:sp>
      <p:pic>
        <p:nvPicPr>
          <p:cNvPr id="5" name="Imagen 4" descr="KOOTION Memoria USB 128 GB, USB 3.0 Pendrive USB Diseño Giratorio USB Flash  Drive de 360° con Tapa metálica Colorido Pendrive 128GB para ...">
            <a:extLst>
              <a:ext uri="{FF2B5EF4-FFF2-40B4-BE49-F238E27FC236}">
                <a16:creationId xmlns:a16="http://schemas.microsoft.com/office/drawing/2014/main" id="{062DB0D4-1D99-6DB9-7458-CD168C18FA55}"/>
              </a:ext>
            </a:extLst>
          </p:cNvPr>
          <p:cNvPicPr>
            <a:picLocks noChangeAspect="1"/>
          </p:cNvPicPr>
          <p:nvPr/>
        </p:nvPicPr>
        <p:blipFill>
          <a:blip r:embed="rId3"/>
          <a:stretch>
            <a:fillRect/>
          </a:stretch>
        </p:blipFill>
        <p:spPr>
          <a:xfrm>
            <a:off x="8775031" y="2498558"/>
            <a:ext cx="2231859" cy="2231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5790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EF7807-058B-065B-AB84-8BC30234D88D}"/>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externa</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529F0C46-22D6-A2C7-5FFE-122A90869207}"/>
              </a:ext>
            </a:extLst>
          </p:cNvPr>
          <p:cNvSpPr>
            <a:spLocks noGrp="1"/>
          </p:cNvSpPr>
          <p:nvPr>
            <p:ph idx="1"/>
          </p:nvPr>
        </p:nvSpPr>
        <p:spPr>
          <a:xfrm>
            <a:off x="684212" y="2068511"/>
            <a:ext cx="7527472" cy="3615267"/>
          </a:xfrm>
        </p:spPr>
        <p:txBody>
          <a:bodyPr>
            <a:normAutofit/>
          </a:bodyPr>
          <a:lstStyle/>
          <a:p>
            <a:pPr>
              <a:buClr>
                <a:srgbClr val="FFFFFF"/>
              </a:buClr>
            </a:pPr>
            <a:r>
              <a:rPr lang="es-ES"/>
              <a:t>La memoria externa al fin y al cabo son discos duros y SSD pero portables</a:t>
            </a:r>
          </a:p>
          <a:p>
            <a:pPr>
              <a:buClr>
                <a:srgbClr val="FFFFFF"/>
              </a:buClr>
            </a:pPr>
            <a:r>
              <a:rPr lang="es-ES"/>
              <a:t>Estos discos en vez de ir directamente conectador a la placa base, van conectados por USB o </a:t>
            </a:r>
            <a:r>
              <a:rPr lang="es-ES" err="1"/>
              <a:t>fireware</a:t>
            </a:r>
            <a:r>
              <a:rPr lang="es-ES"/>
              <a:t>.</a:t>
            </a:r>
          </a:p>
        </p:txBody>
      </p:sp>
      <p:pic>
        <p:nvPicPr>
          <p:cNvPr id="4" name="Imagen 3" descr="Cuatro discos duros SSD externos para llevar nuestros datos siempre con  nosotros">
            <a:extLst>
              <a:ext uri="{FF2B5EF4-FFF2-40B4-BE49-F238E27FC236}">
                <a16:creationId xmlns:a16="http://schemas.microsoft.com/office/drawing/2014/main" id="{D72DBBBE-BD2F-8727-444B-262F27E1E463}"/>
              </a:ext>
            </a:extLst>
          </p:cNvPr>
          <p:cNvPicPr>
            <a:picLocks noChangeAspect="1"/>
          </p:cNvPicPr>
          <p:nvPr/>
        </p:nvPicPr>
        <p:blipFill>
          <a:blip r:embed="rId3"/>
          <a:stretch>
            <a:fillRect/>
          </a:stretch>
        </p:blipFill>
        <p:spPr>
          <a:xfrm>
            <a:off x="8343900" y="3111047"/>
            <a:ext cx="2743200" cy="154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009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B43F1E-4E17-B9B9-E6DC-75B704444108}"/>
              </a:ext>
            </a:extLst>
          </p:cNvPr>
          <p:cNvSpPr>
            <a:spLocks noGrp="1"/>
          </p:cNvSpPr>
          <p:nvPr>
            <p:ph type="title"/>
          </p:nvPr>
        </p:nvSpPr>
        <p:spPr>
          <a:xfrm>
            <a:off x="684212" y="485244"/>
            <a:ext cx="8534400" cy="1507067"/>
          </a:xfrm>
        </p:spPr>
        <p:txBody>
          <a:bodyPr>
            <a:normAutofit/>
          </a:bodyPr>
          <a:lstStyle/>
          <a:p>
            <a:pPr algn="ctr"/>
            <a:r>
              <a:rPr lang="es-ES" dirty="0"/>
              <a:t>Índice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F78E42B2-521F-9C93-33DD-09994F61D19F}"/>
              </a:ext>
            </a:extLst>
          </p:cNvPr>
          <p:cNvSpPr>
            <a:spLocks noGrp="1"/>
          </p:cNvSpPr>
          <p:nvPr>
            <p:ph idx="1"/>
          </p:nvPr>
        </p:nvSpPr>
        <p:spPr>
          <a:xfrm>
            <a:off x="684212" y="2068511"/>
            <a:ext cx="8534400" cy="3615267"/>
          </a:xfrm>
        </p:spPr>
        <p:txBody>
          <a:bodyPr>
            <a:normAutofit fontScale="92500" lnSpcReduction="10000"/>
          </a:bodyPr>
          <a:lstStyle/>
          <a:p>
            <a:r>
              <a:rPr lang="es-ES" sz="2000" dirty="0">
                <a:latin typeface="Arial" panose="020B0604020202020204" pitchFamily="34" charset="0"/>
                <a:cs typeface="Arial" panose="020B0604020202020204" pitchFamily="34" charset="0"/>
                <a:hlinkClick r:id="rId2" action="ppaction://hlinksldjump"/>
              </a:rPr>
              <a:t>3- ¿Qué es la memoria en informática?</a:t>
            </a:r>
            <a:endParaRPr lang="es-ES" sz="2000" dirty="0">
              <a:latin typeface="Arial" panose="020B0604020202020204" pitchFamily="34" charset="0"/>
              <a:cs typeface="Arial" panose="020B0604020202020204" pitchFamily="34" charset="0"/>
            </a:endParaRPr>
          </a:p>
          <a:p>
            <a:r>
              <a:rPr lang="es-ES" dirty="0">
                <a:hlinkClick r:id="rId3" action="ppaction://hlinksldjump"/>
              </a:rPr>
              <a:t>4- Tipos de memoria</a:t>
            </a:r>
            <a:endParaRPr lang="es-ES" dirty="0"/>
          </a:p>
          <a:p>
            <a:r>
              <a:rPr lang="es-ES" dirty="0">
                <a:hlinkClick r:id="rId4" action="ppaction://hlinksldjump"/>
              </a:rPr>
              <a:t>5- Memoria </a:t>
            </a:r>
            <a:r>
              <a:rPr lang="es-ES" dirty="0" err="1">
                <a:hlinkClick r:id="rId4" action="ppaction://hlinksldjump"/>
              </a:rPr>
              <a:t>ram</a:t>
            </a:r>
            <a:endParaRPr lang="es-ES" dirty="0"/>
          </a:p>
          <a:p>
            <a:r>
              <a:rPr lang="es-ES" dirty="0">
                <a:hlinkClick r:id="rId5" action="ppaction://hlinksldjump"/>
              </a:rPr>
              <a:t>6- Memoria caché</a:t>
            </a:r>
            <a:endParaRPr lang="es-ES" dirty="0"/>
          </a:p>
          <a:p>
            <a:r>
              <a:rPr lang="es-ES" dirty="0">
                <a:hlinkClick r:id="rId6" action="ppaction://hlinksldjump"/>
              </a:rPr>
              <a:t>7- Memoria rom</a:t>
            </a:r>
            <a:endParaRPr lang="es-ES" dirty="0"/>
          </a:p>
          <a:p>
            <a:r>
              <a:rPr lang="es-ES" dirty="0">
                <a:hlinkClick r:id="rId7" action="ppaction://hlinksldjump"/>
              </a:rPr>
              <a:t>8- Disco duro y </a:t>
            </a:r>
            <a:r>
              <a:rPr lang="es-ES" dirty="0" err="1">
                <a:hlinkClick r:id="rId7" action="ppaction://hlinksldjump"/>
              </a:rPr>
              <a:t>ssd</a:t>
            </a:r>
            <a:endParaRPr lang="es-ES" dirty="0"/>
          </a:p>
          <a:p>
            <a:r>
              <a:rPr lang="es-ES" dirty="0">
                <a:hlinkClick r:id="rId8" action="ppaction://hlinksldjump"/>
              </a:rPr>
              <a:t>9- Memoria “swap”</a:t>
            </a:r>
            <a:endParaRPr lang="es-ES" dirty="0"/>
          </a:p>
          <a:p>
            <a:r>
              <a:rPr lang="es-ES" dirty="0">
                <a:hlinkClick r:id="rId9" action="ppaction://hlinksldjump"/>
              </a:rPr>
              <a:t>10- Memoria </a:t>
            </a:r>
            <a:r>
              <a:rPr lang="es-ES" dirty="0" err="1">
                <a:hlinkClick r:id="rId9" action="ppaction://hlinksldjump"/>
              </a:rPr>
              <a:t>usb</a:t>
            </a:r>
            <a:endParaRPr lang="es-ES" dirty="0"/>
          </a:p>
          <a:p>
            <a:r>
              <a:rPr lang="es-ES" dirty="0">
                <a:hlinkClick r:id="rId10" action="ppaction://hlinksldjump"/>
              </a:rPr>
              <a:t>11- Memoria externa</a:t>
            </a:r>
            <a:endParaRPr lang="es-ES" dirty="0"/>
          </a:p>
        </p:txBody>
      </p:sp>
    </p:spTree>
    <p:extLst>
      <p:ext uri="{BB962C8B-B14F-4D97-AF65-F5344CB8AC3E}">
        <p14:creationId xmlns:p14="http://schemas.microsoft.com/office/powerpoint/2010/main" val="5635793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1B9327-56A6-1FC8-60DF-9BDFCCEAE0CD}"/>
              </a:ext>
            </a:extLst>
          </p:cNvPr>
          <p:cNvSpPr>
            <a:spLocks noGrp="1"/>
          </p:cNvSpPr>
          <p:nvPr>
            <p:ph type="title"/>
          </p:nvPr>
        </p:nvSpPr>
        <p:spPr>
          <a:xfrm>
            <a:off x="684212" y="485244"/>
            <a:ext cx="8534400" cy="1507067"/>
          </a:xfrm>
        </p:spPr>
        <p:txBody>
          <a:bodyPr>
            <a:normAutofit/>
          </a:bodyPr>
          <a:lstStyle/>
          <a:p>
            <a:pPr algn="ctr"/>
            <a:r>
              <a:rPr lang="es-ES" sz="3200" dirty="0">
                <a:latin typeface="Arial" panose="020B0604020202020204" pitchFamily="34" charset="0"/>
                <a:cs typeface="Arial" panose="020B0604020202020204" pitchFamily="34" charset="0"/>
                <a:hlinkClick r:id="rId2" action="ppaction://hlinksldjump"/>
              </a:rPr>
              <a:t>¿Qué es la memoria en informática?</a:t>
            </a:r>
            <a:endParaRPr lang="es-ES" sz="32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2F2C09A5-A32C-D60C-C3E4-5B23A6B5297D}"/>
              </a:ext>
            </a:extLst>
          </p:cNvPr>
          <p:cNvSpPr>
            <a:spLocks noGrp="1"/>
          </p:cNvSpPr>
          <p:nvPr>
            <p:ph idx="1"/>
          </p:nvPr>
        </p:nvSpPr>
        <p:spPr>
          <a:xfrm>
            <a:off x="684212" y="2068511"/>
            <a:ext cx="8534400" cy="3615267"/>
          </a:xfrm>
        </p:spPr>
        <p:txBody>
          <a:bodyPr>
            <a:normAutofit/>
          </a:bodyPr>
          <a:lstStyle/>
          <a:p>
            <a:r>
              <a:rPr lang="es-ES"/>
              <a:t>Las memorias en informática no son más que dispositivos que retienen y logran memorizar durante un periodo de tiempo de tiempo cualquier tipo de información que el usuario necesite resguardar.</a:t>
            </a:r>
          </a:p>
          <a:p>
            <a:pPr>
              <a:buClr>
                <a:srgbClr val="FFFFFF"/>
              </a:buClr>
            </a:pPr>
            <a:endParaRPr lang="es-ES"/>
          </a:p>
          <a:p>
            <a:pPr>
              <a:buClr>
                <a:srgbClr val="FFFFFF"/>
              </a:buClr>
            </a:pPr>
            <a:r>
              <a:rPr lang="es-ES"/>
              <a:t>Por ejemplo, las computadoras actuales guardan conocimiento del software para poder funcionar adecuadamente, además de las aplicaciones y documentos que poseen.</a:t>
            </a:r>
          </a:p>
        </p:txBody>
      </p:sp>
    </p:spTree>
    <p:extLst>
      <p:ext uri="{BB962C8B-B14F-4D97-AF65-F5344CB8AC3E}">
        <p14:creationId xmlns:p14="http://schemas.microsoft.com/office/powerpoint/2010/main" val="35613060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ACD2A1-0278-59DD-6C3D-99E86A37215A}"/>
              </a:ext>
            </a:extLst>
          </p:cNvPr>
          <p:cNvSpPr>
            <a:spLocks noGrp="1"/>
          </p:cNvSpPr>
          <p:nvPr>
            <p:ph type="title"/>
          </p:nvPr>
        </p:nvSpPr>
        <p:spPr>
          <a:xfrm>
            <a:off x="684212" y="485244"/>
            <a:ext cx="8534400" cy="1507067"/>
          </a:xfrm>
        </p:spPr>
        <p:txBody>
          <a:bodyPr>
            <a:normAutofit/>
          </a:bodyPr>
          <a:lstStyle/>
          <a:p>
            <a:pPr algn="ctr"/>
            <a:r>
              <a:rPr lang="es-ES" dirty="0">
                <a:hlinkClick r:id="rId2" action="ppaction://hlinksldjump"/>
              </a:rPr>
              <a:t>Tipos de memoria</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C22F2AF2-A4F9-3E68-B161-6BC46B26FFF2}"/>
              </a:ext>
            </a:extLst>
          </p:cNvPr>
          <p:cNvSpPr>
            <a:spLocks noGrp="1"/>
          </p:cNvSpPr>
          <p:nvPr>
            <p:ph idx="1"/>
          </p:nvPr>
        </p:nvSpPr>
        <p:spPr>
          <a:xfrm>
            <a:off x="684212" y="2068511"/>
            <a:ext cx="8534400" cy="3615267"/>
          </a:xfrm>
        </p:spPr>
        <p:txBody>
          <a:bodyPr>
            <a:normAutofit/>
          </a:bodyPr>
          <a:lstStyle/>
          <a:p>
            <a:r>
              <a:rPr lang="es-ES"/>
              <a:t>Memoria RAM</a:t>
            </a:r>
          </a:p>
          <a:p>
            <a:r>
              <a:rPr lang="es-ES"/>
              <a:t>Memoria caché</a:t>
            </a:r>
          </a:p>
          <a:p>
            <a:r>
              <a:rPr lang="es-ES"/>
              <a:t>Memoria ROM</a:t>
            </a:r>
          </a:p>
          <a:p>
            <a:r>
              <a:rPr lang="es-ES"/>
              <a:t>Disco duro y SSD</a:t>
            </a:r>
          </a:p>
          <a:p>
            <a:r>
              <a:rPr lang="es-ES"/>
              <a:t>Memoria Swap</a:t>
            </a:r>
          </a:p>
          <a:p>
            <a:r>
              <a:rPr lang="es-ES"/>
              <a:t>Memoria USB</a:t>
            </a:r>
          </a:p>
          <a:p>
            <a:r>
              <a:rPr lang="es-ES"/>
              <a:t>Memorias externa</a:t>
            </a:r>
          </a:p>
        </p:txBody>
      </p:sp>
    </p:spTree>
    <p:extLst>
      <p:ext uri="{BB962C8B-B14F-4D97-AF65-F5344CB8AC3E}">
        <p14:creationId xmlns:p14="http://schemas.microsoft.com/office/powerpoint/2010/main" val="355388133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920AAB-ED68-EFD9-8172-D83031FE25EB}"/>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a:t>
            </a:r>
            <a:r>
              <a:rPr lang="es-ES" dirty="0" err="1">
                <a:hlinkClick r:id="rId2" action="ppaction://hlinksldjump"/>
              </a:rPr>
              <a:t>ram</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6" name="AutoShape 6" descr="ABC de la memoria RAM">
            <a:extLst>
              <a:ext uri="{FF2B5EF4-FFF2-40B4-BE49-F238E27FC236}">
                <a16:creationId xmlns:a16="http://schemas.microsoft.com/office/drawing/2014/main" id="{C015A91F-54E5-74FF-5D74-AE7B8CEC2349}"/>
              </a:ext>
            </a:extLst>
          </p:cNvPr>
          <p:cNvSpPr>
            <a:spLocks noGrp="1" noChangeAspect="1" noChangeArrowheads="1"/>
          </p:cNvSpPr>
          <p:nvPr>
            <p:ph idx="1"/>
          </p:nvPr>
        </p:nvSpPr>
        <p:spPr bwMode="auto">
          <a:xfrm>
            <a:off x="684213" y="2068513"/>
            <a:ext cx="7835098" cy="36147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s-ES" err="1"/>
              <a:t>Ram</a:t>
            </a:r>
            <a:r>
              <a:rPr lang="es-ES"/>
              <a:t> o </a:t>
            </a:r>
            <a:r>
              <a:rPr lang="es-ES" err="1"/>
              <a:t>Random</a:t>
            </a:r>
            <a:r>
              <a:rPr lang="es-ES"/>
              <a:t> Access </a:t>
            </a:r>
            <a:r>
              <a:rPr lang="es-ES" err="1"/>
              <a:t>Memory</a:t>
            </a:r>
            <a:r>
              <a:rPr lang="es-ES"/>
              <a:t> es la memoria que permite almacenar y leer la información que la CPU necesita mientras esta ejecutado un programa. </a:t>
            </a:r>
          </a:p>
          <a:p>
            <a:pPr>
              <a:buClr>
                <a:srgbClr val="FFFFFF"/>
              </a:buClr>
            </a:pPr>
            <a:endParaRPr lang="es-ES"/>
          </a:p>
          <a:p>
            <a:pPr>
              <a:buClr>
                <a:srgbClr val="FFFFFF"/>
              </a:buClr>
            </a:pPr>
            <a:r>
              <a:rPr lang="es-ES"/>
              <a:t>La RAM va a guardar los datos de las webs que visitamos para evitar cargarlas cada vez que accedamos a ellas.</a:t>
            </a:r>
          </a:p>
          <a:p>
            <a:pPr>
              <a:buClr>
                <a:srgbClr val="FFFFFF"/>
              </a:buClr>
            </a:pPr>
            <a:endParaRPr lang="es-ES"/>
          </a:p>
          <a:p>
            <a:pPr>
              <a:buClr>
                <a:srgbClr val="FFFFFF"/>
              </a:buClr>
            </a:pPr>
            <a:r>
              <a:rPr lang="es-ES"/>
              <a:t>Es una unidad que no almacena permanentemente los datos, sino que tienen un carácter volátil. Es decir, la información que se guarda en un momento dado se pierde cuando el ordenador se apaga</a:t>
            </a:r>
          </a:p>
          <a:p>
            <a:pPr>
              <a:buClr>
                <a:prstClr val="white"/>
              </a:buClr>
            </a:pPr>
            <a:endParaRPr lang="es-ES"/>
          </a:p>
        </p:txBody>
      </p:sp>
      <p:pic>
        <p:nvPicPr>
          <p:cNvPr id="2058" name="Picture 10" descr="8, 16, 32 o 64 GB: cuánta memoria RAM necesitás y cuánto márketing hay  detrás">
            <a:extLst>
              <a:ext uri="{FF2B5EF4-FFF2-40B4-BE49-F238E27FC236}">
                <a16:creationId xmlns:a16="http://schemas.microsoft.com/office/drawing/2014/main" id="{0CE3469A-6942-2AF4-0D16-5EF1AFB71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160" y="2620906"/>
            <a:ext cx="2838164" cy="1401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22078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7CE483-45CF-53BA-F043-75D29248ADA7}"/>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caché</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DF9535B5-D3C2-2F91-FAE1-ABDC7D16D8AD}"/>
              </a:ext>
            </a:extLst>
          </p:cNvPr>
          <p:cNvSpPr>
            <a:spLocks noGrp="1"/>
          </p:cNvSpPr>
          <p:nvPr>
            <p:ph idx="1"/>
          </p:nvPr>
        </p:nvSpPr>
        <p:spPr>
          <a:xfrm>
            <a:off x="684212" y="2068511"/>
            <a:ext cx="8534400" cy="3615267"/>
          </a:xfrm>
        </p:spPr>
        <p:txBody>
          <a:bodyPr>
            <a:normAutofit/>
          </a:bodyPr>
          <a:lstStyle/>
          <a:p>
            <a:r>
              <a:rPr lang="es-ES"/>
              <a:t>La memoria cache está situada entre la RAM y el procesador y sirve para acelerar el intercambio de datos, así evita por ejemplo que el procesador tenga que esperar.</a:t>
            </a:r>
          </a:p>
          <a:p>
            <a:r>
              <a:rPr lang="es-ES"/>
              <a:t>Es mucho más rápido que la RAM pero a su vez tiene menor espacio.</a:t>
            </a:r>
          </a:p>
          <a:p>
            <a:endParaRPr lang="es-ES"/>
          </a:p>
          <a:p>
            <a:endParaRPr lang="es-ES"/>
          </a:p>
        </p:txBody>
      </p:sp>
    </p:spTree>
    <p:extLst>
      <p:ext uri="{BB962C8B-B14F-4D97-AF65-F5344CB8AC3E}">
        <p14:creationId xmlns:p14="http://schemas.microsoft.com/office/powerpoint/2010/main" val="2587870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068689-692E-DFD5-60B4-99FD05295DBD}"/>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rom</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1640384D-BD80-AF21-6777-689BC92265B0}"/>
              </a:ext>
            </a:extLst>
          </p:cNvPr>
          <p:cNvSpPr>
            <a:spLocks noGrp="1"/>
          </p:cNvSpPr>
          <p:nvPr>
            <p:ph idx="1"/>
          </p:nvPr>
        </p:nvSpPr>
        <p:spPr>
          <a:xfrm>
            <a:off x="684212" y="2068511"/>
            <a:ext cx="7763220" cy="3615267"/>
          </a:xfrm>
        </p:spPr>
        <p:txBody>
          <a:bodyPr>
            <a:normAutofit/>
          </a:bodyPr>
          <a:lstStyle/>
          <a:p>
            <a:r>
              <a:rPr lang="es-ES"/>
              <a:t>Las siglas responden a </a:t>
            </a:r>
            <a:r>
              <a:rPr lang="es-ES" err="1"/>
              <a:t>Read</a:t>
            </a:r>
            <a:r>
              <a:rPr lang="es-ES"/>
              <a:t> </a:t>
            </a:r>
            <a:r>
              <a:rPr lang="es-ES" err="1"/>
              <a:t>Only</a:t>
            </a:r>
            <a:r>
              <a:rPr lang="es-ES"/>
              <a:t> </a:t>
            </a:r>
            <a:r>
              <a:rPr lang="es-ES" err="1"/>
              <a:t>Memory</a:t>
            </a:r>
            <a:r>
              <a:rPr lang="es-ES"/>
              <a:t>. Es decir que es una memoria de solo lectura.</a:t>
            </a:r>
          </a:p>
          <a:p>
            <a:pPr>
              <a:buClr>
                <a:srgbClr val="FFFFFF"/>
              </a:buClr>
            </a:pPr>
            <a:r>
              <a:rPr lang="es-ES"/>
              <a:t>Su información fue grabada por el fabricante al construir el equipo y no desaparece al apagar el ordenador.</a:t>
            </a:r>
          </a:p>
          <a:p>
            <a:pPr>
              <a:buClr>
                <a:srgbClr val="FFFFFF"/>
              </a:buClr>
            </a:pPr>
            <a:endParaRPr lang="es-ES"/>
          </a:p>
          <a:p>
            <a:pPr>
              <a:buClr>
                <a:srgbClr val="FFFFFF"/>
              </a:buClr>
            </a:pPr>
            <a:endParaRPr lang="es-ES"/>
          </a:p>
          <a:p>
            <a:pPr>
              <a:buClr>
                <a:srgbClr val="FFFFFF"/>
              </a:buClr>
            </a:pPr>
            <a:endParaRPr lang="es-ES"/>
          </a:p>
        </p:txBody>
      </p:sp>
      <p:pic>
        <p:nvPicPr>
          <p:cNvPr id="4" name="Imagen 3" descr="Qué es la memoria ROM">
            <a:extLst>
              <a:ext uri="{FF2B5EF4-FFF2-40B4-BE49-F238E27FC236}">
                <a16:creationId xmlns:a16="http://schemas.microsoft.com/office/drawing/2014/main" id="{A4E7941D-AD9B-6B1F-6855-A75ACFBA1929}"/>
              </a:ext>
            </a:extLst>
          </p:cNvPr>
          <p:cNvPicPr>
            <a:picLocks noChangeAspect="1"/>
          </p:cNvPicPr>
          <p:nvPr/>
        </p:nvPicPr>
        <p:blipFill>
          <a:blip r:embed="rId3"/>
          <a:stretch>
            <a:fillRect/>
          </a:stretch>
        </p:blipFill>
        <p:spPr>
          <a:xfrm>
            <a:off x="8626207" y="2710749"/>
            <a:ext cx="2743200" cy="1436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34427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7A33EA-498B-18C3-084A-A8B37C9D9663}"/>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Disco duro y </a:t>
            </a:r>
            <a:r>
              <a:rPr lang="es-ES" dirty="0" err="1">
                <a:hlinkClick r:id="rId2" action="ppaction://hlinksldjump"/>
              </a:rPr>
              <a:t>ssd</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146827F7-6D4A-63AD-EF6D-D151109DA092}"/>
              </a:ext>
            </a:extLst>
          </p:cNvPr>
          <p:cNvSpPr>
            <a:spLocks noGrp="1"/>
          </p:cNvSpPr>
          <p:nvPr>
            <p:ph idx="1"/>
          </p:nvPr>
        </p:nvSpPr>
        <p:spPr>
          <a:xfrm>
            <a:off x="684212" y="2068511"/>
            <a:ext cx="7662111" cy="3615267"/>
          </a:xfrm>
        </p:spPr>
        <p:txBody>
          <a:bodyPr>
            <a:normAutofit/>
          </a:bodyPr>
          <a:lstStyle/>
          <a:p>
            <a:r>
              <a:rPr lang="es-ES"/>
              <a:t>El disco duro es el dispositivo principal donde se almacena toda la información que genera el usuario.</a:t>
            </a:r>
          </a:p>
          <a:p>
            <a:pPr>
              <a:buClr>
                <a:srgbClr val="FFFFFF"/>
              </a:buClr>
            </a:pPr>
            <a:r>
              <a:rPr lang="es-ES"/>
              <a:t>El SSD está remplazando al disco duro ya que tiene muchas ventajas, ya que son más pequeños, ligeros y trasfieren la información más rápido.</a:t>
            </a:r>
          </a:p>
        </p:txBody>
      </p:sp>
      <p:pic>
        <p:nvPicPr>
          <p:cNvPr id="4" name="Imagen 3" descr="Qué es un disco duro SSD y qué ventajas tiene respecto el disco duro HDD">
            <a:extLst>
              <a:ext uri="{FF2B5EF4-FFF2-40B4-BE49-F238E27FC236}">
                <a16:creationId xmlns:a16="http://schemas.microsoft.com/office/drawing/2014/main" id="{13693727-3BC2-50B2-0750-C076FD958B5B}"/>
              </a:ext>
            </a:extLst>
          </p:cNvPr>
          <p:cNvPicPr>
            <a:picLocks noChangeAspect="1"/>
          </p:cNvPicPr>
          <p:nvPr/>
        </p:nvPicPr>
        <p:blipFill>
          <a:blip r:embed="rId3"/>
          <a:stretch>
            <a:fillRect/>
          </a:stretch>
        </p:blipFill>
        <p:spPr>
          <a:xfrm>
            <a:off x="8343901" y="2965182"/>
            <a:ext cx="2743198" cy="1228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0466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5F4531-B5B7-54DF-E915-EF084AC63637}"/>
              </a:ext>
            </a:extLst>
          </p:cNvPr>
          <p:cNvSpPr>
            <a:spLocks noGrp="1"/>
          </p:cNvSpPr>
          <p:nvPr>
            <p:ph type="title"/>
          </p:nvPr>
        </p:nvSpPr>
        <p:spPr>
          <a:xfrm>
            <a:off x="684212" y="485244"/>
            <a:ext cx="8534400" cy="1507067"/>
          </a:xfrm>
        </p:spPr>
        <p:txBody>
          <a:bodyPr>
            <a:normAutofit/>
          </a:bodyPr>
          <a:lstStyle/>
          <a:p>
            <a:r>
              <a:rPr lang="es-ES" dirty="0">
                <a:hlinkClick r:id="rId2" action="ppaction://hlinksldjump"/>
              </a:rPr>
              <a:t>Memoria “swap”</a:t>
            </a:r>
            <a:endParaRPr lang="es-E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0B808FA8-AE41-648B-CD50-ECA939F64299}"/>
              </a:ext>
            </a:extLst>
          </p:cNvPr>
          <p:cNvSpPr>
            <a:spLocks noGrp="1"/>
          </p:cNvSpPr>
          <p:nvPr>
            <p:ph idx="1"/>
          </p:nvPr>
        </p:nvSpPr>
        <p:spPr>
          <a:xfrm>
            <a:off x="684212" y="2068511"/>
            <a:ext cx="7852611" cy="3615267"/>
          </a:xfrm>
        </p:spPr>
        <p:txBody>
          <a:bodyPr>
            <a:normAutofit/>
          </a:bodyPr>
          <a:lstStyle/>
          <a:p>
            <a:r>
              <a:rPr lang="es-ES"/>
              <a:t>La memoria swap permite disponer de memoria adicional a la que reporta el módulo RAM</a:t>
            </a:r>
          </a:p>
          <a:p>
            <a:pPr>
              <a:buClr>
                <a:srgbClr val="FFFFFF"/>
              </a:buClr>
            </a:pPr>
            <a:r>
              <a:rPr lang="es-ES"/>
              <a:t>Es una memoria bastante parecida a la memoria cache pero solo recurre a ella el sistema operativo exclusivamente.</a:t>
            </a:r>
          </a:p>
          <a:p>
            <a:pPr>
              <a:buClr>
                <a:srgbClr val="FFFFFF"/>
              </a:buClr>
            </a:pPr>
            <a:endParaRPr lang="es-ES"/>
          </a:p>
        </p:txBody>
      </p:sp>
    </p:spTree>
    <p:extLst>
      <p:ext uri="{BB962C8B-B14F-4D97-AF65-F5344CB8AC3E}">
        <p14:creationId xmlns:p14="http://schemas.microsoft.com/office/powerpoint/2010/main" val="19288697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Sector">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7379d45-9e7a-45d0-b421-c1c34c8aa54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AC9141FF424664DB932C93A63429B85" ma:contentTypeVersion="6" ma:contentTypeDescription="Crear nuevo documento." ma:contentTypeScope="" ma:versionID="8cc5160d7f265299ff1b488e2b4eaf83">
  <xsd:schema xmlns:xsd="http://www.w3.org/2001/XMLSchema" xmlns:xs="http://www.w3.org/2001/XMLSchema" xmlns:p="http://schemas.microsoft.com/office/2006/metadata/properties" xmlns:ns3="17379d45-9e7a-45d0-b421-c1c34c8aa54b" targetNamespace="http://schemas.microsoft.com/office/2006/metadata/properties" ma:root="true" ma:fieldsID="2a30a2f225232f95ae0aefb31c7c29c5" ns3:_="">
    <xsd:import namespace="17379d45-9e7a-45d0-b421-c1c34c8aa54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79d45-9e7a-45d0-b421-c1c34c8aa54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DAB45-AD5A-497A-AF2F-F0ABF3AE4C93}">
  <ds:schemaRefs>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17379d45-9e7a-45d0-b421-c1c34c8aa54b"/>
  </ds:schemaRefs>
</ds:datastoreItem>
</file>

<file path=customXml/itemProps2.xml><?xml version="1.0" encoding="utf-8"?>
<ds:datastoreItem xmlns:ds="http://schemas.openxmlformats.org/officeDocument/2006/customXml" ds:itemID="{FDCDDD75-ABA8-4D76-BCA8-508DFB0B6594}">
  <ds:schemaRefs>
    <ds:schemaRef ds:uri="http://schemas.microsoft.com/sharepoint/v3/contenttype/forms"/>
  </ds:schemaRefs>
</ds:datastoreItem>
</file>

<file path=customXml/itemProps3.xml><?xml version="1.0" encoding="utf-8"?>
<ds:datastoreItem xmlns:ds="http://schemas.openxmlformats.org/officeDocument/2006/customXml" ds:itemID="{B607ED5C-605B-4839-926E-B7FB3BB20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79d45-9e7a-45d0-b421-c1c34c8aa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443</Words>
  <Application>Microsoft Office PowerPoint</Application>
  <PresentationFormat>Panorámica</PresentationFormat>
  <Paragraphs>49</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Batang</vt:lpstr>
      <vt:lpstr>Arial</vt:lpstr>
      <vt:lpstr>Bembo</vt:lpstr>
      <vt:lpstr>Century Gothic</vt:lpstr>
      <vt:lpstr>Wingdings 3</vt:lpstr>
      <vt:lpstr>Sector</vt:lpstr>
      <vt:lpstr>Memoria </vt:lpstr>
      <vt:lpstr>Índice</vt:lpstr>
      <vt:lpstr>¿Qué es la memoria en informática?</vt:lpstr>
      <vt:lpstr>Tipos de memoria</vt:lpstr>
      <vt:lpstr>Memoria ram</vt:lpstr>
      <vt:lpstr>Memoria caché</vt:lpstr>
      <vt:lpstr>Memoria rom</vt:lpstr>
      <vt:lpstr>Disco duro y ssd</vt:lpstr>
      <vt:lpstr>Memoria “swap”</vt:lpstr>
      <vt:lpstr>Memoria usb</vt:lpstr>
      <vt:lpstr>Memoria externa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ALVARO CÁRDENAS GRANJA</dc:creator>
  <cp:lastModifiedBy>ALVARO CÁRDENAS GRANJA</cp:lastModifiedBy>
  <cp:revision>1</cp:revision>
  <dcterms:created xsi:type="dcterms:W3CDTF">2024-09-26T14:32:07Z</dcterms:created>
  <dcterms:modified xsi:type="dcterms:W3CDTF">2024-09-30T10:19:49Z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0x0101001AC9141FF424664DB932C93A63429B85</vt:lpwstr>
  </property>
</Properties>
</file>