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68" r:id="rId3"/>
    <p:sldId id="256" r:id="rId4"/>
    <p:sldId id="261" r:id="rId5"/>
    <p:sldId id="258" r:id="rId6"/>
    <p:sldId id="263" r:id="rId7"/>
    <p:sldId id="262" r:id="rId8"/>
    <p:sldId id="259" r:id="rId9"/>
    <p:sldId id="264" r:id="rId10"/>
    <p:sldId id="267" r:id="rId11"/>
    <p:sldId id="27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A22BE-CD59-527C-614B-50E38BA63B10}" v="1" dt="2024-09-30T15:46:19.472"/>
    <p1510:client id="{489F47B2-93CB-1500-6ECA-9D7DFDB3E205}" v="94" dt="2024-09-30T18:14:09.003"/>
    <p1510:client id="{CE5544A7-DBCF-1ED9-1F6D-2AB2B9120E78}" v="3" dt="2024-09-30T10:14:39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LUISA VARGAS CABRERA" userId="S::mvargas2138@ceuandalucia.es::fd2f3bda-4e6c-49d7-bec4-adf0dcb4d64a" providerId="AD" clId="Web-{1BBAF577-E1FD-E2DA-A171-2B9653E148C6}"/>
    <pc:docChg chg="addSld delSld modSld">
      <pc:chgData name="MARIA LUISA VARGAS CABRERA" userId="S::mvargas2138@ceuandalucia.es::fd2f3bda-4e6c-49d7-bec4-adf0dcb4d64a" providerId="AD" clId="Web-{1BBAF577-E1FD-E2DA-A171-2B9653E148C6}" dt="2024-09-26T15:56:23.753" v="1192" actId="14100"/>
      <pc:docMkLst>
        <pc:docMk/>
      </pc:docMkLst>
      <pc:sldChg chg="modSp">
        <pc:chgData name="MARIA LUISA VARGAS CABRERA" userId="S::mvargas2138@ceuandalucia.es::fd2f3bda-4e6c-49d7-bec4-adf0dcb4d64a" providerId="AD" clId="Web-{1BBAF577-E1FD-E2DA-A171-2B9653E148C6}" dt="2024-09-26T15:07:02.648" v="514" actId="20577"/>
        <pc:sldMkLst>
          <pc:docMk/>
          <pc:sldMk cId="3946474571" sldId="256"/>
        </pc:sldMkLst>
        <pc:spChg chg="mod">
          <ac:chgData name="MARIA LUISA VARGAS CABRERA" userId="S::mvargas2138@ceuandalucia.es::fd2f3bda-4e6c-49d7-bec4-adf0dcb4d64a" providerId="AD" clId="Web-{1BBAF577-E1FD-E2DA-A171-2B9653E148C6}" dt="2024-09-26T15:07:02.648" v="514" actId="20577"/>
          <ac:spMkLst>
            <pc:docMk/>
            <pc:sldMk cId="3946474571" sldId="256"/>
            <ac:spMk id="3" creationId="{71E60826-4012-221C-8AD1-CCB72A3CB65A}"/>
          </ac:spMkLst>
        </pc:spChg>
      </pc:sldChg>
      <pc:sldChg chg="modSp del">
        <pc:chgData name="MARIA LUISA VARGAS CABRERA" userId="S::mvargas2138@ceuandalucia.es::fd2f3bda-4e6c-49d7-bec4-adf0dcb4d64a" providerId="AD" clId="Web-{1BBAF577-E1FD-E2DA-A171-2B9653E148C6}" dt="2024-09-26T15:03:53.908" v="312"/>
        <pc:sldMkLst>
          <pc:docMk/>
          <pc:sldMk cId="1585096889" sldId="257"/>
        </pc:sldMkLst>
        <pc:spChg chg="mod">
          <ac:chgData name="MARIA LUISA VARGAS CABRERA" userId="S::mvargas2138@ceuandalucia.es::fd2f3bda-4e6c-49d7-bec4-adf0dcb4d64a" providerId="AD" clId="Web-{1BBAF577-E1FD-E2DA-A171-2B9653E148C6}" dt="2024-09-26T15:02:55.141" v="300" actId="20577"/>
          <ac:spMkLst>
            <pc:docMk/>
            <pc:sldMk cId="1585096889" sldId="257"/>
            <ac:spMk id="2" creationId="{16CB4B12-7DDA-2614-A70D-9425AF42DF99}"/>
          </ac:spMkLst>
        </pc:spChg>
      </pc:sldChg>
      <pc:sldChg chg="modSp del">
        <pc:chgData name="MARIA LUISA VARGAS CABRERA" userId="S::mvargas2138@ceuandalucia.es::fd2f3bda-4e6c-49d7-bec4-adf0dcb4d64a" providerId="AD" clId="Web-{1BBAF577-E1FD-E2DA-A171-2B9653E148C6}" dt="2024-09-26T15:19:47.198" v="548"/>
        <pc:sldMkLst>
          <pc:docMk/>
          <pc:sldMk cId="1039689543" sldId="260"/>
        </pc:sldMkLst>
        <pc:spChg chg="mod">
          <ac:chgData name="MARIA LUISA VARGAS CABRERA" userId="S::mvargas2138@ceuandalucia.es::fd2f3bda-4e6c-49d7-bec4-adf0dcb4d64a" providerId="AD" clId="Web-{1BBAF577-E1FD-E2DA-A171-2B9653E148C6}" dt="2024-09-26T15:19:40.557" v="547" actId="1076"/>
          <ac:spMkLst>
            <pc:docMk/>
            <pc:sldMk cId="1039689543" sldId="260"/>
            <ac:spMk id="2" creationId="{DB402C4D-3BCE-D7AB-1024-B20E9F470042}"/>
          </ac:spMkLst>
        </pc:spChg>
      </pc:sldChg>
      <pc:sldChg chg="modSp">
        <pc:chgData name="MARIA LUISA VARGAS CABRERA" userId="S::mvargas2138@ceuandalucia.es::fd2f3bda-4e6c-49d7-bec4-adf0dcb4d64a" providerId="AD" clId="Web-{1BBAF577-E1FD-E2DA-A171-2B9653E148C6}" dt="2024-09-26T15:41:35.590" v="1138" actId="20577"/>
        <pc:sldMkLst>
          <pc:docMk/>
          <pc:sldMk cId="748750112" sldId="261"/>
        </pc:sldMkLst>
        <pc:spChg chg="mod">
          <ac:chgData name="MARIA LUISA VARGAS CABRERA" userId="S::mvargas2138@ceuandalucia.es::fd2f3bda-4e6c-49d7-bec4-adf0dcb4d64a" providerId="AD" clId="Web-{1BBAF577-E1FD-E2DA-A171-2B9653E148C6}" dt="2024-09-26T15:41:35.590" v="1138" actId="20577"/>
          <ac:spMkLst>
            <pc:docMk/>
            <pc:sldMk cId="748750112" sldId="261"/>
            <ac:spMk id="3" creationId="{BBFD51DA-2699-5417-9CF9-3C9D933C771D}"/>
          </ac:spMkLst>
        </pc:spChg>
      </pc:sldChg>
      <pc:sldChg chg="modSp new del">
        <pc:chgData name="MARIA LUISA VARGAS CABRERA" userId="S::mvargas2138@ceuandalucia.es::fd2f3bda-4e6c-49d7-bec4-adf0dcb4d64a" providerId="AD" clId="Web-{1BBAF577-E1FD-E2DA-A171-2B9653E148C6}" dt="2024-09-26T15:25:59.723" v="670"/>
        <pc:sldMkLst>
          <pc:docMk/>
          <pc:sldMk cId="1534462179" sldId="265"/>
        </pc:sldMkLst>
        <pc:spChg chg="mod">
          <ac:chgData name="MARIA LUISA VARGAS CABRERA" userId="S::mvargas2138@ceuandalucia.es::fd2f3bda-4e6c-49d7-bec4-adf0dcb4d64a" providerId="AD" clId="Web-{1BBAF577-E1FD-E2DA-A171-2B9653E148C6}" dt="2024-09-26T15:21:03.840" v="598" actId="20577"/>
          <ac:spMkLst>
            <pc:docMk/>
            <pc:sldMk cId="1534462179" sldId="265"/>
            <ac:spMk id="2" creationId="{1F8B7FE2-44F6-8637-DB11-E586844BFAA7}"/>
          </ac:spMkLst>
        </pc:spChg>
        <pc:spChg chg="mod">
          <ac:chgData name="MARIA LUISA VARGAS CABRERA" userId="S::mvargas2138@ceuandalucia.es::fd2f3bda-4e6c-49d7-bec4-adf0dcb4d64a" providerId="AD" clId="Web-{1BBAF577-E1FD-E2DA-A171-2B9653E148C6}" dt="2024-09-26T15:23:17.484" v="602" actId="20577"/>
          <ac:spMkLst>
            <pc:docMk/>
            <pc:sldMk cId="1534462179" sldId="265"/>
            <ac:spMk id="3" creationId="{8CAAAF27-F75E-A2E8-FD9C-4F72E44B7AE5}"/>
          </ac:spMkLst>
        </pc:spChg>
      </pc:sldChg>
      <pc:sldChg chg="addSp delSp modSp new mod setBg">
        <pc:chgData name="MARIA LUISA VARGAS CABRERA" userId="S::mvargas2138@ceuandalucia.es::fd2f3bda-4e6c-49d7-bec4-adf0dcb4d64a" providerId="AD" clId="Web-{1BBAF577-E1FD-E2DA-A171-2B9653E148C6}" dt="2024-09-26T15:33:57.907" v="898"/>
        <pc:sldMkLst>
          <pc:docMk/>
          <pc:sldMk cId="940446620" sldId="266"/>
        </pc:sldMkLst>
        <pc:spChg chg="mod">
          <ac:chgData name="MARIA LUISA VARGAS CABRERA" userId="S::mvargas2138@ceuandalucia.es::fd2f3bda-4e6c-49d7-bec4-adf0dcb4d64a" providerId="AD" clId="Web-{1BBAF577-E1FD-E2DA-A171-2B9653E148C6}" dt="2024-09-26T15:33:44.547" v="897"/>
          <ac:spMkLst>
            <pc:docMk/>
            <pc:sldMk cId="940446620" sldId="266"/>
            <ac:spMk id="2" creationId="{1DA3F3DB-E228-F48E-5E8D-CAA43CEF7694}"/>
          </ac:spMkLst>
        </pc:spChg>
        <pc:spChg chg="del mod">
          <ac:chgData name="MARIA LUISA VARGAS CABRERA" userId="S::mvargas2138@ceuandalucia.es::fd2f3bda-4e6c-49d7-bec4-adf0dcb4d64a" providerId="AD" clId="Web-{1BBAF577-E1FD-E2DA-A171-2B9653E148C6}" dt="2024-09-26T15:33:24.140" v="895"/>
          <ac:spMkLst>
            <pc:docMk/>
            <pc:sldMk cId="940446620" sldId="266"/>
            <ac:spMk id="3" creationId="{28862515-F468-0FE0-2EED-5F4857E89FFC}"/>
          </ac:spMkLst>
        </pc:spChg>
        <pc:spChg chg="add del mod">
          <ac:chgData name="MARIA LUISA VARGAS CABRERA" userId="S::mvargas2138@ceuandalucia.es::fd2f3bda-4e6c-49d7-bec4-adf0dcb4d64a" providerId="AD" clId="Web-{1BBAF577-E1FD-E2DA-A171-2B9653E148C6}" dt="2024-09-26T15:33:44.547" v="897"/>
          <ac:spMkLst>
            <pc:docMk/>
            <pc:sldMk cId="940446620" sldId="266"/>
            <ac:spMk id="12" creationId="{75A4DCAB-FF47-9EDB-9C72-5DD20A4DDAE1}"/>
          </ac:spMkLst>
        </pc:spChg>
        <pc:spChg chg="add">
          <ac:chgData name="MARIA LUISA VARGAS CABRERA" userId="S::mvargas2138@ceuandalucia.es::fd2f3bda-4e6c-49d7-bec4-adf0dcb4d64a" providerId="AD" clId="Web-{1BBAF577-E1FD-E2DA-A171-2B9653E148C6}" dt="2024-09-26T15:33:44.547" v="897"/>
          <ac:spMkLst>
            <pc:docMk/>
            <pc:sldMk cId="940446620" sldId="266"/>
            <ac:spMk id="19" creationId="{F2E5B6AE-5EFE-45F0-A2AE-ED771CA3D7DD}"/>
          </ac:spMkLst>
        </pc:spChg>
        <pc:graphicFrameChg chg="add del mod ord modGraphic">
          <ac:chgData name="MARIA LUISA VARGAS CABRERA" userId="S::mvargas2138@ceuandalucia.es::fd2f3bda-4e6c-49d7-bec4-adf0dcb4d64a" providerId="AD" clId="Web-{1BBAF577-E1FD-E2DA-A171-2B9653E148C6}" dt="2024-09-26T15:33:35.453" v="896"/>
          <ac:graphicFrameMkLst>
            <pc:docMk/>
            <pc:sldMk cId="940446620" sldId="266"/>
            <ac:graphicFrameMk id="4" creationId="{777771FA-CA46-6022-228D-A200906D58B1}"/>
          </ac:graphicFrameMkLst>
        </pc:graphicFrameChg>
        <pc:cxnChg chg="add">
          <ac:chgData name="MARIA LUISA VARGAS CABRERA" userId="S::mvargas2138@ceuandalucia.es::fd2f3bda-4e6c-49d7-bec4-adf0dcb4d64a" providerId="AD" clId="Web-{1BBAF577-E1FD-E2DA-A171-2B9653E148C6}" dt="2024-09-26T15:33:44.547" v="897"/>
          <ac:cxnSpMkLst>
            <pc:docMk/>
            <pc:sldMk cId="940446620" sldId="266"/>
            <ac:cxnSpMk id="17" creationId="{C66CC717-08C5-4F3E-B8AA-BA93C8755982}"/>
          </ac:cxnSpMkLst>
        </pc:cxnChg>
        <pc:cxnChg chg="add">
          <ac:chgData name="MARIA LUISA VARGAS CABRERA" userId="S::mvargas2138@ceuandalucia.es::fd2f3bda-4e6c-49d7-bec4-adf0dcb4d64a" providerId="AD" clId="Web-{1BBAF577-E1FD-E2DA-A171-2B9653E148C6}" dt="2024-09-26T15:33:44.547" v="897"/>
          <ac:cxnSpMkLst>
            <pc:docMk/>
            <pc:sldMk cId="940446620" sldId="266"/>
            <ac:cxnSpMk id="21" creationId="{D255B435-D9F3-4A31-B89E-36741390DB4B}"/>
          </ac:cxnSpMkLst>
        </pc:cxnChg>
      </pc:sldChg>
      <pc:sldChg chg="addSp delSp modSp new mod setBg">
        <pc:chgData name="MARIA LUISA VARGAS CABRERA" userId="S::mvargas2138@ceuandalucia.es::fd2f3bda-4e6c-49d7-bec4-adf0dcb4d64a" providerId="AD" clId="Web-{1BBAF577-E1FD-E2DA-A171-2B9653E148C6}" dt="2024-09-26T15:56:23.753" v="1192" actId="14100"/>
        <pc:sldMkLst>
          <pc:docMk/>
          <pc:sldMk cId="3485304545" sldId="268"/>
        </pc:sldMkLst>
        <pc:spChg chg="mod">
          <ac:chgData name="MARIA LUISA VARGAS CABRERA" userId="S::mvargas2138@ceuandalucia.es::fd2f3bda-4e6c-49d7-bec4-adf0dcb4d64a" providerId="AD" clId="Web-{1BBAF577-E1FD-E2DA-A171-2B9653E148C6}" dt="2024-09-26T15:56:16.362" v="1191"/>
          <ac:spMkLst>
            <pc:docMk/>
            <pc:sldMk cId="3485304545" sldId="268"/>
            <ac:spMk id="2" creationId="{A997F55D-BBBD-03E9-2ABC-FE36A8917456}"/>
          </ac:spMkLst>
        </pc:spChg>
        <pc:spChg chg="del mod">
          <ac:chgData name="MARIA LUISA VARGAS CABRERA" userId="S::mvargas2138@ceuandalucia.es::fd2f3bda-4e6c-49d7-bec4-adf0dcb4d64a" providerId="AD" clId="Web-{1BBAF577-E1FD-E2DA-A171-2B9653E148C6}" dt="2024-09-26T15:55:04.048" v="1176"/>
          <ac:spMkLst>
            <pc:docMk/>
            <pc:sldMk cId="3485304545" sldId="268"/>
            <ac:spMk id="3" creationId="{8A1FBC87-3301-8FB0-ECC5-9649C40287D2}"/>
          </ac:spMkLst>
        </pc:spChg>
        <pc:spChg chg="add del mod">
          <ac:chgData name="MARIA LUISA VARGAS CABRERA" userId="S::mvargas2138@ceuandalucia.es::fd2f3bda-4e6c-49d7-bec4-adf0dcb4d64a" providerId="AD" clId="Web-{1BBAF577-E1FD-E2DA-A171-2B9653E148C6}" dt="2024-09-26T15:54:23.578" v="1169"/>
          <ac:spMkLst>
            <pc:docMk/>
            <pc:sldMk cId="3485304545" sldId="268"/>
            <ac:spMk id="5" creationId="{07F3E516-2774-2C58-E16A-4FD714B5FB29}"/>
          </ac:spMkLst>
        </pc:spChg>
        <pc:spChg chg="add del mod">
          <ac:chgData name="MARIA LUISA VARGAS CABRERA" userId="S::mvargas2138@ceuandalucia.es::fd2f3bda-4e6c-49d7-bec4-adf0dcb4d64a" providerId="AD" clId="Web-{1BBAF577-E1FD-E2DA-A171-2B9653E148C6}" dt="2024-09-26T15:55:31.533" v="1178"/>
          <ac:spMkLst>
            <pc:docMk/>
            <pc:sldMk cId="3485304545" sldId="268"/>
            <ac:spMk id="8" creationId="{A4C0BA32-4C74-A036-D815-69315F13A16F}"/>
          </ac:spMkLst>
        </pc:spChg>
        <pc:spChg chg="add del">
          <ac:chgData name="MARIA LUISA VARGAS CABRERA" userId="S::mvargas2138@ceuandalucia.es::fd2f3bda-4e6c-49d7-bec4-adf0dcb4d64a" providerId="AD" clId="Web-{1BBAF577-E1FD-E2DA-A171-2B9653E148C6}" dt="2024-09-26T15:56:10.346" v="1187"/>
          <ac:spMkLst>
            <pc:docMk/>
            <pc:sldMk cId="3485304545" sldId="268"/>
            <ac:spMk id="12" creationId="{192E4E9A-E992-419C-B03A-5686FEC1DB47}"/>
          </ac:spMkLst>
        </pc:spChg>
        <pc:spChg chg="add del">
          <ac:chgData name="MARIA LUISA VARGAS CABRERA" userId="S::mvargas2138@ceuandalucia.es::fd2f3bda-4e6c-49d7-bec4-adf0dcb4d64a" providerId="AD" clId="Web-{1BBAF577-E1FD-E2DA-A171-2B9653E148C6}" dt="2024-09-26T15:55:52.299" v="1181"/>
          <ac:spMkLst>
            <pc:docMk/>
            <pc:sldMk cId="3485304545" sldId="268"/>
            <ac:spMk id="15" creationId="{192E4E9A-E992-419C-B03A-5686FEC1DB47}"/>
          </ac:spMkLst>
        </pc:spChg>
        <pc:spChg chg="add del">
          <ac:chgData name="MARIA LUISA VARGAS CABRERA" userId="S::mvargas2138@ceuandalucia.es::fd2f3bda-4e6c-49d7-bec4-adf0dcb4d64a" providerId="AD" clId="Web-{1BBAF577-E1FD-E2DA-A171-2B9653E148C6}" dt="2024-09-26T15:56:12.159" v="1189"/>
          <ac:spMkLst>
            <pc:docMk/>
            <pc:sldMk cId="3485304545" sldId="268"/>
            <ac:spMk id="16" creationId="{192E4E9A-E992-419C-B03A-5686FEC1DB47}"/>
          </ac:spMkLst>
        </pc:spChg>
        <pc:spChg chg="add del">
          <ac:chgData name="MARIA LUISA VARGAS CABRERA" userId="S::mvargas2138@ceuandalucia.es::fd2f3bda-4e6c-49d7-bec4-adf0dcb4d64a" providerId="AD" clId="Web-{1BBAF577-E1FD-E2DA-A171-2B9653E148C6}" dt="2024-09-26T15:56:02.986" v="1183"/>
          <ac:spMkLst>
            <pc:docMk/>
            <pc:sldMk cId="3485304545" sldId="268"/>
            <ac:spMk id="19" creationId="{192E4E9A-E992-419C-B03A-5686FEC1DB47}"/>
          </ac:spMkLst>
        </pc:spChg>
        <pc:spChg chg="add del">
          <ac:chgData name="MARIA LUISA VARGAS CABRERA" userId="S::mvargas2138@ceuandalucia.es::fd2f3bda-4e6c-49d7-bec4-adf0dcb4d64a" providerId="AD" clId="Web-{1BBAF577-E1FD-E2DA-A171-2B9653E148C6}" dt="2024-09-26T15:56:16.362" v="1191"/>
          <ac:spMkLst>
            <pc:docMk/>
            <pc:sldMk cId="3485304545" sldId="268"/>
            <ac:spMk id="21" creationId="{192E4E9A-E992-419C-B03A-5686FEC1DB47}"/>
          </ac:spMkLst>
        </pc:spChg>
        <pc:graphicFrameChg chg="add mod ord modGraphic">
          <ac:chgData name="MARIA LUISA VARGAS CABRERA" userId="S::mvargas2138@ceuandalucia.es::fd2f3bda-4e6c-49d7-bec4-adf0dcb4d64a" providerId="AD" clId="Web-{1BBAF577-E1FD-E2DA-A171-2B9653E148C6}" dt="2024-09-26T15:56:16.362" v="1191"/>
          <ac:graphicFrameMkLst>
            <pc:docMk/>
            <pc:sldMk cId="3485304545" sldId="268"/>
            <ac:graphicFrameMk id="10" creationId="{CB9F9D58-208F-3F95-A38B-696EF9EE810C}"/>
          </ac:graphicFrameMkLst>
        </pc:graphicFrameChg>
        <pc:picChg chg="add del mod">
          <ac:chgData name="MARIA LUISA VARGAS CABRERA" userId="S::mvargas2138@ceuandalucia.es::fd2f3bda-4e6c-49d7-bec4-adf0dcb4d64a" providerId="AD" clId="Web-{1BBAF577-E1FD-E2DA-A171-2B9653E148C6}" dt="2024-09-26T15:54:12.281" v="1168"/>
          <ac:picMkLst>
            <pc:docMk/>
            <pc:sldMk cId="3485304545" sldId="268"/>
            <ac:picMk id="4" creationId="{4A7D67BE-541D-8B6D-C61A-57858B63F66C}"/>
          </ac:picMkLst>
        </pc:picChg>
        <pc:picChg chg="add mod">
          <ac:chgData name="MARIA LUISA VARGAS CABRERA" userId="S::mvargas2138@ceuandalucia.es::fd2f3bda-4e6c-49d7-bec4-adf0dcb4d64a" providerId="AD" clId="Web-{1BBAF577-E1FD-E2DA-A171-2B9653E148C6}" dt="2024-09-26T15:56:23.753" v="1192" actId="14100"/>
          <ac:picMkLst>
            <pc:docMk/>
            <pc:sldMk cId="3485304545" sldId="268"/>
            <ac:picMk id="7" creationId="{9FD15C41-941C-0B5D-1096-1C739C3E0E56}"/>
          </ac:picMkLst>
        </pc:picChg>
        <pc:cxnChg chg="add del">
          <ac:chgData name="MARIA LUISA VARGAS CABRERA" userId="S::mvargas2138@ceuandalucia.es::fd2f3bda-4e6c-49d7-bec4-adf0dcb4d64a" providerId="AD" clId="Web-{1BBAF577-E1FD-E2DA-A171-2B9653E148C6}" dt="2024-09-26T15:56:10.346" v="1187"/>
          <ac:cxnSpMkLst>
            <pc:docMk/>
            <pc:sldMk cId="3485304545" sldId="268"/>
            <ac:cxnSpMk id="13" creationId="{B32E796E-8D19-4926-B7B8-653B01939010}"/>
          </ac:cxnSpMkLst>
        </pc:cxnChg>
        <pc:cxnChg chg="add del">
          <ac:chgData name="MARIA LUISA VARGAS CABRERA" userId="S::mvargas2138@ceuandalucia.es::fd2f3bda-4e6c-49d7-bec4-adf0dcb4d64a" providerId="AD" clId="Web-{1BBAF577-E1FD-E2DA-A171-2B9653E148C6}" dt="2024-09-26T15:55:52.299" v="1181"/>
          <ac:cxnSpMkLst>
            <pc:docMk/>
            <pc:sldMk cId="3485304545" sldId="268"/>
            <ac:cxnSpMk id="17" creationId="{B32E796E-8D19-4926-B7B8-653B01939010}"/>
          </ac:cxnSpMkLst>
        </pc:cxnChg>
        <pc:cxnChg chg="add del">
          <ac:chgData name="MARIA LUISA VARGAS CABRERA" userId="S::mvargas2138@ceuandalucia.es::fd2f3bda-4e6c-49d7-bec4-adf0dcb4d64a" providerId="AD" clId="Web-{1BBAF577-E1FD-E2DA-A171-2B9653E148C6}" dt="2024-09-26T15:56:12.159" v="1189"/>
          <ac:cxnSpMkLst>
            <pc:docMk/>
            <pc:sldMk cId="3485304545" sldId="268"/>
            <ac:cxnSpMk id="18" creationId="{B32E796E-8D19-4926-B7B8-653B01939010}"/>
          </ac:cxnSpMkLst>
        </pc:cxnChg>
        <pc:cxnChg chg="add del">
          <ac:chgData name="MARIA LUISA VARGAS CABRERA" userId="S::mvargas2138@ceuandalucia.es::fd2f3bda-4e6c-49d7-bec4-adf0dcb4d64a" providerId="AD" clId="Web-{1BBAF577-E1FD-E2DA-A171-2B9653E148C6}" dt="2024-09-26T15:56:02.986" v="1183"/>
          <ac:cxnSpMkLst>
            <pc:docMk/>
            <pc:sldMk cId="3485304545" sldId="268"/>
            <ac:cxnSpMk id="20" creationId="{B32E796E-8D19-4926-B7B8-653B01939010}"/>
          </ac:cxnSpMkLst>
        </pc:cxnChg>
        <pc:cxnChg chg="add del">
          <ac:chgData name="MARIA LUISA VARGAS CABRERA" userId="S::mvargas2138@ceuandalucia.es::fd2f3bda-4e6c-49d7-bec4-adf0dcb4d64a" providerId="AD" clId="Web-{1BBAF577-E1FD-E2DA-A171-2B9653E148C6}" dt="2024-09-26T15:56:16.362" v="1191"/>
          <ac:cxnSpMkLst>
            <pc:docMk/>
            <pc:sldMk cId="3485304545" sldId="268"/>
            <ac:cxnSpMk id="22" creationId="{B32E796E-8D19-4926-B7B8-653B01939010}"/>
          </ac:cxnSpMkLst>
        </pc:cxnChg>
      </pc:sldChg>
      <pc:sldChg chg="addSp delSp modSp mod setBg">
        <pc:chgData name="MARIA LUISA VARGAS CABRERA" userId="S::mvargas2138@ceuandalucia.es::fd2f3bda-4e6c-49d7-bec4-adf0dcb4d64a" providerId="AD" clId="Web-{1BBAF577-E1FD-E2DA-A171-2B9653E148C6}" dt="2024-09-26T15:39:18.540" v="1127"/>
        <pc:sldMkLst>
          <pc:docMk/>
          <pc:sldMk cId="888122821" sldId="269"/>
        </pc:sldMkLst>
        <pc:spChg chg="mod">
          <ac:chgData name="MARIA LUISA VARGAS CABRERA" userId="S::mvargas2138@ceuandalucia.es::fd2f3bda-4e6c-49d7-bec4-adf0dcb4d64a" providerId="AD" clId="Web-{1BBAF577-E1FD-E2DA-A171-2B9653E148C6}" dt="2024-09-26T15:39:18.540" v="1127"/>
          <ac:spMkLst>
            <pc:docMk/>
            <pc:sldMk cId="888122821" sldId="269"/>
            <ac:spMk id="2" creationId="{EC3DB294-3C49-0A3C-C5D2-A8C72B749901}"/>
          </ac:spMkLst>
        </pc:spChg>
        <pc:spChg chg="add del">
          <ac:chgData name="MARIA LUISA VARGAS CABRERA" userId="S::mvargas2138@ceuandalucia.es::fd2f3bda-4e6c-49d7-bec4-adf0dcb4d64a" providerId="AD" clId="Web-{1BBAF577-E1FD-E2DA-A171-2B9653E148C6}" dt="2024-09-26T15:39:18.540" v="1127"/>
          <ac:spMkLst>
            <pc:docMk/>
            <pc:sldMk cId="888122821" sldId="269"/>
            <ac:spMk id="3" creationId="{26C0DAC0-4138-34C1-0D02-4388C16592A9}"/>
          </ac:spMkLst>
        </pc:spChg>
        <pc:spChg chg="add del">
          <ac:chgData name="MARIA LUISA VARGAS CABRERA" userId="S::mvargas2138@ceuandalucia.es::fd2f3bda-4e6c-49d7-bec4-adf0dcb4d64a" providerId="AD" clId="Web-{1BBAF577-E1FD-E2DA-A171-2B9653E148C6}" dt="2024-09-26T15:39:18.524" v="1126"/>
          <ac:spMkLst>
            <pc:docMk/>
            <pc:sldMk cId="888122821" sldId="269"/>
            <ac:spMk id="10" creationId="{F2E5B6AE-5EFE-45F0-A2AE-ED771CA3D7DD}"/>
          </ac:spMkLst>
        </pc:spChg>
        <pc:spChg chg="add">
          <ac:chgData name="MARIA LUISA VARGAS CABRERA" userId="S::mvargas2138@ceuandalucia.es::fd2f3bda-4e6c-49d7-bec4-adf0dcb4d64a" providerId="AD" clId="Web-{1BBAF577-E1FD-E2DA-A171-2B9653E148C6}" dt="2024-09-26T15:39:18.540" v="1127"/>
          <ac:spMkLst>
            <pc:docMk/>
            <pc:sldMk cId="888122821" sldId="269"/>
            <ac:spMk id="15" creationId="{8C448D53-ACA1-4CA4-B08A-09FB0780C79A}"/>
          </ac:spMkLst>
        </pc:spChg>
        <pc:cxnChg chg="add del">
          <ac:chgData name="MARIA LUISA VARGAS CABRERA" userId="S::mvargas2138@ceuandalucia.es::fd2f3bda-4e6c-49d7-bec4-adf0dcb4d64a" providerId="AD" clId="Web-{1BBAF577-E1FD-E2DA-A171-2B9653E148C6}" dt="2024-09-26T15:39:18.524" v="1126"/>
          <ac:cxnSpMkLst>
            <pc:docMk/>
            <pc:sldMk cId="888122821" sldId="269"/>
            <ac:cxnSpMk id="8" creationId="{C66CC717-08C5-4F3E-B8AA-BA93C8755982}"/>
          </ac:cxnSpMkLst>
        </pc:cxnChg>
        <pc:cxnChg chg="add del">
          <ac:chgData name="MARIA LUISA VARGAS CABRERA" userId="S::mvargas2138@ceuandalucia.es::fd2f3bda-4e6c-49d7-bec4-adf0dcb4d64a" providerId="AD" clId="Web-{1BBAF577-E1FD-E2DA-A171-2B9653E148C6}" dt="2024-09-26T15:39:18.524" v="1126"/>
          <ac:cxnSpMkLst>
            <pc:docMk/>
            <pc:sldMk cId="888122821" sldId="269"/>
            <ac:cxnSpMk id="12" creationId="{D255B435-D9F3-4A31-B89E-36741390DB4B}"/>
          </ac:cxnSpMkLst>
        </pc:cxnChg>
        <pc:cxnChg chg="add">
          <ac:chgData name="MARIA LUISA VARGAS CABRERA" userId="S::mvargas2138@ceuandalucia.es::fd2f3bda-4e6c-49d7-bec4-adf0dcb4d64a" providerId="AD" clId="Web-{1BBAF577-E1FD-E2DA-A171-2B9653E148C6}" dt="2024-09-26T15:39:18.540" v="1127"/>
          <ac:cxnSpMkLst>
            <pc:docMk/>
            <pc:sldMk cId="888122821" sldId="269"/>
            <ac:cxnSpMk id="14" creationId="{C66CC717-08C5-4F3E-B8AA-BA93C8755982}"/>
          </ac:cxnSpMkLst>
        </pc:cxnChg>
        <pc:cxnChg chg="add">
          <ac:chgData name="MARIA LUISA VARGAS CABRERA" userId="S::mvargas2138@ceuandalucia.es::fd2f3bda-4e6c-49d7-bec4-adf0dcb4d64a" providerId="AD" clId="Web-{1BBAF577-E1FD-E2DA-A171-2B9653E148C6}" dt="2024-09-26T15:39:18.540" v="1127"/>
          <ac:cxnSpMkLst>
            <pc:docMk/>
            <pc:sldMk cId="888122821" sldId="269"/>
            <ac:cxnSpMk id="16" creationId="{3B5719CE-F76F-4313-9A48-ADF79E67BB39}"/>
          </ac:cxnSpMkLst>
        </pc:cxnChg>
      </pc:sldChg>
      <pc:sldChg chg="delSp">
        <pc:chgData name="MARIA LUISA VARGAS CABRERA" userId="S::mvargas2138@ceuandalucia.es::fd2f3bda-4e6c-49d7-bec4-adf0dcb4d64a" providerId="AD" clId="Web-{1BBAF577-E1FD-E2DA-A171-2B9653E148C6}" dt="2024-09-26T15:40:25.119" v="1128"/>
        <pc:sldMkLst>
          <pc:docMk/>
          <pc:sldMk cId="2387656590" sldId="270"/>
        </pc:sldMkLst>
        <pc:spChg chg="del">
          <ac:chgData name="MARIA LUISA VARGAS CABRERA" userId="S::mvargas2138@ceuandalucia.es::fd2f3bda-4e6c-49d7-bec4-adf0dcb4d64a" providerId="AD" clId="Web-{1BBAF577-E1FD-E2DA-A171-2B9653E148C6}" dt="2024-09-26T15:40:25.119" v="1128"/>
          <ac:spMkLst>
            <pc:docMk/>
            <pc:sldMk cId="2387656590" sldId="270"/>
            <ac:spMk id="2" creationId="{CD1E337E-CC6F-C0FA-B9E0-4698A40C47E2}"/>
          </ac:spMkLst>
        </pc:spChg>
      </pc:sldChg>
    </pc:docChg>
  </pc:docChgLst>
  <pc:docChgLst>
    <pc:chgData name="LUIS RAMAJO PEINADO" userId="S::lramajo2587@ceuandalucia.es::395252e9-67c1-474c-bacb-d94d5bcebb6d" providerId="AD" clId="Web-{434A22BE-CD59-527C-614B-50E38BA63B10}"/>
    <pc:docChg chg="sldOrd">
      <pc:chgData name="LUIS RAMAJO PEINADO" userId="S::lramajo2587@ceuandalucia.es::395252e9-67c1-474c-bacb-d94d5bcebb6d" providerId="AD" clId="Web-{434A22BE-CD59-527C-614B-50E38BA63B10}" dt="2024-09-30T15:46:19.472" v="0"/>
      <pc:docMkLst>
        <pc:docMk/>
      </pc:docMkLst>
      <pc:sldChg chg="ord">
        <pc:chgData name="LUIS RAMAJO PEINADO" userId="S::lramajo2587@ceuandalucia.es::395252e9-67c1-474c-bacb-d94d5bcebb6d" providerId="AD" clId="Web-{434A22BE-CD59-527C-614B-50E38BA63B10}" dt="2024-09-30T15:46:19.472" v="0"/>
        <pc:sldMkLst>
          <pc:docMk/>
          <pc:sldMk cId="3485304545" sldId="268"/>
        </pc:sldMkLst>
      </pc:sldChg>
    </pc:docChg>
  </pc:docChgLst>
  <pc:docChgLst>
    <pc:chgData name="LUIS RAMAJO PEINADO" userId="S::lramajo2587@ceuandalucia.es::395252e9-67c1-474c-bacb-d94d5bcebb6d" providerId="AD" clId="Web-{47AFD43D-AACD-4056-7E9F-5C3F62EFB075}"/>
    <pc:docChg chg="addSld modSld sldOrd">
      <pc:chgData name="LUIS RAMAJO PEINADO" userId="S::lramajo2587@ceuandalucia.es::395252e9-67c1-474c-bacb-d94d5bcebb6d" providerId="AD" clId="Web-{47AFD43D-AACD-4056-7E9F-5C3F62EFB075}" dt="2024-09-26T15:35:41.280" v="342"/>
      <pc:docMkLst>
        <pc:docMk/>
      </pc:docMkLst>
      <pc:sldChg chg="modSp ord">
        <pc:chgData name="LUIS RAMAJO PEINADO" userId="S::lramajo2587@ceuandalucia.es::395252e9-67c1-474c-bacb-d94d5bcebb6d" providerId="AD" clId="Web-{47AFD43D-AACD-4056-7E9F-5C3F62EFB075}" dt="2024-09-26T15:34:46.466" v="337"/>
        <pc:sldMkLst>
          <pc:docMk/>
          <pc:sldMk cId="3946474571" sldId="256"/>
        </pc:sldMkLst>
        <pc:spChg chg="mod">
          <ac:chgData name="LUIS RAMAJO PEINADO" userId="S::lramajo2587@ceuandalucia.es::395252e9-67c1-474c-bacb-d94d5bcebb6d" providerId="AD" clId="Web-{47AFD43D-AACD-4056-7E9F-5C3F62EFB075}" dt="2024-09-26T15:33:08.511" v="335" actId="20577"/>
          <ac:spMkLst>
            <pc:docMk/>
            <pc:sldMk cId="3946474571" sldId="256"/>
            <ac:spMk id="3" creationId="{71E60826-4012-221C-8AD1-CCB72A3CB65A}"/>
          </ac:spMkLst>
        </pc:spChg>
      </pc:sldChg>
      <pc:sldChg chg="modSp">
        <pc:chgData name="LUIS RAMAJO PEINADO" userId="S::lramajo2587@ceuandalucia.es::395252e9-67c1-474c-bacb-d94d5bcebb6d" providerId="AD" clId="Web-{47AFD43D-AACD-4056-7E9F-5C3F62EFB075}" dt="2024-09-26T14:32:47.160" v="28" actId="20577"/>
        <pc:sldMkLst>
          <pc:docMk/>
          <pc:sldMk cId="1585096889" sldId="257"/>
        </pc:sldMkLst>
        <pc:spChg chg="mod">
          <ac:chgData name="LUIS RAMAJO PEINADO" userId="S::lramajo2587@ceuandalucia.es::395252e9-67c1-474c-bacb-d94d5bcebb6d" providerId="AD" clId="Web-{47AFD43D-AACD-4056-7E9F-5C3F62EFB075}" dt="2024-09-26T14:32:47.160" v="28" actId="20577"/>
          <ac:spMkLst>
            <pc:docMk/>
            <pc:sldMk cId="1585096889" sldId="257"/>
            <ac:spMk id="2" creationId="{16CB4B12-7DDA-2614-A70D-9425AF42DF99}"/>
          </ac:spMkLst>
        </pc:spChg>
      </pc:sldChg>
      <pc:sldChg chg="modSp">
        <pc:chgData name="LUIS RAMAJO PEINADO" userId="S::lramajo2587@ceuandalucia.es::395252e9-67c1-474c-bacb-d94d5bcebb6d" providerId="AD" clId="Web-{47AFD43D-AACD-4056-7E9F-5C3F62EFB075}" dt="2024-09-26T15:33:22.386" v="336" actId="20577"/>
        <pc:sldMkLst>
          <pc:docMk/>
          <pc:sldMk cId="2832648246" sldId="258"/>
        </pc:sldMkLst>
        <pc:spChg chg="mod">
          <ac:chgData name="LUIS RAMAJO PEINADO" userId="S::lramajo2587@ceuandalucia.es::395252e9-67c1-474c-bacb-d94d5bcebb6d" providerId="AD" clId="Web-{47AFD43D-AACD-4056-7E9F-5C3F62EFB075}" dt="2024-09-26T15:33:22.386" v="336" actId="20577"/>
          <ac:spMkLst>
            <pc:docMk/>
            <pc:sldMk cId="2832648246" sldId="258"/>
            <ac:spMk id="3" creationId="{C7A835E4-19EF-68FB-2028-9A08CB0B3150}"/>
          </ac:spMkLst>
        </pc:spChg>
      </pc:sldChg>
      <pc:sldChg chg="addSp delSp modSp new">
        <pc:chgData name="LUIS RAMAJO PEINADO" userId="S::lramajo2587@ceuandalucia.es::395252e9-67c1-474c-bacb-d94d5bcebb6d" providerId="AD" clId="Web-{47AFD43D-AACD-4056-7E9F-5C3F62EFB075}" dt="2024-09-26T14:47:35.378" v="200"/>
        <pc:sldMkLst>
          <pc:docMk/>
          <pc:sldMk cId="517520416" sldId="259"/>
        </pc:sldMkLst>
        <pc:spChg chg="mod">
          <ac:chgData name="LUIS RAMAJO PEINADO" userId="S::lramajo2587@ceuandalucia.es::395252e9-67c1-474c-bacb-d94d5bcebb6d" providerId="AD" clId="Web-{47AFD43D-AACD-4056-7E9F-5C3F62EFB075}" dt="2024-09-26T14:33:25.224" v="62" actId="20577"/>
          <ac:spMkLst>
            <pc:docMk/>
            <pc:sldMk cId="517520416" sldId="259"/>
            <ac:spMk id="2" creationId="{1323E9F7-9AE1-8D1D-27C4-6465117877E8}"/>
          </ac:spMkLst>
        </pc:spChg>
        <pc:spChg chg="mod">
          <ac:chgData name="LUIS RAMAJO PEINADO" userId="S::lramajo2587@ceuandalucia.es::395252e9-67c1-474c-bacb-d94d5bcebb6d" providerId="AD" clId="Web-{47AFD43D-AACD-4056-7E9F-5C3F62EFB075}" dt="2024-09-26T14:39:28.643" v="99" actId="20577"/>
          <ac:spMkLst>
            <pc:docMk/>
            <pc:sldMk cId="517520416" sldId="259"/>
            <ac:spMk id="3" creationId="{A3B30094-EF79-8A6E-3B45-9568183DDF4B}"/>
          </ac:spMkLst>
        </pc:spChg>
        <pc:spChg chg="add del mod">
          <ac:chgData name="LUIS RAMAJO PEINADO" userId="S::lramajo2587@ceuandalucia.es::395252e9-67c1-474c-bacb-d94d5bcebb6d" providerId="AD" clId="Web-{47AFD43D-AACD-4056-7E9F-5C3F62EFB075}" dt="2024-09-26T14:47:35.378" v="200"/>
          <ac:spMkLst>
            <pc:docMk/>
            <pc:sldMk cId="517520416" sldId="259"/>
            <ac:spMk id="5" creationId="{41A9F7EA-0C7D-063C-D1B4-C1DF531F5C65}"/>
          </ac:spMkLst>
        </pc:spChg>
      </pc:sldChg>
      <pc:sldChg chg="addSp delSp modSp mod setBg">
        <pc:chgData name="LUIS RAMAJO PEINADO" userId="S::lramajo2587@ceuandalucia.es::395252e9-67c1-474c-bacb-d94d5bcebb6d" providerId="AD" clId="Web-{47AFD43D-AACD-4056-7E9F-5C3F62EFB075}" dt="2024-09-26T14:48:36.880" v="201" actId="20577"/>
        <pc:sldMkLst>
          <pc:docMk/>
          <pc:sldMk cId="1039689543" sldId="260"/>
        </pc:sldMkLst>
        <pc:spChg chg="mod">
          <ac:chgData name="LUIS RAMAJO PEINADO" userId="S::lramajo2587@ceuandalucia.es::395252e9-67c1-474c-bacb-d94d5bcebb6d" providerId="AD" clId="Web-{47AFD43D-AACD-4056-7E9F-5C3F62EFB075}" dt="2024-09-26T14:47:27.894" v="199" actId="20577"/>
          <ac:spMkLst>
            <pc:docMk/>
            <pc:sldMk cId="1039689543" sldId="260"/>
            <ac:spMk id="2" creationId="{DB402C4D-3BCE-D7AB-1024-B20E9F470042}"/>
          </ac:spMkLst>
        </pc:spChg>
        <pc:spChg chg="mod">
          <ac:chgData name="LUIS RAMAJO PEINADO" userId="S::lramajo2587@ceuandalucia.es::395252e9-67c1-474c-bacb-d94d5bcebb6d" providerId="AD" clId="Web-{47AFD43D-AACD-4056-7E9F-5C3F62EFB075}" dt="2024-09-26T14:48:36.880" v="201" actId="20577"/>
          <ac:spMkLst>
            <pc:docMk/>
            <pc:sldMk cId="1039689543" sldId="260"/>
            <ac:spMk id="3" creationId="{2F4FAC79-92A0-4BDD-C6F8-9C2010723507}"/>
          </ac:spMkLst>
        </pc:spChg>
        <pc:spChg chg="add">
          <ac:chgData name="LUIS RAMAJO PEINADO" userId="S::lramajo2587@ceuandalucia.es::395252e9-67c1-474c-bacb-d94d5bcebb6d" providerId="AD" clId="Web-{47AFD43D-AACD-4056-7E9F-5C3F62EFB075}" dt="2024-09-26T14:39:59.222" v="100"/>
          <ac:spMkLst>
            <pc:docMk/>
            <pc:sldMk cId="1039689543" sldId="260"/>
            <ac:spMk id="10" creationId="{2D6BCA94-FEDC-4F9B-820A-BA138802E29E}"/>
          </ac:spMkLst>
        </pc:spChg>
        <pc:picChg chg="add del">
          <ac:chgData name="LUIS RAMAJO PEINADO" userId="S::lramajo2587@ceuandalucia.es::395252e9-67c1-474c-bacb-d94d5bcebb6d" providerId="AD" clId="Web-{47AFD43D-AACD-4056-7E9F-5C3F62EFB075}" dt="2024-09-26T14:40:03.535" v="101"/>
          <ac:picMkLst>
            <pc:docMk/>
            <pc:sldMk cId="1039689543" sldId="260"/>
            <ac:picMk id="7" creationId="{FA06B670-2F41-89E9-4D67-46CB3E752165}"/>
          </ac:picMkLst>
        </pc:picChg>
        <pc:cxnChg chg="add">
          <ac:chgData name="LUIS RAMAJO PEINADO" userId="S::lramajo2587@ceuandalucia.es::395252e9-67c1-474c-bacb-d94d5bcebb6d" providerId="AD" clId="Web-{47AFD43D-AACD-4056-7E9F-5C3F62EFB075}" dt="2024-09-26T14:39:59.222" v="100"/>
          <ac:cxnSpMkLst>
            <pc:docMk/>
            <pc:sldMk cId="1039689543" sldId="260"/>
            <ac:cxnSpMk id="12" creationId="{B32E796E-8D19-4926-B7B8-653B01939010}"/>
          </ac:cxnSpMkLst>
        </pc:cxnChg>
      </pc:sldChg>
      <pc:sldChg chg="modSp ord">
        <pc:chgData name="LUIS RAMAJO PEINADO" userId="S::lramajo2587@ceuandalucia.es::395252e9-67c1-474c-bacb-d94d5bcebb6d" providerId="AD" clId="Web-{47AFD43D-AACD-4056-7E9F-5C3F62EFB075}" dt="2024-09-26T15:32:57.932" v="334" actId="20577"/>
        <pc:sldMkLst>
          <pc:docMk/>
          <pc:sldMk cId="748750112" sldId="261"/>
        </pc:sldMkLst>
        <pc:spChg chg="mod">
          <ac:chgData name="LUIS RAMAJO PEINADO" userId="S::lramajo2587@ceuandalucia.es::395252e9-67c1-474c-bacb-d94d5bcebb6d" providerId="AD" clId="Web-{47AFD43D-AACD-4056-7E9F-5C3F62EFB075}" dt="2024-09-26T15:32:57.932" v="334" actId="20577"/>
          <ac:spMkLst>
            <pc:docMk/>
            <pc:sldMk cId="748750112" sldId="261"/>
            <ac:spMk id="3" creationId="{BBFD51DA-2699-5417-9CF9-3C9D933C771D}"/>
          </ac:spMkLst>
        </pc:spChg>
      </pc:sldChg>
      <pc:sldChg chg="addSp delSp modSp new mod setBg">
        <pc:chgData name="LUIS RAMAJO PEINADO" userId="S::lramajo2587@ceuandalucia.es::395252e9-67c1-474c-bacb-d94d5bcebb6d" providerId="AD" clId="Web-{47AFD43D-AACD-4056-7E9F-5C3F62EFB075}" dt="2024-09-26T15:30:27.585" v="328" actId="1076"/>
        <pc:sldMkLst>
          <pc:docMk/>
          <pc:sldMk cId="2592828636" sldId="263"/>
        </pc:sldMkLst>
        <pc:spChg chg="mod">
          <ac:chgData name="LUIS RAMAJO PEINADO" userId="S::lramajo2587@ceuandalucia.es::395252e9-67c1-474c-bacb-d94d5bcebb6d" providerId="AD" clId="Web-{47AFD43D-AACD-4056-7E9F-5C3F62EFB075}" dt="2024-09-26T15:03:34.630" v="235" actId="20577"/>
          <ac:spMkLst>
            <pc:docMk/>
            <pc:sldMk cId="2592828636" sldId="263"/>
            <ac:spMk id="2" creationId="{EB587AC2-4593-0876-328F-D5E644697382}"/>
          </ac:spMkLst>
        </pc:spChg>
        <pc:spChg chg="add mod">
          <ac:chgData name="LUIS RAMAJO PEINADO" userId="S::lramajo2587@ceuandalucia.es::395252e9-67c1-474c-bacb-d94d5bcebb6d" providerId="AD" clId="Web-{47AFD43D-AACD-4056-7E9F-5C3F62EFB075}" dt="2024-09-26T15:26:40.860" v="322" actId="20577"/>
          <ac:spMkLst>
            <pc:docMk/>
            <pc:sldMk cId="2592828636" sldId="263"/>
            <ac:spMk id="3" creationId="{61E22F41-2012-0613-582B-BC826F284653}"/>
          </ac:spMkLst>
        </pc:spChg>
        <pc:spChg chg="del mod">
          <ac:chgData name="LUIS RAMAJO PEINADO" userId="S::lramajo2587@ceuandalucia.es::395252e9-67c1-474c-bacb-d94d5bcebb6d" providerId="AD" clId="Web-{47AFD43D-AACD-4056-7E9F-5C3F62EFB075}" dt="2024-09-26T15:03:47.255" v="238"/>
          <ac:spMkLst>
            <pc:docMk/>
            <pc:sldMk cId="2592828636" sldId="263"/>
            <ac:spMk id="3" creationId="{E1D849EF-5F41-D71D-E318-A52BA5641C10}"/>
          </ac:spMkLst>
        </pc:spChg>
        <pc:spChg chg="add del">
          <ac:chgData name="LUIS RAMAJO PEINADO" userId="S::lramajo2587@ceuandalucia.es::395252e9-67c1-474c-bacb-d94d5bcebb6d" providerId="AD" clId="Web-{47AFD43D-AACD-4056-7E9F-5C3F62EFB075}" dt="2024-09-26T15:03:44.599" v="237"/>
          <ac:spMkLst>
            <pc:docMk/>
            <pc:sldMk cId="2592828636" sldId="263"/>
            <ac:spMk id="4" creationId="{D2766E2F-32EE-5908-E378-973C6951B222}"/>
          </ac:spMkLst>
        </pc:spChg>
        <pc:spChg chg="add del">
          <ac:chgData name="LUIS RAMAJO PEINADO" userId="S::lramajo2587@ceuandalucia.es::395252e9-67c1-474c-bacb-d94d5bcebb6d" providerId="AD" clId="Web-{47AFD43D-AACD-4056-7E9F-5C3F62EFB075}" dt="2024-09-26T15:03:58.662" v="240"/>
          <ac:spMkLst>
            <pc:docMk/>
            <pc:sldMk cId="2592828636" sldId="263"/>
            <ac:spMk id="5" creationId="{86374C80-E1F5-F634-7F1E-2424DAA8FED4}"/>
          </ac:spMkLst>
        </pc:spChg>
        <pc:spChg chg="add">
          <ac:chgData name="LUIS RAMAJO PEINADO" userId="S::lramajo2587@ceuandalucia.es::395252e9-67c1-474c-bacb-d94d5bcebb6d" providerId="AD" clId="Web-{47AFD43D-AACD-4056-7E9F-5C3F62EFB075}" dt="2024-09-26T15:03:15.551" v="204"/>
          <ac:spMkLst>
            <pc:docMk/>
            <pc:sldMk cId="2592828636" sldId="263"/>
            <ac:spMk id="8" creationId="{94ECF803-D252-4700-A23E-171E6617602D}"/>
          </ac:spMkLst>
        </pc:spChg>
        <pc:picChg chg="add del mod">
          <ac:chgData name="LUIS RAMAJO PEINADO" userId="S::lramajo2587@ceuandalucia.es::395252e9-67c1-474c-bacb-d94d5bcebb6d" providerId="AD" clId="Web-{47AFD43D-AACD-4056-7E9F-5C3F62EFB075}" dt="2024-09-26T15:27:55.940" v="324"/>
          <ac:picMkLst>
            <pc:docMk/>
            <pc:sldMk cId="2592828636" sldId="263"/>
            <ac:picMk id="4" creationId="{784A4439-267D-3E0D-32B3-3048FA579F1C}"/>
          </ac:picMkLst>
        </pc:picChg>
        <pc:picChg chg="add mod">
          <ac:chgData name="LUIS RAMAJO PEINADO" userId="S::lramajo2587@ceuandalucia.es::395252e9-67c1-474c-bacb-d94d5bcebb6d" providerId="AD" clId="Web-{47AFD43D-AACD-4056-7E9F-5C3F62EFB075}" dt="2024-09-26T15:30:27.585" v="328" actId="1076"/>
          <ac:picMkLst>
            <pc:docMk/>
            <pc:sldMk cId="2592828636" sldId="263"/>
            <ac:picMk id="5" creationId="{82FB24EC-9393-8396-4EF7-8B37C84E84F3}"/>
          </ac:picMkLst>
        </pc:picChg>
        <pc:cxnChg chg="add">
          <ac:chgData name="LUIS RAMAJO PEINADO" userId="S::lramajo2587@ceuandalucia.es::395252e9-67c1-474c-bacb-d94d5bcebb6d" providerId="AD" clId="Web-{47AFD43D-AACD-4056-7E9F-5C3F62EFB075}" dt="2024-09-26T15:03:15.551" v="204"/>
          <ac:cxnSpMkLst>
            <pc:docMk/>
            <pc:sldMk cId="2592828636" sldId="263"/>
            <ac:cxnSpMk id="10" creationId="{6056C755-5D84-4773-863C-7605ACE6356C}"/>
          </ac:cxnSpMkLst>
        </pc:cxnChg>
      </pc:sldChg>
      <pc:sldChg chg="addSp delSp modSp">
        <pc:chgData name="LUIS RAMAJO PEINADO" userId="S::lramajo2587@ceuandalucia.es::395252e9-67c1-474c-bacb-d94d5bcebb6d" providerId="AD" clId="Web-{47AFD43D-AACD-4056-7E9F-5C3F62EFB075}" dt="2024-09-26T15:35:41.280" v="342"/>
        <pc:sldMkLst>
          <pc:docMk/>
          <pc:sldMk cId="940446620" sldId="266"/>
        </pc:sldMkLst>
        <pc:spChg chg="del">
          <ac:chgData name="LUIS RAMAJO PEINADO" userId="S::lramajo2587@ceuandalucia.es::395252e9-67c1-474c-bacb-d94d5bcebb6d" providerId="AD" clId="Web-{47AFD43D-AACD-4056-7E9F-5C3F62EFB075}" dt="2024-09-26T15:35:00.670" v="338"/>
          <ac:spMkLst>
            <pc:docMk/>
            <pc:sldMk cId="940446620" sldId="266"/>
            <ac:spMk id="2" creationId="{1DA3F3DB-E228-F48E-5E8D-CAA43CEF7694}"/>
          </ac:spMkLst>
        </pc:spChg>
        <pc:spChg chg="add del mod">
          <ac:chgData name="LUIS RAMAJO PEINADO" userId="S::lramajo2587@ceuandalucia.es::395252e9-67c1-474c-bacb-d94d5bcebb6d" providerId="AD" clId="Web-{47AFD43D-AACD-4056-7E9F-5C3F62EFB075}" dt="2024-09-26T15:35:41.280" v="342"/>
          <ac:spMkLst>
            <pc:docMk/>
            <pc:sldMk cId="940446620" sldId="266"/>
            <ac:spMk id="13" creationId="{3C694C24-70E8-BD42-EE43-1B11218E5EA5}"/>
          </ac:spMkLst>
        </pc:spChg>
        <pc:spChg chg="del">
          <ac:chgData name="LUIS RAMAJO PEINADO" userId="S::lramajo2587@ceuandalucia.es::395252e9-67c1-474c-bacb-d94d5bcebb6d" providerId="AD" clId="Web-{47AFD43D-AACD-4056-7E9F-5C3F62EFB075}" dt="2024-09-26T15:35:00.670" v="339"/>
          <ac:spMkLst>
            <pc:docMk/>
            <pc:sldMk cId="940446620" sldId="266"/>
            <ac:spMk id="19" creationId="{F2E5B6AE-5EFE-45F0-A2AE-ED771CA3D7DD}"/>
          </ac:spMkLst>
        </pc:spChg>
      </pc:sldChg>
    </pc:docChg>
  </pc:docChgLst>
  <pc:docChgLst>
    <pc:chgData name="IGNACIO GARCIA CARRANZA RUBIO" userId="S::igarciacarranza1081@ceuandalucia.es::a5e85793-f876-4ab5-b24f-9ea7819b074b" providerId="AD" clId="Web-{37C7BF79-EE73-D079-3B67-B7258EF39E8C}"/>
    <pc:docChg chg="addSld delSld modSld sldOrd">
      <pc:chgData name="IGNACIO GARCIA CARRANZA RUBIO" userId="S::igarciacarranza1081@ceuandalucia.es::a5e85793-f876-4ab5-b24f-9ea7819b074b" providerId="AD" clId="Web-{37C7BF79-EE73-D079-3B67-B7258EF39E8C}" dt="2024-09-26T15:42:13.184" v="833" actId="1076"/>
      <pc:docMkLst>
        <pc:docMk/>
      </pc:docMkLst>
      <pc:sldChg chg="modSp">
        <pc:chgData name="IGNACIO GARCIA CARRANZA RUBIO" userId="S::igarciacarranza1081@ceuandalucia.es::a5e85793-f876-4ab5-b24f-9ea7819b074b" providerId="AD" clId="Web-{37C7BF79-EE73-D079-3B67-B7258EF39E8C}" dt="2024-09-26T14:34:23.827" v="4" actId="20577"/>
        <pc:sldMkLst>
          <pc:docMk/>
          <pc:sldMk cId="517520416" sldId="259"/>
        </pc:sldMkLst>
        <pc:spChg chg="mod">
          <ac:chgData name="IGNACIO GARCIA CARRANZA RUBIO" userId="S::igarciacarranza1081@ceuandalucia.es::a5e85793-f876-4ab5-b24f-9ea7819b074b" providerId="AD" clId="Web-{37C7BF79-EE73-D079-3B67-B7258EF39E8C}" dt="2024-09-26T14:34:23.827" v="4" actId="20577"/>
          <ac:spMkLst>
            <pc:docMk/>
            <pc:sldMk cId="517520416" sldId="259"/>
            <ac:spMk id="2" creationId="{1323E9F7-9AE1-8D1D-27C4-6465117877E8}"/>
          </ac:spMkLst>
        </pc:spChg>
      </pc:sldChg>
      <pc:sldChg chg="new">
        <pc:chgData name="IGNACIO GARCIA CARRANZA RUBIO" userId="S::igarciacarranza1081@ceuandalucia.es::a5e85793-f876-4ab5-b24f-9ea7819b074b" providerId="AD" clId="Web-{37C7BF79-EE73-D079-3B67-B7258EF39E8C}" dt="2024-09-26T14:35:00.218" v="5"/>
        <pc:sldMkLst>
          <pc:docMk/>
          <pc:sldMk cId="1039689543" sldId="260"/>
        </pc:sldMkLst>
      </pc:sldChg>
      <pc:sldChg chg="modSp new del">
        <pc:chgData name="IGNACIO GARCIA CARRANZA RUBIO" userId="S::igarciacarranza1081@ceuandalucia.es::a5e85793-f876-4ab5-b24f-9ea7819b074b" providerId="AD" clId="Web-{37C7BF79-EE73-D079-3B67-B7258EF39E8C}" dt="2024-09-26T14:40:48.313" v="28"/>
        <pc:sldMkLst>
          <pc:docMk/>
          <pc:sldMk cId="726047910" sldId="261"/>
        </pc:sldMkLst>
        <pc:spChg chg="mod">
          <ac:chgData name="IGNACIO GARCIA CARRANZA RUBIO" userId="S::igarciacarranza1081@ceuandalucia.es::a5e85793-f876-4ab5-b24f-9ea7819b074b" providerId="AD" clId="Web-{37C7BF79-EE73-D079-3B67-B7258EF39E8C}" dt="2024-09-26T14:40:43.953" v="27" actId="20577"/>
          <ac:spMkLst>
            <pc:docMk/>
            <pc:sldMk cId="726047910" sldId="261"/>
            <ac:spMk id="2" creationId="{3F4B6871-A9A5-3857-EF35-3F875CAECF9B}"/>
          </ac:spMkLst>
        </pc:spChg>
      </pc:sldChg>
      <pc:sldChg chg="addSp delSp modSp new mod ord setBg">
        <pc:chgData name="IGNACIO GARCIA CARRANZA RUBIO" userId="S::igarciacarranza1081@ceuandalucia.es::a5e85793-f876-4ab5-b24f-9ea7819b074b" providerId="AD" clId="Web-{37C7BF79-EE73-D079-3B67-B7258EF39E8C}" dt="2024-09-26T15:35:52.479" v="783"/>
        <pc:sldMkLst>
          <pc:docMk/>
          <pc:sldMk cId="748750112" sldId="261"/>
        </pc:sldMkLst>
        <pc:spChg chg="mod">
          <ac:chgData name="IGNACIO GARCIA CARRANZA RUBIO" userId="S::igarciacarranza1081@ceuandalucia.es::a5e85793-f876-4ab5-b24f-9ea7819b074b" providerId="AD" clId="Web-{37C7BF79-EE73-D079-3B67-B7258EF39E8C}" dt="2024-09-26T15:35:52.479" v="783"/>
          <ac:spMkLst>
            <pc:docMk/>
            <pc:sldMk cId="748750112" sldId="261"/>
            <ac:spMk id="2" creationId="{95738FFF-7510-7778-0E07-94335C3EAEDB}"/>
          </ac:spMkLst>
        </pc:spChg>
        <pc:spChg chg="mod">
          <ac:chgData name="IGNACIO GARCIA CARRANZA RUBIO" userId="S::igarciacarranza1081@ceuandalucia.es::a5e85793-f876-4ab5-b24f-9ea7819b074b" providerId="AD" clId="Web-{37C7BF79-EE73-D079-3B67-B7258EF39E8C}" dt="2024-09-26T15:35:52.479" v="783"/>
          <ac:spMkLst>
            <pc:docMk/>
            <pc:sldMk cId="748750112" sldId="261"/>
            <ac:spMk id="3" creationId="{BBFD51DA-2699-5417-9CF9-3C9D933C771D}"/>
          </ac:spMkLst>
        </pc:spChg>
        <pc:spChg chg="add">
          <ac:chgData name="IGNACIO GARCIA CARRANZA RUBIO" userId="S::igarciacarranza1081@ceuandalucia.es::a5e85793-f876-4ab5-b24f-9ea7819b074b" providerId="AD" clId="Web-{37C7BF79-EE73-D079-3B67-B7258EF39E8C}" dt="2024-09-26T15:35:52.479" v="783"/>
          <ac:spMkLst>
            <pc:docMk/>
            <pc:sldMk cId="748750112" sldId="261"/>
            <ac:spMk id="12" creationId="{A6D22B6E-355F-446F-88A7-97128FD13E30}"/>
          </ac:spMkLst>
        </pc:spChg>
        <pc:picChg chg="add mod ord">
          <ac:chgData name="IGNACIO GARCIA CARRANZA RUBIO" userId="S::igarciacarranza1081@ceuandalucia.es::a5e85793-f876-4ab5-b24f-9ea7819b074b" providerId="AD" clId="Web-{37C7BF79-EE73-D079-3B67-B7258EF39E8C}" dt="2024-09-26T15:35:52.479" v="783"/>
          <ac:picMkLst>
            <pc:docMk/>
            <pc:sldMk cId="748750112" sldId="261"/>
            <ac:picMk id="4" creationId="{B370C398-E68E-A407-88D2-BEF14BCDD352}"/>
          </ac:picMkLst>
        </pc:picChg>
        <pc:picChg chg="add del mod modCrop">
          <ac:chgData name="IGNACIO GARCIA CARRANZA RUBIO" userId="S::igarciacarranza1081@ceuandalucia.es::a5e85793-f876-4ab5-b24f-9ea7819b074b" providerId="AD" clId="Web-{37C7BF79-EE73-D079-3B67-B7258EF39E8C}" dt="2024-09-26T15:34:06.229" v="769"/>
          <ac:picMkLst>
            <pc:docMk/>
            <pc:sldMk cId="748750112" sldId="261"/>
            <ac:picMk id="5" creationId="{2ABE60EA-6D81-8A25-1865-9B48B9715EA4}"/>
          </ac:picMkLst>
        </pc:picChg>
        <pc:picChg chg="add mod ord">
          <ac:chgData name="IGNACIO GARCIA CARRANZA RUBIO" userId="S::igarciacarranza1081@ceuandalucia.es::a5e85793-f876-4ab5-b24f-9ea7819b074b" providerId="AD" clId="Web-{37C7BF79-EE73-D079-3B67-B7258EF39E8C}" dt="2024-09-26T15:35:52.479" v="783"/>
          <ac:picMkLst>
            <pc:docMk/>
            <pc:sldMk cId="748750112" sldId="261"/>
            <ac:picMk id="6" creationId="{AFFD0BD1-D098-DB9B-E8CE-BA7384F42F22}"/>
          </ac:picMkLst>
        </pc:picChg>
        <pc:picChg chg="add mod">
          <ac:chgData name="IGNACIO GARCIA CARRANZA RUBIO" userId="S::igarciacarranza1081@ceuandalucia.es::a5e85793-f876-4ab5-b24f-9ea7819b074b" providerId="AD" clId="Web-{37C7BF79-EE73-D079-3B67-B7258EF39E8C}" dt="2024-09-26T15:35:52.479" v="783"/>
          <ac:picMkLst>
            <pc:docMk/>
            <pc:sldMk cId="748750112" sldId="261"/>
            <ac:picMk id="7" creationId="{AF6240D5-0B9F-4AB3-B8B2-9A18731F5AD7}"/>
          </ac:picMkLst>
        </pc:picChg>
        <pc:picChg chg="add del mod">
          <ac:chgData name="IGNACIO GARCIA CARRANZA RUBIO" userId="S::igarciacarranza1081@ceuandalucia.es::a5e85793-f876-4ab5-b24f-9ea7819b074b" providerId="AD" clId="Web-{37C7BF79-EE73-D079-3B67-B7258EF39E8C}" dt="2024-09-26T15:35:45.354" v="782"/>
          <ac:picMkLst>
            <pc:docMk/>
            <pc:sldMk cId="748750112" sldId="261"/>
            <ac:picMk id="8" creationId="{180FAC9D-8C96-C751-F76B-0AD30DBF1A79}"/>
          </ac:picMkLst>
        </pc:picChg>
        <pc:cxnChg chg="add">
          <ac:chgData name="IGNACIO GARCIA CARRANZA RUBIO" userId="S::igarciacarranza1081@ceuandalucia.es::a5e85793-f876-4ab5-b24f-9ea7819b074b" providerId="AD" clId="Web-{37C7BF79-EE73-D079-3B67-B7258EF39E8C}" dt="2024-09-26T15:35:52.479" v="783"/>
          <ac:cxnSpMkLst>
            <pc:docMk/>
            <pc:sldMk cId="748750112" sldId="261"/>
            <ac:cxnSpMk id="14" creationId="{B32E796E-8D19-4926-B7B8-653B01939010}"/>
          </ac:cxnSpMkLst>
        </pc:cxnChg>
      </pc:sldChg>
      <pc:sldChg chg="addSp modSp new ord">
        <pc:chgData name="IGNACIO GARCIA CARRANZA RUBIO" userId="S::igarciacarranza1081@ceuandalucia.es::a5e85793-f876-4ab5-b24f-9ea7819b074b" providerId="AD" clId="Web-{37C7BF79-EE73-D079-3B67-B7258EF39E8C}" dt="2024-09-26T15:42:13.184" v="833" actId="1076"/>
        <pc:sldMkLst>
          <pc:docMk/>
          <pc:sldMk cId="744904421" sldId="262"/>
        </pc:sldMkLst>
        <pc:spChg chg="mod">
          <ac:chgData name="IGNACIO GARCIA CARRANZA RUBIO" userId="S::igarciacarranza1081@ceuandalucia.es::a5e85793-f876-4ab5-b24f-9ea7819b074b" providerId="AD" clId="Web-{37C7BF79-EE73-D079-3B67-B7258EF39E8C}" dt="2024-09-26T15:00:16.410" v="634" actId="20577"/>
          <ac:spMkLst>
            <pc:docMk/>
            <pc:sldMk cId="744904421" sldId="262"/>
            <ac:spMk id="2" creationId="{F814620C-ADD5-FD3B-7845-00C205E8342D}"/>
          </ac:spMkLst>
        </pc:spChg>
        <pc:spChg chg="mod">
          <ac:chgData name="IGNACIO GARCIA CARRANZA RUBIO" userId="S::igarciacarranza1081@ceuandalucia.es::a5e85793-f876-4ab5-b24f-9ea7819b074b" providerId="AD" clId="Web-{37C7BF79-EE73-D079-3B67-B7258EF39E8C}" dt="2024-09-26T15:41:42.496" v="828" actId="20577"/>
          <ac:spMkLst>
            <pc:docMk/>
            <pc:sldMk cId="744904421" sldId="262"/>
            <ac:spMk id="3" creationId="{F18CDE15-3596-FA93-058D-7C2529DBDE92}"/>
          </ac:spMkLst>
        </pc:spChg>
        <pc:picChg chg="add mod">
          <ac:chgData name="IGNACIO GARCIA CARRANZA RUBIO" userId="S::igarciacarranza1081@ceuandalucia.es::a5e85793-f876-4ab5-b24f-9ea7819b074b" providerId="AD" clId="Web-{37C7BF79-EE73-D079-3B67-B7258EF39E8C}" dt="2024-09-26T15:41:47.059" v="830" actId="1076"/>
          <ac:picMkLst>
            <pc:docMk/>
            <pc:sldMk cId="744904421" sldId="262"/>
            <ac:picMk id="4" creationId="{E20E4A52-91AD-94C9-FABF-AB5D5B59CB59}"/>
          </ac:picMkLst>
        </pc:picChg>
        <pc:picChg chg="add mod">
          <ac:chgData name="IGNACIO GARCIA CARRANZA RUBIO" userId="S::igarciacarranza1081@ceuandalucia.es::a5e85793-f876-4ab5-b24f-9ea7819b074b" providerId="AD" clId="Web-{37C7BF79-EE73-D079-3B67-B7258EF39E8C}" dt="2024-09-26T15:42:13.184" v="833" actId="1076"/>
          <ac:picMkLst>
            <pc:docMk/>
            <pc:sldMk cId="744904421" sldId="262"/>
            <ac:picMk id="5" creationId="{D0E84937-CE3F-EF65-A70B-197DF8E1299D}"/>
          </ac:picMkLst>
        </pc:picChg>
      </pc:sldChg>
    </pc:docChg>
  </pc:docChgLst>
  <pc:docChgLst>
    <pc:chgData name="NICOLÁS ADONES NÚÑEZ" userId="S::nadones2540@ceuandalucia.es::a37a7f75-3565-483b-86aa-ddf9bc99e22a" providerId="AD" clId="Web-{5A1B2595-18F4-B396-25C1-68456290A994}"/>
    <pc:docChg chg="addSld modSld sldOrd">
      <pc:chgData name="NICOLÁS ADONES NÚÑEZ" userId="S::nadones2540@ceuandalucia.es::a37a7f75-3565-483b-86aa-ddf9bc99e22a" providerId="AD" clId="Web-{5A1B2595-18F4-B396-25C1-68456290A994}" dt="2024-09-26T15:55:05.885" v="369"/>
      <pc:docMkLst>
        <pc:docMk/>
      </pc:docMkLst>
      <pc:sldChg chg="modSp">
        <pc:chgData name="NICOLÁS ADONES NÚÑEZ" userId="S::nadones2540@ceuandalucia.es::a37a7f75-3565-483b-86aa-ddf9bc99e22a" providerId="AD" clId="Web-{5A1B2595-18F4-B396-25C1-68456290A994}" dt="2024-09-26T14:36:02.332" v="30" actId="20577"/>
        <pc:sldMkLst>
          <pc:docMk/>
          <pc:sldMk cId="3946474571" sldId="256"/>
        </pc:sldMkLst>
        <pc:spChg chg="mod">
          <ac:chgData name="NICOLÁS ADONES NÚÑEZ" userId="S::nadones2540@ceuandalucia.es::a37a7f75-3565-483b-86aa-ddf9bc99e22a" providerId="AD" clId="Web-{5A1B2595-18F4-B396-25C1-68456290A994}" dt="2024-09-26T14:36:02.332" v="30" actId="20577"/>
          <ac:spMkLst>
            <pc:docMk/>
            <pc:sldMk cId="3946474571" sldId="256"/>
            <ac:spMk id="3" creationId="{71E60826-4012-221C-8AD1-CCB72A3CB65A}"/>
          </ac:spMkLst>
        </pc:spChg>
      </pc:sldChg>
      <pc:sldChg chg="addSp delSp modSp mod ord setBg">
        <pc:chgData name="NICOLÁS ADONES NÚÑEZ" userId="S::nadones2540@ceuandalucia.es::a37a7f75-3565-483b-86aa-ddf9bc99e22a" providerId="AD" clId="Web-{5A1B2595-18F4-B396-25C1-68456290A994}" dt="2024-09-26T15:25:18.089" v="254"/>
        <pc:sldMkLst>
          <pc:docMk/>
          <pc:sldMk cId="517520416" sldId="259"/>
        </pc:sldMkLst>
        <pc:spChg chg="mod">
          <ac:chgData name="NICOLÁS ADONES NÚÑEZ" userId="S::nadones2540@ceuandalucia.es::a37a7f75-3565-483b-86aa-ddf9bc99e22a" providerId="AD" clId="Web-{5A1B2595-18F4-B396-25C1-68456290A994}" dt="2024-09-26T14:39:49.074" v="50"/>
          <ac:spMkLst>
            <pc:docMk/>
            <pc:sldMk cId="517520416" sldId="259"/>
            <ac:spMk id="2" creationId="{1323E9F7-9AE1-8D1D-27C4-6465117877E8}"/>
          </ac:spMkLst>
        </pc:spChg>
        <pc:spChg chg="del mod">
          <ac:chgData name="NICOLÁS ADONES NÚÑEZ" userId="S::nadones2540@ceuandalucia.es::a37a7f75-3565-483b-86aa-ddf9bc99e22a" providerId="AD" clId="Web-{5A1B2595-18F4-B396-25C1-68456290A994}" dt="2024-09-26T14:40:00.027" v="51"/>
          <ac:spMkLst>
            <pc:docMk/>
            <pc:sldMk cId="517520416" sldId="259"/>
            <ac:spMk id="3" creationId="{A3B30094-EF79-8A6E-3B45-9568183DDF4B}"/>
          </ac:spMkLst>
        </pc:spChg>
        <pc:spChg chg="mod">
          <ac:chgData name="NICOLÁS ADONES NÚÑEZ" userId="S::nadones2540@ceuandalucia.es::a37a7f75-3565-483b-86aa-ddf9bc99e22a" providerId="AD" clId="Web-{5A1B2595-18F4-B396-25C1-68456290A994}" dt="2024-09-26T14:47:03.651" v="55" actId="20577"/>
          <ac:spMkLst>
            <pc:docMk/>
            <pc:sldMk cId="517520416" sldId="259"/>
            <ac:spMk id="5" creationId="{41A9F7EA-0C7D-063C-D1B4-C1DF531F5C65}"/>
          </ac:spMkLst>
        </pc:spChg>
        <pc:spChg chg="add">
          <ac:chgData name="NICOLÁS ADONES NÚÑEZ" userId="S::nadones2540@ceuandalucia.es::a37a7f75-3565-483b-86aa-ddf9bc99e22a" providerId="AD" clId="Web-{5A1B2595-18F4-B396-25C1-68456290A994}" dt="2024-09-26T14:39:49.074" v="50"/>
          <ac:spMkLst>
            <pc:docMk/>
            <pc:sldMk cId="517520416" sldId="259"/>
            <ac:spMk id="8" creationId="{32341510-0E0E-45E4-8CB5-CEA28C2D0C5B}"/>
          </ac:spMkLst>
        </pc:spChg>
        <pc:spChg chg="add del">
          <ac:chgData name="NICOLÁS ADONES NÚÑEZ" userId="S::nadones2540@ceuandalucia.es::a37a7f75-3565-483b-86aa-ddf9bc99e22a" providerId="AD" clId="Web-{5A1B2595-18F4-B396-25C1-68456290A994}" dt="2024-09-26T14:50:52.347" v="70"/>
          <ac:spMkLst>
            <pc:docMk/>
            <pc:sldMk cId="517520416" sldId="259"/>
            <ac:spMk id="9" creationId="{3CBAD68A-0FAC-6223-693D-65D7677669F1}"/>
          </ac:spMkLst>
        </pc:spChg>
        <pc:spChg chg="add del">
          <ac:chgData name="NICOLÁS ADONES NÚÑEZ" userId="S::nadones2540@ceuandalucia.es::a37a7f75-3565-483b-86aa-ddf9bc99e22a" providerId="AD" clId="Web-{5A1B2595-18F4-B396-25C1-68456290A994}" dt="2024-09-26T14:59:14.567" v="108"/>
          <ac:spMkLst>
            <pc:docMk/>
            <pc:sldMk cId="517520416" sldId="259"/>
            <ac:spMk id="11" creationId="{E293E509-E069-BCB9-11B7-71D2ACB6458D}"/>
          </ac:spMkLst>
        </pc:spChg>
        <pc:spChg chg="add mod">
          <ac:chgData name="NICOLÁS ADONES NÚÑEZ" userId="S::nadones2540@ceuandalucia.es::a37a7f75-3565-483b-86aa-ddf9bc99e22a" providerId="AD" clId="Web-{5A1B2595-18F4-B396-25C1-68456290A994}" dt="2024-09-26T15:03:35.732" v="228" actId="20577"/>
          <ac:spMkLst>
            <pc:docMk/>
            <pc:sldMk cId="517520416" sldId="259"/>
            <ac:spMk id="12" creationId="{906F1778-5CE0-B1B9-9863-824A66258E49}"/>
          </ac:spMkLst>
        </pc:spChg>
        <pc:picChg chg="add del mod">
          <ac:chgData name="NICOLÁS ADONES NÚÑEZ" userId="S::nadones2540@ceuandalucia.es::a37a7f75-3565-483b-86aa-ddf9bc99e22a" providerId="AD" clId="Web-{5A1B2595-18F4-B396-25C1-68456290A994}" dt="2024-09-26T14:49:17.937" v="58"/>
          <ac:picMkLst>
            <pc:docMk/>
            <pc:sldMk cId="517520416" sldId="259"/>
            <ac:picMk id="3" creationId="{D592A9B2-6026-E10B-139D-AC493C54F718}"/>
          </ac:picMkLst>
        </pc:picChg>
        <pc:picChg chg="add mod ord">
          <ac:chgData name="NICOLÁS ADONES NÚÑEZ" userId="S::nadones2540@ceuandalucia.es::a37a7f75-3565-483b-86aa-ddf9bc99e22a" providerId="AD" clId="Web-{5A1B2595-18F4-B396-25C1-68456290A994}" dt="2024-09-26T15:03:43.811" v="230" actId="1076"/>
          <ac:picMkLst>
            <pc:docMk/>
            <pc:sldMk cId="517520416" sldId="259"/>
            <ac:picMk id="4" creationId="{D85E4D15-40CA-C427-8068-B0261498D45D}"/>
          </ac:picMkLst>
        </pc:picChg>
        <pc:picChg chg="add mod">
          <ac:chgData name="NICOLÁS ADONES NÚÑEZ" userId="S::nadones2540@ceuandalucia.es::a37a7f75-3565-483b-86aa-ddf9bc99e22a" providerId="AD" clId="Web-{5A1B2595-18F4-B396-25C1-68456290A994}" dt="2024-09-26T15:03:41.779" v="229" actId="1076"/>
          <ac:picMkLst>
            <pc:docMk/>
            <pc:sldMk cId="517520416" sldId="259"/>
            <ac:picMk id="6" creationId="{82B9BE75-78A8-BA19-609F-3FEA0136C643}"/>
          </ac:picMkLst>
        </pc:picChg>
        <pc:picChg chg="add mod">
          <ac:chgData name="NICOLÁS ADONES NÚÑEZ" userId="S::nadones2540@ceuandalucia.es::a37a7f75-3565-483b-86aa-ddf9bc99e22a" providerId="AD" clId="Web-{5A1B2595-18F4-B396-25C1-68456290A994}" dt="2024-09-26T15:03:45.248" v="231" actId="1076"/>
          <ac:picMkLst>
            <pc:docMk/>
            <pc:sldMk cId="517520416" sldId="259"/>
            <ac:picMk id="7" creationId="{AA80DC16-D6EA-2165-B3AB-6C0525A0682F}"/>
          </ac:picMkLst>
        </pc:picChg>
        <pc:cxnChg chg="add">
          <ac:chgData name="NICOLÁS ADONES NÚÑEZ" userId="S::nadones2540@ceuandalucia.es::a37a7f75-3565-483b-86aa-ddf9bc99e22a" providerId="AD" clId="Web-{5A1B2595-18F4-B396-25C1-68456290A994}" dt="2024-09-26T14:39:49.074" v="50"/>
          <ac:cxnSpMkLst>
            <pc:docMk/>
            <pc:sldMk cId="517520416" sldId="259"/>
            <ac:cxnSpMk id="10" creationId="{6C52BBAB-664F-48C3-A5C1-4CE9D3555DD1}"/>
          </ac:cxnSpMkLst>
        </pc:cxnChg>
      </pc:sldChg>
      <pc:sldChg chg="modSp ord">
        <pc:chgData name="NICOLÁS ADONES NÚÑEZ" userId="S::nadones2540@ceuandalucia.es::a37a7f75-3565-483b-86aa-ddf9bc99e22a" providerId="AD" clId="Web-{5A1B2595-18F4-B396-25C1-68456290A994}" dt="2024-09-26T14:54:35.354" v="107"/>
        <pc:sldMkLst>
          <pc:docMk/>
          <pc:sldMk cId="1039689543" sldId="260"/>
        </pc:sldMkLst>
        <pc:spChg chg="mod">
          <ac:chgData name="NICOLÁS ADONES NÚÑEZ" userId="S::nadones2540@ceuandalucia.es::a37a7f75-3565-483b-86aa-ddf9bc99e22a" providerId="AD" clId="Web-{5A1B2595-18F4-B396-25C1-68456290A994}" dt="2024-09-26T14:51:30.160" v="103" actId="20577"/>
          <ac:spMkLst>
            <pc:docMk/>
            <pc:sldMk cId="1039689543" sldId="260"/>
            <ac:spMk id="2" creationId="{DB402C4D-3BCE-D7AB-1024-B20E9F470042}"/>
          </ac:spMkLst>
        </pc:spChg>
      </pc:sldChg>
      <pc:sldChg chg="addSp delSp modSp new mod setBg">
        <pc:chgData name="NICOLÁS ADONES NÚÑEZ" userId="S::nadones2540@ceuandalucia.es::a37a7f75-3565-483b-86aa-ddf9bc99e22a" providerId="AD" clId="Web-{5A1B2595-18F4-B396-25C1-68456290A994}" dt="2024-09-26T15:33:56.232" v="277" actId="14100"/>
        <pc:sldMkLst>
          <pc:docMk/>
          <pc:sldMk cId="3511254343" sldId="264"/>
        </pc:sldMkLst>
        <pc:spChg chg="del">
          <ac:chgData name="NICOLÁS ADONES NÚÑEZ" userId="S::nadones2540@ceuandalucia.es::a37a7f75-3565-483b-86aa-ddf9bc99e22a" providerId="AD" clId="Web-{5A1B2595-18F4-B396-25C1-68456290A994}" dt="2024-09-26T15:06:03.800" v="240"/>
          <ac:spMkLst>
            <pc:docMk/>
            <pc:sldMk cId="3511254343" sldId="264"/>
            <ac:spMk id="2" creationId="{6C557133-CCF2-ACC5-BFBD-A85E49F3AA27}"/>
          </ac:spMkLst>
        </pc:spChg>
        <pc:spChg chg="mod">
          <ac:chgData name="NICOLÁS ADONES NÚÑEZ" userId="S::nadones2540@ceuandalucia.es::a37a7f75-3565-483b-86aa-ddf9bc99e22a" providerId="AD" clId="Web-{5A1B2595-18F4-B396-25C1-68456290A994}" dt="2024-09-26T15:33:56.232" v="277" actId="14100"/>
          <ac:spMkLst>
            <pc:docMk/>
            <pc:sldMk cId="3511254343" sldId="264"/>
            <ac:spMk id="3" creationId="{EC8763FB-BEC8-3749-E8CF-B543A5502002}"/>
          </ac:spMkLst>
        </pc:spChg>
        <pc:spChg chg="add">
          <ac:chgData name="NICOLÁS ADONES NÚÑEZ" userId="S::nadones2540@ceuandalucia.es::a37a7f75-3565-483b-86aa-ddf9bc99e22a" providerId="AD" clId="Web-{5A1B2595-18F4-B396-25C1-68456290A994}" dt="2024-09-26T15:32:18.604" v="267"/>
          <ac:spMkLst>
            <pc:docMk/>
            <pc:sldMk cId="3511254343" sldId="264"/>
            <ac:spMk id="9" creationId="{B9144F9C-6F12-451D-9954-9A30E8436D43}"/>
          </ac:spMkLst>
        </pc:spChg>
        <pc:picChg chg="add mod modCrop">
          <ac:chgData name="NICOLÁS ADONES NÚÑEZ" userId="S::nadones2540@ceuandalucia.es::a37a7f75-3565-483b-86aa-ddf9bc99e22a" providerId="AD" clId="Web-{5A1B2595-18F4-B396-25C1-68456290A994}" dt="2024-09-26T15:32:18.604" v="267"/>
          <ac:picMkLst>
            <pc:docMk/>
            <pc:sldMk cId="3511254343" sldId="264"/>
            <ac:picMk id="4" creationId="{455D694F-0FC1-2EE4-BCA5-A78A5D99BAF8}"/>
          </ac:picMkLst>
        </pc:picChg>
        <pc:cxnChg chg="add">
          <ac:chgData name="NICOLÁS ADONES NÚÑEZ" userId="S::nadones2540@ceuandalucia.es::a37a7f75-3565-483b-86aa-ddf9bc99e22a" providerId="AD" clId="Web-{5A1B2595-18F4-B396-25C1-68456290A994}" dt="2024-09-26T15:32:18.604" v="267"/>
          <ac:cxnSpMkLst>
            <pc:docMk/>
            <pc:sldMk cId="3511254343" sldId="264"/>
            <ac:cxnSpMk id="11" creationId="{B32E796E-8D19-4926-B7B8-653B01939010}"/>
          </ac:cxnSpMkLst>
        </pc:cxnChg>
      </pc:sldChg>
      <pc:sldChg chg="addSp delSp modSp new mod setBg">
        <pc:chgData name="NICOLÁS ADONES NÚÑEZ" userId="S::nadones2540@ceuandalucia.es::a37a7f75-3565-483b-86aa-ddf9bc99e22a" providerId="AD" clId="Web-{5A1B2595-18F4-B396-25C1-68456290A994}" dt="2024-09-26T15:53:02.084" v="334"/>
        <pc:sldMkLst>
          <pc:docMk/>
          <pc:sldMk cId="2440436433" sldId="267"/>
        </pc:sldMkLst>
        <pc:spChg chg="mod">
          <ac:chgData name="NICOLÁS ADONES NÚÑEZ" userId="S::nadones2540@ceuandalucia.es::a37a7f75-3565-483b-86aa-ddf9bc99e22a" providerId="AD" clId="Web-{5A1B2595-18F4-B396-25C1-68456290A994}" dt="2024-09-26T15:52:43.646" v="332" actId="20577"/>
          <ac:spMkLst>
            <pc:docMk/>
            <pc:sldMk cId="2440436433" sldId="267"/>
            <ac:spMk id="2" creationId="{72A8668B-CF62-4A23-778C-A671367E1602}"/>
          </ac:spMkLst>
        </pc:spChg>
        <pc:spChg chg="del mod">
          <ac:chgData name="NICOLÁS ADONES NÚÑEZ" userId="S::nadones2540@ceuandalucia.es::a37a7f75-3565-483b-86aa-ddf9bc99e22a" providerId="AD" clId="Web-{5A1B2595-18F4-B396-25C1-68456290A994}" dt="2024-09-26T15:53:02.084" v="334"/>
          <ac:spMkLst>
            <pc:docMk/>
            <pc:sldMk cId="2440436433" sldId="267"/>
            <ac:spMk id="3" creationId="{9A08C1D2-07B1-EC09-1E76-BE7409F411CF}"/>
          </ac:spMkLst>
        </pc:spChg>
        <pc:spChg chg="add del">
          <ac:chgData name="NICOLÁS ADONES NÚÑEZ" userId="S::nadones2540@ceuandalucia.es::a37a7f75-3565-483b-86aa-ddf9bc99e22a" providerId="AD" clId="Web-{5A1B2595-18F4-B396-25C1-68456290A994}" dt="2024-09-26T15:51:54.878" v="325"/>
          <ac:spMkLst>
            <pc:docMk/>
            <pc:sldMk cId="2440436433" sldId="267"/>
            <ac:spMk id="4" creationId="{BED43F5C-58E5-DA84-4C15-73ADEBDD2051}"/>
          </ac:spMkLst>
        </pc:spChg>
        <pc:spChg chg="add">
          <ac:chgData name="NICOLÁS ADONES NÚÑEZ" userId="S::nadones2540@ceuandalucia.es::a37a7f75-3565-483b-86aa-ddf9bc99e22a" providerId="AD" clId="Web-{5A1B2595-18F4-B396-25C1-68456290A994}" dt="2024-09-26T15:48:02.855" v="287"/>
          <ac:spMkLst>
            <pc:docMk/>
            <pc:sldMk cId="2440436433" sldId="267"/>
            <ac:spMk id="8" creationId="{94ECF803-D252-4700-A23E-171E6617602D}"/>
          </ac:spMkLst>
        </pc:spChg>
        <pc:picChg chg="add mod">
          <ac:chgData name="NICOLÁS ADONES NÚÑEZ" userId="S::nadones2540@ceuandalucia.es::a37a7f75-3565-483b-86aa-ddf9bc99e22a" providerId="AD" clId="Web-{5A1B2595-18F4-B396-25C1-68456290A994}" dt="2024-09-26T15:52:15.551" v="327" actId="1076"/>
          <ac:picMkLst>
            <pc:docMk/>
            <pc:sldMk cId="2440436433" sldId="267"/>
            <ac:picMk id="5" creationId="{E781D29B-CBF9-7320-1238-A5FE4C4DACEB}"/>
          </ac:picMkLst>
        </pc:picChg>
        <pc:picChg chg="add mod">
          <ac:chgData name="NICOLÁS ADONES NÚÑEZ" userId="S::nadones2540@ceuandalucia.es::a37a7f75-3565-483b-86aa-ddf9bc99e22a" providerId="AD" clId="Web-{5A1B2595-18F4-B396-25C1-68456290A994}" dt="2024-09-26T15:52:33.817" v="330" actId="14100"/>
          <ac:picMkLst>
            <pc:docMk/>
            <pc:sldMk cId="2440436433" sldId="267"/>
            <ac:picMk id="6" creationId="{C8DD2A6D-C86A-1122-FDFA-D2F5B7955596}"/>
          </ac:picMkLst>
        </pc:picChg>
        <pc:cxnChg chg="add">
          <ac:chgData name="NICOLÁS ADONES NÚÑEZ" userId="S::nadones2540@ceuandalucia.es::a37a7f75-3565-483b-86aa-ddf9bc99e22a" providerId="AD" clId="Web-{5A1B2595-18F4-B396-25C1-68456290A994}" dt="2024-09-26T15:48:02.855" v="287"/>
          <ac:cxnSpMkLst>
            <pc:docMk/>
            <pc:sldMk cId="2440436433" sldId="267"/>
            <ac:cxnSpMk id="10" creationId="{867E0F8D-CD95-42E8-B49E-DFFDB4AF11F0}"/>
          </ac:cxnSpMkLst>
        </pc:cxnChg>
      </pc:sldChg>
      <pc:sldChg chg="addSp delSp modSp new mod setBg">
        <pc:chgData name="NICOLÁS ADONES NÚÑEZ" userId="S::nadones2540@ceuandalucia.es::a37a7f75-3565-483b-86aa-ddf9bc99e22a" providerId="AD" clId="Web-{5A1B2595-18F4-B396-25C1-68456290A994}" dt="2024-09-26T15:55:05.885" v="369"/>
        <pc:sldMkLst>
          <pc:docMk/>
          <pc:sldMk cId="1143828477" sldId="271"/>
        </pc:sldMkLst>
        <pc:spChg chg="mod">
          <ac:chgData name="NICOLÁS ADONES NÚÑEZ" userId="S::nadones2540@ceuandalucia.es::a37a7f75-3565-483b-86aa-ddf9bc99e22a" providerId="AD" clId="Web-{5A1B2595-18F4-B396-25C1-68456290A994}" dt="2024-09-26T15:55:05.885" v="369"/>
          <ac:spMkLst>
            <pc:docMk/>
            <pc:sldMk cId="1143828477" sldId="271"/>
            <ac:spMk id="2" creationId="{305CF25B-02BB-8FA9-87A2-04D84B2A0904}"/>
          </ac:spMkLst>
        </pc:spChg>
        <pc:spChg chg="del">
          <ac:chgData name="NICOLÁS ADONES NÚÑEZ" userId="S::nadones2540@ceuandalucia.es::a37a7f75-3565-483b-86aa-ddf9bc99e22a" providerId="AD" clId="Web-{5A1B2595-18F4-B396-25C1-68456290A994}" dt="2024-09-26T15:54:35.665" v="367"/>
          <ac:spMkLst>
            <pc:docMk/>
            <pc:sldMk cId="1143828477" sldId="271"/>
            <ac:spMk id="3" creationId="{FC907120-B790-1C54-71F5-1D739018FBA8}"/>
          </ac:spMkLst>
        </pc:spChg>
        <pc:spChg chg="add">
          <ac:chgData name="NICOLÁS ADONES NÚÑEZ" userId="S::nadones2540@ceuandalucia.es::a37a7f75-3565-483b-86aa-ddf9bc99e22a" providerId="AD" clId="Web-{5A1B2595-18F4-B396-25C1-68456290A994}" dt="2024-09-26T15:55:05.885" v="369"/>
          <ac:spMkLst>
            <pc:docMk/>
            <pc:sldMk cId="1143828477" sldId="271"/>
            <ac:spMk id="8" creationId="{9EE70C24-F6A7-E3A8-7809-7188DE7727BC}"/>
          </ac:spMkLst>
        </pc:spChg>
        <pc:spChg chg="add">
          <ac:chgData name="NICOLÁS ADONES NÚÑEZ" userId="S::nadones2540@ceuandalucia.es::a37a7f75-3565-483b-86aa-ddf9bc99e22a" providerId="AD" clId="Web-{5A1B2595-18F4-B396-25C1-68456290A994}" dt="2024-09-26T15:55:05.885" v="369"/>
          <ac:spMkLst>
            <pc:docMk/>
            <pc:sldMk cId="1143828477" sldId="271"/>
            <ac:spMk id="11" creationId="{93E905E4-EF0C-4890-85FA-2CF6EEF555F3}"/>
          </ac:spMkLst>
        </pc:spChg>
        <pc:picChg chg="add mod ord">
          <ac:chgData name="NICOLÁS ADONES NÚÑEZ" userId="S::nadones2540@ceuandalucia.es::a37a7f75-3565-483b-86aa-ddf9bc99e22a" providerId="AD" clId="Web-{5A1B2595-18F4-B396-25C1-68456290A994}" dt="2024-09-26T15:55:05.885" v="369"/>
          <ac:picMkLst>
            <pc:docMk/>
            <pc:sldMk cId="1143828477" sldId="271"/>
            <ac:picMk id="4" creationId="{471B7248-AEF5-77F5-0052-455E64451781}"/>
          </ac:picMkLst>
        </pc:picChg>
        <pc:cxnChg chg="add">
          <ac:chgData name="NICOLÁS ADONES NÚÑEZ" userId="S::nadones2540@ceuandalucia.es::a37a7f75-3565-483b-86aa-ddf9bc99e22a" providerId="AD" clId="Web-{5A1B2595-18F4-B396-25C1-68456290A994}" dt="2024-09-26T15:55:05.885" v="369"/>
          <ac:cxnSpMkLst>
            <pc:docMk/>
            <pc:sldMk cId="1143828477" sldId="271"/>
            <ac:cxnSpMk id="13" creationId="{B32E796E-8D19-4926-B7B8-653B01939010}"/>
          </ac:cxnSpMkLst>
        </pc:cxnChg>
      </pc:sldChg>
    </pc:docChg>
  </pc:docChgLst>
  <pc:docChgLst>
    <pc:chgData name="NICOLÁS ADONES NÚÑEZ" userId="S::nadones2540@ceuandalucia.es::a37a7f75-3565-483b-86aa-ddf9bc99e22a" providerId="AD" clId="Web-{489F47B2-93CB-1500-6ECA-9D7DFDB3E205}"/>
    <pc:docChg chg="modSld">
      <pc:chgData name="NICOLÁS ADONES NÚÑEZ" userId="S::nadones2540@ceuandalucia.es::a37a7f75-3565-483b-86aa-ddf9bc99e22a" providerId="AD" clId="Web-{489F47B2-93CB-1500-6ECA-9D7DFDB3E205}" dt="2024-09-30T18:14:09.003" v="93" actId="20577"/>
      <pc:docMkLst>
        <pc:docMk/>
      </pc:docMkLst>
      <pc:sldChg chg="modSp">
        <pc:chgData name="NICOLÁS ADONES NÚÑEZ" userId="S::nadones2540@ceuandalucia.es::a37a7f75-3565-483b-86aa-ddf9bc99e22a" providerId="AD" clId="Web-{489F47B2-93CB-1500-6ECA-9D7DFDB3E205}" dt="2024-09-30T18:14:09.003" v="93" actId="20577"/>
        <pc:sldMkLst>
          <pc:docMk/>
          <pc:sldMk cId="1143828477" sldId="271"/>
        </pc:sldMkLst>
        <pc:spChg chg="mod">
          <ac:chgData name="NICOLÁS ADONES NÚÑEZ" userId="S::nadones2540@ceuandalucia.es::a37a7f75-3565-483b-86aa-ddf9bc99e22a" providerId="AD" clId="Web-{489F47B2-93CB-1500-6ECA-9D7DFDB3E205}" dt="2024-09-30T18:14:09.003" v="93" actId="20577"/>
          <ac:spMkLst>
            <pc:docMk/>
            <pc:sldMk cId="1143828477" sldId="271"/>
            <ac:spMk id="8" creationId="{9EE70C24-F6A7-E3A8-7809-7188DE7727BC}"/>
          </ac:spMkLst>
        </pc:spChg>
      </pc:sldChg>
    </pc:docChg>
  </pc:docChgLst>
  <pc:docChgLst>
    <pc:chgData name="LUIS RAMAJO PEINADO" userId="S::lramajo2587@ceuandalucia.es::395252e9-67c1-474c-bacb-d94d5bcebb6d" providerId="AD" clId="Web-{2E679B12-4E41-BBD6-5306-536B1925D7A5}"/>
    <pc:docChg chg="addSld delSld modSld modMainMaster">
      <pc:chgData name="LUIS RAMAJO PEINADO" userId="S::lramajo2587@ceuandalucia.es::395252e9-67c1-474c-bacb-d94d5bcebb6d" providerId="AD" clId="Web-{2E679B12-4E41-BBD6-5306-536B1925D7A5}" dt="2024-09-26T15:43:55.481" v="31" actId="1076"/>
      <pc:docMkLst>
        <pc:docMk/>
      </pc:docMkLst>
      <pc:sldChg chg="mod modTransition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3946474571" sldId="256"/>
        </pc:sldMkLst>
      </pc:sldChg>
      <pc:sldChg chg="addSp modSp mod modTransition">
        <pc:chgData name="LUIS RAMAJO PEINADO" userId="S::lramajo2587@ceuandalucia.es::395252e9-67c1-474c-bacb-d94d5bcebb6d" providerId="AD" clId="Web-{2E679B12-4E41-BBD6-5306-536B1925D7A5}" dt="2024-09-26T15:43:55.481" v="31" actId="1076"/>
        <pc:sldMkLst>
          <pc:docMk/>
          <pc:sldMk cId="2832648246" sldId="258"/>
        </pc:sldMkLst>
        <pc:picChg chg="add mod">
          <ac:chgData name="LUIS RAMAJO PEINADO" userId="S::lramajo2587@ceuandalucia.es::395252e9-67c1-474c-bacb-d94d5bcebb6d" providerId="AD" clId="Web-{2E679B12-4E41-BBD6-5306-536B1925D7A5}" dt="2024-09-26T15:43:55.481" v="31" actId="1076"/>
          <ac:picMkLst>
            <pc:docMk/>
            <pc:sldMk cId="2832648246" sldId="258"/>
            <ac:picMk id="4" creationId="{8F77027C-051F-A391-3D64-FA42A1035EC6}"/>
          </ac:picMkLst>
        </pc:picChg>
      </pc:sldChg>
      <pc:sldChg chg="mod modTransition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517520416" sldId="259"/>
        </pc:sldMkLst>
      </pc:sldChg>
      <pc:sldChg chg="mod modTransition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748750112" sldId="261"/>
        </pc:sldMkLst>
      </pc:sldChg>
      <pc:sldChg chg="mod modTransition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744904421" sldId="262"/>
        </pc:sldMkLst>
      </pc:sldChg>
      <pc:sldChg chg="mod modTransition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2592828636" sldId="263"/>
        </pc:sldMkLst>
      </pc:sldChg>
      <pc:sldChg chg="mod modTransition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3511254343" sldId="264"/>
        </pc:sldMkLst>
      </pc:sldChg>
      <pc:sldChg chg="addSp delSp modSp del mod setBg">
        <pc:chgData name="LUIS RAMAJO PEINADO" userId="S::lramajo2587@ceuandalucia.es::395252e9-67c1-474c-bacb-d94d5bcebb6d" providerId="AD" clId="Web-{2E679B12-4E41-BBD6-5306-536B1925D7A5}" dt="2024-09-26T15:38:40.953" v="15"/>
        <pc:sldMkLst>
          <pc:docMk/>
          <pc:sldMk cId="940446620" sldId="266"/>
        </pc:sldMkLst>
        <pc:spChg chg="add del mod">
          <ac:chgData name="LUIS RAMAJO PEINADO" userId="S::lramajo2587@ceuandalucia.es::395252e9-67c1-474c-bacb-d94d5bcebb6d" providerId="AD" clId="Web-{2E679B12-4E41-BBD6-5306-536B1925D7A5}" dt="2024-09-26T15:38:05.185" v="10"/>
          <ac:spMkLst>
            <pc:docMk/>
            <pc:sldMk cId="940446620" sldId="266"/>
            <ac:spMk id="3" creationId="{8241CC93-CF4A-9FE8-5429-8E9DD9EFA0F9}"/>
          </ac:spMkLst>
        </pc:spChg>
        <pc:spChg chg="add mod">
          <ac:chgData name="LUIS RAMAJO PEINADO" userId="S::lramajo2587@ceuandalucia.es::395252e9-67c1-474c-bacb-d94d5bcebb6d" providerId="AD" clId="Web-{2E679B12-4E41-BBD6-5306-536B1925D7A5}" dt="2024-09-26T15:38:13.014" v="13" actId="20577"/>
          <ac:spMkLst>
            <pc:docMk/>
            <pc:sldMk cId="940446620" sldId="266"/>
            <ac:spMk id="4" creationId="{F6CCFC0D-58A2-6B40-CCBF-0BC546A6A36D}"/>
          </ac:spMkLst>
        </pc:spChg>
        <pc:spChg chg="add">
          <ac:chgData name="LUIS RAMAJO PEINADO" userId="S::lramajo2587@ceuandalucia.es::395252e9-67c1-474c-bacb-d94d5bcebb6d" providerId="AD" clId="Web-{2E679B12-4E41-BBD6-5306-536B1925D7A5}" dt="2024-09-26T15:38:01.779" v="8"/>
          <ac:spMkLst>
            <pc:docMk/>
            <pc:sldMk cId="940446620" sldId="266"/>
            <ac:spMk id="28" creationId="{F2E5B6AE-5EFE-45F0-A2AE-ED771CA3D7DD}"/>
          </ac:spMkLst>
        </pc:spChg>
        <pc:picChg chg="add del mod">
          <ac:chgData name="LUIS RAMAJO PEINADO" userId="S::lramajo2587@ceuandalucia.es::395252e9-67c1-474c-bacb-d94d5bcebb6d" providerId="AD" clId="Web-{2E679B12-4E41-BBD6-5306-536B1925D7A5}" dt="2024-09-26T15:37:44.919" v="4"/>
          <ac:picMkLst>
            <pc:docMk/>
            <pc:sldMk cId="940446620" sldId="266"/>
            <ac:picMk id="2" creationId="{09A3D887-55C7-7978-CA0D-B3D3F6427A4E}"/>
          </ac:picMkLst>
        </pc:picChg>
        <pc:cxnChg chg="del">
          <ac:chgData name="LUIS RAMAJO PEINADO" userId="S::lramajo2587@ceuandalucia.es::395252e9-67c1-474c-bacb-d94d5bcebb6d" providerId="AD" clId="Web-{2E679B12-4E41-BBD6-5306-536B1925D7A5}" dt="2024-09-26T15:38:01.779" v="8"/>
          <ac:cxnSpMkLst>
            <pc:docMk/>
            <pc:sldMk cId="940446620" sldId="266"/>
            <ac:cxnSpMk id="17" creationId="{C66CC717-08C5-4F3E-B8AA-BA93C8755982}"/>
          </ac:cxnSpMkLst>
        </pc:cxnChg>
        <pc:cxnChg chg="del">
          <ac:chgData name="LUIS RAMAJO PEINADO" userId="S::lramajo2587@ceuandalucia.es::395252e9-67c1-474c-bacb-d94d5bcebb6d" providerId="AD" clId="Web-{2E679B12-4E41-BBD6-5306-536B1925D7A5}" dt="2024-09-26T15:38:01.779" v="8"/>
          <ac:cxnSpMkLst>
            <pc:docMk/>
            <pc:sldMk cId="940446620" sldId="266"/>
            <ac:cxnSpMk id="21" creationId="{D255B435-D9F3-4A31-B89E-36741390DB4B}"/>
          </ac:cxnSpMkLst>
        </pc:cxnChg>
        <pc:cxnChg chg="add">
          <ac:chgData name="LUIS RAMAJO PEINADO" userId="S::lramajo2587@ceuandalucia.es::395252e9-67c1-474c-bacb-d94d5bcebb6d" providerId="AD" clId="Web-{2E679B12-4E41-BBD6-5306-536B1925D7A5}" dt="2024-09-26T15:38:01.779" v="8"/>
          <ac:cxnSpMkLst>
            <pc:docMk/>
            <pc:sldMk cId="940446620" sldId="266"/>
            <ac:cxnSpMk id="26" creationId="{C66CC717-08C5-4F3E-B8AA-BA93C8755982}"/>
          </ac:cxnSpMkLst>
        </pc:cxnChg>
        <pc:cxnChg chg="add">
          <ac:chgData name="LUIS RAMAJO PEINADO" userId="S::lramajo2587@ceuandalucia.es::395252e9-67c1-474c-bacb-d94d5bcebb6d" providerId="AD" clId="Web-{2E679B12-4E41-BBD6-5306-536B1925D7A5}" dt="2024-09-26T15:38:01.779" v="8"/>
          <ac:cxnSpMkLst>
            <pc:docMk/>
            <pc:sldMk cId="940446620" sldId="266"/>
            <ac:cxnSpMk id="30" creationId="{D255B435-D9F3-4A31-B89E-36741390DB4B}"/>
          </ac:cxnSpMkLst>
        </pc:cxnChg>
      </pc:sldChg>
      <pc:sldChg chg="mod modTransition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2440436433" sldId="267"/>
        </pc:sldMkLst>
      </pc:sldChg>
      <pc:sldChg chg="mod modTransition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3485304545" sldId="268"/>
        </pc:sldMkLst>
      </pc:sldChg>
      <pc:sldChg chg="new del mod">
        <pc:chgData name="LUIS RAMAJO PEINADO" userId="S::lramajo2587@ceuandalucia.es::395252e9-67c1-474c-bacb-d94d5bcebb6d" providerId="AD" clId="Web-{2E679B12-4E41-BBD6-5306-536B1925D7A5}" dt="2024-09-26T15:39:32.470" v="19"/>
        <pc:sldMkLst>
          <pc:docMk/>
          <pc:sldMk cId="888122821" sldId="269"/>
        </pc:sldMkLst>
      </pc:sldChg>
      <pc:sldChg chg="modSp new mod modTransition setBg">
        <pc:chgData name="LUIS RAMAJO PEINADO" userId="S::lramajo2587@ceuandalucia.es::395252e9-67c1-474c-bacb-d94d5bcebb6d" providerId="AD" clId="Web-{2E679B12-4E41-BBD6-5306-536B1925D7A5}" dt="2024-09-26T15:42:23.477" v="26"/>
        <pc:sldMkLst>
          <pc:docMk/>
          <pc:sldMk cId="2387656590" sldId="270"/>
        </pc:sldMkLst>
        <pc:spChg chg="mod">
          <ac:chgData name="LUIS RAMAJO PEINADO" userId="S::lramajo2587@ceuandalucia.es::395252e9-67c1-474c-bacb-d94d5bcebb6d" providerId="AD" clId="Web-{2E679B12-4E41-BBD6-5306-536B1925D7A5}" dt="2024-09-26T15:40:33.551" v="22" actId="20577"/>
          <ac:spMkLst>
            <pc:docMk/>
            <pc:sldMk cId="2387656590" sldId="270"/>
            <ac:spMk id="3" creationId="{D1FB9370-1DF3-681A-706A-08247C1A1246}"/>
          </ac:spMkLst>
        </pc:spChg>
      </pc:sldChg>
      <pc:sldMasterChg chg="mod modTransition setBg modSldLayout">
        <pc:chgData name="LUIS RAMAJO PEINADO" userId="S::lramajo2587@ceuandalucia.es::395252e9-67c1-474c-bacb-d94d5bcebb6d" providerId="AD" clId="Web-{2E679B12-4E41-BBD6-5306-536B1925D7A5}" dt="2024-09-26T15:42:23.477" v="26"/>
        <pc:sldMasterMkLst>
          <pc:docMk/>
          <pc:sldMasterMk cId="2090867701" sldId="2147483686"/>
        </pc:sldMasterMkLst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171901896" sldId="2147483675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3530607474" sldId="2147483676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3906774692" sldId="2147483677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3409244146" sldId="2147483678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3637030523" sldId="2147483679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2388307888" sldId="2147483680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353042857" sldId="2147483681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3727208843" sldId="2147483682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1317081000" sldId="2147483683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2820595379" sldId="2147483684"/>
          </pc:sldLayoutMkLst>
        </pc:sldLayoutChg>
        <pc:sldLayoutChg chg="mod modTransition">
          <pc:chgData name="LUIS RAMAJO PEINADO" userId="S::lramajo2587@ceuandalucia.es::395252e9-67c1-474c-bacb-d94d5bcebb6d" providerId="AD" clId="Web-{2E679B12-4E41-BBD6-5306-536B1925D7A5}" dt="2024-09-26T15:42:23.477" v="26"/>
          <pc:sldLayoutMkLst>
            <pc:docMk/>
            <pc:sldMasterMk cId="2090867701" sldId="2147483686"/>
            <pc:sldLayoutMk cId="2838807330" sldId="2147483685"/>
          </pc:sldLayoutMkLst>
        </pc:sldLayoutChg>
      </pc:sldMasterChg>
    </pc:docChg>
  </pc:docChgLst>
  <pc:docChgLst>
    <pc:chgData name="LUIS RAMAJO PEINADO" userId="S::lramajo2587@ceuandalucia.es::395252e9-67c1-474c-bacb-d94d5bcebb6d" providerId="AD" clId="Web-{B0FEF13A-4556-2FF6-4B1A-FB2C52BEFB3B}"/>
    <pc:docChg chg="addSld delSld modSld">
      <pc:chgData name="LUIS RAMAJO PEINADO" userId="S::lramajo2587@ceuandalucia.es::395252e9-67c1-474c-bacb-d94d5bcebb6d" providerId="AD" clId="Web-{B0FEF13A-4556-2FF6-4B1A-FB2C52BEFB3B}" dt="2024-09-26T14:30:49.422" v="16"/>
      <pc:docMkLst>
        <pc:docMk/>
      </pc:docMkLst>
      <pc:sldChg chg="modSp">
        <pc:chgData name="LUIS RAMAJO PEINADO" userId="S::lramajo2587@ceuandalucia.es::395252e9-67c1-474c-bacb-d94d5bcebb6d" providerId="AD" clId="Web-{B0FEF13A-4556-2FF6-4B1A-FB2C52BEFB3B}" dt="2024-09-26T14:30:00.575" v="10" actId="20577"/>
        <pc:sldMkLst>
          <pc:docMk/>
          <pc:sldMk cId="2832648246" sldId="258"/>
        </pc:sldMkLst>
        <pc:spChg chg="mod">
          <ac:chgData name="LUIS RAMAJO PEINADO" userId="S::lramajo2587@ceuandalucia.es::395252e9-67c1-474c-bacb-d94d5bcebb6d" providerId="AD" clId="Web-{B0FEF13A-4556-2FF6-4B1A-FB2C52BEFB3B}" dt="2024-09-26T14:30:00.575" v="10" actId="20577"/>
          <ac:spMkLst>
            <pc:docMk/>
            <pc:sldMk cId="2832648246" sldId="258"/>
            <ac:spMk id="3" creationId="{C7A835E4-19EF-68FB-2028-9A08CB0B3150}"/>
          </ac:spMkLst>
        </pc:spChg>
      </pc:sldChg>
      <pc:sldChg chg="modSp new del">
        <pc:chgData name="LUIS RAMAJO PEINADO" userId="S::lramajo2587@ceuandalucia.es::395252e9-67c1-474c-bacb-d94d5bcebb6d" providerId="AD" clId="Web-{B0FEF13A-4556-2FF6-4B1A-FB2C52BEFB3B}" dt="2024-09-26T14:30:49.422" v="16"/>
        <pc:sldMkLst>
          <pc:docMk/>
          <pc:sldMk cId="3054270646" sldId="259"/>
        </pc:sldMkLst>
        <pc:spChg chg="mod">
          <ac:chgData name="LUIS RAMAJO PEINADO" userId="S::lramajo2587@ceuandalucia.es::395252e9-67c1-474c-bacb-d94d5bcebb6d" providerId="AD" clId="Web-{B0FEF13A-4556-2FF6-4B1A-FB2C52BEFB3B}" dt="2024-09-26T14:30:46.906" v="15" actId="20577"/>
          <ac:spMkLst>
            <pc:docMk/>
            <pc:sldMk cId="3054270646" sldId="259"/>
            <ac:spMk id="2" creationId="{FCFDB4C7-5708-5AF5-445B-A4B361A6816C}"/>
          </ac:spMkLst>
        </pc:spChg>
      </pc:sldChg>
    </pc:docChg>
  </pc:docChgLst>
  <pc:docChgLst>
    <pc:chgData name="LUIS RAMAJO PEINADO" userId="S::lramajo2587@ceuandalucia.es::395252e9-67c1-474c-bacb-d94d5bcebb6d" providerId="AD" clId="Web-{CE5544A7-DBCF-1ED9-1F6D-2AB2B9120E78}"/>
    <pc:docChg chg="modSld">
      <pc:chgData name="LUIS RAMAJO PEINADO" userId="S::lramajo2587@ceuandalucia.es::395252e9-67c1-474c-bacb-d94d5bcebb6d" providerId="AD" clId="Web-{CE5544A7-DBCF-1ED9-1F6D-2AB2B9120E78}" dt="2024-09-30T10:14:38.855" v="1" actId="20577"/>
      <pc:docMkLst>
        <pc:docMk/>
      </pc:docMkLst>
      <pc:sldChg chg="modSp">
        <pc:chgData name="LUIS RAMAJO PEINADO" userId="S::lramajo2587@ceuandalucia.es::395252e9-67c1-474c-bacb-d94d5bcebb6d" providerId="AD" clId="Web-{CE5544A7-DBCF-1ED9-1F6D-2AB2B9120E78}" dt="2024-09-30T10:14:38.855" v="1" actId="20577"/>
        <pc:sldMkLst>
          <pc:docMk/>
          <pc:sldMk cId="1143828477" sldId="271"/>
        </pc:sldMkLst>
        <pc:spChg chg="mod">
          <ac:chgData name="LUIS RAMAJO PEINADO" userId="S::lramajo2587@ceuandalucia.es::395252e9-67c1-474c-bacb-d94d5bcebb6d" providerId="AD" clId="Web-{CE5544A7-DBCF-1ED9-1F6D-2AB2B9120E78}" dt="2024-09-30T10:14:38.855" v="1" actId="20577"/>
          <ac:spMkLst>
            <pc:docMk/>
            <pc:sldMk cId="1143828477" sldId="271"/>
            <ac:spMk id="2" creationId="{305CF25B-02BB-8FA9-87A2-04D84B2A09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382DD-71FC-4C59-9EC1-4965D61DE7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BE13CB-09BD-489B-AFF4-2BA0E0D49988}">
      <dgm:prSet/>
      <dgm:spPr/>
      <dgm:t>
        <a:bodyPr/>
        <a:lstStyle/>
        <a:p>
          <a:r>
            <a:rPr lang="es-ES"/>
            <a:t>¿Qué es un Proceso?.</a:t>
          </a:r>
          <a:endParaRPr lang="en-US"/>
        </a:p>
      </dgm:t>
    </dgm:pt>
    <dgm:pt modelId="{E506BBF7-50BE-4A19-A892-6FD0929BF023}" type="parTrans" cxnId="{4BEC7997-5D8D-4E49-8BB0-5EB5D975121B}">
      <dgm:prSet/>
      <dgm:spPr/>
      <dgm:t>
        <a:bodyPr/>
        <a:lstStyle/>
        <a:p>
          <a:endParaRPr lang="en-US"/>
        </a:p>
      </dgm:t>
    </dgm:pt>
    <dgm:pt modelId="{B7E37AED-5DEE-4887-B6E0-4F457E28C92B}" type="sibTrans" cxnId="{4BEC7997-5D8D-4E49-8BB0-5EB5D975121B}">
      <dgm:prSet/>
      <dgm:spPr/>
      <dgm:t>
        <a:bodyPr/>
        <a:lstStyle/>
        <a:p>
          <a:endParaRPr lang="en-US"/>
        </a:p>
      </dgm:t>
    </dgm:pt>
    <dgm:pt modelId="{57047AAA-363A-447A-A11A-11B60AD9A29A}">
      <dgm:prSet/>
      <dgm:spPr/>
      <dgm:t>
        <a:bodyPr/>
        <a:lstStyle/>
        <a:p>
          <a:r>
            <a:rPr lang="es-ES"/>
            <a:t>Origen del Procesador.</a:t>
          </a:r>
          <a:endParaRPr lang="en-US"/>
        </a:p>
      </dgm:t>
    </dgm:pt>
    <dgm:pt modelId="{4D8F7BC1-5B7C-412A-91EC-80114A46FAE2}" type="parTrans" cxnId="{50D81E61-D394-4C33-AD73-23738C1FDE6C}">
      <dgm:prSet/>
      <dgm:spPr/>
      <dgm:t>
        <a:bodyPr/>
        <a:lstStyle/>
        <a:p>
          <a:endParaRPr lang="en-US"/>
        </a:p>
      </dgm:t>
    </dgm:pt>
    <dgm:pt modelId="{553E62F7-4D4B-497B-A20D-EC2570B75C46}" type="sibTrans" cxnId="{50D81E61-D394-4C33-AD73-23738C1FDE6C}">
      <dgm:prSet/>
      <dgm:spPr/>
      <dgm:t>
        <a:bodyPr/>
        <a:lstStyle/>
        <a:p>
          <a:endParaRPr lang="en-US"/>
        </a:p>
      </dgm:t>
    </dgm:pt>
    <dgm:pt modelId="{F4F45277-3707-4E7A-88F9-6A3B7F963C1D}">
      <dgm:prSet/>
      <dgm:spPr/>
      <dgm:t>
        <a:bodyPr/>
        <a:lstStyle/>
        <a:p>
          <a:r>
            <a:rPr lang="es-ES"/>
            <a:t>Componente del Procesador</a:t>
          </a:r>
          <a:endParaRPr lang="en-US"/>
        </a:p>
      </dgm:t>
    </dgm:pt>
    <dgm:pt modelId="{2A19C283-8B92-4B3E-9B79-60521D888D07}" type="parTrans" cxnId="{190846BA-084A-4881-A615-2D6030ECF0BB}">
      <dgm:prSet/>
      <dgm:spPr/>
      <dgm:t>
        <a:bodyPr/>
        <a:lstStyle/>
        <a:p>
          <a:endParaRPr lang="en-US"/>
        </a:p>
      </dgm:t>
    </dgm:pt>
    <dgm:pt modelId="{C265058C-C122-4218-B161-490A22FA5A87}" type="sibTrans" cxnId="{190846BA-084A-4881-A615-2D6030ECF0BB}">
      <dgm:prSet/>
      <dgm:spPr/>
      <dgm:t>
        <a:bodyPr/>
        <a:lstStyle/>
        <a:p>
          <a:endParaRPr lang="en-US"/>
        </a:p>
      </dgm:t>
    </dgm:pt>
    <dgm:pt modelId="{0CB91FB5-CF21-4F97-B1CB-D3408CB8F3C1}">
      <dgm:prSet/>
      <dgm:spPr/>
      <dgm:t>
        <a:bodyPr/>
        <a:lstStyle/>
        <a:p>
          <a:r>
            <a:rPr lang="es-ES"/>
            <a:t>¿Cómo se clasifican los procesadores?</a:t>
          </a:r>
          <a:endParaRPr lang="en-US"/>
        </a:p>
      </dgm:t>
    </dgm:pt>
    <dgm:pt modelId="{44AC2739-4682-4DC0-A83C-C3C4C5504913}" type="parTrans" cxnId="{62CE3EE8-49D4-4008-B976-1F418BBF50F3}">
      <dgm:prSet/>
      <dgm:spPr/>
      <dgm:t>
        <a:bodyPr/>
        <a:lstStyle/>
        <a:p>
          <a:endParaRPr lang="en-US"/>
        </a:p>
      </dgm:t>
    </dgm:pt>
    <dgm:pt modelId="{9F9383C3-EE3B-4D0E-BE02-1E5BF05B16FC}" type="sibTrans" cxnId="{62CE3EE8-49D4-4008-B976-1F418BBF50F3}">
      <dgm:prSet/>
      <dgm:spPr/>
      <dgm:t>
        <a:bodyPr/>
        <a:lstStyle/>
        <a:p>
          <a:endParaRPr lang="en-US"/>
        </a:p>
      </dgm:t>
    </dgm:pt>
    <dgm:pt modelId="{5575866E-3B3E-4832-A605-E374E3B46964}">
      <dgm:prSet/>
      <dgm:spPr/>
      <dgm:t>
        <a:bodyPr/>
        <a:lstStyle/>
        <a:p>
          <a:r>
            <a:rPr lang="es-ES"/>
            <a:t>Diferencia entre  Procesador y Microprocesador.</a:t>
          </a:r>
          <a:endParaRPr lang="en-US"/>
        </a:p>
      </dgm:t>
    </dgm:pt>
    <dgm:pt modelId="{BF54FC6B-DF7E-4EEA-B11E-0D36A0AA2191}" type="parTrans" cxnId="{B5454941-CB08-4EA6-BE16-D177E20D206C}">
      <dgm:prSet/>
      <dgm:spPr/>
      <dgm:t>
        <a:bodyPr/>
        <a:lstStyle/>
        <a:p>
          <a:endParaRPr lang="en-US"/>
        </a:p>
      </dgm:t>
    </dgm:pt>
    <dgm:pt modelId="{249D8BF1-8D14-4BCA-BA64-B902310F57EB}" type="sibTrans" cxnId="{B5454941-CB08-4EA6-BE16-D177E20D206C}">
      <dgm:prSet/>
      <dgm:spPr/>
      <dgm:t>
        <a:bodyPr/>
        <a:lstStyle/>
        <a:p>
          <a:endParaRPr lang="en-US"/>
        </a:p>
      </dgm:t>
    </dgm:pt>
    <dgm:pt modelId="{DC61B7E1-098C-4316-B0F6-03B0AA4EEE55}">
      <dgm:prSet/>
      <dgm:spPr/>
      <dgm:t>
        <a:bodyPr/>
        <a:lstStyle/>
        <a:p>
          <a:r>
            <a:rPr lang="es-ES"/>
            <a:t>Tipos de Procesadores.</a:t>
          </a:r>
          <a:endParaRPr lang="en-US"/>
        </a:p>
      </dgm:t>
    </dgm:pt>
    <dgm:pt modelId="{A2324F91-4997-47DE-98ED-C42CB7AE4675}" type="parTrans" cxnId="{0681A13D-CF57-4767-990C-A48074E85150}">
      <dgm:prSet/>
      <dgm:spPr/>
      <dgm:t>
        <a:bodyPr/>
        <a:lstStyle/>
        <a:p>
          <a:endParaRPr lang="en-US"/>
        </a:p>
      </dgm:t>
    </dgm:pt>
    <dgm:pt modelId="{93BCCCD4-4193-4F41-B200-7956217B8D43}" type="sibTrans" cxnId="{0681A13D-CF57-4767-990C-A48074E85150}">
      <dgm:prSet/>
      <dgm:spPr/>
      <dgm:t>
        <a:bodyPr/>
        <a:lstStyle/>
        <a:p>
          <a:endParaRPr lang="en-US"/>
        </a:p>
      </dgm:t>
    </dgm:pt>
    <dgm:pt modelId="{89446E2A-4222-4851-9D9A-22CA7BBF841A}" type="pres">
      <dgm:prSet presAssocID="{56A382DD-71FC-4C59-9EC1-4965D61DE783}" presName="linear" presStyleCnt="0">
        <dgm:presLayoutVars>
          <dgm:animLvl val="lvl"/>
          <dgm:resizeHandles val="exact"/>
        </dgm:presLayoutVars>
      </dgm:prSet>
      <dgm:spPr/>
    </dgm:pt>
    <dgm:pt modelId="{5D42ABB8-687D-4E40-B052-C2EEC00E3F5A}" type="pres">
      <dgm:prSet presAssocID="{D7BE13CB-09BD-489B-AFF4-2BA0E0D4998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E51F8E-CD36-4A69-ACEB-8A33B1395D8E}" type="pres">
      <dgm:prSet presAssocID="{B7E37AED-5DEE-4887-B6E0-4F457E28C92B}" presName="spacer" presStyleCnt="0"/>
      <dgm:spPr/>
    </dgm:pt>
    <dgm:pt modelId="{6336DCDC-8C6A-41B0-AFF5-2D9810293BB3}" type="pres">
      <dgm:prSet presAssocID="{57047AAA-363A-447A-A11A-11B60AD9A29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B409550-FB74-41A5-AA07-413D2644E0C7}" type="pres">
      <dgm:prSet presAssocID="{553E62F7-4D4B-497B-A20D-EC2570B75C46}" presName="spacer" presStyleCnt="0"/>
      <dgm:spPr/>
    </dgm:pt>
    <dgm:pt modelId="{01613984-5523-4849-A5B5-E00501EF3EBE}" type="pres">
      <dgm:prSet presAssocID="{F4F45277-3707-4E7A-88F9-6A3B7F963C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4A15E08-6F69-4F08-ADCC-94E8574CD8A3}" type="pres">
      <dgm:prSet presAssocID="{C265058C-C122-4218-B161-490A22FA5A87}" presName="spacer" presStyleCnt="0"/>
      <dgm:spPr/>
    </dgm:pt>
    <dgm:pt modelId="{5FFA70E9-BF96-4B78-BB1A-249FA25F062E}" type="pres">
      <dgm:prSet presAssocID="{0CB91FB5-CF21-4F97-B1CB-D3408CB8F3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27BB22-7227-4DCA-85E0-094115B0E0D4}" type="pres">
      <dgm:prSet presAssocID="{9F9383C3-EE3B-4D0E-BE02-1E5BF05B16FC}" presName="spacer" presStyleCnt="0"/>
      <dgm:spPr/>
    </dgm:pt>
    <dgm:pt modelId="{DBBE17D7-78D5-4143-A9A2-7C06C51A011B}" type="pres">
      <dgm:prSet presAssocID="{5575866E-3B3E-4832-A605-E374E3B4696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8C10925-E93C-4CDA-BB58-E3AA9103B23D}" type="pres">
      <dgm:prSet presAssocID="{249D8BF1-8D14-4BCA-BA64-B902310F57EB}" presName="spacer" presStyleCnt="0"/>
      <dgm:spPr/>
    </dgm:pt>
    <dgm:pt modelId="{5FBFC0D0-D2A4-465A-8474-639A19ADFD58}" type="pres">
      <dgm:prSet presAssocID="{DC61B7E1-098C-4316-B0F6-03B0AA4EEE5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6037E36-F998-4EBD-9A56-A2DD08D09B02}" type="presOf" srcId="{57047AAA-363A-447A-A11A-11B60AD9A29A}" destId="{6336DCDC-8C6A-41B0-AFF5-2D9810293BB3}" srcOrd="0" destOrd="0" presId="urn:microsoft.com/office/officeart/2005/8/layout/vList2"/>
    <dgm:cxn modelId="{DA096A38-48B7-4D7C-9B2A-FFFBCE8A0E06}" type="presOf" srcId="{5575866E-3B3E-4832-A605-E374E3B46964}" destId="{DBBE17D7-78D5-4143-A9A2-7C06C51A011B}" srcOrd="0" destOrd="0" presId="urn:microsoft.com/office/officeart/2005/8/layout/vList2"/>
    <dgm:cxn modelId="{0681A13D-CF57-4767-990C-A48074E85150}" srcId="{56A382DD-71FC-4C59-9EC1-4965D61DE783}" destId="{DC61B7E1-098C-4316-B0F6-03B0AA4EEE55}" srcOrd="5" destOrd="0" parTransId="{A2324F91-4997-47DE-98ED-C42CB7AE4675}" sibTransId="{93BCCCD4-4193-4F41-B200-7956217B8D43}"/>
    <dgm:cxn modelId="{50D81E61-D394-4C33-AD73-23738C1FDE6C}" srcId="{56A382DD-71FC-4C59-9EC1-4965D61DE783}" destId="{57047AAA-363A-447A-A11A-11B60AD9A29A}" srcOrd="1" destOrd="0" parTransId="{4D8F7BC1-5B7C-412A-91EC-80114A46FAE2}" sibTransId="{553E62F7-4D4B-497B-A20D-EC2570B75C46}"/>
    <dgm:cxn modelId="{B5454941-CB08-4EA6-BE16-D177E20D206C}" srcId="{56A382DD-71FC-4C59-9EC1-4965D61DE783}" destId="{5575866E-3B3E-4832-A605-E374E3B46964}" srcOrd="4" destOrd="0" parTransId="{BF54FC6B-DF7E-4EEA-B11E-0D36A0AA2191}" sibTransId="{249D8BF1-8D14-4BCA-BA64-B902310F57EB}"/>
    <dgm:cxn modelId="{67982F43-D840-4C44-8A01-F5C8E447B168}" type="presOf" srcId="{D7BE13CB-09BD-489B-AFF4-2BA0E0D49988}" destId="{5D42ABB8-687D-4E40-B052-C2EEC00E3F5A}" srcOrd="0" destOrd="0" presId="urn:microsoft.com/office/officeart/2005/8/layout/vList2"/>
    <dgm:cxn modelId="{04EC7379-0FF2-4C9E-B674-BB895D6817E9}" type="presOf" srcId="{56A382DD-71FC-4C59-9EC1-4965D61DE783}" destId="{89446E2A-4222-4851-9D9A-22CA7BBF841A}" srcOrd="0" destOrd="0" presId="urn:microsoft.com/office/officeart/2005/8/layout/vList2"/>
    <dgm:cxn modelId="{99EC5286-1853-42D5-B08F-F6307AE0F9DF}" type="presOf" srcId="{0CB91FB5-CF21-4F97-B1CB-D3408CB8F3C1}" destId="{5FFA70E9-BF96-4B78-BB1A-249FA25F062E}" srcOrd="0" destOrd="0" presId="urn:microsoft.com/office/officeart/2005/8/layout/vList2"/>
    <dgm:cxn modelId="{1CF7FE8C-9A2C-4A7C-BD6D-071D638529B7}" type="presOf" srcId="{F4F45277-3707-4E7A-88F9-6A3B7F963C1D}" destId="{01613984-5523-4849-A5B5-E00501EF3EBE}" srcOrd="0" destOrd="0" presId="urn:microsoft.com/office/officeart/2005/8/layout/vList2"/>
    <dgm:cxn modelId="{4BEC7997-5D8D-4E49-8BB0-5EB5D975121B}" srcId="{56A382DD-71FC-4C59-9EC1-4965D61DE783}" destId="{D7BE13CB-09BD-489B-AFF4-2BA0E0D49988}" srcOrd="0" destOrd="0" parTransId="{E506BBF7-50BE-4A19-A892-6FD0929BF023}" sibTransId="{B7E37AED-5DEE-4887-B6E0-4F457E28C92B}"/>
    <dgm:cxn modelId="{190846BA-084A-4881-A615-2D6030ECF0BB}" srcId="{56A382DD-71FC-4C59-9EC1-4965D61DE783}" destId="{F4F45277-3707-4E7A-88F9-6A3B7F963C1D}" srcOrd="2" destOrd="0" parTransId="{2A19C283-8B92-4B3E-9B79-60521D888D07}" sibTransId="{C265058C-C122-4218-B161-490A22FA5A87}"/>
    <dgm:cxn modelId="{B386A7DF-B0EC-42A2-8CCE-0A7552DBDD2C}" type="presOf" srcId="{DC61B7E1-098C-4316-B0F6-03B0AA4EEE55}" destId="{5FBFC0D0-D2A4-465A-8474-639A19ADFD58}" srcOrd="0" destOrd="0" presId="urn:microsoft.com/office/officeart/2005/8/layout/vList2"/>
    <dgm:cxn modelId="{62CE3EE8-49D4-4008-B976-1F418BBF50F3}" srcId="{56A382DD-71FC-4C59-9EC1-4965D61DE783}" destId="{0CB91FB5-CF21-4F97-B1CB-D3408CB8F3C1}" srcOrd="3" destOrd="0" parTransId="{44AC2739-4682-4DC0-A83C-C3C4C5504913}" sibTransId="{9F9383C3-EE3B-4D0E-BE02-1E5BF05B16FC}"/>
    <dgm:cxn modelId="{07295AA9-7208-496C-AFF0-DDBA7F72F1B9}" type="presParOf" srcId="{89446E2A-4222-4851-9D9A-22CA7BBF841A}" destId="{5D42ABB8-687D-4E40-B052-C2EEC00E3F5A}" srcOrd="0" destOrd="0" presId="urn:microsoft.com/office/officeart/2005/8/layout/vList2"/>
    <dgm:cxn modelId="{0A7828E7-6508-49DB-854E-1E12D3B29F98}" type="presParOf" srcId="{89446E2A-4222-4851-9D9A-22CA7BBF841A}" destId="{10E51F8E-CD36-4A69-ACEB-8A33B1395D8E}" srcOrd="1" destOrd="0" presId="urn:microsoft.com/office/officeart/2005/8/layout/vList2"/>
    <dgm:cxn modelId="{83A29A3C-CCA5-42D4-BA20-9556E471EE2F}" type="presParOf" srcId="{89446E2A-4222-4851-9D9A-22CA7BBF841A}" destId="{6336DCDC-8C6A-41B0-AFF5-2D9810293BB3}" srcOrd="2" destOrd="0" presId="urn:microsoft.com/office/officeart/2005/8/layout/vList2"/>
    <dgm:cxn modelId="{DC6AF733-99BB-4FA9-8756-D2D00EA6870A}" type="presParOf" srcId="{89446E2A-4222-4851-9D9A-22CA7BBF841A}" destId="{8B409550-FB74-41A5-AA07-413D2644E0C7}" srcOrd="3" destOrd="0" presId="urn:microsoft.com/office/officeart/2005/8/layout/vList2"/>
    <dgm:cxn modelId="{A198CF52-D760-4D5C-97DD-5DCE108FD830}" type="presParOf" srcId="{89446E2A-4222-4851-9D9A-22CA7BBF841A}" destId="{01613984-5523-4849-A5B5-E00501EF3EBE}" srcOrd="4" destOrd="0" presId="urn:microsoft.com/office/officeart/2005/8/layout/vList2"/>
    <dgm:cxn modelId="{1F98C317-15FE-4DA3-9C0C-BA1F9807DCA7}" type="presParOf" srcId="{89446E2A-4222-4851-9D9A-22CA7BBF841A}" destId="{84A15E08-6F69-4F08-ADCC-94E8574CD8A3}" srcOrd="5" destOrd="0" presId="urn:microsoft.com/office/officeart/2005/8/layout/vList2"/>
    <dgm:cxn modelId="{2A55F84B-B19D-4FBA-9707-D566F3377F46}" type="presParOf" srcId="{89446E2A-4222-4851-9D9A-22CA7BBF841A}" destId="{5FFA70E9-BF96-4B78-BB1A-249FA25F062E}" srcOrd="6" destOrd="0" presId="urn:microsoft.com/office/officeart/2005/8/layout/vList2"/>
    <dgm:cxn modelId="{7F6786B8-3930-4646-BB82-D1980311A4D4}" type="presParOf" srcId="{89446E2A-4222-4851-9D9A-22CA7BBF841A}" destId="{9427BB22-7227-4DCA-85E0-094115B0E0D4}" srcOrd="7" destOrd="0" presId="urn:microsoft.com/office/officeart/2005/8/layout/vList2"/>
    <dgm:cxn modelId="{BFB07A9A-B095-4CC9-9A1A-8A0F60394D51}" type="presParOf" srcId="{89446E2A-4222-4851-9D9A-22CA7BBF841A}" destId="{DBBE17D7-78D5-4143-A9A2-7C06C51A011B}" srcOrd="8" destOrd="0" presId="urn:microsoft.com/office/officeart/2005/8/layout/vList2"/>
    <dgm:cxn modelId="{48FEE988-B626-4C52-89B1-C6ED343E9EE9}" type="presParOf" srcId="{89446E2A-4222-4851-9D9A-22CA7BBF841A}" destId="{58C10925-E93C-4CDA-BB58-E3AA9103B23D}" srcOrd="9" destOrd="0" presId="urn:microsoft.com/office/officeart/2005/8/layout/vList2"/>
    <dgm:cxn modelId="{870F3F23-CD1A-49FC-9CB7-5F2DB824C137}" type="presParOf" srcId="{89446E2A-4222-4851-9D9A-22CA7BBF841A}" destId="{5FBFC0D0-D2A4-465A-8474-639A19ADFD5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ABB8-687D-4E40-B052-C2EEC00E3F5A}">
      <dsp:nvSpPr>
        <dsp:cNvPr id="0" name=""/>
        <dsp:cNvSpPr/>
      </dsp:nvSpPr>
      <dsp:spPr>
        <a:xfrm>
          <a:off x="0" y="40602"/>
          <a:ext cx="6290069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¿Qué es un Proceso?.</a:t>
          </a:r>
          <a:endParaRPr lang="en-US" sz="2300" kern="1200"/>
        </a:p>
      </dsp:txBody>
      <dsp:txXfrm>
        <a:off x="27586" y="68188"/>
        <a:ext cx="6234897" cy="509938"/>
      </dsp:txXfrm>
    </dsp:sp>
    <dsp:sp modelId="{6336DCDC-8C6A-41B0-AFF5-2D9810293BB3}">
      <dsp:nvSpPr>
        <dsp:cNvPr id="0" name=""/>
        <dsp:cNvSpPr/>
      </dsp:nvSpPr>
      <dsp:spPr>
        <a:xfrm>
          <a:off x="0" y="671952"/>
          <a:ext cx="6290069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Origen del Procesador.</a:t>
          </a:r>
          <a:endParaRPr lang="en-US" sz="2300" kern="1200"/>
        </a:p>
      </dsp:txBody>
      <dsp:txXfrm>
        <a:off x="27586" y="699538"/>
        <a:ext cx="6234897" cy="509938"/>
      </dsp:txXfrm>
    </dsp:sp>
    <dsp:sp modelId="{01613984-5523-4849-A5B5-E00501EF3EBE}">
      <dsp:nvSpPr>
        <dsp:cNvPr id="0" name=""/>
        <dsp:cNvSpPr/>
      </dsp:nvSpPr>
      <dsp:spPr>
        <a:xfrm>
          <a:off x="0" y="1303302"/>
          <a:ext cx="6290069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Componente del Procesador</a:t>
          </a:r>
          <a:endParaRPr lang="en-US" sz="2300" kern="1200"/>
        </a:p>
      </dsp:txBody>
      <dsp:txXfrm>
        <a:off x="27586" y="1330888"/>
        <a:ext cx="6234897" cy="509938"/>
      </dsp:txXfrm>
    </dsp:sp>
    <dsp:sp modelId="{5FFA70E9-BF96-4B78-BB1A-249FA25F062E}">
      <dsp:nvSpPr>
        <dsp:cNvPr id="0" name=""/>
        <dsp:cNvSpPr/>
      </dsp:nvSpPr>
      <dsp:spPr>
        <a:xfrm>
          <a:off x="0" y="1934652"/>
          <a:ext cx="6290069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¿Cómo se clasifican los procesadores?</a:t>
          </a:r>
          <a:endParaRPr lang="en-US" sz="2300" kern="1200"/>
        </a:p>
      </dsp:txBody>
      <dsp:txXfrm>
        <a:off x="27586" y="1962238"/>
        <a:ext cx="6234897" cy="509938"/>
      </dsp:txXfrm>
    </dsp:sp>
    <dsp:sp modelId="{DBBE17D7-78D5-4143-A9A2-7C06C51A011B}">
      <dsp:nvSpPr>
        <dsp:cNvPr id="0" name=""/>
        <dsp:cNvSpPr/>
      </dsp:nvSpPr>
      <dsp:spPr>
        <a:xfrm>
          <a:off x="0" y="2566002"/>
          <a:ext cx="6290069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Diferencia entre  Procesador y Microprocesador.</a:t>
          </a:r>
          <a:endParaRPr lang="en-US" sz="2300" kern="1200"/>
        </a:p>
      </dsp:txBody>
      <dsp:txXfrm>
        <a:off x="27586" y="2593588"/>
        <a:ext cx="6234897" cy="509938"/>
      </dsp:txXfrm>
    </dsp:sp>
    <dsp:sp modelId="{5FBFC0D0-D2A4-465A-8474-639A19ADFD58}">
      <dsp:nvSpPr>
        <dsp:cNvPr id="0" name=""/>
        <dsp:cNvSpPr/>
      </dsp:nvSpPr>
      <dsp:spPr>
        <a:xfrm>
          <a:off x="0" y="3197352"/>
          <a:ext cx="6290069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Tipos de Procesadores.</a:t>
          </a:r>
          <a:endParaRPr lang="en-US" sz="2300" kern="1200"/>
        </a:p>
      </dsp:txBody>
      <dsp:txXfrm>
        <a:off x="27586" y="3224938"/>
        <a:ext cx="6234897" cy="50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30,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89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5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733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30,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747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7469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414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3052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78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285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884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September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100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30,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7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claseconlastic.wordpress.com/2013/09/18/_4o-eso-inf-introduccion-a-la-informatica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B9370-1DF3-681A-706A-08247C1A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1905" indent="0">
              <a:buNone/>
            </a:pPr>
            <a:endParaRPr lang="es-ES">
              <a:solidFill>
                <a:srgbClr val="E8E3E2">
                  <a:alpha val="55000"/>
                </a:srgbClr>
              </a:solidFill>
              <a:ea typeface="Source Sans Pro"/>
            </a:endParaRPr>
          </a:p>
          <a:p>
            <a:pPr marL="1905" indent="0">
              <a:buNone/>
            </a:pPr>
            <a:endParaRPr lang="es-ES">
              <a:solidFill>
                <a:srgbClr val="E8E3E2">
                  <a:alpha val="55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8765659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A8668B-CF62-4A23-778C-A671367E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s-ES" sz="6400">
                <a:ea typeface="Source Sans Pro Light"/>
              </a:rPr>
              <a:t>  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Se filtra un procesador de AMD con soporte DDR5, que parece ser un chip  Zen3+ con una velocidad de reloj de 4 GHz - NotebookCheck.org News">
            <a:extLst>
              <a:ext uri="{FF2B5EF4-FFF2-40B4-BE49-F238E27FC236}">
                <a16:creationId xmlns:a16="http://schemas.microsoft.com/office/drawing/2014/main" id="{E781D29B-CBF9-7320-1238-A5FE4C4D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1" y="2185938"/>
            <a:ext cx="4463441" cy="2256481"/>
          </a:xfrm>
          <a:prstGeom prst="rect">
            <a:avLst/>
          </a:prstGeom>
        </p:spPr>
      </p:pic>
      <p:pic>
        <p:nvPicPr>
          <p:cNvPr id="6" name="Imagen 5" descr="Se filtran las CPUs Intel de escritorio de la próxima 14° generación">
            <a:extLst>
              <a:ext uri="{FF2B5EF4-FFF2-40B4-BE49-F238E27FC236}">
                <a16:creationId xmlns:a16="http://schemas.microsoft.com/office/drawing/2014/main" id="{C8DD2A6D-C86A-1122-FDFA-D2F5B795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68" y="2187749"/>
            <a:ext cx="4141939" cy="22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643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CF25B-02BB-8FA9-87A2-04D84B2A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s-ES" b="1">
                <a:ea typeface="Source Sans Pro Light"/>
              </a:rPr>
              <a:t>OVERCLOCKING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70C24-F6A7-E3A8-7809-7188DE77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s-ES_tradnl" sz="13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La respuesta es bastante sencilla:</a:t>
            </a:r>
            <a:r>
              <a:rPr lang="es-ES_tradnl" sz="1300" b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 mejorar el rendimiento de tu PC</a:t>
            </a:r>
            <a:r>
              <a:rPr lang="es-ES_tradnl" sz="13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pPr marL="449580" indent="-447675"/>
            <a:r>
              <a:rPr lang="es-ES_tradnl" sz="13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Aumentar la velocidad del reloj</a:t>
            </a:r>
          </a:p>
          <a:p>
            <a:pPr marL="449580" indent="-447675"/>
            <a:r>
              <a:rPr lang="es-ES_tradnl" sz="13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Asequible</a:t>
            </a:r>
          </a:p>
          <a:p>
            <a:pPr marL="449580" indent="-447675"/>
            <a:endParaRPr lang="es-ES_tradnl" sz="13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49580" indent="-447675"/>
            <a:r>
              <a:rPr lang="es-ES_tradnl" sz="13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Dañar el procesador</a:t>
            </a:r>
          </a:p>
          <a:p>
            <a:pPr marL="449580" indent="-447675"/>
            <a:r>
              <a:rPr lang="es-ES_tradnl" sz="130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Pérdidad</a:t>
            </a:r>
            <a:r>
              <a:rPr lang="es-ES_tradnl" sz="13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de garantía</a:t>
            </a:r>
          </a:p>
          <a:p>
            <a:pPr marL="449580" indent="-447675"/>
            <a:r>
              <a:rPr lang="es-ES_tradnl" sz="13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Problemas de estabilidad</a:t>
            </a:r>
          </a:p>
        </p:txBody>
      </p:sp>
      <p:pic>
        <p:nvPicPr>
          <p:cNvPr id="4" name="Marcador de contenido 3" descr="Qué hacer, y qué no hacer, si tu ordenador o móvil se incendiase y por qué  pasa">
            <a:extLst>
              <a:ext uri="{FF2B5EF4-FFF2-40B4-BE49-F238E27FC236}">
                <a16:creationId xmlns:a16="http://schemas.microsoft.com/office/drawing/2014/main" id="{471B7248-AEF5-77F5-0052-455E6445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3" y="1127988"/>
            <a:ext cx="7381375" cy="41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84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F55D-BBBD-03E9-2ABC-FE36A89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u="sng">
                <a:solidFill>
                  <a:srgbClr val="206BCA"/>
                </a:solidFill>
                <a:ea typeface="Source Sans Pro Light"/>
              </a:rPr>
              <a:t>INDICE: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CB9F9D58-208F-3F95-A38B-696EF9EE8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67250"/>
              </p:ext>
            </p:extLst>
          </p:nvPr>
        </p:nvGraphicFramePr>
        <p:xfrm>
          <a:off x="448056" y="1715148"/>
          <a:ext cx="6290069" cy="3803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9FD15C41-941C-0B5D-1096-1C739C3E0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73039" y="2103020"/>
            <a:ext cx="468229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045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87E4A-B103-D832-8290-219A3E6EF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46" y="513947"/>
            <a:ext cx="5432045" cy="907144"/>
          </a:xfrm>
        </p:spPr>
        <p:txBody>
          <a:bodyPr anchor="b">
            <a:normAutofit/>
          </a:bodyPr>
          <a:lstStyle/>
          <a:p>
            <a:r>
              <a:rPr lang="es-ES"/>
              <a:t>Procesadores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60826-4012-221C-8AD1-CCB72A3C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64" y="2372436"/>
            <a:ext cx="5432045" cy="3326456"/>
          </a:xfrm>
        </p:spPr>
        <p:txBody>
          <a:bodyPr vert="horz" lIns="0" tIns="0" rIns="91440" bIns="0" rtlCol="0" anchor="t">
            <a:normAutofit/>
          </a:bodyPr>
          <a:lstStyle/>
          <a:p>
            <a:r>
              <a:rPr lang="es-ES" sz="2800">
                <a:solidFill>
                  <a:schemeClr val="tx1"/>
                </a:solidFill>
              </a:rPr>
              <a:t>¿Qué es un Procesador?</a:t>
            </a:r>
            <a:endParaRPr lang="es-ES" sz="2800">
              <a:solidFill>
                <a:schemeClr val="tx1"/>
              </a:solidFill>
              <a:ea typeface="Source Sans Pro"/>
            </a:endParaRPr>
          </a:p>
          <a:p>
            <a:endParaRPr lang="es-ES" sz="2800">
              <a:solidFill>
                <a:schemeClr val="tx1"/>
              </a:solidFill>
              <a:ea typeface="Source Sans Pro"/>
            </a:endParaRPr>
          </a:p>
          <a:p>
            <a:r>
              <a:rPr lang="es-ES" sz="1800">
                <a:solidFill>
                  <a:schemeClr val="tx1"/>
                </a:solidFill>
                <a:ea typeface="Source Sans Pro"/>
              </a:rPr>
              <a:t>El procesador es la parte central del equipo, es decir, el cerebro. Se encarga de controlar  el sistema operativo, coordinar y ejecutar las diversas operaciones y programas y realizar las ordenes necesarias para que funcionen todos los dispositivos. </a:t>
            </a:r>
          </a:p>
          <a:p>
            <a:endParaRPr lang="es-ES" sz="2800">
              <a:solidFill>
                <a:srgbClr val="E8E3E2">
                  <a:alpha val="55000"/>
                </a:srgbClr>
              </a:solidFill>
              <a:ea typeface="Source Sans Pro"/>
            </a:endParaRPr>
          </a:p>
          <a:p>
            <a:endParaRPr lang="es-ES" sz="1800">
              <a:solidFill>
                <a:srgbClr val="E8E3E2">
                  <a:alpha val="55000"/>
                </a:srgbClr>
              </a:solidFill>
              <a:ea typeface="Source Sans Pro"/>
            </a:endParaRPr>
          </a:p>
          <a:p>
            <a:endParaRPr lang="es-ES" sz="6400">
              <a:solidFill>
                <a:srgbClr val="E8E3E2">
                  <a:alpha val="55000"/>
                </a:srgbClr>
              </a:solidFill>
              <a:ea typeface="Source Sans Pro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laca de circuito">
            <a:extLst>
              <a:ext uri="{FF2B5EF4-FFF2-40B4-BE49-F238E27FC236}">
                <a16:creationId xmlns:a16="http://schemas.microsoft.com/office/drawing/2014/main" id="{D339DD6B-5A9F-970D-BEAE-2F725D82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01" r="9466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4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D22B6E-355F-446F-88A7-97128FD1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38FFF-7510-7778-0E07-94335C3E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s-ES">
                <a:ea typeface="Source Sans Pro Light"/>
              </a:rPr>
              <a:t>Origen del procesador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D51DA-2699-5417-9CF9-3C9D933C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vert="horz" wrap="square" lIns="0" tIns="0" rIns="91440" bIns="0" rtlCol="0" anchor="t">
            <a:noAutofit/>
          </a:bodyPr>
          <a:lstStyle/>
          <a:p>
            <a:pPr marL="449580" indent="-447675">
              <a:lnSpc>
                <a:spcPct val="130000"/>
              </a:lnSpc>
            </a:pPr>
            <a:r>
              <a:rPr lang="es-ES" sz="1400">
                <a:solidFill>
                  <a:schemeClr val="tx1"/>
                </a:solidFill>
                <a:ea typeface="Source Sans Pro"/>
              </a:rPr>
              <a:t>El origen del Procesador se desarrolló hacia finales de los años 60 por Steve </a:t>
            </a:r>
            <a:r>
              <a:rPr lang="es-ES" sz="1400" err="1">
                <a:solidFill>
                  <a:schemeClr val="tx1"/>
                </a:solidFill>
                <a:ea typeface="Source Sans Pro"/>
              </a:rPr>
              <a:t>Geller</a:t>
            </a:r>
            <a:r>
              <a:rPr lang="es-ES" sz="1400">
                <a:solidFill>
                  <a:schemeClr val="tx1"/>
                </a:solidFill>
                <a:ea typeface="Source Sans Pro"/>
              </a:rPr>
              <a:t> y Ray Holt, destinado al control hidrométrico del avión de combate F14.</a:t>
            </a:r>
          </a:p>
          <a:p>
            <a:pPr marL="449580" indent="-447675">
              <a:lnSpc>
                <a:spcPct val="130000"/>
              </a:lnSpc>
            </a:pPr>
            <a:r>
              <a:rPr lang="es-ES" sz="1400">
                <a:solidFill>
                  <a:schemeClr val="tx1"/>
                </a:solidFill>
                <a:ea typeface="Source Sans Pro"/>
              </a:rPr>
              <a:t>No solo mejoró en capacidades informáticas, sino que también se sentó en bases de sistemas operativos modernos, influenciado a MS-DOS y posteriormente, a Windows.</a:t>
            </a:r>
          </a:p>
          <a:p>
            <a:pPr marL="449580" indent="-447675">
              <a:lnSpc>
                <a:spcPct val="130000"/>
              </a:lnSpc>
            </a:pPr>
            <a:r>
              <a:rPr lang="es-ES" sz="1400">
                <a:solidFill>
                  <a:schemeClr val="tx1"/>
                </a:solidFill>
                <a:latin typeface="Source Sans Pro"/>
                <a:ea typeface="Source Sans Pro"/>
                <a:cs typeface="Poppins"/>
              </a:rPr>
              <a:t>Tras el lanzamiento del Intel 8008 en 1974. El primer procesador de 8 bits comercial que abrió paso a los ordenadores personales y que fue ampliamente clonado hasta inicios de los 80.</a:t>
            </a:r>
          </a:p>
          <a:p>
            <a:pPr marL="449580" indent="-447675">
              <a:lnSpc>
                <a:spcPct val="130000"/>
              </a:lnSpc>
            </a:pPr>
            <a:r>
              <a:rPr lang="es-ES" sz="1400">
                <a:solidFill>
                  <a:schemeClr val="tx1"/>
                </a:solidFill>
                <a:latin typeface="Source Sans Pro"/>
                <a:ea typeface="Source Sans Pro"/>
                <a:cs typeface="Poppins"/>
              </a:rPr>
              <a:t>El primer procesador se lanzó en el año 1971 con el Intel 4004 que con la carrera electrónica invirtió el desarrollo de mejores y más potentes de chips: 8 bits, 16 bits, 32 bits y 64 bits .</a:t>
            </a:r>
          </a:p>
        </p:txBody>
      </p:sp>
      <p:pic>
        <p:nvPicPr>
          <p:cNvPr id="7" name="Imagen 6" descr="Nuevos AMD Ryzen 7000: los impresionantes procesadores para PC que ...">
            <a:extLst>
              <a:ext uri="{FF2B5EF4-FFF2-40B4-BE49-F238E27FC236}">
                <a16:creationId xmlns:a16="http://schemas.microsoft.com/office/drawing/2014/main" id="{AF6240D5-0B9F-4AB3-B8B2-9A18731F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19" r="11013"/>
          <a:stretch/>
        </p:blipFill>
        <p:spPr>
          <a:xfrm>
            <a:off x="6307307" y="450000"/>
            <a:ext cx="2626974" cy="2664002"/>
          </a:xfrm>
          <a:custGeom>
            <a:avLst/>
            <a:gdLst/>
            <a:ahLst/>
            <a:cxnLst/>
            <a:rect l="l" t="t" r="r" b="b"/>
            <a:pathLst>
              <a:path w="2626974" h="2664002">
                <a:moveTo>
                  <a:pt x="0" y="0"/>
                </a:moveTo>
                <a:lnTo>
                  <a:pt x="2626974" y="1"/>
                </a:lnTo>
                <a:lnTo>
                  <a:pt x="2626974" y="2664002"/>
                </a:lnTo>
                <a:lnTo>
                  <a:pt x="0" y="266400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Imagen 5" descr="12ª generación de procesadores Intel Core - Electrónica">
            <a:extLst>
              <a:ext uri="{FF2B5EF4-FFF2-40B4-BE49-F238E27FC236}">
                <a16:creationId xmlns:a16="http://schemas.microsoft.com/office/drawing/2014/main" id="{AFFD0BD1-D098-DB9B-E8CE-BA7384F4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r="21542" b="-2"/>
          <a:stretch/>
        </p:blipFill>
        <p:spPr>
          <a:xfrm>
            <a:off x="9114282" y="450003"/>
            <a:ext cx="2626975" cy="2664001"/>
          </a:xfrm>
          <a:custGeom>
            <a:avLst/>
            <a:gdLst/>
            <a:ahLst/>
            <a:cxnLst/>
            <a:rect l="l" t="t" r="r" b="b"/>
            <a:pathLst>
              <a:path w="2626975" h="2664001">
                <a:moveTo>
                  <a:pt x="0" y="0"/>
                </a:moveTo>
                <a:lnTo>
                  <a:pt x="2626975" y="1"/>
                </a:lnTo>
                <a:lnTo>
                  <a:pt x="2626975" y="2664001"/>
                </a:lnTo>
                <a:lnTo>
                  <a:pt x="0" y="266400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Imagen 3" descr="Todos los tipos de procesadores Intel - Guía Hardware">
            <a:extLst>
              <a:ext uri="{FF2B5EF4-FFF2-40B4-BE49-F238E27FC236}">
                <a16:creationId xmlns:a16="http://schemas.microsoft.com/office/drawing/2014/main" id="{B370C398-E68E-A407-88D2-BEF14BCD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844" r="1" b="1"/>
          <a:stretch/>
        </p:blipFill>
        <p:spPr>
          <a:xfrm>
            <a:off x="6307307" y="3294001"/>
            <a:ext cx="5433948" cy="2664002"/>
          </a:xfrm>
          <a:custGeom>
            <a:avLst/>
            <a:gdLst/>
            <a:ahLst/>
            <a:cxnLst/>
            <a:rect l="l" t="t" r="r" b="b"/>
            <a:pathLst>
              <a:path w="5433948" h="2664002">
                <a:moveTo>
                  <a:pt x="0" y="0"/>
                </a:moveTo>
                <a:lnTo>
                  <a:pt x="5433948" y="0"/>
                </a:lnTo>
                <a:lnTo>
                  <a:pt x="5433948" y="2664002"/>
                </a:lnTo>
                <a:lnTo>
                  <a:pt x="0" y="2664001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87501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A9C94-BB90-6C1E-46FF-0E2EAA5C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" y="87048"/>
            <a:ext cx="11301984" cy="1141200"/>
          </a:xfrm>
        </p:spPr>
        <p:txBody>
          <a:bodyPr>
            <a:normAutofit/>
          </a:bodyPr>
          <a:lstStyle/>
          <a:p>
            <a:pPr algn="ctr"/>
            <a:r>
              <a:rPr lang="es-ES" sz="600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835E4-19EF-68FB-2028-9A08CB0B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537584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s-ES">
                <a:solidFill>
                  <a:schemeClr val="tx1"/>
                </a:solidFill>
              </a:rPr>
              <a:t>Núcleo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449580" indent="-447675"/>
            <a:r>
              <a:rPr lang="es-ES">
                <a:solidFill>
                  <a:schemeClr val="tx1"/>
                </a:solidFill>
              </a:rPr>
              <a:t>Unidad de control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449580" indent="-447675"/>
            <a:r>
              <a:rPr lang="es-ES">
                <a:solidFill>
                  <a:schemeClr val="tx1"/>
                </a:solidFill>
              </a:rPr>
              <a:t>Unidad de aritmética  lógica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449580" indent="-447675"/>
            <a:r>
              <a:rPr lang="es-ES">
                <a:solidFill>
                  <a:schemeClr val="tx1"/>
                </a:solidFill>
              </a:rPr>
              <a:t>Unidad de coma flotante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449580" indent="-447675"/>
            <a:r>
              <a:rPr lang="es-ES">
                <a:solidFill>
                  <a:schemeClr val="tx1"/>
                </a:solidFill>
              </a:rPr>
              <a:t>Memoria cache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449580" indent="-447675"/>
            <a:r>
              <a:rPr lang="es-ES">
                <a:solidFill>
                  <a:schemeClr val="tx1"/>
                </a:solidFill>
              </a:rPr>
              <a:t>Registros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449580" indent="-447675"/>
            <a:r>
              <a:rPr lang="es-ES">
                <a:solidFill>
                  <a:schemeClr val="tx1"/>
                </a:solidFill>
              </a:rPr>
              <a:t>Controlador de memoria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449580" indent="-447675"/>
            <a:r>
              <a:rPr lang="es-ES">
                <a:solidFill>
                  <a:schemeClr val="tx1"/>
                </a:solidFill>
              </a:rPr>
              <a:t>Bus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449580" indent="-447675"/>
            <a:r>
              <a:rPr lang="es-ES">
                <a:solidFill>
                  <a:schemeClr val="tx1"/>
                </a:solidFill>
              </a:rPr>
              <a:t>"Tarjeta gráfica integrada"</a:t>
            </a:r>
            <a:endParaRPr lang="es-ES">
              <a:solidFill>
                <a:schemeClr val="tx1"/>
              </a:solidFill>
              <a:ea typeface="Source Sans Pro"/>
            </a:endParaRPr>
          </a:p>
        </p:txBody>
      </p:sp>
      <p:pic>
        <p:nvPicPr>
          <p:cNvPr id="4" name="Imagen 3" descr="Mano sosteniendo un aparato electrónico&#10;&#10;Descripción generada automáticamente">
            <a:extLst>
              <a:ext uri="{FF2B5EF4-FFF2-40B4-BE49-F238E27FC236}">
                <a16:creationId xmlns:a16="http://schemas.microsoft.com/office/drawing/2014/main" id="{8F77027C-051F-A391-3D64-FA42A103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51" y="2144398"/>
            <a:ext cx="7068064" cy="37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482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87AC2-4593-0876-328F-D5E64469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6657985" cy="1484624"/>
          </a:xfrm>
        </p:spPr>
        <p:txBody>
          <a:bodyPr>
            <a:normAutofit fontScale="90000"/>
          </a:bodyPr>
          <a:lstStyle/>
          <a:p>
            <a:r>
              <a:rPr lang="es-ES" sz="6400" i="0">
                <a:ea typeface="Source Sans Pro Light"/>
              </a:rPr>
              <a:t>¿Cómo se clasifican los procesadores?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56C755-5D84-4773-863C-7605ACE6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8663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1E22F41-2012-0613-582B-BC826F284653}"/>
              </a:ext>
            </a:extLst>
          </p:cNvPr>
          <p:cNvSpPr txBox="1"/>
          <p:nvPr/>
        </p:nvSpPr>
        <p:spPr>
          <a:xfrm>
            <a:off x="453080" y="2255108"/>
            <a:ext cx="689569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Source Sans Pro"/>
              </a:rPr>
              <a:t>-</a:t>
            </a:r>
            <a:r>
              <a:rPr lang="es-ES">
                <a:ea typeface="+mn-lt"/>
                <a:cs typeface="+mn-lt"/>
              </a:rPr>
              <a:t>CISC (Computador con Conjunto de Instrucciones Complejas)</a:t>
            </a:r>
          </a:p>
          <a:p>
            <a:endParaRPr lang="es-ES">
              <a:ea typeface="Source Sans Pro"/>
            </a:endParaRPr>
          </a:p>
          <a:p>
            <a:endParaRPr lang="es-ES">
              <a:ea typeface="Source Sans Pro"/>
            </a:endParaRPr>
          </a:p>
          <a:p>
            <a:r>
              <a:rPr lang="es-ES">
                <a:ea typeface="Source Sans Pro"/>
              </a:rPr>
              <a:t>-</a:t>
            </a:r>
            <a:r>
              <a:rPr lang="es-ES">
                <a:ea typeface="+mn-lt"/>
                <a:cs typeface="+mn-lt"/>
              </a:rPr>
              <a:t>RISC (Computador con conjunto de instrucciones reducido)</a:t>
            </a:r>
          </a:p>
          <a:p>
            <a:endParaRPr lang="es-ES">
              <a:ea typeface="Source Sans Pro"/>
            </a:endParaRPr>
          </a:p>
          <a:p>
            <a:endParaRPr lang="es-ES">
              <a:ea typeface="Source Sans Pro"/>
            </a:endParaRPr>
          </a:p>
          <a:p>
            <a:r>
              <a:rPr lang="es-ES">
                <a:ea typeface="Source Sans Pro"/>
              </a:rPr>
              <a:t>-</a:t>
            </a:r>
            <a:r>
              <a:rPr lang="es-ES" err="1">
                <a:ea typeface="Source Sans Pro"/>
              </a:rPr>
              <a:t>Superscalar</a:t>
            </a:r>
          </a:p>
          <a:p>
            <a:endParaRPr lang="es-ES">
              <a:ea typeface="Source Sans Pro"/>
            </a:endParaRPr>
          </a:p>
          <a:p>
            <a:endParaRPr lang="es-ES">
              <a:ea typeface="Source Sans Pro"/>
            </a:endParaRPr>
          </a:p>
          <a:p>
            <a:r>
              <a:rPr lang="es-ES">
                <a:ea typeface="Source Sans Pro"/>
              </a:rPr>
              <a:t>-ASIC (</a:t>
            </a:r>
            <a:r>
              <a:rPr lang="es-ES">
                <a:ea typeface="+mn-lt"/>
                <a:cs typeface="+mn-lt"/>
              </a:rPr>
              <a:t>Circuito integrado específico de aplicación)</a:t>
            </a:r>
          </a:p>
          <a:p>
            <a:endParaRPr lang="es-ES">
              <a:ea typeface="Source Sans Pro"/>
            </a:endParaRPr>
          </a:p>
          <a:p>
            <a:endParaRPr lang="es-ES">
              <a:ea typeface="Source Sans Pro"/>
            </a:endParaRPr>
          </a:p>
          <a:p>
            <a:r>
              <a:rPr lang="es-ES">
                <a:ea typeface="Source Sans Pro"/>
              </a:rPr>
              <a:t>-DSP (Procesador Digital de Señal)</a:t>
            </a:r>
          </a:p>
          <a:p>
            <a:endParaRPr lang="es-ES">
              <a:ea typeface="Source Sans Pro"/>
            </a:endParaRPr>
          </a:p>
        </p:txBody>
      </p:sp>
      <p:pic>
        <p:nvPicPr>
          <p:cNvPr id="5" name="Imagen 4" descr="Qué es un Procesador | Tipos y Características">
            <a:extLst>
              <a:ext uri="{FF2B5EF4-FFF2-40B4-BE49-F238E27FC236}">
                <a16:creationId xmlns:a16="http://schemas.microsoft.com/office/drawing/2014/main" id="{82FB24EC-9393-8396-4EF7-8B37C84E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52" y="2175311"/>
            <a:ext cx="4483441" cy="24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286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4620C-ADD5-FD3B-7845-00C205E8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Source Sans Pro Light"/>
              </a:rPr>
              <a:t>Diferencia entre procesador y microprocesador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CDE15-3596-FA93-058D-7C2529DB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106174"/>
            <a:ext cx="11303226" cy="2098592"/>
          </a:xfrm>
        </p:spPr>
        <p:txBody>
          <a:bodyPr vert="horz" wrap="square" lIns="0" tIns="0" rIns="91440" bIns="0" rtlCol="0" anchor="t">
            <a:normAutofit fontScale="85000" lnSpcReduction="20000"/>
          </a:bodyPr>
          <a:lstStyle/>
          <a:p>
            <a:pPr marL="899795" lvl="1" indent="-447675"/>
            <a:r>
              <a:rPr lang="es-ES" sz="1400" b="1" u="sng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Procesador</a:t>
            </a:r>
            <a:r>
              <a:rPr lang="es-ES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: Un ordenador o dispositivo programable cuya función es interpretar las instrucciones que da un programa informático. Es decir, dando consejos para hacer programaciones.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899795" lvl="1" indent="-447675"/>
            <a:endParaRPr lang="es-ES" sz="14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52120" lvl="1" indent="0">
              <a:buNone/>
            </a:pPr>
            <a:endParaRPr lang="es-ES" sz="14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52120" lvl="1" indent="0">
              <a:buNone/>
            </a:pPr>
            <a:endParaRPr lang="es-ES" sz="14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52120" lvl="1" indent="0">
              <a:buNone/>
            </a:pPr>
            <a:endParaRPr lang="es-ES" sz="14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899795" lvl="1" indent="-447675"/>
            <a:r>
              <a:rPr lang="es-ES" sz="1400" b="1" u="sng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Microprocesador</a:t>
            </a:r>
            <a:r>
              <a:rPr lang="es-ES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: Un circuito integrado cuya finalidad es ejecutar programas. Se encuentra en la placa base de una computadora y es conocido como el cerebro de un ordenador.</a:t>
            </a:r>
            <a:endParaRPr lang="es-ES">
              <a:solidFill>
                <a:schemeClr val="tx1"/>
              </a:solidFill>
              <a:ea typeface="Source Sans Pro"/>
            </a:endParaRPr>
          </a:p>
          <a:p>
            <a:pPr marL="1905" indent="0">
              <a:buNone/>
            </a:pPr>
            <a:endParaRPr lang="es-ES" sz="14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Imagen 3" descr="Partes del Microprocesador">
            <a:extLst>
              <a:ext uri="{FF2B5EF4-FFF2-40B4-BE49-F238E27FC236}">
                <a16:creationId xmlns:a16="http://schemas.microsoft.com/office/drawing/2014/main" id="{E20E4A52-91AD-94C9-FABF-AB5D5B59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816" y="4203532"/>
            <a:ext cx="3439027" cy="2280988"/>
          </a:xfrm>
          <a:prstGeom prst="rect">
            <a:avLst/>
          </a:prstGeom>
        </p:spPr>
      </p:pic>
      <p:pic>
        <p:nvPicPr>
          <p:cNvPr id="5" name="Imagen 4" descr="Intel lanza la familia de procesadores Intel Core de 13ª generación ...">
            <a:extLst>
              <a:ext uri="{FF2B5EF4-FFF2-40B4-BE49-F238E27FC236}">
                <a16:creationId xmlns:a16="http://schemas.microsoft.com/office/drawing/2014/main" id="{D0E84937-CE3F-EF65-A70B-197DF8E1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01" y="250654"/>
            <a:ext cx="3629526" cy="18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044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23E9F7-9AE1-8D1D-27C4-64651178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es-ES" sz="6400">
                <a:ea typeface="Source Sans Pro Light"/>
              </a:rPr>
              <a:t>Tipos de procesadores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85E4D15-40CA-C427-8068-B0261498D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8883" y="1789737"/>
            <a:ext cx="1780427" cy="169310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B9BE75-78A8-BA19-609F-3FEA0136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50" y="1908859"/>
            <a:ext cx="2787073" cy="2787073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A80DC16-D6EA-2165-B3AB-6C0525A06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88" y="3633401"/>
            <a:ext cx="3087255" cy="301798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06F1778-5CE0-B1B9-9863-824A66258E49}"/>
              </a:ext>
            </a:extLst>
          </p:cNvPr>
          <p:cNvSpPr txBox="1"/>
          <p:nvPr/>
        </p:nvSpPr>
        <p:spPr>
          <a:xfrm>
            <a:off x="501040" y="1784959"/>
            <a:ext cx="542794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>
                <a:ea typeface="Source Sans Pro"/>
              </a:rPr>
              <a:t>Intel I3</a:t>
            </a:r>
          </a:p>
          <a:p>
            <a:pPr marL="285750" indent="-285750">
              <a:buFont typeface="Calibri"/>
              <a:buChar char="-"/>
            </a:pPr>
            <a:endParaRPr lang="es-ES">
              <a:ea typeface="Source Sans Pro"/>
            </a:endParaRPr>
          </a:p>
          <a:p>
            <a:pPr marL="285750" indent="-285750">
              <a:buFont typeface="Calibri"/>
              <a:buChar char="-"/>
            </a:pPr>
            <a:r>
              <a:rPr lang="es-ES">
                <a:ea typeface="Source Sans Pro"/>
              </a:rPr>
              <a:t>Intel I5</a:t>
            </a:r>
          </a:p>
          <a:p>
            <a:pPr marL="285750" indent="-285750">
              <a:buFont typeface="Calibri"/>
              <a:buChar char="-"/>
            </a:pPr>
            <a:endParaRPr lang="es-ES">
              <a:ea typeface="Source Sans Pro"/>
            </a:endParaRPr>
          </a:p>
          <a:p>
            <a:pPr marL="285750" indent="-285750">
              <a:buFont typeface="Calibri"/>
              <a:buChar char="-"/>
            </a:pPr>
            <a:r>
              <a:rPr lang="es-ES">
                <a:ea typeface="Source Sans Pro"/>
              </a:rPr>
              <a:t>Intel 7</a:t>
            </a:r>
          </a:p>
          <a:p>
            <a:pPr marL="285750" indent="-285750">
              <a:buFont typeface="Calibri"/>
              <a:buChar char="-"/>
            </a:pPr>
            <a:endParaRPr lang="es-ES">
              <a:ea typeface="Source Sans Pro"/>
            </a:endParaRPr>
          </a:p>
          <a:p>
            <a:pPr marL="285750" indent="-285750">
              <a:buFont typeface="Calibri"/>
              <a:buChar char="-"/>
            </a:pPr>
            <a:r>
              <a:rPr lang="es-ES">
                <a:ea typeface="Source Sans Pro"/>
              </a:rPr>
              <a:t>Intel 9</a:t>
            </a:r>
          </a:p>
          <a:p>
            <a:pPr marL="285750" indent="-285750">
              <a:buFont typeface="Calibri"/>
              <a:buChar char="-"/>
            </a:pPr>
            <a:endParaRPr lang="es-ES">
              <a:ea typeface="Source Sans Pro"/>
            </a:endParaRPr>
          </a:p>
          <a:p>
            <a:pPr marL="285750" indent="-285750">
              <a:buFont typeface="Calibri"/>
              <a:buChar char="-"/>
            </a:pPr>
            <a:r>
              <a:rPr lang="es-ES">
                <a:ea typeface="Source Sans Pro"/>
              </a:rPr>
              <a:t>Ryzen 3</a:t>
            </a:r>
          </a:p>
          <a:p>
            <a:pPr marL="285750" indent="-285750">
              <a:buFont typeface="Calibri"/>
              <a:buChar char="-"/>
            </a:pPr>
            <a:endParaRPr lang="es-ES">
              <a:ea typeface="Source Sans Pro"/>
            </a:endParaRPr>
          </a:p>
          <a:p>
            <a:pPr marL="285750" indent="-285750">
              <a:buFont typeface="Calibri"/>
              <a:buChar char="-"/>
            </a:pPr>
            <a:r>
              <a:rPr lang="es-ES">
                <a:ea typeface="Source Sans Pro"/>
              </a:rPr>
              <a:t>Ryzen5</a:t>
            </a:r>
          </a:p>
          <a:p>
            <a:pPr marL="285750" indent="-285750">
              <a:buFont typeface="Calibri"/>
              <a:buChar char="-"/>
            </a:pPr>
            <a:endParaRPr lang="es-ES">
              <a:ea typeface="Source Sans Pro"/>
            </a:endParaRPr>
          </a:p>
          <a:p>
            <a:pPr marL="285750" indent="-285750">
              <a:buFont typeface="Calibri"/>
              <a:buChar char="-"/>
            </a:pPr>
            <a:r>
              <a:rPr lang="es-ES">
                <a:ea typeface="Source Sans Pro"/>
              </a:rPr>
              <a:t>Ryzen 7</a:t>
            </a:r>
          </a:p>
        </p:txBody>
      </p:sp>
    </p:spTree>
    <p:extLst>
      <p:ext uri="{BB962C8B-B14F-4D97-AF65-F5344CB8AC3E}">
        <p14:creationId xmlns:p14="http://schemas.microsoft.com/office/powerpoint/2010/main" val="51752041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763FB-BEC8-3749-E8CF-B543A55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59" y="1944000"/>
            <a:ext cx="4110048" cy="4017238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1905" indent="0">
              <a:buNone/>
            </a:pPr>
            <a:r>
              <a:rPr lang="es-ES" sz="4000">
                <a:solidFill>
                  <a:schemeClr val="tx1"/>
                </a:solidFill>
                <a:ea typeface="Source Sans Pro"/>
              </a:rPr>
              <a:t>Intel Core i5-14500 </a:t>
            </a:r>
          </a:p>
          <a:p>
            <a:pPr marL="1905" indent="0">
              <a:buNone/>
            </a:pPr>
            <a:r>
              <a:rPr lang="es-ES" sz="4000">
                <a:solidFill>
                  <a:schemeClr val="tx1"/>
                </a:solidFill>
                <a:ea typeface="Source Sans Pro"/>
              </a:rPr>
              <a:t>3.2 GHz</a:t>
            </a:r>
            <a:endParaRPr lang="es-ES" sz="4000">
              <a:solidFill>
                <a:schemeClr val="tx1"/>
              </a:solidFill>
            </a:endParaRPr>
          </a:p>
          <a:p>
            <a:pPr marL="449580" indent="-447675"/>
            <a:endParaRPr lang="es-ES">
              <a:ea typeface="Source Sans Pro"/>
            </a:endParaRP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55D694F-0FC1-2EE4-BCA5-A78A5D99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7302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5434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39B0C4"/>
      </a:accent1>
      <a:accent2>
        <a:srgbClr val="5594E4"/>
      </a:accent2>
      <a:accent3>
        <a:srgbClr val="7477E9"/>
      </a:accent3>
      <a:accent4>
        <a:srgbClr val="8D55E4"/>
      </a:accent4>
      <a:accent5>
        <a:srgbClr val="D274E9"/>
      </a:accent5>
      <a:accent6>
        <a:srgbClr val="E455C4"/>
      </a:accent6>
      <a:hlink>
        <a:srgbClr val="AE7369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ThinLineVTI</vt:lpstr>
      <vt:lpstr>PowerPoint Presentation</vt:lpstr>
      <vt:lpstr>INDICE:</vt:lpstr>
      <vt:lpstr>Procesadores</vt:lpstr>
      <vt:lpstr>Origen del procesador</vt:lpstr>
      <vt:lpstr>Componentes</vt:lpstr>
      <vt:lpstr>¿Cómo se clasifican los procesadores?</vt:lpstr>
      <vt:lpstr>Diferencia entre procesador y microprocesador</vt:lpstr>
      <vt:lpstr>Tipos de procesadores</vt:lpstr>
      <vt:lpstr>PowerPoint Presentation</vt:lpstr>
      <vt:lpstr>  </vt:lpstr>
      <vt:lpstr>OVERCLOCKING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NICOLÁS ADONES NÚÑEZ</dc:creator>
  <cp:revision>1</cp:revision>
  <dcterms:created xsi:type="dcterms:W3CDTF">2024-09-26T14:02:31Z</dcterms:created>
  <dcterms:modified xsi:type="dcterms:W3CDTF">2024-09-30T18:14:12Z</dcterms:modified>
</cp:coreProperties>
</file>