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3750" r:id="rId2"/>
  </p:sldMasterIdLst>
  <p:sldIdLst>
    <p:sldId id="256" r:id="rId3"/>
    <p:sldId id="257" r:id="rId4"/>
    <p:sldId id="262" r:id="rId5"/>
    <p:sldId id="266" r:id="rId6"/>
    <p:sldId id="267" r:id="rId7"/>
    <p:sldId id="268" r:id="rId8"/>
    <p:sldId id="269" r:id="rId9"/>
    <p:sldId id="258" r:id="rId10"/>
    <p:sldId id="263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639FB-5AB4-4064-AA18-141292EB7B09}" v="2" dt="2024-09-30T16:49:54.297"/>
    <p1510:client id="{8606C18A-2E1B-EB7A-FF6E-5D7295D72DEC}" v="155" dt="2024-09-30T17:43:06.346"/>
    <p1510:client id="{A66C8895-2715-4700-3820-BCE43A284436}" v="138" dt="2024-09-30T17:06:13.802"/>
    <p1510:client id="{CBDAA77F-544B-85B4-ACD4-629B1F583575}" v="14" dt="2024-09-30T18:03:02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8F91ED-A849-42D6-B81B-3DF09F2F728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C5E142BD-B3E1-4500-9D2E-5FF5DCF255D1}">
      <dgm:prSet/>
      <dgm:spPr/>
      <dgm:t>
        <a:bodyPr/>
        <a:lstStyle/>
        <a:p>
          <a:r>
            <a:rPr lang="es-ES"/>
            <a:t>Conectores dispositivos de almacenamiento</a:t>
          </a:r>
          <a:endParaRPr lang="en-US"/>
        </a:p>
      </dgm:t>
    </dgm:pt>
    <dgm:pt modelId="{C3318A97-DD0E-4E30-93ED-77305800E115}" type="parTrans" cxnId="{0EFEC503-8661-48AC-A978-CEDAA872AA3A}">
      <dgm:prSet/>
      <dgm:spPr/>
      <dgm:t>
        <a:bodyPr/>
        <a:lstStyle/>
        <a:p>
          <a:endParaRPr lang="en-US"/>
        </a:p>
      </dgm:t>
    </dgm:pt>
    <dgm:pt modelId="{58F46FA8-4026-4664-BFBA-E7F79789DB7C}" type="sibTrans" cxnId="{0EFEC503-8661-48AC-A978-CEDAA872AA3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03AE5CD8-4697-44C8-B06F-59D1C9E17C65}">
      <dgm:prSet/>
      <dgm:spPr/>
      <dgm:t>
        <a:bodyPr/>
        <a:lstStyle/>
        <a:p>
          <a:r>
            <a:rPr lang="es-ES">
              <a:latin typeface="Univers Condensed"/>
            </a:rPr>
            <a:t>Conectores</a:t>
          </a:r>
          <a:r>
            <a:rPr lang="es-ES"/>
            <a:t> FAN</a:t>
          </a:r>
          <a:endParaRPr lang="en-US"/>
        </a:p>
      </dgm:t>
    </dgm:pt>
    <dgm:pt modelId="{1AF9D4FA-9AF3-44F5-B1EF-51CA1453E760}" type="parTrans" cxnId="{9E9AE015-43E8-4F4E-B83C-FB00D2A26E88}">
      <dgm:prSet/>
      <dgm:spPr/>
      <dgm:t>
        <a:bodyPr/>
        <a:lstStyle/>
        <a:p>
          <a:endParaRPr lang="en-US"/>
        </a:p>
      </dgm:t>
    </dgm:pt>
    <dgm:pt modelId="{2EC65D87-C5DF-485A-94A2-3C6B2EBFFF75}" type="sibTrans" cxnId="{9E9AE015-43E8-4F4E-B83C-FB00D2A26E88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A150A38-B919-4BF9-9A23-A95AB0961DF1}">
      <dgm:prSet/>
      <dgm:spPr/>
      <dgm:t>
        <a:bodyPr/>
        <a:lstStyle/>
        <a:p>
          <a:r>
            <a:rPr lang="es-ES"/>
            <a:t>Botones de control</a:t>
          </a:r>
          <a:endParaRPr lang="en-US"/>
        </a:p>
      </dgm:t>
    </dgm:pt>
    <dgm:pt modelId="{2B8FD67A-CB55-410D-A974-B3729472A0D4}" type="parTrans" cxnId="{304B948A-C490-48D1-84FB-978AB67EE738}">
      <dgm:prSet/>
      <dgm:spPr/>
      <dgm:t>
        <a:bodyPr/>
        <a:lstStyle/>
        <a:p>
          <a:endParaRPr lang="en-US"/>
        </a:p>
      </dgm:t>
    </dgm:pt>
    <dgm:pt modelId="{4523FA2E-9EE1-4113-BE38-E2ECB6DD7AE5}" type="sibTrans" cxnId="{304B948A-C490-48D1-84FB-978AB67EE73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EF64B7A-9757-4D22-BF27-B00F84D7C89D}" type="pres">
      <dgm:prSet presAssocID="{4F8F91ED-A849-42D6-B81B-3DF09F2F728C}" presName="Name0" presStyleCnt="0">
        <dgm:presLayoutVars>
          <dgm:animLvl val="lvl"/>
          <dgm:resizeHandles val="exact"/>
        </dgm:presLayoutVars>
      </dgm:prSet>
      <dgm:spPr/>
    </dgm:pt>
    <dgm:pt modelId="{F3289A81-5CF9-42D0-87CB-34D73EF33C13}" type="pres">
      <dgm:prSet presAssocID="{C5E142BD-B3E1-4500-9D2E-5FF5DCF255D1}" presName="compositeNode" presStyleCnt="0">
        <dgm:presLayoutVars>
          <dgm:bulletEnabled val="1"/>
        </dgm:presLayoutVars>
      </dgm:prSet>
      <dgm:spPr/>
    </dgm:pt>
    <dgm:pt modelId="{76C35D74-F2E4-404B-9672-24C39E9AE33A}" type="pres">
      <dgm:prSet presAssocID="{C5E142BD-B3E1-4500-9D2E-5FF5DCF255D1}" presName="bgRect" presStyleLbl="alignNode1" presStyleIdx="0" presStyleCnt="3"/>
      <dgm:spPr/>
    </dgm:pt>
    <dgm:pt modelId="{C407EB21-8531-4B27-A6E0-3891295CE209}" type="pres">
      <dgm:prSet presAssocID="{58F46FA8-4026-4664-BFBA-E7F79789DB7C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F7D9525C-24D3-4D81-9A1C-6DE1F56AA74D}" type="pres">
      <dgm:prSet presAssocID="{C5E142BD-B3E1-4500-9D2E-5FF5DCF255D1}" presName="nodeRect" presStyleLbl="alignNode1" presStyleIdx="0" presStyleCnt="3">
        <dgm:presLayoutVars>
          <dgm:bulletEnabled val="1"/>
        </dgm:presLayoutVars>
      </dgm:prSet>
      <dgm:spPr/>
    </dgm:pt>
    <dgm:pt modelId="{DB0E913F-F7F5-4ED3-8989-C8CAA767BCBF}" type="pres">
      <dgm:prSet presAssocID="{58F46FA8-4026-4664-BFBA-E7F79789DB7C}" presName="sibTrans" presStyleCnt="0"/>
      <dgm:spPr/>
    </dgm:pt>
    <dgm:pt modelId="{3BC37324-5FE7-4C04-9CD1-D295C480C223}" type="pres">
      <dgm:prSet presAssocID="{03AE5CD8-4697-44C8-B06F-59D1C9E17C65}" presName="compositeNode" presStyleCnt="0">
        <dgm:presLayoutVars>
          <dgm:bulletEnabled val="1"/>
        </dgm:presLayoutVars>
      </dgm:prSet>
      <dgm:spPr/>
    </dgm:pt>
    <dgm:pt modelId="{31B5BAC3-B580-4B46-9C29-F008889CF9AD}" type="pres">
      <dgm:prSet presAssocID="{03AE5CD8-4697-44C8-B06F-59D1C9E17C65}" presName="bgRect" presStyleLbl="alignNode1" presStyleIdx="1" presStyleCnt="3"/>
      <dgm:spPr/>
    </dgm:pt>
    <dgm:pt modelId="{00A9808F-2279-4BAB-973A-122111E1A56C}" type="pres">
      <dgm:prSet presAssocID="{2EC65D87-C5DF-485A-94A2-3C6B2EBFFF75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459CD4D8-CB80-4F53-A5F6-6476A759F9C2}" type="pres">
      <dgm:prSet presAssocID="{03AE5CD8-4697-44C8-B06F-59D1C9E17C65}" presName="nodeRect" presStyleLbl="alignNode1" presStyleIdx="1" presStyleCnt="3">
        <dgm:presLayoutVars>
          <dgm:bulletEnabled val="1"/>
        </dgm:presLayoutVars>
      </dgm:prSet>
      <dgm:spPr/>
    </dgm:pt>
    <dgm:pt modelId="{8646001A-09F2-47DA-BB43-0A1F7AAD088B}" type="pres">
      <dgm:prSet presAssocID="{2EC65D87-C5DF-485A-94A2-3C6B2EBFFF75}" presName="sibTrans" presStyleCnt="0"/>
      <dgm:spPr/>
    </dgm:pt>
    <dgm:pt modelId="{F22A5112-57E4-4A08-BCEB-72298AC9659A}" type="pres">
      <dgm:prSet presAssocID="{CA150A38-B919-4BF9-9A23-A95AB0961DF1}" presName="compositeNode" presStyleCnt="0">
        <dgm:presLayoutVars>
          <dgm:bulletEnabled val="1"/>
        </dgm:presLayoutVars>
      </dgm:prSet>
      <dgm:spPr/>
    </dgm:pt>
    <dgm:pt modelId="{970B4AA0-83F6-46B1-8C1A-4683D6B61E68}" type="pres">
      <dgm:prSet presAssocID="{CA150A38-B919-4BF9-9A23-A95AB0961DF1}" presName="bgRect" presStyleLbl="alignNode1" presStyleIdx="2" presStyleCnt="3"/>
      <dgm:spPr/>
    </dgm:pt>
    <dgm:pt modelId="{4CD557C6-EB58-497F-84E5-D23AF2D7E300}" type="pres">
      <dgm:prSet presAssocID="{4523FA2E-9EE1-4113-BE38-E2ECB6DD7AE5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5AB88725-6EBD-4AE5-B89D-4F857F52196B}" type="pres">
      <dgm:prSet presAssocID="{CA150A38-B919-4BF9-9A23-A95AB0961DF1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EFEC503-8661-48AC-A978-CEDAA872AA3A}" srcId="{4F8F91ED-A849-42D6-B81B-3DF09F2F728C}" destId="{C5E142BD-B3E1-4500-9D2E-5FF5DCF255D1}" srcOrd="0" destOrd="0" parTransId="{C3318A97-DD0E-4E30-93ED-77305800E115}" sibTransId="{58F46FA8-4026-4664-BFBA-E7F79789DB7C}"/>
    <dgm:cxn modelId="{7CF81B06-C22D-441D-983E-9CA374AD0643}" type="presOf" srcId="{CA150A38-B919-4BF9-9A23-A95AB0961DF1}" destId="{5AB88725-6EBD-4AE5-B89D-4F857F52196B}" srcOrd="1" destOrd="0" presId="urn:microsoft.com/office/officeart/2016/7/layout/LinearBlockProcessNumbered"/>
    <dgm:cxn modelId="{9E9AE015-43E8-4F4E-B83C-FB00D2A26E88}" srcId="{4F8F91ED-A849-42D6-B81B-3DF09F2F728C}" destId="{03AE5CD8-4697-44C8-B06F-59D1C9E17C65}" srcOrd="1" destOrd="0" parTransId="{1AF9D4FA-9AF3-44F5-B1EF-51CA1453E760}" sibTransId="{2EC65D87-C5DF-485A-94A2-3C6B2EBFFF75}"/>
    <dgm:cxn modelId="{6855E21F-7698-4787-9D73-A7B3D705AC4A}" type="presOf" srcId="{03AE5CD8-4697-44C8-B06F-59D1C9E17C65}" destId="{31B5BAC3-B580-4B46-9C29-F008889CF9AD}" srcOrd="0" destOrd="0" presId="urn:microsoft.com/office/officeart/2016/7/layout/LinearBlockProcessNumbered"/>
    <dgm:cxn modelId="{F200606A-FE1E-4AEA-92AE-2A2F75CED3C5}" type="presOf" srcId="{4523FA2E-9EE1-4113-BE38-E2ECB6DD7AE5}" destId="{4CD557C6-EB58-497F-84E5-D23AF2D7E300}" srcOrd="0" destOrd="0" presId="urn:microsoft.com/office/officeart/2016/7/layout/LinearBlockProcessNumbered"/>
    <dgm:cxn modelId="{34D3AB6C-BF55-417D-87C5-7F457FC84BE5}" type="presOf" srcId="{2EC65D87-C5DF-485A-94A2-3C6B2EBFFF75}" destId="{00A9808F-2279-4BAB-973A-122111E1A56C}" srcOrd="0" destOrd="0" presId="urn:microsoft.com/office/officeart/2016/7/layout/LinearBlockProcessNumbered"/>
    <dgm:cxn modelId="{69547654-49DC-4FFB-AE87-3164EAE67005}" type="presOf" srcId="{CA150A38-B919-4BF9-9A23-A95AB0961DF1}" destId="{970B4AA0-83F6-46B1-8C1A-4683D6B61E68}" srcOrd="0" destOrd="0" presId="urn:microsoft.com/office/officeart/2016/7/layout/LinearBlockProcessNumbered"/>
    <dgm:cxn modelId="{95305A86-68AA-4154-9C18-AAB0A3B55D99}" type="presOf" srcId="{C5E142BD-B3E1-4500-9D2E-5FF5DCF255D1}" destId="{F7D9525C-24D3-4D81-9A1C-6DE1F56AA74D}" srcOrd="1" destOrd="0" presId="urn:microsoft.com/office/officeart/2016/7/layout/LinearBlockProcessNumbered"/>
    <dgm:cxn modelId="{304B948A-C490-48D1-84FB-978AB67EE738}" srcId="{4F8F91ED-A849-42D6-B81B-3DF09F2F728C}" destId="{CA150A38-B919-4BF9-9A23-A95AB0961DF1}" srcOrd="2" destOrd="0" parTransId="{2B8FD67A-CB55-410D-A974-B3729472A0D4}" sibTransId="{4523FA2E-9EE1-4113-BE38-E2ECB6DD7AE5}"/>
    <dgm:cxn modelId="{A79C2EA0-EEA4-4199-93D6-64DF6DCFF24D}" type="presOf" srcId="{03AE5CD8-4697-44C8-B06F-59D1C9E17C65}" destId="{459CD4D8-CB80-4F53-A5F6-6476A759F9C2}" srcOrd="1" destOrd="0" presId="urn:microsoft.com/office/officeart/2016/7/layout/LinearBlockProcessNumbered"/>
    <dgm:cxn modelId="{3CB539A6-7155-46CB-AB02-397F643EA9B2}" type="presOf" srcId="{58F46FA8-4026-4664-BFBA-E7F79789DB7C}" destId="{C407EB21-8531-4B27-A6E0-3891295CE209}" srcOrd="0" destOrd="0" presId="urn:microsoft.com/office/officeart/2016/7/layout/LinearBlockProcessNumbered"/>
    <dgm:cxn modelId="{C39DFFB1-1659-40B9-9A79-E908CC981FA2}" type="presOf" srcId="{4F8F91ED-A849-42D6-B81B-3DF09F2F728C}" destId="{6EF64B7A-9757-4D22-BF27-B00F84D7C89D}" srcOrd="0" destOrd="0" presId="urn:microsoft.com/office/officeart/2016/7/layout/LinearBlockProcessNumbered"/>
    <dgm:cxn modelId="{55F965E3-48E2-4B1E-B633-BE492DD13D6B}" type="presOf" srcId="{C5E142BD-B3E1-4500-9D2E-5FF5DCF255D1}" destId="{76C35D74-F2E4-404B-9672-24C39E9AE33A}" srcOrd="0" destOrd="0" presId="urn:microsoft.com/office/officeart/2016/7/layout/LinearBlockProcessNumbered"/>
    <dgm:cxn modelId="{03DDC65A-5212-4F2E-9361-7AABB5BE9EB5}" type="presParOf" srcId="{6EF64B7A-9757-4D22-BF27-B00F84D7C89D}" destId="{F3289A81-5CF9-42D0-87CB-34D73EF33C13}" srcOrd="0" destOrd="0" presId="urn:microsoft.com/office/officeart/2016/7/layout/LinearBlockProcessNumbered"/>
    <dgm:cxn modelId="{F0A828CB-5D8E-4642-8685-9B78A2956E2B}" type="presParOf" srcId="{F3289A81-5CF9-42D0-87CB-34D73EF33C13}" destId="{76C35D74-F2E4-404B-9672-24C39E9AE33A}" srcOrd="0" destOrd="0" presId="urn:microsoft.com/office/officeart/2016/7/layout/LinearBlockProcessNumbered"/>
    <dgm:cxn modelId="{ECC34396-97E2-4613-AB2F-3D22522833C1}" type="presParOf" srcId="{F3289A81-5CF9-42D0-87CB-34D73EF33C13}" destId="{C407EB21-8531-4B27-A6E0-3891295CE209}" srcOrd="1" destOrd="0" presId="urn:microsoft.com/office/officeart/2016/7/layout/LinearBlockProcessNumbered"/>
    <dgm:cxn modelId="{A46D097D-4AB5-4C05-BE13-A4451C2C3B66}" type="presParOf" srcId="{F3289A81-5CF9-42D0-87CB-34D73EF33C13}" destId="{F7D9525C-24D3-4D81-9A1C-6DE1F56AA74D}" srcOrd="2" destOrd="0" presId="urn:microsoft.com/office/officeart/2016/7/layout/LinearBlockProcessNumbered"/>
    <dgm:cxn modelId="{FBDF1BA9-F674-4965-B2E7-D1E954E4A6AE}" type="presParOf" srcId="{6EF64B7A-9757-4D22-BF27-B00F84D7C89D}" destId="{DB0E913F-F7F5-4ED3-8989-C8CAA767BCBF}" srcOrd="1" destOrd="0" presId="urn:microsoft.com/office/officeart/2016/7/layout/LinearBlockProcessNumbered"/>
    <dgm:cxn modelId="{0649D811-1163-4E56-842A-20820CB3F7F8}" type="presParOf" srcId="{6EF64B7A-9757-4D22-BF27-B00F84D7C89D}" destId="{3BC37324-5FE7-4C04-9CD1-D295C480C223}" srcOrd="2" destOrd="0" presId="urn:microsoft.com/office/officeart/2016/7/layout/LinearBlockProcessNumbered"/>
    <dgm:cxn modelId="{2BC88E41-24B7-4EC4-A156-5BBD77284360}" type="presParOf" srcId="{3BC37324-5FE7-4C04-9CD1-D295C480C223}" destId="{31B5BAC3-B580-4B46-9C29-F008889CF9AD}" srcOrd="0" destOrd="0" presId="urn:microsoft.com/office/officeart/2016/7/layout/LinearBlockProcessNumbered"/>
    <dgm:cxn modelId="{CCF41CBE-5EAD-4BDD-8AE9-C168B02A56DD}" type="presParOf" srcId="{3BC37324-5FE7-4C04-9CD1-D295C480C223}" destId="{00A9808F-2279-4BAB-973A-122111E1A56C}" srcOrd="1" destOrd="0" presId="urn:microsoft.com/office/officeart/2016/7/layout/LinearBlockProcessNumbered"/>
    <dgm:cxn modelId="{59820542-8A9E-4CDA-8194-6F0E89DF70CD}" type="presParOf" srcId="{3BC37324-5FE7-4C04-9CD1-D295C480C223}" destId="{459CD4D8-CB80-4F53-A5F6-6476A759F9C2}" srcOrd="2" destOrd="0" presId="urn:microsoft.com/office/officeart/2016/7/layout/LinearBlockProcessNumbered"/>
    <dgm:cxn modelId="{92673E2E-D84A-4222-8C12-C7F6D4D5951C}" type="presParOf" srcId="{6EF64B7A-9757-4D22-BF27-B00F84D7C89D}" destId="{8646001A-09F2-47DA-BB43-0A1F7AAD088B}" srcOrd="3" destOrd="0" presId="urn:microsoft.com/office/officeart/2016/7/layout/LinearBlockProcessNumbered"/>
    <dgm:cxn modelId="{5EDB0F3D-E0D2-41F3-9998-97D01CE82B52}" type="presParOf" srcId="{6EF64B7A-9757-4D22-BF27-B00F84D7C89D}" destId="{F22A5112-57E4-4A08-BCEB-72298AC9659A}" srcOrd="4" destOrd="0" presId="urn:microsoft.com/office/officeart/2016/7/layout/LinearBlockProcessNumbered"/>
    <dgm:cxn modelId="{8522650D-50B2-4654-8913-F9083859907E}" type="presParOf" srcId="{F22A5112-57E4-4A08-BCEB-72298AC9659A}" destId="{970B4AA0-83F6-46B1-8C1A-4683D6B61E68}" srcOrd="0" destOrd="0" presId="urn:microsoft.com/office/officeart/2016/7/layout/LinearBlockProcessNumbered"/>
    <dgm:cxn modelId="{86CC1A49-2B47-4DF7-9480-5B02034EE02A}" type="presParOf" srcId="{F22A5112-57E4-4A08-BCEB-72298AC9659A}" destId="{4CD557C6-EB58-497F-84E5-D23AF2D7E300}" srcOrd="1" destOrd="0" presId="urn:microsoft.com/office/officeart/2016/7/layout/LinearBlockProcessNumbered"/>
    <dgm:cxn modelId="{9EB72A38-1B92-45D3-A7BE-F3811071C364}" type="presParOf" srcId="{F22A5112-57E4-4A08-BCEB-72298AC9659A}" destId="{5AB88725-6EBD-4AE5-B89D-4F857F52196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35D74-F2E4-404B-9672-24C39E9AE33A}">
      <dsp:nvSpPr>
        <dsp:cNvPr id="0" name=""/>
        <dsp:cNvSpPr/>
      </dsp:nvSpPr>
      <dsp:spPr>
        <a:xfrm>
          <a:off x="835" y="0"/>
          <a:ext cx="3382783" cy="36360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144" tIns="0" rIns="33414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Conectores dispositivos de almacenamiento</a:t>
          </a:r>
          <a:endParaRPr lang="en-US" sz="2600" kern="1200"/>
        </a:p>
      </dsp:txBody>
      <dsp:txXfrm>
        <a:off x="835" y="1454435"/>
        <a:ext cx="3382783" cy="2181652"/>
      </dsp:txXfrm>
    </dsp:sp>
    <dsp:sp modelId="{C407EB21-8531-4B27-A6E0-3891295CE209}">
      <dsp:nvSpPr>
        <dsp:cNvPr id="0" name=""/>
        <dsp:cNvSpPr/>
      </dsp:nvSpPr>
      <dsp:spPr>
        <a:xfrm>
          <a:off x="835" y="0"/>
          <a:ext cx="3382783" cy="145443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144" tIns="165100" rIns="33414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35" y="0"/>
        <a:ext cx="3382783" cy="1454435"/>
      </dsp:txXfrm>
    </dsp:sp>
    <dsp:sp modelId="{31B5BAC3-B580-4B46-9C29-F008889CF9AD}">
      <dsp:nvSpPr>
        <dsp:cNvPr id="0" name=""/>
        <dsp:cNvSpPr/>
      </dsp:nvSpPr>
      <dsp:spPr>
        <a:xfrm>
          <a:off x="3654240" y="0"/>
          <a:ext cx="3382783" cy="36360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144" tIns="0" rIns="33414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>
              <a:latin typeface="Univers Condensed"/>
            </a:rPr>
            <a:t>Conectores</a:t>
          </a:r>
          <a:r>
            <a:rPr lang="es-ES" sz="2600" kern="1200"/>
            <a:t> FAN</a:t>
          </a:r>
          <a:endParaRPr lang="en-US" sz="2600" kern="1200"/>
        </a:p>
      </dsp:txBody>
      <dsp:txXfrm>
        <a:off x="3654240" y="1454435"/>
        <a:ext cx="3382783" cy="2181652"/>
      </dsp:txXfrm>
    </dsp:sp>
    <dsp:sp modelId="{00A9808F-2279-4BAB-973A-122111E1A56C}">
      <dsp:nvSpPr>
        <dsp:cNvPr id="0" name=""/>
        <dsp:cNvSpPr/>
      </dsp:nvSpPr>
      <dsp:spPr>
        <a:xfrm>
          <a:off x="3654240" y="0"/>
          <a:ext cx="3382783" cy="145443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144" tIns="165100" rIns="33414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654240" y="0"/>
        <a:ext cx="3382783" cy="1454435"/>
      </dsp:txXfrm>
    </dsp:sp>
    <dsp:sp modelId="{970B4AA0-83F6-46B1-8C1A-4683D6B61E68}">
      <dsp:nvSpPr>
        <dsp:cNvPr id="0" name=""/>
        <dsp:cNvSpPr/>
      </dsp:nvSpPr>
      <dsp:spPr>
        <a:xfrm>
          <a:off x="7307646" y="0"/>
          <a:ext cx="3382783" cy="36360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144" tIns="0" rIns="33414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Botones de control</a:t>
          </a:r>
          <a:endParaRPr lang="en-US" sz="2600" kern="1200"/>
        </a:p>
      </dsp:txBody>
      <dsp:txXfrm>
        <a:off x="7307646" y="1454435"/>
        <a:ext cx="3382783" cy="2181652"/>
      </dsp:txXfrm>
    </dsp:sp>
    <dsp:sp modelId="{4CD557C6-EB58-497F-84E5-D23AF2D7E300}">
      <dsp:nvSpPr>
        <dsp:cNvPr id="0" name=""/>
        <dsp:cNvSpPr/>
      </dsp:nvSpPr>
      <dsp:spPr>
        <a:xfrm>
          <a:off x="7307646" y="0"/>
          <a:ext cx="3382783" cy="145443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144" tIns="165100" rIns="33414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307646" y="0"/>
        <a:ext cx="3382783" cy="1454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4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6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22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80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918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30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08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48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91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2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647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0066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04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816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779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64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79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19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92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5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7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45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8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6" name="Rectangle 3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560126" y="665653"/>
            <a:ext cx="4181425" cy="356616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>
                <a:latin typeface="Aptos"/>
              </a:rPr>
              <a:t>TEMA1 COMPONENTES</a:t>
            </a: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21B780"/>
          </a:solidFill>
          <a:ln w="38100" cap="rnd">
            <a:solidFill>
              <a:srgbClr val="21B78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4" descr="Cables de red de colores">
            <a:extLst>
              <a:ext uri="{FF2B5EF4-FFF2-40B4-BE49-F238E27FC236}">
                <a16:creationId xmlns:a16="http://schemas.microsoft.com/office/drawing/2014/main" id="{EBD9E657-FF37-DC79-3D31-A602083A06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87" r="25465" b="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A27E92A-A011-025B-4C06-E534D48846C1}"/>
              </a:ext>
            </a:extLst>
          </p:cNvPr>
          <p:cNvSpPr txBox="1"/>
          <p:nvPr/>
        </p:nvSpPr>
        <p:spPr>
          <a:xfrm>
            <a:off x="838200" y="4767942"/>
            <a:ext cx="36358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latin typeface="+mj-lt"/>
                <a:ea typeface="+mj-lt"/>
                <a:cs typeface="+mj-lt"/>
              </a:rPr>
              <a:t>Hecho por : Hugo Domínguez Rojano, Jesús </a:t>
            </a:r>
            <a:r>
              <a:rPr lang="es-ES" err="1">
                <a:latin typeface="+mj-lt"/>
                <a:ea typeface="+mj-lt"/>
                <a:cs typeface="+mj-lt"/>
              </a:rPr>
              <a:t>Rodriguez</a:t>
            </a:r>
            <a:r>
              <a:rPr lang="es-ES">
                <a:latin typeface="+mj-lt"/>
                <a:ea typeface="+mj-lt"/>
                <a:cs typeface="+mj-lt"/>
              </a:rPr>
              <a:t> </a:t>
            </a:r>
            <a:r>
              <a:rPr lang="es-ES" err="1">
                <a:latin typeface="+mj-lt"/>
                <a:ea typeface="+mj-lt"/>
                <a:cs typeface="+mj-lt"/>
              </a:rPr>
              <a:t>rivero</a:t>
            </a:r>
            <a:r>
              <a:rPr lang="es-ES">
                <a:latin typeface="+mj-lt"/>
                <a:ea typeface="+mj-lt"/>
                <a:cs typeface="+mj-lt"/>
              </a:rPr>
              <a:t>, </a:t>
            </a:r>
            <a:r>
              <a:rPr lang="es-ES" err="1">
                <a:latin typeface="+mj-lt"/>
                <a:ea typeface="+mj-lt"/>
                <a:cs typeface="+mj-lt"/>
              </a:rPr>
              <a:t>saúl</a:t>
            </a:r>
            <a:r>
              <a:rPr lang="es-ES">
                <a:latin typeface="+mj-lt"/>
                <a:ea typeface="+mj-lt"/>
                <a:cs typeface="+mj-lt"/>
              </a:rPr>
              <a:t> reyes romero Y PABLO DE LA FLOR 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8C395-4A42-1C4B-C479-A60105C7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</p:spPr>
        <p:txBody>
          <a:bodyPr anchor="t">
            <a:normAutofit/>
          </a:bodyPr>
          <a:lstStyle/>
          <a:p>
            <a:r>
              <a:rPr lang="es-ES">
                <a:latin typeface="Aptos ExtraBold"/>
              </a:rPr>
              <a:t>Índice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C71259C-970D-F1F4-3B69-C9613188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C79951D-9B01-43AA-8F19-CA0B7F417654}" type="datetime1">
              <a:pPr>
                <a:spcAft>
                  <a:spcPts val="600"/>
                </a:spcAft>
              </a:pPr>
              <a:t>30/09/2024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BD4CF6D-4F53-54B8-B993-D120BC5A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411C3F6-369B-5AC1-3DDF-C2C3CFEF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30AF5A0-43BB-4336-8627-9123B9144D80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2FEE938-04E0-E986-868C-484E3D0AA9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791639"/>
              </p:ext>
            </p:extLst>
          </p:nvPr>
        </p:nvGraphicFramePr>
        <p:xfrm>
          <a:off x="700635" y="2293126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52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70DE7-659D-E062-CACE-9F7E6E893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26" y="844931"/>
            <a:ext cx="10691265" cy="137103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s-ES" sz="2000" b="1">
                <a:latin typeface="Aptos ExtraBold"/>
              </a:rPr>
              <a:t>1.Conectores dispositivos de almacenamiento. (Interfaces)</a:t>
            </a:r>
            <a:endParaRPr lang="en-US" sz="2000" b="1">
              <a:latin typeface="Aptos ExtraBold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BC27A4-8234-60A3-F7A0-D225D2FC9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9" y="1413572"/>
            <a:ext cx="5146911" cy="25752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IDE (o ATA paralelo).</a:t>
            </a:r>
          </a:p>
          <a:p>
            <a:pPr marL="0" indent="0">
              <a:buNone/>
            </a:pPr>
            <a:endParaRPr lang="es-ES" sz="1900"/>
          </a:p>
          <a:p>
            <a:endParaRPr lang="es-ES"/>
          </a:p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1A5EFF-F5A1-C99D-FB5E-3399E40D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02D8-4B07-4090-A277-BA0F84487F9E}" type="datetime1">
              <a:t>30/09/2024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5ACE6F-B3B4-E8ED-C79B-4C17424C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443160"/>
            <a:ext cx="4539727" cy="365125"/>
          </a:xfrm>
        </p:spPr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5A8100-1021-C23D-4469-77EC46FE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443160"/>
            <a:ext cx="672354" cy="365125"/>
          </a:xfrm>
        </p:spPr>
        <p:txBody>
          <a:bodyPr/>
          <a:lstStyle/>
          <a:p>
            <a:fld id="{E30AF5A0-43BB-4336-8627-9123B9144D80}" type="slidenum">
              <a:rPr lang="en-US" dirty="0"/>
              <a:t>3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F76CBC9-CB2C-31FE-2FD3-61BAE7552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328" y="1896747"/>
            <a:ext cx="3469795" cy="1787106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E1365EA3-6B6E-7848-6768-6A1A1C2D13EE}"/>
              </a:ext>
            </a:extLst>
          </p:cNvPr>
          <p:cNvSpPr txBox="1">
            <a:spLocks/>
          </p:cNvSpPr>
          <p:nvPr/>
        </p:nvSpPr>
        <p:spPr>
          <a:xfrm>
            <a:off x="5779163" y="1422198"/>
            <a:ext cx="5132534" cy="2560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Conector FDD.</a:t>
            </a:r>
          </a:p>
          <a:p>
            <a:pPr marL="0" indent="0">
              <a:buNone/>
            </a:pPr>
            <a:endParaRPr lang="es-ES" sz="1400"/>
          </a:p>
          <a:p>
            <a:endParaRPr lang="es-ES"/>
          </a:p>
          <a:p>
            <a:endParaRPr lang="es-ES"/>
          </a:p>
        </p:txBody>
      </p:sp>
      <p:pic>
        <p:nvPicPr>
          <p:cNvPr id="10" name="Imagen 9" descr="Imagen que contiene electrónica, circuito, pequeño, azul&#10;&#10;Descripción generada automáticamente">
            <a:extLst>
              <a:ext uri="{FF2B5EF4-FFF2-40B4-BE49-F238E27FC236}">
                <a16:creationId xmlns:a16="http://schemas.microsoft.com/office/drawing/2014/main" id="{EA63A21F-3CD3-49C0-307C-EBA56E59B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065" y="1897194"/>
            <a:ext cx="4420825" cy="1795674"/>
          </a:xfrm>
          <a:prstGeom prst="rect">
            <a:avLst/>
          </a:prstGeom>
        </p:spPr>
      </p:pic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F3469384-7549-DD08-B5D0-3198A1479F9D}"/>
              </a:ext>
            </a:extLst>
          </p:cNvPr>
          <p:cNvSpPr txBox="1">
            <a:spLocks/>
          </p:cNvSpPr>
          <p:nvPr/>
        </p:nvSpPr>
        <p:spPr>
          <a:xfrm>
            <a:off x="689578" y="3865804"/>
            <a:ext cx="5146911" cy="2575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Conector SATA.</a:t>
            </a:r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endParaRPr lang="es-ES" sz="1900"/>
          </a:p>
          <a:p>
            <a:endParaRPr lang="es-ES"/>
          </a:p>
          <a:p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0F3B722-77E6-6C72-A845-85018178B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537" y="4296810"/>
            <a:ext cx="2765787" cy="1699111"/>
          </a:xfrm>
          <a:prstGeom prst="rect">
            <a:avLst/>
          </a:prstGeom>
        </p:spPr>
      </p:pic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645ABB82-CF5E-66F6-A67A-614533D06552}"/>
              </a:ext>
            </a:extLst>
          </p:cNvPr>
          <p:cNvSpPr txBox="1">
            <a:spLocks/>
          </p:cNvSpPr>
          <p:nvPr/>
        </p:nvSpPr>
        <p:spPr>
          <a:xfrm>
            <a:off x="5836672" y="3956798"/>
            <a:ext cx="5146911" cy="2575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Conector SATA (Express).</a:t>
            </a:r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endParaRPr lang="es-ES" sz="1900"/>
          </a:p>
          <a:p>
            <a:endParaRPr lang="es-ES"/>
          </a:p>
          <a:p>
            <a:endParaRPr lang="es-ES"/>
          </a:p>
        </p:txBody>
      </p:sp>
      <p:pic>
        <p:nvPicPr>
          <p:cNvPr id="16" name="Imagen 15" descr="Imagen que contiene circuito, máquina, horno&#10;&#10;Descripción generada automáticamente">
            <a:extLst>
              <a:ext uri="{FF2B5EF4-FFF2-40B4-BE49-F238E27FC236}">
                <a16:creationId xmlns:a16="http://schemas.microsoft.com/office/drawing/2014/main" id="{415F15D8-0768-8B9A-E498-B5FFD65E9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181" y="4431394"/>
            <a:ext cx="3049093" cy="156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4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8409AC-3F86-3BDD-F302-D7880FB46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80" y="990975"/>
            <a:ext cx="3794684" cy="22278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Conector M.2</a:t>
            </a:r>
          </a:p>
          <a:p>
            <a:endParaRPr lang="es-ES" sz="1200">
              <a:latin typeface="Aptos"/>
            </a:endParaRPr>
          </a:p>
          <a:p>
            <a:endParaRPr lang="es-ES" sz="1200">
              <a:latin typeface="Aptos"/>
            </a:endParaRPr>
          </a:p>
          <a:p>
            <a:endParaRPr lang="es-ES" sz="1200">
              <a:latin typeface="Aptos"/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3B2CE8-9F2B-297F-85A3-331A070B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349D-9727-4B07-AB60-5FA73D0D7207}" type="datetime1">
              <a:t>30/09/2024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AAF598-90A3-1D02-E91E-F1516F67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23D8A7-CC46-0470-214F-DB0634E2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4</a:t>
            </a:fld>
            <a:endParaRPr lang="en-US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CBC0868-5A07-F486-F78A-6EA571D5C7F6}"/>
              </a:ext>
            </a:extLst>
          </p:cNvPr>
          <p:cNvSpPr txBox="1">
            <a:spLocks/>
          </p:cNvSpPr>
          <p:nvPr/>
        </p:nvSpPr>
        <p:spPr>
          <a:xfrm>
            <a:off x="6717541" y="989046"/>
            <a:ext cx="3794684" cy="22278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Conector audio interno</a:t>
            </a:r>
          </a:p>
          <a:p>
            <a:endParaRPr lang="es-ES" sz="1200">
              <a:latin typeface="Aptos"/>
            </a:endParaRPr>
          </a:p>
          <a:p>
            <a:endParaRPr lang="es-ES" sz="1200">
              <a:latin typeface="Aptos"/>
            </a:endParaRPr>
          </a:p>
          <a:p>
            <a:endParaRPr lang="es-ES" sz="1200">
              <a:latin typeface="Aptos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B3A9DA56-06C6-0919-2E7B-5276D69E06BF}"/>
              </a:ext>
            </a:extLst>
          </p:cNvPr>
          <p:cNvSpPr txBox="1">
            <a:spLocks/>
          </p:cNvSpPr>
          <p:nvPr/>
        </p:nvSpPr>
        <p:spPr>
          <a:xfrm>
            <a:off x="806736" y="3305911"/>
            <a:ext cx="3794684" cy="22278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/>
              <a:t>Conector CD_IN </a:t>
            </a:r>
          </a:p>
          <a:p>
            <a:endParaRPr lang="es-ES" sz="1200">
              <a:latin typeface="Aptos"/>
            </a:endParaRPr>
          </a:p>
          <a:p>
            <a:endParaRPr lang="es-ES" sz="1200">
              <a:latin typeface="Aptos"/>
            </a:endParaRPr>
          </a:p>
          <a:p>
            <a:endParaRPr lang="es-ES" sz="1200">
              <a:latin typeface="Aptos"/>
            </a:endParaRP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A7162395-70F5-1741-9D85-D4F24AAE3CF0}"/>
              </a:ext>
            </a:extLst>
          </p:cNvPr>
          <p:cNvSpPr txBox="1">
            <a:spLocks/>
          </p:cNvSpPr>
          <p:nvPr/>
        </p:nvSpPr>
        <p:spPr>
          <a:xfrm>
            <a:off x="6584431" y="3305911"/>
            <a:ext cx="3794684" cy="22278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Conector tarjeta de expansión.</a:t>
            </a:r>
          </a:p>
          <a:p>
            <a:endParaRPr lang="es-ES" sz="1200">
              <a:latin typeface="Aptos"/>
            </a:endParaRPr>
          </a:p>
          <a:p>
            <a:endParaRPr lang="es-ES" sz="1200">
              <a:latin typeface="Aptos"/>
            </a:endParaRPr>
          </a:p>
          <a:p>
            <a:endParaRPr lang="es-ES" sz="1200">
              <a:latin typeface="Apto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0C2E84D-65B5-3202-E0C3-539F8FFAB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42" y="1504386"/>
            <a:ext cx="3310974" cy="172192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F6EBE6F-886D-AEC7-5C6E-960868E8D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056" y="1501626"/>
            <a:ext cx="3048719" cy="16262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15F2B8B-B32B-4F2E-F1A9-875CD2D10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80" y="3785720"/>
            <a:ext cx="3127587" cy="198513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2A39BF2-EEB5-2628-EE4B-B00673854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425" y="4090023"/>
            <a:ext cx="41433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9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999898-C8F4-F34D-E77C-D6C988752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938" y="1126013"/>
            <a:ext cx="5077545" cy="20445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/>
              <a:t>Conector USB interno</a:t>
            </a:r>
          </a:p>
          <a:p>
            <a:r>
              <a:rPr lang="es-ES"/>
              <a:t>Conector USB interno 2.0 o inferior: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DD0A33-216D-3461-F5E5-A270F6D23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1C28-BADD-4DD2-A137-59ECD6BF42F5}" type="datetime1">
              <a:rPr lang="es-ES"/>
              <a:t>30/09/2024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93752E-4FFE-EA3D-1FEF-A0C972CC3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6BB191-A194-1CC3-652D-7EEF9771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5</a:t>
            </a:fld>
            <a:endParaRPr lang="en-US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1F4BEDD-21FD-AE03-4A6A-73BAB887A7C6}"/>
              </a:ext>
            </a:extLst>
          </p:cNvPr>
          <p:cNvSpPr txBox="1">
            <a:spLocks/>
          </p:cNvSpPr>
          <p:nvPr/>
        </p:nvSpPr>
        <p:spPr>
          <a:xfrm>
            <a:off x="6351008" y="1124083"/>
            <a:ext cx="5077545" cy="2044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r>
              <a:rPr lang="es-ES"/>
              <a:t>Conector USB interno 3.0 o superior:</a:t>
            </a:r>
            <a:endParaRPr lang="es-ES" sz="1200">
              <a:latin typeface="Aptos"/>
            </a:endParaRPr>
          </a:p>
        </p:txBody>
      </p:sp>
      <p:pic>
        <p:nvPicPr>
          <p:cNvPr id="2" name="Imagen 1" descr="Conector USB interno ¿Cuáles existen? ¿Cuál tiene tu placa base?">
            <a:extLst>
              <a:ext uri="{FF2B5EF4-FFF2-40B4-BE49-F238E27FC236}">
                <a16:creationId xmlns:a16="http://schemas.microsoft.com/office/drawing/2014/main" id="{53BBF001-22DA-F864-067A-252101F40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18" y="2457200"/>
            <a:ext cx="4233611" cy="2785811"/>
          </a:xfrm>
          <a:prstGeom prst="rect">
            <a:avLst/>
          </a:prstGeom>
        </p:spPr>
      </p:pic>
      <p:pic>
        <p:nvPicPr>
          <p:cNvPr id="7" name="Imagen 6" descr="Tarjeta PCIe con 2 conectores internos USB 3.0 de 19 pines - Cablematic">
            <a:extLst>
              <a:ext uri="{FF2B5EF4-FFF2-40B4-BE49-F238E27FC236}">
                <a16:creationId xmlns:a16="http://schemas.microsoft.com/office/drawing/2014/main" id="{A317A4AA-4747-36CF-0744-77BD64089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848" y="2147637"/>
            <a:ext cx="3414963" cy="341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6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271D32-AB4E-8CCE-7DB0-7DF637E59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58971-AF96-46D1-8A85-0350433B8D58}" type="datetime1">
              <a:t>30/09/2024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A3D028-A60C-E82C-B7CA-22D4B8D3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F2ED33-FB27-0C95-7CBB-589D54F8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6</a:t>
            </a:fld>
            <a:endParaRPr lang="en-US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96DEE03E-4B31-539E-FBB1-82A547A7296D}"/>
              </a:ext>
            </a:extLst>
          </p:cNvPr>
          <p:cNvSpPr txBox="1">
            <a:spLocks/>
          </p:cNvSpPr>
          <p:nvPr/>
        </p:nvSpPr>
        <p:spPr>
          <a:xfrm>
            <a:off x="820094" y="2250431"/>
            <a:ext cx="2726209" cy="2040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Conector ATX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707EC28E-1010-5F69-DFD0-F9DD0C493C58}"/>
              </a:ext>
            </a:extLst>
          </p:cNvPr>
          <p:cNvSpPr txBox="1">
            <a:spLocks/>
          </p:cNvSpPr>
          <p:nvPr/>
        </p:nvSpPr>
        <p:spPr>
          <a:xfrm>
            <a:off x="7249649" y="2253307"/>
            <a:ext cx="2726209" cy="2040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Conector ATX 12 V.</a:t>
            </a:r>
          </a:p>
        </p:txBody>
      </p:sp>
      <p:pic>
        <p:nvPicPr>
          <p:cNvPr id="15" name="Imagen 14" descr="Imagen que contiene circuito&#10;&#10;Descripción generada automáticamente">
            <a:extLst>
              <a:ext uri="{FF2B5EF4-FFF2-40B4-BE49-F238E27FC236}">
                <a16:creationId xmlns:a16="http://schemas.microsoft.com/office/drawing/2014/main" id="{D91480F7-25C1-78DC-9DEB-BBF45870C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81" y="2861841"/>
            <a:ext cx="3540889" cy="1732345"/>
          </a:xfrm>
          <a:prstGeom prst="rect">
            <a:avLst/>
          </a:prstGeom>
        </p:spPr>
      </p:pic>
      <p:pic>
        <p:nvPicPr>
          <p:cNvPr id="16" name="Imagen 15" descr="Imagen que contiene persona, circuito, comida, mujer&#10;&#10;Descripción generada automáticamente">
            <a:extLst>
              <a:ext uri="{FF2B5EF4-FFF2-40B4-BE49-F238E27FC236}">
                <a16:creationId xmlns:a16="http://schemas.microsoft.com/office/drawing/2014/main" id="{838B28EA-1DDA-4FF9-5281-FA1130225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467" y="2777204"/>
            <a:ext cx="3030203" cy="2038109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C6FD6CFB-E08D-D95D-939D-6E33775B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s-ES" sz="2000" b="1">
                <a:latin typeface="Aptos ExtraBold"/>
              </a:rPr>
              <a:t>1.1 Conectores de energía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endParaRPr lang="es-ES" sz="2000" b="1">
              <a:latin typeface="Aptos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81750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B94B71-5506-5A11-C2A3-4ED60AC33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27" y="2071278"/>
            <a:ext cx="3418507" cy="1649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Conector panel frontal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33E236-4337-E2DD-7746-E2187E5D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CCB5-5A9A-4687-9F1B-1C64889A78C5}" type="datetime1">
              <a:t>30/09/2024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61EDAA-28E7-B013-6AB8-BC8602A5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011FB5-30E8-0727-F339-C548D521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7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4D10C77-A712-F70B-45ED-9F6D66394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24" y="2731867"/>
            <a:ext cx="3139754" cy="1973002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E416A726-C10A-2CC7-AC67-EF01AC6B76AC}"/>
              </a:ext>
            </a:extLst>
          </p:cNvPr>
          <p:cNvSpPr txBox="1">
            <a:spLocks/>
          </p:cNvSpPr>
          <p:nvPr/>
        </p:nvSpPr>
        <p:spPr>
          <a:xfrm>
            <a:off x="6987616" y="2078995"/>
            <a:ext cx="3418507" cy="16491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Conector TPM</a:t>
            </a:r>
          </a:p>
        </p:txBody>
      </p:sp>
      <p:pic>
        <p:nvPicPr>
          <p:cNvPr id="10" name="Imagen 9" descr="Imagen que contiene aeropuerto, circuito, equipaje, computadora&#10;&#10;Descripción generada automáticamente">
            <a:extLst>
              <a:ext uri="{FF2B5EF4-FFF2-40B4-BE49-F238E27FC236}">
                <a16:creationId xmlns:a16="http://schemas.microsoft.com/office/drawing/2014/main" id="{866F5C64-8C75-7315-EF54-4ED80A119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215" y="2899338"/>
            <a:ext cx="3810000" cy="165735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20C9D9F7-6EA8-1163-F765-369182AA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s-ES" sz="2000" b="1">
                <a:latin typeface="Aptos ExtraBold"/>
              </a:rPr>
              <a:t>1.3 Otros conectores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endParaRPr lang="es-ES" sz="2000" b="1">
              <a:latin typeface="Aptos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89975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B0E37-33A6-28F1-5EFD-101D9C6B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s-ES" sz="3200" b="1" i="1">
                <a:latin typeface="Aptos ExtraBold"/>
              </a:rPr>
              <a:t>2. Conectores fan</a:t>
            </a:r>
            <a:br>
              <a:rPr lang="es-ES" sz="3200" b="1" i="1">
                <a:latin typeface="Aptos ExtraBold"/>
              </a:rPr>
            </a:br>
            <a:endParaRPr lang="es-ES" sz="3200" b="1" i="1">
              <a:latin typeface="Aptos ExtraBold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45C429-643F-38A4-0103-70F1669B4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3002935"/>
            <a:ext cx="5188466" cy="26717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i="1">
                <a:latin typeface="Aptos"/>
              </a:rPr>
              <a:t>Los conectadores más comunes son de 3 y 4 pines.</a:t>
            </a:r>
          </a:p>
          <a:p>
            <a:pPr lvl="1" algn="just"/>
            <a:r>
              <a:rPr lang="es-ES" sz="1600" i="1">
                <a:latin typeface="Aptos"/>
              </a:rPr>
              <a:t>3  pines: Estos permiten ajustar la velocidad del ventilador mediante el voltaje.</a:t>
            </a:r>
            <a:endParaRPr lang="en-US" sz="1600" i="1">
              <a:latin typeface="Aptos"/>
            </a:endParaRPr>
          </a:p>
          <a:p>
            <a:pPr lvl="1" algn="just"/>
            <a:r>
              <a:rPr lang="es-ES" sz="1600" i="1">
                <a:latin typeface="Aptos"/>
              </a:rPr>
              <a:t>4 pines: Estos incluyen una señal PWM (Modulación de Ancho de Pulso) que permiten un ajuste más preciso de la velocidad</a:t>
            </a:r>
            <a:endParaRPr lang="es-ES" i="1">
              <a:latin typeface="Apto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8FFE63A-EF8A-5E74-2916-A200DB477F2A}"/>
              </a:ext>
            </a:extLst>
          </p:cNvPr>
          <p:cNvSpPr txBox="1"/>
          <p:nvPr/>
        </p:nvSpPr>
        <p:spPr>
          <a:xfrm>
            <a:off x="699370" y="1711889"/>
            <a:ext cx="10688875" cy="11632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s-ES" sz="1900" i="1">
                <a:latin typeface="Aptos"/>
              </a:rPr>
              <a:t>Estos conectores permiten conectar y controlar ventiladores de enfriamiento en dispositivos electrónicos, especialmente en ordenadores.</a:t>
            </a:r>
            <a:endParaRPr lang="en-US" sz="1900" i="1">
              <a:latin typeface="Aptos"/>
            </a:endParaRPr>
          </a:p>
          <a:p>
            <a:pPr marL="285750" indent="-285750" algn="just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s-ES" sz="1900" i="1">
                <a:latin typeface="Aptos"/>
              </a:rPr>
              <a:t>Su función principal es dar energía y algunos hasta son capaces de regular la velocidad.</a:t>
            </a:r>
            <a:endParaRPr lang="es-ES" i="1">
              <a:latin typeface="Aptos"/>
            </a:endParaRPr>
          </a:p>
        </p:txBody>
      </p:sp>
      <p:pic>
        <p:nvPicPr>
          <p:cNvPr id="8" name="Imagen 7" descr="Comparación de Ventiladores de PC/Caja de 3 Pines vs 4 Pines">
            <a:extLst>
              <a:ext uri="{FF2B5EF4-FFF2-40B4-BE49-F238E27FC236}">
                <a16:creationId xmlns:a16="http://schemas.microsoft.com/office/drawing/2014/main" id="{B2ACEC45-E87C-6950-531D-263C48079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072" y="3143121"/>
            <a:ext cx="5175335" cy="252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9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C0D9F-3B76-EB57-16B7-23DD24585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i="1" kern="1200" cap="all" spc="30" baseline="0">
                <a:latin typeface="Aptos ExtraBold"/>
              </a:rPr>
              <a:t>3. </a:t>
            </a:r>
            <a:r>
              <a:rPr lang="en-US" sz="3200" b="1" i="1" kern="1200" cap="all" spc="30" baseline="0" err="1">
                <a:latin typeface="Aptos ExtraBold"/>
              </a:rPr>
              <a:t>Botones</a:t>
            </a:r>
            <a:r>
              <a:rPr lang="en-US" sz="3200" b="1" i="1" kern="1200" cap="all" spc="30" baseline="0">
                <a:latin typeface="Aptos ExtraBold"/>
              </a:rPr>
              <a:t> de control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7397C7C-51BB-8932-7672-467E031BCA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r="11693" b="-2"/>
          <a:stretch/>
        </p:blipFill>
        <p:spPr>
          <a:xfrm>
            <a:off x="705357" y="1717605"/>
            <a:ext cx="5344521" cy="4255493"/>
          </a:xfrm>
          <a:noFill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EA01291-932C-7C63-13E5-112D303E45FC}"/>
              </a:ext>
            </a:extLst>
          </p:cNvPr>
          <p:cNvSpPr txBox="1"/>
          <p:nvPr/>
        </p:nvSpPr>
        <p:spPr>
          <a:xfrm>
            <a:off x="6172200" y="1717606"/>
            <a:ext cx="5219700" cy="425549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i="1">
                <a:latin typeface="Aptos"/>
              </a:rPr>
              <a:t>H.D.D LED 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i="1">
                <a:latin typeface="Aptos"/>
              </a:rPr>
              <a:t>P LED o POWER LED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i="1">
                <a:latin typeface="Aptos"/>
              </a:rPr>
              <a:t>RESET SW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i="1">
                <a:latin typeface="Aptos"/>
              </a:rPr>
              <a:t>POWER SW</a:t>
            </a:r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83E13E63-4E0F-6B89-DE7E-3ED66C6C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FD9432-3180-4AE6-A928-105B6C9F3689}" type="datetime1">
              <a:rPr lang="en-US"/>
              <a:pPr>
                <a:spcAft>
                  <a:spcPts val="600"/>
                </a:spcAft>
              </a:pPr>
              <a:t>9/30/2024</a:t>
            </a:fld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1ED82CC9-239C-6849-5BA4-7A6A1ABC2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latin typeface="+mj-lt"/>
                <a:ea typeface="+mn-ea"/>
                <a:cs typeface="+mn-cs"/>
              </a:rPr>
              <a:t>
              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CF59D2C1-9309-F544-13B0-54419757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 dirty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0"/>
      </a:accent1>
      <a:accent2>
        <a:srgbClr val="14B2BA"/>
      </a:accent2>
      <a:accent3>
        <a:srgbClr val="298EE7"/>
      </a:accent3>
      <a:accent4>
        <a:srgbClr val="2C40D9"/>
      </a:accent4>
      <a:accent5>
        <a:srgbClr val="6229E7"/>
      </a:accent5>
      <a:accent6>
        <a:srgbClr val="A017D5"/>
      </a:accent6>
      <a:hlink>
        <a:srgbClr val="BF3F6E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9</Slides>
  <Notes>0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SketchyVTI</vt:lpstr>
      <vt:lpstr>ChronicleVTI</vt:lpstr>
      <vt:lpstr>TEMA1 COMPONENTES</vt:lpstr>
      <vt:lpstr>Índice</vt:lpstr>
      <vt:lpstr>1.Conectores dispositivos de almacenamiento. (Interfaces)</vt:lpstr>
      <vt:lpstr>Presentación de PowerPoint</vt:lpstr>
      <vt:lpstr>Presentación de PowerPoint</vt:lpstr>
      <vt:lpstr>1.1 Conectores de energía </vt:lpstr>
      <vt:lpstr>1.3 Otros conectores </vt:lpstr>
      <vt:lpstr>2. Conectores fan </vt:lpstr>
      <vt:lpstr>3. Botones de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</cp:revision>
  <dcterms:created xsi:type="dcterms:W3CDTF">2024-09-26T14:44:34Z</dcterms:created>
  <dcterms:modified xsi:type="dcterms:W3CDTF">2024-09-30T18:32:07Z</dcterms:modified>
</cp:coreProperties>
</file>