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" Target="slides/slide1.xml"/><Relationship Id="rId35" Type="http://schemas.openxmlformats.org/officeDocument/2006/relationships/slide" Target="slides/slide2.xml"/><Relationship Id="rId36" Type="http://schemas.openxmlformats.org/officeDocument/2006/relationships/slide" Target="slides/slide3.xml"/><Relationship Id="rId37" Type="http://schemas.openxmlformats.org/officeDocument/2006/relationships/slide" Target="slides/slide4.xml"/><Relationship Id="rId38" Type="http://schemas.openxmlformats.org/officeDocument/2006/relationships/slide" Target="slides/slide5.xml"/><Relationship Id="rId39" Type="http://schemas.openxmlformats.org/officeDocument/2006/relationships/slide" Target="slides/slide6.xml"/><Relationship Id="rId40" Type="http://schemas.openxmlformats.org/officeDocument/2006/relationships/slide" Target="slides/slide7.xml"/><Relationship Id="rId41" Type="http://schemas.openxmlformats.org/officeDocument/2006/relationships/slide" Target="slides/slide8.xml"/><Relationship Id="rId42" Type="http://schemas.openxmlformats.org/officeDocument/2006/relationships/slide" Target="slides/slide9.xml"/><Relationship Id="rId43" Type="http://schemas.openxmlformats.org/officeDocument/2006/relationships/slide" Target="slides/slide10.xml"/><Relationship Id="rId44" Type="http://schemas.openxmlformats.org/officeDocument/2006/relationships/slide" Target="slides/slide11.xml"/><Relationship Id="rId45" Type="http://schemas.openxmlformats.org/officeDocument/2006/relationships/slide" Target="slides/slide12.xml"/><Relationship Id="rId46" Type="http://schemas.openxmlformats.org/officeDocument/2006/relationships/slide" Target="slides/slide13.xml"/><Relationship Id="rId47" Type="http://schemas.openxmlformats.org/officeDocument/2006/relationships/slide" Target="slides/slide14.xml"/><Relationship Id="rId48" Type="http://schemas.openxmlformats.org/officeDocument/2006/relationships/slide" Target="slides/slide15.xml"/><Relationship Id="rId49" Type="http://schemas.openxmlformats.org/officeDocument/2006/relationships/slide" Target="slides/slide16.xml"/><Relationship Id="rId50" Type="http://schemas.openxmlformats.org/officeDocument/2006/relationships/slide" Target="slides/slide17.xml"/><Relationship Id="rId51" Type="http://schemas.openxmlformats.org/officeDocument/2006/relationships/slide" Target="slides/slide18.xml"/><Relationship Id="rId52" Type="http://schemas.openxmlformats.org/officeDocument/2006/relationships/slide" Target="slides/slide19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98080" y="1294920"/>
            <a:ext cx="2878920" cy="11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98080" y="1294920"/>
            <a:ext cx="2878920" cy="11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198080" y="1294920"/>
            <a:ext cx="2878920" cy="11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98080" y="1294920"/>
            <a:ext cx="2878920" cy="11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14960" y="747000"/>
            <a:ext cx="3750480" cy="2624040"/>
          </a:xfrm>
          <a:prstGeom prst="rect">
            <a:avLst/>
          </a:prstGeom>
          <a:noFill/>
          <a:ln w="0">
            <a:noFill/>
          </a:ln>
          <a:effectLst>
            <a:outerShdw dist="142843" dir="2399427" blurRad="5000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Puls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edita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r el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ato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4948200" y="248400"/>
            <a:ext cx="4646520" cy="464652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Google Shape;12;p2"/>
          <p:cNvSpPr/>
          <p:nvPr/>
        </p:nvSpPr>
        <p:spPr>
          <a:xfrm>
            <a:off x="6439680" y="1224720"/>
            <a:ext cx="2441520" cy="244152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-752040" y="4284720"/>
            <a:ext cx="3834720" cy="1269720"/>
          </a:xfrm>
          <a:prstGeom prst="roundRect">
            <a:avLst>
              <a:gd name="adj" fmla="val 426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14;p2"/>
          <p:cNvSpPr/>
          <p:nvPr/>
        </p:nvSpPr>
        <p:spPr>
          <a:xfrm>
            <a:off x="-1129320" y="-1854360"/>
            <a:ext cx="2531160" cy="253116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Google Shape;15;p2"/>
          <p:cNvSpPr/>
          <p:nvPr/>
        </p:nvSpPr>
        <p:spPr>
          <a:xfrm>
            <a:off x="-598320" y="4501800"/>
            <a:ext cx="3821400" cy="382140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98080" y="1294920"/>
            <a:ext cx="2878920" cy="11149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del texto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139;p19"/>
          <p:cNvSpPr/>
          <p:nvPr/>
        </p:nvSpPr>
        <p:spPr>
          <a:xfrm>
            <a:off x="-911160" y="4564080"/>
            <a:ext cx="2075400" cy="1935720"/>
          </a:xfrm>
          <a:prstGeom prst="roundRect">
            <a:avLst>
              <a:gd name="adj" fmla="val 29060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40;p19"/>
          <p:cNvSpPr/>
          <p:nvPr/>
        </p:nvSpPr>
        <p:spPr>
          <a:xfrm>
            <a:off x="7334280" y="4306680"/>
            <a:ext cx="3744720" cy="374472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Google Shape;141;p19"/>
          <p:cNvSpPr/>
          <p:nvPr/>
        </p:nvSpPr>
        <p:spPr>
          <a:xfrm>
            <a:off x="7862040" y="-1210680"/>
            <a:ext cx="2075400" cy="1935720"/>
          </a:xfrm>
          <a:prstGeom prst="roundRect">
            <a:avLst>
              <a:gd name="adj" fmla="val 29060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93920" y="1069920"/>
            <a:ext cx="2692440" cy="11149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del texto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145;p20"/>
          <p:cNvSpPr/>
          <p:nvPr/>
        </p:nvSpPr>
        <p:spPr>
          <a:xfrm>
            <a:off x="7511040" y="4564080"/>
            <a:ext cx="2075400" cy="1935720"/>
          </a:xfrm>
          <a:prstGeom prst="roundRect">
            <a:avLst>
              <a:gd name="adj" fmla="val 29060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146;p20"/>
          <p:cNvSpPr/>
          <p:nvPr/>
        </p:nvSpPr>
        <p:spPr>
          <a:xfrm>
            <a:off x="-1222920" y="4306680"/>
            <a:ext cx="3744720" cy="3744720"/>
          </a:xfrm>
          <a:prstGeom prst="ellipse">
            <a:avLst/>
          </a:prstGeom>
          <a:noFill/>
          <a:ln w="9525">
            <a:solidFill>
              <a:srgbClr val="9c5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Google Shape;147;p20"/>
          <p:cNvSpPr/>
          <p:nvPr/>
        </p:nvSpPr>
        <p:spPr>
          <a:xfrm>
            <a:off x="-36360" y="-1210680"/>
            <a:ext cx="2075400" cy="1935720"/>
          </a:xfrm>
          <a:prstGeom prst="roundRect">
            <a:avLst>
              <a:gd name="adj" fmla="val 29060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7;p3"/>
          <p:cNvSpPr/>
          <p:nvPr/>
        </p:nvSpPr>
        <p:spPr>
          <a:xfrm>
            <a:off x="7363080" y="4282560"/>
            <a:ext cx="2013120" cy="1809720"/>
          </a:xfrm>
          <a:prstGeom prst="roundRect">
            <a:avLst>
              <a:gd name="adj" fmla="val 349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6080" y="2158200"/>
            <a:ext cx="3636360" cy="124596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editar </a:t>
            </a: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format</a:t>
            </a: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o del </a:t>
            </a: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1306080" y="1312560"/>
            <a:ext cx="1108440" cy="66456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48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21;p3"/>
          <p:cNvSpPr/>
          <p:nvPr/>
        </p:nvSpPr>
        <p:spPr>
          <a:xfrm>
            <a:off x="-2464560" y="3750840"/>
            <a:ext cx="4646520" cy="464652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Google Shape;22;p3"/>
          <p:cNvSpPr/>
          <p:nvPr/>
        </p:nvSpPr>
        <p:spPr>
          <a:xfrm>
            <a:off x="-1361880" y="4853520"/>
            <a:ext cx="2441520" cy="244152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Google Shape;23;p3"/>
          <p:cNvSpPr/>
          <p:nvPr/>
        </p:nvSpPr>
        <p:spPr>
          <a:xfrm>
            <a:off x="8070840" y="2666160"/>
            <a:ext cx="2013120" cy="3425760"/>
          </a:xfrm>
          <a:prstGeom prst="roundRect">
            <a:avLst>
              <a:gd name="adj" fmla="val 29912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24;p3"/>
          <p:cNvSpPr/>
          <p:nvPr/>
        </p:nvSpPr>
        <p:spPr>
          <a:xfrm>
            <a:off x="7662960" y="-1233720"/>
            <a:ext cx="2828520" cy="282852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Google Shape;25;p3"/>
          <p:cNvSpPr/>
          <p:nvPr/>
        </p:nvSpPr>
        <p:spPr>
          <a:xfrm>
            <a:off x="-1298160" y="-858240"/>
            <a:ext cx="2013120" cy="1809720"/>
          </a:xfrm>
          <a:prstGeom prst="roundRect">
            <a:avLst>
              <a:gd name="adj" fmla="val 349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49;p21"/>
          <p:cNvSpPr/>
          <p:nvPr/>
        </p:nvSpPr>
        <p:spPr>
          <a:xfrm>
            <a:off x="7488000" y="-406440"/>
            <a:ext cx="3070800" cy="1882440"/>
          </a:xfrm>
          <a:prstGeom prst="roundRect">
            <a:avLst>
              <a:gd name="adj" fmla="val 32126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55;p21"/>
          <p:cNvSpPr/>
          <p:nvPr/>
        </p:nvSpPr>
        <p:spPr>
          <a:xfrm>
            <a:off x="-546840" y="4421160"/>
            <a:ext cx="1612800" cy="1120680"/>
          </a:xfrm>
          <a:prstGeom prst="roundRect">
            <a:avLst>
              <a:gd name="adj" fmla="val 41700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56;p21"/>
          <p:cNvSpPr/>
          <p:nvPr/>
        </p:nvSpPr>
        <p:spPr>
          <a:xfrm>
            <a:off x="7764480" y="4020840"/>
            <a:ext cx="2794320" cy="279432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8;p22"/>
          <p:cNvSpPr/>
          <p:nvPr/>
        </p:nvSpPr>
        <p:spPr>
          <a:xfrm>
            <a:off x="7338240" y="4540320"/>
            <a:ext cx="3070800" cy="1882440"/>
          </a:xfrm>
          <a:prstGeom prst="roundRect">
            <a:avLst>
              <a:gd name="adj" fmla="val 32126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64;p22"/>
          <p:cNvSpPr/>
          <p:nvPr/>
        </p:nvSpPr>
        <p:spPr>
          <a:xfrm>
            <a:off x="8554320" y="4047840"/>
            <a:ext cx="1612800" cy="1120680"/>
          </a:xfrm>
          <a:prstGeom prst="roundRect">
            <a:avLst>
              <a:gd name="adj" fmla="val 41700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65;p22"/>
          <p:cNvSpPr/>
          <p:nvPr/>
        </p:nvSpPr>
        <p:spPr>
          <a:xfrm>
            <a:off x="-1400760" y="3720960"/>
            <a:ext cx="2794320" cy="279432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Google Shape;166;p22"/>
          <p:cNvSpPr/>
          <p:nvPr/>
        </p:nvSpPr>
        <p:spPr>
          <a:xfrm>
            <a:off x="-1400760" y="4158720"/>
            <a:ext cx="2356560" cy="235656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0000" y="210492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3403800" y="210492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87600" y="210492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94464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75;p23"/>
          <p:cNvSpPr/>
          <p:nvPr/>
        </p:nvSpPr>
        <p:spPr>
          <a:xfrm>
            <a:off x="5221440" y="4155480"/>
            <a:ext cx="4564800" cy="1721160"/>
          </a:xfrm>
          <a:prstGeom prst="roundRect">
            <a:avLst>
              <a:gd name="adj" fmla="val 28625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76;p23"/>
          <p:cNvSpPr/>
          <p:nvPr/>
        </p:nvSpPr>
        <p:spPr>
          <a:xfrm>
            <a:off x="-1712880" y="3545280"/>
            <a:ext cx="3354840" cy="335484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Google Shape;177;p23"/>
          <p:cNvSpPr/>
          <p:nvPr/>
        </p:nvSpPr>
        <p:spPr>
          <a:xfrm>
            <a:off x="-916920" y="4341240"/>
            <a:ext cx="1762920" cy="176292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0000" y="268992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3403800" y="268992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6087600" y="268992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95508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86;p24"/>
          <p:cNvSpPr/>
          <p:nvPr/>
        </p:nvSpPr>
        <p:spPr>
          <a:xfrm>
            <a:off x="-456480" y="4360680"/>
            <a:ext cx="2640240" cy="1524960"/>
          </a:xfrm>
          <a:prstGeom prst="roundRect">
            <a:avLst>
              <a:gd name="adj" fmla="val 28625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87;p24"/>
          <p:cNvSpPr/>
          <p:nvPr/>
        </p:nvSpPr>
        <p:spPr>
          <a:xfrm>
            <a:off x="7948800" y="4241520"/>
            <a:ext cx="1762920" cy="176292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242316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title"/>
          </p:nvPr>
        </p:nvSpPr>
        <p:spPr>
          <a:xfrm>
            <a:off x="3403800" y="242316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title"/>
          </p:nvPr>
        </p:nvSpPr>
        <p:spPr>
          <a:xfrm>
            <a:off x="6087600" y="242316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98680" y="2001960"/>
            <a:ext cx="187740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6101640" y="2001960"/>
            <a:ext cx="187740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2398680" y="3438000"/>
            <a:ext cx="187740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6101640" y="3438000"/>
            <a:ext cx="187740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720" cy="96228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206;p26"/>
          <p:cNvSpPr/>
          <p:nvPr/>
        </p:nvSpPr>
        <p:spPr>
          <a:xfrm>
            <a:off x="-1087920" y="3666240"/>
            <a:ext cx="2079720" cy="3118680"/>
          </a:xfrm>
          <a:prstGeom prst="roundRect">
            <a:avLst>
              <a:gd name="adj" fmla="val 32126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207;p26"/>
          <p:cNvSpPr/>
          <p:nvPr/>
        </p:nvSpPr>
        <p:spPr>
          <a:xfrm>
            <a:off x="7954200" y="3719520"/>
            <a:ext cx="3354840" cy="335484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lt2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209;p27"/>
          <p:cNvSpPr/>
          <p:nvPr/>
        </p:nvSpPr>
        <p:spPr>
          <a:xfrm>
            <a:off x="7830000" y="-3249360"/>
            <a:ext cx="4646520" cy="464652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1880" y="1881360"/>
            <a:ext cx="19213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3611160" y="1881360"/>
            <a:ext cx="19213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title"/>
          </p:nvPr>
        </p:nvSpPr>
        <p:spPr>
          <a:xfrm>
            <a:off x="911880" y="3311640"/>
            <a:ext cx="19213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title"/>
          </p:nvPr>
        </p:nvSpPr>
        <p:spPr>
          <a:xfrm>
            <a:off x="3611160" y="3311640"/>
            <a:ext cx="19213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title"/>
          </p:nvPr>
        </p:nvSpPr>
        <p:spPr>
          <a:xfrm>
            <a:off x="6310440" y="1881360"/>
            <a:ext cx="19213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title"/>
          </p:nvPr>
        </p:nvSpPr>
        <p:spPr>
          <a:xfrm>
            <a:off x="6310440" y="3311640"/>
            <a:ext cx="19213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97596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223;p27"/>
          <p:cNvSpPr/>
          <p:nvPr/>
        </p:nvSpPr>
        <p:spPr>
          <a:xfrm>
            <a:off x="-1692360" y="4386960"/>
            <a:ext cx="2549520" cy="254952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942840"/>
            <a:ext cx="7703640" cy="220824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editar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to del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es-ES" sz="45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73;p11"/>
          <p:cNvSpPr/>
          <p:nvPr/>
        </p:nvSpPr>
        <p:spPr>
          <a:xfrm>
            <a:off x="7502400" y="3545280"/>
            <a:ext cx="3354840" cy="335484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74;p11"/>
          <p:cNvSpPr/>
          <p:nvPr/>
        </p:nvSpPr>
        <p:spPr>
          <a:xfrm>
            <a:off x="8298360" y="4341240"/>
            <a:ext cx="1762920" cy="176292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Google Shape;75;p11"/>
          <p:cNvSpPr/>
          <p:nvPr/>
        </p:nvSpPr>
        <p:spPr>
          <a:xfrm>
            <a:off x="-3153960" y="3934440"/>
            <a:ext cx="3834720" cy="1935720"/>
          </a:xfrm>
          <a:prstGeom prst="roundRect">
            <a:avLst>
              <a:gd name="adj" fmla="val 23875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76;p11"/>
          <p:cNvSpPr/>
          <p:nvPr/>
        </p:nvSpPr>
        <p:spPr>
          <a:xfrm>
            <a:off x="-2052360" y="4518000"/>
            <a:ext cx="3834720" cy="1935720"/>
          </a:xfrm>
          <a:prstGeom prst="roundRect">
            <a:avLst>
              <a:gd name="adj" fmla="val 22706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77;p11"/>
          <p:cNvSpPr/>
          <p:nvPr/>
        </p:nvSpPr>
        <p:spPr>
          <a:xfrm>
            <a:off x="7758720" y="-839520"/>
            <a:ext cx="3834720" cy="1492920"/>
          </a:xfrm>
          <a:prstGeom prst="roundRect">
            <a:avLst>
              <a:gd name="adj" fmla="val 3356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Google Shape;78;p11"/>
          <p:cNvSpPr/>
          <p:nvPr/>
        </p:nvSpPr>
        <p:spPr>
          <a:xfrm>
            <a:off x="-1016280" y="-1045440"/>
            <a:ext cx="1762920" cy="1762920"/>
          </a:xfrm>
          <a:prstGeom prst="ellipse">
            <a:avLst/>
          </a:prstGeom>
          <a:noFill/>
          <a:ln w="9525">
            <a:solidFill>
              <a:srgbClr val="9c5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7200" y="540000"/>
            <a:ext cx="5573520" cy="738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48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1447200" y="1996200"/>
            <a:ext cx="5573520" cy="738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48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1447200" y="3452400"/>
            <a:ext cx="5573520" cy="738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48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231;p28"/>
          <p:cNvSpPr/>
          <p:nvPr/>
        </p:nvSpPr>
        <p:spPr>
          <a:xfrm>
            <a:off x="7212600" y="-1389600"/>
            <a:ext cx="2079720" cy="2335320"/>
          </a:xfrm>
          <a:prstGeom prst="roundRect">
            <a:avLst>
              <a:gd name="adj" fmla="val 32126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232;p28"/>
          <p:cNvSpPr/>
          <p:nvPr/>
        </p:nvSpPr>
        <p:spPr>
          <a:xfrm>
            <a:off x="7887960" y="-300240"/>
            <a:ext cx="2079720" cy="1581120"/>
          </a:xfrm>
          <a:prstGeom prst="roundRect">
            <a:avLst>
              <a:gd name="adj" fmla="val 3516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233;p28"/>
          <p:cNvSpPr/>
          <p:nvPr/>
        </p:nvSpPr>
        <p:spPr>
          <a:xfrm>
            <a:off x="7954200" y="3719520"/>
            <a:ext cx="3354840" cy="335484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lt2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Google Shape;234;p28"/>
          <p:cNvSpPr/>
          <p:nvPr/>
        </p:nvSpPr>
        <p:spPr>
          <a:xfrm>
            <a:off x="-1727640" y="-1926000"/>
            <a:ext cx="3171600" cy="317160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lt2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235;p28"/>
          <p:cNvSpPr/>
          <p:nvPr/>
        </p:nvSpPr>
        <p:spPr>
          <a:xfrm>
            <a:off x="-1727640" y="-1926000"/>
            <a:ext cx="2510640" cy="2510640"/>
          </a:xfrm>
          <a:prstGeom prst="ellipse">
            <a:avLst/>
          </a:prstGeom>
          <a:noFill/>
          <a:ln w="9525">
            <a:solidFill>
              <a:srgbClr val="9c5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80200" y="1861200"/>
            <a:ext cx="864000" cy="81756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4165200" y="1860840"/>
            <a:ext cx="817560" cy="81756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6528240" y="1860840"/>
            <a:ext cx="816120" cy="81756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36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91440" rIns="9144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1204560" y="3326760"/>
            <a:ext cx="202608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title"/>
          </p:nvPr>
        </p:nvSpPr>
        <p:spPr>
          <a:xfrm>
            <a:off x="3553200" y="3326760"/>
            <a:ext cx="202608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title"/>
          </p:nvPr>
        </p:nvSpPr>
        <p:spPr>
          <a:xfrm>
            <a:off x="5923800" y="3326760"/>
            <a:ext cx="202608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247;p29"/>
          <p:cNvSpPr/>
          <p:nvPr/>
        </p:nvSpPr>
        <p:spPr>
          <a:xfrm>
            <a:off x="-1583280" y="4383000"/>
            <a:ext cx="2414160" cy="1502280"/>
          </a:xfrm>
          <a:prstGeom prst="roundRect">
            <a:avLst>
              <a:gd name="adj" fmla="val 27193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48;p29"/>
          <p:cNvSpPr/>
          <p:nvPr/>
        </p:nvSpPr>
        <p:spPr>
          <a:xfrm>
            <a:off x="8429040" y="-583200"/>
            <a:ext cx="2414160" cy="1549080"/>
          </a:xfrm>
          <a:prstGeom prst="roundRect">
            <a:avLst>
              <a:gd name="adj" fmla="val 33296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49;p29"/>
          <p:cNvSpPr/>
          <p:nvPr/>
        </p:nvSpPr>
        <p:spPr>
          <a:xfrm>
            <a:off x="8134920" y="4177800"/>
            <a:ext cx="2531160" cy="253116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Google Shape;250;p29"/>
          <p:cNvSpPr/>
          <p:nvPr/>
        </p:nvSpPr>
        <p:spPr>
          <a:xfrm>
            <a:off x="-1887840" y="-1911600"/>
            <a:ext cx="2531160" cy="253116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00080" y="1034280"/>
            <a:ext cx="4283640" cy="99756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5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254;p30"/>
          <p:cNvSpPr/>
          <p:nvPr/>
        </p:nvSpPr>
        <p:spPr>
          <a:xfrm>
            <a:off x="1000080" y="2902680"/>
            <a:ext cx="4718520" cy="77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CREDITS: This presentation template was created by </a:t>
            </a:r>
            <a:r>
              <a:rPr b="1" lang="en" sz="1400" spc="-1" strike="noStrike" u="sng">
                <a:solidFill>
                  <a:schemeClr val="lt1"/>
                </a:solidFill>
                <a:uFillTx/>
                <a:latin typeface="Lato"/>
                <a:ea typeface="Lato"/>
                <a:hlinkClick r:id="rId2"/>
              </a:rPr>
              <a:t>Slidesgo</a:t>
            </a: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, including icons by </a:t>
            </a:r>
            <a:r>
              <a:rPr b="1" lang="en" sz="1400" spc="-1" strike="noStrike" u="sng">
                <a:solidFill>
                  <a:schemeClr val="lt1"/>
                </a:solidFill>
                <a:uFillTx/>
                <a:latin typeface="Lato"/>
                <a:ea typeface="Lato"/>
                <a:hlinkClick r:id="rId3"/>
              </a:rPr>
              <a:t>Flaticon</a:t>
            </a: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, and infographics &amp; images by </a:t>
            </a:r>
            <a:r>
              <a:rPr b="1" lang="en" sz="1400" spc="-1" strike="noStrike" u="sng">
                <a:solidFill>
                  <a:schemeClr val="lt1"/>
                </a:solidFill>
                <a:uFillTx/>
                <a:latin typeface="Lato"/>
                <a:ea typeface="Lato"/>
                <a:hlinkClick r:id="rId4"/>
              </a:rPr>
              <a:t>Freepik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Google Shape;255;p30"/>
          <p:cNvSpPr/>
          <p:nvPr/>
        </p:nvSpPr>
        <p:spPr>
          <a:xfrm>
            <a:off x="7696440" y="3168000"/>
            <a:ext cx="1986840" cy="2401200"/>
          </a:xfrm>
          <a:prstGeom prst="roundRect">
            <a:avLst>
              <a:gd name="adj" fmla="val 213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56;p30"/>
          <p:cNvSpPr/>
          <p:nvPr/>
        </p:nvSpPr>
        <p:spPr>
          <a:xfrm>
            <a:off x="-1265760" y="-1854360"/>
            <a:ext cx="2531160" cy="253116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Google Shape;257;p30"/>
          <p:cNvSpPr/>
          <p:nvPr/>
        </p:nvSpPr>
        <p:spPr>
          <a:xfrm>
            <a:off x="-724320" y="-1312560"/>
            <a:ext cx="1499040" cy="149904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5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0000" y="536760"/>
            <a:ext cx="7703640" cy="51408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20000" y="1270800"/>
            <a:ext cx="7703640" cy="32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29;p4"/>
          <p:cNvSpPr/>
          <p:nvPr/>
        </p:nvSpPr>
        <p:spPr>
          <a:xfrm>
            <a:off x="5642280" y="4731840"/>
            <a:ext cx="3834720" cy="1269720"/>
          </a:xfrm>
          <a:prstGeom prst="roundRect">
            <a:avLst>
              <a:gd name="adj" fmla="val 426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30;p4"/>
          <p:cNvSpPr/>
          <p:nvPr/>
        </p:nvSpPr>
        <p:spPr>
          <a:xfrm>
            <a:off x="-815040" y="-709200"/>
            <a:ext cx="1362240" cy="136224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259;p31"/>
          <p:cNvSpPr/>
          <p:nvPr/>
        </p:nvSpPr>
        <p:spPr>
          <a:xfrm>
            <a:off x="-956880" y="3100680"/>
            <a:ext cx="1931400" cy="2401200"/>
          </a:xfrm>
          <a:prstGeom prst="roundRect">
            <a:avLst>
              <a:gd name="adj" fmla="val 213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60;p31"/>
          <p:cNvSpPr/>
          <p:nvPr/>
        </p:nvSpPr>
        <p:spPr>
          <a:xfrm>
            <a:off x="241920" y="4272840"/>
            <a:ext cx="1931400" cy="1381320"/>
          </a:xfrm>
          <a:prstGeom prst="roundRect">
            <a:avLst>
              <a:gd name="adj" fmla="val 213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61;p31"/>
          <p:cNvSpPr/>
          <p:nvPr/>
        </p:nvSpPr>
        <p:spPr>
          <a:xfrm>
            <a:off x="7443360" y="-1878840"/>
            <a:ext cx="3171600" cy="317160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lt2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Google Shape;262;p31"/>
          <p:cNvSpPr/>
          <p:nvPr/>
        </p:nvSpPr>
        <p:spPr>
          <a:xfrm>
            <a:off x="8015040" y="-1878840"/>
            <a:ext cx="2510640" cy="2510640"/>
          </a:xfrm>
          <a:prstGeom prst="ellipse">
            <a:avLst/>
          </a:prstGeom>
          <a:noFill/>
          <a:ln w="9525">
            <a:solidFill>
              <a:srgbClr val="9c5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264;p32"/>
          <p:cNvSpPr/>
          <p:nvPr/>
        </p:nvSpPr>
        <p:spPr>
          <a:xfrm>
            <a:off x="8496720" y="3195000"/>
            <a:ext cx="1931400" cy="2401200"/>
          </a:xfrm>
          <a:prstGeom prst="roundRect">
            <a:avLst>
              <a:gd name="adj" fmla="val 213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65;p32"/>
          <p:cNvSpPr/>
          <p:nvPr/>
        </p:nvSpPr>
        <p:spPr>
          <a:xfrm>
            <a:off x="7543800" y="4474800"/>
            <a:ext cx="1931400" cy="1381320"/>
          </a:xfrm>
          <a:prstGeom prst="roundRect">
            <a:avLst>
              <a:gd name="adj" fmla="val 213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66;p32"/>
          <p:cNvSpPr/>
          <p:nvPr/>
        </p:nvSpPr>
        <p:spPr>
          <a:xfrm>
            <a:off x="-1014840" y="-1589760"/>
            <a:ext cx="2510640" cy="251064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268;p33"/>
          <p:cNvSpPr/>
          <p:nvPr/>
        </p:nvSpPr>
        <p:spPr>
          <a:xfrm>
            <a:off x="5310360" y="-1894680"/>
            <a:ext cx="3981600" cy="2401200"/>
          </a:xfrm>
          <a:prstGeom prst="roundRect">
            <a:avLst>
              <a:gd name="adj" fmla="val 213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269;p33"/>
          <p:cNvSpPr/>
          <p:nvPr/>
        </p:nvSpPr>
        <p:spPr>
          <a:xfrm>
            <a:off x="-605160" y="4642920"/>
            <a:ext cx="3481200" cy="1381320"/>
          </a:xfrm>
          <a:prstGeom prst="roundRect">
            <a:avLst>
              <a:gd name="adj" fmla="val 213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32;p5"/>
          <p:cNvSpPr/>
          <p:nvPr/>
        </p:nvSpPr>
        <p:spPr>
          <a:xfrm>
            <a:off x="7857000" y="-2282760"/>
            <a:ext cx="3512880" cy="351288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720" cy="106596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Google Shape;38;p5"/>
          <p:cNvSpPr/>
          <p:nvPr/>
        </p:nvSpPr>
        <p:spPr>
          <a:xfrm>
            <a:off x="-2498400" y="4447440"/>
            <a:ext cx="3825000" cy="1352160"/>
          </a:xfrm>
          <a:prstGeom prst="roundRect">
            <a:avLst>
              <a:gd name="adj" fmla="val 28346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39;p5"/>
          <p:cNvSpPr/>
          <p:nvPr/>
        </p:nvSpPr>
        <p:spPr>
          <a:xfrm>
            <a:off x="8201520" y="-1938240"/>
            <a:ext cx="2823840" cy="282384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72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42;p6"/>
          <p:cNvSpPr/>
          <p:nvPr/>
        </p:nvSpPr>
        <p:spPr>
          <a:xfrm>
            <a:off x="8634600" y="-764640"/>
            <a:ext cx="2414160" cy="2073240"/>
          </a:xfrm>
          <a:prstGeom prst="roundRect">
            <a:avLst>
              <a:gd name="adj" fmla="val 213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43;p6"/>
          <p:cNvSpPr/>
          <p:nvPr/>
        </p:nvSpPr>
        <p:spPr>
          <a:xfrm>
            <a:off x="-1734840" y="4383000"/>
            <a:ext cx="2685960" cy="268596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72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Google Shape;46;p7"/>
          <p:cNvSpPr/>
          <p:nvPr/>
        </p:nvSpPr>
        <p:spPr>
          <a:xfrm>
            <a:off x="-1872360" y="4258800"/>
            <a:ext cx="2414160" cy="2073240"/>
          </a:xfrm>
          <a:prstGeom prst="roundRect">
            <a:avLst>
              <a:gd name="adj" fmla="val 213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oogle Shape;47;p7"/>
          <p:cNvSpPr/>
          <p:nvPr/>
        </p:nvSpPr>
        <p:spPr>
          <a:xfrm>
            <a:off x="8185680" y="4406760"/>
            <a:ext cx="2685960" cy="268596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Google Shape;48;p7"/>
          <p:cNvSpPr/>
          <p:nvPr/>
        </p:nvSpPr>
        <p:spPr>
          <a:xfrm>
            <a:off x="7599600" y="-1132560"/>
            <a:ext cx="2414160" cy="2073240"/>
          </a:xfrm>
          <a:prstGeom prst="roundRect">
            <a:avLst>
              <a:gd name="adj" fmla="val 21394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14960" y="724680"/>
            <a:ext cx="2526120" cy="22219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oogle Shape;81;p12"/>
          <p:cNvSpPr/>
          <p:nvPr/>
        </p:nvSpPr>
        <p:spPr>
          <a:xfrm>
            <a:off x="7170480" y="-1296360"/>
            <a:ext cx="4564800" cy="1721160"/>
          </a:xfrm>
          <a:prstGeom prst="roundRect">
            <a:avLst>
              <a:gd name="adj" fmla="val 28625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Google Shape;82;p12"/>
          <p:cNvSpPr/>
          <p:nvPr/>
        </p:nvSpPr>
        <p:spPr>
          <a:xfrm>
            <a:off x="8272080" y="-957600"/>
            <a:ext cx="3834720" cy="1721160"/>
          </a:xfrm>
          <a:prstGeom prst="roundRect">
            <a:avLst>
              <a:gd name="adj" fmla="val 29793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Google Shape;83;p12"/>
          <p:cNvSpPr/>
          <p:nvPr/>
        </p:nvSpPr>
        <p:spPr>
          <a:xfrm>
            <a:off x="-1508040" y="-2303280"/>
            <a:ext cx="3354840" cy="335484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Google Shape;84;p12"/>
          <p:cNvSpPr/>
          <p:nvPr/>
        </p:nvSpPr>
        <p:spPr>
          <a:xfrm>
            <a:off x="-712080" y="-1507320"/>
            <a:ext cx="1762920" cy="176292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72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51;p8"/>
          <p:cNvSpPr/>
          <p:nvPr/>
        </p:nvSpPr>
        <p:spPr>
          <a:xfrm>
            <a:off x="-1809000" y="4274640"/>
            <a:ext cx="2414160" cy="2073240"/>
          </a:xfrm>
          <a:prstGeom prst="roundRect">
            <a:avLst>
              <a:gd name="adj" fmla="val 16539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52;p8"/>
          <p:cNvSpPr/>
          <p:nvPr/>
        </p:nvSpPr>
        <p:spPr>
          <a:xfrm>
            <a:off x="8362800" y="-1877040"/>
            <a:ext cx="2685960" cy="268596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Google Shape;53;p8"/>
          <p:cNvSpPr/>
          <p:nvPr/>
        </p:nvSpPr>
        <p:spPr>
          <a:xfrm>
            <a:off x="-1022760" y="4791600"/>
            <a:ext cx="2414160" cy="1249200"/>
          </a:xfrm>
          <a:prstGeom prst="roundRect">
            <a:avLst>
              <a:gd name="adj" fmla="val 27299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55;p9"/>
          <p:cNvSpPr/>
          <p:nvPr/>
        </p:nvSpPr>
        <p:spPr>
          <a:xfrm>
            <a:off x="-1287360" y="3904200"/>
            <a:ext cx="2531160" cy="2531160"/>
          </a:xfrm>
          <a:prstGeom prst="ellipse">
            <a:avLst/>
          </a:prstGeom>
          <a:noFill/>
          <a:ln w="9525">
            <a:solidFill>
              <a:srgbClr val="9c5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Google Shape;56;p9"/>
          <p:cNvSpPr/>
          <p:nvPr/>
        </p:nvSpPr>
        <p:spPr>
          <a:xfrm>
            <a:off x="5413320" y="3839760"/>
            <a:ext cx="3472200" cy="2264400"/>
          </a:xfrm>
          <a:prstGeom prst="roundRect">
            <a:avLst>
              <a:gd name="adj" fmla="val 19979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895680" y="1564920"/>
            <a:ext cx="3745440" cy="238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59;p9"/>
          <p:cNvSpPr/>
          <p:nvPr/>
        </p:nvSpPr>
        <p:spPr>
          <a:xfrm>
            <a:off x="6692760" y="2510640"/>
            <a:ext cx="3472200" cy="3171960"/>
          </a:xfrm>
          <a:prstGeom prst="roundRect">
            <a:avLst>
              <a:gd name="adj" fmla="val 18203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60;p9"/>
          <p:cNvSpPr/>
          <p:nvPr/>
        </p:nvSpPr>
        <p:spPr>
          <a:xfrm>
            <a:off x="8301960" y="-2002320"/>
            <a:ext cx="3472200" cy="347220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Google Shape;61;p9"/>
          <p:cNvSpPr/>
          <p:nvPr/>
        </p:nvSpPr>
        <p:spPr>
          <a:xfrm>
            <a:off x="-778680" y="4412880"/>
            <a:ext cx="1513800" cy="151380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388160" y="1230840"/>
            <a:ext cx="6827400" cy="26053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8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oogle Shape;64;p10"/>
          <p:cNvSpPr/>
          <p:nvPr/>
        </p:nvSpPr>
        <p:spPr>
          <a:xfrm>
            <a:off x="-1280880" y="3578760"/>
            <a:ext cx="3354840" cy="335484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Google Shape;65;p10"/>
          <p:cNvSpPr/>
          <p:nvPr/>
        </p:nvSpPr>
        <p:spPr>
          <a:xfrm>
            <a:off x="-484560" y="4374720"/>
            <a:ext cx="1762920" cy="176292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Google Shape;66;p10"/>
          <p:cNvSpPr/>
          <p:nvPr/>
        </p:nvSpPr>
        <p:spPr>
          <a:xfrm>
            <a:off x="7903440" y="-1877040"/>
            <a:ext cx="3146400" cy="3146400"/>
          </a:xfrm>
          <a:prstGeom prst="ellipse">
            <a:avLst/>
          </a:prstGeom>
          <a:noFill/>
          <a:ln w="9525">
            <a:solidFill>
              <a:srgbClr val="9c5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Google Shape;67;p10"/>
          <p:cNvSpPr/>
          <p:nvPr/>
        </p:nvSpPr>
        <p:spPr>
          <a:xfrm>
            <a:off x="8490960" y="-1080720"/>
            <a:ext cx="1762920" cy="176292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Google Shape;68;p10"/>
          <p:cNvSpPr/>
          <p:nvPr/>
        </p:nvSpPr>
        <p:spPr>
          <a:xfrm>
            <a:off x="7789320" y="4257000"/>
            <a:ext cx="2403720" cy="1463040"/>
          </a:xfrm>
          <a:prstGeom prst="roundRect">
            <a:avLst>
              <a:gd name="adj" fmla="val 30773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69;p10"/>
          <p:cNvSpPr/>
          <p:nvPr/>
        </p:nvSpPr>
        <p:spPr>
          <a:xfrm>
            <a:off x="-790200" y="-797040"/>
            <a:ext cx="1618200" cy="2589120"/>
          </a:xfrm>
          <a:prstGeom prst="roundRect">
            <a:avLst>
              <a:gd name="adj" fmla="val 31021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99360" y="1586520"/>
            <a:ext cx="7234200" cy="7801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48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88;p13"/>
          <p:cNvSpPr/>
          <p:nvPr/>
        </p:nvSpPr>
        <p:spPr>
          <a:xfrm>
            <a:off x="2299320" y="4476960"/>
            <a:ext cx="3472200" cy="1427040"/>
          </a:xfrm>
          <a:prstGeom prst="roundRect">
            <a:avLst>
              <a:gd name="adj" fmla="val 19979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89;p13"/>
          <p:cNvSpPr/>
          <p:nvPr/>
        </p:nvSpPr>
        <p:spPr>
          <a:xfrm>
            <a:off x="-557640" y="3905280"/>
            <a:ext cx="3472200" cy="1998720"/>
          </a:xfrm>
          <a:prstGeom prst="roundRect">
            <a:avLst>
              <a:gd name="adj" fmla="val 18203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90;p13"/>
          <p:cNvSpPr/>
          <p:nvPr/>
        </p:nvSpPr>
        <p:spPr>
          <a:xfrm>
            <a:off x="7206480" y="-2992680"/>
            <a:ext cx="4646520" cy="464652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Google Shape;91;p13"/>
          <p:cNvSpPr/>
          <p:nvPr/>
        </p:nvSpPr>
        <p:spPr>
          <a:xfrm>
            <a:off x="8308800" y="-2023920"/>
            <a:ext cx="2441520" cy="244152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Google Shape;92;p13"/>
          <p:cNvSpPr/>
          <p:nvPr/>
        </p:nvSpPr>
        <p:spPr>
          <a:xfrm>
            <a:off x="-991800" y="-1229760"/>
            <a:ext cx="2441520" cy="244152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73340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title"/>
          </p:nvPr>
        </p:nvSpPr>
        <p:spPr>
          <a:xfrm>
            <a:off x="720000" y="1205640"/>
            <a:ext cx="5785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title"/>
          </p:nvPr>
        </p:nvSpPr>
        <p:spPr>
          <a:xfrm>
            <a:off x="3403800" y="173340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title"/>
          </p:nvPr>
        </p:nvSpPr>
        <p:spPr>
          <a:xfrm>
            <a:off x="3403800" y="1205640"/>
            <a:ext cx="5785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title"/>
          </p:nvPr>
        </p:nvSpPr>
        <p:spPr>
          <a:xfrm>
            <a:off x="6087600" y="173340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title"/>
          </p:nvPr>
        </p:nvSpPr>
        <p:spPr>
          <a:xfrm>
            <a:off x="6087600" y="1205640"/>
            <a:ext cx="5785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7"/>
          <p:cNvSpPr>
            <a:spLocks noGrp="1"/>
          </p:cNvSpPr>
          <p:nvPr>
            <p:ph type="title"/>
          </p:nvPr>
        </p:nvSpPr>
        <p:spPr>
          <a:xfrm>
            <a:off x="720360" y="337032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8"/>
          <p:cNvSpPr>
            <a:spLocks noGrp="1"/>
          </p:cNvSpPr>
          <p:nvPr>
            <p:ph type="title"/>
          </p:nvPr>
        </p:nvSpPr>
        <p:spPr>
          <a:xfrm>
            <a:off x="720000" y="2842560"/>
            <a:ext cx="5785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9"/>
          <p:cNvSpPr>
            <a:spLocks noGrp="1"/>
          </p:cNvSpPr>
          <p:nvPr>
            <p:ph type="title"/>
          </p:nvPr>
        </p:nvSpPr>
        <p:spPr>
          <a:xfrm>
            <a:off x="3404160" y="337032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10"/>
          <p:cNvSpPr>
            <a:spLocks noGrp="1"/>
          </p:cNvSpPr>
          <p:nvPr>
            <p:ph type="title"/>
          </p:nvPr>
        </p:nvSpPr>
        <p:spPr>
          <a:xfrm>
            <a:off x="3403800" y="2842560"/>
            <a:ext cx="5785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11"/>
          <p:cNvSpPr>
            <a:spLocks noGrp="1"/>
          </p:cNvSpPr>
          <p:nvPr>
            <p:ph type="title"/>
          </p:nvPr>
        </p:nvSpPr>
        <p:spPr>
          <a:xfrm>
            <a:off x="6087600" y="3370320"/>
            <a:ext cx="23360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2"/>
          <p:cNvSpPr>
            <a:spLocks noGrp="1"/>
          </p:cNvSpPr>
          <p:nvPr>
            <p:ph type="title"/>
          </p:nvPr>
        </p:nvSpPr>
        <p:spPr>
          <a:xfrm>
            <a:off x="6087600" y="2842560"/>
            <a:ext cx="5785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pc="-1" strike="noStrike">
                <a:solidFill>
                  <a:schemeClr val="lt1"/>
                </a:solidFill>
                <a:latin typeface="Krona One"/>
                <a:ea typeface="Krona One"/>
              </a:rPr>
              <a:t>xx%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13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114;p15"/>
          <p:cNvSpPr/>
          <p:nvPr/>
        </p:nvSpPr>
        <p:spPr>
          <a:xfrm>
            <a:off x="7641000" y="-807480"/>
            <a:ext cx="3834720" cy="1492920"/>
          </a:xfrm>
          <a:prstGeom prst="roundRect">
            <a:avLst>
              <a:gd name="adj" fmla="val 33564"/>
            </a:avLst>
          </a:prstGeom>
          <a:gradFill rotWithShape="0">
            <a:gsLst>
              <a:gs pos="0">
                <a:srgbClr val="424044"/>
              </a:gs>
              <a:gs pos="100000">
                <a:srgbClr val="010101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115;p15"/>
          <p:cNvSpPr/>
          <p:nvPr/>
        </p:nvSpPr>
        <p:spPr>
          <a:xfrm>
            <a:off x="-1931400" y="4327920"/>
            <a:ext cx="2913840" cy="291348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58000" y="2810880"/>
            <a:ext cx="6227280" cy="531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del texto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119;p16"/>
          <p:cNvSpPr/>
          <p:nvPr/>
        </p:nvSpPr>
        <p:spPr>
          <a:xfrm>
            <a:off x="7939080" y="4100760"/>
            <a:ext cx="3834720" cy="1935720"/>
          </a:xfrm>
          <a:prstGeom prst="roundRect">
            <a:avLst>
              <a:gd name="adj" fmla="val 23875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120;p16"/>
          <p:cNvSpPr/>
          <p:nvPr/>
        </p:nvSpPr>
        <p:spPr>
          <a:xfrm>
            <a:off x="8517600" y="4525920"/>
            <a:ext cx="3834720" cy="1935720"/>
          </a:xfrm>
          <a:prstGeom prst="roundRect">
            <a:avLst>
              <a:gd name="adj" fmla="val 22706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121;p16"/>
          <p:cNvSpPr/>
          <p:nvPr/>
        </p:nvSpPr>
        <p:spPr>
          <a:xfrm>
            <a:off x="-1931400" y="4327920"/>
            <a:ext cx="2913840" cy="291348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Google Shape;122;p16"/>
          <p:cNvSpPr/>
          <p:nvPr/>
        </p:nvSpPr>
        <p:spPr>
          <a:xfrm>
            <a:off x="-2365920" y="-2538000"/>
            <a:ext cx="3783240" cy="378252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94760" y="1602720"/>
            <a:ext cx="4340880" cy="891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Pul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se 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par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edit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ar 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text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títul</a:t>
            </a:r>
            <a:r>
              <a:rPr b="0" lang="es-ES" sz="75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es-ES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126;p17"/>
          <p:cNvSpPr/>
          <p:nvPr/>
        </p:nvSpPr>
        <p:spPr>
          <a:xfrm>
            <a:off x="6838200" y="3905280"/>
            <a:ext cx="3070800" cy="1882440"/>
          </a:xfrm>
          <a:prstGeom prst="roundRect">
            <a:avLst>
              <a:gd name="adj" fmla="val 32126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127;p17"/>
          <p:cNvSpPr/>
          <p:nvPr/>
        </p:nvSpPr>
        <p:spPr>
          <a:xfrm>
            <a:off x="-1752480" y="3682080"/>
            <a:ext cx="4646520" cy="4646520"/>
          </a:xfrm>
          <a:prstGeom prst="ellipse">
            <a:avLst/>
          </a:prstGeom>
          <a:noFill/>
          <a:ln w="9525">
            <a:solidFill>
              <a:srgbClr val="9774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Google Shape;128;p17"/>
          <p:cNvSpPr/>
          <p:nvPr/>
        </p:nvSpPr>
        <p:spPr>
          <a:xfrm>
            <a:off x="-1460520" y="4282920"/>
            <a:ext cx="3744720" cy="374472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Google Shape;129;p17"/>
          <p:cNvSpPr/>
          <p:nvPr/>
        </p:nvSpPr>
        <p:spPr>
          <a:xfrm>
            <a:off x="7236000" y="-2639520"/>
            <a:ext cx="4646520" cy="4646520"/>
          </a:xfrm>
          <a:prstGeom prst="ellipse">
            <a:avLst/>
          </a:prstGeom>
          <a:noFill/>
          <a:ln w="9525">
            <a:solidFill>
              <a:srgbClr val="c435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Google Shape;130;p17"/>
          <p:cNvSpPr/>
          <p:nvPr/>
        </p:nvSpPr>
        <p:spPr>
          <a:xfrm>
            <a:off x="-1123200" y="-406440"/>
            <a:ext cx="3070800" cy="1882440"/>
          </a:xfrm>
          <a:prstGeom prst="roundRect">
            <a:avLst>
              <a:gd name="adj" fmla="val 32126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71680" dir="2399427" dist="142843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4960" y="1146600"/>
            <a:ext cx="3832920" cy="187884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del texto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134;p18"/>
          <p:cNvSpPr/>
          <p:nvPr/>
        </p:nvSpPr>
        <p:spPr>
          <a:xfrm>
            <a:off x="-2298240" y="-1442160"/>
            <a:ext cx="3834720" cy="1935720"/>
          </a:xfrm>
          <a:prstGeom prst="roundRect">
            <a:avLst>
              <a:gd name="adj" fmla="val 23875"/>
            </a:avLst>
          </a:prstGeom>
          <a:gradFill rotWithShape="0">
            <a:gsLst>
              <a:gs pos="0">
                <a:srgbClr val="434343"/>
              </a:gs>
              <a:gs pos="100000">
                <a:srgbClr val="232323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135;p18"/>
          <p:cNvSpPr/>
          <p:nvPr/>
        </p:nvSpPr>
        <p:spPr>
          <a:xfrm>
            <a:off x="-1896840" y="4282920"/>
            <a:ext cx="3744720" cy="3744720"/>
          </a:xfrm>
          <a:prstGeom prst="ellipse">
            <a:avLst/>
          </a:pr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274;p34"/>
          <p:cNvSpPr/>
          <p:nvPr/>
        </p:nvSpPr>
        <p:spPr>
          <a:xfrm>
            <a:off x="677160" y="3604680"/>
            <a:ext cx="3909600" cy="42156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14960" y="747000"/>
            <a:ext cx="5064120" cy="2624040"/>
          </a:xfrm>
          <a:prstGeom prst="rect">
            <a:avLst/>
          </a:prstGeom>
          <a:noFill/>
          <a:ln w="0">
            <a:noFill/>
          </a:ln>
          <a:effectLst>
            <a:outerShdw dist="142843" dir="2399427" blurRad="5000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chemeClr val="lt2"/>
                </a:solidFill>
                <a:latin typeface="Krona One"/>
                <a:ea typeface="Krona One"/>
              </a:rPr>
              <a:t>ForEx</a:t>
            </a:r>
            <a:r>
              <a:rPr b="0" lang="en" sz="4500" spc="-1" strike="noStrike">
                <a:solidFill>
                  <a:schemeClr val="lt1"/>
                </a:solidFill>
                <a:latin typeface="Krona One"/>
                <a:ea typeface="Krona One"/>
              </a:rPr>
              <a:t>change</a:t>
            </a:r>
            <a:endParaRPr b="0" lang="es-E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739080" y="3624840"/>
            <a:ext cx="3750480" cy="366120"/>
          </a:xfrm>
          <a:prstGeom prst="rect">
            <a:avLst/>
          </a:prstGeom>
          <a:noFill/>
          <a:ln w="0">
            <a:noFill/>
          </a:ln>
          <a:effectLst>
            <a:outerShdw dist="142843" dir="3000572" blurRad="243000" rotWithShape="0">
              <a:srgbClr val="000000">
                <a:alpha val="5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2"/>
                </a:solidFill>
                <a:latin typeface="Lato"/>
                <a:ea typeface="Lato"/>
              </a:rPr>
              <a:t>Aitor Artero - INF + CDIA</a:t>
            </a:r>
            <a:endParaRPr b="0" lang="es-ES" sz="1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95" name="Google Shape;277;p34"/>
          <p:cNvGrpSpPr/>
          <p:nvPr/>
        </p:nvGrpSpPr>
        <p:grpSpPr>
          <a:xfrm>
            <a:off x="5779440" y="534960"/>
            <a:ext cx="2531160" cy="3821400"/>
            <a:chOff x="5779440" y="534960"/>
            <a:chExt cx="2531160" cy="3821400"/>
          </a:xfrm>
        </p:grpSpPr>
        <p:sp>
          <p:nvSpPr>
            <p:cNvPr id="196" name="Google Shape;278;p34"/>
            <p:cNvSpPr/>
            <p:nvPr/>
          </p:nvSpPr>
          <p:spPr>
            <a:xfrm>
              <a:off x="5779440" y="534960"/>
              <a:ext cx="2531160" cy="3821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434343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  <a:effectLst>
              <a:outerShdw algn="bl" blurRad="500040" dir="2399427" dist="142843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97" name="Google Shape;279;p34"/>
            <p:cNvGrpSpPr/>
            <p:nvPr/>
          </p:nvGrpSpPr>
          <p:grpSpPr>
            <a:xfrm>
              <a:off x="6084720" y="3663720"/>
              <a:ext cx="319320" cy="309600"/>
              <a:chOff x="6084720" y="3663720"/>
              <a:chExt cx="319320" cy="309600"/>
            </a:xfrm>
          </p:grpSpPr>
          <p:sp>
            <p:nvSpPr>
              <p:cNvPr id="198" name="Google Shape;280;p34"/>
              <p:cNvSpPr/>
              <p:nvPr/>
            </p:nvSpPr>
            <p:spPr>
              <a:xfrm>
                <a:off x="6084720" y="3702240"/>
                <a:ext cx="286920" cy="271080"/>
              </a:xfrm>
              <a:custGeom>
                <a:avLst/>
                <a:gdLst>
                  <a:gd name="textAreaLeft" fmla="*/ 0 w 286920"/>
                  <a:gd name="textAreaRight" fmla="*/ 287280 w 286920"/>
                  <a:gd name="textAreaTop" fmla="*/ 0 h 271080"/>
                  <a:gd name="textAreaBottom" fmla="*/ 271440 h 271080"/>
                </a:gdLst>
                <a:ahLst/>
                <a:rect l="textAreaLeft" t="textAreaTop" r="textAreaRight" b="textAreaBottom"/>
                <a:pathLst>
                  <a:path w="17885" h="16901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281;p34"/>
              <p:cNvSpPr/>
              <p:nvPr/>
            </p:nvSpPr>
            <p:spPr>
              <a:xfrm>
                <a:off x="6158520" y="3663720"/>
                <a:ext cx="179280" cy="141480"/>
              </a:xfrm>
              <a:custGeom>
                <a:avLst/>
                <a:gdLst>
                  <a:gd name="textAreaLeft" fmla="*/ 0 w 179280"/>
                  <a:gd name="textAreaRight" fmla="*/ 179640 w 179280"/>
                  <a:gd name="textAreaTop" fmla="*/ 0 h 141480"/>
                  <a:gd name="textAreaBottom" fmla="*/ 141840 h 141480"/>
                </a:gdLst>
                <a:ahLst/>
                <a:rect l="textAreaLeft" t="textAreaTop" r="textAreaRight" b="textAreaBottom"/>
                <a:pathLst>
                  <a:path w="11188" h="8837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0920" bIns="70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0" name="Google Shape;282;p34"/>
              <p:cNvSpPr/>
              <p:nvPr/>
            </p:nvSpPr>
            <p:spPr>
              <a:xfrm>
                <a:off x="6251400" y="3717000"/>
                <a:ext cx="152640" cy="160560"/>
              </a:xfrm>
              <a:custGeom>
                <a:avLst/>
                <a:gdLst>
                  <a:gd name="textAreaLeft" fmla="*/ 0 w 152640"/>
                  <a:gd name="textAreaRight" fmla="*/ 153000 w 152640"/>
                  <a:gd name="textAreaTop" fmla="*/ 0 h 160560"/>
                  <a:gd name="textAreaBottom" fmla="*/ 160920 h 160560"/>
                </a:gdLst>
                <a:ahLst/>
                <a:rect l="textAreaLeft" t="textAreaTop" r="textAreaRight" b="textAreaBottom"/>
                <a:pathLst>
                  <a:path w="9531" h="10008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0280" bIns="80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01" name="Google Shape;283;p34"/>
            <p:cNvSpPr/>
            <p:nvPr/>
          </p:nvSpPr>
          <p:spPr>
            <a:xfrm>
              <a:off x="6586560" y="3660480"/>
              <a:ext cx="319680" cy="316080"/>
            </a:xfrm>
            <a:custGeom>
              <a:avLst/>
              <a:gdLst>
                <a:gd name="textAreaLeft" fmla="*/ 0 w 319680"/>
                <a:gd name="textAreaRight" fmla="*/ 320040 w 319680"/>
                <a:gd name="textAreaTop" fmla="*/ 0 h 316080"/>
                <a:gd name="textAreaBottom" fmla="*/ 316440 h 316080"/>
              </a:gdLst>
              <a:ahLst/>
              <a:rect l="textAreaLeft" t="textAreaTop" r="textAreaRight" b="textAreaBottom"/>
              <a:pathLst>
                <a:path w="12760" h="12619">
                  <a:moveTo>
                    <a:pt x="10082" y="2190"/>
                  </a:moveTo>
                  <a:lnTo>
                    <a:pt x="11027" y="2726"/>
                  </a:lnTo>
                  <a:lnTo>
                    <a:pt x="8948" y="6317"/>
                  </a:lnTo>
                  <a:lnTo>
                    <a:pt x="8003" y="5781"/>
                  </a:lnTo>
                  <a:cubicBezTo>
                    <a:pt x="8349" y="5151"/>
                    <a:pt x="9704" y="2820"/>
                    <a:pt x="10082" y="2190"/>
                  </a:cubicBezTo>
                  <a:close/>
                  <a:moveTo>
                    <a:pt x="7813" y="6601"/>
                  </a:moveTo>
                  <a:lnTo>
                    <a:pt x="8318" y="6916"/>
                  </a:lnTo>
                  <a:lnTo>
                    <a:pt x="7782" y="7262"/>
                  </a:lnTo>
                  <a:lnTo>
                    <a:pt x="7813" y="6601"/>
                  </a:lnTo>
                  <a:close/>
                  <a:moveTo>
                    <a:pt x="10554" y="8522"/>
                  </a:moveTo>
                  <a:cubicBezTo>
                    <a:pt x="10806" y="8522"/>
                    <a:pt x="10964" y="8711"/>
                    <a:pt x="10964" y="8900"/>
                  </a:cubicBezTo>
                  <a:cubicBezTo>
                    <a:pt x="10964" y="9153"/>
                    <a:pt x="10806" y="9342"/>
                    <a:pt x="10554" y="9342"/>
                  </a:cubicBezTo>
                  <a:lnTo>
                    <a:pt x="5608" y="9342"/>
                  </a:lnTo>
                  <a:cubicBezTo>
                    <a:pt x="5356" y="9342"/>
                    <a:pt x="5167" y="9153"/>
                    <a:pt x="5167" y="8900"/>
                  </a:cubicBezTo>
                  <a:cubicBezTo>
                    <a:pt x="5167" y="8680"/>
                    <a:pt x="5356" y="8522"/>
                    <a:pt x="5608" y="8522"/>
                  </a:cubicBezTo>
                  <a:close/>
                  <a:moveTo>
                    <a:pt x="3088" y="5592"/>
                  </a:moveTo>
                  <a:cubicBezTo>
                    <a:pt x="3308" y="5592"/>
                    <a:pt x="3497" y="5813"/>
                    <a:pt x="3497" y="6002"/>
                  </a:cubicBezTo>
                  <a:lnTo>
                    <a:pt x="3497" y="6286"/>
                  </a:lnTo>
                  <a:cubicBezTo>
                    <a:pt x="3970" y="6443"/>
                    <a:pt x="4348" y="6916"/>
                    <a:pt x="4348" y="7451"/>
                  </a:cubicBezTo>
                  <a:cubicBezTo>
                    <a:pt x="4348" y="7703"/>
                    <a:pt x="4159" y="7861"/>
                    <a:pt x="3907" y="7861"/>
                  </a:cubicBezTo>
                  <a:cubicBezTo>
                    <a:pt x="3655" y="7861"/>
                    <a:pt x="3497" y="7640"/>
                    <a:pt x="3497" y="7451"/>
                  </a:cubicBezTo>
                  <a:cubicBezTo>
                    <a:pt x="3497" y="7231"/>
                    <a:pt x="3308" y="7010"/>
                    <a:pt x="3088" y="7010"/>
                  </a:cubicBezTo>
                  <a:cubicBezTo>
                    <a:pt x="2836" y="7010"/>
                    <a:pt x="2678" y="7231"/>
                    <a:pt x="2678" y="7451"/>
                  </a:cubicBezTo>
                  <a:cubicBezTo>
                    <a:pt x="2678" y="7703"/>
                    <a:pt x="3025" y="7924"/>
                    <a:pt x="3340" y="8176"/>
                  </a:cubicBezTo>
                  <a:cubicBezTo>
                    <a:pt x="3781" y="8491"/>
                    <a:pt x="4348" y="8869"/>
                    <a:pt x="4348" y="9531"/>
                  </a:cubicBezTo>
                  <a:cubicBezTo>
                    <a:pt x="4348" y="10098"/>
                    <a:pt x="3970" y="10539"/>
                    <a:pt x="3497" y="10728"/>
                  </a:cubicBezTo>
                  <a:lnTo>
                    <a:pt x="3497" y="11011"/>
                  </a:lnTo>
                  <a:cubicBezTo>
                    <a:pt x="3497" y="11232"/>
                    <a:pt x="3308" y="11452"/>
                    <a:pt x="3088" y="11452"/>
                  </a:cubicBezTo>
                  <a:cubicBezTo>
                    <a:pt x="2836" y="11452"/>
                    <a:pt x="2678" y="11232"/>
                    <a:pt x="2678" y="11011"/>
                  </a:cubicBezTo>
                  <a:lnTo>
                    <a:pt x="2678" y="10728"/>
                  </a:lnTo>
                  <a:cubicBezTo>
                    <a:pt x="2206" y="10570"/>
                    <a:pt x="1859" y="10098"/>
                    <a:pt x="1859" y="9531"/>
                  </a:cubicBezTo>
                  <a:cubicBezTo>
                    <a:pt x="1859" y="9310"/>
                    <a:pt x="2048" y="9121"/>
                    <a:pt x="2300" y="9121"/>
                  </a:cubicBezTo>
                  <a:cubicBezTo>
                    <a:pt x="2521" y="9121"/>
                    <a:pt x="2678" y="9310"/>
                    <a:pt x="2678" y="9531"/>
                  </a:cubicBezTo>
                  <a:cubicBezTo>
                    <a:pt x="2678" y="9783"/>
                    <a:pt x="2867" y="9940"/>
                    <a:pt x="3088" y="9940"/>
                  </a:cubicBezTo>
                  <a:cubicBezTo>
                    <a:pt x="3308" y="9940"/>
                    <a:pt x="3497" y="9751"/>
                    <a:pt x="3497" y="9531"/>
                  </a:cubicBezTo>
                  <a:cubicBezTo>
                    <a:pt x="3497" y="9310"/>
                    <a:pt x="3182" y="9089"/>
                    <a:pt x="2836" y="8837"/>
                  </a:cubicBezTo>
                  <a:cubicBezTo>
                    <a:pt x="2395" y="8522"/>
                    <a:pt x="1859" y="8113"/>
                    <a:pt x="1859" y="7451"/>
                  </a:cubicBezTo>
                  <a:cubicBezTo>
                    <a:pt x="1859" y="6916"/>
                    <a:pt x="2206" y="6475"/>
                    <a:pt x="2678" y="6286"/>
                  </a:cubicBezTo>
                  <a:lnTo>
                    <a:pt x="2678" y="6002"/>
                  </a:lnTo>
                  <a:cubicBezTo>
                    <a:pt x="2678" y="5750"/>
                    <a:pt x="2867" y="5592"/>
                    <a:pt x="3088" y="5592"/>
                  </a:cubicBezTo>
                  <a:close/>
                  <a:moveTo>
                    <a:pt x="10554" y="11011"/>
                  </a:moveTo>
                  <a:cubicBezTo>
                    <a:pt x="10806" y="11011"/>
                    <a:pt x="10964" y="11200"/>
                    <a:pt x="10964" y="11452"/>
                  </a:cubicBezTo>
                  <a:cubicBezTo>
                    <a:pt x="10964" y="11641"/>
                    <a:pt x="10806" y="11830"/>
                    <a:pt x="10554" y="11830"/>
                  </a:cubicBezTo>
                  <a:lnTo>
                    <a:pt x="5608" y="11830"/>
                  </a:lnTo>
                  <a:cubicBezTo>
                    <a:pt x="5356" y="11830"/>
                    <a:pt x="5167" y="11641"/>
                    <a:pt x="5167" y="11452"/>
                  </a:cubicBezTo>
                  <a:cubicBezTo>
                    <a:pt x="5167" y="11200"/>
                    <a:pt x="5356" y="11011"/>
                    <a:pt x="5608" y="11011"/>
                  </a:cubicBezTo>
                  <a:close/>
                  <a:moveTo>
                    <a:pt x="10933" y="1"/>
                  </a:moveTo>
                  <a:cubicBezTo>
                    <a:pt x="10599" y="1"/>
                    <a:pt x="10280" y="176"/>
                    <a:pt x="10113" y="489"/>
                  </a:cubicBez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1"/>
                    <a:pt x="0" y="5592"/>
                  </a:cubicBezTo>
                  <a:lnTo>
                    <a:pt x="0" y="11389"/>
                  </a:lnTo>
                  <a:cubicBezTo>
                    <a:pt x="0" y="12051"/>
                    <a:pt x="567" y="12618"/>
                    <a:pt x="1229" y="12618"/>
                  </a:cubicBezTo>
                  <a:lnTo>
                    <a:pt x="11437" y="12618"/>
                  </a:lnTo>
                  <a:cubicBezTo>
                    <a:pt x="12098" y="12618"/>
                    <a:pt x="12697" y="12082"/>
                    <a:pt x="12697" y="11389"/>
                  </a:cubicBezTo>
                  <a:lnTo>
                    <a:pt x="12697" y="5592"/>
                  </a:lnTo>
                  <a:cubicBezTo>
                    <a:pt x="12602" y="4931"/>
                    <a:pt x="12067" y="4395"/>
                    <a:pt x="11374" y="4395"/>
                  </a:cubicBezTo>
                  <a:lnTo>
                    <a:pt x="11027" y="4395"/>
                  </a:lnTo>
                  <a:lnTo>
                    <a:pt x="12476" y="1875"/>
                  </a:lnTo>
                  <a:cubicBezTo>
                    <a:pt x="12760" y="1402"/>
                    <a:pt x="12602" y="804"/>
                    <a:pt x="12130" y="583"/>
                  </a:cubicBezTo>
                  <a:lnTo>
                    <a:pt x="11437" y="142"/>
                  </a:lnTo>
                  <a:cubicBezTo>
                    <a:pt x="11277" y="46"/>
                    <a:pt x="11103" y="1"/>
                    <a:pt x="1093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2" name="Google Shape;284;p34"/>
            <p:cNvGrpSpPr/>
            <p:nvPr/>
          </p:nvGrpSpPr>
          <p:grpSpPr>
            <a:xfrm>
              <a:off x="7613640" y="3678480"/>
              <a:ext cx="391320" cy="280440"/>
              <a:chOff x="7613640" y="3678480"/>
              <a:chExt cx="391320" cy="280440"/>
            </a:xfrm>
          </p:grpSpPr>
          <p:sp>
            <p:nvSpPr>
              <p:cNvPr id="203" name="Google Shape;285;p34"/>
              <p:cNvSpPr/>
              <p:nvPr/>
            </p:nvSpPr>
            <p:spPr>
              <a:xfrm>
                <a:off x="7809480" y="3807000"/>
                <a:ext cx="75600" cy="74880"/>
              </a:xfrm>
              <a:custGeom>
                <a:avLst/>
                <a:gdLst>
                  <a:gd name="textAreaLeft" fmla="*/ 0 w 75600"/>
                  <a:gd name="textAreaRight" fmla="*/ 75960 w 75600"/>
                  <a:gd name="textAreaTop" fmla="*/ 0 h 74880"/>
                  <a:gd name="textAreaBottom" fmla="*/ 75240 h 74880"/>
                </a:gdLst>
                <a:ahLst/>
                <a:rect l="textAreaLeft" t="textAreaTop" r="textAreaRight" b="textAreaBottom"/>
                <a:pathLst>
                  <a:path w="2458" h="2427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cubicBezTo>
                      <a:pt x="0" y="1891"/>
                      <a:pt x="567" y="2427"/>
                      <a:pt x="1229" y="2427"/>
                    </a:cubicBezTo>
                    <a:cubicBezTo>
                      <a:pt x="1891" y="2427"/>
                      <a:pt x="2458" y="1891"/>
                      <a:pt x="2458" y="1198"/>
                    </a:cubicBezTo>
                    <a:cubicBezTo>
                      <a:pt x="2458" y="536"/>
                      <a:pt x="1891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440" bIns="37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286;p34"/>
              <p:cNvSpPr/>
              <p:nvPr/>
            </p:nvSpPr>
            <p:spPr>
              <a:xfrm>
                <a:off x="7731360" y="3807000"/>
                <a:ext cx="59040" cy="74880"/>
              </a:xfrm>
              <a:custGeom>
                <a:avLst/>
                <a:gdLst>
                  <a:gd name="textAreaLeft" fmla="*/ 0 w 59040"/>
                  <a:gd name="textAreaRight" fmla="*/ 59400 w 59040"/>
                  <a:gd name="textAreaTop" fmla="*/ 0 h 74880"/>
                  <a:gd name="textAreaBottom" fmla="*/ 75240 h 74880"/>
                </a:gdLst>
                <a:ahLst/>
                <a:rect l="textAreaLeft" t="textAreaTop" r="textAreaRight" b="textAreaBottom"/>
                <a:pathLst>
                  <a:path w="1923" h="2427">
                    <a:moveTo>
                      <a:pt x="1261" y="1"/>
                    </a:moveTo>
                    <a:cubicBezTo>
                      <a:pt x="599" y="1"/>
                      <a:pt x="1" y="536"/>
                      <a:pt x="1" y="1198"/>
                    </a:cubicBezTo>
                    <a:cubicBezTo>
                      <a:pt x="1" y="1891"/>
                      <a:pt x="568" y="2427"/>
                      <a:pt x="1261" y="2427"/>
                    </a:cubicBezTo>
                    <a:cubicBezTo>
                      <a:pt x="1513" y="2427"/>
                      <a:pt x="1734" y="2364"/>
                      <a:pt x="1923" y="2238"/>
                    </a:cubicBezTo>
                    <a:cubicBezTo>
                      <a:pt x="1765" y="1923"/>
                      <a:pt x="1671" y="1576"/>
                      <a:pt x="1671" y="1198"/>
                    </a:cubicBezTo>
                    <a:cubicBezTo>
                      <a:pt x="1671" y="851"/>
                      <a:pt x="1765" y="505"/>
                      <a:pt x="1923" y="190"/>
                    </a:cubicBezTo>
                    <a:cubicBezTo>
                      <a:pt x="1734" y="64"/>
                      <a:pt x="1513" y="1"/>
                      <a:pt x="1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440" bIns="37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5" name="Google Shape;287;p34"/>
              <p:cNvSpPr/>
              <p:nvPr/>
            </p:nvSpPr>
            <p:spPr>
              <a:xfrm>
                <a:off x="7613640" y="3678480"/>
                <a:ext cx="391320" cy="280440"/>
              </a:xfrm>
              <a:custGeom>
                <a:avLst/>
                <a:gdLst>
                  <a:gd name="textAreaLeft" fmla="*/ 0 w 391320"/>
                  <a:gd name="textAreaRight" fmla="*/ 391680 w 391320"/>
                  <a:gd name="textAreaTop" fmla="*/ 0 h 280440"/>
                  <a:gd name="textAreaBottom" fmla="*/ 280800 h 280440"/>
                </a:gdLst>
                <a:ahLst/>
                <a:rect l="textAreaLeft" t="textAreaTop" r="textAreaRight" b="textAreaBottom"/>
                <a:pathLst>
                  <a:path w="12666" h="9074">
                    <a:moveTo>
                      <a:pt x="11374" y="851"/>
                    </a:moveTo>
                    <a:cubicBezTo>
                      <a:pt x="11626" y="851"/>
                      <a:pt x="11815" y="1040"/>
                      <a:pt x="11815" y="1229"/>
                    </a:cubicBezTo>
                    <a:lnTo>
                      <a:pt x="11815" y="1670"/>
                    </a:lnTo>
                    <a:lnTo>
                      <a:pt x="788" y="1670"/>
                    </a:lnTo>
                    <a:lnTo>
                      <a:pt x="788" y="1229"/>
                    </a:lnTo>
                    <a:cubicBezTo>
                      <a:pt x="788" y="1008"/>
                      <a:pt x="977" y="851"/>
                      <a:pt x="1166" y="851"/>
                    </a:cubicBezTo>
                    <a:close/>
                    <a:moveTo>
                      <a:pt x="7562" y="3277"/>
                    </a:moveTo>
                    <a:cubicBezTo>
                      <a:pt x="8696" y="3277"/>
                      <a:pt x="9641" y="4222"/>
                      <a:pt x="9641" y="5356"/>
                    </a:cubicBezTo>
                    <a:cubicBezTo>
                      <a:pt x="9610" y="6522"/>
                      <a:pt x="8696" y="7467"/>
                      <a:pt x="7562" y="7467"/>
                    </a:cubicBezTo>
                    <a:cubicBezTo>
                      <a:pt x="7089" y="7467"/>
                      <a:pt x="6648" y="7309"/>
                      <a:pt x="6333" y="7026"/>
                    </a:cubicBezTo>
                    <a:cubicBezTo>
                      <a:pt x="5987" y="7309"/>
                      <a:pt x="5546" y="7467"/>
                      <a:pt x="5073" y="7467"/>
                    </a:cubicBezTo>
                    <a:cubicBezTo>
                      <a:pt x="3939" y="7467"/>
                      <a:pt x="2994" y="6522"/>
                      <a:pt x="2994" y="5356"/>
                    </a:cubicBezTo>
                    <a:cubicBezTo>
                      <a:pt x="2994" y="4222"/>
                      <a:pt x="3939" y="3277"/>
                      <a:pt x="5073" y="3277"/>
                    </a:cubicBezTo>
                    <a:cubicBezTo>
                      <a:pt x="5514" y="3277"/>
                      <a:pt x="5987" y="3434"/>
                      <a:pt x="6333" y="3718"/>
                    </a:cubicBezTo>
                    <a:cubicBezTo>
                      <a:pt x="6680" y="3434"/>
                      <a:pt x="7121" y="3277"/>
                      <a:pt x="7562" y="3277"/>
                    </a:cubicBezTo>
                    <a:close/>
                    <a:moveTo>
                      <a:pt x="1229" y="0"/>
                    </a:moveTo>
                    <a:cubicBezTo>
                      <a:pt x="536" y="0"/>
                      <a:pt x="1" y="567"/>
                      <a:pt x="1" y="1229"/>
                    </a:cubicBezTo>
                    <a:lnTo>
                      <a:pt x="1" y="7845"/>
                    </a:lnTo>
                    <a:cubicBezTo>
                      <a:pt x="1" y="8506"/>
                      <a:pt x="536" y="9073"/>
                      <a:pt x="1229" y="9073"/>
                    </a:cubicBezTo>
                    <a:lnTo>
                      <a:pt x="11406" y="9073"/>
                    </a:lnTo>
                    <a:cubicBezTo>
                      <a:pt x="12099" y="9073"/>
                      <a:pt x="12666" y="8506"/>
                      <a:pt x="12666" y="7845"/>
                    </a:cubicBezTo>
                    <a:lnTo>
                      <a:pt x="12666" y="1229"/>
                    </a:lnTo>
                    <a:cubicBezTo>
                      <a:pt x="12634" y="567"/>
                      <a:pt x="12099" y="0"/>
                      <a:pt x="11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6" name="Google Shape;288;p34"/>
            <p:cNvGrpSpPr/>
            <p:nvPr/>
          </p:nvGrpSpPr>
          <p:grpSpPr>
            <a:xfrm>
              <a:off x="7095600" y="3655800"/>
              <a:ext cx="351360" cy="325800"/>
              <a:chOff x="7095600" y="3655800"/>
              <a:chExt cx="351360" cy="325800"/>
            </a:xfrm>
          </p:grpSpPr>
          <p:sp>
            <p:nvSpPr>
              <p:cNvPr id="207" name="Google Shape;289;p34"/>
              <p:cNvSpPr/>
              <p:nvPr/>
            </p:nvSpPr>
            <p:spPr>
              <a:xfrm>
                <a:off x="7208640" y="3742200"/>
                <a:ext cx="238320" cy="239400"/>
              </a:xfrm>
              <a:custGeom>
                <a:avLst/>
                <a:gdLst>
                  <a:gd name="textAreaLeft" fmla="*/ 0 w 238320"/>
                  <a:gd name="textAreaRight" fmla="*/ 238680 w 238320"/>
                  <a:gd name="textAreaTop" fmla="*/ 0 h 239400"/>
                  <a:gd name="textAreaBottom" fmla="*/ 239760 h 239400"/>
                </a:gdLst>
                <a:ahLst/>
                <a:rect l="textAreaLeft" t="textAreaTop" r="textAreaRight" b="textAreaBottom"/>
                <a:pathLst>
                  <a:path w="8255" h="8287">
                    <a:moveTo>
                      <a:pt x="4128" y="1229"/>
                    </a:moveTo>
                    <a:cubicBezTo>
                      <a:pt x="4348" y="1229"/>
                      <a:pt x="4506" y="1418"/>
                      <a:pt x="4506" y="1670"/>
                    </a:cubicBezTo>
                    <a:lnTo>
                      <a:pt x="4506" y="1922"/>
                    </a:lnTo>
                    <a:cubicBezTo>
                      <a:pt x="4978" y="2080"/>
                      <a:pt x="5356" y="2552"/>
                      <a:pt x="5356" y="3119"/>
                    </a:cubicBezTo>
                    <a:cubicBezTo>
                      <a:pt x="5356" y="3340"/>
                      <a:pt x="5136" y="3498"/>
                      <a:pt x="4947" y="3498"/>
                    </a:cubicBezTo>
                    <a:cubicBezTo>
                      <a:pt x="4726" y="3498"/>
                      <a:pt x="4506" y="3308"/>
                      <a:pt x="4506" y="3119"/>
                    </a:cubicBezTo>
                    <a:cubicBezTo>
                      <a:pt x="4506" y="2867"/>
                      <a:pt x="4317" y="2710"/>
                      <a:pt x="4128" y="2710"/>
                    </a:cubicBezTo>
                    <a:cubicBezTo>
                      <a:pt x="3939" y="2710"/>
                      <a:pt x="3687" y="2930"/>
                      <a:pt x="3687" y="3119"/>
                    </a:cubicBezTo>
                    <a:cubicBezTo>
                      <a:pt x="3718" y="3340"/>
                      <a:pt x="4033" y="3592"/>
                      <a:pt x="4411" y="3813"/>
                    </a:cubicBezTo>
                    <a:cubicBezTo>
                      <a:pt x="4821" y="4128"/>
                      <a:pt x="5388" y="4537"/>
                      <a:pt x="5388" y="5199"/>
                    </a:cubicBezTo>
                    <a:cubicBezTo>
                      <a:pt x="5388" y="5766"/>
                      <a:pt x="5041" y="6175"/>
                      <a:pt x="4569" y="6396"/>
                    </a:cubicBezTo>
                    <a:lnTo>
                      <a:pt x="4569" y="6648"/>
                    </a:lnTo>
                    <a:cubicBezTo>
                      <a:pt x="4569" y="6900"/>
                      <a:pt x="4348" y="7089"/>
                      <a:pt x="4159" y="7089"/>
                    </a:cubicBezTo>
                    <a:cubicBezTo>
                      <a:pt x="3970" y="7089"/>
                      <a:pt x="3718" y="6900"/>
                      <a:pt x="3718" y="6648"/>
                    </a:cubicBezTo>
                    <a:lnTo>
                      <a:pt x="3718" y="6396"/>
                    </a:lnTo>
                    <a:cubicBezTo>
                      <a:pt x="3245" y="6238"/>
                      <a:pt x="2899" y="5766"/>
                      <a:pt x="2899" y="5199"/>
                    </a:cubicBezTo>
                    <a:cubicBezTo>
                      <a:pt x="2899" y="4978"/>
                      <a:pt x="3088" y="4821"/>
                      <a:pt x="3308" y="4821"/>
                    </a:cubicBezTo>
                    <a:cubicBezTo>
                      <a:pt x="3498" y="4821"/>
                      <a:pt x="3687" y="5010"/>
                      <a:pt x="3687" y="5199"/>
                    </a:cubicBezTo>
                    <a:cubicBezTo>
                      <a:pt x="3687" y="5451"/>
                      <a:pt x="3876" y="5608"/>
                      <a:pt x="4128" y="5608"/>
                    </a:cubicBezTo>
                    <a:cubicBezTo>
                      <a:pt x="4348" y="5608"/>
                      <a:pt x="4506" y="5388"/>
                      <a:pt x="4506" y="5199"/>
                    </a:cubicBezTo>
                    <a:cubicBezTo>
                      <a:pt x="4506" y="4978"/>
                      <a:pt x="4191" y="4726"/>
                      <a:pt x="3844" y="4506"/>
                    </a:cubicBezTo>
                    <a:cubicBezTo>
                      <a:pt x="3403" y="4191"/>
                      <a:pt x="2867" y="3781"/>
                      <a:pt x="2867" y="3119"/>
                    </a:cubicBezTo>
                    <a:cubicBezTo>
                      <a:pt x="2867" y="2552"/>
                      <a:pt x="3214" y="2143"/>
                      <a:pt x="3687" y="1922"/>
                    </a:cubicBezTo>
                    <a:lnTo>
                      <a:pt x="3687" y="1670"/>
                    </a:lnTo>
                    <a:cubicBezTo>
                      <a:pt x="3687" y="1418"/>
                      <a:pt x="3876" y="1229"/>
                      <a:pt x="4128" y="1229"/>
                    </a:cubicBezTo>
                    <a:close/>
                    <a:moveTo>
                      <a:pt x="4128" y="0"/>
                    </a:moveTo>
                    <a:cubicBezTo>
                      <a:pt x="1828" y="0"/>
                      <a:pt x="0" y="1859"/>
                      <a:pt x="0" y="4128"/>
                    </a:cubicBezTo>
                    <a:cubicBezTo>
                      <a:pt x="0" y="6427"/>
                      <a:pt x="1828" y="8286"/>
                      <a:pt x="4128" y="8286"/>
                    </a:cubicBezTo>
                    <a:cubicBezTo>
                      <a:pt x="6396" y="8286"/>
                      <a:pt x="8255" y="6427"/>
                      <a:pt x="8255" y="4128"/>
                    </a:cubicBezTo>
                    <a:cubicBezTo>
                      <a:pt x="8255" y="1859"/>
                      <a:pt x="6396" y="0"/>
                      <a:pt x="41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290;p34"/>
              <p:cNvSpPr/>
              <p:nvPr/>
            </p:nvSpPr>
            <p:spPr>
              <a:xfrm>
                <a:off x="7096680" y="3655800"/>
                <a:ext cx="184680" cy="86400"/>
              </a:xfrm>
              <a:custGeom>
                <a:avLst/>
                <a:gdLst>
                  <a:gd name="textAreaLeft" fmla="*/ 0 w 184680"/>
                  <a:gd name="textAreaRight" fmla="*/ 185040 w 184680"/>
                  <a:gd name="textAreaTop" fmla="*/ 0 h 86400"/>
                  <a:gd name="textAreaBottom" fmla="*/ 86760 h 86400"/>
                </a:gdLst>
                <a:ahLst/>
                <a:rect l="textAreaLeft" t="textAreaTop" r="textAreaRight" b="textAreaBottom"/>
                <a:pathLst>
                  <a:path w="6396" h="2994">
                    <a:moveTo>
                      <a:pt x="3214" y="1"/>
                    </a:moveTo>
                    <a:cubicBezTo>
                      <a:pt x="1450" y="1"/>
                      <a:pt x="0" y="662"/>
                      <a:pt x="0" y="1513"/>
                    </a:cubicBezTo>
                    <a:cubicBezTo>
                      <a:pt x="0" y="2332"/>
                      <a:pt x="1450" y="2993"/>
                      <a:pt x="3214" y="2993"/>
                    </a:cubicBezTo>
                    <a:cubicBezTo>
                      <a:pt x="4947" y="2993"/>
                      <a:pt x="6396" y="2332"/>
                      <a:pt x="6396" y="1513"/>
                    </a:cubicBezTo>
                    <a:cubicBezTo>
                      <a:pt x="6396" y="662"/>
                      <a:pt x="4947" y="1"/>
                      <a:pt x="32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291;p34"/>
              <p:cNvSpPr/>
              <p:nvPr/>
            </p:nvSpPr>
            <p:spPr>
              <a:xfrm>
                <a:off x="7096680" y="3745800"/>
                <a:ext cx="127080" cy="68760"/>
              </a:xfrm>
              <a:custGeom>
                <a:avLst/>
                <a:gdLst>
                  <a:gd name="textAreaLeft" fmla="*/ 0 w 127080"/>
                  <a:gd name="textAreaRight" fmla="*/ 127440 w 127080"/>
                  <a:gd name="textAreaTop" fmla="*/ 0 h 68760"/>
                  <a:gd name="textAreaBottom" fmla="*/ 69120 h 68760"/>
                </a:gdLst>
                <a:ahLst/>
                <a:rect l="textAreaLeft" t="textAreaTop" r="textAreaRight" b="textAreaBottom"/>
                <a:pathLst>
                  <a:path w="4411" h="2395">
                    <a:moveTo>
                      <a:pt x="0" y="0"/>
                    </a:moveTo>
                    <a:lnTo>
                      <a:pt x="0" y="1135"/>
                    </a:lnTo>
                    <a:cubicBezTo>
                      <a:pt x="0" y="1450"/>
                      <a:pt x="347" y="1765"/>
                      <a:pt x="882" y="2017"/>
                    </a:cubicBezTo>
                    <a:cubicBezTo>
                      <a:pt x="1355" y="2237"/>
                      <a:pt x="2332" y="2395"/>
                      <a:pt x="3151" y="2395"/>
                    </a:cubicBezTo>
                    <a:lnTo>
                      <a:pt x="3308" y="2395"/>
                    </a:lnTo>
                    <a:cubicBezTo>
                      <a:pt x="3560" y="1733"/>
                      <a:pt x="3907" y="1135"/>
                      <a:pt x="4411" y="631"/>
                    </a:cubicBezTo>
                    <a:lnTo>
                      <a:pt x="4411" y="631"/>
                    </a:lnTo>
                    <a:cubicBezTo>
                      <a:pt x="4033" y="694"/>
                      <a:pt x="3623" y="757"/>
                      <a:pt x="3182" y="757"/>
                    </a:cubicBezTo>
                    <a:cubicBezTo>
                      <a:pt x="2363" y="757"/>
                      <a:pt x="1261" y="599"/>
                      <a:pt x="567" y="316"/>
                    </a:cubicBezTo>
                    <a:cubicBezTo>
                      <a:pt x="347" y="221"/>
                      <a:pt x="158" y="12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560" bIns="34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292;p34"/>
              <p:cNvSpPr/>
              <p:nvPr/>
            </p:nvSpPr>
            <p:spPr>
              <a:xfrm>
                <a:off x="7096680" y="3888000"/>
                <a:ext cx="122760" cy="68760"/>
              </a:xfrm>
              <a:custGeom>
                <a:avLst/>
                <a:gdLst>
                  <a:gd name="textAreaLeft" fmla="*/ 0 w 122760"/>
                  <a:gd name="textAreaRight" fmla="*/ 123120 w 122760"/>
                  <a:gd name="textAreaTop" fmla="*/ 0 h 68760"/>
                  <a:gd name="textAreaBottom" fmla="*/ 69120 h 68760"/>
                </a:gdLst>
                <a:ahLst/>
                <a:rect l="textAreaLeft" t="textAreaTop" r="textAreaRight" b="textAreaBottom"/>
                <a:pathLst>
                  <a:path w="4254" h="2395">
                    <a:moveTo>
                      <a:pt x="0" y="0"/>
                    </a:moveTo>
                    <a:lnTo>
                      <a:pt x="0" y="1197"/>
                    </a:lnTo>
                    <a:cubicBezTo>
                      <a:pt x="0" y="1701"/>
                      <a:pt x="1355" y="2395"/>
                      <a:pt x="3182" y="2395"/>
                    </a:cubicBezTo>
                    <a:cubicBezTo>
                      <a:pt x="3560" y="2395"/>
                      <a:pt x="3907" y="2363"/>
                      <a:pt x="4254" y="2332"/>
                    </a:cubicBezTo>
                    <a:cubicBezTo>
                      <a:pt x="3875" y="1859"/>
                      <a:pt x="3560" y="1355"/>
                      <a:pt x="3340" y="756"/>
                    </a:cubicBezTo>
                    <a:lnTo>
                      <a:pt x="3182" y="756"/>
                    </a:lnTo>
                    <a:cubicBezTo>
                      <a:pt x="2363" y="756"/>
                      <a:pt x="1261" y="599"/>
                      <a:pt x="567" y="315"/>
                    </a:cubicBezTo>
                    <a:cubicBezTo>
                      <a:pt x="347" y="252"/>
                      <a:pt x="158" y="12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560" bIns="34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1" name="Google Shape;293;p34"/>
              <p:cNvSpPr/>
              <p:nvPr/>
            </p:nvSpPr>
            <p:spPr>
              <a:xfrm>
                <a:off x="7095600" y="3817080"/>
                <a:ext cx="90000" cy="69840"/>
              </a:xfrm>
              <a:custGeom>
                <a:avLst/>
                <a:gdLst>
                  <a:gd name="textAreaLeft" fmla="*/ 0 w 90000"/>
                  <a:gd name="textAreaRight" fmla="*/ 90360 w 90000"/>
                  <a:gd name="textAreaTop" fmla="*/ 0 h 69840"/>
                  <a:gd name="textAreaBottom" fmla="*/ 70200 h 69840"/>
                </a:gdLst>
                <a:ahLst/>
                <a:rect l="textAreaLeft" t="textAreaTop" r="textAreaRight" b="textAreaBottom"/>
                <a:pathLst>
                  <a:path w="3120" h="2427">
                    <a:moveTo>
                      <a:pt x="1" y="1"/>
                    </a:moveTo>
                    <a:lnTo>
                      <a:pt x="1" y="1167"/>
                    </a:lnTo>
                    <a:lnTo>
                      <a:pt x="32" y="1167"/>
                    </a:lnTo>
                    <a:cubicBezTo>
                      <a:pt x="32" y="1482"/>
                      <a:pt x="379" y="1797"/>
                      <a:pt x="914" y="2017"/>
                    </a:cubicBezTo>
                    <a:cubicBezTo>
                      <a:pt x="1387" y="2238"/>
                      <a:pt x="2332" y="2395"/>
                      <a:pt x="3120" y="2427"/>
                    </a:cubicBezTo>
                    <a:cubicBezTo>
                      <a:pt x="3057" y="2143"/>
                      <a:pt x="3025" y="1860"/>
                      <a:pt x="3025" y="1608"/>
                    </a:cubicBezTo>
                    <a:cubicBezTo>
                      <a:pt x="3025" y="1324"/>
                      <a:pt x="3088" y="1041"/>
                      <a:pt x="3120" y="757"/>
                    </a:cubicBezTo>
                    <a:cubicBezTo>
                      <a:pt x="2332" y="757"/>
                      <a:pt x="1230" y="599"/>
                      <a:pt x="536" y="316"/>
                    </a:cubicBezTo>
                    <a:cubicBezTo>
                      <a:pt x="347" y="253"/>
                      <a:pt x="158" y="12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920" bIns="34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12" name="Google Shape;294;p34"/>
            <p:cNvGrpSpPr/>
            <p:nvPr/>
          </p:nvGrpSpPr>
          <p:grpSpPr>
            <a:xfrm>
              <a:off x="7612920" y="3085200"/>
              <a:ext cx="366120" cy="366840"/>
              <a:chOff x="7612920" y="3085200"/>
              <a:chExt cx="366120" cy="366840"/>
            </a:xfrm>
          </p:grpSpPr>
          <p:sp>
            <p:nvSpPr>
              <p:cNvPr id="213" name="Google Shape;295;p34"/>
              <p:cNvSpPr/>
              <p:nvPr/>
            </p:nvSpPr>
            <p:spPr>
              <a:xfrm>
                <a:off x="7612920" y="3085200"/>
                <a:ext cx="366120" cy="366840"/>
              </a:xfrm>
              <a:custGeom>
                <a:avLst/>
                <a:gdLst>
                  <a:gd name="textAreaLeft" fmla="*/ 0 w 366120"/>
                  <a:gd name="textAreaRight" fmla="*/ 366480 w 366120"/>
                  <a:gd name="textAreaTop" fmla="*/ 0 h 366840"/>
                  <a:gd name="textAreaBottom" fmla="*/ 367200 h 366840"/>
                </a:gdLst>
                <a:ahLst/>
                <a:rect l="textAreaLeft" t="textAreaTop" r="textAreaRight" b="textAreaBottom"/>
                <a:pathLst>
                  <a:path w="12666" h="12698">
                    <a:moveTo>
                      <a:pt x="379" y="1"/>
                    </a:moveTo>
                    <a:cubicBezTo>
                      <a:pt x="158" y="1"/>
                      <a:pt x="1" y="190"/>
                      <a:pt x="1" y="410"/>
                    </a:cubicBezTo>
                    <a:lnTo>
                      <a:pt x="1" y="12256"/>
                    </a:lnTo>
                    <a:cubicBezTo>
                      <a:pt x="1" y="12508"/>
                      <a:pt x="190" y="12697"/>
                      <a:pt x="379" y="12697"/>
                    </a:cubicBezTo>
                    <a:lnTo>
                      <a:pt x="12256" y="12697"/>
                    </a:lnTo>
                    <a:cubicBezTo>
                      <a:pt x="12477" y="12697"/>
                      <a:pt x="12666" y="12508"/>
                      <a:pt x="12666" y="12256"/>
                    </a:cubicBezTo>
                    <a:cubicBezTo>
                      <a:pt x="12634" y="12067"/>
                      <a:pt x="12477" y="11878"/>
                      <a:pt x="12256" y="11878"/>
                    </a:cubicBezTo>
                    <a:lnTo>
                      <a:pt x="820" y="11878"/>
                    </a:lnTo>
                    <a:lnTo>
                      <a:pt x="820" y="410"/>
                    </a:lnTo>
                    <a:cubicBezTo>
                      <a:pt x="820" y="158"/>
                      <a:pt x="631" y="1"/>
                      <a:pt x="3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" name="Google Shape;296;p34"/>
              <p:cNvSpPr/>
              <p:nvPr/>
            </p:nvSpPr>
            <p:spPr>
              <a:xfrm>
                <a:off x="7664040" y="3189240"/>
                <a:ext cx="315000" cy="172800"/>
              </a:xfrm>
              <a:custGeom>
                <a:avLst/>
                <a:gdLst>
                  <a:gd name="textAreaLeft" fmla="*/ 0 w 315000"/>
                  <a:gd name="textAreaRight" fmla="*/ 315360 w 315000"/>
                  <a:gd name="textAreaTop" fmla="*/ 0 h 172800"/>
                  <a:gd name="textAreaBottom" fmla="*/ 173160 h 172800"/>
                </a:gdLst>
                <a:ahLst/>
                <a:rect l="textAreaLeft" t="textAreaTop" r="textAreaRight" b="textAreaBottom"/>
                <a:pathLst>
                  <a:path w="10901" h="5987">
                    <a:moveTo>
                      <a:pt x="9641" y="0"/>
                    </a:moveTo>
                    <a:cubicBezTo>
                      <a:pt x="8979" y="0"/>
                      <a:pt x="8444" y="536"/>
                      <a:pt x="8444" y="1229"/>
                    </a:cubicBezTo>
                    <a:cubicBezTo>
                      <a:pt x="8444" y="1418"/>
                      <a:pt x="8475" y="1575"/>
                      <a:pt x="8538" y="1733"/>
                    </a:cubicBezTo>
                    <a:lnTo>
                      <a:pt x="6900" y="3403"/>
                    </a:lnTo>
                    <a:cubicBezTo>
                      <a:pt x="6742" y="3308"/>
                      <a:pt x="6553" y="3277"/>
                      <a:pt x="6396" y="3277"/>
                    </a:cubicBezTo>
                    <a:cubicBezTo>
                      <a:pt x="6238" y="3277"/>
                      <a:pt x="6018" y="3308"/>
                      <a:pt x="5860" y="3403"/>
                    </a:cubicBezTo>
                    <a:lnTo>
                      <a:pt x="5041" y="2552"/>
                    </a:lnTo>
                    <a:cubicBezTo>
                      <a:pt x="5136" y="2395"/>
                      <a:pt x="5167" y="2206"/>
                      <a:pt x="5167" y="2048"/>
                    </a:cubicBezTo>
                    <a:cubicBezTo>
                      <a:pt x="5167" y="1386"/>
                      <a:pt x="4600" y="819"/>
                      <a:pt x="3938" y="819"/>
                    </a:cubicBezTo>
                    <a:cubicBezTo>
                      <a:pt x="3277" y="819"/>
                      <a:pt x="2710" y="1386"/>
                      <a:pt x="2710" y="2048"/>
                    </a:cubicBezTo>
                    <a:cubicBezTo>
                      <a:pt x="2710" y="2237"/>
                      <a:pt x="2773" y="2395"/>
                      <a:pt x="2836" y="2552"/>
                    </a:cubicBezTo>
                    <a:lnTo>
                      <a:pt x="1733" y="3655"/>
                    </a:lnTo>
                    <a:cubicBezTo>
                      <a:pt x="1575" y="3592"/>
                      <a:pt x="1386" y="3560"/>
                      <a:pt x="1229" y="3560"/>
                    </a:cubicBezTo>
                    <a:cubicBezTo>
                      <a:pt x="567" y="3560"/>
                      <a:pt x="0" y="4096"/>
                      <a:pt x="0" y="4757"/>
                    </a:cubicBezTo>
                    <a:cubicBezTo>
                      <a:pt x="0" y="5451"/>
                      <a:pt x="567" y="5986"/>
                      <a:pt x="1229" y="5986"/>
                    </a:cubicBezTo>
                    <a:cubicBezTo>
                      <a:pt x="1891" y="5986"/>
                      <a:pt x="2458" y="5451"/>
                      <a:pt x="2458" y="4757"/>
                    </a:cubicBezTo>
                    <a:cubicBezTo>
                      <a:pt x="2458" y="4568"/>
                      <a:pt x="2395" y="4411"/>
                      <a:pt x="2332" y="4253"/>
                    </a:cubicBezTo>
                    <a:lnTo>
                      <a:pt x="3434" y="3151"/>
                    </a:lnTo>
                    <a:cubicBezTo>
                      <a:pt x="3592" y="3214"/>
                      <a:pt x="3781" y="3277"/>
                      <a:pt x="3938" y="3277"/>
                    </a:cubicBezTo>
                    <a:cubicBezTo>
                      <a:pt x="4096" y="3277"/>
                      <a:pt x="4285" y="3214"/>
                      <a:pt x="4442" y="3151"/>
                    </a:cubicBezTo>
                    <a:lnTo>
                      <a:pt x="5293" y="3970"/>
                    </a:lnTo>
                    <a:cubicBezTo>
                      <a:pt x="5199" y="4127"/>
                      <a:pt x="5167" y="4348"/>
                      <a:pt x="5167" y="4505"/>
                    </a:cubicBezTo>
                    <a:cubicBezTo>
                      <a:pt x="5167" y="5167"/>
                      <a:pt x="5703" y="5703"/>
                      <a:pt x="6396" y="5703"/>
                    </a:cubicBezTo>
                    <a:cubicBezTo>
                      <a:pt x="7057" y="5703"/>
                      <a:pt x="7593" y="5167"/>
                      <a:pt x="7593" y="4505"/>
                    </a:cubicBezTo>
                    <a:cubicBezTo>
                      <a:pt x="7593" y="4285"/>
                      <a:pt x="7561" y="4127"/>
                      <a:pt x="7498" y="3970"/>
                    </a:cubicBezTo>
                    <a:lnTo>
                      <a:pt x="9137" y="2332"/>
                    </a:lnTo>
                    <a:cubicBezTo>
                      <a:pt x="9294" y="2395"/>
                      <a:pt x="9483" y="2458"/>
                      <a:pt x="9641" y="2458"/>
                    </a:cubicBezTo>
                    <a:cubicBezTo>
                      <a:pt x="10334" y="2458"/>
                      <a:pt x="10901" y="1890"/>
                      <a:pt x="10901" y="1229"/>
                    </a:cubicBezTo>
                    <a:cubicBezTo>
                      <a:pt x="10901" y="536"/>
                      <a:pt x="10334" y="0"/>
                      <a:pt x="96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6400" bIns="86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15" name="Google Shape;297;p34"/>
            <p:cNvGrpSpPr/>
            <p:nvPr/>
          </p:nvGrpSpPr>
          <p:grpSpPr>
            <a:xfrm>
              <a:off x="6562080" y="3085920"/>
              <a:ext cx="367920" cy="365760"/>
              <a:chOff x="6562080" y="3085920"/>
              <a:chExt cx="367920" cy="365760"/>
            </a:xfrm>
          </p:grpSpPr>
          <p:sp>
            <p:nvSpPr>
              <p:cNvPr id="216" name="Google Shape;298;p34"/>
              <p:cNvSpPr/>
              <p:nvPr/>
            </p:nvSpPr>
            <p:spPr>
              <a:xfrm>
                <a:off x="6562080" y="3428280"/>
                <a:ext cx="367920" cy="23400"/>
              </a:xfrm>
              <a:custGeom>
                <a:avLst/>
                <a:gdLst>
                  <a:gd name="textAreaLeft" fmla="*/ 0 w 367920"/>
                  <a:gd name="textAreaRight" fmla="*/ 368280 w 367920"/>
                  <a:gd name="textAreaTop" fmla="*/ 0 h 23400"/>
                  <a:gd name="textAreaBottom" fmla="*/ 23760 h 23400"/>
                </a:gdLst>
                <a:ahLst/>
                <a:rect l="textAreaLeft" t="textAreaTop" r="textAreaRight" b="textAreaBottom"/>
                <a:pathLst>
                  <a:path w="12729" h="82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1880" bIns="11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Google Shape;299;p34"/>
              <p:cNvSpPr/>
              <p:nvPr/>
            </p:nvSpPr>
            <p:spPr>
              <a:xfrm>
                <a:off x="6562080" y="3284280"/>
                <a:ext cx="97200" cy="119880"/>
              </a:xfrm>
              <a:custGeom>
                <a:avLst/>
                <a:gdLst>
                  <a:gd name="textAreaLeft" fmla="*/ 0 w 97200"/>
                  <a:gd name="textAreaRight" fmla="*/ 97560 w 97200"/>
                  <a:gd name="textAreaTop" fmla="*/ 0 h 119880"/>
                  <a:gd name="textAreaBottom" fmla="*/ 120240 h 119880"/>
                </a:gdLst>
                <a:ahLst/>
                <a:rect l="textAreaLeft" t="textAreaTop" r="textAreaRight" b="textAreaBottom"/>
                <a:pathLst>
                  <a:path w="3372" h="416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0120" bIns="60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Google Shape;300;p34"/>
              <p:cNvSpPr/>
              <p:nvPr/>
            </p:nvSpPr>
            <p:spPr>
              <a:xfrm>
                <a:off x="6698880" y="3085920"/>
                <a:ext cx="95400" cy="318600"/>
              </a:xfrm>
              <a:custGeom>
                <a:avLst/>
                <a:gdLst>
                  <a:gd name="textAreaLeft" fmla="*/ 0 w 95400"/>
                  <a:gd name="textAreaRight" fmla="*/ 95760 w 95400"/>
                  <a:gd name="textAreaTop" fmla="*/ 0 h 318600"/>
                  <a:gd name="textAreaBottom" fmla="*/ 318960 h 318600"/>
                </a:gdLst>
                <a:ahLst/>
                <a:rect l="textAreaLeft" t="textAreaTop" r="textAreaRight" b="textAreaBottom"/>
                <a:pathLst>
                  <a:path w="3309" h="11028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Google Shape;301;p34"/>
              <p:cNvSpPr/>
              <p:nvPr/>
            </p:nvSpPr>
            <p:spPr>
              <a:xfrm>
                <a:off x="6834600" y="3188880"/>
                <a:ext cx="95400" cy="215640"/>
              </a:xfrm>
              <a:custGeom>
                <a:avLst/>
                <a:gdLst>
                  <a:gd name="textAreaLeft" fmla="*/ 0 w 95400"/>
                  <a:gd name="textAreaRight" fmla="*/ 95760 w 95400"/>
                  <a:gd name="textAreaTop" fmla="*/ 0 h 215640"/>
                  <a:gd name="textAreaBottom" fmla="*/ 216000 h 215640"/>
                </a:gdLst>
                <a:ahLst/>
                <a:rect l="textAreaLeft" t="textAreaTop" r="textAreaRight" b="textAreaBottom"/>
                <a:pathLst>
                  <a:path w="3309" h="7468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20" name="Google Shape;302;p34"/>
            <p:cNvGrpSpPr/>
            <p:nvPr/>
          </p:nvGrpSpPr>
          <p:grpSpPr>
            <a:xfrm>
              <a:off x="7088040" y="3085200"/>
              <a:ext cx="366840" cy="366840"/>
              <a:chOff x="7088040" y="3085200"/>
              <a:chExt cx="366840" cy="366840"/>
            </a:xfrm>
          </p:grpSpPr>
          <p:sp>
            <p:nvSpPr>
              <p:cNvPr id="221" name="Google Shape;303;p34"/>
              <p:cNvSpPr/>
              <p:nvPr/>
            </p:nvSpPr>
            <p:spPr>
              <a:xfrm>
                <a:off x="7088040" y="3133440"/>
                <a:ext cx="318600" cy="318600"/>
              </a:xfrm>
              <a:custGeom>
                <a:avLst/>
                <a:gdLst>
                  <a:gd name="textAreaLeft" fmla="*/ 0 w 318600"/>
                  <a:gd name="textAreaRight" fmla="*/ 318960 w 318600"/>
                  <a:gd name="textAreaTop" fmla="*/ 0 h 318600"/>
                  <a:gd name="textAreaBottom" fmla="*/ 318960 h 318600"/>
                </a:gdLst>
                <a:ahLst/>
                <a:rect l="textAreaLeft" t="textAreaTop" r="textAreaRight" b="textAreaBottom"/>
                <a:pathLst>
                  <a:path w="11027" h="11028">
                    <a:moveTo>
                      <a:pt x="5514" y="1"/>
                    </a:moveTo>
                    <a:cubicBezTo>
                      <a:pt x="2489" y="1"/>
                      <a:pt x="0" y="2458"/>
                      <a:pt x="0" y="5514"/>
                    </a:cubicBezTo>
                    <a:cubicBezTo>
                      <a:pt x="0" y="8539"/>
                      <a:pt x="2489" y="11027"/>
                      <a:pt x="5514" y="11027"/>
                    </a:cubicBezTo>
                    <a:cubicBezTo>
                      <a:pt x="8538" y="11027"/>
                      <a:pt x="11027" y="8539"/>
                      <a:pt x="11027" y="5514"/>
                    </a:cubicBezTo>
                    <a:cubicBezTo>
                      <a:pt x="11027" y="5294"/>
                      <a:pt x="10869" y="5105"/>
                      <a:pt x="10649" y="5105"/>
                    </a:cubicBezTo>
                    <a:lnTo>
                      <a:pt x="5955" y="5105"/>
                    </a:lnTo>
                    <a:lnTo>
                      <a:pt x="5955" y="410"/>
                    </a:lnTo>
                    <a:cubicBezTo>
                      <a:pt x="5955" y="190"/>
                      <a:pt x="5766" y="1"/>
                      <a:pt x="5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2" name="Google Shape;304;p34"/>
              <p:cNvSpPr/>
              <p:nvPr/>
            </p:nvSpPr>
            <p:spPr>
              <a:xfrm>
                <a:off x="7283160" y="3085200"/>
                <a:ext cx="171720" cy="169920"/>
              </a:xfrm>
              <a:custGeom>
                <a:avLst/>
                <a:gdLst>
                  <a:gd name="textAreaLeft" fmla="*/ 0 w 171720"/>
                  <a:gd name="textAreaRight" fmla="*/ 172080 w 171720"/>
                  <a:gd name="textAreaTop" fmla="*/ 0 h 169920"/>
                  <a:gd name="textAreaBottom" fmla="*/ 170280 h 169920"/>
                </a:gdLst>
                <a:ahLst/>
                <a:rect l="textAreaLeft" t="textAreaTop" r="textAreaRight" b="textAreaBottom"/>
                <a:pathLst>
                  <a:path w="5955" h="5892">
                    <a:moveTo>
                      <a:pt x="441" y="0"/>
                    </a:moveTo>
                    <a:cubicBezTo>
                      <a:pt x="189" y="0"/>
                      <a:pt x="0" y="158"/>
                      <a:pt x="0" y="378"/>
                    </a:cubicBezTo>
                    <a:lnTo>
                      <a:pt x="0" y="5513"/>
                    </a:lnTo>
                    <a:cubicBezTo>
                      <a:pt x="0" y="5702"/>
                      <a:pt x="189" y="5891"/>
                      <a:pt x="441" y="5891"/>
                    </a:cubicBezTo>
                    <a:lnTo>
                      <a:pt x="5514" y="5891"/>
                    </a:lnTo>
                    <a:cubicBezTo>
                      <a:pt x="5734" y="5891"/>
                      <a:pt x="5955" y="5702"/>
                      <a:pt x="5955" y="5513"/>
                    </a:cubicBezTo>
                    <a:cubicBezTo>
                      <a:pt x="5955" y="2489"/>
                      <a:pt x="3466" y="0"/>
                      <a:pt x="4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4960" bIns="84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23" name="Google Shape;305;p34"/>
            <p:cNvSpPr/>
            <p:nvPr/>
          </p:nvSpPr>
          <p:spPr>
            <a:xfrm>
              <a:off x="6084720" y="3085200"/>
              <a:ext cx="319680" cy="367200"/>
            </a:xfrm>
            <a:custGeom>
              <a:avLst/>
              <a:gdLst>
                <a:gd name="textAreaLeft" fmla="*/ 0 w 319680"/>
                <a:gd name="textAreaRight" fmla="*/ 320040 w 319680"/>
                <a:gd name="textAreaTop" fmla="*/ 0 h 367200"/>
                <a:gd name="textAreaBottom" fmla="*/ 367560 h 367200"/>
              </a:gdLst>
              <a:ahLst/>
              <a:rect l="textAreaLeft" t="textAreaTop" r="textAreaRight" b="textAreaBottom"/>
              <a:pathLst>
                <a:path w="11059" h="12704">
                  <a:moveTo>
                    <a:pt x="5545" y="3449"/>
                  </a:moveTo>
                  <a:cubicBezTo>
                    <a:pt x="5797" y="3449"/>
                    <a:pt x="5955" y="3638"/>
                    <a:pt x="5955" y="3859"/>
                  </a:cubicBezTo>
                  <a:lnTo>
                    <a:pt x="5955" y="4111"/>
                  </a:lnTo>
                  <a:cubicBezTo>
                    <a:pt x="6427" y="4268"/>
                    <a:pt x="6774" y="4741"/>
                    <a:pt x="6774" y="5308"/>
                  </a:cubicBezTo>
                  <a:cubicBezTo>
                    <a:pt x="6774" y="5528"/>
                    <a:pt x="6585" y="5749"/>
                    <a:pt x="6333" y="5749"/>
                  </a:cubicBezTo>
                  <a:cubicBezTo>
                    <a:pt x="6081" y="5749"/>
                    <a:pt x="5955" y="5528"/>
                    <a:pt x="5955" y="5308"/>
                  </a:cubicBezTo>
                  <a:cubicBezTo>
                    <a:pt x="5955" y="5056"/>
                    <a:pt x="5734" y="4898"/>
                    <a:pt x="5545" y="4898"/>
                  </a:cubicBezTo>
                  <a:cubicBezTo>
                    <a:pt x="5293" y="4898"/>
                    <a:pt x="5104" y="5119"/>
                    <a:pt x="5104" y="5308"/>
                  </a:cubicBezTo>
                  <a:cubicBezTo>
                    <a:pt x="5104" y="5528"/>
                    <a:pt x="5419" y="5780"/>
                    <a:pt x="5766" y="6001"/>
                  </a:cubicBezTo>
                  <a:cubicBezTo>
                    <a:pt x="6207" y="6316"/>
                    <a:pt x="6774" y="6725"/>
                    <a:pt x="6774" y="7387"/>
                  </a:cubicBezTo>
                  <a:cubicBezTo>
                    <a:pt x="6774" y="7954"/>
                    <a:pt x="6427" y="8364"/>
                    <a:pt x="5923" y="8584"/>
                  </a:cubicBezTo>
                  <a:lnTo>
                    <a:pt x="5923" y="8836"/>
                  </a:lnTo>
                  <a:cubicBezTo>
                    <a:pt x="5923" y="9088"/>
                    <a:pt x="5734" y="9246"/>
                    <a:pt x="5545" y="9246"/>
                  </a:cubicBezTo>
                  <a:cubicBezTo>
                    <a:pt x="5293" y="9246"/>
                    <a:pt x="5104" y="9057"/>
                    <a:pt x="5104" y="8836"/>
                  </a:cubicBezTo>
                  <a:lnTo>
                    <a:pt x="5104" y="8584"/>
                  </a:lnTo>
                  <a:cubicBezTo>
                    <a:pt x="4632" y="8427"/>
                    <a:pt x="4285" y="7954"/>
                    <a:pt x="4285" y="7387"/>
                  </a:cubicBezTo>
                  <a:cubicBezTo>
                    <a:pt x="4285" y="7167"/>
                    <a:pt x="4474" y="7009"/>
                    <a:pt x="4726" y="7009"/>
                  </a:cubicBezTo>
                  <a:cubicBezTo>
                    <a:pt x="4947" y="7009"/>
                    <a:pt x="5104" y="7198"/>
                    <a:pt x="5104" y="7387"/>
                  </a:cubicBezTo>
                  <a:cubicBezTo>
                    <a:pt x="5104" y="7639"/>
                    <a:pt x="5293" y="7828"/>
                    <a:pt x="5545" y="7828"/>
                  </a:cubicBezTo>
                  <a:cubicBezTo>
                    <a:pt x="5766" y="7828"/>
                    <a:pt x="5923" y="7639"/>
                    <a:pt x="5923" y="7387"/>
                  </a:cubicBezTo>
                  <a:cubicBezTo>
                    <a:pt x="5923" y="7167"/>
                    <a:pt x="5608" y="6914"/>
                    <a:pt x="5262" y="6694"/>
                  </a:cubicBezTo>
                  <a:cubicBezTo>
                    <a:pt x="4821" y="6379"/>
                    <a:pt x="4285" y="5969"/>
                    <a:pt x="4285" y="5308"/>
                  </a:cubicBezTo>
                  <a:cubicBezTo>
                    <a:pt x="4285" y="4741"/>
                    <a:pt x="4632" y="4331"/>
                    <a:pt x="5104" y="4111"/>
                  </a:cubicBezTo>
                  <a:lnTo>
                    <a:pt x="5104" y="3859"/>
                  </a:lnTo>
                  <a:cubicBezTo>
                    <a:pt x="5104" y="3606"/>
                    <a:pt x="5293" y="3449"/>
                    <a:pt x="5545" y="3449"/>
                  </a:cubicBezTo>
                  <a:close/>
                  <a:moveTo>
                    <a:pt x="10651" y="1"/>
                  </a:moveTo>
                  <a:cubicBezTo>
                    <a:pt x="10562" y="1"/>
                    <a:pt x="10473" y="34"/>
                    <a:pt x="10397" y="109"/>
                  </a:cubicBezTo>
                  <a:cubicBezTo>
                    <a:pt x="9389" y="834"/>
                    <a:pt x="8538" y="960"/>
                    <a:pt x="8034" y="960"/>
                  </a:cubicBezTo>
                  <a:cubicBezTo>
                    <a:pt x="7310" y="960"/>
                    <a:pt x="6396" y="645"/>
                    <a:pt x="5766" y="172"/>
                  </a:cubicBezTo>
                  <a:cubicBezTo>
                    <a:pt x="5703" y="109"/>
                    <a:pt x="5616" y="78"/>
                    <a:pt x="5526" y="78"/>
                  </a:cubicBezTo>
                  <a:cubicBezTo>
                    <a:pt x="5435" y="78"/>
                    <a:pt x="5341" y="109"/>
                    <a:pt x="5262" y="172"/>
                  </a:cubicBezTo>
                  <a:cubicBezTo>
                    <a:pt x="4632" y="645"/>
                    <a:pt x="3781" y="960"/>
                    <a:pt x="3025" y="960"/>
                  </a:cubicBezTo>
                  <a:cubicBezTo>
                    <a:pt x="2237" y="960"/>
                    <a:pt x="1418" y="645"/>
                    <a:pt x="662" y="109"/>
                  </a:cubicBezTo>
                  <a:cubicBezTo>
                    <a:pt x="582" y="47"/>
                    <a:pt x="495" y="20"/>
                    <a:pt x="411" y="20"/>
                  </a:cubicBezTo>
                  <a:cubicBezTo>
                    <a:pt x="196" y="20"/>
                    <a:pt x="0" y="198"/>
                    <a:pt x="0" y="424"/>
                  </a:cubicBezTo>
                  <a:lnTo>
                    <a:pt x="0" y="5276"/>
                  </a:lnTo>
                  <a:cubicBezTo>
                    <a:pt x="0" y="8616"/>
                    <a:pt x="2143" y="11609"/>
                    <a:pt x="5388" y="12680"/>
                  </a:cubicBezTo>
                  <a:cubicBezTo>
                    <a:pt x="5419" y="12696"/>
                    <a:pt x="5459" y="12703"/>
                    <a:pt x="5506" y="12703"/>
                  </a:cubicBezTo>
                  <a:cubicBezTo>
                    <a:pt x="5553" y="12703"/>
                    <a:pt x="5608" y="12696"/>
                    <a:pt x="5671" y="12680"/>
                  </a:cubicBezTo>
                  <a:cubicBezTo>
                    <a:pt x="8885" y="11609"/>
                    <a:pt x="11059" y="8616"/>
                    <a:pt x="11059" y="5276"/>
                  </a:cubicBezTo>
                  <a:lnTo>
                    <a:pt x="11059" y="424"/>
                  </a:lnTo>
                  <a:cubicBezTo>
                    <a:pt x="11059" y="182"/>
                    <a:pt x="10858" y="1"/>
                    <a:pt x="1065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Google Shape;306;p34"/>
            <p:cNvSpPr/>
            <p:nvPr/>
          </p:nvSpPr>
          <p:spPr>
            <a:xfrm>
              <a:off x="7845840" y="955440"/>
              <a:ext cx="180360" cy="1499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Google Shape;307;p34"/>
            <p:cNvSpPr/>
            <p:nvPr/>
          </p:nvSpPr>
          <p:spPr>
            <a:xfrm>
              <a:off x="6084720" y="973080"/>
              <a:ext cx="1498320" cy="1499040"/>
            </a:xfrm>
            <a:prstGeom prst="roundRect">
              <a:avLst>
                <a:gd name="adj" fmla="val 31368"/>
              </a:avLst>
            </a:prstGeom>
            <a:gradFill rotWithShape="0">
              <a:gsLst>
                <a:gs pos="0">
                  <a:srgbClr val="ffab40"/>
                </a:gs>
                <a:gs pos="100000">
                  <a:srgbClr val="977499"/>
                </a:gs>
              </a:gsLst>
              <a:lin ang="5400000"/>
            </a:gradFill>
            <a:ln w="0">
              <a:noFill/>
            </a:ln>
            <a:effectLst>
              <a:outerShdw algn="bl" blurRad="500040" dir="2399427" dist="142843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Google Shape;308;p34"/>
            <p:cNvSpPr/>
            <p:nvPr/>
          </p:nvSpPr>
          <p:spPr>
            <a:xfrm>
              <a:off x="6439680" y="1354680"/>
              <a:ext cx="775080" cy="735480"/>
            </a:xfrm>
            <a:custGeom>
              <a:avLst/>
              <a:gdLst>
                <a:gd name="textAreaLeft" fmla="*/ 0 w 775080"/>
                <a:gd name="textAreaRight" fmla="*/ 775440 w 775080"/>
                <a:gd name="textAreaTop" fmla="*/ 0 h 735480"/>
                <a:gd name="textAreaBottom" fmla="*/ 735840 h 735480"/>
              </a:gdLst>
              <a:ahLst/>
              <a:rect l="textAreaLeft" t="textAreaTop" r="textAreaRight" b="textAreaBottom"/>
              <a:pathLst>
                <a:path w="12666" h="12016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Google Shape;309;p34"/>
            <p:cNvSpPr/>
            <p:nvPr/>
          </p:nvSpPr>
          <p:spPr>
            <a:xfrm>
              <a:off x="7774920" y="1307160"/>
              <a:ext cx="322200" cy="153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9c5bff"/>
                </a:gs>
              </a:gsLst>
              <a:lin ang="5400000"/>
            </a:gradFill>
            <a:ln w="0">
              <a:noFill/>
            </a:ln>
            <a:effectLst>
              <a:outerShdw algn="bl" blurRad="142920" dir="2642517" dist="76123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4360" bIns="54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latin typeface="Krona One"/>
                <a:ea typeface="Krona One"/>
              </a:rPr>
              <a:t>Interfaz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895680" y="1288800"/>
            <a:ext cx="6972840" cy="327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Lato"/>
                <a:ea typeface="Lato"/>
              </a:rPr>
              <a:t>Interfaz web REACT, CSS y JS: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Lato"/>
                <a:ea typeface="Lato"/>
              </a:rPr>
              <a:t>Esta interfaz permite a los usuarios registrarse, autenticarse y acceder a todas las funcionalidades de la aplicación, como realizar operaciones de conversión de divisas, hacer un seguimiento en tiempo real de los tipos de cambio o gestionar favoritos.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Lato"/>
                <a:ea typeface="Lato"/>
              </a:rPr>
              <a:t>Interfaz programática (API basada en OpenAPI 3.0):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Lato"/>
                <a:ea typeface="Lato"/>
              </a:rPr>
              <a:t>Brinda a desarrolladores y sistemas la posibilidad de interactuar con la aplicación a través de una API. Otros servicios o aplicaciones podrán realizar solicitudes y obtener respuestas estructuradas.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latin typeface="Krona One"/>
                <a:ea typeface="Krona One"/>
              </a:rPr>
              <a:t>04. Tecnologías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8" name="Google Shape;430;p44"/>
          <p:cNvGraphicFramePr/>
          <p:nvPr/>
        </p:nvGraphicFramePr>
        <p:xfrm>
          <a:off x="631800" y="1428840"/>
          <a:ext cx="7928640" cy="2579040"/>
        </p:xfrm>
        <a:graphic>
          <a:graphicData uri="http://schemas.openxmlformats.org/drawingml/2006/table">
            <a:tbl>
              <a:tblPr/>
              <a:tblGrid>
                <a:gridCol w="3964320"/>
                <a:gridCol w="3964320"/>
              </a:tblGrid>
              <a:tr h="4298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Lenguajes de programación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Python, Node.js y Flask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4298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Framework web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FastAPI para Python y Express.js para Node.js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4298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Bases de datos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PostgreSQL y MongoDB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4298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Documentación de API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OpenAPI 3.0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4298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Interfaz de Usuario (UI)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HTML5, CSS y JavaScript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4298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Fuentes de Datos Externos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https://www.alphavantage.co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14960" y="458640"/>
            <a:ext cx="829620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chemeClr val="lt1"/>
                </a:solidFill>
                <a:latin typeface="Krona One"/>
                <a:ea typeface="Krona One"/>
              </a:rPr>
              <a:t>05. Modelo de datos del proyecto</a:t>
            </a:r>
            <a:endParaRPr b="0" lang="es-E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Google Shape;436;p45"/>
          <p:cNvSpPr/>
          <p:nvPr/>
        </p:nvSpPr>
        <p:spPr>
          <a:xfrm>
            <a:off x="714960" y="1443960"/>
            <a:ext cx="3672720" cy="145512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id_divisa_pre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id_divisa_post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ratio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fecha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11" name="Google Shape;437;p45"/>
          <p:cNvGrpSpPr/>
          <p:nvPr/>
        </p:nvGrpSpPr>
        <p:grpSpPr>
          <a:xfrm>
            <a:off x="3046320" y="1808280"/>
            <a:ext cx="814320" cy="804240"/>
            <a:chOff x="3046320" y="1808280"/>
            <a:chExt cx="814320" cy="804240"/>
          </a:xfrm>
        </p:grpSpPr>
        <p:sp>
          <p:nvSpPr>
            <p:cNvPr id="312" name="Google Shape;438;p45"/>
            <p:cNvSpPr/>
            <p:nvPr/>
          </p:nvSpPr>
          <p:spPr>
            <a:xfrm>
              <a:off x="3046320" y="1808280"/>
              <a:ext cx="814320" cy="804240"/>
            </a:xfrm>
            <a:prstGeom prst="roundRect">
              <a:avLst>
                <a:gd name="adj" fmla="val 31368"/>
              </a:avLst>
            </a:prstGeom>
            <a:gradFill rotWithShape="0">
              <a:gsLst>
                <a:gs pos="0">
                  <a:srgbClr val="ffab40"/>
                </a:gs>
                <a:gs pos="100000">
                  <a:srgbClr val="977499"/>
                </a:gs>
              </a:gsLst>
              <a:lin ang="5400000"/>
            </a:gradFill>
            <a:ln w="0">
              <a:noFill/>
            </a:ln>
            <a:effectLst>
              <a:outerShdw algn="bl" blurRad="500040" dir="2399427" dist="142843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13" name="Google Shape;439;p45"/>
            <p:cNvGrpSpPr/>
            <p:nvPr/>
          </p:nvGrpSpPr>
          <p:grpSpPr>
            <a:xfrm>
              <a:off x="3264840" y="2006280"/>
              <a:ext cx="377280" cy="345600"/>
              <a:chOff x="3264840" y="2006280"/>
              <a:chExt cx="377280" cy="345600"/>
            </a:xfrm>
          </p:grpSpPr>
          <p:sp>
            <p:nvSpPr>
              <p:cNvPr id="314" name="Google Shape;440;p45"/>
              <p:cNvSpPr/>
              <p:nvPr/>
            </p:nvSpPr>
            <p:spPr>
              <a:xfrm>
                <a:off x="3386160" y="2098080"/>
                <a:ext cx="255960" cy="253800"/>
              </a:xfrm>
              <a:custGeom>
                <a:avLst/>
                <a:gdLst>
                  <a:gd name="textAreaLeft" fmla="*/ 0 w 255960"/>
                  <a:gd name="textAreaRight" fmla="*/ 256320 w 255960"/>
                  <a:gd name="textAreaTop" fmla="*/ 0 h 253800"/>
                  <a:gd name="textAreaBottom" fmla="*/ 254160 h 253800"/>
                </a:gdLst>
                <a:ahLst/>
                <a:rect l="textAreaLeft" t="textAreaTop" r="textAreaRight" b="textAreaBottom"/>
                <a:pathLst>
                  <a:path w="8255" h="8287">
                    <a:moveTo>
                      <a:pt x="4128" y="1229"/>
                    </a:moveTo>
                    <a:cubicBezTo>
                      <a:pt x="4348" y="1229"/>
                      <a:pt x="4506" y="1418"/>
                      <a:pt x="4506" y="1670"/>
                    </a:cubicBezTo>
                    <a:lnTo>
                      <a:pt x="4506" y="1922"/>
                    </a:lnTo>
                    <a:cubicBezTo>
                      <a:pt x="4978" y="2080"/>
                      <a:pt x="5356" y="2552"/>
                      <a:pt x="5356" y="3119"/>
                    </a:cubicBezTo>
                    <a:cubicBezTo>
                      <a:pt x="5356" y="3340"/>
                      <a:pt x="5136" y="3498"/>
                      <a:pt x="4947" y="3498"/>
                    </a:cubicBezTo>
                    <a:cubicBezTo>
                      <a:pt x="4726" y="3498"/>
                      <a:pt x="4506" y="3308"/>
                      <a:pt x="4506" y="3119"/>
                    </a:cubicBezTo>
                    <a:cubicBezTo>
                      <a:pt x="4506" y="2867"/>
                      <a:pt x="4317" y="2710"/>
                      <a:pt x="4128" y="2710"/>
                    </a:cubicBezTo>
                    <a:cubicBezTo>
                      <a:pt x="3939" y="2710"/>
                      <a:pt x="3687" y="2930"/>
                      <a:pt x="3687" y="3119"/>
                    </a:cubicBezTo>
                    <a:cubicBezTo>
                      <a:pt x="3718" y="3340"/>
                      <a:pt x="4033" y="3592"/>
                      <a:pt x="4411" y="3813"/>
                    </a:cubicBezTo>
                    <a:cubicBezTo>
                      <a:pt x="4821" y="4128"/>
                      <a:pt x="5388" y="4537"/>
                      <a:pt x="5388" y="5199"/>
                    </a:cubicBezTo>
                    <a:cubicBezTo>
                      <a:pt x="5388" y="5766"/>
                      <a:pt x="5041" y="6175"/>
                      <a:pt x="4569" y="6396"/>
                    </a:cubicBezTo>
                    <a:lnTo>
                      <a:pt x="4569" y="6648"/>
                    </a:lnTo>
                    <a:cubicBezTo>
                      <a:pt x="4569" y="6900"/>
                      <a:pt x="4348" y="7089"/>
                      <a:pt x="4159" y="7089"/>
                    </a:cubicBezTo>
                    <a:cubicBezTo>
                      <a:pt x="3970" y="7089"/>
                      <a:pt x="3718" y="6900"/>
                      <a:pt x="3718" y="6648"/>
                    </a:cubicBezTo>
                    <a:lnTo>
                      <a:pt x="3718" y="6396"/>
                    </a:lnTo>
                    <a:cubicBezTo>
                      <a:pt x="3245" y="6238"/>
                      <a:pt x="2899" y="5766"/>
                      <a:pt x="2899" y="5199"/>
                    </a:cubicBezTo>
                    <a:cubicBezTo>
                      <a:pt x="2899" y="4978"/>
                      <a:pt x="3088" y="4821"/>
                      <a:pt x="3308" y="4821"/>
                    </a:cubicBezTo>
                    <a:cubicBezTo>
                      <a:pt x="3498" y="4821"/>
                      <a:pt x="3687" y="5010"/>
                      <a:pt x="3687" y="5199"/>
                    </a:cubicBezTo>
                    <a:cubicBezTo>
                      <a:pt x="3687" y="5451"/>
                      <a:pt x="3876" y="5608"/>
                      <a:pt x="4128" y="5608"/>
                    </a:cubicBezTo>
                    <a:cubicBezTo>
                      <a:pt x="4348" y="5608"/>
                      <a:pt x="4506" y="5388"/>
                      <a:pt x="4506" y="5199"/>
                    </a:cubicBezTo>
                    <a:cubicBezTo>
                      <a:pt x="4506" y="4978"/>
                      <a:pt x="4191" y="4726"/>
                      <a:pt x="3844" y="4506"/>
                    </a:cubicBezTo>
                    <a:cubicBezTo>
                      <a:pt x="3403" y="4191"/>
                      <a:pt x="2867" y="3781"/>
                      <a:pt x="2867" y="3119"/>
                    </a:cubicBezTo>
                    <a:cubicBezTo>
                      <a:pt x="2867" y="2552"/>
                      <a:pt x="3214" y="2143"/>
                      <a:pt x="3687" y="1922"/>
                    </a:cubicBezTo>
                    <a:lnTo>
                      <a:pt x="3687" y="1670"/>
                    </a:lnTo>
                    <a:cubicBezTo>
                      <a:pt x="3687" y="1418"/>
                      <a:pt x="3876" y="1229"/>
                      <a:pt x="4128" y="1229"/>
                    </a:cubicBezTo>
                    <a:close/>
                    <a:moveTo>
                      <a:pt x="4128" y="0"/>
                    </a:moveTo>
                    <a:cubicBezTo>
                      <a:pt x="1828" y="0"/>
                      <a:pt x="0" y="1859"/>
                      <a:pt x="0" y="4128"/>
                    </a:cubicBezTo>
                    <a:cubicBezTo>
                      <a:pt x="0" y="6427"/>
                      <a:pt x="1828" y="8286"/>
                      <a:pt x="4128" y="8286"/>
                    </a:cubicBezTo>
                    <a:cubicBezTo>
                      <a:pt x="6396" y="8286"/>
                      <a:pt x="8255" y="6427"/>
                      <a:pt x="8255" y="4128"/>
                    </a:cubicBezTo>
                    <a:cubicBezTo>
                      <a:pt x="8255" y="1859"/>
                      <a:pt x="6396" y="0"/>
                      <a:pt x="41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5" name="Google Shape;441;p45"/>
              <p:cNvSpPr/>
              <p:nvPr/>
            </p:nvSpPr>
            <p:spPr>
              <a:xfrm>
                <a:off x="3265920" y="2006280"/>
                <a:ext cx="198360" cy="91440"/>
              </a:xfrm>
              <a:custGeom>
                <a:avLst/>
                <a:gdLst>
                  <a:gd name="textAreaLeft" fmla="*/ 0 w 198360"/>
                  <a:gd name="textAreaRight" fmla="*/ 198720 w 198360"/>
                  <a:gd name="textAreaTop" fmla="*/ 0 h 91440"/>
                  <a:gd name="textAreaBottom" fmla="*/ 91800 h 91440"/>
                </a:gdLst>
                <a:ahLst/>
                <a:rect l="textAreaLeft" t="textAreaTop" r="textAreaRight" b="textAreaBottom"/>
                <a:pathLst>
                  <a:path w="6396" h="2994">
                    <a:moveTo>
                      <a:pt x="3214" y="1"/>
                    </a:moveTo>
                    <a:cubicBezTo>
                      <a:pt x="1450" y="1"/>
                      <a:pt x="0" y="662"/>
                      <a:pt x="0" y="1513"/>
                    </a:cubicBezTo>
                    <a:cubicBezTo>
                      <a:pt x="0" y="2332"/>
                      <a:pt x="1450" y="2993"/>
                      <a:pt x="3214" y="2993"/>
                    </a:cubicBezTo>
                    <a:cubicBezTo>
                      <a:pt x="4947" y="2993"/>
                      <a:pt x="6396" y="2332"/>
                      <a:pt x="6396" y="1513"/>
                    </a:cubicBezTo>
                    <a:cubicBezTo>
                      <a:pt x="6396" y="662"/>
                      <a:pt x="4947" y="1"/>
                      <a:pt x="32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6" name="Google Shape;442;p45"/>
              <p:cNvSpPr/>
              <p:nvPr/>
            </p:nvSpPr>
            <p:spPr>
              <a:xfrm>
                <a:off x="3265920" y="2102040"/>
                <a:ext cx="136800" cy="7308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4411" h="2395">
                    <a:moveTo>
                      <a:pt x="0" y="0"/>
                    </a:moveTo>
                    <a:lnTo>
                      <a:pt x="0" y="1135"/>
                    </a:lnTo>
                    <a:cubicBezTo>
                      <a:pt x="0" y="1450"/>
                      <a:pt x="347" y="1765"/>
                      <a:pt x="882" y="2017"/>
                    </a:cubicBezTo>
                    <a:cubicBezTo>
                      <a:pt x="1355" y="2237"/>
                      <a:pt x="2332" y="2395"/>
                      <a:pt x="3151" y="2395"/>
                    </a:cubicBezTo>
                    <a:lnTo>
                      <a:pt x="3308" y="2395"/>
                    </a:lnTo>
                    <a:cubicBezTo>
                      <a:pt x="3560" y="1733"/>
                      <a:pt x="3907" y="1135"/>
                      <a:pt x="4411" y="631"/>
                    </a:cubicBezTo>
                    <a:lnTo>
                      <a:pt x="4411" y="631"/>
                    </a:lnTo>
                    <a:cubicBezTo>
                      <a:pt x="4033" y="694"/>
                      <a:pt x="3623" y="757"/>
                      <a:pt x="3182" y="757"/>
                    </a:cubicBezTo>
                    <a:cubicBezTo>
                      <a:pt x="2363" y="757"/>
                      <a:pt x="1261" y="599"/>
                      <a:pt x="567" y="316"/>
                    </a:cubicBezTo>
                    <a:cubicBezTo>
                      <a:pt x="347" y="221"/>
                      <a:pt x="158" y="12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7" name="Google Shape;443;p45"/>
              <p:cNvSpPr/>
              <p:nvPr/>
            </p:nvSpPr>
            <p:spPr>
              <a:xfrm>
                <a:off x="3265920" y="2252880"/>
                <a:ext cx="131760" cy="73080"/>
              </a:xfrm>
              <a:custGeom>
                <a:avLst/>
                <a:gdLst>
                  <a:gd name="textAreaLeft" fmla="*/ 0 w 131760"/>
                  <a:gd name="textAreaRight" fmla="*/ 132120 w 13176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4254" h="2395">
                    <a:moveTo>
                      <a:pt x="0" y="0"/>
                    </a:moveTo>
                    <a:lnTo>
                      <a:pt x="0" y="1197"/>
                    </a:lnTo>
                    <a:cubicBezTo>
                      <a:pt x="0" y="1701"/>
                      <a:pt x="1355" y="2395"/>
                      <a:pt x="3182" y="2395"/>
                    </a:cubicBezTo>
                    <a:cubicBezTo>
                      <a:pt x="3560" y="2395"/>
                      <a:pt x="3907" y="2363"/>
                      <a:pt x="4254" y="2332"/>
                    </a:cubicBezTo>
                    <a:cubicBezTo>
                      <a:pt x="3875" y="1859"/>
                      <a:pt x="3560" y="1355"/>
                      <a:pt x="3340" y="756"/>
                    </a:cubicBezTo>
                    <a:lnTo>
                      <a:pt x="3182" y="756"/>
                    </a:lnTo>
                    <a:cubicBezTo>
                      <a:pt x="2363" y="756"/>
                      <a:pt x="1261" y="599"/>
                      <a:pt x="567" y="315"/>
                    </a:cubicBezTo>
                    <a:cubicBezTo>
                      <a:pt x="347" y="252"/>
                      <a:pt x="158" y="12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8" name="Google Shape;444;p45"/>
              <p:cNvSpPr/>
              <p:nvPr/>
            </p:nvSpPr>
            <p:spPr>
              <a:xfrm>
                <a:off x="3264840" y="2177280"/>
                <a:ext cx="96480" cy="74160"/>
              </a:xfrm>
              <a:custGeom>
                <a:avLst/>
                <a:gdLst>
                  <a:gd name="textAreaLeft" fmla="*/ 0 w 96480"/>
                  <a:gd name="textAreaRight" fmla="*/ 96840 w 96480"/>
                  <a:gd name="textAreaTop" fmla="*/ 0 h 74160"/>
                  <a:gd name="textAreaBottom" fmla="*/ 74520 h 74160"/>
                </a:gdLst>
                <a:ahLst/>
                <a:rect l="textAreaLeft" t="textAreaTop" r="textAreaRight" b="textAreaBottom"/>
                <a:pathLst>
                  <a:path w="3120" h="2427">
                    <a:moveTo>
                      <a:pt x="1" y="1"/>
                    </a:moveTo>
                    <a:lnTo>
                      <a:pt x="1" y="1167"/>
                    </a:lnTo>
                    <a:lnTo>
                      <a:pt x="32" y="1167"/>
                    </a:lnTo>
                    <a:cubicBezTo>
                      <a:pt x="32" y="1482"/>
                      <a:pt x="379" y="1797"/>
                      <a:pt x="914" y="2017"/>
                    </a:cubicBezTo>
                    <a:cubicBezTo>
                      <a:pt x="1387" y="2238"/>
                      <a:pt x="2332" y="2395"/>
                      <a:pt x="3120" y="2427"/>
                    </a:cubicBezTo>
                    <a:cubicBezTo>
                      <a:pt x="3057" y="2143"/>
                      <a:pt x="3025" y="1860"/>
                      <a:pt x="3025" y="1608"/>
                    </a:cubicBezTo>
                    <a:cubicBezTo>
                      <a:pt x="3025" y="1324"/>
                      <a:pt x="3088" y="1041"/>
                      <a:pt x="3120" y="757"/>
                    </a:cubicBezTo>
                    <a:cubicBezTo>
                      <a:pt x="2332" y="757"/>
                      <a:pt x="1230" y="599"/>
                      <a:pt x="536" y="316"/>
                    </a:cubicBezTo>
                    <a:cubicBezTo>
                      <a:pt x="347" y="253"/>
                      <a:pt x="158" y="12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19" name="Google Shape;445;p45"/>
          <p:cNvSpPr/>
          <p:nvPr/>
        </p:nvSpPr>
        <p:spPr>
          <a:xfrm>
            <a:off x="784800" y="1026000"/>
            <a:ext cx="311508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Lato"/>
                <a:ea typeface="Lato"/>
              </a:rPr>
              <a:t>Tabla de ratios_divisa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Google Shape;446;p45"/>
          <p:cNvSpPr/>
          <p:nvPr/>
        </p:nvSpPr>
        <p:spPr>
          <a:xfrm>
            <a:off x="5132880" y="1443960"/>
            <a:ext cx="3672720" cy="145512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Id_usuario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(FK usuario)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Id_ratio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(FK ratios_divisa)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fecha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Google Shape;447;p45"/>
          <p:cNvSpPr/>
          <p:nvPr/>
        </p:nvSpPr>
        <p:spPr>
          <a:xfrm>
            <a:off x="7503120" y="1808280"/>
            <a:ext cx="814320" cy="804240"/>
          </a:xfrm>
          <a:prstGeom prst="roundRect">
            <a:avLst>
              <a:gd name="adj" fmla="val 31368"/>
            </a:avLst>
          </a:prstGeom>
          <a:gradFill rotWithShape="0">
            <a:gsLst>
              <a:gs pos="0">
                <a:srgbClr val="ffab40"/>
              </a:gs>
              <a:gs pos="100000">
                <a:srgbClr val="977499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Google Shape;448;p45"/>
          <p:cNvSpPr/>
          <p:nvPr/>
        </p:nvSpPr>
        <p:spPr>
          <a:xfrm>
            <a:off x="5202360" y="1026000"/>
            <a:ext cx="311508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Lato"/>
                <a:ea typeface="Lato"/>
              </a:rPr>
              <a:t>Tabla de favoritos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Google Shape;449;p45"/>
          <p:cNvSpPr/>
          <p:nvPr/>
        </p:nvSpPr>
        <p:spPr>
          <a:xfrm>
            <a:off x="7688520" y="1983960"/>
            <a:ext cx="443520" cy="453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6400" bIns="864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Google Shape;450;p45"/>
          <p:cNvSpPr/>
          <p:nvPr/>
        </p:nvSpPr>
        <p:spPr>
          <a:xfrm>
            <a:off x="2735640" y="3484800"/>
            <a:ext cx="3672720" cy="145512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Email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contraseña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nombre_usuario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fecha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Google Shape;451;p45"/>
          <p:cNvSpPr/>
          <p:nvPr/>
        </p:nvSpPr>
        <p:spPr>
          <a:xfrm>
            <a:off x="5202360" y="3745080"/>
            <a:ext cx="814320" cy="804240"/>
          </a:xfrm>
          <a:prstGeom prst="roundRect">
            <a:avLst>
              <a:gd name="adj" fmla="val 31368"/>
            </a:avLst>
          </a:prstGeom>
          <a:gradFill rotWithShape="0">
            <a:gsLst>
              <a:gs pos="0">
                <a:srgbClr val="ffab40"/>
              </a:gs>
              <a:gs pos="100000">
                <a:srgbClr val="977499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Google Shape;452;p45"/>
          <p:cNvSpPr/>
          <p:nvPr/>
        </p:nvSpPr>
        <p:spPr>
          <a:xfrm>
            <a:off x="2812320" y="3049560"/>
            <a:ext cx="3115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Lato"/>
                <a:ea typeface="Lato"/>
              </a:rPr>
              <a:t>Tabla de usuario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7" name="Google Shape;453;p45"/>
          <p:cNvGrpSpPr/>
          <p:nvPr/>
        </p:nvGrpSpPr>
        <p:grpSpPr>
          <a:xfrm>
            <a:off x="5408640" y="3893400"/>
            <a:ext cx="402120" cy="507240"/>
            <a:chOff x="5408640" y="3893400"/>
            <a:chExt cx="402120" cy="507240"/>
          </a:xfrm>
        </p:grpSpPr>
        <p:sp>
          <p:nvSpPr>
            <p:cNvPr id="328" name="Google Shape;454;p45"/>
            <p:cNvSpPr/>
            <p:nvPr/>
          </p:nvSpPr>
          <p:spPr>
            <a:xfrm>
              <a:off x="5628600" y="4155840"/>
              <a:ext cx="80640" cy="10044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3138" h="3831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Google Shape;455;p45"/>
            <p:cNvSpPr/>
            <p:nvPr/>
          </p:nvSpPr>
          <p:spPr>
            <a:xfrm>
              <a:off x="5508360" y="3953160"/>
              <a:ext cx="203400" cy="207360"/>
            </a:xfrm>
            <a:custGeom>
              <a:avLst/>
              <a:gdLst>
                <a:gd name="textAreaLeft" fmla="*/ 0 w 203400"/>
                <a:gd name="textAreaRight" fmla="*/ 203760 w 203400"/>
                <a:gd name="textAreaTop" fmla="*/ 0 h 207360"/>
                <a:gd name="textAreaBottom" fmla="*/ 207720 h 207360"/>
              </a:gdLst>
              <a:ahLst/>
              <a:rect l="textAreaLeft" t="textAreaTop" r="textAreaRight" b="textAreaBottom"/>
              <a:pathLst>
                <a:path w="7906" h="7887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Google Shape;456;p45"/>
            <p:cNvSpPr/>
            <p:nvPr/>
          </p:nvSpPr>
          <p:spPr>
            <a:xfrm>
              <a:off x="5509080" y="3893400"/>
              <a:ext cx="171720" cy="88920"/>
            </a:xfrm>
            <a:custGeom>
              <a:avLst/>
              <a:gdLst>
                <a:gd name="textAreaLeft" fmla="*/ 0 w 171720"/>
                <a:gd name="textAreaRight" fmla="*/ 172080 w 17172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6677" h="3389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Google Shape;457;p45"/>
            <p:cNvSpPr/>
            <p:nvPr/>
          </p:nvSpPr>
          <p:spPr>
            <a:xfrm>
              <a:off x="5408640" y="4182840"/>
              <a:ext cx="186480" cy="217800"/>
            </a:xfrm>
            <a:custGeom>
              <a:avLst/>
              <a:gdLst>
                <a:gd name="textAreaLeft" fmla="*/ 0 w 186480"/>
                <a:gd name="textAreaRight" fmla="*/ 186840 w 186480"/>
                <a:gd name="textAreaTop" fmla="*/ 0 h 217800"/>
                <a:gd name="textAreaBottom" fmla="*/ 218160 h 217800"/>
              </a:gdLst>
              <a:ahLst/>
              <a:rect l="textAreaLeft" t="textAreaTop" r="textAreaRight" b="textAreaBottom"/>
              <a:pathLst>
                <a:path w="7249" h="8285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Google Shape;458;p45"/>
            <p:cNvSpPr/>
            <p:nvPr/>
          </p:nvSpPr>
          <p:spPr>
            <a:xfrm>
              <a:off x="5624640" y="4182840"/>
              <a:ext cx="186120" cy="217800"/>
            </a:xfrm>
            <a:custGeom>
              <a:avLst/>
              <a:gdLst>
                <a:gd name="textAreaLeft" fmla="*/ 0 w 186120"/>
                <a:gd name="textAreaRight" fmla="*/ 186480 w 186120"/>
                <a:gd name="textAreaTop" fmla="*/ 0 h 217800"/>
                <a:gd name="textAreaBottom" fmla="*/ 218160 h 217800"/>
              </a:gdLst>
              <a:ahLst/>
              <a:rect l="textAreaLeft" t="textAreaTop" r="textAreaRight" b="textAreaBottom"/>
              <a:pathLst>
                <a:path w="7240" h="8284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Google Shape;459;p45"/>
            <p:cNvSpPr/>
            <p:nvPr/>
          </p:nvSpPr>
          <p:spPr>
            <a:xfrm>
              <a:off x="5511240" y="4156200"/>
              <a:ext cx="80280" cy="1000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3129" h="3816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Google Shape;460;p45"/>
            <p:cNvSpPr/>
            <p:nvPr/>
          </p:nvSpPr>
          <p:spPr>
            <a:xfrm>
              <a:off x="5598000" y="4190040"/>
              <a:ext cx="23400" cy="1800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926" h="702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72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latin typeface="Krona One"/>
                <a:ea typeface="Krona One"/>
              </a:rPr>
              <a:t>06. Sketch (SPA)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Google Shape;466;p46"/>
          <p:cNvSpPr/>
          <p:nvPr/>
        </p:nvSpPr>
        <p:spPr>
          <a:xfrm>
            <a:off x="1059840" y="1548000"/>
            <a:ext cx="3212640" cy="720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chemeClr val="lt1"/>
                </a:solidFill>
                <a:latin typeface="Lato"/>
                <a:ea typeface="Lato"/>
              </a:rPr>
              <a:t>Login/Registro</a:t>
            </a:r>
            <a:endParaRPr b="0" lang="es-ES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Google Shape;467;p46"/>
          <p:cNvSpPr/>
          <p:nvPr/>
        </p:nvSpPr>
        <p:spPr>
          <a:xfrm>
            <a:off x="4871160" y="1548000"/>
            <a:ext cx="3212640" cy="720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chemeClr val="lt1"/>
                </a:solidFill>
                <a:latin typeface="Lato"/>
                <a:ea typeface="Lato"/>
              </a:rPr>
              <a:t>Divisas disponibles</a:t>
            </a:r>
            <a:endParaRPr b="0" lang="es-ES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Google Shape;468;p46"/>
          <p:cNvSpPr/>
          <p:nvPr/>
        </p:nvSpPr>
        <p:spPr>
          <a:xfrm>
            <a:off x="1059840" y="3708000"/>
            <a:ext cx="3212640" cy="720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chemeClr val="lt1"/>
                </a:solidFill>
                <a:latin typeface="Lato"/>
                <a:ea typeface="Lato"/>
              </a:rPr>
              <a:t>Conversor de divisas</a:t>
            </a:r>
            <a:endParaRPr b="0" lang="es-ES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Google Shape;469;p46"/>
          <p:cNvSpPr/>
          <p:nvPr/>
        </p:nvSpPr>
        <p:spPr>
          <a:xfrm>
            <a:off x="4871160" y="3708000"/>
            <a:ext cx="3212640" cy="720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chemeClr val="lt1"/>
                </a:solidFill>
                <a:latin typeface="Lato"/>
                <a:ea typeface="Lato"/>
              </a:rPr>
              <a:t>Mis favoritos</a:t>
            </a:r>
            <a:endParaRPr b="0" lang="es-ES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Google Shape;470;p46"/>
          <p:cNvSpPr/>
          <p:nvPr/>
        </p:nvSpPr>
        <p:spPr>
          <a:xfrm>
            <a:off x="2965680" y="2628000"/>
            <a:ext cx="3212640" cy="720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chemeClr val="lt1"/>
                </a:solidFill>
                <a:latin typeface="Lato"/>
                <a:ea typeface="Lato"/>
              </a:rPr>
              <a:t>Comparar divisas</a:t>
            </a:r>
            <a:endParaRPr b="0" lang="es-ES" sz="2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475;p47"/>
          <p:cNvGrpSpPr/>
          <p:nvPr/>
        </p:nvGrpSpPr>
        <p:grpSpPr>
          <a:xfrm>
            <a:off x="529920" y="174240"/>
            <a:ext cx="7979760" cy="4920120"/>
            <a:chOff x="529920" y="174240"/>
            <a:chExt cx="7979760" cy="4920120"/>
          </a:xfrm>
        </p:grpSpPr>
        <p:sp>
          <p:nvSpPr>
            <p:cNvPr id="342" name="Google Shape;476;p47"/>
            <p:cNvSpPr/>
            <p:nvPr/>
          </p:nvSpPr>
          <p:spPr>
            <a:xfrm>
              <a:off x="3322800" y="5027760"/>
              <a:ext cx="2474280" cy="66600"/>
            </a:xfrm>
            <a:custGeom>
              <a:avLst/>
              <a:gdLst>
                <a:gd name="textAreaLeft" fmla="*/ 0 w 2474280"/>
                <a:gd name="textAreaRight" fmla="*/ 2474640 w 247428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46462" h="1627">
                  <a:moveTo>
                    <a:pt x="0" y="1"/>
                  </a:moveTo>
                  <a:lnTo>
                    <a:pt x="0" y="172"/>
                  </a:lnTo>
                  <a:lnTo>
                    <a:pt x="0" y="214"/>
                  </a:lnTo>
                  <a:lnTo>
                    <a:pt x="0" y="233"/>
                  </a:lnTo>
                  <a:cubicBezTo>
                    <a:pt x="0" y="1097"/>
                    <a:pt x="1460" y="1626"/>
                    <a:pt x="5132" y="1626"/>
                  </a:cubicBezTo>
                  <a:lnTo>
                    <a:pt x="41495" y="1626"/>
                  </a:lnTo>
                  <a:cubicBezTo>
                    <a:pt x="45168" y="1626"/>
                    <a:pt x="46449" y="651"/>
                    <a:pt x="46461" y="1"/>
                  </a:cubicBezTo>
                  <a:lnTo>
                    <a:pt x="45888" y="1"/>
                  </a:lnTo>
                  <a:cubicBezTo>
                    <a:pt x="45307" y="415"/>
                    <a:pt x="43899" y="651"/>
                    <a:pt x="41247" y="651"/>
                  </a:cubicBezTo>
                  <a:lnTo>
                    <a:pt x="4885" y="651"/>
                  </a:lnTo>
                  <a:cubicBezTo>
                    <a:pt x="2230" y="651"/>
                    <a:pt x="825" y="415"/>
                    <a:pt x="24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Google Shape;477;p47"/>
            <p:cNvSpPr/>
            <p:nvPr/>
          </p:nvSpPr>
          <p:spPr>
            <a:xfrm>
              <a:off x="3263040" y="4384080"/>
              <a:ext cx="2576880" cy="670320"/>
            </a:xfrm>
            <a:custGeom>
              <a:avLst/>
              <a:gdLst>
                <a:gd name="textAreaLeft" fmla="*/ 0 w 2576880"/>
                <a:gd name="textAreaRight" fmla="*/ 2577240 w 2576880"/>
                <a:gd name="textAreaTop" fmla="*/ 0 h 670320"/>
                <a:gd name="textAreaBottom" fmla="*/ 670680 h 670320"/>
              </a:gdLst>
              <a:ahLst/>
              <a:rect l="textAreaLeft" t="textAreaTop" r="textAreaRight" b="textAreaBottom"/>
              <a:pathLst>
                <a:path w="48385" h="16288">
                  <a:moveTo>
                    <a:pt x="8918" y="1"/>
                  </a:moveTo>
                  <a:cubicBezTo>
                    <a:pt x="8918" y="1"/>
                    <a:pt x="8793" y="6967"/>
                    <a:pt x="5515" y="10308"/>
                  </a:cubicBezTo>
                  <a:cubicBezTo>
                    <a:pt x="3216" y="12653"/>
                    <a:pt x="0" y="14654"/>
                    <a:pt x="1371" y="15637"/>
                  </a:cubicBezTo>
                  <a:cubicBezTo>
                    <a:pt x="1951" y="16051"/>
                    <a:pt x="3356" y="16287"/>
                    <a:pt x="6011" y="16287"/>
                  </a:cubicBezTo>
                  <a:lnTo>
                    <a:pt x="42373" y="16287"/>
                  </a:lnTo>
                  <a:cubicBezTo>
                    <a:pt x="45025" y="16287"/>
                    <a:pt x="46433" y="16051"/>
                    <a:pt x="47014" y="15637"/>
                  </a:cubicBezTo>
                  <a:cubicBezTo>
                    <a:pt x="48384" y="14654"/>
                    <a:pt x="45168" y="12653"/>
                    <a:pt x="42869" y="10308"/>
                  </a:cubicBezTo>
                  <a:cubicBezTo>
                    <a:pt x="39591" y="6967"/>
                    <a:pt x="39467" y="1"/>
                    <a:pt x="39467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Google Shape;478;p47"/>
            <p:cNvSpPr/>
            <p:nvPr/>
          </p:nvSpPr>
          <p:spPr>
            <a:xfrm>
              <a:off x="529920" y="3847680"/>
              <a:ext cx="7979760" cy="5360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536040"/>
                <a:gd name="textAreaBottom" fmla="*/ 536400 h 536040"/>
              </a:gdLst>
              <a:ahLst/>
              <a:rect l="textAreaLeft" t="textAreaTop" r="textAreaRight" b="textAreaBottom"/>
              <a:pathLst>
                <a:path w="149822" h="13029">
                  <a:moveTo>
                    <a:pt x="1" y="1"/>
                  </a:moveTo>
                  <a:lnTo>
                    <a:pt x="1" y="8655"/>
                  </a:lnTo>
                  <a:cubicBezTo>
                    <a:pt x="1" y="11113"/>
                    <a:pt x="2482" y="13029"/>
                    <a:pt x="4943" y="13029"/>
                  </a:cubicBezTo>
                  <a:lnTo>
                    <a:pt x="145320" y="13029"/>
                  </a:lnTo>
                  <a:cubicBezTo>
                    <a:pt x="147778" y="13029"/>
                    <a:pt x="149821" y="11113"/>
                    <a:pt x="149821" y="8655"/>
                  </a:cubicBezTo>
                  <a:lnTo>
                    <a:pt x="149821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Google Shape;479;p47"/>
            <p:cNvSpPr/>
            <p:nvPr/>
          </p:nvSpPr>
          <p:spPr>
            <a:xfrm>
              <a:off x="529920" y="174240"/>
              <a:ext cx="7979760" cy="36734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3673440"/>
                <a:gd name="textAreaBottom" fmla="*/ 3673800 h 3673440"/>
              </a:gdLst>
              <a:ahLst/>
              <a:rect l="textAreaLeft" t="textAreaTop" r="textAreaRight" b="textAreaBottom"/>
              <a:pathLst>
                <a:path w="149822" h="89242">
                  <a:moveTo>
                    <a:pt x="143307" y="5215"/>
                  </a:moveTo>
                  <a:lnTo>
                    <a:pt x="143307" y="82403"/>
                  </a:lnTo>
                  <a:lnTo>
                    <a:pt x="6840" y="82403"/>
                  </a:lnTo>
                  <a:lnTo>
                    <a:pt x="6840" y="5215"/>
                  </a:lnTo>
                  <a:close/>
                  <a:moveTo>
                    <a:pt x="4943" y="1"/>
                  </a:moveTo>
                  <a:cubicBezTo>
                    <a:pt x="2482" y="1"/>
                    <a:pt x="1" y="1685"/>
                    <a:pt x="1" y="4143"/>
                  </a:cubicBezTo>
                  <a:lnTo>
                    <a:pt x="1" y="89242"/>
                  </a:lnTo>
                  <a:lnTo>
                    <a:pt x="149821" y="89242"/>
                  </a:lnTo>
                  <a:lnTo>
                    <a:pt x="149821" y="4143"/>
                  </a:lnTo>
                  <a:cubicBezTo>
                    <a:pt x="149821" y="1685"/>
                    <a:pt x="147778" y="1"/>
                    <a:pt x="145320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6" name="Google Shape;480;p47"/>
          <p:cNvSpPr/>
          <p:nvPr/>
        </p:nvSpPr>
        <p:spPr>
          <a:xfrm>
            <a:off x="1669320" y="536760"/>
            <a:ext cx="5805360" cy="6339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chemeClr val="lt1"/>
                </a:solidFill>
                <a:latin typeface="Lato"/>
                <a:ea typeface="Lato"/>
              </a:rPr>
              <a:t>Registrar</a:t>
            </a:r>
            <a:endParaRPr b="0" lang="es-E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Google Shape;481;p47"/>
          <p:cNvSpPr/>
          <p:nvPr/>
        </p:nvSpPr>
        <p:spPr>
          <a:xfrm>
            <a:off x="3818880" y="1575000"/>
            <a:ext cx="1505880" cy="28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Email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Google Shape;482;p47"/>
          <p:cNvSpPr/>
          <p:nvPr/>
        </p:nvSpPr>
        <p:spPr>
          <a:xfrm>
            <a:off x="3801600" y="2013120"/>
            <a:ext cx="1505880" cy="28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Password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Google Shape;483;p47"/>
          <p:cNvSpPr/>
          <p:nvPr/>
        </p:nvSpPr>
        <p:spPr>
          <a:xfrm>
            <a:off x="2927160" y="2959200"/>
            <a:ext cx="1505880" cy="28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Registrar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Google Shape;484;p47"/>
          <p:cNvSpPr/>
          <p:nvPr/>
        </p:nvSpPr>
        <p:spPr>
          <a:xfrm>
            <a:off x="4710600" y="2959200"/>
            <a:ext cx="1505880" cy="28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Login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1" name="Google Shape;485;p47"/>
          <p:cNvSpPr/>
          <p:nvPr/>
        </p:nvSpPr>
        <p:spPr>
          <a:xfrm>
            <a:off x="3818880" y="2451240"/>
            <a:ext cx="1505880" cy="28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User name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490;p48"/>
          <p:cNvGrpSpPr/>
          <p:nvPr/>
        </p:nvGrpSpPr>
        <p:grpSpPr>
          <a:xfrm>
            <a:off x="529920" y="174240"/>
            <a:ext cx="7979760" cy="4920120"/>
            <a:chOff x="529920" y="174240"/>
            <a:chExt cx="7979760" cy="4920120"/>
          </a:xfrm>
        </p:grpSpPr>
        <p:sp>
          <p:nvSpPr>
            <p:cNvPr id="353" name="Google Shape;491;p48"/>
            <p:cNvSpPr/>
            <p:nvPr/>
          </p:nvSpPr>
          <p:spPr>
            <a:xfrm>
              <a:off x="3322800" y="5027760"/>
              <a:ext cx="2474280" cy="66600"/>
            </a:xfrm>
            <a:custGeom>
              <a:avLst/>
              <a:gdLst>
                <a:gd name="textAreaLeft" fmla="*/ 0 w 2474280"/>
                <a:gd name="textAreaRight" fmla="*/ 2474640 w 247428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46462" h="1627">
                  <a:moveTo>
                    <a:pt x="0" y="1"/>
                  </a:moveTo>
                  <a:lnTo>
                    <a:pt x="0" y="172"/>
                  </a:lnTo>
                  <a:lnTo>
                    <a:pt x="0" y="214"/>
                  </a:lnTo>
                  <a:lnTo>
                    <a:pt x="0" y="233"/>
                  </a:lnTo>
                  <a:cubicBezTo>
                    <a:pt x="0" y="1097"/>
                    <a:pt x="1460" y="1626"/>
                    <a:pt x="5132" y="1626"/>
                  </a:cubicBezTo>
                  <a:lnTo>
                    <a:pt x="41495" y="1626"/>
                  </a:lnTo>
                  <a:cubicBezTo>
                    <a:pt x="45168" y="1626"/>
                    <a:pt x="46449" y="651"/>
                    <a:pt x="46461" y="1"/>
                  </a:cubicBezTo>
                  <a:lnTo>
                    <a:pt x="45888" y="1"/>
                  </a:lnTo>
                  <a:cubicBezTo>
                    <a:pt x="45307" y="415"/>
                    <a:pt x="43899" y="651"/>
                    <a:pt x="41247" y="651"/>
                  </a:cubicBezTo>
                  <a:lnTo>
                    <a:pt x="4885" y="651"/>
                  </a:lnTo>
                  <a:cubicBezTo>
                    <a:pt x="2230" y="651"/>
                    <a:pt x="825" y="415"/>
                    <a:pt x="24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Google Shape;492;p48"/>
            <p:cNvSpPr/>
            <p:nvPr/>
          </p:nvSpPr>
          <p:spPr>
            <a:xfrm>
              <a:off x="3263040" y="4384080"/>
              <a:ext cx="2576880" cy="670320"/>
            </a:xfrm>
            <a:custGeom>
              <a:avLst/>
              <a:gdLst>
                <a:gd name="textAreaLeft" fmla="*/ 0 w 2576880"/>
                <a:gd name="textAreaRight" fmla="*/ 2577240 w 2576880"/>
                <a:gd name="textAreaTop" fmla="*/ 0 h 670320"/>
                <a:gd name="textAreaBottom" fmla="*/ 670680 h 670320"/>
              </a:gdLst>
              <a:ahLst/>
              <a:rect l="textAreaLeft" t="textAreaTop" r="textAreaRight" b="textAreaBottom"/>
              <a:pathLst>
                <a:path w="48385" h="16288">
                  <a:moveTo>
                    <a:pt x="8918" y="1"/>
                  </a:moveTo>
                  <a:cubicBezTo>
                    <a:pt x="8918" y="1"/>
                    <a:pt x="8793" y="6967"/>
                    <a:pt x="5515" y="10308"/>
                  </a:cubicBezTo>
                  <a:cubicBezTo>
                    <a:pt x="3216" y="12653"/>
                    <a:pt x="0" y="14654"/>
                    <a:pt x="1371" y="15637"/>
                  </a:cubicBezTo>
                  <a:cubicBezTo>
                    <a:pt x="1951" y="16051"/>
                    <a:pt x="3356" y="16287"/>
                    <a:pt x="6011" y="16287"/>
                  </a:cubicBezTo>
                  <a:lnTo>
                    <a:pt x="42373" y="16287"/>
                  </a:lnTo>
                  <a:cubicBezTo>
                    <a:pt x="45025" y="16287"/>
                    <a:pt x="46433" y="16051"/>
                    <a:pt x="47014" y="15637"/>
                  </a:cubicBezTo>
                  <a:cubicBezTo>
                    <a:pt x="48384" y="14654"/>
                    <a:pt x="45168" y="12653"/>
                    <a:pt x="42869" y="10308"/>
                  </a:cubicBezTo>
                  <a:cubicBezTo>
                    <a:pt x="39591" y="6967"/>
                    <a:pt x="39467" y="1"/>
                    <a:pt x="39467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Google Shape;493;p48"/>
            <p:cNvSpPr/>
            <p:nvPr/>
          </p:nvSpPr>
          <p:spPr>
            <a:xfrm>
              <a:off x="529920" y="3847680"/>
              <a:ext cx="7979760" cy="5360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536040"/>
                <a:gd name="textAreaBottom" fmla="*/ 536400 h 536040"/>
              </a:gdLst>
              <a:ahLst/>
              <a:rect l="textAreaLeft" t="textAreaTop" r="textAreaRight" b="textAreaBottom"/>
              <a:pathLst>
                <a:path w="149822" h="13029">
                  <a:moveTo>
                    <a:pt x="1" y="1"/>
                  </a:moveTo>
                  <a:lnTo>
                    <a:pt x="1" y="8655"/>
                  </a:lnTo>
                  <a:cubicBezTo>
                    <a:pt x="1" y="11113"/>
                    <a:pt x="2482" y="13029"/>
                    <a:pt x="4943" y="13029"/>
                  </a:cubicBezTo>
                  <a:lnTo>
                    <a:pt x="145320" y="13029"/>
                  </a:lnTo>
                  <a:cubicBezTo>
                    <a:pt x="147778" y="13029"/>
                    <a:pt x="149821" y="11113"/>
                    <a:pt x="149821" y="8655"/>
                  </a:cubicBezTo>
                  <a:lnTo>
                    <a:pt x="149821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Google Shape;494;p48"/>
            <p:cNvSpPr/>
            <p:nvPr/>
          </p:nvSpPr>
          <p:spPr>
            <a:xfrm>
              <a:off x="529920" y="174240"/>
              <a:ext cx="7979760" cy="36734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3673440"/>
                <a:gd name="textAreaBottom" fmla="*/ 3673800 h 3673440"/>
              </a:gdLst>
              <a:ahLst/>
              <a:rect l="textAreaLeft" t="textAreaTop" r="textAreaRight" b="textAreaBottom"/>
              <a:pathLst>
                <a:path w="149822" h="89242">
                  <a:moveTo>
                    <a:pt x="143307" y="5215"/>
                  </a:moveTo>
                  <a:lnTo>
                    <a:pt x="143307" y="82403"/>
                  </a:lnTo>
                  <a:lnTo>
                    <a:pt x="6840" y="82403"/>
                  </a:lnTo>
                  <a:lnTo>
                    <a:pt x="6840" y="5215"/>
                  </a:lnTo>
                  <a:close/>
                  <a:moveTo>
                    <a:pt x="4943" y="1"/>
                  </a:moveTo>
                  <a:cubicBezTo>
                    <a:pt x="2482" y="1"/>
                    <a:pt x="1" y="1685"/>
                    <a:pt x="1" y="4143"/>
                  </a:cubicBezTo>
                  <a:lnTo>
                    <a:pt x="1" y="89242"/>
                  </a:lnTo>
                  <a:lnTo>
                    <a:pt x="149821" y="89242"/>
                  </a:lnTo>
                  <a:lnTo>
                    <a:pt x="149821" y="4143"/>
                  </a:lnTo>
                  <a:cubicBezTo>
                    <a:pt x="149821" y="1685"/>
                    <a:pt x="147778" y="1"/>
                    <a:pt x="145320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7" name="Google Shape;495;p48"/>
          <p:cNvSpPr/>
          <p:nvPr/>
        </p:nvSpPr>
        <p:spPr>
          <a:xfrm>
            <a:off x="1669320" y="536760"/>
            <a:ext cx="5805360" cy="6339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chemeClr val="lt1"/>
                </a:solidFill>
                <a:latin typeface="Lato"/>
                <a:ea typeface="Lato"/>
              </a:rPr>
              <a:t>Login</a:t>
            </a:r>
            <a:endParaRPr b="0" lang="es-E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Google Shape;496;p48"/>
          <p:cNvSpPr/>
          <p:nvPr/>
        </p:nvSpPr>
        <p:spPr>
          <a:xfrm>
            <a:off x="3818880" y="1575000"/>
            <a:ext cx="1505880" cy="28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Email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Google Shape;497;p48"/>
          <p:cNvSpPr/>
          <p:nvPr/>
        </p:nvSpPr>
        <p:spPr>
          <a:xfrm>
            <a:off x="3801600" y="2013120"/>
            <a:ext cx="1505880" cy="28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Password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Google Shape;498;p48"/>
          <p:cNvSpPr/>
          <p:nvPr/>
        </p:nvSpPr>
        <p:spPr>
          <a:xfrm>
            <a:off x="2927160" y="2959200"/>
            <a:ext cx="1505880" cy="28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Registrar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Google Shape;499;p48"/>
          <p:cNvSpPr/>
          <p:nvPr/>
        </p:nvSpPr>
        <p:spPr>
          <a:xfrm>
            <a:off x="4710600" y="2959200"/>
            <a:ext cx="1505880" cy="28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Login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504;p49"/>
          <p:cNvSpPr/>
          <p:nvPr/>
        </p:nvSpPr>
        <p:spPr>
          <a:xfrm>
            <a:off x="885600" y="376200"/>
            <a:ext cx="7282080" cy="403920"/>
          </a:xfrm>
          <a:prstGeom prst="roundRect">
            <a:avLst>
              <a:gd name="adj" fmla="val 0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63" name="Google Shape;505;p49"/>
          <p:cNvGraphicFramePr/>
          <p:nvPr/>
        </p:nvGraphicFramePr>
        <p:xfrm>
          <a:off x="1078200" y="976680"/>
          <a:ext cx="6883200" cy="2727000"/>
        </p:xfrm>
        <a:graphic>
          <a:graphicData uri="http://schemas.openxmlformats.org/drawingml/2006/table">
            <a:tbl>
              <a:tblPr/>
              <a:tblGrid>
                <a:gridCol w="1720800"/>
                <a:gridCol w="1720800"/>
                <a:gridCol w="1720800"/>
                <a:gridCol w="1720800"/>
              </a:tblGrid>
              <a:tr h="340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CODE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REGION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PAIS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</a:tr>
              <a:tr h="340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EUR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Euro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Europa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Eurozone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40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USD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North America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USA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United States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40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JPY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Japanese Yen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Asia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Japan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40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MAD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Moroccan Dirham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Africa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Morocco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40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VND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Vietnamese Dong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Asia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Vietnam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40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DOP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Dominican Peso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Caribbean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Dominican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340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INR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Indian Rupee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Asia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India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pSp>
        <p:nvGrpSpPr>
          <p:cNvPr id="364" name="Google Shape;506;p49"/>
          <p:cNvGrpSpPr/>
          <p:nvPr/>
        </p:nvGrpSpPr>
        <p:grpSpPr>
          <a:xfrm>
            <a:off x="529920" y="174240"/>
            <a:ext cx="7979760" cy="4920120"/>
            <a:chOff x="529920" y="174240"/>
            <a:chExt cx="7979760" cy="4920120"/>
          </a:xfrm>
        </p:grpSpPr>
        <p:sp>
          <p:nvSpPr>
            <p:cNvPr id="365" name="Google Shape;507;p49"/>
            <p:cNvSpPr/>
            <p:nvPr/>
          </p:nvSpPr>
          <p:spPr>
            <a:xfrm>
              <a:off x="3322800" y="5027760"/>
              <a:ext cx="2474280" cy="66600"/>
            </a:xfrm>
            <a:custGeom>
              <a:avLst/>
              <a:gdLst>
                <a:gd name="textAreaLeft" fmla="*/ 0 w 2474280"/>
                <a:gd name="textAreaRight" fmla="*/ 2474640 w 247428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46462" h="1627">
                  <a:moveTo>
                    <a:pt x="0" y="1"/>
                  </a:moveTo>
                  <a:lnTo>
                    <a:pt x="0" y="172"/>
                  </a:lnTo>
                  <a:lnTo>
                    <a:pt x="0" y="214"/>
                  </a:lnTo>
                  <a:lnTo>
                    <a:pt x="0" y="233"/>
                  </a:lnTo>
                  <a:cubicBezTo>
                    <a:pt x="0" y="1097"/>
                    <a:pt x="1460" y="1626"/>
                    <a:pt x="5132" y="1626"/>
                  </a:cubicBezTo>
                  <a:lnTo>
                    <a:pt x="41495" y="1626"/>
                  </a:lnTo>
                  <a:cubicBezTo>
                    <a:pt x="45168" y="1626"/>
                    <a:pt x="46449" y="651"/>
                    <a:pt x="46461" y="1"/>
                  </a:cubicBezTo>
                  <a:lnTo>
                    <a:pt x="45888" y="1"/>
                  </a:lnTo>
                  <a:cubicBezTo>
                    <a:pt x="45307" y="415"/>
                    <a:pt x="43899" y="651"/>
                    <a:pt x="41247" y="651"/>
                  </a:cubicBezTo>
                  <a:lnTo>
                    <a:pt x="4885" y="651"/>
                  </a:lnTo>
                  <a:cubicBezTo>
                    <a:pt x="2230" y="651"/>
                    <a:pt x="825" y="415"/>
                    <a:pt x="24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Google Shape;508;p49"/>
            <p:cNvSpPr/>
            <p:nvPr/>
          </p:nvSpPr>
          <p:spPr>
            <a:xfrm>
              <a:off x="3263040" y="4384080"/>
              <a:ext cx="2576880" cy="670320"/>
            </a:xfrm>
            <a:custGeom>
              <a:avLst/>
              <a:gdLst>
                <a:gd name="textAreaLeft" fmla="*/ 0 w 2576880"/>
                <a:gd name="textAreaRight" fmla="*/ 2577240 w 2576880"/>
                <a:gd name="textAreaTop" fmla="*/ 0 h 670320"/>
                <a:gd name="textAreaBottom" fmla="*/ 670680 h 670320"/>
              </a:gdLst>
              <a:ahLst/>
              <a:rect l="textAreaLeft" t="textAreaTop" r="textAreaRight" b="textAreaBottom"/>
              <a:pathLst>
                <a:path w="48385" h="16288">
                  <a:moveTo>
                    <a:pt x="8918" y="1"/>
                  </a:moveTo>
                  <a:cubicBezTo>
                    <a:pt x="8918" y="1"/>
                    <a:pt x="8793" y="6967"/>
                    <a:pt x="5515" y="10308"/>
                  </a:cubicBezTo>
                  <a:cubicBezTo>
                    <a:pt x="3216" y="12653"/>
                    <a:pt x="0" y="14654"/>
                    <a:pt x="1371" y="15637"/>
                  </a:cubicBezTo>
                  <a:cubicBezTo>
                    <a:pt x="1951" y="16051"/>
                    <a:pt x="3356" y="16287"/>
                    <a:pt x="6011" y="16287"/>
                  </a:cubicBezTo>
                  <a:lnTo>
                    <a:pt x="42373" y="16287"/>
                  </a:lnTo>
                  <a:cubicBezTo>
                    <a:pt x="45025" y="16287"/>
                    <a:pt x="46433" y="16051"/>
                    <a:pt x="47014" y="15637"/>
                  </a:cubicBezTo>
                  <a:cubicBezTo>
                    <a:pt x="48384" y="14654"/>
                    <a:pt x="45168" y="12653"/>
                    <a:pt x="42869" y="10308"/>
                  </a:cubicBezTo>
                  <a:cubicBezTo>
                    <a:pt x="39591" y="6967"/>
                    <a:pt x="39467" y="1"/>
                    <a:pt x="39467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Google Shape;509;p49"/>
            <p:cNvSpPr/>
            <p:nvPr/>
          </p:nvSpPr>
          <p:spPr>
            <a:xfrm>
              <a:off x="529920" y="3847680"/>
              <a:ext cx="7979760" cy="5360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536040"/>
                <a:gd name="textAreaBottom" fmla="*/ 536400 h 536040"/>
              </a:gdLst>
              <a:ahLst/>
              <a:rect l="textAreaLeft" t="textAreaTop" r="textAreaRight" b="textAreaBottom"/>
              <a:pathLst>
                <a:path w="149822" h="13029">
                  <a:moveTo>
                    <a:pt x="1" y="1"/>
                  </a:moveTo>
                  <a:lnTo>
                    <a:pt x="1" y="8655"/>
                  </a:lnTo>
                  <a:cubicBezTo>
                    <a:pt x="1" y="11113"/>
                    <a:pt x="2482" y="13029"/>
                    <a:pt x="4943" y="13029"/>
                  </a:cubicBezTo>
                  <a:lnTo>
                    <a:pt x="145320" y="13029"/>
                  </a:lnTo>
                  <a:cubicBezTo>
                    <a:pt x="147778" y="13029"/>
                    <a:pt x="149821" y="11113"/>
                    <a:pt x="149821" y="8655"/>
                  </a:cubicBezTo>
                  <a:lnTo>
                    <a:pt x="149821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8" name="Google Shape;510;p49"/>
            <p:cNvSpPr/>
            <p:nvPr/>
          </p:nvSpPr>
          <p:spPr>
            <a:xfrm>
              <a:off x="529920" y="174240"/>
              <a:ext cx="7979760" cy="36734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3673440"/>
                <a:gd name="textAreaBottom" fmla="*/ 3673800 h 3673440"/>
              </a:gdLst>
              <a:ahLst/>
              <a:rect l="textAreaLeft" t="textAreaTop" r="textAreaRight" b="textAreaBottom"/>
              <a:pathLst>
                <a:path w="149822" h="89242">
                  <a:moveTo>
                    <a:pt x="143307" y="5215"/>
                  </a:moveTo>
                  <a:lnTo>
                    <a:pt x="143307" y="82403"/>
                  </a:lnTo>
                  <a:lnTo>
                    <a:pt x="6840" y="82403"/>
                  </a:lnTo>
                  <a:lnTo>
                    <a:pt x="6840" y="5215"/>
                  </a:lnTo>
                  <a:close/>
                  <a:moveTo>
                    <a:pt x="4943" y="1"/>
                  </a:moveTo>
                  <a:cubicBezTo>
                    <a:pt x="2482" y="1"/>
                    <a:pt x="1" y="1685"/>
                    <a:pt x="1" y="4143"/>
                  </a:cubicBezTo>
                  <a:lnTo>
                    <a:pt x="1" y="89242"/>
                  </a:lnTo>
                  <a:lnTo>
                    <a:pt x="149821" y="89242"/>
                  </a:lnTo>
                  <a:lnTo>
                    <a:pt x="149821" y="4143"/>
                  </a:lnTo>
                  <a:cubicBezTo>
                    <a:pt x="149821" y="1685"/>
                    <a:pt x="147778" y="1"/>
                    <a:pt x="145320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9" name="Google Shape;511;p49"/>
          <p:cNvSpPr/>
          <p:nvPr/>
        </p:nvSpPr>
        <p:spPr>
          <a:xfrm>
            <a:off x="962640" y="430560"/>
            <a:ext cx="16315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3810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Divisas disponibles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Google Shape;512;p49"/>
          <p:cNvSpPr/>
          <p:nvPr/>
        </p:nvSpPr>
        <p:spPr>
          <a:xfrm>
            <a:off x="2762280" y="430560"/>
            <a:ext cx="16315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Comparar divisas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1" name="Google Shape;513;p49"/>
          <p:cNvSpPr/>
          <p:nvPr/>
        </p:nvSpPr>
        <p:spPr>
          <a:xfrm>
            <a:off x="4565880" y="430560"/>
            <a:ext cx="16693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Conversor de Divisa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Google Shape;514;p49"/>
          <p:cNvSpPr/>
          <p:nvPr/>
        </p:nvSpPr>
        <p:spPr>
          <a:xfrm>
            <a:off x="6407640" y="430560"/>
            <a:ext cx="16693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Mis Favoritos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519;p50"/>
          <p:cNvGrpSpPr/>
          <p:nvPr/>
        </p:nvGrpSpPr>
        <p:grpSpPr>
          <a:xfrm>
            <a:off x="962640" y="3031560"/>
            <a:ext cx="7114320" cy="863640"/>
            <a:chOff x="962640" y="3031560"/>
            <a:chExt cx="7114320" cy="863640"/>
          </a:xfrm>
        </p:grpSpPr>
        <p:grpSp>
          <p:nvGrpSpPr>
            <p:cNvPr id="374" name="Google Shape;520;p50"/>
            <p:cNvGrpSpPr/>
            <p:nvPr/>
          </p:nvGrpSpPr>
          <p:grpSpPr>
            <a:xfrm>
              <a:off x="962640" y="3031560"/>
              <a:ext cx="7114320" cy="863640"/>
              <a:chOff x="962640" y="3031560"/>
              <a:chExt cx="7114320" cy="863640"/>
            </a:xfrm>
          </p:grpSpPr>
          <p:grpSp>
            <p:nvGrpSpPr>
              <p:cNvPr id="375" name="Google Shape;521;p50"/>
              <p:cNvGrpSpPr/>
              <p:nvPr/>
            </p:nvGrpSpPr>
            <p:grpSpPr>
              <a:xfrm>
                <a:off x="962640" y="3031560"/>
                <a:ext cx="7114320" cy="863640"/>
                <a:chOff x="962640" y="3031560"/>
                <a:chExt cx="7114320" cy="863640"/>
              </a:xfrm>
            </p:grpSpPr>
            <p:sp>
              <p:nvSpPr>
                <p:cNvPr id="376" name="Google Shape;522;p50"/>
                <p:cNvSpPr/>
                <p:nvPr/>
              </p:nvSpPr>
              <p:spPr>
                <a:xfrm>
                  <a:off x="962640" y="3031560"/>
                  <a:ext cx="7114320" cy="8636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3434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77" name="Google Shape;523;p50"/>
                <p:cNvSpPr/>
                <p:nvPr/>
              </p:nvSpPr>
              <p:spPr>
                <a:xfrm>
                  <a:off x="1728360" y="3261600"/>
                  <a:ext cx="1462680" cy="4039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666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" sz="1000" spc="-1" strike="noStrike">
                      <a:solidFill>
                        <a:schemeClr val="lt1"/>
                      </a:solidFill>
                      <a:latin typeface="Lato"/>
                      <a:ea typeface="Lato"/>
                    </a:rPr>
                    <a:t>CAD</a:t>
                  </a:r>
                  <a:endParaRPr b="0" lang="es-ES" sz="10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78" name="Google Shape;524;p50"/>
                <p:cNvSpPr/>
                <p:nvPr/>
              </p:nvSpPr>
              <p:spPr>
                <a:xfrm>
                  <a:off x="3767400" y="3261600"/>
                  <a:ext cx="1462680" cy="4039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666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" sz="1000" spc="-1" strike="noStrike">
                      <a:solidFill>
                        <a:schemeClr val="lt1"/>
                      </a:solidFill>
                      <a:latin typeface="Lato"/>
                      <a:ea typeface="Lato"/>
                    </a:rPr>
                    <a:t>GBP</a:t>
                  </a:r>
                  <a:endParaRPr b="0" lang="es-ES" sz="10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79" name="Google Shape;525;p50"/>
                <p:cNvSpPr/>
                <p:nvPr/>
              </p:nvSpPr>
              <p:spPr>
                <a:xfrm>
                  <a:off x="5806080" y="3261600"/>
                  <a:ext cx="1462680" cy="4039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666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" sz="1000" spc="-1" strike="noStrike">
                      <a:solidFill>
                        <a:schemeClr val="lt1"/>
                      </a:solidFill>
                      <a:latin typeface="Lato"/>
                      <a:ea typeface="Lato"/>
                    </a:rPr>
                    <a:t>0.5542</a:t>
                  </a:r>
                  <a:endParaRPr b="0" lang="es-ES" sz="10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80" name="Google Shape;526;p50"/>
                <p:cNvSpPr/>
                <p:nvPr/>
              </p:nvSpPr>
              <p:spPr>
                <a:xfrm>
                  <a:off x="3308760" y="3292920"/>
                  <a:ext cx="340920" cy="34092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1" name="Google Shape;527;p50"/>
                <p:cNvSpPr/>
                <p:nvPr/>
              </p:nvSpPr>
              <p:spPr>
                <a:xfrm>
                  <a:off x="5276160" y="3170880"/>
                  <a:ext cx="484200" cy="585000"/>
                </a:xfrm>
                <a:prstGeom prst="mathEqual">
                  <a:avLst>
                    <a:gd name="adj1" fmla="val 23520"/>
                    <a:gd name="adj2" fmla="val 11760"/>
                  </a:avLst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2" name="Google Shape;528;p50"/>
              <p:cNvSpPr/>
              <p:nvPr/>
            </p:nvSpPr>
            <p:spPr>
              <a:xfrm>
                <a:off x="1170720" y="3291120"/>
                <a:ext cx="376200" cy="34452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383" name="Google Shape;529;p50" descr="Basura - Iconos gratis de ecología y medio ambiente"/>
            <p:cNvPicPr/>
            <p:nvPr/>
          </p:nvPicPr>
          <p:blipFill>
            <a:blip r:embed="rId1"/>
            <a:stretch/>
          </p:blipFill>
          <p:spPr>
            <a:xfrm>
              <a:off x="7516080" y="3261600"/>
              <a:ext cx="403920" cy="403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84" name="Google Shape;530;p50"/>
          <p:cNvSpPr/>
          <p:nvPr/>
        </p:nvSpPr>
        <p:spPr>
          <a:xfrm>
            <a:off x="885600" y="376200"/>
            <a:ext cx="7282080" cy="403920"/>
          </a:xfrm>
          <a:prstGeom prst="roundRect">
            <a:avLst>
              <a:gd name="adj" fmla="val 0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85" name="Google Shape;531;p50"/>
          <p:cNvGrpSpPr/>
          <p:nvPr/>
        </p:nvGrpSpPr>
        <p:grpSpPr>
          <a:xfrm>
            <a:off x="529920" y="174240"/>
            <a:ext cx="7979760" cy="4920120"/>
            <a:chOff x="529920" y="174240"/>
            <a:chExt cx="7979760" cy="4920120"/>
          </a:xfrm>
        </p:grpSpPr>
        <p:sp>
          <p:nvSpPr>
            <p:cNvPr id="386" name="Google Shape;532;p50"/>
            <p:cNvSpPr/>
            <p:nvPr/>
          </p:nvSpPr>
          <p:spPr>
            <a:xfrm>
              <a:off x="3322800" y="5027760"/>
              <a:ext cx="2474280" cy="66600"/>
            </a:xfrm>
            <a:custGeom>
              <a:avLst/>
              <a:gdLst>
                <a:gd name="textAreaLeft" fmla="*/ 0 w 2474280"/>
                <a:gd name="textAreaRight" fmla="*/ 2474640 w 247428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46462" h="1627">
                  <a:moveTo>
                    <a:pt x="0" y="1"/>
                  </a:moveTo>
                  <a:lnTo>
                    <a:pt x="0" y="172"/>
                  </a:lnTo>
                  <a:lnTo>
                    <a:pt x="0" y="214"/>
                  </a:lnTo>
                  <a:lnTo>
                    <a:pt x="0" y="233"/>
                  </a:lnTo>
                  <a:cubicBezTo>
                    <a:pt x="0" y="1097"/>
                    <a:pt x="1460" y="1626"/>
                    <a:pt x="5132" y="1626"/>
                  </a:cubicBezTo>
                  <a:lnTo>
                    <a:pt x="41495" y="1626"/>
                  </a:lnTo>
                  <a:cubicBezTo>
                    <a:pt x="45168" y="1626"/>
                    <a:pt x="46449" y="651"/>
                    <a:pt x="46461" y="1"/>
                  </a:cubicBezTo>
                  <a:lnTo>
                    <a:pt x="45888" y="1"/>
                  </a:lnTo>
                  <a:cubicBezTo>
                    <a:pt x="45307" y="415"/>
                    <a:pt x="43899" y="651"/>
                    <a:pt x="41247" y="651"/>
                  </a:cubicBezTo>
                  <a:lnTo>
                    <a:pt x="4885" y="651"/>
                  </a:lnTo>
                  <a:cubicBezTo>
                    <a:pt x="2230" y="651"/>
                    <a:pt x="825" y="415"/>
                    <a:pt x="24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7" name="Google Shape;533;p50"/>
            <p:cNvSpPr/>
            <p:nvPr/>
          </p:nvSpPr>
          <p:spPr>
            <a:xfrm>
              <a:off x="3263040" y="4384080"/>
              <a:ext cx="2576880" cy="670320"/>
            </a:xfrm>
            <a:custGeom>
              <a:avLst/>
              <a:gdLst>
                <a:gd name="textAreaLeft" fmla="*/ 0 w 2576880"/>
                <a:gd name="textAreaRight" fmla="*/ 2577240 w 2576880"/>
                <a:gd name="textAreaTop" fmla="*/ 0 h 670320"/>
                <a:gd name="textAreaBottom" fmla="*/ 670680 h 670320"/>
              </a:gdLst>
              <a:ahLst/>
              <a:rect l="textAreaLeft" t="textAreaTop" r="textAreaRight" b="textAreaBottom"/>
              <a:pathLst>
                <a:path w="48385" h="16288">
                  <a:moveTo>
                    <a:pt x="8918" y="1"/>
                  </a:moveTo>
                  <a:cubicBezTo>
                    <a:pt x="8918" y="1"/>
                    <a:pt x="8793" y="6967"/>
                    <a:pt x="5515" y="10308"/>
                  </a:cubicBezTo>
                  <a:cubicBezTo>
                    <a:pt x="3216" y="12653"/>
                    <a:pt x="0" y="14654"/>
                    <a:pt x="1371" y="15637"/>
                  </a:cubicBezTo>
                  <a:cubicBezTo>
                    <a:pt x="1951" y="16051"/>
                    <a:pt x="3356" y="16287"/>
                    <a:pt x="6011" y="16287"/>
                  </a:cubicBezTo>
                  <a:lnTo>
                    <a:pt x="42373" y="16287"/>
                  </a:lnTo>
                  <a:cubicBezTo>
                    <a:pt x="45025" y="16287"/>
                    <a:pt x="46433" y="16051"/>
                    <a:pt x="47014" y="15637"/>
                  </a:cubicBezTo>
                  <a:cubicBezTo>
                    <a:pt x="48384" y="14654"/>
                    <a:pt x="45168" y="12653"/>
                    <a:pt x="42869" y="10308"/>
                  </a:cubicBezTo>
                  <a:cubicBezTo>
                    <a:pt x="39591" y="6967"/>
                    <a:pt x="39467" y="1"/>
                    <a:pt x="39467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8" name="Google Shape;534;p50"/>
            <p:cNvSpPr/>
            <p:nvPr/>
          </p:nvSpPr>
          <p:spPr>
            <a:xfrm>
              <a:off x="529920" y="3847680"/>
              <a:ext cx="7979760" cy="5360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536040"/>
                <a:gd name="textAreaBottom" fmla="*/ 536400 h 536040"/>
              </a:gdLst>
              <a:ahLst/>
              <a:rect l="textAreaLeft" t="textAreaTop" r="textAreaRight" b="textAreaBottom"/>
              <a:pathLst>
                <a:path w="149822" h="13029">
                  <a:moveTo>
                    <a:pt x="1" y="1"/>
                  </a:moveTo>
                  <a:lnTo>
                    <a:pt x="1" y="8655"/>
                  </a:lnTo>
                  <a:cubicBezTo>
                    <a:pt x="1" y="11113"/>
                    <a:pt x="2482" y="13029"/>
                    <a:pt x="4943" y="13029"/>
                  </a:cubicBezTo>
                  <a:lnTo>
                    <a:pt x="145320" y="13029"/>
                  </a:lnTo>
                  <a:cubicBezTo>
                    <a:pt x="147778" y="13029"/>
                    <a:pt x="149821" y="11113"/>
                    <a:pt x="149821" y="8655"/>
                  </a:cubicBezTo>
                  <a:lnTo>
                    <a:pt x="149821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9" name="Google Shape;535;p50"/>
            <p:cNvSpPr/>
            <p:nvPr/>
          </p:nvSpPr>
          <p:spPr>
            <a:xfrm>
              <a:off x="529920" y="174240"/>
              <a:ext cx="7979760" cy="36734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3673440"/>
                <a:gd name="textAreaBottom" fmla="*/ 3673800 h 3673440"/>
              </a:gdLst>
              <a:ahLst/>
              <a:rect l="textAreaLeft" t="textAreaTop" r="textAreaRight" b="textAreaBottom"/>
              <a:pathLst>
                <a:path w="149822" h="89242">
                  <a:moveTo>
                    <a:pt x="143307" y="5215"/>
                  </a:moveTo>
                  <a:lnTo>
                    <a:pt x="143307" y="82403"/>
                  </a:lnTo>
                  <a:lnTo>
                    <a:pt x="6840" y="82403"/>
                  </a:lnTo>
                  <a:lnTo>
                    <a:pt x="6840" y="5215"/>
                  </a:lnTo>
                  <a:close/>
                  <a:moveTo>
                    <a:pt x="4943" y="1"/>
                  </a:moveTo>
                  <a:cubicBezTo>
                    <a:pt x="2482" y="1"/>
                    <a:pt x="1" y="1685"/>
                    <a:pt x="1" y="4143"/>
                  </a:cubicBezTo>
                  <a:lnTo>
                    <a:pt x="1" y="89242"/>
                  </a:lnTo>
                  <a:lnTo>
                    <a:pt x="149821" y="89242"/>
                  </a:lnTo>
                  <a:lnTo>
                    <a:pt x="149821" y="4143"/>
                  </a:lnTo>
                  <a:cubicBezTo>
                    <a:pt x="149821" y="1685"/>
                    <a:pt x="147778" y="1"/>
                    <a:pt x="145320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90" name="Google Shape;536;p50"/>
          <p:cNvSpPr/>
          <p:nvPr/>
        </p:nvSpPr>
        <p:spPr>
          <a:xfrm>
            <a:off x="969480" y="430560"/>
            <a:ext cx="16315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Divisas disponibles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Google Shape;537;p50"/>
          <p:cNvSpPr/>
          <p:nvPr/>
        </p:nvSpPr>
        <p:spPr>
          <a:xfrm>
            <a:off x="2769120" y="430560"/>
            <a:ext cx="16315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3810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Comparar divisas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2" name="Google Shape;538;p50"/>
          <p:cNvSpPr/>
          <p:nvPr/>
        </p:nvSpPr>
        <p:spPr>
          <a:xfrm>
            <a:off x="4572720" y="430560"/>
            <a:ext cx="16693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Conversor de Divisa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Google Shape;539;p50"/>
          <p:cNvSpPr/>
          <p:nvPr/>
        </p:nvSpPr>
        <p:spPr>
          <a:xfrm>
            <a:off x="6414480" y="430560"/>
            <a:ext cx="16693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Mis Favoritos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94" name="Google Shape;540;p50"/>
          <p:cNvGrpSpPr/>
          <p:nvPr/>
        </p:nvGrpSpPr>
        <p:grpSpPr>
          <a:xfrm>
            <a:off x="962640" y="961920"/>
            <a:ext cx="7114320" cy="863640"/>
            <a:chOff x="962640" y="961920"/>
            <a:chExt cx="7114320" cy="863640"/>
          </a:xfrm>
        </p:grpSpPr>
        <p:sp>
          <p:nvSpPr>
            <p:cNvPr id="395" name="Google Shape;541;p50"/>
            <p:cNvSpPr/>
            <p:nvPr/>
          </p:nvSpPr>
          <p:spPr>
            <a:xfrm>
              <a:off x="962640" y="961920"/>
              <a:ext cx="7114320" cy="86364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6" name="Google Shape;542;p50"/>
            <p:cNvSpPr/>
            <p:nvPr/>
          </p:nvSpPr>
          <p:spPr>
            <a:xfrm>
              <a:off x="1777320" y="1191960"/>
              <a:ext cx="1455120" cy="40392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chemeClr val="lt1"/>
                  </a:solidFill>
                  <a:latin typeface="Lato"/>
                  <a:ea typeface="Lato"/>
                </a:rPr>
                <a:t>Selecciona divisa</a:t>
              </a:r>
              <a:endParaRPr b="0" lang="es-E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7" name="Google Shape;543;p50"/>
            <p:cNvSpPr/>
            <p:nvPr/>
          </p:nvSpPr>
          <p:spPr>
            <a:xfrm>
              <a:off x="3805920" y="1191960"/>
              <a:ext cx="1455120" cy="40392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chemeClr val="lt1"/>
                  </a:solidFill>
                  <a:latin typeface="Lato"/>
                  <a:ea typeface="Lato"/>
                </a:rPr>
                <a:t>Selecciona divisa</a:t>
              </a:r>
              <a:endParaRPr b="0" lang="es-E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8" name="Google Shape;544;p50"/>
            <p:cNvSpPr/>
            <p:nvPr/>
          </p:nvSpPr>
          <p:spPr>
            <a:xfrm>
              <a:off x="5834520" y="1191960"/>
              <a:ext cx="1455120" cy="40392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chemeClr val="lt1"/>
                  </a:solidFill>
                  <a:latin typeface="Lato"/>
                  <a:ea typeface="Lato"/>
                </a:rPr>
                <a:t>-</a:t>
              </a:r>
              <a:endParaRPr b="0" lang="es-E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9" name="Google Shape;545;p50"/>
            <p:cNvSpPr/>
            <p:nvPr/>
          </p:nvSpPr>
          <p:spPr>
            <a:xfrm>
              <a:off x="3349440" y="1223280"/>
              <a:ext cx="339480" cy="34092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Google Shape;546;p50"/>
            <p:cNvSpPr/>
            <p:nvPr/>
          </p:nvSpPr>
          <p:spPr>
            <a:xfrm>
              <a:off x="5307120" y="1101240"/>
              <a:ext cx="481680" cy="5850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1" name="Google Shape;547;p50"/>
          <p:cNvGrpSpPr/>
          <p:nvPr/>
        </p:nvGrpSpPr>
        <p:grpSpPr>
          <a:xfrm>
            <a:off x="962640" y="2007360"/>
            <a:ext cx="7114320" cy="863640"/>
            <a:chOff x="962640" y="2007360"/>
            <a:chExt cx="7114320" cy="863640"/>
          </a:xfrm>
        </p:grpSpPr>
        <p:grpSp>
          <p:nvGrpSpPr>
            <p:cNvPr id="402" name="Google Shape;548;p50"/>
            <p:cNvGrpSpPr/>
            <p:nvPr/>
          </p:nvGrpSpPr>
          <p:grpSpPr>
            <a:xfrm>
              <a:off x="962640" y="2007360"/>
              <a:ext cx="7114320" cy="863640"/>
              <a:chOff x="962640" y="2007360"/>
              <a:chExt cx="7114320" cy="863640"/>
            </a:xfrm>
          </p:grpSpPr>
          <p:grpSp>
            <p:nvGrpSpPr>
              <p:cNvPr id="403" name="Google Shape;549;p50"/>
              <p:cNvGrpSpPr/>
              <p:nvPr/>
            </p:nvGrpSpPr>
            <p:grpSpPr>
              <a:xfrm>
                <a:off x="962640" y="2007360"/>
                <a:ext cx="7114320" cy="863640"/>
                <a:chOff x="962640" y="2007360"/>
                <a:chExt cx="7114320" cy="863640"/>
              </a:xfrm>
            </p:grpSpPr>
            <p:sp>
              <p:nvSpPr>
                <p:cNvPr id="404" name="Google Shape;550;p50"/>
                <p:cNvSpPr/>
                <p:nvPr/>
              </p:nvSpPr>
              <p:spPr>
                <a:xfrm>
                  <a:off x="962640" y="2007360"/>
                  <a:ext cx="7114320" cy="8636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3434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05" name="Google Shape;551;p50"/>
                <p:cNvSpPr/>
                <p:nvPr/>
              </p:nvSpPr>
              <p:spPr>
                <a:xfrm>
                  <a:off x="1724040" y="2237040"/>
                  <a:ext cx="1473120" cy="4039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666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" sz="1000" spc="-1" strike="noStrike">
                      <a:solidFill>
                        <a:schemeClr val="lt1"/>
                      </a:solidFill>
                      <a:latin typeface="Lato"/>
                      <a:ea typeface="Lato"/>
                    </a:rPr>
                    <a:t>EUR</a:t>
                  </a:r>
                  <a:endParaRPr b="0" lang="es-ES" sz="10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06" name="Google Shape;552;p50"/>
                <p:cNvSpPr/>
                <p:nvPr/>
              </p:nvSpPr>
              <p:spPr>
                <a:xfrm>
                  <a:off x="3776760" y="2237040"/>
                  <a:ext cx="1473120" cy="4039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666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" sz="1000" spc="-1" strike="noStrike">
                      <a:solidFill>
                        <a:schemeClr val="lt1"/>
                      </a:solidFill>
                      <a:latin typeface="Lato"/>
                      <a:ea typeface="Lato"/>
                    </a:rPr>
                    <a:t>USD</a:t>
                  </a:r>
                  <a:endParaRPr b="0" lang="es-ES" sz="10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07" name="Google Shape;553;p50"/>
                <p:cNvSpPr/>
                <p:nvPr/>
              </p:nvSpPr>
              <p:spPr>
                <a:xfrm>
                  <a:off x="5829480" y="2237040"/>
                  <a:ext cx="1473120" cy="4039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666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" sz="1000" spc="-1" strike="noStrike">
                      <a:solidFill>
                        <a:schemeClr val="lt1"/>
                      </a:solidFill>
                      <a:latin typeface="Lato"/>
                      <a:ea typeface="Lato"/>
                    </a:rPr>
                    <a:t>1.0861</a:t>
                  </a:r>
                  <a:endParaRPr b="0" lang="es-ES" sz="10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08" name="Google Shape;554;p50"/>
                <p:cNvSpPr/>
                <p:nvPr/>
              </p:nvSpPr>
              <p:spPr>
                <a:xfrm>
                  <a:off x="3315240" y="2268360"/>
                  <a:ext cx="343440" cy="34092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09" name="Google Shape;555;p50"/>
                <p:cNvSpPr/>
                <p:nvPr/>
              </p:nvSpPr>
              <p:spPr>
                <a:xfrm>
                  <a:off x="5295960" y="2146680"/>
                  <a:ext cx="487080" cy="585000"/>
                </a:xfrm>
                <a:prstGeom prst="mathEqual">
                  <a:avLst>
                    <a:gd name="adj1" fmla="val 23520"/>
                    <a:gd name="adj2" fmla="val 11760"/>
                  </a:avLst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10" name="Google Shape;556;p50"/>
              <p:cNvSpPr/>
              <p:nvPr/>
            </p:nvSpPr>
            <p:spPr>
              <a:xfrm>
                <a:off x="1170720" y="2256480"/>
                <a:ext cx="376200" cy="34452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411" name="Google Shape;557;p50" descr="Basura - Iconos gratis de ecología y medio ambiente"/>
            <p:cNvPicPr/>
            <p:nvPr/>
          </p:nvPicPr>
          <p:blipFill>
            <a:blip r:embed="rId2"/>
            <a:stretch/>
          </p:blipFill>
          <p:spPr>
            <a:xfrm>
              <a:off x="7468200" y="2226600"/>
              <a:ext cx="403920" cy="4039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562;p51"/>
          <p:cNvGrpSpPr/>
          <p:nvPr/>
        </p:nvGrpSpPr>
        <p:grpSpPr>
          <a:xfrm>
            <a:off x="969480" y="3010680"/>
            <a:ext cx="7114320" cy="863640"/>
            <a:chOff x="969480" y="3010680"/>
            <a:chExt cx="7114320" cy="863640"/>
          </a:xfrm>
        </p:grpSpPr>
        <p:grpSp>
          <p:nvGrpSpPr>
            <p:cNvPr id="413" name="Google Shape;563;p51"/>
            <p:cNvGrpSpPr/>
            <p:nvPr/>
          </p:nvGrpSpPr>
          <p:grpSpPr>
            <a:xfrm>
              <a:off x="969480" y="3010680"/>
              <a:ext cx="7114320" cy="863640"/>
              <a:chOff x="969480" y="3010680"/>
              <a:chExt cx="7114320" cy="863640"/>
            </a:xfrm>
          </p:grpSpPr>
          <p:grpSp>
            <p:nvGrpSpPr>
              <p:cNvPr id="414" name="Google Shape;564;p51"/>
              <p:cNvGrpSpPr/>
              <p:nvPr/>
            </p:nvGrpSpPr>
            <p:grpSpPr>
              <a:xfrm>
                <a:off x="969480" y="3010680"/>
                <a:ext cx="7114320" cy="863640"/>
                <a:chOff x="969480" y="3010680"/>
                <a:chExt cx="7114320" cy="863640"/>
              </a:xfrm>
            </p:grpSpPr>
            <p:sp>
              <p:nvSpPr>
                <p:cNvPr id="415" name="Google Shape;565;p51"/>
                <p:cNvSpPr/>
                <p:nvPr/>
              </p:nvSpPr>
              <p:spPr>
                <a:xfrm>
                  <a:off x="969480" y="3010680"/>
                  <a:ext cx="7114320" cy="8636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3434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grpSp>
              <p:nvGrpSpPr>
                <p:cNvPr id="416" name="Google Shape;566;p51"/>
                <p:cNvGrpSpPr/>
                <p:nvPr/>
              </p:nvGrpSpPr>
              <p:grpSpPr>
                <a:xfrm>
                  <a:off x="1721160" y="3150000"/>
                  <a:ext cx="5491440" cy="585000"/>
                  <a:chOff x="1721160" y="3150000"/>
                  <a:chExt cx="5491440" cy="585000"/>
                </a:xfrm>
              </p:grpSpPr>
              <p:grpSp>
                <p:nvGrpSpPr>
                  <p:cNvPr id="417" name="Google Shape;567;p51"/>
                  <p:cNvGrpSpPr/>
                  <p:nvPr/>
                </p:nvGrpSpPr>
                <p:grpSpPr>
                  <a:xfrm>
                    <a:off x="3298680" y="3150000"/>
                    <a:ext cx="3913920" cy="585000"/>
                    <a:chOff x="3298680" y="3150000"/>
                    <a:chExt cx="3913920" cy="585000"/>
                  </a:xfrm>
                </p:grpSpPr>
                <p:sp>
                  <p:nvSpPr>
                    <p:cNvPr id="418" name="Google Shape;568;p51"/>
                    <p:cNvSpPr/>
                    <p:nvPr/>
                  </p:nvSpPr>
                  <p:spPr>
                    <a:xfrm>
                      <a:off x="3298680" y="3240360"/>
                      <a:ext cx="873000" cy="40392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6666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</a:rPr>
                        <a:t>CAD</a:t>
                      </a:r>
                      <a:endParaRPr b="0" lang="es-E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19" name="Google Shape;569;p51"/>
                    <p:cNvSpPr/>
                    <p:nvPr/>
                  </p:nvSpPr>
                  <p:spPr>
                    <a:xfrm>
                      <a:off x="4748040" y="3240360"/>
                      <a:ext cx="873000" cy="40392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6666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</a:rPr>
                        <a:t>GBP</a:t>
                      </a:r>
                      <a:endParaRPr b="0" lang="es-E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20" name="Google Shape;570;p51"/>
                    <p:cNvSpPr/>
                    <p:nvPr/>
                  </p:nvSpPr>
                  <p:spPr>
                    <a:xfrm>
                      <a:off x="6339600" y="3240360"/>
                      <a:ext cx="873000" cy="40392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6666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</a:rPr>
                        <a:t>44.336</a:t>
                      </a:r>
                      <a:endParaRPr b="0" lang="es-E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21" name="Google Shape;571;p51"/>
                    <p:cNvSpPr/>
                    <p:nvPr/>
                  </p:nvSpPr>
                  <p:spPr>
                    <a:xfrm>
                      <a:off x="4289760" y="3272040"/>
                      <a:ext cx="340200" cy="340920"/>
                    </a:xfrm>
                    <a:prstGeom prst="chevron">
                      <a:avLst>
                        <a:gd name="adj" fmla="val 50000"/>
                      </a:avLst>
                    </a:pr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s-E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22" name="Google Shape;572;p51"/>
                    <p:cNvSpPr/>
                    <p:nvPr/>
                  </p:nvSpPr>
                  <p:spPr>
                    <a:xfrm>
                      <a:off x="5739120" y="3150000"/>
                      <a:ext cx="482760" cy="585000"/>
                    </a:xfrm>
                    <a:prstGeom prst="mathEqual">
                      <a:avLst>
                        <a:gd name="adj1" fmla="val 23520"/>
                        <a:gd name="adj2" fmla="val 11760"/>
                      </a:avLst>
                    </a:pr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s-E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423" name="Google Shape;573;p51"/>
                  <p:cNvSpPr/>
                  <p:nvPr/>
                </p:nvSpPr>
                <p:spPr>
                  <a:xfrm>
                    <a:off x="1721160" y="3240360"/>
                    <a:ext cx="873000" cy="4039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pPr algn="ctr"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r>
                      <a:rPr b="1" lang="en" sz="1000" spc="-1" strike="noStrike">
                        <a:solidFill>
                          <a:schemeClr val="lt1"/>
                        </a:solidFill>
                        <a:latin typeface="Lato"/>
                        <a:ea typeface="Lato"/>
                      </a:rPr>
                      <a:t>80</a:t>
                    </a:r>
                    <a:endParaRPr b="0" lang="es-ES" sz="10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24" name="Google Shape;574;p51"/>
                  <p:cNvSpPr/>
                  <p:nvPr/>
                </p:nvSpPr>
                <p:spPr>
                  <a:xfrm>
                    <a:off x="2711880" y="3174120"/>
                    <a:ext cx="492840" cy="536400"/>
                  </a:xfrm>
                  <a:prstGeom prst="mathMultiply">
                    <a:avLst>
                      <a:gd name="adj1" fmla="val 23520"/>
                    </a:avLst>
                  </a:prstGeom>
                  <a:solidFill>
                    <a:schemeClr val="l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pPr algn="ctr"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s-ES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pic>
            <p:nvPicPr>
              <p:cNvPr id="425" name="Google Shape;575;p51" descr="Basura - Iconos gratis de ecología y medio ambiente"/>
              <p:cNvPicPr/>
              <p:nvPr/>
            </p:nvPicPr>
            <p:blipFill>
              <a:blip r:embed="rId1"/>
              <a:stretch/>
            </p:blipFill>
            <p:spPr>
              <a:xfrm>
                <a:off x="7454160" y="3184920"/>
                <a:ext cx="403920" cy="4039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26" name="Google Shape;576;p51"/>
            <p:cNvSpPr/>
            <p:nvPr/>
          </p:nvSpPr>
          <p:spPr>
            <a:xfrm>
              <a:off x="1177920" y="3270240"/>
              <a:ext cx="376200" cy="34452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5880" bIns="658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7" name="Google Shape;577;p51"/>
          <p:cNvSpPr/>
          <p:nvPr/>
        </p:nvSpPr>
        <p:spPr>
          <a:xfrm>
            <a:off x="885600" y="376200"/>
            <a:ext cx="7282080" cy="403920"/>
          </a:xfrm>
          <a:prstGeom prst="roundRect">
            <a:avLst>
              <a:gd name="adj" fmla="val 0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28" name="Google Shape;578;p51"/>
          <p:cNvGrpSpPr/>
          <p:nvPr/>
        </p:nvGrpSpPr>
        <p:grpSpPr>
          <a:xfrm>
            <a:off x="529920" y="174240"/>
            <a:ext cx="7979760" cy="4920120"/>
            <a:chOff x="529920" y="174240"/>
            <a:chExt cx="7979760" cy="4920120"/>
          </a:xfrm>
        </p:grpSpPr>
        <p:sp>
          <p:nvSpPr>
            <p:cNvPr id="429" name="Google Shape;579;p51"/>
            <p:cNvSpPr/>
            <p:nvPr/>
          </p:nvSpPr>
          <p:spPr>
            <a:xfrm>
              <a:off x="3322800" y="5027760"/>
              <a:ext cx="2474280" cy="66600"/>
            </a:xfrm>
            <a:custGeom>
              <a:avLst/>
              <a:gdLst>
                <a:gd name="textAreaLeft" fmla="*/ 0 w 2474280"/>
                <a:gd name="textAreaRight" fmla="*/ 2474640 w 247428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46462" h="1627">
                  <a:moveTo>
                    <a:pt x="0" y="1"/>
                  </a:moveTo>
                  <a:lnTo>
                    <a:pt x="0" y="172"/>
                  </a:lnTo>
                  <a:lnTo>
                    <a:pt x="0" y="214"/>
                  </a:lnTo>
                  <a:lnTo>
                    <a:pt x="0" y="233"/>
                  </a:lnTo>
                  <a:cubicBezTo>
                    <a:pt x="0" y="1097"/>
                    <a:pt x="1460" y="1626"/>
                    <a:pt x="5132" y="1626"/>
                  </a:cubicBezTo>
                  <a:lnTo>
                    <a:pt x="41495" y="1626"/>
                  </a:lnTo>
                  <a:cubicBezTo>
                    <a:pt x="45168" y="1626"/>
                    <a:pt x="46449" y="651"/>
                    <a:pt x="46461" y="1"/>
                  </a:cubicBezTo>
                  <a:lnTo>
                    <a:pt x="45888" y="1"/>
                  </a:lnTo>
                  <a:cubicBezTo>
                    <a:pt x="45307" y="415"/>
                    <a:pt x="43899" y="651"/>
                    <a:pt x="41247" y="651"/>
                  </a:cubicBezTo>
                  <a:lnTo>
                    <a:pt x="4885" y="651"/>
                  </a:lnTo>
                  <a:cubicBezTo>
                    <a:pt x="2230" y="651"/>
                    <a:pt x="825" y="415"/>
                    <a:pt x="24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0" name="Google Shape;580;p51"/>
            <p:cNvSpPr/>
            <p:nvPr/>
          </p:nvSpPr>
          <p:spPr>
            <a:xfrm>
              <a:off x="3263040" y="4384080"/>
              <a:ext cx="2576880" cy="670320"/>
            </a:xfrm>
            <a:custGeom>
              <a:avLst/>
              <a:gdLst>
                <a:gd name="textAreaLeft" fmla="*/ 0 w 2576880"/>
                <a:gd name="textAreaRight" fmla="*/ 2577240 w 2576880"/>
                <a:gd name="textAreaTop" fmla="*/ 0 h 670320"/>
                <a:gd name="textAreaBottom" fmla="*/ 670680 h 670320"/>
              </a:gdLst>
              <a:ahLst/>
              <a:rect l="textAreaLeft" t="textAreaTop" r="textAreaRight" b="textAreaBottom"/>
              <a:pathLst>
                <a:path w="48385" h="16288">
                  <a:moveTo>
                    <a:pt x="8918" y="1"/>
                  </a:moveTo>
                  <a:cubicBezTo>
                    <a:pt x="8918" y="1"/>
                    <a:pt x="8793" y="6967"/>
                    <a:pt x="5515" y="10308"/>
                  </a:cubicBezTo>
                  <a:cubicBezTo>
                    <a:pt x="3216" y="12653"/>
                    <a:pt x="0" y="14654"/>
                    <a:pt x="1371" y="15637"/>
                  </a:cubicBezTo>
                  <a:cubicBezTo>
                    <a:pt x="1951" y="16051"/>
                    <a:pt x="3356" y="16287"/>
                    <a:pt x="6011" y="16287"/>
                  </a:cubicBezTo>
                  <a:lnTo>
                    <a:pt x="42373" y="16287"/>
                  </a:lnTo>
                  <a:cubicBezTo>
                    <a:pt x="45025" y="16287"/>
                    <a:pt x="46433" y="16051"/>
                    <a:pt x="47014" y="15637"/>
                  </a:cubicBezTo>
                  <a:cubicBezTo>
                    <a:pt x="48384" y="14654"/>
                    <a:pt x="45168" y="12653"/>
                    <a:pt x="42869" y="10308"/>
                  </a:cubicBezTo>
                  <a:cubicBezTo>
                    <a:pt x="39591" y="6967"/>
                    <a:pt x="39467" y="1"/>
                    <a:pt x="39467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1" name="Google Shape;581;p51"/>
            <p:cNvSpPr/>
            <p:nvPr/>
          </p:nvSpPr>
          <p:spPr>
            <a:xfrm>
              <a:off x="529920" y="3847680"/>
              <a:ext cx="7979760" cy="5360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536040"/>
                <a:gd name="textAreaBottom" fmla="*/ 536400 h 536040"/>
              </a:gdLst>
              <a:ahLst/>
              <a:rect l="textAreaLeft" t="textAreaTop" r="textAreaRight" b="textAreaBottom"/>
              <a:pathLst>
                <a:path w="149822" h="13029">
                  <a:moveTo>
                    <a:pt x="1" y="1"/>
                  </a:moveTo>
                  <a:lnTo>
                    <a:pt x="1" y="8655"/>
                  </a:lnTo>
                  <a:cubicBezTo>
                    <a:pt x="1" y="11113"/>
                    <a:pt x="2482" y="13029"/>
                    <a:pt x="4943" y="13029"/>
                  </a:cubicBezTo>
                  <a:lnTo>
                    <a:pt x="145320" y="13029"/>
                  </a:lnTo>
                  <a:cubicBezTo>
                    <a:pt x="147778" y="13029"/>
                    <a:pt x="149821" y="11113"/>
                    <a:pt x="149821" y="8655"/>
                  </a:cubicBezTo>
                  <a:lnTo>
                    <a:pt x="149821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2" name="Google Shape;582;p51"/>
            <p:cNvSpPr/>
            <p:nvPr/>
          </p:nvSpPr>
          <p:spPr>
            <a:xfrm>
              <a:off x="529920" y="174240"/>
              <a:ext cx="7979760" cy="36734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3673440"/>
                <a:gd name="textAreaBottom" fmla="*/ 3673800 h 3673440"/>
              </a:gdLst>
              <a:ahLst/>
              <a:rect l="textAreaLeft" t="textAreaTop" r="textAreaRight" b="textAreaBottom"/>
              <a:pathLst>
                <a:path w="149822" h="89242">
                  <a:moveTo>
                    <a:pt x="143307" y="5215"/>
                  </a:moveTo>
                  <a:lnTo>
                    <a:pt x="143307" y="82403"/>
                  </a:lnTo>
                  <a:lnTo>
                    <a:pt x="6840" y="82403"/>
                  </a:lnTo>
                  <a:lnTo>
                    <a:pt x="6840" y="5215"/>
                  </a:lnTo>
                  <a:close/>
                  <a:moveTo>
                    <a:pt x="4943" y="1"/>
                  </a:moveTo>
                  <a:cubicBezTo>
                    <a:pt x="2482" y="1"/>
                    <a:pt x="1" y="1685"/>
                    <a:pt x="1" y="4143"/>
                  </a:cubicBezTo>
                  <a:lnTo>
                    <a:pt x="1" y="89242"/>
                  </a:lnTo>
                  <a:lnTo>
                    <a:pt x="149821" y="89242"/>
                  </a:lnTo>
                  <a:lnTo>
                    <a:pt x="149821" y="4143"/>
                  </a:lnTo>
                  <a:cubicBezTo>
                    <a:pt x="149821" y="1685"/>
                    <a:pt x="147778" y="1"/>
                    <a:pt x="145320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3" name="Google Shape;583;p51"/>
          <p:cNvSpPr/>
          <p:nvPr/>
        </p:nvSpPr>
        <p:spPr>
          <a:xfrm>
            <a:off x="969480" y="430560"/>
            <a:ext cx="16315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Divisas disponibles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4" name="Google Shape;584;p51"/>
          <p:cNvSpPr/>
          <p:nvPr/>
        </p:nvSpPr>
        <p:spPr>
          <a:xfrm>
            <a:off x="2769120" y="430560"/>
            <a:ext cx="16315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Comparar divisas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5" name="Google Shape;585;p51"/>
          <p:cNvSpPr/>
          <p:nvPr/>
        </p:nvSpPr>
        <p:spPr>
          <a:xfrm>
            <a:off x="4572720" y="430560"/>
            <a:ext cx="16693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3810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Conversor de Divisa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Google Shape;586;p51"/>
          <p:cNvSpPr/>
          <p:nvPr/>
        </p:nvSpPr>
        <p:spPr>
          <a:xfrm>
            <a:off x="6414480" y="430560"/>
            <a:ext cx="16693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Mis Favoritos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7" name="Google Shape;587;p51"/>
          <p:cNvSpPr/>
          <p:nvPr/>
        </p:nvSpPr>
        <p:spPr>
          <a:xfrm>
            <a:off x="969480" y="1986120"/>
            <a:ext cx="7114320" cy="86364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38" name="Google Shape;588;p51"/>
          <p:cNvGrpSpPr/>
          <p:nvPr/>
        </p:nvGrpSpPr>
        <p:grpSpPr>
          <a:xfrm>
            <a:off x="969480" y="961920"/>
            <a:ext cx="7114320" cy="863640"/>
            <a:chOff x="969480" y="961920"/>
            <a:chExt cx="7114320" cy="863640"/>
          </a:xfrm>
        </p:grpSpPr>
        <p:grpSp>
          <p:nvGrpSpPr>
            <p:cNvPr id="439" name="Google Shape;589;p51"/>
            <p:cNvGrpSpPr/>
            <p:nvPr/>
          </p:nvGrpSpPr>
          <p:grpSpPr>
            <a:xfrm>
              <a:off x="969480" y="961920"/>
              <a:ext cx="7114320" cy="863640"/>
              <a:chOff x="969480" y="961920"/>
              <a:chExt cx="7114320" cy="863640"/>
            </a:xfrm>
          </p:grpSpPr>
          <p:sp>
            <p:nvSpPr>
              <p:cNvPr id="440" name="Google Shape;590;p51"/>
              <p:cNvSpPr/>
              <p:nvPr/>
            </p:nvSpPr>
            <p:spPr>
              <a:xfrm>
                <a:off x="969480" y="961920"/>
                <a:ext cx="7114320" cy="863640"/>
              </a:xfrm>
              <a:prstGeom prst="roundRect">
                <a:avLst>
                  <a:gd name="adj" fmla="val 16667"/>
                </a:avLst>
              </a:prstGeom>
              <a:solidFill>
                <a:srgbClr val="4343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1" name="Google Shape;591;p51"/>
              <p:cNvSpPr/>
              <p:nvPr/>
            </p:nvSpPr>
            <p:spPr>
              <a:xfrm>
                <a:off x="3337920" y="1191600"/>
                <a:ext cx="890640" cy="40392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600" spc="-1" strike="noStrike">
                    <a:solidFill>
                      <a:schemeClr val="lt1"/>
                    </a:solidFill>
                    <a:latin typeface="Lato"/>
                    <a:ea typeface="Lato"/>
                  </a:rPr>
                  <a:t>Selecciona divisa</a:t>
                </a:r>
                <a:endParaRPr b="0" lang="es-ES" sz="6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2" name="Google Shape;592;p51"/>
              <p:cNvSpPr/>
              <p:nvPr/>
            </p:nvSpPr>
            <p:spPr>
              <a:xfrm>
                <a:off x="4816800" y="1191600"/>
                <a:ext cx="890640" cy="40392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600" spc="-1" strike="noStrike">
                    <a:solidFill>
                      <a:schemeClr val="lt1"/>
                    </a:solidFill>
                    <a:latin typeface="Lato"/>
                    <a:ea typeface="Lato"/>
                  </a:rPr>
                  <a:t>Selecciona divisa</a:t>
                </a:r>
                <a:endParaRPr b="0" lang="es-ES" sz="6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3" name="Google Shape;593;p51"/>
              <p:cNvSpPr/>
              <p:nvPr/>
            </p:nvSpPr>
            <p:spPr>
              <a:xfrm>
                <a:off x="6440760" y="1191600"/>
                <a:ext cx="890640" cy="40392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1000" spc="-1" strike="noStrike">
                    <a:solidFill>
                      <a:schemeClr val="lt1"/>
                    </a:solidFill>
                    <a:latin typeface="Lato"/>
                    <a:ea typeface="Lato"/>
                  </a:rPr>
                  <a:t>-</a:t>
                </a:r>
                <a:endParaRPr b="0" lang="es-ES" sz="10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4" name="Google Shape;594;p51"/>
              <p:cNvSpPr/>
              <p:nvPr/>
            </p:nvSpPr>
            <p:spPr>
              <a:xfrm>
                <a:off x="4349160" y="1222920"/>
                <a:ext cx="347040" cy="340920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5" name="Google Shape;595;p51"/>
              <p:cNvSpPr/>
              <p:nvPr/>
            </p:nvSpPr>
            <p:spPr>
              <a:xfrm>
                <a:off x="5828040" y="1101240"/>
                <a:ext cx="492480" cy="5850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46" name="Google Shape;596;p51"/>
            <p:cNvSpPr/>
            <p:nvPr/>
          </p:nvSpPr>
          <p:spPr>
            <a:xfrm>
              <a:off x="1728360" y="1191600"/>
              <a:ext cx="890640" cy="403920"/>
            </a:xfrm>
            <a:prstGeom prst="roundRect">
              <a:avLst>
                <a:gd name="adj" fmla="val 16667"/>
              </a:avLst>
            </a:prstGeom>
            <a:solidFill>
              <a:srgbClr val="8e7c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chemeClr val="lt1"/>
                  </a:solidFill>
                  <a:latin typeface="Lato"/>
                  <a:ea typeface="Lato"/>
                </a:rPr>
                <a:t>0</a:t>
              </a:r>
              <a:endParaRPr b="0" lang="es-E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7" name="Google Shape;597;p51"/>
            <p:cNvSpPr/>
            <p:nvPr/>
          </p:nvSpPr>
          <p:spPr>
            <a:xfrm>
              <a:off x="2738880" y="1125360"/>
              <a:ext cx="502920" cy="5364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8" name="Google Shape;598;p51"/>
          <p:cNvGrpSpPr/>
          <p:nvPr/>
        </p:nvGrpSpPr>
        <p:grpSpPr>
          <a:xfrm>
            <a:off x="1714320" y="2202120"/>
            <a:ext cx="5491440" cy="585000"/>
            <a:chOff x="1714320" y="2202120"/>
            <a:chExt cx="5491440" cy="585000"/>
          </a:xfrm>
        </p:grpSpPr>
        <p:grpSp>
          <p:nvGrpSpPr>
            <p:cNvPr id="449" name="Google Shape;599;p51"/>
            <p:cNvGrpSpPr/>
            <p:nvPr/>
          </p:nvGrpSpPr>
          <p:grpSpPr>
            <a:xfrm>
              <a:off x="3291840" y="2202120"/>
              <a:ext cx="3913920" cy="585000"/>
              <a:chOff x="3291840" y="2202120"/>
              <a:chExt cx="3913920" cy="585000"/>
            </a:xfrm>
          </p:grpSpPr>
          <p:sp>
            <p:nvSpPr>
              <p:cNvPr id="450" name="Google Shape;600;p51"/>
              <p:cNvSpPr/>
              <p:nvPr/>
            </p:nvSpPr>
            <p:spPr>
              <a:xfrm>
                <a:off x="3291840" y="2292840"/>
                <a:ext cx="873000" cy="40392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1000" spc="-1" strike="noStrike">
                    <a:solidFill>
                      <a:schemeClr val="lt1"/>
                    </a:solidFill>
                    <a:latin typeface="Lato"/>
                    <a:ea typeface="Lato"/>
                  </a:rPr>
                  <a:t>EUR</a:t>
                </a:r>
                <a:endParaRPr b="0" lang="es-ES" sz="10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1" name="Google Shape;601;p51"/>
              <p:cNvSpPr/>
              <p:nvPr/>
            </p:nvSpPr>
            <p:spPr>
              <a:xfrm>
                <a:off x="4741200" y="2292840"/>
                <a:ext cx="873000" cy="40392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1000" spc="-1" strike="noStrike">
                    <a:solidFill>
                      <a:schemeClr val="lt1"/>
                    </a:solidFill>
                    <a:latin typeface="Lato"/>
                    <a:ea typeface="Lato"/>
                  </a:rPr>
                  <a:t>USD</a:t>
                </a:r>
                <a:endParaRPr b="0" lang="es-ES" sz="10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2" name="Google Shape;602;p51"/>
              <p:cNvSpPr/>
              <p:nvPr/>
            </p:nvSpPr>
            <p:spPr>
              <a:xfrm>
                <a:off x="6332760" y="2292840"/>
                <a:ext cx="873000" cy="40392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1000" spc="-1" strike="noStrike">
                    <a:solidFill>
                      <a:schemeClr val="lt1"/>
                    </a:solidFill>
                    <a:latin typeface="Lato"/>
                    <a:ea typeface="Lato"/>
                  </a:rPr>
                  <a:t>271.525</a:t>
                </a:r>
                <a:endParaRPr b="0" lang="es-ES" sz="10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3" name="Google Shape;603;p51"/>
              <p:cNvSpPr/>
              <p:nvPr/>
            </p:nvSpPr>
            <p:spPr>
              <a:xfrm>
                <a:off x="4282920" y="2324160"/>
                <a:ext cx="340200" cy="340920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4" name="Google Shape;604;p51"/>
              <p:cNvSpPr/>
              <p:nvPr/>
            </p:nvSpPr>
            <p:spPr>
              <a:xfrm>
                <a:off x="5732280" y="2202120"/>
                <a:ext cx="482760" cy="5850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55" name="Google Shape;605;p51"/>
            <p:cNvSpPr/>
            <p:nvPr/>
          </p:nvSpPr>
          <p:spPr>
            <a:xfrm>
              <a:off x="1714320" y="2292840"/>
              <a:ext cx="873000" cy="403920"/>
            </a:xfrm>
            <a:prstGeom prst="roundRect">
              <a:avLst>
                <a:gd name="adj" fmla="val 16667"/>
              </a:avLst>
            </a:prstGeom>
            <a:solidFill>
              <a:srgbClr val="8e7c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chemeClr val="lt1"/>
                  </a:solidFill>
                  <a:latin typeface="Lato"/>
                  <a:ea typeface="Lato"/>
                </a:rPr>
                <a:t>250</a:t>
              </a:r>
              <a:endParaRPr b="0" lang="es-E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Google Shape;606;p51"/>
            <p:cNvSpPr/>
            <p:nvPr/>
          </p:nvSpPr>
          <p:spPr>
            <a:xfrm>
              <a:off x="2705040" y="2226600"/>
              <a:ext cx="492840" cy="5364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7" name="Google Shape;607;p51"/>
          <p:cNvSpPr/>
          <p:nvPr/>
        </p:nvSpPr>
        <p:spPr>
          <a:xfrm>
            <a:off x="1157040" y="2287800"/>
            <a:ext cx="376200" cy="344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5880" bIns="65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58" name="Google Shape;608;p51" descr="Basura - Iconos gratis de ecología y medio ambiente"/>
          <p:cNvPicPr/>
          <p:nvPr/>
        </p:nvPicPr>
        <p:blipFill>
          <a:blip r:embed="rId2"/>
          <a:stretch/>
        </p:blipFill>
        <p:spPr>
          <a:xfrm>
            <a:off x="7447320" y="2292840"/>
            <a:ext cx="403920" cy="40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613;p52"/>
          <p:cNvSpPr/>
          <p:nvPr/>
        </p:nvSpPr>
        <p:spPr>
          <a:xfrm>
            <a:off x="885600" y="376200"/>
            <a:ext cx="7282080" cy="403920"/>
          </a:xfrm>
          <a:prstGeom prst="roundRect">
            <a:avLst>
              <a:gd name="adj" fmla="val 0"/>
            </a:avLst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60" name="Google Shape;614;p52"/>
          <p:cNvGrpSpPr/>
          <p:nvPr/>
        </p:nvGrpSpPr>
        <p:grpSpPr>
          <a:xfrm>
            <a:off x="529920" y="174240"/>
            <a:ext cx="7979760" cy="4920120"/>
            <a:chOff x="529920" y="174240"/>
            <a:chExt cx="7979760" cy="4920120"/>
          </a:xfrm>
        </p:grpSpPr>
        <p:sp>
          <p:nvSpPr>
            <p:cNvPr id="461" name="Google Shape;615;p52"/>
            <p:cNvSpPr/>
            <p:nvPr/>
          </p:nvSpPr>
          <p:spPr>
            <a:xfrm>
              <a:off x="3322800" y="5027760"/>
              <a:ext cx="2474280" cy="66600"/>
            </a:xfrm>
            <a:custGeom>
              <a:avLst/>
              <a:gdLst>
                <a:gd name="textAreaLeft" fmla="*/ 0 w 2474280"/>
                <a:gd name="textAreaRight" fmla="*/ 2474640 w 247428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46462" h="1627">
                  <a:moveTo>
                    <a:pt x="0" y="1"/>
                  </a:moveTo>
                  <a:lnTo>
                    <a:pt x="0" y="172"/>
                  </a:lnTo>
                  <a:lnTo>
                    <a:pt x="0" y="214"/>
                  </a:lnTo>
                  <a:lnTo>
                    <a:pt x="0" y="233"/>
                  </a:lnTo>
                  <a:cubicBezTo>
                    <a:pt x="0" y="1097"/>
                    <a:pt x="1460" y="1626"/>
                    <a:pt x="5132" y="1626"/>
                  </a:cubicBezTo>
                  <a:lnTo>
                    <a:pt x="41495" y="1626"/>
                  </a:lnTo>
                  <a:cubicBezTo>
                    <a:pt x="45168" y="1626"/>
                    <a:pt x="46449" y="651"/>
                    <a:pt x="46461" y="1"/>
                  </a:cubicBezTo>
                  <a:lnTo>
                    <a:pt x="45888" y="1"/>
                  </a:lnTo>
                  <a:cubicBezTo>
                    <a:pt x="45307" y="415"/>
                    <a:pt x="43899" y="651"/>
                    <a:pt x="41247" y="651"/>
                  </a:cubicBezTo>
                  <a:lnTo>
                    <a:pt x="4885" y="651"/>
                  </a:lnTo>
                  <a:cubicBezTo>
                    <a:pt x="2230" y="651"/>
                    <a:pt x="825" y="415"/>
                    <a:pt x="24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2" name="Google Shape;616;p52"/>
            <p:cNvSpPr/>
            <p:nvPr/>
          </p:nvSpPr>
          <p:spPr>
            <a:xfrm>
              <a:off x="3263040" y="4384080"/>
              <a:ext cx="2576880" cy="670320"/>
            </a:xfrm>
            <a:custGeom>
              <a:avLst/>
              <a:gdLst>
                <a:gd name="textAreaLeft" fmla="*/ 0 w 2576880"/>
                <a:gd name="textAreaRight" fmla="*/ 2577240 w 2576880"/>
                <a:gd name="textAreaTop" fmla="*/ 0 h 670320"/>
                <a:gd name="textAreaBottom" fmla="*/ 670680 h 670320"/>
              </a:gdLst>
              <a:ahLst/>
              <a:rect l="textAreaLeft" t="textAreaTop" r="textAreaRight" b="textAreaBottom"/>
              <a:pathLst>
                <a:path w="48385" h="16288">
                  <a:moveTo>
                    <a:pt x="8918" y="1"/>
                  </a:moveTo>
                  <a:cubicBezTo>
                    <a:pt x="8918" y="1"/>
                    <a:pt x="8793" y="6967"/>
                    <a:pt x="5515" y="10308"/>
                  </a:cubicBezTo>
                  <a:cubicBezTo>
                    <a:pt x="3216" y="12653"/>
                    <a:pt x="0" y="14654"/>
                    <a:pt x="1371" y="15637"/>
                  </a:cubicBezTo>
                  <a:cubicBezTo>
                    <a:pt x="1951" y="16051"/>
                    <a:pt x="3356" y="16287"/>
                    <a:pt x="6011" y="16287"/>
                  </a:cubicBezTo>
                  <a:lnTo>
                    <a:pt x="42373" y="16287"/>
                  </a:lnTo>
                  <a:cubicBezTo>
                    <a:pt x="45025" y="16287"/>
                    <a:pt x="46433" y="16051"/>
                    <a:pt x="47014" y="15637"/>
                  </a:cubicBezTo>
                  <a:cubicBezTo>
                    <a:pt x="48384" y="14654"/>
                    <a:pt x="45168" y="12653"/>
                    <a:pt x="42869" y="10308"/>
                  </a:cubicBezTo>
                  <a:cubicBezTo>
                    <a:pt x="39591" y="6967"/>
                    <a:pt x="39467" y="1"/>
                    <a:pt x="39467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3" name="Google Shape;617;p52"/>
            <p:cNvSpPr/>
            <p:nvPr/>
          </p:nvSpPr>
          <p:spPr>
            <a:xfrm>
              <a:off x="529920" y="3847680"/>
              <a:ext cx="7979760" cy="5360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536040"/>
                <a:gd name="textAreaBottom" fmla="*/ 536400 h 536040"/>
              </a:gdLst>
              <a:ahLst/>
              <a:rect l="textAreaLeft" t="textAreaTop" r="textAreaRight" b="textAreaBottom"/>
              <a:pathLst>
                <a:path w="149822" h="13029">
                  <a:moveTo>
                    <a:pt x="1" y="1"/>
                  </a:moveTo>
                  <a:lnTo>
                    <a:pt x="1" y="8655"/>
                  </a:lnTo>
                  <a:cubicBezTo>
                    <a:pt x="1" y="11113"/>
                    <a:pt x="2482" y="13029"/>
                    <a:pt x="4943" y="13029"/>
                  </a:cubicBezTo>
                  <a:lnTo>
                    <a:pt x="145320" y="13029"/>
                  </a:lnTo>
                  <a:cubicBezTo>
                    <a:pt x="147778" y="13029"/>
                    <a:pt x="149821" y="11113"/>
                    <a:pt x="149821" y="8655"/>
                  </a:cubicBezTo>
                  <a:lnTo>
                    <a:pt x="149821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4" name="Google Shape;618;p52"/>
            <p:cNvSpPr/>
            <p:nvPr/>
          </p:nvSpPr>
          <p:spPr>
            <a:xfrm>
              <a:off x="529920" y="174240"/>
              <a:ext cx="7979760" cy="3673440"/>
            </a:xfrm>
            <a:custGeom>
              <a:avLst/>
              <a:gdLst>
                <a:gd name="textAreaLeft" fmla="*/ 0 w 7979760"/>
                <a:gd name="textAreaRight" fmla="*/ 7980120 w 7979760"/>
                <a:gd name="textAreaTop" fmla="*/ 0 h 3673440"/>
                <a:gd name="textAreaBottom" fmla="*/ 3673800 h 3673440"/>
              </a:gdLst>
              <a:ahLst/>
              <a:rect l="textAreaLeft" t="textAreaTop" r="textAreaRight" b="textAreaBottom"/>
              <a:pathLst>
                <a:path w="149822" h="89242">
                  <a:moveTo>
                    <a:pt x="143307" y="5215"/>
                  </a:moveTo>
                  <a:lnTo>
                    <a:pt x="143307" y="82403"/>
                  </a:lnTo>
                  <a:lnTo>
                    <a:pt x="6840" y="82403"/>
                  </a:lnTo>
                  <a:lnTo>
                    <a:pt x="6840" y="5215"/>
                  </a:lnTo>
                  <a:close/>
                  <a:moveTo>
                    <a:pt x="4943" y="1"/>
                  </a:moveTo>
                  <a:cubicBezTo>
                    <a:pt x="2482" y="1"/>
                    <a:pt x="1" y="1685"/>
                    <a:pt x="1" y="4143"/>
                  </a:cubicBezTo>
                  <a:lnTo>
                    <a:pt x="1" y="89242"/>
                  </a:lnTo>
                  <a:lnTo>
                    <a:pt x="149821" y="89242"/>
                  </a:lnTo>
                  <a:lnTo>
                    <a:pt x="149821" y="4143"/>
                  </a:lnTo>
                  <a:cubicBezTo>
                    <a:pt x="149821" y="1685"/>
                    <a:pt x="147778" y="1"/>
                    <a:pt x="145320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6167"/>
                </a:gs>
                <a:gs pos="100000">
                  <a:srgbClr val="232323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65" name="Google Shape;619;p52"/>
          <p:cNvSpPr/>
          <p:nvPr/>
        </p:nvSpPr>
        <p:spPr>
          <a:xfrm>
            <a:off x="969480" y="430560"/>
            <a:ext cx="16315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Divisas disponibles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Google Shape;620;p52"/>
          <p:cNvSpPr/>
          <p:nvPr/>
        </p:nvSpPr>
        <p:spPr>
          <a:xfrm>
            <a:off x="2769120" y="430560"/>
            <a:ext cx="16315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Comparar divisas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7" name="Google Shape;621;p52"/>
          <p:cNvSpPr/>
          <p:nvPr/>
        </p:nvSpPr>
        <p:spPr>
          <a:xfrm>
            <a:off x="4572720" y="430560"/>
            <a:ext cx="16693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Conversor de Divisa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8" name="Google Shape;622;p52"/>
          <p:cNvSpPr/>
          <p:nvPr/>
        </p:nvSpPr>
        <p:spPr>
          <a:xfrm>
            <a:off x="6414480" y="430560"/>
            <a:ext cx="1669320" cy="29556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3810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Lato"/>
                <a:ea typeface="Lato"/>
              </a:rPr>
              <a:t>Mis Favoritos</a:t>
            </a:r>
            <a:endParaRPr b="0" lang="es-ES" sz="1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69" name="Google Shape;623;p52"/>
          <p:cNvGrpSpPr/>
          <p:nvPr/>
        </p:nvGrpSpPr>
        <p:grpSpPr>
          <a:xfrm>
            <a:off x="969480" y="975600"/>
            <a:ext cx="7114320" cy="863640"/>
            <a:chOff x="969480" y="975600"/>
            <a:chExt cx="7114320" cy="863640"/>
          </a:xfrm>
        </p:grpSpPr>
        <p:grpSp>
          <p:nvGrpSpPr>
            <p:cNvPr id="470" name="Google Shape;624;p52"/>
            <p:cNvGrpSpPr/>
            <p:nvPr/>
          </p:nvGrpSpPr>
          <p:grpSpPr>
            <a:xfrm>
              <a:off x="969480" y="975600"/>
              <a:ext cx="7114320" cy="863640"/>
              <a:chOff x="969480" y="975600"/>
              <a:chExt cx="7114320" cy="863640"/>
            </a:xfrm>
          </p:grpSpPr>
          <p:grpSp>
            <p:nvGrpSpPr>
              <p:cNvPr id="471" name="Google Shape;625;p52"/>
              <p:cNvGrpSpPr/>
              <p:nvPr/>
            </p:nvGrpSpPr>
            <p:grpSpPr>
              <a:xfrm>
                <a:off x="969480" y="975600"/>
                <a:ext cx="7114320" cy="863640"/>
                <a:chOff x="969480" y="975600"/>
                <a:chExt cx="7114320" cy="863640"/>
              </a:xfrm>
            </p:grpSpPr>
            <p:sp>
              <p:nvSpPr>
                <p:cNvPr id="472" name="Google Shape;626;p52"/>
                <p:cNvSpPr/>
                <p:nvPr/>
              </p:nvSpPr>
              <p:spPr>
                <a:xfrm>
                  <a:off x="969480" y="975600"/>
                  <a:ext cx="7114320" cy="8636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3434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73" name="Google Shape;627;p52"/>
                <p:cNvSpPr/>
                <p:nvPr/>
              </p:nvSpPr>
              <p:spPr>
                <a:xfrm>
                  <a:off x="1730880" y="1205640"/>
                  <a:ext cx="1473120" cy="4039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666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" sz="1000" spc="-1" strike="noStrike">
                      <a:solidFill>
                        <a:schemeClr val="lt1"/>
                      </a:solidFill>
                      <a:latin typeface="Lato"/>
                      <a:ea typeface="Lato"/>
                    </a:rPr>
                    <a:t>EUR</a:t>
                  </a:r>
                  <a:endParaRPr b="0" lang="es-ES" sz="10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74" name="Google Shape;628;p52"/>
                <p:cNvSpPr/>
                <p:nvPr/>
              </p:nvSpPr>
              <p:spPr>
                <a:xfrm>
                  <a:off x="3783600" y="1205640"/>
                  <a:ext cx="1473120" cy="4039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666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" sz="1000" spc="-1" strike="noStrike">
                      <a:solidFill>
                        <a:schemeClr val="lt1"/>
                      </a:solidFill>
                      <a:latin typeface="Lato"/>
                      <a:ea typeface="Lato"/>
                    </a:rPr>
                    <a:t>USD</a:t>
                  </a:r>
                  <a:endParaRPr b="0" lang="es-ES" sz="10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75" name="Google Shape;629;p52"/>
                <p:cNvSpPr/>
                <p:nvPr/>
              </p:nvSpPr>
              <p:spPr>
                <a:xfrm>
                  <a:off x="5836320" y="1205640"/>
                  <a:ext cx="1473120" cy="4039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666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" sz="1000" spc="-1" strike="noStrike">
                      <a:solidFill>
                        <a:schemeClr val="lt1"/>
                      </a:solidFill>
                      <a:latin typeface="Lato"/>
                      <a:ea typeface="Lato"/>
                    </a:rPr>
                    <a:t>1.0861</a:t>
                  </a:r>
                  <a:endParaRPr b="0" lang="es-ES" sz="10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76" name="Google Shape;630;p52"/>
                <p:cNvSpPr/>
                <p:nvPr/>
              </p:nvSpPr>
              <p:spPr>
                <a:xfrm>
                  <a:off x="3322080" y="1236960"/>
                  <a:ext cx="343440" cy="34092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7" name="Google Shape;631;p52"/>
                <p:cNvSpPr/>
                <p:nvPr/>
              </p:nvSpPr>
              <p:spPr>
                <a:xfrm>
                  <a:off x="5302800" y="1114920"/>
                  <a:ext cx="487080" cy="585000"/>
                </a:xfrm>
                <a:prstGeom prst="mathEqual">
                  <a:avLst>
                    <a:gd name="adj1" fmla="val 23520"/>
                    <a:gd name="adj2" fmla="val 11760"/>
                  </a:avLst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78" name="Google Shape;632;p52"/>
              <p:cNvSpPr/>
              <p:nvPr/>
            </p:nvSpPr>
            <p:spPr>
              <a:xfrm>
                <a:off x="1177920" y="1225080"/>
                <a:ext cx="376200" cy="34452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479" name="Google Shape;633;p52" descr="Basura - Iconos gratis de ecología y medio ambiente"/>
            <p:cNvPicPr/>
            <p:nvPr/>
          </p:nvPicPr>
          <p:blipFill>
            <a:blip r:embed="rId1"/>
            <a:stretch/>
          </p:blipFill>
          <p:spPr>
            <a:xfrm>
              <a:off x="7475040" y="1195200"/>
              <a:ext cx="403920" cy="403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80" name="Google Shape;634;p52"/>
          <p:cNvGrpSpPr/>
          <p:nvPr/>
        </p:nvGrpSpPr>
        <p:grpSpPr>
          <a:xfrm>
            <a:off x="962640" y="2003760"/>
            <a:ext cx="7114320" cy="863640"/>
            <a:chOff x="962640" y="2003760"/>
            <a:chExt cx="7114320" cy="863640"/>
          </a:xfrm>
        </p:grpSpPr>
        <p:grpSp>
          <p:nvGrpSpPr>
            <p:cNvPr id="481" name="Google Shape;635;p52"/>
            <p:cNvGrpSpPr/>
            <p:nvPr/>
          </p:nvGrpSpPr>
          <p:grpSpPr>
            <a:xfrm>
              <a:off x="962640" y="2003760"/>
              <a:ext cx="7114320" cy="863640"/>
              <a:chOff x="962640" y="2003760"/>
              <a:chExt cx="7114320" cy="863640"/>
            </a:xfrm>
          </p:grpSpPr>
          <p:grpSp>
            <p:nvGrpSpPr>
              <p:cNvPr id="482" name="Google Shape;636;p52"/>
              <p:cNvGrpSpPr/>
              <p:nvPr/>
            </p:nvGrpSpPr>
            <p:grpSpPr>
              <a:xfrm>
                <a:off x="962640" y="2003760"/>
                <a:ext cx="7114320" cy="863640"/>
                <a:chOff x="962640" y="2003760"/>
                <a:chExt cx="7114320" cy="863640"/>
              </a:xfrm>
            </p:grpSpPr>
            <p:sp>
              <p:nvSpPr>
                <p:cNvPr id="483" name="Google Shape;637;p52"/>
                <p:cNvSpPr/>
                <p:nvPr/>
              </p:nvSpPr>
              <p:spPr>
                <a:xfrm>
                  <a:off x="962640" y="2003760"/>
                  <a:ext cx="7114320" cy="8636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3434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s-E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grpSp>
              <p:nvGrpSpPr>
                <p:cNvPr id="484" name="Google Shape;638;p52"/>
                <p:cNvGrpSpPr/>
                <p:nvPr/>
              </p:nvGrpSpPr>
              <p:grpSpPr>
                <a:xfrm>
                  <a:off x="1714320" y="2143080"/>
                  <a:ext cx="5491440" cy="585000"/>
                  <a:chOff x="1714320" y="2143080"/>
                  <a:chExt cx="5491440" cy="585000"/>
                </a:xfrm>
              </p:grpSpPr>
              <p:grpSp>
                <p:nvGrpSpPr>
                  <p:cNvPr id="485" name="Google Shape;639;p52"/>
                  <p:cNvGrpSpPr/>
                  <p:nvPr/>
                </p:nvGrpSpPr>
                <p:grpSpPr>
                  <a:xfrm>
                    <a:off x="3291840" y="2143080"/>
                    <a:ext cx="3913920" cy="585000"/>
                    <a:chOff x="3291840" y="2143080"/>
                    <a:chExt cx="3913920" cy="585000"/>
                  </a:xfrm>
                </p:grpSpPr>
                <p:sp>
                  <p:nvSpPr>
                    <p:cNvPr id="486" name="Google Shape;640;p52"/>
                    <p:cNvSpPr/>
                    <p:nvPr/>
                  </p:nvSpPr>
                  <p:spPr>
                    <a:xfrm>
                      <a:off x="3291840" y="2233440"/>
                      <a:ext cx="873000" cy="40392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6666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</a:rPr>
                        <a:t>CAD</a:t>
                      </a:r>
                      <a:endParaRPr b="0" lang="es-E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87" name="Google Shape;641;p52"/>
                    <p:cNvSpPr/>
                    <p:nvPr/>
                  </p:nvSpPr>
                  <p:spPr>
                    <a:xfrm>
                      <a:off x="4741200" y="2233440"/>
                      <a:ext cx="873000" cy="40392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6666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</a:rPr>
                        <a:t>GBP</a:t>
                      </a:r>
                      <a:endParaRPr b="0" lang="es-E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88" name="Google Shape;642;p52"/>
                    <p:cNvSpPr/>
                    <p:nvPr/>
                  </p:nvSpPr>
                  <p:spPr>
                    <a:xfrm>
                      <a:off x="6332760" y="2233440"/>
                      <a:ext cx="873000" cy="40392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6666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</a:rPr>
                        <a:t>44.336</a:t>
                      </a:r>
                      <a:endParaRPr b="0" lang="es-E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89" name="Google Shape;643;p52"/>
                    <p:cNvSpPr/>
                    <p:nvPr/>
                  </p:nvSpPr>
                  <p:spPr>
                    <a:xfrm>
                      <a:off x="4282920" y="2265120"/>
                      <a:ext cx="340200" cy="340920"/>
                    </a:xfrm>
                    <a:prstGeom prst="chevron">
                      <a:avLst>
                        <a:gd name="adj" fmla="val 50000"/>
                      </a:avLst>
                    </a:pr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s-E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490" name="Google Shape;644;p52"/>
                    <p:cNvSpPr/>
                    <p:nvPr/>
                  </p:nvSpPr>
                  <p:spPr>
                    <a:xfrm>
                      <a:off x="5732280" y="2143080"/>
                      <a:ext cx="482760" cy="585000"/>
                    </a:xfrm>
                    <a:prstGeom prst="mathEqual">
                      <a:avLst>
                        <a:gd name="adj1" fmla="val 23520"/>
                        <a:gd name="adj2" fmla="val 11760"/>
                      </a:avLst>
                    </a:pr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91440" bIns="91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s-E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491" name="Google Shape;645;p52"/>
                  <p:cNvSpPr/>
                  <p:nvPr/>
                </p:nvSpPr>
                <p:spPr>
                  <a:xfrm>
                    <a:off x="1714320" y="2233440"/>
                    <a:ext cx="873000" cy="4039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pPr algn="ctr"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r>
                      <a:rPr b="1" lang="en" sz="1000" spc="-1" strike="noStrike">
                        <a:solidFill>
                          <a:schemeClr val="lt1"/>
                        </a:solidFill>
                        <a:latin typeface="Lato"/>
                        <a:ea typeface="Lato"/>
                      </a:rPr>
                      <a:t>80</a:t>
                    </a:r>
                    <a:endParaRPr b="0" lang="es-ES" sz="10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92" name="Google Shape;646;p52"/>
                  <p:cNvSpPr/>
                  <p:nvPr/>
                </p:nvSpPr>
                <p:spPr>
                  <a:xfrm>
                    <a:off x="2705040" y="2167200"/>
                    <a:ext cx="492840" cy="536400"/>
                  </a:xfrm>
                  <a:prstGeom prst="mathMultiply">
                    <a:avLst>
                      <a:gd name="adj1" fmla="val 23520"/>
                    </a:avLst>
                  </a:prstGeom>
                  <a:solidFill>
                    <a:schemeClr val="l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91440" bIns="91440" anchor="ctr">
                    <a:noAutofit/>
                  </a:bodyPr>
                  <a:p>
                    <a:pPr algn="ctr"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s-ES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pic>
            <p:nvPicPr>
              <p:cNvPr id="493" name="Google Shape;647;p52" descr="Basura - Iconos gratis de ecología y medio ambiente"/>
              <p:cNvPicPr/>
              <p:nvPr/>
            </p:nvPicPr>
            <p:blipFill>
              <a:blip r:embed="rId2"/>
              <a:stretch/>
            </p:blipFill>
            <p:spPr>
              <a:xfrm>
                <a:off x="7447320" y="2178000"/>
                <a:ext cx="403920" cy="4039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94" name="Google Shape;648;p52"/>
            <p:cNvSpPr/>
            <p:nvPr/>
          </p:nvSpPr>
          <p:spPr>
            <a:xfrm>
              <a:off x="1170720" y="2263320"/>
              <a:ext cx="376200" cy="34452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5880" bIns="658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20000" y="2110680"/>
            <a:ext cx="233712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Descripción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title"/>
          </p:nvPr>
        </p:nvSpPr>
        <p:spPr>
          <a:xfrm>
            <a:off x="720360" y="3750840"/>
            <a:ext cx="233712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Tecnologías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title"/>
          </p:nvPr>
        </p:nvSpPr>
        <p:spPr>
          <a:xfrm>
            <a:off x="3340440" y="3750840"/>
            <a:ext cx="277200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Modelo de datos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title"/>
          </p:nvPr>
        </p:nvSpPr>
        <p:spPr>
          <a:xfrm>
            <a:off x="6395400" y="3750840"/>
            <a:ext cx="233712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Sketch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title"/>
          </p:nvPr>
        </p:nvSpPr>
        <p:spPr>
          <a:xfrm>
            <a:off x="720000" y="1434240"/>
            <a:ext cx="57888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Krona One"/>
                <a:ea typeface="Krona One"/>
              </a:rPr>
              <a:t>01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title"/>
          </p:nvPr>
        </p:nvSpPr>
        <p:spPr>
          <a:xfrm>
            <a:off x="3340080" y="2110680"/>
            <a:ext cx="277200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Funcionalidades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title"/>
          </p:nvPr>
        </p:nvSpPr>
        <p:spPr>
          <a:xfrm>
            <a:off x="3340080" y="1434240"/>
            <a:ext cx="68652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Krona One"/>
                <a:ea typeface="Krona One"/>
              </a:rPr>
              <a:t>02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8"/>
          <p:cNvSpPr>
            <a:spLocks noGrp="1"/>
          </p:cNvSpPr>
          <p:nvPr>
            <p:ph type="title"/>
          </p:nvPr>
        </p:nvSpPr>
        <p:spPr>
          <a:xfrm>
            <a:off x="6395040" y="2110680"/>
            <a:ext cx="233712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Arquitectura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9"/>
          <p:cNvSpPr>
            <a:spLocks noGrp="1"/>
          </p:cNvSpPr>
          <p:nvPr>
            <p:ph type="title"/>
          </p:nvPr>
        </p:nvSpPr>
        <p:spPr>
          <a:xfrm>
            <a:off x="6395040" y="1434240"/>
            <a:ext cx="57888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Krona One"/>
                <a:ea typeface="Krona One"/>
              </a:rPr>
              <a:t>03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10"/>
          <p:cNvSpPr>
            <a:spLocks noGrp="1"/>
          </p:cNvSpPr>
          <p:nvPr>
            <p:ph type="title"/>
          </p:nvPr>
        </p:nvSpPr>
        <p:spPr>
          <a:xfrm>
            <a:off x="720000" y="3074400"/>
            <a:ext cx="57888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Krona One"/>
                <a:ea typeface="Krona One"/>
              </a:rPr>
              <a:t>04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1"/>
          <p:cNvSpPr>
            <a:spLocks noGrp="1"/>
          </p:cNvSpPr>
          <p:nvPr>
            <p:ph type="title"/>
          </p:nvPr>
        </p:nvSpPr>
        <p:spPr>
          <a:xfrm>
            <a:off x="3340080" y="3074760"/>
            <a:ext cx="68652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Krona One"/>
                <a:ea typeface="Krona One"/>
              </a:rPr>
              <a:t>05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12"/>
          <p:cNvSpPr>
            <a:spLocks noGrp="1"/>
          </p:cNvSpPr>
          <p:nvPr>
            <p:ph type="title"/>
          </p:nvPr>
        </p:nvSpPr>
        <p:spPr>
          <a:xfrm>
            <a:off x="6395400" y="3074400"/>
            <a:ext cx="578880" cy="675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Krona One"/>
                <a:ea typeface="Krona One"/>
              </a:rPr>
              <a:t>06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13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latin typeface="Krona One"/>
                <a:ea typeface="Krona One"/>
              </a:rPr>
              <a:t>Índice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276000" y="1108080"/>
            <a:ext cx="4496400" cy="891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marL="457200" indent="-482760">
              <a:lnSpc>
                <a:spcPct val="100000"/>
              </a:lnSpc>
              <a:buClr>
                <a:srgbClr val="ffffff"/>
              </a:buClr>
              <a:buFont typeface="Krona One"/>
              <a:buAutoNum type="arabicPeriod"/>
            </a:pPr>
            <a:r>
              <a:rPr b="0" lang="en" sz="4000" spc="-1" strike="noStrike">
                <a:solidFill>
                  <a:schemeClr val="lt1"/>
                </a:solidFill>
                <a:latin typeface="Krona One"/>
                <a:ea typeface="Krona One"/>
              </a:rPr>
              <a:t>Descripción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2866680" y="2285640"/>
            <a:ext cx="5315040" cy="14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2"/>
                </a:solidFill>
                <a:latin typeface="Lato"/>
                <a:ea typeface="Lato"/>
              </a:rPr>
              <a:t>ForExchange permite a los usuarios consultar y comparar diferentes divisas en tiempo real, calcular conversiones de moneda y guardar sus tipos de cambio favoritos para fácil acceso. A través de esta herramienta, los usuarios pueden gestionar sus divisas de interés de manera sencilla, ayudándoles en sus decisiones financieras y de cambio de divisa.</a:t>
            </a:r>
            <a:endParaRPr b="0" lang="es-ES" sz="1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43" name="Google Shape;333;p36"/>
          <p:cNvGrpSpPr/>
          <p:nvPr/>
        </p:nvGrpSpPr>
        <p:grpSpPr>
          <a:xfrm>
            <a:off x="1297080" y="1930680"/>
            <a:ext cx="1231920" cy="1232640"/>
            <a:chOff x="1297080" y="1930680"/>
            <a:chExt cx="1231920" cy="1232640"/>
          </a:xfrm>
        </p:grpSpPr>
        <p:sp>
          <p:nvSpPr>
            <p:cNvPr id="244" name="Google Shape;334;p36"/>
            <p:cNvSpPr/>
            <p:nvPr/>
          </p:nvSpPr>
          <p:spPr>
            <a:xfrm>
              <a:off x="1297080" y="1930680"/>
              <a:ext cx="1231920" cy="1232640"/>
            </a:xfrm>
            <a:prstGeom prst="roundRect">
              <a:avLst>
                <a:gd name="adj" fmla="val 31368"/>
              </a:avLst>
            </a:prstGeom>
            <a:gradFill rotWithShape="0">
              <a:gsLst>
                <a:gs pos="0">
                  <a:srgbClr val="ffab40"/>
                </a:gs>
                <a:gs pos="100000">
                  <a:srgbClr val="977499"/>
                </a:gs>
              </a:gsLst>
              <a:lin ang="5400000"/>
            </a:gradFill>
            <a:ln w="0">
              <a:noFill/>
            </a:ln>
            <a:effectLst>
              <a:outerShdw algn="bl" blurRad="500040" dir="2399427" dist="142843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45" name="Google Shape;335;p36"/>
            <p:cNvGrpSpPr/>
            <p:nvPr/>
          </p:nvGrpSpPr>
          <p:grpSpPr>
            <a:xfrm>
              <a:off x="1627560" y="2234160"/>
              <a:ext cx="570960" cy="529920"/>
              <a:chOff x="1627560" y="2234160"/>
              <a:chExt cx="570960" cy="529920"/>
            </a:xfrm>
          </p:grpSpPr>
          <p:sp>
            <p:nvSpPr>
              <p:cNvPr id="246" name="Google Shape;336;p36"/>
              <p:cNvSpPr/>
              <p:nvPr/>
            </p:nvSpPr>
            <p:spPr>
              <a:xfrm>
                <a:off x="1811160" y="2374920"/>
                <a:ext cx="387360" cy="389160"/>
              </a:xfrm>
              <a:custGeom>
                <a:avLst/>
                <a:gdLst>
                  <a:gd name="textAreaLeft" fmla="*/ 0 w 387360"/>
                  <a:gd name="textAreaRight" fmla="*/ 387720 w 387360"/>
                  <a:gd name="textAreaTop" fmla="*/ 0 h 389160"/>
                  <a:gd name="textAreaBottom" fmla="*/ 389520 h 389160"/>
                </a:gdLst>
                <a:ahLst/>
                <a:rect l="textAreaLeft" t="textAreaTop" r="textAreaRight" b="textAreaBottom"/>
                <a:pathLst>
                  <a:path w="8255" h="8287">
                    <a:moveTo>
                      <a:pt x="4128" y="1229"/>
                    </a:moveTo>
                    <a:cubicBezTo>
                      <a:pt x="4348" y="1229"/>
                      <a:pt x="4506" y="1418"/>
                      <a:pt x="4506" y="1670"/>
                    </a:cubicBezTo>
                    <a:lnTo>
                      <a:pt x="4506" y="1922"/>
                    </a:lnTo>
                    <a:cubicBezTo>
                      <a:pt x="4978" y="2080"/>
                      <a:pt x="5356" y="2552"/>
                      <a:pt x="5356" y="3119"/>
                    </a:cubicBezTo>
                    <a:cubicBezTo>
                      <a:pt x="5356" y="3340"/>
                      <a:pt x="5136" y="3498"/>
                      <a:pt x="4947" y="3498"/>
                    </a:cubicBezTo>
                    <a:cubicBezTo>
                      <a:pt x="4726" y="3498"/>
                      <a:pt x="4506" y="3308"/>
                      <a:pt x="4506" y="3119"/>
                    </a:cubicBezTo>
                    <a:cubicBezTo>
                      <a:pt x="4506" y="2867"/>
                      <a:pt x="4317" y="2710"/>
                      <a:pt x="4128" y="2710"/>
                    </a:cubicBezTo>
                    <a:cubicBezTo>
                      <a:pt x="3939" y="2710"/>
                      <a:pt x="3687" y="2930"/>
                      <a:pt x="3687" y="3119"/>
                    </a:cubicBezTo>
                    <a:cubicBezTo>
                      <a:pt x="3718" y="3340"/>
                      <a:pt x="4033" y="3592"/>
                      <a:pt x="4411" y="3813"/>
                    </a:cubicBezTo>
                    <a:cubicBezTo>
                      <a:pt x="4821" y="4128"/>
                      <a:pt x="5388" y="4537"/>
                      <a:pt x="5388" y="5199"/>
                    </a:cubicBezTo>
                    <a:cubicBezTo>
                      <a:pt x="5388" y="5766"/>
                      <a:pt x="5041" y="6175"/>
                      <a:pt x="4569" y="6396"/>
                    </a:cubicBezTo>
                    <a:lnTo>
                      <a:pt x="4569" y="6648"/>
                    </a:lnTo>
                    <a:cubicBezTo>
                      <a:pt x="4569" y="6900"/>
                      <a:pt x="4348" y="7089"/>
                      <a:pt x="4159" y="7089"/>
                    </a:cubicBezTo>
                    <a:cubicBezTo>
                      <a:pt x="3970" y="7089"/>
                      <a:pt x="3718" y="6900"/>
                      <a:pt x="3718" y="6648"/>
                    </a:cubicBezTo>
                    <a:lnTo>
                      <a:pt x="3718" y="6396"/>
                    </a:lnTo>
                    <a:cubicBezTo>
                      <a:pt x="3245" y="6238"/>
                      <a:pt x="2899" y="5766"/>
                      <a:pt x="2899" y="5199"/>
                    </a:cubicBezTo>
                    <a:cubicBezTo>
                      <a:pt x="2899" y="4978"/>
                      <a:pt x="3088" y="4821"/>
                      <a:pt x="3308" y="4821"/>
                    </a:cubicBezTo>
                    <a:cubicBezTo>
                      <a:pt x="3498" y="4821"/>
                      <a:pt x="3687" y="5010"/>
                      <a:pt x="3687" y="5199"/>
                    </a:cubicBezTo>
                    <a:cubicBezTo>
                      <a:pt x="3687" y="5451"/>
                      <a:pt x="3876" y="5608"/>
                      <a:pt x="4128" y="5608"/>
                    </a:cubicBezTo>
                    <a:cubicBezTo>
                      <a:pt x="4348" y="5608"/>
                      <a:pt x="4506" y="5388"/>
                      <a:pt x="4506" y="5199"/>
                    </a:cubicBezTo>
                    <a:cubicBezTo>
                      <a:pt x="4506" y="4978"/>
                      <a:pt x="4191" y="4726"/>
                      <a:pt x="3844" y="4506"/>
                    </a:cubicBezTo>
                    <a:cubicBezTo>
                      <a:pt x="3403" y="4191"/>
                      <a:pt x="2867" y="3781"/>
                      <a:pt x="2867" y="3119"/>
                    </a:cubicBezTo>
                    <a:cubicBezTo>
                      <a:pt x="2867" y="2552"/>
                      <a:pt x="3214" y="2143"/>
                      <a:pt x="3687" y="1922"/>
                    </a:cubicBezTo>
                    <a:lnTo>
                      <a:pt x="3687" y="1670"/>
                    </a:lnTo>
                    <a:cubicBezTo>
                      <a:pt x="3687" y="1418"/>
                      <a:pt x="3876" y="1229"/>
                      <a:pt x="4128" y="1229"/>
                    </a:cubicBezTo>
                    <a:close/>
                    <a:moveTo>
                      <a:pt x="4128" y="0"/>
                    </a:moveTo>
                    <a:cubicBezTo>
                      <a:pt x="1828" y="0"/>
                      <a:pt x="0" y="1859"/>
                      <a:pt x="0" y="4128"/>
                    </a:cubicBezTo>
                    <a:cubicBezTo>
                      <a:pt x="0" y="6427"/>
                      <a:pt x="1828" y="8286"/>
                      <a:pt x="4128" y="8286"/>
                    </a:cubicBezTo>
                    <a:cubicBezTo>
                      <a:pt x="6396" y="8286"/>
                      <a:pt x="8255" y="6427"/>
                      <a:pt x="8255" y="4128"/>
                    </a:cubicBezTo>
                    <a:cubicBezTo>
                      <a:pt x="8255" y="1859"/>
                      <a:pt x="6396" y="0"/>
                      <a:pt x="41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7" name="Google Shape;337;p36"/>
              <p:cNvSpPr/>
              <p:nvPr/>
            </p:nvSpPr>
            <p:spPr>
              <a:xfrm>
                <a:off x="1629000" y="2234160"/>
                <a:ext cx="300240" cy="140400"/>
              </a:xfrm>
              <a:custGeom>
                <a:avLst/>
                <a:gdLst>
                  <a:gd name="textAreaLeft" fmla="*/ 0 w 300240"/>
                  <a:gd name="textAreaRight" fmla="*/ 300600 w 300240"/>
                  <a:gd name="textAreaTop" fmla="*/ 0 h 140400"/>
                  <a:gd name="textAreaBottom" fmla="*/ 140760 h 140400"/>
                </a:gdLst>
                <a:ahLst/>
                <a:rect l="textAreaLeft" t="textAreaTop" r="textAreaRight" b="textAreaBottom"/>
                <a:pathLst>
                  <a:path w="6396" h="2994">
                    <a:moveTo>
                      <a:pt x="3214" y="1"/>
                    </a:moveTo>
                    <a:cubicBezTo>
                      <a:pt x="1450" y="1"/>
                      <a:pt x="0" y="662"/>
                      <a:pt x="0" y="1513"/>
                    </a:cubicBezTo>
                    <a:cubicBezTo>
                      <a:pt x="0" y="2332"/>
                      <a:pt x="1450" y="2993"/>
                      <a:pt x="3214" y="2993"/>
                    </a:cubicBezTo>
                    <a:cubicBezTo>
                      <a:pt x="4947" y="2993"/>
                      <a:pt x="6396" y="2332"/>
                      <a:pt x="6396" y="1513"/>
                    </a:cubicBezTo>
                    <a:cubicBezTo>
                      <a:pt x="6396" y="662"/>
                      <a:pt x="4947" y="1"/>
                      <a:pt x="32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0200" bIns="70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8" name="Google Shape;338;p36"/>
              <p:cNvSpPr/>
              <p:nvPr/>
            </p:nvSpPr>
            <p:spPr>
              <a:xfrm>
                <a:off x="1629000" y="2380680"/>
                <a:ext cx="207000" cy="112320"/>
              </a:xfrm>
              <a:custGeom>
                <a:avLst/>
                <a:gdLst>
                  <a:gd name="textAreaLeft" fmla="*/ 0 w 207000"/>
                  <a:gd name="textAreaRight" fmla="*/ 207360 w 20700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411" h="2395">
                    <a:moveTo>
                      <a:pt x="0" y="0"/>
                    </a:moveTo>
                    <a:lnTo>
                      <a:pt x="0" y="1135"/>
                    </a:lnTo>
                    <a:cubicBezTo>
                      <a:pt x="0" y="1450"/>
                      <a:pt x="347" y="1765"/>
                      <a:pt x="882" y="2017"/>
                    </a:cubicBezTo>
                    <a:cubicBezTo>
                      <a:pt x="1355" y="2237"/>
                      <a:pt x="2332" y="2395"/>
                      <a:pt x="3151" y="2395"/>
                    </a:cubicBezTo>
                    <a:lnTo>
                      <a:pt x="3308" y="2395"/>
                    </a:lnTo>
                    <a:cubicBezTo>
                      <a:pt x="3560" y="1733"/>
                      <a:pt x="3907" y="1135"/>
                      <a:pt x="4411" y="631"/>
                    </a:cubicBezTo>
                    <a:lnTo>
                      <a:pt x="4411" y="631"/>
                    </a:lnTo>
                    <a:cubicBezTo>
                      <a:pt x="4033" y="694"/>
                      <a:pt x="3623" y="757"/>
                      <a:pt x="3182" y="757"/>
                    </a:cubicBezTo>
                    <a:cubicBezTo>
                      <a:pt x="2363" y="757"/>
                      <a:pt x="1261" y="599"/>
                      <a:pt x="567" y="316"/>
                    </a:cubicBezTo>
                    <a:cubicBezTo>
                      <a:pt x="347" y="221"/>
                      <a:pt x="158" y="12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9" name="Google Shape;339;p36"/>
              <p:cNvSpPr/>
              <p:nvPr/>
            </p:nvSpPr>
            <p:spPr>
              <a:xfrm>
                <a:off x="1629000" y="2611800"/>
                <a:ext cx="199440" cy="112320"/>
              </a:xfrm>
              <a:custGeom>
                <a:avLst/>
                <a:gdLst>
                  <a:gd name="textAreaLeft" fmla="*/ 0 w 199440"/>
                  <a:gd name="textAreaRight" fmla="*/ 199800 w 19944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254" h="2395">
                    <a:moveTo>
                      <a:pt x="0" y="0"/>
                    </a:moveTo>
                    <a:lnTo>
                      <a:pt x="0" y="1197"/>
                    </a:lnTo>
                    <a:cubicBezTo>
                      <a:pt x="0" y="1701"/>
                      <a:pt x="1355" y="2395"/>
                      <a:pt x="3182" y="2395"/>
                    </a:cubicBezTo>
                    <a:cubicBezTo>
                      <a:pt x="3560" y="2395"/>
                      <a:pt x="3907" y="2363"/>
                      <a:pt x="4254" y="2332"/>
                    </a:cubicBezTo>
                    <a:cubicBezTo>
                      <a:pt x="3875" y="1859"/>
                      <a:pt x="3560" y="1355"/>
                      <a:pt x="3340" y="756"/>
                    </a:cubicBezTo>
                    <a:lnTo>
                      <a:pt x="3182" y="756"/>
                    </a:lnTo>
                    <a:cubicBezTo>
                      <a:pt x="2363" y="756"/>
                      <a:pt x="1261" y="599"/>
                      <a:pt x="567" y="315"/>
                    </a:cubicBezTo>
                    <a:cubicBezTo>
                      <a:pt x="347" y="252"/>
                      <a:pt x="158" y="12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0" name="Google Shape;340;p36"/>
              <p:cNvSpPr/>
              <p:nvPr/>
            </p:nvSpPr>
            <p:spPr>
              <a:xfrm>
                <a:off x="1627560" y="2496240"/>
                <a:ext cx="146160" cy="113760"/>
              </a:xfrm>
              <a:custGeom>
                <a:avLst/>
                <a:gdLst>
                  <a:gd name="textAreaLeft" fmla="*/ 0 w 146160"/>
                  <a:gd name="textAreaRight" fmla="*/ 146520 w 146160"/>
                  <a:gd name="textAreaTop" fmla="*/ 0 h 113760"/>
                  <a:gd name="textAreaBottom" fmla="*/ 114120 h 113760"/>
                </a:gdLst>
                <a:ahLst/>
                <a:rect l="textAreaLeft" t="textAreaTop" r="textAreaRight" b="textAreaBottom"/>
                <a:pathLst>
                  <a:path w="3120" h="2427">
                    <a:moveTo>
                      <a:pt x="1" y="1"/>
                    </a:moveTo>
                    <a:lnTo>
                      <a:pt x="1" y="1167"/>
                    </a:lnTo>
                    <a:lnTo>
                      <a:pt x="32" y="1167"/>
                    </a:lnTo>
                    <a:cubicBezTo>
                      <a:pt x="32" y="1482"/>
                      <a:pt x="379" y="1797"/>
                      <a:pt x="914" y="2017"/>
                    </a:cubicBezTo>
                    <a:cubicBezTo>
                      <a:pt x="1387" y="2238"/>
                      <a:pt x="2332" y="2395"/>
                      <a:pt x="3120" y="2427"/>
                    </a:cubicBezTo>
                    <a:cubicBezTo>
                      <a:pt x="3057" y="2143"/>
                      <a:pt x="3025" y="1860"/>
                      <a:pt x="3025" y="1608"/>
                    </a:cubicBezTo>
                    <a:cubicBezTo>
                      <a:pt x="3025" y="1324"/>
                      <a:pt x="3088" y="1041"/>
                      <a:pt x="3120" y="757"/>
                    </a:cubicBezTo>
                    <a:cubicBezTo>
                      <a:pt x="2332" y="757"/>
                      <a:pt x="1230" y="599"/>
                      <a:pt x="536" y="316"/>
                    </a:cubicBezTo>
                    <a:cubicBezTo>
                      <a:pt x="347" y="253"/>
                      <a:pt x="158" y="12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880" bIns="56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398680" y="1658880"/>
            <a:ext cx="22658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Seguimiento en tiempo real de tipos de cambio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6330240" y="1658880"/>
            <a:ext cx="22658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Sistema de favoritos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72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latin typeface="Krona One"/>
                <a:ea typeface="Krona One"/>
              </a:rPr>
              <a:t>02. Funcionalidades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title"/>
          </p:nvPr>
        </p:nvSpPr>
        <p:spPr>
          <a:xfrm>
            <a:off x="2398680" y="3161880"/>
            <a:ext cx="22658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Registro y Login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title"/>
          </p:nvPr>
        </p:nvSpPr>
        <p:spPr>
          <a:xfrm>
            <a:off x="6330240" y="3161880"/>
            <a:ext cx="2265840" cy="527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Conversión entre divisas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6" name="Google Shape;350;p37"/>
          <p:cNvGrpSpPr/>
          <p:nvPr/>
        </p:nvGrpSpPr>
        <p:grpSpPr>
          <a:xfrm>
            <a:off x="1164600" y="1481400"/>
            <a:ext cx="881280" cy="882000"/>
            <a:chOff x="1164600" y="1481400"/>
            <a:chExt cx="881280" cy="882000"/>
          </a:xfrm>
        </p:grpSpPr>
        <p:sp>
          <p:nvSpPr>
            <p:cNvPr id="257" name="Google Shape;351;p37"/>
            <p:cNvSpPr/>
            <p:nvPr/>
          </p:nvSpPr>
          <p:spPr>
            <a:xfrm>
              <a:off x="1164600" y="1481400"/>
              <a:ext cx="881280" cy="882000"/>
            </a:xfrm>
            <a:prstGeom prst="roundRect">
              <a:avLst>
                <a:gd name="adj" fmla="val 31368"/>
              </a:avLst>
            </a:prstGeom>
            <a:gradFill rotWithShape="0">
              <a:gsLst>
                <a:gs pos="0">
                  <a:srgbClr val="ffab40"/>
                </a:gs>
                <a:gs pos="100000">
                  <a:srgbClr val="977499"/>
                </a:gs>
              </a:gsLst>
              <a:lin ang="5400000"/>
            </a:gradFill>
            <a:ln w="0">
              <a:noFill/>
            </a:ln>
            <a:effectLst>
              <a:outerShdw algn="bl" blurRad="500040" dir="2399427" dist="142843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Google Shape;352;p37"/>
            <p:cNvSpPr/>
            <p:nvPr/>
          </p:nvSpPr>
          <p:spPr>
            <a:xfrm>
              <a:off x="1445400" y="1739160"/>
              <a:ext cx="319680" cy="367200"/>
            </a:xfrm>
            <a:custGeom>
              <a:avLst/>
              <a:gdLst>
                <a:gd name="textAreaLeft" fmla="*/ 0 w 319680"/>
                <a:gd name="textAreaRight" fmla="*/ 320040 w 319680"/>
                <a:gd name="textAreaTop" fmla="*/ 0 h 367200"/>
                <a:gd name="textAreaBottom" fmla="*/ 367560 h 367200"/>
              </a:gdLst>
              <a:ahLst/>
              <a:rect l="textAreaLeft" t="textAreaTop" r="textAreaRight" b="textAreaBottom"/>
              <a:pathLst>
                <a:path w="11059" h="12704">
                  <a:moveTo>
                    <a:pt x="5545" y="3449"/>
                  </a:moveTo>
                  <a:cubicBezTo>
                    <a:pt x="5797" y="3449"/>
                    <a:pt x="5955" y="3638"/>
                    <a:pt x="5955" y="3859"/>
                  </a:cubicBezTo>
                  <a:lnTo>
                    <a:pt x="5955" y="4111"/>
                  </a:lnTo>
                  <a:cubicBezTo>
                    <a:pt x="6427" y="4268"/>
                    <a:pt x="6774" y="4741"/>
                    <a:pt x="6774" y="5308"/>
                  </a:cubicBezTo>
                  <a:cubicBezTo>
                    <a:pt x="6774" y="5528"/>
                    <a:pt x="6585" y="5749"/>
                    <a:pt x="6333" y="5749"/>
                  </a:cubicBezTo>
                  <a:cubicBezTo>
                    <a:pt x="6081" y="5749"/>
                    <a:pt x="5955" y="5528"/>
                    <a:pt x="5955" y="5308"/>
                  </a:cubicBezTo>
                  <a:cubicBezTo>
                    <a:pt x="5955" y="5056"/>
                    <a:pt x="5734" y="4898"/>
                    <a:pt x="5545" y="4898"/>
                  </a:cubicBezTo>
                  <a:cubicBezTo>
                    <a:pt x="5293" y="4898"/>
                    <a:pt x="5104" y="5119"/>
                    <a:pt x="5104" y="5308"/>
                  </a:cubicBezTo>
                  <a:cubicBezTo>
                    <a:pt x="5104" y="5528"/>
                    <a:pt x="5419" y="5780"/>
                    <a:pt x="5766" y="6001"/>
                  </a:cubicBezTo>
                  <a:cubicBezTo>
                    <a:pt x="6207" y="6316"/>
                    <a:pt x="6774" y="6725"/>
                    <a:pt x="6774" y="7387"/>
                  </a:cubicBezTo>
                  <a:cubicBezTo>
                    <a:pt x="6774" y="7954"/>
                    <a:pt x="6427" y="8364"/>
                    <a:pt x="5923" y="8584"/>
                  </a:cubicBezTo>
                  <a:lnTo>
                    <a:pt x="5923" y="8836"/>
                  </a:lnTo>
                  <a:cubicBezTo>
                    <a:pt x="5923" y="9088"/>
                    <a:pt x="5734" y="9246"/>
                    <a:pt x="5545" y="9246"/>
                  </a:cubicBezTo>
                  <a:cubicBezTo>
                    <a:pt x="5293" y="9246"/>
                    <a:pt x="5104" y="9057"/>
                    <a:pt x="5104" y="8836"/>
                  </a:cubicBezTo>
                  <a:lnTo>
                    <a:pt x="5104" y="8584"/>
                  </a:lnTo>
                  <a:cubicBezTo>
                    <a:pt x="4632" y="8427"/>
                    <a:pt x="4285" y="7954"/>
                    <a:pt x="4285" y="7387"/>
                  </a:cubicBezTo>
                  <a:cubicBezTo>
                    <a:pt x="4285" y="7167"/>
                    <a:pt x="4474" y="7009"/>
                    <a:pt x="4726" y="7009"/>
                  </a:cubicBezTo>
                  <a:cubicBezTo>
                    <a:pt x="4947" y="7009"/>
                    <a:pt x="5104" y="7198"/>
                    <a:pt x="5104" y="7387"/>
                  </a:cubicBezTo>
                  <a:cubicBezTo>
                    <a:pt x="5104" y="7639"/>
                    <a:pt x="5293" y="7828"/>
                    <a:pt x="5545" y="7828"/>
                  </a:cubicBezTo>
                  <a:cubicBezTo>
                    <a:pt x="5766" y="7828"/>
                    <a:pt x="5923" y="7639"/>
                    <a:pt x="5923" y="7387"/>
                  </a:cubicBezTo>
                  <a:cubicBezTo>
                    <a:pt x="5923" y="7167"/>
                    <a:pt x="5608" y="6914"/>
                    <a:pt x="5262" y="6694"/>
                  </a:cubicBezTo>
                  <a:cubicBezTo>
                    <a:pt x="4821" y="6379"/>
                    <a:pt x="4285" y="5969"/>
                    <a:pt x="4285" y="5308"/>
                  </a:cubicBezTo>
                  <a:cubicBezTo>
                    <a:pt x="4285" y="4741"/>
                    <a:pt x="4632" y="4331"/>
                    <a:pt x="5104" y="4111"/>
                  </a:cubicBezTo>
                  <a:lnTo>
                    <a:pt x="5104" y="3859"/>
                  </a:lnTo>
                  <a:cubicBezTo>
                    <a:pt x="5104" y="3606"/>
                    <a:pt x="5293" y="3449"/>
                    <a:pt x="5545" y="3449"/>
                  </a:cubicBezTo>
                  <a:close/>
                  <a:moveTo>
                    <a:pt x="10651" y="1"/>
                  </a:moveTo>
                  <a:cubicBezTo>
                    <a:pt x="10562" y="1"/>
                    <a:pt x="10473" y="34"/>
                    <a:pt x="10397" y="109"/>
                  </a:cubicBezTo>
                  <a:cubicBezTo>
                    <a:pt x="9389" y="834"/>
                    <a:pt x="8538" y="960"/>
                    <a:pt x="8034" y="960"/>
                  </a:cubicBezTo>
                  <a:cubicBezTo>
                    <a:pt x="7310" y="960"/>
                    <a:pt x="6396" y="645"/>
                    <a:pt x="5766" y="172"/>
                  </a:cubicBezTo>
                  <a:cubicBezTo>
                    <a:pt x="5703" y="109"/>
                    <a:pt x="5616" y="78"/>
                    <a:pt x="5526" y="78"/>
                  </a:cubicBezTo>
                  <a:cubicBezTo>
                    <a:pt x="5435" y="78"/>
                    <a:pt x="5341" y="109"/>
                    <a:pt x="5262" y="172"/>
                  </a:cubicBezTo>
                  <a:cubicBezTo>
                    <a:pt x="4632" y="645"/>
                    <a:pt x="3781" y="960"/>
                    <a:pt x="3025" y="960"/>
                  </a:cubicBezTo>
                  <a:cubicBezTo>
                    <a:pt x="2237" y="960"/>
                    <a:pt x="1418" y="645"/>
                    <a:pt x="662" y="109"/>
                  </a:cubicBezTo>
                  <a:cubicBezTo>
                    <a:pt x="582" y="47"/>
                    <a:pt x="495" y="20"/>
                    <a:pt x="411" y="20"/>
                  </a:cubicBezTo>
                  <a:cubicBezTo>
                    <a:pt x="196" y="20"/>
                    <a:pt x="0" y="198"/>
                    <a:pt x="0" y="424"/>
                  </a:cubicBezTo>
                  <a:lnTo>
                    <a:pt x="0" y="5276"/>
                  </a:lnTo>
                  <a:cubicBezTo>
                    <a:pt x="0" y="8616"/>
                    <a:pt x="2143" y="11609"/>
                    <a:pt x="5388" y="12680"/>
                  </a:cubicBezTo>
                  <a:cubicBezTo>
                    <a:pt x="5419" y="12696"/>
                    <a:pt x="5459" y="12703"/>
                    <a:pt x="5506" y="12703"/>
                  </a:cubicBezTo>
                  <a:cubicBezTo>
                    <a:pt x="5553" y="12703"/>
                    <a:pt x="5608" y="12696"/>
                    <a:pt x="5671" y="12680"/>
                  </a:cubicBezTo>
                  <a:cubicBezTo>
                    <a:pt x="8885" y="11609"/>
                    <a:pt x="11059" y="8616"/>
                    <a:pt x="11059" y="5276"/>
                  </a:cubicBezTo>
                  <a:lnTo>
                    <a:pt x="11059" y="424"/>
                  </a:lnTo>
                  <a:cubicBezTo>
                    <a:pt x="11059" y="182"/>
                    <a:pt x="10858" y="1"/>
                    <a:pt x="1065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9" name="Google Shape;353;p37"/>
          <p:cNvSpPr/>
          <p:nvPr/>
        </p:nvSpPr>
        <p:spPr>
          <a:xfrm>
            <a:off x="5095440" y="1481400"/>
            <a:ext cx="881280" cy="882000"/>
          </a:xfrm>
          <a:prstGeom prst="roundRect">
            <a:avLst>
              <a:gd name="adj" fmla="val 31368"/>
            </a:avLst>
          </a:prstGeom>
          <a:gradFill rotWithShape="0">
            <a:gsLst>
              <a:gs pos="0">
                <a:srgbClr val="ffab40"/>
              </a:gs>
              <a:gs pos="100000">
                <a:srgbClr val="977499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Google Shape;354;p37"/>
          <p:cNvGrpSpPr/>
          <p:nvPr/>
        </p:nvGrpSpPr>
        <p:grpSpPr>
          <a:xfrm>
            <a:off x="5095440" y="2984400"/>
            <a:ext cx="881280" cy="882000"/>
            <a:chOff x="5095440" y="2984400"/>
            <a:chExt cx="881280" cy="882000"/>
          </a:xfrm>
        </p:grpSpPr>
        <p:sp>
          <p:nvSpPr>
            <p:cNvPr id="261" name="Google Shape;355;p37"/>
            <p:cNvSpPr/>
            <p:nvPr/>
          </p:nvSpPr>
          <p:spPr>
            <a:xfrm>
              <a:off x="5095440" y="2984400"/>
              <a:ext cx="881280" cy="882000"/>
            </a:xfrm>
            <a:prstGeom prst="roundRect">
              <a:avLst>
                <a:gd name="adj" fmla="val 31368"/>
              </a:avLst>
            </a:prstGeom>
            <a:gradFill rotWithShape="0">
              <a:gsLst>
                <a:gs pos="0">
                  <a:srgbClr val="ffab40"/>
                </a:gs>
                <a:gs pos="100000">
                  <a:srgbClr val="977499"/>
                </a:gs>
              </a:gsLst>
              <a:lin ang="5400000"/>
            </a:gradFill>
            <a:ln w="0">
              <a:noFill/>
            </a:ln>
            <a:effectLst>
              <a:outerShdw algn="bl" blurRad="500040" dir="2399427" dist="142843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62" name="Google Shape;356;p37"/>
            <p:cNvGrpSpPr/>
            <p:nvPr/>
          </p:nvGrpSpPr>
          <p:grpSpPr>
            <a:xfrm>
              <a:off x="5353200" y="3242160"/>
              <a:ext cx="366120" cy="366840"/>
              <a:chOff x="5353200" y="3242160"/>
              <a:chExt cx="366120" cy="366840"/>
            </a:xfrm>
          </p:grpSpPr>
          <p:sp>
            <p:nvSpPr>
              <p:cNvPr id="263" name="Google Shape;357;p37"/>
              <p:cNvSpPr/>
              <p:nvPr/>
            </p:nvSpPr>
            <p:spPr>
              <a:xfrm>
                <a:off x="5353200" y="3242160"/>
                <a:ext cx="366120" cy="366840"/>
              </a:xfrm>
              <a:custGeom>
                <a:avLst/>
                <a:gdLst>
                  <a:gd name="textAreaLeft" fmla="*/ 0 w 366120"/>
                  <a:gd name="textAreaRight" fmla="*/ 366480 w 366120"/>
                  <a:gd name="textAreaTop" fmla="*/ 0 h 366840"/>
                  <a:gd name="textAreaBottom" fmla="*/ 367200 h 366840"/>
                </a:gdLst>
                <a:ahLst/>
                <a:rect l="textAreaLeft" t="textAreaTop" r="textAreaRight" b="textAreaBottom"/>
                <a:pathLst>
                  <a:path w="12666" h="12698">
                    <a:moveTo>
                      <a:pt x="379" y="1"/>
                    </a:moveTo>
                    <a:cubicBezTo>
                      <a:pt x="158" y="1"/>
                      <a:pt x="1" y="190"/>
                      <a:pt x="1" y="410"/>
                    </a:cubicBezTo>
                    <a:lnTo>
                      <a:pt x="1" y="12256"/>
                    </a:lnTo>
                    <a:cubicBezTo>
                      <a:pt x="1" y="12508"/>
                      <a:pt x="190" y="12697"/>
                      <a:pt x="379" y="12697"/>
                    </a:cubicBezTo>
                    <a:lnTo>
                      <a:pt x="12256" y="12697"/>
                    </a:lnTo>
                    <a:cubicBezTo>
                      <a:pt x="12477" y="12697"/>
                      <a:pt x="12666" y="12508"/>
                      <a:pt x="12666" y="12256"/>
                    </a:cubicBezTo>
                    <a:cubicBezTo>
                      <a:pt x="12634" y="12067"/>
                      <a:pt x="12477" y="11878"/>
                      <a:pt x="12256" y="11878"/>
                    </a:cubicBezTo>
                    <a:lnTo>
                      <a:pt x="820" y="11878"/>
                    </a:lnTo>
                    <a:lnTo>
                      <a:pt x="820" y="410"/>
                    </a:lnTo>
                    <a:cubicBezTo>
                      <a:pt x="820" y="158"/>
                      <a:pt x="631" y="1"/>
                      <a:pt x="3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4" name="Google Shape;358;p37"/>
              <p:cNvSpPr/>
              <p:nvPr/>
            </p:nvSpPr>
            <p:spPr>
              <a:xfrm>
                <a:off x="5403960" y="3345840"/>
                <a:ext cx="315000" cy="172800"/>
              </a:xfrm>
              <a:custGeom>
                <a:avLst/>
                <a:gdLst>
                  <a:gd name="textAreaLeft" fmla="*/ 0 w 315000"/>
                  <a:gd name="textAreaRight" fmla="*/ 315360 w 315000"/>
                  <a:gd name="textAreaTop" fmla="*/ 0 h 172800"/>
                  <a:gd name="textAreaBottom" fmla="*/ 173160 h 172800"/>
                </a:gdLst>
                <a:ahLst/>
                <a:rect l="textAreaLeft" t="textAreaTop" r="textAreaRight" b="textAreaBottom"/>
                <a:pathLst>
                  <a:path w="10901" h="5987">
                    <a:moveTo>
                      <a:pt x="9641" y="0"/>
                    </a:moveTo>
                    <a:cubicBezTo>
                      <a:pt x="8979" y="0"/>
                      <a:pt x="8444" y="536"/>
                      <a:pt x="8444" y="1229"/>
                    </a:cubicBezTo>
                    <a:cubicBezTo>
                      <a:pt x="8444" y="1418"/>
                      <a:pt x="8475" y="1575"/>
                      <a:pt x="8538" y="1733"/>
                    </a:cubicBezTo>
                    <a:lnTo>
                      <a:pt x="6900" y="3403"/>
                    </a:lnTo>
                    <a:cubicBezTo>
                      <a:pt x="6742" y="3308"/>
                      <a:pt x="6553" y="3277"/>
                      <a:pt x="6396" y="3277"/>
                    </a:cubicBezTo>
                    <a:cubicBezTo>
                      <a:pt x="6238" y="3277"/>
                      <a:pt x="6018" y="3308"/>
                      <a:pt x="5860" y="3403"/>
                    </a:cubicBezTo>
                    <a:lnTo>
                      <a:pt x="5041" y="2552"/>
                    </a:lnTo>
                    <a:cubicBezTo>
                      <a:pt x="5136" y="2395"/>
                      <a:pt x="5167" y="2206"/>
                      <a:pt x="5167" y="2048"/>
                    </a:cubicBezTo>
                    <a:cubicBezTo>
                      <a:pt x="5167" y="1386"/>
                      <a:pt x="4600" y="819"/>
                      <a:pt x="3938" y="819"/>
                    </a:cubicBezTo>
                    <a:cubicBezTo>
                      <a:pt x="3277" y="819"/>
                      <a:pt x="2710" y="1386"/>
                      <a:pt x="2710" y="2048"/>
                    </a:cubicBezTo>
                    <a:cubicBezTo>
                      <a:pt x="2710" y="2237"/>
                      <a:pt x="2773" y="2395"/>
                      <a:pt x="2836" y="2552"/>
                    </a:cubicBezTo>
                    <a:lnTo>
                      <a:pt x="1733" y="3655"/>
                    </a:lnTo>
                    <a:cubicBezTo>
                      <a:pt x="1575" y="3592"/>
                      <a:pt x="1386" y="3560"/>
                      <a:pt x="1229" y="3560"/>
                    </a:cubicBezTo>
                    <a:cubicBezTo>
                      <a:pt x="567" y="3560"/>
                      <a:pt x="0" y="4096"/>
                      <a:pt x="0" y="4757"/>
                    </a:cubicBezTo>
                    <a:cubicBezTo>
                      <a:pt x="0" y="5451"/>
                      <a:pt x="567" y="5986"/>
                      <a:pt x="1229" y="5986"/>
                    </a:cubicBezTo>
                    <a:cubicBezTo>
                      <a:pt x="1891" y="5986"/>
                      <a:pt x="2458" y="5451"/>
                      <a:pt x="2458" y="4757"/>
                    </a:cubicBezTo>
                    <a:cubicBezTo>
                      <a:pt x="2458" y="4568"/>
                      <a:pt x="2395" y="4411"/>
                      <a:pt x="2332" y="4253"/>
                    </a:cubicBezTo>
                    <a:lnTo>
                      <a:pt x="3434" y="3151"/>
                    </a:lnTo>
                    <a:cubicBezTo>
                      <a:pt x="3592" y="3214"/>
                      <a:pt x="3781" y="3277"/>
                      <a:pt x="3938" y="3277"/>
                    </a:cubicBezTo>
                    <a:cubicBezTo>
                      <a:pt x="4096" y="3277"/>
                      <a:pt x="4285" y="3214"/>
                      <a:pt x="4442" y="3151"/>
                    </a:cubicBezTo>
                    <a:lnTo>
                      <a:pt x="5293" y="3970"/>
                    </a:lnTo>
                    <a:cubicBezTo>
                      <a:pt x="5199" y="4127"/>
                      <a:pt x="5167" y="4348"/>
                      <a:pt x="5167" y="4505"/>
                    </a:cubicBezTo>
                    <a:cubicBezTo>
                      <a:pt x="5167" y="5167"/>
                      <a:pt x="5703" y="5703"/>
                      <a:pt x="6396" y="5703"/>
                    </a:cubicBezTo>
                    <a:cubicBezTo>
                      <a:pt x="7057" y="5703"/>
                      <a:pt x="7593" y="5167"/>
                      <a:pt x="7593" y="4505"/>
                    </a:cubicBezTo>
                    <a:cubicBezTo>
                      <a:pt x="7593" y="4285"/>
                      <a:pt x="7561" y="4127"/>
                      <a:pt x="7498" y="3970"/>
                    </a:cubicBezTo>
                    <a:lnTo>
                      <a:pt x="9137" y="2332"/>
                    </a:lnTo>
                    <a:cubicBezTo>
                      <a:pt x="9294" y="2395"/>
                      <a:pt x="9483" y="2458"/>
                      <a:pt x="9641" y="2458"/>
                    </a:cubicBezTo>
                    <a:cubicBezTo>
                      <a:pt x="10334" y="2458"/>
                      <a:pt x="10901" y="1890"/>
                      <a:pt x="10901" y="1229"/>
                    </a:cubicBezTo>
                    <a:cubicBezTo>
                      <a:pt x="10901" y="536"/>
                      <a:pt x="10334" y="0"/>
                      <a:pt x="96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6400" bIns="86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65" name="Google Shape;359;p37"/>
          <p:cNvGrpSpPr/>
          <p:nvPr/>
        </p:nvGrpSpPr>
        <p:grpSpPr>
          <a:xfrm>
            <a:off x="1164600" y="2984400"/>
            <a:ext cx="881280" cy="882000"/>
            <a:chOff x="1164600" y="2984400"/>
            <a:chExt cx="881280" cy="882000"/>
          </a:xfrm>
        </p:grpSpPr>
        <p:sp>
          <p:nvSpPr>
            <p:cNvPr id="266" name="Google Shape;360;p37"/>
            <p:cNvSpPr/>
            <p:nvPr/>
          </p:nvSpPr>
          <p:spPr>
            <a:xfrm>
              <a:off x="1164600" y="2984400"/>
              <a:ext cx="881280" cy="882000"/>
            </a:xfrm>
            <a:prstGeom prst="roundRect">
              <a:avLst>
                <a:gd name="adj" fmla="val 31368"/>
              </a:avLst>
            </a:prstGeom>
            <a:gradFill rotWithShape="0">
              <a:gsLst>
                <a:gs pos="0">
                  <a:srgbClr val="ffab40"/>
                </a:gs>
                <a:gs pos="100000">
                  <a:srgbClr val="977499"/>
                </a:gs>
              </a:gsLst>
              <a:lin ang="5400000"/>
            </a:gradFill>
            <a:ln w="0">
              <a:noFill/>
            </a:ln>
            <a:effectLst>
              <a:outerShdw algn="bl" blurRad="500040" dir="2399427" dist="142843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Google Shape;361;p37"/>
            <p:cNvSpPr/>
            <p:nvPr/>
          </p:nvSpPr>
          <p:spPr>
            <a:xfrm>
              <a:off x="1445400" y="3292920"/>
              <a:ext cx="319680" cy="316080"/>
            </a:xfrm>
            <a:custGeom>
              <a:avLst/>
              <a:gdLst>
                <a:gd name="textAreaLeft" fmla="*/ 0 w 319680"/>
                <a:gd name="textAreaRight" fmla="*/ 320040 w 319680"/>
                <a:gd name="textAreaTop" fmla="*/ 0 h 316080"/>
                <a:gd name="textAreaBottom" fmla="*/ 316440 h 316080"/>
              </a:gdLst>
              <a:ahLst/>
              <a:rect l="textAreaLeft" t="textAreaTop" r="textAreaRight" b="textAreaBottom"/>
              <a:pathLst>
                <a:path w="12760" h="12619">
                  <a:moveTo>
                    <a:pt x="10082" y="2190"/>
                  </a:moveTo>
                  <a:lnTo>
                    <a:pt x="11027" y="2726"/>
                  </a:lnTo>
                  <a:lnTo>
                    <a:pt x="8948" y="6317"/>
                  </a:lnTo>
                  <a:lnTo>
                    <a:pt x="8003" y="5781"/>
                  </a:lnTo>
                  <a:cubicBezTo>
                    <a:pt x="8349" y="5151"/>
                    <a:pt x="9704" y="2820"/>
                    <a:pt x="10082" y="2190"/>
                  </a:cubicBezTo>
                  <a:close/>
                  <a:moveTo>
                    <a:pt x="7813" y="6601"/>
                  </a:moveTo>
                  <a:lnTo>
                    <a:pt x="8318" y="6916"/>
                  </a:lnTo>
                  <a:lnTo>
                    <a:pt x="7782" y="7262"/>
                  </a:lnTo>
                  <a:lnTo>
                    <a:pt x="7813" y="6601"/>
                  </a:lnTo>
                  <a:close/>
                  <a:moveTo>
                    <a:pt x="10554" y="8522"/>
                  </a:moveTo>
                  <a:cubicBezTo>
                    <a:pt x="10806" y="8522"/>
                    <a:pt x="10964" y="8711"/>
                    <a:pt x="10964" y="8900"/>
                  </a:cubicBezTo>
                  <a:cubicBezTo>
                    <a:pt x="10964" y="9153"/>
                    <a:pt x="10806" y="9342"/>
                    <a:pt x="10554" y="9342"/>
                  </a:cubicBezTo>
                  <a:lnTo>
                    <a:pt x="5608" y="9342"/>
                  </a:lnTo>
                  <a:cubicBezTo>
                    <a:pt x="5356" y="9342"/>
                    <a:pt x="5167" y="9153"/>
                    <a:pt x="5167" y="8900"/>
                  </a:cubicBezTo>
                  <a:cubicBezTo>
                    <a:pt x="5167" y="8680"/>
                    <a:pt x="5356" y="8522"/>
                    <a:pt x="5608" y="8522"/>
                  </a:cubicBezTo>
                  <a:close/>
                  <a:moveTo>
                    <a:pt x="3088" y="5592"/>
                  </a:moveTo>
                  <a:cubicBezTo>
                    <a:pt x="3308" y="5592"/>
                    <a:pt x="3497" y="5813"/>
                    <a:pt x="3497" y="6002"/>
                  </a:cubicBezTo>
                  <a:lnTo>
                    <a:pt x="3497" y="6286"/>
                  </a:lnTo>
                  <a:cubicBezTo>
                    <a:pt x="3970" y="6443"/>
                    <a:pt x="4348" y="6916"/>
                    <a:pt x="4348" y="7451"/>
                  </a:cubicBezTo>
                  <a:cubicBezTo>
                    <a:pt x="4348" y="7703"/>
                    <a:pt x="4159" y="7861"/>
                    <a:pt x="3907" y="7861"/>
                  </a:cubicBezTo>
                  <a:cubicBezTo>
                    <a:pt x="3655" y="7861"/>
                    <a:pt x="3497" y="7640"/>
                    <a:pt x="3497" y="7451"/>
                  </a:cubicBezTo>
                  <a:cubicBezTo>
                    <a:pt x="3497" y="7231"/>
                    <a:pt x="3308" y="7010"/>
                    <a:pt x="3088" y="7010"/>
                  </a:cubicBezTo>
                  <a:cubicBezTo>
                    <a:pt x="2836" y="7010"/>
                    <a:pt x="2678" y="7231"/>
                    <a:pt x="2678" y="7451"/>
                  </a:cubicBezTo>
                  <a:cubicBezTo>
                    <a:pt x="2678" y="7703"/>
                    <a:pt x="3025" y="7924"/>
                    <a:pt x="3340" y="8176"/>
                  </a:cubicBezTo>
                  <a:cubicBezTo>
                    <a:pt x="3781" y="8491"/>
                    <a:pt x="4348" y="8869"/>
                    <a:pt x="4348" y="9531"/>
                  </a:cubicBezTo>
                  <a:cubicBezTo>
                    <a:pt x="4348" y="10098"/>
                    <a:pt x="3970" y="10539"/>
                    <a:pt x="3497" y="10728"/>
                  </a:cubicBezTo>
                  <a:lnTo>
                    <a:pt x="3497" y="11011"/>
                  </a:lnTo>
                  <a:cubicBezTo>
                    <a:pt x="3497" y="11232"/>
                    <a:pt x="3308" y="11452"/>
                    <a:pt x="3088" y="11452"/>
                  </a:cubicBezTo>
                  <a:cubicBezTo>
                    <a:pt x="2836" y="11452"/>
                    <a:pt x="2678" y="11232"/>
                    <a:pt x="2678" y="11011"/>
                  </a:cubicBezTo>
                  <a:lnTo>
                    <a:pt x="2678" y="10728"/>
                  </a:lnTo>
                  <a:cubicBezTo>
                    <a:pt x="2206" y="10570"/>
                    <a:pt x="1859" y="10098"/>
                    <a:pt x="1859" y="9531"/>
                  </a:cubicBezTo>
                  <a:cubicBezTo>
                    <a:pt x="1859" y="9310"/>
                    <a:pt x="2048" y="9121"/>
                    <a:pt x="2300" y="9121"/>
                  </a:cubicBezTo>
                  <a:cubicBezTo>
                    <a:pt x="2521" y="9121"/>
                    <a:pt x="2678" y="9310"/>
                    <a:pt x="2678" y="9531"/>
                  </a:cubicBezTo>
                  <a:cubicBezTo>
                    <a:pt x="2678" y="9783"/>
                    <a:pt x="2867" y="9940"/>
                    <a:pt x="3088" y="9940"/>
                  </a:cubicBezTo>
                  <a:cubicBezTo>
                    <a:pt x="3308" y="9940"/>
                    <a:pt x="3497" y="9751"/>
                    <a:pt x="3497" y="9531"/>
                  </a:cubicBezTo>
                  <a:cubicBezTo>
                    <a:pt x="3497" y="9310"/>
                    <a:pt x="3182" y="9089"/>
                    <a:pt x="2836" y="8837"/>
                  </a:cubicBezTo>
                  <a:cubicBezTo>
                    <a:pt x="2395" y="8522"/>
                    <a:pt x="1859" y="8113"/>
                    <a:pt x="1859" y="7451"/>
                  </a:cubicBezTo>
                  <a:cubicBezTo>
                    <a:pt x="1859" y="6916"/>
                    <a:pt x="2206" y="6475"/>
                    <a:pt x="2678" y="6286"/>
                  </a:cubicBezTo>
                  <a:lnTo>
                    <a:pt x="2678" y="6002"/>
                  </a:lnTo>
                  <a:cubicBezTo>
                    <a:pt x="2678" y="5750"/>
                    <a:pt x="2867" y="5592"/>
                    <a:pt x="3088" y="5592"/>
                  </a:cubicBezTo>
                  <a:close/>
                  <a:moveTo>
                    <a:pt x="10554" y="11011"/>
                  </a:moveTo>
                  <a:cubicBezTo>
                    <a:pt x="10806" y="11011"/>
                    <a:pt x="10964" y="11200"/>
                    <a:pt x="10964" y="11452"/>
                  </a:cubicBezTo>
                  <a:cubicBezTo>
                    <a:pt x="10964" y="11641"/>
                    <a:pt x="10806" y="11830"/>
                    <a:pt x="10554" y="11830"/>
                  </a:cubicBezTo>
                  <a:lnTo>
                    <a:pt x="5608" y="11830"/>
                  </a:lnTo>
                  <a:cubicBezTo>
                    <a:pt x="5356" y="11830"/>
                    <a:pt x="5167" y="11641"/>
                    <a:pt x="5167" y="11452"/>
                  </a:cubicBezTo>
                  <a:cubicBezTo>
                    <a:pt x="5167" y="11200"/>
                    <a:pt x="5356" y="11011"/>
                    <a:pt x="5608" y="11011"/>
                  </a:cubicBezTo>
                  <a:close/>
                  <a:moveTo>
                    <a:pt x="10933" y="1"/>
                  </a:moveTo>
                  <a:cubicBezTo>
                    <a:pt x="10599" y="1"/>
                    <a:pt x="10280" y="176"/>
                    <a:pt x="10113" y="489"/>
                  </a:cubicBez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1"/>
                    <a:pt x="0" y="5592"/>
                  </a:cubicBezTo>
                  <a:lnTo>
                    <a:pt x="0" y="11389"/>
                  </a:lnTo>
                  <a:cubicBezTo>
                    <a:pt x="0" y="12051"/>
                    <a:pt x="567" y="12618"/>
                    <a:pt x="1229" y="12618"/>
                  </a:cubicBezTo>
                  <a:lnTo>
                    <a:pt x="11437" y="12618"/>
                  </a:lnTo>
                  <a:cubicBezTo>
                    <a:pt x="12098" y="12618"/>
                    <a:pt x="12697" y="12082"/>
                    <a:pt x="12697" y="11389"/>
                  </a:cubicBezTo>
                  <a:lnTo>
                    <a:pt x="12697" y="5592"/>
                  </a:lnTo>
                  <a:cubicBezTo>
                    <a:pt x="12602" y="4931"/>
                    <a:pt x="12067" y="4395"/>
                    <a:pt x="11374" y="4395"/>
                  </a:cubicBezTo>
                  <a:lnTo>
                    <a:pt x="11027" y="4395"/>
                  </a:lnTo>
                  <a:lnTo>
                    <a:pt x="12476" y="1875"/>
                  </a:lnTo>
                  <a:cubicBezTo>
                    <a:pt x="12760" y="1402"/>
                    <a:pt x="12602" y="804"/>
                    <a:pt x="12130" y="583"/>
                  </a:cubicBezTo>
                  <a:lnTo>
                    <a:pt x="11437" y="142"/>
                  </a:lnTo>
                  <a:cubicBezTo>
                    <a:pt x="11277" y="46"/>
                    <a:pt x="11103" y="1"/>
                    <a:pt x="1093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8" name="Google Shape;362;p37"/>
          <p:cNvSpPr/>
          <p:nvPr/>
        </p:nvSpPr>
        <p:spPr>
          <a:xfrm>
            <a:off x="5314320" y="1695960"/>
            <a:ext cx="443520" cy="453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6400" bIns="864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367;p38"/>
          <p:cNvCxnSpPr>
            <a:stCxn id="270" idx="1"/>
          </p:cNvCxnSpPr>
          <p:nvPr/>
        </p:nvCxnSpPr>
        <p:spPr>
          <a:xfrm rot="10800000">
            <a:off x="2940480" y="1881720"/>
            <a:ext cx="860760" cy="700200"/>
          </a:xfrm>
          <a:prstGeom prst="bentConnector3">
            <a:avLst>
              <a:gd name="adj1" fmla="val 50000"/>
            </a:avLst>
          </a:prstGeom>
          <a:ln w="28575">
            <a:solidFill>
              <a:srgbClr val="ffffff"/>
            </a:solidFill>
            <a:round/>
          </a:ln>
        </p:spPr>
      </p:cxnSp>
      <p:cxnSp>
        <p:nvCxnSpPr>
          <p:cNvPr id="271" name="Google Shape;369;p38"/>
          <p:cNvCxnSpPr/>
          <p:nvPr/>
        </p:nvCxnSpPr>
        <p:spPr>
          <a:xfrm rot="10800000">
            <a:off x="5341680" y="2962080"/>
            <a:ext cx="860760" cy="700560"/>
          </a:xfrm>
          <a:prstGeom prst="bentConnector3">
            <a:avLst>
              <a:gd name="adj1" fmla="val 50000"/>
            </a:avLst>
          </a:prstGeom>
          <a:ln w="28575">
            <a:solidFill>
              <a:srgbClr val="ffffff"/>
            </a:solidFill>
            <a:round/>
          </a:ln>
        </p:spPr>
      </p:cxnSp>
      <p:cxnSp>
        <p:nvCxnSpPr>
          <p:cNvPr id="272" name="Google Shape;370;p38"/>
          <p:cNvCxnSpPr/>
          <p:nvPr/>
        </p:nvCxnSpPr>
        <p:spPr>
          <a:xfrm flipV="1">
            <a:off x="5341680" y="1871640"/>
            <a:ext cx="860760" cy="700200"/>
          </a:xfrm>
          <a:prstGeom prst="bentConnector3">
            <a:avLst>
              <a:gd name="adj1" fmla="val 50000"/>
            </a:avLst>
          </a:prstGeom>
          <a:ln w="28575">
            <a:solidFill>
              <a:srgbClr val="ffffff"/>
            </a:solidFill>
            <a:round/>
          </a:ln>
        </p:spPr>
      </p:cxnSp>
      <p:cxnSp>
        <p:nvCxnSpPr>
          <p:cNvPr id="273" name="Google Shape;371;p38"/>
          <p:cNvCxnSpPr/>
          <p:nvPr/>
        </p:nvCxnSpPr>
        <p:spPr>
          <a:xfrm flipV="1">
            <a:off x="2940480" y="2962440"/>
            <a:ext cx="860760" cy="700560"/>
          </a:xfrm>
          <a:prstGeom prst="bentConnector3">
            <a:avLst>
              <a:gd name="adj1" fmla="val 50000"/>
            </a:avLst>
          </a:prstGeom>
          <a:ln w="28575">
            <a:solidFill>
              <a:srgbClr val="ffffff"/>
            </a:solidFill>
            <a:round/>
          </a:ln>
        </p:spPr>
      </p:cxnSp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72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latin typeface="Krona One"/>
                <a:ea typeface="Krona One"/>
              </a:rPr>
              <a:t>03. Arquitectura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Google Shape;368;p38"/>
          <p:cNvSpPr/>
          <p:nvPr/>
        </p:nvSpPr>
        <p:spPr>
          <a:xfrm>
            <a:off x="3800880" y="1800000"/>
            <a:ext cx="1562040" cy="1563120"/>
          </a:xfrm>
          <a:prstGeom prst="roundRect">
            <a:avLst>
              <a:gd name="adj" fmla="val 31368"/>
            </a:avLst>
          </a:prstGeom>
          <a:gradFill rotWithShape="0">
            <a:gsLst>
              <a:gs pos="0">
                <a:srgbClr val="ffab40"/>
              </a:gs>
              <a:gs pos="100000">
                <a:srgbClr val="977499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5" name="Google Shape;373;p38"/>
          <p:cNvGrpSpPr/>
          <p:nvPr/>
        </p:nvGrpSpPr>
        <p:grpSpPr>
          <a:xfrm>
            <a:off x="4188240" y="2299320"/>
            <a:ext cx="787680" cy="564480"/>
            <a:chOff x="4188240" y="2299320"/>
            <a:chExt cx="787680" cy="564480"/>
          </a:xfrm>
        </p:grpSpPr>
        <p:sp>
          <p:nvSpPr>
            <p:cNvPr id="276" name="Google Shape;374;p38"/>
            <p:cNvSpPr/>
            <p:nvPr/>
          </p:nvSpPr>
          <p:spPr>
            <a:xfrm>
              <a:off x="4582440" y="2558160"/>
              <a:ext cx="152640" cy="15084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150840"/>
                <a:gd name="textAreaBottom" fmla="*/ 151200 h 150840"/>
              </a:gdLst>
              <a:ahLst/>
              <a:rect l="textAreaLeft" t="textAreaTop" r="textAreaRight" b="textAreaBottom"/>
              <a:pathLst>
                <a:path w="2458" h="2427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0" bIns="75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Google Shape;375;p38"/>
            <p:cNvSpPr/>
            <p:nvPr/>
          </p:nvSpPr>
          <p:spPr>
            <a:xfrm>
              <a:off x="4425480" y="2558160"/>
              <a:ext cx="119160" cy="150840"/>
            </a:xfrm>
            <a:custGeom>
              <a:avLst/>
              <a:gdLst>
                <a:gd name="textAreaLeft" fmla="*/ 0 w 119160"/>
                <a:gd name="textAreaRight" fmla="*/ 119520 w 119160"/>
                <a:gd name="textAreaTop" fmla="*/ 0 h 150840"/>
                <a:gd name="textAreaBottom" fmla="*/ 151200 h 150840"/>
              </a:gdLst>
              <a:ahLst/>
              <a:rect l="textAreaLeft" t="textAreaTop" r="textAreaRight" b="textAreaBottom"/>
              <a:pathLst>
                <a:path w="1923" h="2427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0" bIns="75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Google Shape;376;p38"/>
            <p:cNvSpPr/>
            <p:nvPr/>
          </p:nvSpPr>
          <p:spPr>
            <a:xfrm>
              <a:off x="4188240" y="2299320"/>
              <a:ext cx="787680" cy="564480"/>
            </a:xfrm>
            <a:custGeom>
              <a:avLst/>
              <a:gdLst>
                <a:gd name="textAreaLeft" fmla="*/ 0 w 787680"/>
                <a:gd name="textAreaRight" fmla="*/ 788040 w 78768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12666" h="9074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9" name="PlaceHolder 2"/>
          <p:cNvSpPr>
            <a:spLocks noGrp="1"/>
          </p:cNvSpPr>
          <p:nvPr>
            <p:ph type="title"/>
          </p:nvPr>
        </p:nvSpPr>
        <p:spPr>
          <a:xfrm>
            <a:off x="425160" y="3483360"/>
            <a:ext cx="2371320" cy="297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API Gateway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title"/>
          </p:nvPr>
        </p:nvSpPr>
        <p:spPr>
          <a:xfrm>
            <a:off x="425160" y="1706040"/>
            <a:ext cx="2371320" cy="297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Microservicios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title"/>
          </p:nvPr>
        </p:nvSpPr>
        <p:spPr>
          <a:xfrm>
            <a:off x="6347160" y="1706040"/>
            <a:ext cx="2371320" cy="297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BBDD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title"/>
          </p:nvPr>
        </p:nvSpPr>
        <p:spPr>
          <a:xfrm>
            <a:off x="6347160" y="3483000"/>
            <a:ext cx="2371320" cy="297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Interfaz - SPA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title"/>
          </p:nvPr>
        </p:nvSpPr>
        <p:spPr>
          <a:xfrm>
            <a:off x="4019040" y="2962800"/>
            <a:ext cx="1126080" cy="29772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lt2"/>
                </a:solidFill>
                <a:latin typeface="Krona One"/>
                <a:ea typeface="Krona One"/>
              </a:rPr>
              <a:t>ForEx</a:t>
            </a:r>
            <a:r>
              <a:rPr b="0" lang="en" sz="1000" spc="-1" strike="noStrike">
                <a:solidFill>
                  <a:schemeClr val="lt1"/>
                </a:solidFill>
                <a:latin typeface="Krona One"/>
                <a:ea typeface="Krona One"/>
              </a:rPr>
              <a:t>change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386;p39"/>
          <p:cNvSpPr/>
          <p:nvPr/>
        </p:nvSpPr>
        <p:spPr>
          <a:xfrm>
            <a:off x="5168160" y="1618920"/>
            <a:ext cx="2146320" cy="2171520"/>
          </a:xfrm>
          <a:prstGeom prst="roundRect">
            <a:avLst>
              <a:gd name="adj" fmla="val 16667"/>
            </a:avLst>
          </a:prstGeom>
          <a:solidFill>
            <a:srgbClr val="c2c2c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latin typeface="Krona One"/>
                <a:ea typeface="Krona One"/>
              </a:rPr>
              <a:t>Microservicio - Python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95680" y="1793520"/>
            <a:ext cx="3745440" cy="238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El microservicio de FOREX, escrito en </a:t>
            </a:r>
            <a:r>
              <a:rPr b="1" lang="en" sz="1400" spc="-1" strike="noStrike">
                <a:solidFill>
                  <a:schemeClr val="lt1"/>
                </a:solidFill>
                <a:latin typeface="Lato"/>
                <a:ea typeface="Lato"/>
              </a:rPr>
              <a:t>python</a:t>
            </a: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, realiza operaciones relacionadas con divisas como consultar las monedas que están habilitadas para realizar conversiones, obtener el tipo de cambio actual entre dos monedas específicas o convertir una cantidad específica de una moneda a otra. Obtiene los datos de la API de ALPHAVANTAGE, los procesa, normaliza y por último almacena en </a:t>
            </a:r>
            <a:r>
              <a:rPr b="1" lang="en" sz="1400" spc="-1" strike="noStrike">
                <a:solidFill>
                  <a:schemeClr val="lt1"/>
                </a:solidFill>
                <a:latin typeface="Lato"/>
                <a:ea typeface="Lato"/>
              </a:rPr>
              <a:t>postgresql</a:t>
            </a: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, una base de datos relacional. También proporciona una API RESTful para que otros componentes accedan a la información de FOREX.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Google Shape;389;p39" descr="Python Logo PNG Transparent – Brands Logos"/>
          <p:cNvPicPr/>
          <p:nvPr/>
        </p:nvPicPr>
        <p:blipFill>
          <a:blip r:embed="rId1"/>
          <a:stretch/>
        </p:blipFill>
        <p:spPr>
          <a:xfrm>
            <a:off x="5391000" y="1854360"/>
            <a:ext cx="1700280" cy="170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394;p40"/>
          <p:cNvSpPr/>
          <p:nvPr/>
        </p:nvSpPr>
        <p:spPr>
          <a:xfrm>
            <a:off x="4939560" y="1662840"/>
            <a:ext cx="2996640" cy="1832760"/>
          </a:xfrm>
          <a:prstGeom prst="roundRect">
            <a:avLst>
              <a:gd name="adj" fmla="val 16667"/>
            </a:avLst>
          </a:prstGeom>
          <a:solidFill>
            <a:srgbClr val="c2c2c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latin typeface="Krona One"/>
                <a:ea typeface="Krona One"/>
              </a:rPr>
              <a:t>Microservicio - Node.js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895680" y="1641240"/>
            <a:ext cx="3745440" cy="238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El microservicio de USER, escrito en </a:t>
            </a:r>
            <a:r>
              <a:rPr b="1" lang="en" sz="1400" spc="-1" strike="noStrike">
                <a:solidFill>
                  <a:schemeClr val="lt1"/>
                </a:solidFill>
                <a:latin typeface="Lato"/>
                <a:ea typeface="Lato"/>
              </a:rPr>
              <a:t>node.js</a:t>
            </a: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, realiza operaciones relacionadas con usuarios y favoritos como el registrar usuarios, autenticarlos, cerrar su sesión, eliminar cuentas, guardar elementos específicos en listas de favoritos de cada usuario u obtener y gestionar los favoritos de cada usuario. Este microservicio almacena los datos en una base de datos no relacional como es </a:t>
            </a:r>
            <a:r>
              <a:rPr b="1" lang="en" sz="1400" spc="-1" strike="noStrike">
                <a:solidFill>
                  <a:schemeClr val="lt1"/>
                </a:solidFill>
                <a:latin typeface="Lato"/>
                <a:ea typeface="Lato"/>
              </a:rPr>
              <a:t>mongodb</a:t>
            </a: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. También proporciona una API RESTful para que otros componentes de la aplicación accedan a esta información.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Google Shape;397;p40" descr=""/>
          <p:cNvPicPr/>
          <p:nvPr/>
        </p:nvPicPr>
        <p:blipFill>
          <a:blip r:embed="rId1"/>
          <a:stretch/>
        </p:blipFill>
        <p:spPr>
          <a:xfrm>
            <a:off x="5098680" y="1717200"/>
            <a:ext cx="2733480" cy="16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402;p41"/>
          <p:cNvSpPr/>
          <p:nvPr/>
        </p:nvSpPr>
        <p:spPr>
          <a:xfrm>
            <a:off x="5168160" y="1170360"/>
            <a:ext cx="2146320" cy="2752920"/>
          </a:xfrm>
          <a:prstGeom prst="roundRect">
            <a:avLst>
              <a:gd name="adj" fmla="val 16667"/>
            </a:avLst>
          </a:prstGeom>
          <a:solidFill>
            <a:srgbClr val="c2c2c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latin typeface="Krona One"/>
                <a:ea typeface="Krona One"/>
              </a:rPr>
              <a:t>API Gateway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895680" y="1488600"/>
            <a:ext cx="3745440" cy="238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El microservicio de API Gateway, escrito en </a:t>
            </a:r>
            <a:r>
              <a:rPr b="1" lang="en" sz="1400" spc="-1" strike="noStrike">
                <a:solidFill>
                  <a:schemeClr val="lt1"/>
                </a:solidFill>
                <a:latin typeface="Lato"/>
                <a:ea typeface="Lato"/>
              </a:rPr>
              <a:t>flask</a:t>
            </a: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, sirve como canalizador central redirigiendo las solicitudes de los clientes al resto de microservicios como el de FOREX de python y node.js previamente mencionados. De esta forma se simplifica la gestión y escalado de la app.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Google Shape;405;p41" descr=""/>
          <p:cNvPicPr/>
          <p:nvPr/>
        </p:nvPicPr>
        <p:blipFill>
          <a:blip r:embed="rId1"/>
          <a:stretch/>
        </p:blipFill>
        <p:spPr>
          <a:xfrm>
            <a:off x="5327280" y="1336320"/>
            <a:ext cx="1885680" cy="242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93939"/>
            </a:gs>
            <a:gs pos="100000">
              <a:srgbClr val="19191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720" cy="705240"/>
          </a:xfrm>
          <a:prstGeom prst="rect">
            <a:avLst/>
          </a:prstGeom>
          <a:noFill/>
          <a:ln w="0">
            <a:noFill/>
          </a:ln>
          <a:effectLst>
            <a:outerShdw dist="132887" dir="2396681" blurRad="485640" rotWithShape="0">
              <a:srgbClr val="000000">
                <a:alpha val="50000"/>
              </a:srgbClr>
            </a:outerShdw>
          </a:effectLst>
        </p:spPr>
        <p:txBody>
          <a:bodyPr lIns="91440" rIns="9144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latin typeface="Krona One"/>
                <a:ea typeface="Krona One"/>
              </a:rPr>
              <a:t>Bases de Datos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2423880" y="1716480"/>
            <a:ext cx="5430600" cy="4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PostgreSQL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ubTitle"/>
          </p:nvPr>
        </p:nvSpPr>
        <p:spPr>
          <a:xfrm>
            <a:off x="2423880" y="3263760"/>
            <a:ext cx="5430600" cy="4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Krona One"/>
                <a:ea typeface="Krona One"/>
              </a:rPr>
              <a:t>MongoDB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subTitle"/>
          </p:nvPr>
        </p:nvSpPr>
        <p:spPr>
          <a:xfrm>
            <a:off x="2423880" y="2122560"/>
            <a:ext cx="5430600" cy="73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Base de datos </a:t>
            </a:r>
            <a:r>
              <a:rPr b="1" lang="en" sz="1400" spc="-1" strike="noStrike">
                <a:solidFill>
                  <a:schemeClr val="lt1"/>
                </a:solidFill>
                <a:latin typeface="Lato"/>
                <a:ea typeface="Lato"/>
              </a:rPr>
              <a:t>relacional</a:t>
            </a: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 que almacena información de los tipos de cambio.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subTitle"/>
          </p:nvPr>
        </p:nvSpPr>
        <p:spPr>
          <a:xfrm>
            <a:off x="2423880" y="3669840"/>
            <a:ext cx="5430600" cy="106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Base de datos </a:t>
            </a:r>
            <a:r>
              <a:rPr b="1" lang="en" sz="1400" spc="-1" strike="noStrike">
                <a:solidFill>
                  <a:schemeClr val="lt1"/>
                </a:solidFill>
                <a:latin typeface="Lato"/>
                <a:ea typeface="Lato"/>
              </a:rPr>
              <a:t>no relacional</a:t>
            </a:r>
            <a:r>
              <a:rPr b="0" lang="en" sz="1400" spc="-1" strike="noStrike">
                <a:solidFill>
                  <a:schemeClr val="lt1"/>
                </a:solidFill>
                <a:latin typeface="Lato"/>
                <a:ea typeface="Lato"/>
              </a:rPr>
              <a:t> que almacena información sobre usuarios y tipos de cambios favoritos.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Google Shape;415;p42"/>
          <p:cNvSpPr/>
          <p:nvPr/>
        </p:nvSpPr>
        <p:spPr>
          <a:xfrm>
            <a:off x="1325520" y="1800720"/>
            <a:ext cx="881280" cy="882000"/>
          </a:xfrm>
          <a:prstGeom prst="roundRect">
            <a:avLst>
              <a:gd name="adj" fmla="val 31368"/>
            </a:avLst>
          </a:prstGeom>
          <a:gradFill rotWithShape="0">
            <a:gsLst>
              <a:gs pos="0">
                <a:srgbClr val="ffab40"/>
              </a:gs>
              <a:gs pos="100000">
                <a:srgbClr val="977499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416;p42"/>
          <p:cNvSpPr/>
          <p:nvPr/>
        </p:nvSpPr>
        <p:spPr>
          <a:xfrm>
            <a:off x="1325520" y="3347640"/>
            <a:ext cx="881280" cy="882000"/>
          </a:xfrm>
          <a:prstGeom prst="roundRect">
            <a:avLst>
              <a:gd name="adj" fmla="val 31368"/>
            </a:avLst>
          </a:prstGeom>
          <a:gradFill rotWithShape="0">
            <a:gsLst>
              <a:gs pos="0">
                <a:srgbClr val="ffab40"/>
              </a:gs>
              <a:gs pos="100000">
                <a:srgbClr val="977499"/>
              </a:gs>
            </a:gsLst>
            <a:lin ang="5400000"/>
          </a:gradFill>
          <a:ln w="0">
            <a:noFill/>
          </a:ln>
          <a:effectLst>
            <a:outerShdw algn="bl" blurRad="500040" dir="2399427" dist="14284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Google Shape;417;p42" descr=""/>
          <p:cNvPicPr/>
          <p:nvPr/>
        </p:nvPicPr>
        <p:blipFill>
          <a:blip r:embed="rId1"/>
          <a:stretch/>
        </p:blipFill>
        <p:spPr>
          <a:xfrm>
            <a:off x="1494000" y="1960560"/>
            <a:ext cx="544680" cy="561960"/>
          </a:xfrm>
          <a:prstGeom prst="rect">
            <a:avLst/>
          </a:prstGeom>
          <a:ln w="0">
            <a:noFill/>
          </a:ln>
        </p:spPr>
      </p:pic>
      <p:pic>
        <p:nvPicPr>
          <p:cNvPr id="304" name="Google Shape;418;p42" descr=""/>
          <p:cNvPicPr/>
          <p:nvPr/>
        </p:nvPicPr>
        <p:blipFill>
          <a:blip r:embed="rId2"/>
          <a:stretch/>
        </p:blipFill>
        <p:spPr>
          <a:xfrm>
            <a:off x="1494000" y="3516480"/>
            <a:ext cx="544680" cy="54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usiness Math for Financial Analysis by Slidesgo">
  <a:themeElements>
    <a:clrScheme name="Simple Light">
      <a:dk1>
        <a:srgbClr val="1f1e20"/>
      </a:dk1>
      <a:lt1>
        <a:srgbClr val="ffffff"/>
      </a:lt1>
      <a:dk2>
        <a:srgbClr val="9c5bff"/>
      </a:dk2>
      <a:lt2>
        <a:srgbClr val="ffab40"/>
      </a:lt2>
      <a:accent1>
        <a:srgbClr val="c435cc"/>
      </a:accent1>
      <a:accent2>
        <a:srgbClr val="9774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2024-12-11T19:58:24Z</dcterms:modified>
  <cp:revision>1</cp:revision>
  <dc:subject/>
  <dc:title/>
</cp:coreProperties>
</file>