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</p:sldIdLst>
  <p:sldSz cx="6840000" cy="684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2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4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7.pn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8.pn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.png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2.pn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3.png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4.pn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5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6.png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7.pn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8.png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9.png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1.png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2.png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png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4.png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6.png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7.png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8.png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9.png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1.png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2.png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3.png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4.png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6.png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7.png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8.png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9.png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0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1.png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2.png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3.png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4.png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6.png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7.png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8.png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9.png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Cómo Te Atreves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Morat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2016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Zapatillas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El Canto Del Loco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2005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Guajira Guantanamera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Joseito Fernández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2012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Mi Gente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 Balvin, Willy William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2018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Waka Waka (This Time for Africa) [The Official 2010 FIFA World Cup (TM) Song] (feat. Freshlyground)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Shakira, Freshlyground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2010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It's a Heartache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Bonnie Tyler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2006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La Felicidad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Palito Ortega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2001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Malo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Bebe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2004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Cotton Eye Joe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Rednex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1994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Wrecking Ball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Miley Cyrus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2013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Barbie Girl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Aqua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1997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I'm an Albatraoz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AronChupa, Little Sis Nora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2014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All About That Bass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Meghan Trainor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2015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Un Rayo de Sol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Los Diablos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2013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 Got You Babe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Sonny &amp; Cher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1965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Vivir Así Es Morir de Amor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Camilo Sesto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1978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Yes Sir, I Can Boogie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Baccara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1998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Bailando - Spanish Version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Enrique Iglesias, Descemer Bueno, Gente De Zona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2015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Fireflies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Owl City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2009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Genie In a Bottle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Christina Aguilera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1999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The Best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Tina Turner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1989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My Heart Will Go On - Love Theme from "Titanic"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Céline Dion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1997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Dilemma (feat. Kelly Rowland)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Nelly, Kelly Rowland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2002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Volando Voy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Kiko Veneno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1992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Danza Kuduro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Don Omar, Lucenzo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2011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Firework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Katy Perry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2010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Knock On Wood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Amii Stewart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2012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Chacachá del tren (remastered)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Hermanas Fleta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2005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Don't Go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Yazoo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1982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Rigoletto: "La Donna E' Mobile"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Enrico Caruso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2011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Despacito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Luis Fonsi, Daddy Yankee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2019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Smells Like Teen Spirit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Nirvana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1991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Me Gustas Mucho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Rocío Dúrcal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1992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Nothing Compares 2 U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Sinéad O'Connor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1990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Hay que venir al sur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Raffaela Carrá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2013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Lola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Kinks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1970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Lo Que Pasó, Pasó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Daddy Yankee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2004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In the Mood - 2006 Remastered Version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Glenn Miller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1939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Amante Bandido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Miguel Bosé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1984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Closer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Chainsmokers, Halsey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2016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World Hold on (Children of the Sky) [Radio Edit]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Bob Sinclar, Steve Edwards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2006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 Like To Move It (feat. The Mad Stuntman) - Erick "More" Album Mix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Reel 2 Real, The Mad Stuntman, Erick Morillo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1994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Tu Enemigo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Pablo López, Juanes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2015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Friday I'm In Love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Cure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1992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Ice Ice Baby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Vanilla Ice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1990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Tengo una Debilidad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Antonio Machín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2012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Salta!!!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Tequila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1981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No me importa nada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Luz Casal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1989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Never Ending Story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Limahl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2009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Mi Carro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Manolo Escobar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1991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Aquí No Hay Playa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Refrescos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1989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Fly Away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Lenny Kravitz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1998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All That She Wants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Ace of Base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1993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Lean On (feat. MØ &amp; DJ Snake)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Major Lazer, MØ, DJ Snake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2015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Lovefool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Cardigans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1996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Saca el guisky cheli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Desmadre 75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Amor, Amor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Lolita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2013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Mi gran noche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Raphael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With A Little Help From My Friends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Joe Cocker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Lambada - Version 1989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Kaoma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Self Control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Laura Branigan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Dancing In the Dark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Bruce Springsteen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Bailar Pegados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Sergio Dalma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Caminando por la vida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Melendi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Africa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TOTO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She Drives Me Crazy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Fine Young Cannibals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La Isla del Amor (feat. Maki)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Demarco Flamenco, Maki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Sweet Child O' Mine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Guns N' Roses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1987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(What A) Wonderful World - Mono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Sam Cooke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La Bicicleta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Carlos Vives, Shakira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2017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Scars To Your Beautiful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Alessia Cara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2016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Dile - Remastered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Luis Aguile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2008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Call Me Maybe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Carly Rae Jepsen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2012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Se fué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Laura Pausini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1994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Wonderwall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Oasis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Cheap Thrills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Sia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2016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Super Freak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Rick James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1981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Hey Ya!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Outkast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2003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Under Pressure - Remastered 2011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Queen, David Bowie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1982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 Can Help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Billy Swan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1998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Colgando en tus manos (con Marta Sánchez)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Carlos Baute, Marta Sánchez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2009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Black is Black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Los Bravos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1966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We Are Family - 1995 Remaster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Sister Sledge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1979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Un Ramito de Violetas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Cecilia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2013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Soy rebelde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Jeanette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2011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Gloria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Umberto Tozzi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1979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(I've Had) The Time of My Life - From "Dirty Dancing" Soundtrack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Bill Medley, Jennifer Warnes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2004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Celebration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Kool &amp; The Gang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1980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Shout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Tears For Fears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1985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Quisiera ser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Duo Dinamico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1987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bad guy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Billie Eilish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2019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Everybody Hurts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R.E.M.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1992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Resistiré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Duo Dinamico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1988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Dime Que Me Quieres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Tequila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1980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Pajaros de Barro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Manolo Garcia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1998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When a Man Loves a Woman - Mono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Percy Sledge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1966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Marta, Sebas, Guille y los demás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Amaral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2005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Libre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Nino Bravo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1976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Bitter Sweet Symphony - Remastered 2016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The Verve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1997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6120000" cy="43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</a:pPr>
            <a:r>
              <a:t>I Wanna Dance with Somebody (Who Loves Me)</a:t>
            </a:r>
          </a:p>
          <a:p>
            <a:pPr>
              <a:spcAft>
                <a:spcPts val="1200"/>
              </a:spcAft>
            </a:pPr>
          </a:p>
          <a:p>
            <a:pPr algn="ctr">
              <a:spcAft>
                <a:spcPts val="1200"/>
              </a:spcAft>
              <a:defRPr b="1"/>
            </a:pPr>
            <a:r>
              <a:t>Whitney Houston</a:t>
            </a:r>
          </a:p>
          <a:p>
            <a:pPr>
              <a:spcAft>
                <a:spcPts val="1200"/>
              </a:spcAft>
            </a:pPr>
          </a:p>
          <a:p>
            <a:pPr algn="ctr">
              <a:defRPr sz="8000" b="1"/>
            </a:pPr>
            <a:r>
              <a:t>1987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63000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