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</p:sldIdLst>
  <p:sldSz cx="6840000" cy="684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2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3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6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7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8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9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1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2.pn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3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4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5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6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7.pn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8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0.pn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1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2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3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5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6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7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8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0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1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2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3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5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6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7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8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0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1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2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3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5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6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7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8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0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1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2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3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5.pn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6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7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8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0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1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2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3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5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6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7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8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9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0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1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2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3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5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6.pn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7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8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9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0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1.pn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2.pn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3.pn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5.pn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6.pn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7.pn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8.pn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0.pn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1.pn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2.pn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3.pn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5.pn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6.pn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7.pn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8.pn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0.png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1.png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2.png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3.png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4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5.png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6.png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7.png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8.png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0.png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1.png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2.png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3.png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5.png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6.png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7.png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8.png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0.png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1.png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2.png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3.png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5.png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6.png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8.png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9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1.png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2.png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3.png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5.png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6.png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7.png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3.png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6.png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8.png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9.png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0.png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2.png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3.png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5.png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7.png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8.png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9.png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0.png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2.png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Sabor de amor - Versión 1988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Danza Invisible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Super Freak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Rick James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Camisa Negra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Juanes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Orinoco Flow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Enya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Like a Prayer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Madonna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Celebration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Kool &amp; The Gang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High (Remix)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Maria Becerra, TINI, Lola Indigo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Cheap Thrills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Bésame Mucho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Emilio Tuero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1941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Las de la Intuición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Shakira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Bailar Pegados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Sergio Dalma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Veneno en la Piel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Radio Futura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Nada Fue Un Error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Coti, Andrés Calamaro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MALAMENTE - Cap.1: Augurio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ROSALÍA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¡Chas! Y aparezco a tu lado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Alex Y Christina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Caminando por la vida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Melendi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Blinding Lights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Weeknd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Lloverá y yo veré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 Pegatina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María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Ricky Martin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Cuéntame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Formula V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1969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Sólo Se Vive una Vez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Azucar Moreno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Informer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Snow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Tú Me Dejaste De Querer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C. Tangana, Niño de Elche, La Húngara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2021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Señorita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Shawn Mendes, Camila Cabello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Ni tú ni nadie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Alaska Y Dinarama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Cuando me siento bien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Efecto Pasillo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Bicicleta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Carlos Vives, Shakira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Mercy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Duffy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Poker Face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Lady Gaga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Shout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Tears For Fears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Right Here Waiting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Richard Marx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Don't Speak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No Doubt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 Controles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Ole Ole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Walk Of Life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Dire Straits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Brother Louie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Modern Talking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1986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Gloria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Umberto Tozzi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Rosas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 Oreja de Van Gogh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bad guy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Billie Eilish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Joyride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Roxette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Everybody Hurts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R.E.M.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Flying Free - Original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Pont Aeri, Marian Dacal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Resistiré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Duo Dinamico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One More Time - Radio Edit [Short Radio Edit]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Daft Punk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Ni Una Sola Palabra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Paulina Rubio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Cómo Te Atreves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Morat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Dime Que Me Quieres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Tequila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Maneater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Daryl Hall &amp; John Oates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Mambo No. 5 (a Little Bit of...)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Lou Bega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Danza Kuduro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Don Omar, Lucenzo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Torn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Natalie Imbruglia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Shape of You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Ed Sheeran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Start Me Up - Remastered 2009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Rolling Stones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Gimme Hope Jo'Anna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Eddy Grant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Wrecking Ball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Miley Cyrus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Barbie Girl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Aqua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Saca el guisky cheli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Desmadre 75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Quisiera ser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Duo Dinamico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1961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Atrévete-Te-Te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Calle 13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Waka Waka (This Time for Africa) [The Official 2010 FIFA World Cup (TM) Song] (feat. Freshlyground)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Shakira, Freshlyground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About That Bass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Meghan Trainor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Pena Penita Pena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Lola Flores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1953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Fiesta Pagana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Mägo de Oz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 Rayo de Sol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Diablos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Wonderwall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Oasis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Oh, Pretty Woman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Roy Orbison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1962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Oops!...I Did It Again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Britney Spears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It's a Heartache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Bonnie Tyler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DÁKITI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Bad Bunny, Jhayco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Feel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Robbie Williams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 Ramito de Violetas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Cecilia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Upside Down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Diana Ross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Vivir Sin Aire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Maná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Soy rebelde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Jeanette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Gloria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Umberto Tozzi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Killing Me Softly With His Song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Fugees, Ms. Lauryn Hill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Rolling in the Deep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Adele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Chica de ayer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Nacha Pop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Bailando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Alaska Y Los Pegamoides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Sweet Child O' Mine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Guns N' Roses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(I've Had) The Time of My Life - From "Dirty Dancing" Soundtrack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 Medley, Jennifer Warnes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Chiquilla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Seguridad Social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Fallin'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Alicia Keys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Tu Enemigo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Pablo López, Juanes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La, La, 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Massiel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1966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Friday I'm In Love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Cure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 plane pour moi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Plastic Bertrand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Tengo una Debilidad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Antonio Machín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1961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Do Wah Diddy Diddy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Manfred Mann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1964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Dance Monkey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Tones And 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Under Pressure - Remastered 2011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Queen, David Bowie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Salta!!!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Tequila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Pero a tu lado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Secretos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Promises (with Sam Smith)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Calvin Harris, Sam Smith, Jessie Reyez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 me importa nada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Luz Casal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Under the Bridge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Red Hot Chili Peppers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Havana (feat. Young Thug)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Camila Cabello, Young Thug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It's My Life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 Jovi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Pajaros de Barro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Manolo Garcia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Para No Verte Más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 Mosca Tse-Tse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Eloise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Tino Casal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 Thousand Miles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Vanessa Carlton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Gangnam Style (강남스타일)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PSY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Hey Ya!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Outkast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Gozadera (feat. Marc Anthony)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Gente De Zona, Marc Anthony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Dile - Remastered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Luis Aguile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1973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El baúl de los recuerdos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Karina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1970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Flamenco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Brincos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1964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Call Me Maybe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Carly Rae Jepsen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Lazy Song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Bruno Mars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Sueño Su Boca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Raul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 fué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Laura Pausini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Sirenas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Taburete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Estando Contigo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Conchita Bautista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1961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Puerta de Alcalá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Ana Belén, Víctor Manuel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You Can Get It If You Really Want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Jimmy Cliff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Los Chicos Con las Chicas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Bravos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Can Help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Billy Swan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 Tu Vera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Lola Flores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1962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Colgando en tus manos (con Marta Sánchez)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Carlos Baute, Marta Sánchez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Desesperada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Marta Sánchez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¿Y Cómo Es Él?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José Luis Perales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Relax, Take It Easy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MIKA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Que Hace una Chica Como Tu en un Sitio Como Este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Burning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Call on Me - Radio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Eric Prydz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Black is Black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Bravos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1966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Déjame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Secretos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Ketchup Song (Aserejé) - Spanish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Las Ketchup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Can't Help Falling in Love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Elvis Presley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1961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Dancing in the Moonlight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Toploader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Rehab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Amy Winehouse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Marta, Sebas, Guille y los demás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Amaral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Bitter Sweet Symphony - Remastered 2016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Verve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Wanna Dance with Somebody (Who Loves Me)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Whitney Houston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I'm an Albatraoz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AronChupa, Little Sis Nora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2014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Vivir Mi Vida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Marc Anthony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Zapatillas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El Canto Del Loco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Bamboléo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Gipsy Kings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Rihanna, Drake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Gustas Tu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Manu Chao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Gente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 Balvin, Willy William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Sobreviviré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Monica Naranjo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Olvídame y Pega la Vuelta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Pimpinela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Carolina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M-Clan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Felicidad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Palito Ortega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DUELE EL CORAZON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Enrique Iglesias, Wisin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2021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Respect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Aretha Franklin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Usted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Juan Magán, Mala Rodríguez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Malo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Bebe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Sin documentos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Rodriguez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What Is Love - 7"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Haddaway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Devuélveme a mi chica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Hombres 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Vivir Así Es Morir de Amor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Camilo Sesto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1978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Sarandonga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Lolita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Karma Chameleon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Culture Club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1983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Cadillac solitario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Loquillo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Macarena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Del Rio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Walk Like an Egyptian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Bangles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1986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Yes Sir, I Can Boogie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Baccara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1977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Fireflies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Owl City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Princesas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Pereza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Tenia Tanto Que Darte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Nena Daconte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Genie In a Bottle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Christina Aguilera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Best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Tina Turner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Mala Vida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 Negra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My Heart Will Go On - Love Theme from "Titanic"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Céline Dion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Gangsta's Paradise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Coolio, L.V.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Love Is All Around - From "Four Weddings And A Funeral"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Wet Wet Wet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Break My Heart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Dua Lipa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Escoba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Sirex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1964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Euphoria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Loreen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Mis Manos en Tu Cintura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Adamo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Moving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Macaco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Girlfriend - Radio Edit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Avril Lavigne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2007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Firework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Katy Perry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Barcelona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Freddie Mercury, Montserrat Caballé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Como una Ola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Rocío Jurado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Dragostea Din Tei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O-Zone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Help, áyudame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Tony Ronald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1971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Nothing Compares 2 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Sinéad O'Connor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Moves Like Jagger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Maroon 5, Christina Aguilera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Chacachá del tren (remastered)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Hermanas Fleta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Will Survive - Original 7"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Gloria Gaynor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Don't 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Yazoo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Believe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Cher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Smells Like Teen Spirit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Nirvana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Tres Veces Guapa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Jorge Sepúlveda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Crazy In Love (feat. Jay-Z)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Beyoncé, JAY-Z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Never Ending Story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Limahl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Lovefool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Cardigans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flaca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Jarabe De Palo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Gustas Mucho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Rocío Dúrcal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1978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encanta - I Love 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Nancys Rubias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Hay que venir al sur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Raffaela Carrá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1978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Party Rock Anthem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LMFAO, Lauren Bennett, GoonRock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Mediterraneo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Joan Manuel Serrat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1971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 Que Pasó, Pasó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Daddy Yankee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Cannabis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Ska-P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Without You (feat. Sandro Cavazza)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Avicii, Sandro Cavazza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El Secreto de las Tortugas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Maldita Nerea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Counting Stars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OneRepublic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cuesta tanto olvidarte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Mecano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1986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Amante Bandido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Miguel Bosé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Entre dos tierras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Heroes Del Silencio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World Hold on (Children of the Sky) [Radio Edit]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Bob Sinclar, Steve Edwards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Enjoy the Silence - 2006 Remaster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Depeche Mode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Soy un Truhán, Soy un Señor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Julio Iglesias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1977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This Is The Life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Amy Macdonald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2007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Talk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Coldplay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Waterloo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ABBA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1974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Te Estoy Amando Locamente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Las Grecas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1974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Believe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Cher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Ice Ice Baby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Vanilla Ice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Smells Like Teen Spirit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Nirvana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Crazy In Love (feat. Jay-Z)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Beyoncé, JAY-Z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Like To Move It (feat. The Mad Stuntman) - Erick "More" Album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Reel 2 Real, The Mad Stuntman, Erick Morillo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of 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John Legend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Todos los días sale el sol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Bongo Botrako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Yo Te Esperaré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Cali Y El Dandee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Carro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Manolo Escobar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1969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Vivo Cantando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Salomé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Ave María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David Bisbal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That She Wants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Ace of Base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Corazón partío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Alejandro Sanz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Sofia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Alvaro Soler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Lean On (feat. MØ &amp; DJ Snake)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Major Lazer, MØ, DJ Snake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En el Amor Todo Es Empezar (A far l'amore comincia tu) - Spanish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Raffaella Carrà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1976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How You Remind 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Nickelback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Colé en una Fiesta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Mecano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Quedo Contigo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Chunguitos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gran noche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Raphael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El Reloj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Tres Caballeros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Amor, Amor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Lolita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Chica YeYe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Conchita Velasco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Dancing In the Dark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Bruce Springsteen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Contando Lunares (feat. Cruz Cafuné)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Don Patricio, Cruz Cafuné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Say It Right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Nelly Furtado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With A Little Help From My Friends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Joe Cocker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Zombie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Cranberries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Lambada - Version 1989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Kaoma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Daddy Cool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Boney M.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1976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Toosie Slide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Drake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Isla del Amor (feat. Maki)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Demarco Flamenco, Maki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Como Camarón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Estopa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See You Again (feat. Charlie Puth)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Wiz Khalifa, Charlie Puth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Despacito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Luis Fonsi, Daddy Yankee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Flashdance...What a Feeling - Radio Edit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Irene 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Libre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Nino Bravo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1976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11 RAZONES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Aitana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Tombola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Marisol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1961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Aquí No Hay Playa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Refrescos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Dale Don Dale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Don Omar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Closer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Chainsmokers, Halsey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Ni La Hora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Ana Guerra, Juan Magán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Te he echado de menos - Radio Edit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Pablo Alborán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Scars To Your Beautiful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Alessia 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Que Nadie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Manuel Carrasco, Malú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