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</p:sldIdLst>
  <p:sldSz cx="6840000" cy="684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9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2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4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9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Walk Of Life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Dire Straits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1985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Bamboléo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Gipsy Kings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 Gustas Tu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Manu Chao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Olvídame y Pega la Vuelta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Pimpinela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Break My Heart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Dua Lipa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2020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Contando Lunares (feat. Cruz Cafuné)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Don Patricio, Cruz Cafuné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Respect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Aretha Franklin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1967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Sin documentos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Rodriguez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1996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Shape of You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Ed Sheeran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2017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Start Me Up - Remastered 2009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Rolling Stones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Atrévete-Te-Te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Calle 13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DUELE EL CORAZON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Enrique Iglesias, Wisin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2021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Space Oddity - 1999 Remaster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David Bowie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2002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Pena Penita Pena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Lola Flores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What Is Love - 7" Mix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Haddaway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Fiesta Pagana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Mägo de Oz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2000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Sarandonga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Lolita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Cadillac solitario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Loquillo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Princesas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Pereza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Feel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Robbie Williams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2002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Ni La Hora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Ana Guerra, Juan Magán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Escoba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Sirex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1964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The Locomotion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Little Eva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1962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Mis Manos en Tu Cintura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Adamo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Girlfriend - Radio Edit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Avril Lavigne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2007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Como una Ola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Rocío Jurado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1999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Help, áyudame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Tony Ronald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Congratulations - 1998 Remaster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Cliff Richard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2008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Will Survive - Original 7" Version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Gloria Gaynor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Waterloo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ABBA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1974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Dragostea Din Tei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O-Zone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Tres Veces Guapa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Jorge Sepúlveda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Live And Let Die - Main Title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Paul McCartney, Wings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flaca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Jarabe De Palo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1996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You're The First, The Last, My Everything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Barry White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1974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Mediterraneo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Joan Manuel Serrat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1971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Blinding Lights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Weeknd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2020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Without You (feat. Sandro Cavazza)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Avicii, Sandro Cavazza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2017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In the Summertime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Mungo Jerry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1971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Gangnam Style (강남스타일)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PSY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Soy un Truhán, Soy un Señor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Julio Iglesias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This Is The Life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Amy Macdonald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2007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Chiquilla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Seguridad Social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 plane pour moi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Plastic Bertrand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Corazón partío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Alejandro Sanz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Dance Monkey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Tones And 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Promises (with Sam Smith)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Calvin Harris, Sam Smith, Jessie Reyez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Havana (feat. Young Thug)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Camila Cabello, Young Thug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Todos los días sale el sol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Bongo Botrako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Yo Te Esperaré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Cali Y El Dandee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Tombola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Marisol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Say It Right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Nelly Furtado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Vivo Cantando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Salomé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En el Amor Todo Es Empezar (A far l'amore comincia tu) - Spanish Version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Raffaella Carrà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2020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How You Remind Me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Nickelback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Love Is All Around - From "Four Weddings And A Funeral"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Wet Wet Wet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See You Later, Alligator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Bill Haley &amp; His Comets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 Quedo Contigo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Chunguitos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Zombie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Cranberries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Y Nos Dieron las Diez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Joaquín Sabina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Como Camarón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Estopa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Las de la Intuición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Shakira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Nada Fue Un Error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Coti, Andrés Calamaro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¡Chas! Y aparezco a tu lado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Alex Y Christina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Got My Mind Set On You - Remastered 2004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George Harrison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María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Ricky Martin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Sólo Se Vive una Vez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Azucar Moreno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Every Breath You Take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Police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Sweet Home Alabama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Lynyrd Skynyrd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Ni tú ni nadie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Alaska Y Dinarama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Poker Face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Lady Gaga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Flamenco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Brincos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Informer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Snow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Sueño Su Boca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Raul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Brother Louie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Modern Talking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Oh, Pretty Woman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Roy Orbison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Los Chicos Con las Chicas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Bravos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Lloverá y yo veré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 Pegatina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Sirenas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Taburete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 Tu Vera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Lola Flores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Desesperada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Marta Sánchez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Relax, Take It Easy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MIKA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Déjame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Secretos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Orinoco Flow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Enya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Upside Down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Diana Ross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Rolling in the Deep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Adele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Chica de ayer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Nacha Pop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1980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You're So Vain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Carly Simon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1972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Don't Speak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No Doubt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Sabor de amor - Versión 1988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Danza Invisible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It's In The Kiss (The Shoop Shoop Song)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Betty Everett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Joyride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Roxette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Ni Una Sola Palabra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Paulina Rubio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Maneater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Daryl Hall &amp; John Oates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The Ketchup Song (Aserejé) - Spanish Version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Las Ketchup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2002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Campanera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Ana Maria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Rehab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Amy Winehouse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11 RAZONES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Aitana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2020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Can't Help Falling in Love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Elvis Presley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1961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Dancing in the Moonlight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Toploader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2000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26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