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738f5f4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738f5f4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738f5f4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738f5f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38f5f4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38f5f4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738f5f4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738f5f4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738f5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738f5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738f5f4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738f5f4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738f5f4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738f5f4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738f5f4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738f5f4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738f5f4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738f5f4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738f5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738f5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738f5f4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738f5f4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38f5f4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38f5f4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91200" y="1024000"/>
            <a:ext cx="67785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CONCURRENTE Y SCRUM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Roles en Scrum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Scrum master: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Líder del equipo que dirige para que se cumplan las reglas y procesos de la metodología. Trabaja con el Product Owner.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Product owner (PO):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Representante de los accionistas y clientes que usan el software.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Team: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Grupo de profesionales con los conocimientos técnicos necesarios y que desarrollan el proyecto.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Flujo de trabajo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unidad básica de trabajo para un equipo Scrum. El tiempo mínimo para un Sprint es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una semana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y el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máximo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es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semanas.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Planificación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se define el tiempo de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duración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del Sprint.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Reunión de equipo: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mismo horario y lugar.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En ellas, cada miembro del equipo deberá responder tres simples preguntas: ¿Qué hiciste ayer?;¿Qué tienes planeado hacer hoy?;¿Qué obstáculos encontraste en el camino?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Revisión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los miembros del equipo y los clientes se reúnen para mostrar el trabajo de desarrollo de software que se ha completado. Se hace una demostración de todos los requerimientos finalizados dentro del Sprint.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Retrospectiva del Sprint: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en este evento el Product Owner se reúne con todo su equipo de trabajo y su Scrum Master para hablar sobre lo ocurrido durante el Sprint. Los puntos principales a tratar en esta reunión son: qué se hizo mal durante el Sprint para poder mejorar el próximo; qué se hizo bien para seguir en la misma senda del éxito; qué inconvenientes se encontraron y no permitieron poder avanzar como se tenía planificado.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Beneficios de Scrum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Gestión regular de las expectativas del cliente y basada en resultados tangibles: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el cliente comprueba diariamente si sus requisitos se van cumpliendo.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Flexibilidad y adaptación respecto a las necesidades del cliente, cambios en el mercado.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Disminución de los riesgos del proyecto.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Productividad y calidad: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Los miembros del equipo sincronizan su trabajo diariamente y se ayudan a resolver los problemas que pueden impedir conseguir el objetivo de la iteración.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Relación cliente/equipo.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Equipo motivado: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Las personas están más motivadas cuando pueden usar su creatividad para resolver problemas y cuando pueden decidir organizar su trabajo.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Definición: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Forma de esquema como una serie de actividades técnicas importantes, tareas y estado a asociados a ellas.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Este modelo sirve de aplicaciones para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cliente/servidor.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Múltiples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actividades del software ocurrente simultáneamente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Dirigido por las necesidades del usuario, las decisiones de la gestión y los resultados de las revisiones.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700" y="1307850"/>
            <a:ext cx="38264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Di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stinción de este modelo con el tradicional: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o por fases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tener una concepción de la empresa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por etapas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Organización estructurada de forma paralela y todas colaboran para llegar a un objetivo común.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7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Se puede expresar de manera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esquematizada.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Las actividades llevan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procesos concurrentes.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aplicable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todo tipo de desarrollo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de software.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un módulo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aplicable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cliente exigente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Está dirigido por las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necesidades del usuario.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 aplicable al cliente - servidor.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Flexible y estructurado.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Implicación global del 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Integración de todos los procesos clave.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1.DESARROLLO CONCURRENTE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Ventajas / Desventajas: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925" y="2571750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50" y="1377300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Qué es Scrum?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rabajar colaborativamente, en equipo, y obtener el mejor resultado posible de un proyecto.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Entregas parciales y regulares del producto final.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Perfecto para proyectos en entornos complejos, donde la necesidad de resultados es temprana con requisitos cambiantes o poco definidos, donde la innovación, la competitividad, la flexibilidad y la productividad son fundamentales.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Características de Scrum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Reuniones diarias en las que se explican los progresos, se describe el trabajo que afrontaremos y se comentan los impedimentos.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Planificación.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Énfasis en construir un software que funcione y que se pueda usar rápidamente.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Se aporta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simplicidad sin perder calidad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de producto.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cliente es parte del equipo.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Pocos roles.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