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670550" cx="10080625"/>
  <p:notesSz cx="7559675" cy="10691800"/>
  <p:embeddedFontLst>
    <p:embeddedFont>
      <p:font typeface="Cantarell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ntarell-boldItalic.fntdata"/><Relationship Id="rId12" Type="http://schemas.openxmlformats.org/officeDocument/2006/relationships/font" Target="fonts/Cantarel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Ciclos de vida en espiral</a:t>
            </a:r>
            <a:b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 por etapas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00" y="1303200"/>
            <a:ext cx="4514400" cy="33048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400" y="1260000"/>
            <a:ext cx="4250520" cy="3441600"/>
          </a:xfrm>
          <a:prstGeom prst="rect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75760" y="107640"/>
            <a:ext cx="5904000" cy="93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FFFFFF"/>
                </a:solidFill>
                <a:latin typeface="Cantarell"/>
                <a:ea typeface="Cantarell"/>
                <a:cs typeface="Cantarell"/>
                <a:sym typeface="Cantarell"/>
              </a:rPr>
              <a:t>CICLO DE VIDA EN ESPIRAL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000" y="2088000"/>
            <a:ext cx="9072000" cy="37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actividades de planificación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sirven para establecer el contexto del desarrollo y decidir qué parte del mismo se abordará en ese ciclo de la espiral.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del riesgo</a:t>
            </a:r>
            <a:r>
              <a:rPr b="0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consiste en evaluar diferentes alternativas para la realización de la parte del desarrollo elegida, seleccionando la más ventajosa, tomando precauciones para evitar los inconvenientes previstos. 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000" y="1044000"/>
            <a:ext cx="3287880" cy="1849320"/>
          </a:xfrm>
          <a:prstGeom prst="rect">
            <a:avLst/>
          </a:prstGeom>
          <a:noFill/>
          <a:ln cap="flat" cmpd="sng" w="763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792000" y="1656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ingeniería</a:t>
            </a: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son las indicadas en los modelos clásicos: análisis, diseño, codificación, etc. El resultado es ir obteniendo en cada ciclo una versión más completa del sistema.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s-ES" sz="1800" u="none" cap="none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actividades de evaluación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, analizan los resultados de la fase de ingeniería, con la colaboración del “cliente”. El resultado se utiliza como información de entrada para la planificación del ciclo siguiente.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16000" y="288000"/>
            <a:ext cx="2592000" cy="5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EN ESPIRAL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de desarrollo por etapas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92000" y="1656000"/>
            <a:ext cx="8568000" cy="35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 un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modelo en el que el software se muestra al cliente en etapas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refinadas sucesivamente.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Con esta metodología se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desarrollan las capacidades más importantes,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reduciendo el tiempo necesario para la construcción de un producto.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 modelo de entrega por etapas es útil para el desarrollo de la herramienta debido a que su uso se recomienda para problemas que pueden ser tratados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descomponiéndolos en problemas más pequeños.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caracteriza principalmente en que las especificaciones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no son conocidas en detalle al inicio del proyecto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y por tanto </a:t>
            </a: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se van desarrollando simultáneamente</a:t>
            </a: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con las diferentes versiones del código.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92000" y="1656000"/>
            <a:ext cx="8568000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Especificación conceptual.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Análisis de requisitos.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inicial.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Diseño detallado (codificación, depuración, prueba y liberación)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76000" y="4176000"/>
            <a:ext cx="8784000" cy="62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Cuando es por etapas, en el diseño global estas fases pueden repetirse según la cantidad de etapas que sean requeridas.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92000" y="1440000"/>
            <a:ext cx="8568000" cy="30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Detección de problemas antes y no hasta la única entrega final del proyecto.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Eliminación del tiempo en informes debido a que cada versión es un avance.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Estimación de tiempo por versión, evitando errores en la estimación del proyecto general.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s-ES" sz="1800" strike="noStrike">
                <a:solidFill>
                  <a:srgbClr val="FFFFD7"/>
                </a:solidFill>
                <a:latin typeface="Arial"/>
                <a:ea typeface="Arial"/>
                <a:cs typeface="Arial"/>
                <a:sym typeface="Arial"/>
              </a:rPr>
              <a:t>Cumplimiento a la fecha por los desarrolladores.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812000" y="4065840"/>
            <a:ext cx="208800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Joel Encinas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Raul Pedraza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Jose Martinez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Eric Muñoz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strike="noStrike">
                <a:solidFill>
                  <a:srgbClr val="FFFFD7"/>
                </a:solidFill>
                <a:latin typeface="Cantarell"/>
                <a:ea typeface="Cantarell"/>
                <a:cs typeface="Cantarell"/>
                <a:sym typeface="Cantarell"/>
              </a:rPr>
              <a:t>Aitor Hermosilla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0" y="936000"/>
            <a:ext cx="5823360" cy="43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