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embeddedFontLst>
    <p:embeddedFont>
      <p:font typeface="Cantarell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ntarell-boldItalic.fntdata"/><Relationship Id="rId12" Type="http://schemas.openxmlformats.org/officeDocument/2006/relationships/font" Target="fonts/Cantarel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Ciclos de vida en espiral</a:t>
            </a:r>
            <a:b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por etapas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303200"/>
            <a:ext cx="4514400" cy="33048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400" y="1260000"/>
            <a:ext cx="4250520" cy="34416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75760" y="107640"/>
            <a:ext cx="5904000" cy="93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CICLO DE VIDA EN ESPIRAL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208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actividades de planificación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sirven para establecer el contexto del desarrollo y decidir qué parte del mismo se abordará en ese ciclo de la espiral.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del riesgo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consiste en evaluar diferentes alternativas para la realización de la parte del desarrollo elegida, seleccionando la más ventajosa, tomando precauciones para evitar los inconvenientes previstos.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000" y="1044000"/>
            <a:ext cx="3287880" cy="1849320"/>
          </a:xfrm>
          <a:prstGeom prst="rect">
            <a:avLst/>
          </a:prstGeom>
          <a:noFill/>
          <a:ln cap="flat" cmpd="sng" w="763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92000" y="1656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ingeniería</a:t>
            </a: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son las indicadas en los modelos clásicos: análisis, diseño, codificación, etc. El resultado es ir obteniendo en cada ciclo una versión más completa del sistema.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evaluación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analizan los resultados de la fase de ingeniería, con la colaboración del “cliente”. El resultado se utiliza como información de entrada para la planificación del ciclo siguiente.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16000" y="288000"/>
            <a:ext cx="259200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EN ESPIRAL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desarrollo por etapas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92000" y="1656000"/>
            <a:ext cx="8568000" cy="35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modelo en el que el software se muestra al cliente en etapas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refinadas sucesivamente.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Con esta metodología se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desarrollan las capacidades más importantes,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reduciendo el tiempo necesario para la construcción de un producto.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 modelo de entrega por etapas es útil para el desarrollo de la herramienta debido a que su uso se recomienda para problemas que pueden ser tratados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descomponiéndolos en problemas más pequeños.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caracteriza principalmente en que las especificaciones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no son conocidas en detalle al inicio del proyecto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y por tanto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van desarrollando simultáneamente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con las diferentes versiones del código.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92000" y="1656000"/>
            <a:ext cx="8568000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Especificación conceptual.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Análisis de requisitos.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inicial.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detallado (codificación, depuración, prueba y liberación)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76000" y="4176000"/>
            <a:ext cx="87840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Cuando es por etapas, en el diseño global estas fases pueden repetirse según la cantidad de etapas que sean requeridas.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92000" y="1440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Detección de problemas antes y no hasta la única entrega final del proyecto.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Eliminación del tiempo en informes debido a que cada versión es un avance.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Estimación de tiempo por versión, evitando errores en la estimación del proyecto general.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Cumplimiento a la fecha por los desarrolladores.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764300" y="3715915"/>
            <a:ext cx="20880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Joel Encinas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Raul Pedraza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Jose Martinez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Eric Muñoz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Aitor Hermosilla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0" y="936000"/>
            <a:ext cx="5823360" cy="4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