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6680" y="2422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Incremental o Iterativo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¿Que es?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04000" y="1326600"/>
            <a:ext cx="3427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 de proyectos que tiene como objetivo el crecimiento progresivo de la funcionalidad.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incremento tiene su propio ciclo de vida y se basa en el anterior.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737360"/>
            <a:ext cx="561816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Caracteristicas</a:t>
            </a: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04000" y="1463040"/>
            <a:ext cx="4799520" cy="269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Proyectos pequeños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Fácil administración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Adaptable a cambios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360" y="1371600"/>
            <a:ext cx="3180960" cy="359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95440" y="1235160"/>
            <a:ext cx="4708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usuarios no tienen que esperar que el sistema completo se entregue para hacer uso de él.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usuarios pueden utilizar los prototipos anteriores como ayuda.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muy pocas probabilidades de riesgo en el sistema.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40" y="1488240"/>
            <a:ext cx="2631240" cy="363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451640" y="2011680"/>
            <a:ext cx="150948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Angel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Lucia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Julen O.Z.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Mikel 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