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0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1FFC5E-CC96-E947-D8D5-F532CCE20DD3}" v="236" dt="2022-12-15T21:19:13.917"/>
    <p1510:client id="{523FE94E-E8FC-F9A9-947F-1B08615E7E51}" v="89" dt="2022-12-15T21:49:50.446"/>
    <p1510:client id="{75AF9357-E466-80F1-45DC-BE541DF62A67}" v="23" dt="2022-12-12T12:33:28.535"/>
    <p1510:client id="{7BBA2C5D-E00A-60A3-FE11-890C5799F335}" v="220" dt="2022-12-15T21:04:34.441"/>
    <p1510:client id="{9D81384F-0780-E7BC-BA1C-E90A0E096676}" v="640" dt="2022-12-12T12:27:58.735"/>
    <p1510:client id="{BA4B7111-2822-46DF-918D-FFFC9F5E703E}" v="14" dt="2022-12-11T20:42:56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20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45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5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7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92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0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8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5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0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7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25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Freeform: Shape 198">
            <a:extLst>
              <a:ext uri="{FF2B5EF4-FFF2-40B4-BE49-F238E27FC236}">
                <a16:creationId xmlns:a16="http://schemas.microsoft.com/office/drawing/2014/main" id="{2EEE8F11-3582-44B7-9869-F2D26D7DD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133221" cy="3548529"/>
          </a:xfrm>
          <a:custGeom>
            <a:avLst/>
            <a:gdLst>
              <a:gd name="connsiteX0" fmla="*/ 0 w 4133221"/>
              <a:gd name="connsiteY0" fmla="*/ 0 h 3548529"/>
              <a:gd name="connsiteX1" fmla="*/ 3798429 w 4133221"/>
              <a:gd name="connsiteY1" fmla="*/ 0 h 3548529"/>
              <a:gd name="connsiteX2" fmla="*/ 3850140 w 4133221"/>
              <a:gd name="connsiteY2" fmla="*/ 85119 h 3548529"/>
              <a:gd name="connsiteX3" fmla="*/ 4133221 w 4133221"/>
              <a:gd name="connsiteY3" fmla="*/ 1203093 h 3548529"/>
              <a:gd name="connsiteX4" fmla="*/ 1787785 w 4133221"/>
              <a:gd name="connsiteY4" fmla="*/ 3548529 h 3548529"/>
              <a:gd name="connsiteX5" fmla="*/ 129311 w 4133221"/>
              <a:gd name="connsiteY5" fmla="*/ 2861567 h 3548529"/>
              <a:gd name="connsiteX6" fmla="*/ 0 w 4133221"/>
              <a:gd name="connsiteY6" fmla="*/ 2719289 h 354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3221" h="3548529">
                <a:moveTo>
                  <a:pt x="0" y="0"/>
                </a:moveTo>
                <a:lnTo>
                  <a:pt x="3798429" y="0"/>
                </a:lnTo>
                <a:lnTo>
                  <a:pt x="3850140" y="85119"/>
                </a:lnTo>
                <a:cubicBezTo>
                  <a:pt x="4030674" y="417451"/>
                  <a:pt x="4133221" y="798296"/>
                  <a:pt x="4133221" y="1203093"/>
                </a:cubicBezTo>
                <a:cubicBezTo>
                  <a:pt x="4133221" y="2498442"/>
                  <a:pt x="3083134" y="3548529"/>
                  <a:pt x="1787785" y="3548529"/>
                </a:cubicBezTo>
                <a:cubicBezTo>
                  <a:pt x="1140111" y="3548529"/>
                  <a:pt x="553752" y="3286007"/>
                  <a:pt x="129311" y="2861567"/>
                </a:cubicBezTo>
                <a:lnTo>
                  <a:pt x="0" y="271928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1" name="Freeform: Shape 200">
            <a:extLst>
              <a:ext uri="{FF2B5EF4-FFF2-40B4-BE49-F238E27FC236}">
                <a16:creationId xmlns:a16="http://schemas.microsoft.com/office/drawing/2014/main" id="{2141F1CC-6A53-4BCF-9127-AABB52E24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842188"/>
            <a:ext cx="3321156" cy="3015812"/>
          </a:xfrm>
          <a:custGeom>
            <a:avLst/>
            <a:gdLst>
              <a:gd name="connsiteX0" fmla="*/ 1359768 w 3321156"/>
              <a:gd name="connsiteY0" fmla="*/ 0 h 3015812"/>
              <a:gd name="connsiteX1" fmla="*/ 3321156 w 3321156"/>
              <a:gd name="connsiteY1" fmla="*/ 1961388 h 3015812"/>
              <a:gd name="connsiteX2" fmla="*/ 3084427 w 3321156"/>
              <a:gd name="connsiteY2" fmla="*/ 2896302 h 3015812"/>
              <a:gd name="connsiteX3" fmla="*/ 3011823 w 3321156"/>
              <a:gd name="connsiteY3" fmla="*/ 3015812 h 3015812"/>
              <a:gd name="connsiteX4" fmla="*/ 0 w 3321156"/>
              <a:gd name="connsiteY4" fmla="*/ 3015812 h 3015812"/>
              <a:gd name="connsiteX5" fmla="*/ 0 w 3321156"/>
              <a:gd name="connsiteY5" fmla="*/ 549808 h 3015812"/>
              <a:gd name="connsiteX6" fmla="*/ 112143 w 3321156"/>
              <a:gd name="connsiteY6" fmla="*/ 447886 h 3015812"/>
              <a:gd name="connsiteX7" fmla="*/ 1359768 w 3321156"/>
              <a:gd name="connsiteY7" fmla="*/ 0 h 301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156" h="3015812">
                <a:moveTo>
                  <a:pt x="1359768" y="0"/>
                </a:moveTo>
                <a:cubicBezTo>
                  <a:pt x="2443013" y="0"/>
                  <a:pt x="3321156" y="878143"/>
                  <a:pt x="3321156" y="1961388"/>
                </a:cubicBezTo>
                <a:cubicBezTo>
                  <a:pt x="3321156" y="2299902"/>
                  <a:pt x="3235400" y="2618387"/>
                  <a:pt x="3084427" y="2896302"/>
                </a:cubicBezTo>
                <a:lnTo>
                  <a:pt x="3011823" y="3015812"/>
                </a:lnTo>
                <a:lnTo>
                  <a:pt x="0" y="3015812"/>
                </a:lnTo>
                <a:lnTo>
                  <a:pt x="0" y="549808"/>
                </a:lnTo>
                <a:lnTo>
                  <a:pt x="112143" y="447886"/>
                </a:lnTo>
                <a:cubicBezTo>
                  <a:pt x="451187" y="168082"/>
                  <a:pt x="885848" y="0"/>
                  <a:pt x="135976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3" name="Freeform: Shape 202">
            <a:extLst>
              <a:ext uri="{FF2B5EF4-FFF2-40B4-BE49-F238E27FC236}">
                <a16:creationId xmlns:a16="http://schemas.microsoft.com/office/drawing/2014/main" id="{C20C2C41-D9A8-45BE-9E21-91268EC18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07251"/>
            <a:ext cx="3155071" cy="2850749"/>
          </a:xfrm>
          <a:custGeom>
            <a:avLst/>
            <a:gdLst>
              <a:gd name="connsiteX0" fmla="*/ 1358746 w 3155071"/>
              <a:gd name="connsiteY0" fmla="*/ 0 h 2850749"/>
              <a:gd name="connsiteX1" fmla="*/ 3155071 w 3155071"/>
              <a:gd name="connsiteY1" fmla="*/ 1796325 h 2850749"/>
              <a:gd name="connsiteX2" fmla="*/ 2848287 w 3155071"/>
              <a:gd name="connsiteY2" fmla="*/ 2800668 h 2850749"/>
              <a:gd name="connsiteX3" fmla="*/ 2810837 w 3155071"/>
              <a:gd name="connsiteY3" fmla="*/ 2850749 h 2850749"/>
              <a:gd name="connsiteX4" fmla="*/ 0 w 3155071"/>
              <a:gd name="connsiteY4" fmla="*/ 2850749 h 2850749"/>
              <a:gd name="connsiteX5" fmla="*/ 0 w 3155071"/>
              <a:gd name="connsiteY5" fmla="*/ 623564 h 2850749"/>
              <a:gd name="connsiteX6" fmla="*/ 88552 w 3155071"/>
              <a:gd name="connsiteY6" fmla="*/ 526132 h 2850749"/>
              <a:gd name="connsiteX7" fmla="*/ 1358746 w 3155071"/>
              <a:gd name="connsiteY7" fmla="*/ 0 h 2850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5071" h="2850749">
                <a:moveTo>
                  <a:pt x="1358746" y="0"/>
                </a:moveTo>
                <a:cubicBezTo>
                  <a:pt x="2350829" y="0"/>
                  <a:pt x="3155071" y="804242"/>
                  <a:pt x="3155071" y="1796325"/>
                </a:cubicBezTo>
                <a:cubicBezTo>
                  <a:pt x="3155071" y="2168356"/>
                  <a:pt x="3041975" y="2513972"/>
                  <a:pt x="2848287" y="2800668"/>
                </a:cubicBezTo>
                <a:lnTo>
                  <a:pt x="2810837" y="2850749"/>
                </a:lnTo>
                <a:lnTo>
                  <a:pt x="0" y="2850749"/>
                </a:lnTo>
                <a:lnTo>
                  <a:pt x="0" y="623564"/>
                </a:lnTo>
                <a:lnTo>
                  <a:pt x="88552" y="526132"/>
                </a:lnTo>
                <a:cubicBezTo>
                  <a:pt x="413623" y="201061"/>
                  <a:pt x="862705" y="0"/>
                  <a:pt x="135874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561B2B49-7142-4CA8-A929-4671548E6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6095" y="2496668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B38B1FC8-38BF-4066-8F4A-12EEC1C1A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1748" y="2662321"/>
            <a:ext cx="2788920" cy="27889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" name="Freeform: Shape 208">
            <a:extLst>
              <a:ext uri="{FF2B5EF4-FFF2-40B4-BE49-F238E27FC236}">
                <a16:creationId xmlns:a16="http://schemas.microsoft.com/office/drawing/2014/main" id="{178B4B56-5CC4-4608-A9A9-996108D35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67973" cy="3383280"/>
          </a:xfrm>
          <a:custGeom>
            <a:avLst/>
            <a:gdLst>
              <a:gd name="connsiteX0" fmla="*/ 0 w 3967973"/>
              <a:gd name="connsiteY0" fmla="*/ 0 h 3383280"/>
              <a:gd name="connsiteX1" fmla="*/ 3605273 w 3967973"/>
              <a:gd name="connsiteY1" fmla="*/ 0 h 3383280"/>
              <a:gd name="connsiteX2" fmla="*/ 3704836 w 3967973"/>
              <a:gd name="connsiteY2" fmla="*/ 163887 h 3383280"/>
              <a:gd name="connsiteX3" fmla="*/ 3967973 w 3967973"/>
              <a:gd name="connsiteY3" fmla="*/ 1203093 h 3383280"/>
              <a:gd name="connsiteX4" fmla="*/ 1787786 w 3967973"/>
              <a:gd name="connsiteY4" fmla="*/ 3383280 h 3383280"/>
              <a:gd name="connsiteX5" fmla="*/ 105448 w 3967973"/>
              <a:gd name="connsiteY5" fmla="*/ 2589894 h 3383280"/>
              <a:gd name="connsiteX6" fmla="*/ 0 w 3967973"/>
              <a:gd name="connsiteY6" fmla="*/ 2448881 h 338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7973" h="3383280">
                <a:moveTo>
                  <a:pt x="0" y="0"/>
                </a:moveTo>
                <a:lnTo>
                  <a:pt x="3605273" y="0"/>
                </a:lnTo>
                <a:lnTo>
                  <a:pt x="3704836" y="163887"/>
                </a:lnTo>
                <a:cubicBezTo>
                  <a:pt x="3872651" y="472804"/>
                  <a:pt x="3967973" y="826817"/>
                  <a:pt x="3967973" y="1203093"/>
                </a:cubicBezTo>
                <a:cubicBezTo>
                  <a:pt x="3967973" y="2407177"/>
                  <a:pt x="2991870" y="3383280"/>
                  <a:pt x="1787786" y="3383280"/>
                </a:cubicBezTo>
                <a:cubicBezTo>
                  <a:pt x="1110489" y="3383280"/>
                  <a:pt x="505326" y="3074435"/>
                  <a:pt x="105448" y="2589894"/>
                </a:cubicBezTo>
                <a:lnTo>
                  <a:pt x="0" y="244888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58012416-501F-5031-DB93-660973A9F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" y="4657726"/>
            <a:ext cx="2648739" cy="1986554"/>
          </a:xfrm>
          <a:prstGeom prst="rect">
            <a:avLst/>
          </a:prstGeom>
        </p:spPr>
      </p:pic>
      <p:pic>
        <p:nvPicPr>
          <p:cNvPr id="4" name="Imagen 4">
            <a:extLst>
              <a:ext uri="{FF2B5EF4-FFF2-40B4-BE49-F238E27FC236}">
                <a16:creationId xmlns:a16="http://schemas.microsoft.com/office/drawing/2014/main" id="{A1025149-7408-CA5D-0BD3-EBE6B99A2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928" y="2969741"/>
            <a:ext cx="1977925" cy="1977925"/>
          </a:xfrm>
          <a:prstGeom prst="rect">
            <a:avLst/>
          </a:prstGeom>
        </p:spPr>
      </p:pic>
      <p:pic>
        <p:nvPicPr>
          <p:cNvPr id="7" name="Picture 4" descr="Células nerviosas de un cerebro humano">
            <a:extLst>
              <a:ext uri="{FF2B5EF4-FFF2-40B4-BE49-F238E27FC236}">
                <a16:creationId xmlns:a16="http://schemas.microsoft.com/office/drawing/2014/main" id="{06072502-E389-FECE-F9A7-D3253B8CB5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909"/>
          <a:stretch/>
        </p:blipFill>
        <p:spPr>
          <a:xfrm>
            <a:off x="1125894" y="-405305"/>
            <a:ext cx="2959331" cy="277089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n 8">
            <a:extLst>
              <a:ext uri="{FF2B5EF4-FFF2-40B4-BE49-F238E27FC236}">
                <a16:creationId xmlns:a16="http://schemas.microsoft.com/office/drawing/2014/main" id="{997EB9AA-2924-444B-AB35-B4684C3246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27243" y="-288545"/>
            <a:ext cx="8392510" cy="248876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0943D59-1BA4-5AA3-90D1-A90A41AA93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160000">
            <a:off x="-847265" y="-700299"/>
            <a:ext cx="4687614" cy="388795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92A235F-1236-98FE-AD19-7B207D35C3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940000">
            <a:off x="134431" y="-848222"/>
            <a:ext cx="4687614" cy="3887956"/>
          </a:xfrm>
          <a:prstGeom prst="rect">
            <a:avLst/>
          </a:prstGeom>
        </p:spPr>
      </p:pic>
      <p:pic>
        <p:nvPicPr>
          <p:cNvPr id="14" name="Imagen 14">
            <a:extLst>
              <a:ext uri="{FF2B5EF4-FFF2-40B4-BE49-F238E27FC236}">
                <a16:creationId xmlns:a16="http://schemas.microsoft.com/office/drawing/2014/main" id="{9412436F-0BEA-D5BF-59B6-B4AB2CA0E3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405" y="218757"/>
            <a:ext cx="3020291" cy="302029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35AEB70-EE52-93F4-AC0E-3752AFB8C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3687" y="565107"/>
            <a:ext cx="4238563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cs typeface="Calibri"/>
              </a:rPr>
              <a:t>Inteligencia</a:t>
            </a:r>
            <a:r>
              <a:rPr lang="en-US" sz="1800" dirty="0">
                <a:cs typeface="Calibri"/>
              </a:rPr>
              <a:t> artificial</a:t>
            </a:r>
          </a:p>
          <a:p>
            <a:pPr marL="0" indent="0">
              <a:buNone/>
            </a:pPr>
            <a:endParaRPr lang="en-US" sz="1800">
              <a:cs typeface="Calibri"/>
            </a:endParaRPr>
          </a:p>
          <a:p>
            <a:r>
              <a:rPr lang="en-US" sz="1800" dirty="0" err="1">
                <a:cs typeface="Calibri"/>
              </a:rPr>
              <a:t>Automatizar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procesos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creativos</a:t>
            </a:r>
            <a:r>
              <a:rPr lang="en-US" sz="1800" dirty="0">
                <a:cs typeface="Calibri"/>
              </a:rPr>
              <a:t>.</a:t>
            </a:r>
            <a:endParaRPr lang="en-US" sz="1800" dirty="0">
              <a:ea typeface="Calibri"/>
              <a:cs typeface="Calibri"/>
            </a:endParaRPr>
          </a:p>
          <a:p>
            <a:r>
              <a:rPr lang="en-US" sz="1800" dirty="0" err="1">
                <a:ea typeface="+mn-lt"/>
                <a:cs typeface="+mn-lt"/>
              </a:rPr>
              <a:t>Preciso</a:t>
            </a:r>
            <a:r>
              <a:rPr lang="en-US" sz="1800" dirty="0">
                <a:ea typeface="+mn-lt"/>
                <a:cs typeface="+mn-lt"/>
              </a:rPr>
              <a:t>.</a:t>
            </a:r>
          </a:p>
          <a:p>
            <a:r>
              <a:rPr lang="en-US" sz="1800" dirty="0" err="1">
                <a:cs typeface="Calibri"/>
              </a:rPr>
              <a:t>Escalabilidad</a:t>
            </a:r>
            <a:r>
              <a:rPr lang="en-US" sz="1800" dirty="0">
                <a:cs typeface="Calibri"/>
              </a:rPr>
              <a:t>.</a:t>
            </a:r>
            <a:endParaRPr lang="en-US" sz="1800" dirty="0">
              <a:ea typeface="Calibri"/>
              <a:cs typeface="Calibri"/>
            </a:endParaRPr>
          </a:p>
          <a:p>
            <a:endParaRPr lang="en-US" sz="1800">
              <a:cs typeface="Calibri"/>
            </a:endParaRPr>
          </a:p>
          <a:p>
            <a:endParaRPr lang="en-US" sz="1800">
              <a:cs typeface="Calibri"/>
            </a:endParaRPr>
          </a:p>
          <a:p>
            <a:endParaRPr lang="en-US" sz="1800">
              <a:cs typeface="Calibri"/>
            </a:endParaRP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8DC18FDF-B4E3-D3F9-B67F-87EC15377BDC}"/>
              </a:ext>
            </a:extLst>
          </p:cNvPr>
          <p:cNvSpPr txBox="1">
            <a:spLocks/>
          </p:cNvSpPr>
          <p:nvPr/>
        </p:nvSpPr>
        <p:spPr>
          <a:xfrm>
            <a:off x="8107013" y="3198730"/>
            <a:ext cx="4238563" cy="3181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err="1">
                <a:cs typeface="Calibri"/>
              </a:rPr>
              <a:t>Github</a:t>
            </a:r>
            <a:endParaRPr lang="en-US" sz="180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>
              <a:cs typeface="Calibri"/>
            </a:endParaRPr>
          </a:p>
          <a:p>
            <a:r>
              <a:rPr lang="en-US" sz="1800" err="1">
                <a:cs typeface="Calibri"/>
              </a:rPr>
              <a:t>Repositorio</a:t>
            </a:r>
            <a:r>
              <a:rPr lang="en-US" sz="1800">
                <a:cs typeface="Calibri"/>
              </a:rPr>
              <a:t> online.</a:t>
            </a:r>
            <a:endParaRPr lang="en-US"/>
          </a:p>
          <a:p>
            <a:r>
              <a:rPr lang="en-US" sz="1800" err="1">
                <a:cs typeface="Calibri"/>
              </a:rPr>
              <a:t>Gratuito</a:t>
            </a:r>
            <a:r>
              <a:rPr lang="en-US" sz="1800">
                <a:cs typeface="Calibri"/>
              </a:rPr>
              <a:t>.</a:t>
            </a:r>
          </a:p>
          <a:p>
            <a:r>
              <a:rPr lang="en-US" sz="1800">
                <a:cs typeface="Calibri"/>
              </a:rPr>
              <a:t>Control de </a:t>
            </a:r>
            <a:r>
              <a:rPr lang="en-US" sz="1800" err="1">
                <a:cs typeface="Calibri"/>
              </a:rPr>
              <a:t>versiones</a:t>
            </a:r>
            <a:r>
              <a:rPr lang="en-US" sz="1800">
                <a:cs typeface="Calibri"/>
              </a:rPr>
              <a:t>.</a:t>
            </a:r>
          </a:p>
          <a:p>
            <a:endParaRPr lang="en-US" sz="1800">
              <a:cs typeface="Calibri"/>
            </a:endParaRPr>
          </a:p>
          <a:p>
            <a:endParaRPr lang="en-US" sz="1800">
              <a:cs typeface="Calibri"/>
            </a:endParaRPr>
          </a:p>
          <a:p>
            <a:endParaRPr lang="en-US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52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1" descr="Una carretera con coches&#10;&#10;Descripción generada automáticamente">
            <a:extLst>
              <a:ext uri="{FF2B5EF4-FFF2-40B4-BE49-F238E27FC236}">
                <a16:creationId xmlns:a16="http://schemas.microsoft.com/office/drawing/2014/main" id="{605F1276-A9A3-B3F2-D5E4-0F45B77922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00" r="-2" b="20175"/>
          <a:stretch/>
        </p:blipFill>
        <p:spPr>
          <a:xfrm>
            <a:off x="6015107" y="-1"/>
            <a:ext cx="6176895" cy="2937954"/>
          </a:xfrm>
          <a:prstGeom prst="rect">
            <a:avLst/>
          </a:prstGeom>
        </p:spPr>
      </p:pic>
      <p:pic>
        <p:nvPicPr>
          <p:cNvPr id="5" name="Imagen 13" descr="Imagen que contiene juguete, lego&#10;&#10;Descripción generada automáticamente">
            <a:extLst>
              <a:ext uri="{FF2B5EF4-FFF2-40B4-BE49-F238E27FC236}">
                <a16:creationId xmlns:a16="http://schemas.microsoft.com/office/drawing/2014/main" id="{FDACDDDA-61A1-F051-94C7-85832821A0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62" r="7269" b="1"/>
          <a:stretch/>
        </p:blipFill>
        <p:spPr>
          <a:xfrm>
            <a:off x="4203638" y="2937953"/>
            <a:ext cx="7988360" cy="3920047"/>
          </a:xfrm>
          <a:prstGeom prst="rect">
            <a:avLst/>
          </a:prstGeom>
        </p:spPr>
      </p:pic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7E48775-8F5E-D791-E4BC-6CAA6E29AA6A}"/>
              </a:ext>
            </a:extLst>
          </p:cNvPr>
          <p:cNvSpPr txBox="1"/>
          <p:nvPr/>
        </p:nvSpPr>
        <p:spPr>
          <a:xfrm>
            <a:off x="804672" y="2022601"/>
            <a:ext cx="3941499" cy="415436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Radar de velocidad.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/>
          </a:p>
        </p:txBody>
      </p:sp>
      <p:sp>
        <p:nvSpPr>
          <p:cNvPr id="27" name="CuadroTexto 1">
            <a:extLst>
              <a:ext uri="{FF2B5EF4-FFF2-40B4-BE49-F238E27FC236}">
                <a16:creationId xmlns:a16="http://schemas.microsoft.com/office/drawing/2014/main" id="{53CB8E47-2652-BC61-7000-9677F7A4E792}"/>
              </a:ext>
            </a:extLst>
          </p:cNvPr>
          <p:cNvSpPr txBox="1"/>
          <p:nvPr/>
        </p:nvSpPr>
        <p:spPr>
          <a:xfrm>
            <a:off x="801916" y="4955267"/>
            <a:ext cx="5092194" cy="396196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Detector de </a:t>
            </a:r>
            <a:r>
              <a:rPr lang="en-US" b="1" dirty="0" err="1"/>
              <a:t>distancia</a:t>
            </a:r>
            <a:r>
              <a:rPr lang="en-US" b="1" dirty="0"/>
              <a:t> social.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0524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2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Office Theme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revision>47</cp:revision>
  <dcterms:created xsi:type="dcterms:W3CDTF">2022-12-11T20:42:42Z</dcterms:created>
  <dcterms:modified xsi:type="dcterms:W3CDTF">2022-12-15T21:50:29Z</dcterms:modified>
</cp:coreProperties>
</file>