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D1AC-32D2-4D70-85A3-6F9BE995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B255D-E2FF-472B-B537-DC81F129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9388-675D-4A8F-A35D-E150026B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7F7D-1812-4B33-A79A-289CC8A9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56FE-AC95-40D4-A734-F792C301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43EB-9F0F-4B71-BF8C-D5B5B6C9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8CB7-CBBA-4817-9DB7-E4B556EA3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65ED-12FB-43A7-B9E2-1F133968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7C50-3BD5-4238-BEA7-03550D79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3B8A-9EA8-4F77-BF82-93EB6F36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43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83B61-F871-467E-8241-F616D4EDE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4A91-2665-4DE4-A2EF-4097DB1C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6841-5610-4C40-A8D8-060F0357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EEC7-2F52-4CB9-9CA6-667F9016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01C0-BD6E-4277-8180-3415C801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5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F2D5-5C44-4270-8972-23E18D1E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3466-FC4F-4272-AD97-034DCF62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7E62-D882-4461-B451-40A73846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20FD-D4E9-4F5A-B371-6768058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E60D-9D27-4749-840C-37FDC071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0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254F-7949-4FEC-B338-7764EE15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A725-7AC7-4E83-A773-9A8F520B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6B28-68D5-415C-862E-F6BA0A09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E306-8FED-40EF-96E0-AEDDEB22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C6E9-B030-4575-A74E-7AFBD6AE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8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7515-A34B-4DFA-AA52-0883155B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B267-FB98-45DD-8477-2C2E5FEC5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A720A-A966-45C5-B333-2ABCD7493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420B-3A54-428C-8B8D-C7508324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7BF9F-6AEB-4C73-9D18-AD099F22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B803-596F-4D8A-9791-546980B5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9C52-8326-47DF-88CE-9D7232DD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38AE6-ADCC-40AC-8F12-6F655763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C078-73BD-4E19-9239-1BC54116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20F78-2CF5-46B3-BCB0-290B9A78B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EA300-208E-4D32-BC96-5114FA3A0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83D94-6515-477F-96A7-944252F8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17E2F-309D-4615-9B28-8DFC97FE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5B1C-D084-4E16-A4B4-9EE77636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FCEC-9627-4047-9173-2D1D25A8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6B6E0-A272-4186-95B1-49820A7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11EAD-8939-4544-A22E-6714F632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D1F6-C8F0-4DA6-B62A-952F60CA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642C7-4B99-48C7-95F2-09124A5B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6D1F8-FF96-4A9D-A4C3-2AFD465E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C84C4-E4B5-4926-8C04-2298A7B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6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7392-C64A-4872-B9C7-CA129CBC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1C04-AAF8-497A-8949-845D8D6A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4022-96FD-4200-9051-070729ED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4861-21FC-4A6B-99F6-6EF2A71C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D627-F6AE-4507-A920-4BF21465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01C75-D32A-4F11-884E-D8A7BE85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4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D562-6526-4A79-963F-41769139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DFF51-1AE8-4F90-8239-366C89C98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51A8A-01B6-4645-A080-F5B13529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0BB5-31CA-4497-AE06-C0A38D4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37EA-9F94-4844-8A55-33189A7F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FDFCA-1A66-4875-A230-A098969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4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0583E-34BB-4A83-8923-04C020FF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E2DA7-1240-427B-A334-0B1C4013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65E6-1EF3-4794-94AD-1F053FDAB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FCCC-080B-418D-92B1-15FDC36BD79C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41F2-7F41-4C9D-BED6-434B67A23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582D-418E-4BB8-8B67-B5293E93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ACFA-B2A1-459B-9E47-D3DCE39E7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77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50DC-DC63-4DDC-B80C-36C38D96E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93433"/>
            <a:ext cx="12192000" cy="3186865"/>
          </a:xfrm>
        </p:spPr>
        <p:txBody>
          <a:bodyPr>
            <a:normAutofit/>
          </a:bodyPr>
          <a:lstStyle/>
          <a:p>
            <a:r>
              <a:rPr lang="en-GB" sz="4000" dirty="0"/>
              <a:t>Data Augmentation. Learning rate = 0.0001. </a:t>
            </a:r>
            <a:br>
              <a:rPr lang="en-GB" sz="4000" dirty="0"/>
            </a:br>
            <a:r>
              <a:rPr lang="en-GB" sz="4000" dirty="0"/>
              <a:t>Optimizer = Adam. 128 neurons in fully connected layer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2AC66A9-9C5D-4F60-9A8C-2F81DFEB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7"/>
          <a:stretch/>
        </p:blipFill>
        <p:spPr>
          <a:xfrm>
            <a:off x="1417320" y="1593432"/>
            <a:ext cx="6959600" cy="4995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81E78-74A1-4843-B84C-F1E782F08EDA}"/>
              </a:ext>
            </a:extLst>
          </p:cNvPr>
          <p:cNvSpPr txBox="1"/>
          <p:nvPr/>
        </p:nvSpPr>
        <p:spPr>
          <a:xfrm>
            <a:off x="8503920" y="1971040"/>
            <a:ext cx="32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 = 0.9671</a:t>
            </a:r>
          </a:p>
          <a:p>
            <a:r>
              <a:rPr lang="en-GB" dirty="0"/>
              <a:t>Test Accuracy = 0.9649</a:t>
            </a:r>
          </a:p>
        </p:txBody>
      </p:sp>
    </p:spTree>
    <p:extLst>
      <p:ext uri="{BB962C8B-B14F-4D97-AF65-F5344CB8AC3E}">
        <p14:creationId xmlns:p14="http://schemas.microsoft.com/office/powerpoint/2010/main" val="424888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50DC-DC63-4DDC-B80C-36C38D96E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93433"/>
            <a:ext cx="12192000" cy="3186865"/>
          </a:xfrm>
        </p:spPr>
        <p:txBody>
          <a:bodyPr>
            <a:normAutofit/>
          </a:bodyPr>
          <a:lstStyle/>
          <a:p>
            <a:r>
              <a:rPr lang="en-GB" sz="4000" dirty="0"/>
              <a:t>No Data Augmentation. Learning rate = 0.0001. </a:t>
            </a:r>
            <a:br>
              <a:rPr lang="en-GB" sz="4000" dirty="0"/>
            </a:br>
            <a:r>
              <a:rPr lang="en-GB" sz="4000" dirty="0"/>
              <a:t>Optimizer = Adam. 128 neurons in fully connected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E78-74A1-4843-B84C-F1E782F08EDA}"/>
              </a:ext>
            </a:extLst>
          </p:cNvPr>
          <p:cNvSpPr txBox="1"/>
          <p:nvPr/>
        </p:nvSpPr>
        <p:spPr>
          <a:xfrm>
            <a:off x="8503920" y="1971040"/>
            <a:ext cx="32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 = 0.9746</a:t>
            </a:r>
          </a:p>
          <a:p>
            <a:r>
              <a:rPr lang="en-GB" dirty="0"/>
              <a:t>Test Accuracy = 0.9694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9ED2A06-2145-4529-AAA6-4615329F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08" y="1501992"/>
            <a:ext cx="6958800" cy="52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6C15F-DF63-4E22-A651-39ACE238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600"/>
            <a:ext cx="12001026" cy="829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FD442-6141-4FDE-B7B5-ABB4E37FE021}"/>
              </a:ext>
            </a:extLst>
          </p:cNvPr>
          <p:cNvSpPr txBox="1"/>
          <p:nvPr/>
        </p:nvSpPr>
        <p:spPr>
          <a:xfrm>
            <a:off x="924560" y="3769360"/>
            <a:ext cx="1066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Our data has 877 fails vs 13489 non-failed wafers. If the model always predicts ‘none’, it would get an accuracy of 0.93895. The current model performs better, but…</a:t>
            </a:r>
          </a:p>
        </p:txBody>
      </p:sp>
    </p:spTree>
    <p:extLst>
      <p:ext uri="{BB962C8B-B14F-4D97-AF65-F5344CB8AC3E}">
        <p14:creationId xmlns:p14="http://schemas.microsoft.com/office/powerpoint/2010/main" val="291960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0AA-22B9-4D6C-AD26-A3C7FEC9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34645"/>
            <a:ext cx="11887200" cy="1325563"/>
          </a:xfrm>
        </p:spPr>
        <p:txBody>
          <a:bodyPr/>
          <a:lstStyle/>
          <a:p>
            <a:r>
              <a:rPr lang="en-GB" dirty="0"/>
              <a:t>CNN to tell what failure it is – </a:t>
            </a:r>
            <a:r>
              <a:rPr lang="en-GB" dirty="0" err="1"/>
              <a:t>nones</a:t>
            </a:r>
            <a:r>
              <a:rPr lang="en-GB" dirty="0"/>
              <a:t> removed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52F8E02-21AF-40F5-AA84-7D707ABCB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43" y="1604551"/>
            <a:ext cx="6958800" cy="5253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7AA12-8CA6-420A-91DF-0C99DECA7CCA}"/>
              </a:ext>
            </a:extLst>
          </p:cNvPr>
          <p:cNvSpPr txBox="1"/>
          <p:nvPr/>
        </p:nvSpPr>
        <p:spPr>
          <a:xfrm>
            <a:off x="8513291" y="2397760"/>
            <a:ext cx="32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 = 0.7903</a:t>
            </a:r>
          </a:p>
          <a:p>
            <a:r>
              <a:rPr lang="en-GB" dirty="0"/>
              <a:t>Test Accuracy = 0.7614</a:t>
            </a:r>
          </a:p>
        </p:txBody>
      </p:sp>
    </p:spTree>
    <p:extLst>
      <p:ext uri="{BB962C8B-B14F-4D97-AF65-F5344CB8AC3E}">
        <p14:creationId xmlns:p14="http://schemas.microsoft.com/office/powerpoint/2010/main" val="393531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579-2066-4FD4-BC3D-8A43AB2B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 to tell if a wafer has failed or not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0ECF06-49AB-452E-A381-5CCC9E05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62" y="1474893"/>
            <a:ext cx="6958800" cy="5165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B978D-D316-4B67-9F5E-08BEFB2A09A0}"/>
              </a:ext>
            </a:extLst>
          </p:cNvPr>
          <p:cNvSpPr txBox="1"/>
          <p:nvPr/>
        </p:nvSpPr>
        <p:spPr>
          <a:xfrm>
            <a:off x="8513291" y="2397760"/>
            <a:ext cx="32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 = 0.9834</a:t>
            </a:r>
          </a:p>
          <a:p>
            <a:r>
              <a:rPr lang="en-GB" dirty="0"/>
              <a:t>Test Accuracy = 0.9812</a:t>
            </a:r>
          </a:p>
        </p:txBody>
      </p:sp>
    </p:spTree>
    <p:extLst>
      <p:ext uri="{BB962C8B-B14F-4D97-AF65-F5344CB8AC3E}">
        <p14:creationId xmlns:p14="http://schemas.microsoft.com/office/powerpoint/2010/main" val="65826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F515-F6C8-4384-BE00-3A0B5F9A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 to tell if a wafer has failed or not for same number of failed and non-failed input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CA7FF-33A2-41B1-98CC-ECF853174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81" y="1690688"/>
            <a:ext cx="6958800" cy="51104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D2F6C-8FFA-407A-95D5-2AE1A7DA1F53}"/>
              </a:ext>
            </a:extLst>
          </p:cNvPr>
          <p:cNvSpPr txBox="1"/>
          <p:nvPr/>
        </p:nvSpPr>
        <p:spPr>
          <a:xfrm>
            <a:off x="8513291" y="2397760"/>
            <a:ext cx="321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 = 0.9508</a:t>
            </a:r>
          </a:p>
          <a:p>
            <a:r>
              <a:rPr lang="en-GB" dirty="0"/>
              <a:t>Test Accuracy = 0.9402</a:t>
            </a:r>
          </a:p>
        </p:txBody>
      </p:sp>
    </p:spTree>
    <p:extLst>
      <p:ext uri="{BB962C8B-B14F-4D97-AF65-F5344CB8AC3E}">
        <p14:creationId xmlns:p14="http://schemas.microsoft.com/office/powerpoint/2010/main" val="20860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Augmentation. Learning rate = 0.0001.  Optimizer = Adam. 128 neurons in fully connected layer</vt:lpstr>
      <vt:lpstr>No Data Augmentation. Learning rate = 0.0001.  Optimizer = Adam. 128 neurons in fully connected layer</vt:lpstr>
      <vt:lpstr>PowerPoint Presentation</vt:lpstr>
      <vt:lpstr>CNN to tell what failure it is – nones removed</vt:lpstr>
      <vt:lpstr>NN to tell if a wafer has failed or not</vt:lpstr>
      <vt:lpstr>NN to tell if a wafer has failed or not for same number of failed and non-failed input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Augmentation. Learning rate = 0.0001. Optimizer = Adam. 128 neurons in fully connected layer</dc:title>
  <dc:creator>Aitor Monreal</dc:creator>
  <cp:lastModifiedBy>Aitor Monreal</cp:lastModifiedBy>
  <cp:revision>6</cp:revision>
  <dcterms:created xsi:type="dcterms:W3CDTF">2020-07-07T10:23:58Z</dcterms:created>
  <dcterms:modified xsi:type="dcterms:W3CDTF">2020-07-07T13:11:00Z</dcterms:modified>
</cp:coreProperties>
</file>