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4"/>
    <p:sldMasterId id="2147484078" r:id="rId5"/>
    <p:sldMasterId id="2147484093" r:id="rId6"/>
  </p:sldMasterIdLst>
  <p:notesMasterIdLst>
    <p:notesMasterId r:id="rId13"/>
  </p:notesMasterIdLst>
  <p:handoutMasterIdLst>
    <p:handoutMasterId r:id="rId14"/>
  </p:handoutMasterIdLst>
  <p:sldIdLst>
    <p:sldId id="449" r:id="rId7"/>
    <p:sldId id="453" r:id="rId8"/>
    <p:sldId id="454" r:id="rId9"/>
    <p:sldId id="455" r:id="rId10"/>
    <p:sldId id="456" r:id="rId11"/>
    <p:sldId id="452" r:id="rId12"/>
  </p:sldIdLst>
  <p:sldSz cx="9144000" cy="6858000" type="screen4x3"/>
  <p:notesSz cx="6794500" cy="9906000"/>
  <p:defaultTextStyle>
    <a:defPPr rtl="0">
      <a:defRPr lang="en-gb"/>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449"/>
            <p14:sldId id="453"/>
            <p14:sldId id="454"/>
            <p14:sldId id="455"/>
            <p14:sldId id="456"/>
            <p14:sldId id="452"/>
          </p14:sldIdLst>
        </p14:section>
      </p14:sectionLst>
    </p:ext>
    <p:ext uri="{EFAFB233-063F-42B5-8137-9DF3F51BA10A}">
      <p15:sldGuideLst xmlns:p15="http://schemas.microsoft.com/office/powerpoint/2012/main">
        <p15:guide id="1" orient="horz" pos="3906" userDrawn="1">
          <p15:clr>
            <a:srgbClr val="A4A3A4"/>
          </p15:clr>
        </p15:guide>
        <p15:guide id="2" pos="2880" userDrawn="1">
          <p15:clr>
            <a:srgbClr val="A4A3A4"/>
          </p15:clr>
        </p15:guide>
        <p15:guide id="3" pos="278" userDrawn="1">
          <p15:clr>
            <a:srgbClr val="A4A3A4"/>
          </p15:clr>
        </p15:guide>
      </p15:sldGuideLst>
    </p:ext>
    <p:ext uri="{2D200454-40CA-4A62-9FC3-DE9A4176ACB9}">
      <p15:notesGuideLst xmlns:p15="http://schemas.microsoft.com/office/powerpoint/2012/main">
        <p15:guide id="1" orient="horz" pos="3120" userDrawn="1">
          <p15:clr>
            <a:srgbClr val="A4A3A4"/>
          </p15:clr>
        </p15:guide>
        <p15:guide id="2" pos="214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ouise Hartmann" initials="LH" lastIdx="4" clrIdx="0"/>
  <p:cmAuthor id="1" name="Lise Thorup-Pedersen" initials="LTP"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6E6E6"/>
    <a:srgbClr val="F00A0A"/>
    <a:srgbClr val="76818B"/>
    <a:srgbClr val="5E9695"/>
    <a:srgbClr val="DF6752"/>
    <a:srgbClr val="9DB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1304" autoAdjust="0"/>
  </p:normalViewPr>
  <p:slideViewPr>
    <p:cSldViewPr snapToGrid="0" snapToObjects="1">
      <p:cViewPr varScale="1">
        <p:scale>
          <a:sx n="104" d="100"/>
          <a:sy n="104" d="100"/>
        </p:scale>
        <p:origin x="1746" y="102"/>
      </p:cViewPr>
      <p:guideLst>
        <p:guide orient="horz" pos="3906"/>
        <p:guide pos="2880"/>
        <p:guide pos="278"/>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48645" y="0"/>
            <a:ext cx="2944283" cy="497020"/>
          </a:xfrm>
          <a:prstGeom prst="rect">
            <a:avLst/>
          </a:prstGeom>
        </p:spPr>
        <p:txBody>
          <a:bodyPr vert="horz" lIns="91440" tIns="45720" rIns="91440" bIns="45720" rtlCol="0"/>
          <a:lstStyle>
            <a:lvl1pPr algn="r">
              <a:defRPr sz="1200"/>
            </a:lvl1pPr>
          </a:lstStyle>
          <a:p>
            <a:pPr rtl="0"/>
            <a:r>
              <a:rPr lang="en-gb"/>
              <a:t>10/25/2017</a:t>
            </a:r>
            <a:endParaRPr lang="en-US"/>
          </a:p>
        </p:txBody>
      </p:sp>
      <p:sp>
        <p:nvSpPr>
          <p:cNvPr id="4" name="Footer Placeholder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48645" y="9408981"/>
            <a:ext cx="2944283" cy="497019"/>
          </a:xfrm>
          <a:prstGeom prst="rect">
            <a:avLst/>
          </a:prstGeom>
        </p:spPr>
        <p:txBody>
          <a:bodyPr vert="horz" lIns="91440" tIns="45720" rIns="91440" bIns="45720" rtlCol="0" anchor="b"/>
          <a:lstStyle>
            <a:lvl1pPr algn="r">
              <a:defRPr sz="1200"/>
            </a:lvl1pPr>
          </a:lstStyle>
          <a:p>
            <a:pPr rtl="0"/>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48645" y="0"/>
            <a:ext cx="2944283" cy="497020"/>
          </a:xfrm>
          <a:prstGeom prst="rect">
            <a:avLst/>
          </a:prstGeom>
        </p:spPr>
        <p:txBody>
          <a:bodyPr vert="horz" lIns="91440" tIns="45720" rIns="91440" bIns="45720" rtlCol="0"/>
          <a:lstStyle>
            <a:lvl1pPr algn="r">
              <a:defRPr sz="1200"/>
            </a:lvl1pPr>
          </a:lstStyle>
          <a:p>
            <a:pPr rtl="0"/>
            <a:r>
              <a:rPr lang="en-gb"/>
              <a:t>10/25/2017</a:t>
            </a:r>
            <a:endParaRPr lang="en-US"/>
          </a:p>
        </p:txBody>
      </p:sp>
      <p:sp>
        <p:nvSpPr>
          <p:cNvPr id="4" name="Slide Image Placeholder 3"/>
          <p:cNvSpPr>
            <a:spLocks noGrp="1" noRot="1" noChangeAspect="1"/>
          </p:cNvSpPr>
          <p:nvPr>
            <p:ph type="sldImg" idx="2"/>
          </p:nvPr>
        </p:nvSpPr>
        <p:spPr>
          <a:xfrm>
            <a:off x="1168400" y="1238250"/>
            <a:ext cx="4457700" cy="3343275"/>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79450" y="4767262"/>
            <a:ext cx="5435600" cy="3900488"/>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9408981"/>
            <a:ext cx="2944283" cy="497019"/>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48645" y="9408981"/>
            <a:ext cx="2944283" cy="497019"/>
          </a:xfrm>
          <a:prstGeom prst="rect">
            <a:avLst/>
          </a:prstGeom>
        </p:spPr>
        <p:txBody>
          <a:bodyPr vert="horz" lIns="91440" tIns="45720" rIns="91440" bIns="45720" rtlCol="0" anchor="b"/>
          <a:lstStyle>
            <a:lvl1pPr algn="r">
              <a:defRPr sz="1200"/>
            </a:lvl1pPr>
          </a:lstStyle>
          <a:p>
            <a:pPr rtl="0"/>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920750" y="742950"/>
            <a:ext cx="4953000" cy="3714750"/>
          </a:xfrm>
        </p:spPr>
      </p:sp>
      <p:sp>
        <p:nvSpPr>
          <p:cNvPr id="3" name="Pladsholder til noter 2"/>
          <p:cNvSpPr>
            <a:spLocks noGrp="1"/>
          </p:cNvSpPr>
          <p:nvPr>
            <p:ph type="body" idx="1"/>
          </p:nvPr>
        </p:nvSpPr>
        <p:spPr>
          <a:xfrm>
            <a:off x="866226" y="5133140"/>
            <a:ext cx="5387787" cy="4234332"/>
          </a:xfrm>
        </p:spPr>
        <p:txBody>
          <a:bodyPr rtlCol="0"/>
          <a:lstStyle/>
          <a:p>
            <a:pPr rtl="0"/>
            <a:r>
              <a:rPr lang="en-GB" sz="1000" dirty="0"/>
              <a:t>The proposed solution is to use a neural-network-based imitator.</a:t>
            </a:r>
          </a:p>
          <a:p>
            <a:pPr rtl="0"/>
            <a:r>
              <a:rPr lang="en-GB" sz="1000" dirty="0"/>
              <a:t>A neural network is computationally cheap universal approximator.</a:t>
            </a:r>
          </a:p>
          <a:p>
            <a:pPr rtl="0"/>
            <a:r>
              <a:rPr lang="en-GB" sz="1000" dirty="0"/>
              <a:t>Neural network basics: each neuron computes previous values times weight vector and adds a bias value, then going through a nonlinear activation function.</a:t>
            </a:r>
          </a:p>
          <a:p>
            <a:pPr rtl="0"/>
            <a:endParaRPr lang="en-gb" sz="1000" dirty="0"/>
          </a:p>
        </p:txBody>
      </p:sp>
    </p:spTree>
    <p:extLst>
      <p:ext uri="{BB962C8B-B14F-4D97-AF65-F5344CB8AC3E}">
        <p14:creationId xmlns:p14="http://schemas.microsoft.com/office/powerpoint/2010/main" val="2307597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920750" y="742950"/>
            <a:ext cx="4953000" cy="3714750"/>
          </a:xfrm>
        </p:spPr>
      </p:sp>
      <p:sp>
        <p:nvSpPr>
          <p:cNvPr id="3" name="Pladsholder til noter 2"/>
          <p:cNvSpPr>
            <a:spLocks noGrp="1"/>
          </p:cNvSpPr>
          <p:nvPr>
            <p:ph type="body" idx="1"/>
          </p:nvPr>
        </p:nvSpPr>
        <p:spPr>
          <a:xfrm>
            <a:off x="866226" y="5133140"/>
            <a:ext cx="5387787" cy="4234332"/>
          </a:xfrm>
        </p:spPr>
        <p:txBody>
          <a:bodyPr rtlCol="0"/>
          <a:lstStyle/>
          <a:p>
            <a:pPr rtl="0"/>
            <a:r>
              <a:rPr lang="en-GB" sz="1000" dirty="0"/>
              <a:t>The proposed solution is to use a neural-network-based imitator.</a:t>
            </a:r>
          </a:p>
          <a:p>
            <a:pPr rtl="0"/>
            <a:r>
              <a:rPr lang="en-GB" sz="1000" dirty="0"/>
              <a:t>A neural network is computationally cheap universal approximator.</a:t>
            </a:r>
          </a:p>
          <a:p>
            <a:pPr rtl="0"/>
            <a:r>
              <a:rPr lang="en-GB" sz="1000" dirty="0"/>
              <a:t>Neural network basics: each neuron computes previous values times weight vector and adds a bias value, then going through a nonlinear activation function.</a:t>
            </a:r>
          </a:p>
          <a:p>
            <a:pPr rtl="0"/>
            <a:endParaRPr lang="en-gb" sz="1000" dirty="0"/>
          </a:p>
        </p:txBody>
      </p:sp>
    </p:spTree>
    <p:extLst>
      <p:ext uri="{BB962C8B-B14F-4D97-AF65-F5344CB8AC3E}">
        <p14:creationId xmlns:p14="http://schemas.microsoft.com/office/powerpoint/2010/main" val="2459533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920750" y="742950"/>
            <a:ext cx="4953000" cy="3714750"/>
          </a:xfrm>
        </p:spPr>
      </p:sp>
      <p:sp>
        <p:nvSpPr>
          <p:cNvPr id="3" name="Pladsholder til noter 2"/>
          <p:cNvSpPr>
            <a:spLocks noGrp="1"/>
          </p:cNvSpPr>
          <p:nvPr>
            <p:ph type="body" idx="1"/>
          </p:nvPr>
        </p:nvSpPr>
        <p:spPr>
          <a:xfrm>
            <a:off x="866226" y="5133140"/>
            <a:ext cx="5387787" cy="4234332"/>
          </a:xfrm>
        </p:spPr>
        <p:txBody>
          <a:bodyPr rtlCol="0"/>
          <a:lstStyle/>
          <a:p>
            <a:pPr rtl="0"/>
            <a:r>
              <a:rPr lang="en-GB" sz="1000" dirty="0"/>
              <a:t>The proposed solution is to use a neural-network-based imitator.</a:t>
            </a:r>
          </a:p>
          <a:p>
            <a:pPr rtl="0"/>
            <a:r>
              <a:rPr lang="en-GB" sz="1000" dirty="0"/>
              <a:t>A neural network is computationally cheap universal approximator.</a:t>
            </a:r>
          </a:p>
          <a:p>
            <a:pPr rtl="0"/>
            <a:r>
              <a:rPr lang="en-GB" sz="1000" dirty="0"/>
              <a:t>Neural network basics: each neuron computes previous values times weight vector and adds a bias value, then going through a nonlinear activation function.</a:t>
            </a:r>
          </a:p>
          <a:p>
            <a:pPr rtl="0"/>
            <a:endParaRPr lang="en-gb" sz="1000" dirty="0"/>
          </a:p>
        </p:txBody>
      </p:sp>
    </p:spTree>
    <p:extLst>
      <p:ext uri="{BB962C8B-B14F-4D97-AF65-F5344CB8AC3E}">
        <p14:creationId xmlns:p14="http://schemas.microsoft.com/office/powerpoint/2010/main" val="372357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920750" y="742950"/>
            <a:ext cx="4953000" cy="3714750"/>
          </a:xfrm>
        </p:spPr>
      </p:sp>
      <p:sp>
        <p:nvSpPr>
          <p:cNvPr id="3" name="Pladsholder til noter 2"/>
          <p:cNvSpPr>
            <a:spLocks noGrp="1"/>
          </p:cNvSpPr>
          <p:nvPr>
            <p:ph type="body" idx="1"/>
          </p:nvPr>
        </p:nvSpPr>
        <p:spPr>
          <a:xfrm>
            <a:off x="866226" y="5133140"/>
            <a:ext cx="5387787" cy="4234332"/>
          </a:xfrm>
        </p:spPr>
        <p:txBody>
          <a:bodyPr rtlCol="0"/>
          <a:lstStyle/>
          <a:p>
            <a:pPr rtl="0"/>
            <a:r>
              <a:rPr lang="en-GB" sz="1000" dirty="0"/>
              <a:t>The proposed solution is to use a neural-network-based imitator.</a:t>
            </a:r>
          </a:p>
          <a:p>
            <a:pPr rtl="0"/>
            <a:r>
              <a:rPr lang="en-GB" sz="1000" dirty="0"/>
              <a:t>A neural network is computationally cheap universal approximator.</a:t>
            </a:r>
          </a:p>
          <a:p>
            <a:pPr rtl="0"/>
            <a:r>
              <a:rPr lang="en-GB" sz="1000" dirty="0"/>
              <a:t>Neural network basics: each neuron computes previous values times weight vector and adds a bias value, then going through a nonlinear activation function.</a:t>
            </a:r>
          </a:p>
          <a:p>
            <a:pPr rtl="0"/>
            <a:endParaRPr lang="en-gb" sz="1000" dirty="0"/>
          </a:p>
        </p:txBody>
      </p:sp>
    </p:spTree>
    <p:extLst>
      <p:ext uri="{BB962C8B-B14F-4D97-AF65-F5344CB8AC3E}">
        <p14:creationId xmlns:p14="http://schemas.microsoft.com/office/powerpoint/2010/main" val="383766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920750" y="742950"/>
            <a:ext cx="4953000" cy="3714750"/>
          </a:xfrm>
        </p:spPr>
      </p:sp>
      <p:sp>
        <p:nvSpPr>
          <p:cNvPr id="3" name="Pladsholder til noter 2"/>
          <p:cNvSpPr>
            <a:spLocks noGrp="1"/>
          </p:cNvSpPr>
          <p:nvPr>
            <p:ph type="body" idx="1"/>
          </p:nvPr>
        </p:nvSpPr>
        <p:spPr>
          <a:xfrm>
            <a:off x="866226" y="5133140"/>
            <a:ext cx="5387787" cy="4234332"/>
          </a:xfrm>
        </p:spPr>
        <p:txBody>
          <a:bodyPr rtlCol="0"/>
          <a:lstStyle/>
          <a:p>
            <a:pPr rtl="0"/>
            <a:r>
              <a:rPr lang="en-GB" sz="1000" dirty="0"/>
              <a:t>The proposed solution is to use a neural-network-based imitator.</a:t>
            </a:r>
          </a:p>
          <a:p>
            <a:pPr rtl="0"/>
            <a:r>
              <a:rPr lang="en-GB" sz="1000" dirty="0"/>
              <a:t>A neural network is computationally cheap universal approximator.</a:t>
            </a:r>
          </a:p>
          <a:p>
            <a:pPr rtl="0"/>
            <a:r>
              <a:rPr lang="en-GB" sz="1000" dirty="0"/>
              <a:t>Neural network basics: each neuron computes previous values times weight vector and adds a bias value, then going through a nonlinear activation function.</a:t>
            </a:r>
          </a:p>
          <a:p>
            <a:pPr rtl="0"/>
            <a:endParaRPr lang="en-gb" sz="1000" dirty="0"/>
          </a:p>
        </p:txBody>
      </p:sp>
    </p:spTree>
    <p:extLst>
      <p:ext uri="{BB962C8B-B14F-4D97-AF65-F5344CB8AC3E}">
        <p14:creationId xmlns:p14="http://schemas.microsoft.com/office/powerpoint/2010/main" val="3364371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920750" y="742950"/>
            <a:ext cx="4953000" cy="3714750"/>
          </a:xfrm>
        </p:spPr>
      </p:sp>
      <p:sp>
        <p:nvSpPr>
          <p:cNvPr id="3" name="Pladsholder til noter 2"/>
          <p:cNvSpPr>
            <a:spLocks noGrp="1"/>
          </p:cNvSpPr>
          <p:nvPr>
            <p:ph type="body" idx="1"/>
          </p:nvPr>
        </p:nvSpPr>
        <p:spPr>
          <a:xfrm>
            <a:off x="866226" y="5133140"/>
            <a:ext cx="5387787" cy="4234332"/>
          </a:xfrm>
        </p:spPr>
        <p:txBody>
          <a:bodyPr rtlCol="0"/>
          <a:lstStyle/>
          <a:p>
            <a:pPr rtl="0"/>
            <a:r>
              <a:rPr lang="en-GB" sz="1000" dirty="0"/>
              <a:t>Explain the control scheme. Inputs: reference voltage, output voltage, inductor current, load current, previous system state.</a:t>
            </a:r>
          </a:p>
          <a:p>
            <a:pPr rtl="0"/>
            <a:r>
              <a:rPr lang="en-GB" sz="1000" dirty="0"/>
              <a:t>Network trained using TensorFlow in Python using 2 million grid-generated data points within the operating range of the lab setup.</a:t>
            </a:r>
          </a:p>
          <a:p>
            <a:pPr rtl="0"/>
            <a:r>
              <a:rPr lang="en-GB" sz="1000" dirty="0"/>
              <a:t>Validation and testing of the neural network performed on 1 million random data points inside the same bounds.</a:t>
            </a:r>
          </a:p>
          <a:p>
            <a:pPr rtl="0"/>
            <a:endParaRPr lang="en-gb" sz="1000" dirty="0"/>
          </a:p>
        </p:txBody>
      </p:sp>
    </p:spTree>
    <p:extLst>
      <p:ext uri="{BB962C8B-B14F-4D97-AF65-F5344CB8AC3E}">
        <p14:creationId xmlns:p14="http://schemas.microsoft.com/office/powerpoint/2010/main" val="390088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design.aau.dk/skabeloner/powerpoint" TargetMode="External"/><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AU_Forsid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91440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5" name="Title 4"/>
          <p:cNvSpPr>
            <a:spLocks noGrp="1"/>
          </p:cNvSpPr>
          <p:nvPr>
            <p:ph type="title" hasCustomPrompt="1"/>
          </p:nvPr>
        </p:nvSpPr>
        <p:spPr>
          <a:xfrm>
            <a:off x="1831182" y="2676494"/>
            <a:ext cx="5505847" cy="1036319"/>
          </a:xfrm>
          <a:solidFill>
            <a:schemeClr val="bg1"/>
          </a:solidFill>
        </p:spPr>
        <p:txBody>
          <a:bodyPr tIns="108000" rtlCol="0"/>
          <a:lstStyle>
            <a:lvl1pPr algn="ctr">
              <a:defRPr sz="2800" baseline="0">
                <a:solidFill>
                  <a:schemeClr val="tx1"/>
                </a:solidFill>
              </a:defRPr>
            </a:lvl1pPr>
          </a:lstStyle>
          <a:p>
            <a:pPr rtl="0"/>
            <a:r>
              <a:rPr lang="en-gb"/>
              <a:t>AALBORG UNIVERSITY</a:t>
            </a:r>
            <a:br>
              <a:rPr lang="en-US" dirty="0"/>
            </a:br>
            <a:r>
              <a:rPr lang="en-gb"/>
              <a:t>HEADLINE</a:t>
            </a:r>
            <a:endParaRPr lang="en-US" dirty="0"/>
          </a:p>
        </p:txBody>
      </p:sp>
      <p:sp>
        <p:nvSpPr>
          <p:cNvPr id="3" name="Pladsholder til tekst 2"/>
          <p:cNvSpPr>
            <a:spLocks noGrp="1"/>
          </p:cNvSpPr>
          <p:nvPr>
            <p:ph type="body" sz="quarter" idx="12" hasCustomPrompt="1"/>
          </p:nvPr>
        </p:nvSpPr>
        <p:spPr>
          <a:xfrm>
            <a:off x="1831182" y="3827463"/>
            <a:ext cx="5505847" cy="412750"/>
          </a:xfrm>
          <a:solidFill>
            <a:schemeClr val="bg1"/>
          </a:solidFill>
        </p:spPr>
        <p:txBody>
          <a:bodyPr rtlCol="0">
            <a:noAutofit/>
          </a:bodyPr>
          <a:lstStyle>
            <a:lvl1pPr algn="ctr">
              <a:defRPr sz="1800" spc="300" baseline="0"/>
            </a:lvl1pPr>
          </a:lstStyle>
          <a:p>
            <a:pPr lvl="0" rtl="0"/>
            <a:r>
              <a:rPr lang="en-gb"/>
              <a:t>BY NAVN NAVNESEN</a:t>
            </a:r>
            <a:endParaRPr lang="da-DK" dirty="0"/>
          </a:p>
        </p:txBody>
      </p:sp>
      <p:grpSp>
        <p:nvGrpSpPr>
          <p:cNvPr id="30" name="Group 4"/>
          <p:cNvGrpSpPr>
            <a:grpSpLocks noChangeAspect="1"/>
          </p:cNvGrpSpPr>
          <p:nvPr userDrawn="1"/>
        </p:nvGrpSpPr>
        <p:grpSpPr bwMode="auto">
          <a:xfrm>
            <a:off x="4119563" y="5903914"/>
            <a:ext cx="927497" cy="815975"/>
            <a:chOff x="3460" y="3719"/>
            <a:chExt cx="779" cy="514"/>
          </a:xfrm>
        </p:grpSpPr>
        <p:sp>
          <p:nvSpPr>
            <p:cNvPr id="31"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lede venst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5" name="Picture Placeholder 4"/>
          <p:cNvSpPr>
            <a:spLocks noGrp="1"/>
          </p:cNvSpPr>
          <p:nvPr>
            <p:ph type="pic" sz="quarter" idx="11" hasCustomPrompt="1"/>
          </p:nvPr>
        </p:nvSpPr>
        <p:spPr>
          <a:xfrm>
            <a:off x="-1" y="0"/>
            <a:ext cx="5570936"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6" name="Title 4"/>
          <p:cNvSpPr>
            <a:spLocks noGrp="1"/>
          </p:cNvSpPr>
          <p:nvPr>
            <p:ph type="title" hasCustomPrompt="1"/>
          </p:nvPr>
        </p:nvSpPr>
        <p:spPr>
          <a:xfrm>
            <a:off x="6023910" y="957754"/>
            <a:ext cx="2691466" cy="1272251"/>
          </a:xfrm>
        </p:spPr>
        <p:txBody>
          <a:bodyPr rtlCol="0"/>
          <a:lstStyle>
            <a:lvl1pPr>
              <a:defRPr sz="3600"/>
            </a:lvl1pPr>
          </a:lstStyle>
          <a:p>
            <a:pPr rtl="0"/>
            <a:r>
              <a:rPr lang="en-gb"/>
              <a:t>CLICK TO EDIT TITLE</a:t>
            </a:r>
            <a:endParaRPr lang="en-US" dirty="0"/>
          </a:p>
        </p:txBody>
      </p:sp>
      <p:sp>
        <p:nvSpPr>
          <p:cNvPr id="7" name="Pladsholder til tekst 3"/>
          <p:cNvSpPr>
            <a:spLocks noGrp="1"/>
          </p:cNvSpPr>
          <p:nvPr>
            <p:ph type="body" sz="quarter" idx="12" hasCustomPrompt="1"/>
          </p:nvPr>
        </p:nvSpPr>
        <p:spPr>
          <a:xfrm>
            <a:off x="6023910" y="2584598"/>
            <a:ext cx="2691466" cy="3500008"/>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grpSp>
        <p:nvGrpSpPr>
          <p:cNvPr id="8" name="Gruppe 7"/>
          <p:cNvGrpSpPr/>
          <p:nvPr userDrawn="1"/>
        </p:nvGrpSpPr>
        <p:grpSpPr>
          <a:xfrm>
            <a:off x="5570935" y="1288619"/>
            <a:ext cx="303866"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9" name="Picture Placeholder 4"/>
          <p:cNvSpPr>
            <a:spLocks noGrp="1"/>
          </p:cNvSpPr>
          <p:nvPr>
            <p:ph type="pic" sz="quarter" idx="14" hasCustomPrompt="1"/>
          </p:nvPr>
        </p:nvSpPr>
        <p:spPr>
          <a:xfrm>
            <a:off x="5570935" y="3492500"/>
            <a:ext cx="3573065" cy="33601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10" name="Title 4"/>
          <p:cNvSpPr>
            <a:spLocks noGrp="1"/>
          </p:cNvSpPr>
          <p:nvPr>
            <p:ph type="title" hasCustomPrompt="1"/>
          </p:nvPr>
        </p:nvSpPr>
        <p:spPr>
          <a:xfrm>
            <a:off x="440531" y="357949"/>
            <a:ext cx="3171825" cy="1486727"/>
          </a:xfrm>
        </p:spPr>
        <p:txBody>
          <a:bodyPr rtlCol="0"/>
          <a:lstStyle>
            <a:lvl1pPr>
              <a:defRPr sz="3600"/>
            </a:lvl1pPr>
          </a:lstStyle>
          <a:p>
            <a:pPr rtl="0"/>
            <a:r>
              <a:rPr lang="en-gb"/>
              <a:t>CLICK TO EDIT TITLE</a:t>
            </a:r>
            <a:endParaRPr lang="en-US" dirty="0"/>
          </a:p>
        </p:txBody>
      </p:sp>
      <p:sp>
        <p:nvSpPr>
          <p:cNvPr id="7" name="Pladsholder til tekst 3"/>
          <p:cNvSpPr>
            <a:spLocks noGrp="1"/>
          </p:cNvSpPr>
          <p:nvPr>
            <p:ph type="body" sz="quarter" idx="15" hasCustomPrompt="1"/>
          </p:nvPr>
        </p:nvSpPr>
        <p:spPr>
          <a:xfrm>
            <a:off x="440531" y="2127155"/>
            <a:ext cx="3171825" cy="3575409"/>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sp>
        <p:nvSpPr>
          <p:cNvPr id="11" name="Picture Placeholder 4"/>
          <p:cNvSpPr>
            <a:spLocks noGrp="1"/>
          </p:cNvSpPr>
          <p:nvPr>
            <p:ph type="pic" sz="quarter" idx="16" hasCustomPrompt="1"/>
          </p:nvPr>
        </p:nvSpPr>
        <p:spPr>
          <a:xfrm>
            <a:off x="5570935" y="0"/>
            <a:ext cx="3573065" cy="33601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elt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grpSp>
        <p:nvGrpSpPr>
          <p:cNvPr id="5" name="Gruppe 4"/>
          <p:cNvGrpSpPr/>
          <p:nvPr userDrawn="1"/>
        </p:nvGrpSpPr>
        <p:grpSpPr>
          <a:xfrm>
            <a:off x="-2627" y="657225"/>
            <a:ext cx="303866" cy="1182460"/>
            <a:chOff x="320675" y="2816225"/>
            <a:chExt cx="350838" cy="1023938"/>
          </a:xfrm>
          <a:solidFill>
            <a:schemeClr val="tx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grpSp>
      <p:sp>
        <p:nvSpPr>
          <p:cNvPr id="25" name="Title 4"/>
          <p:cNvSpPr>
            <a:spLocks noGrp="1"/>
          </p:cNvSpPr>
          <p:nvPr>
            <p:ph type="title" hasCustomPrompt="1"/>
          </p:nvPr>
        </p:nvSpPr>
        <p:spPr>
          <a:xfrm>
            <a:off x="440531" y="357949"/>
            <a:ext cx="3171825" cy="1486727"/>
          </a:xfrm>
        </p:spPr>
        <p:txBody>
          <a:bodyPr rtlCol="0"/>
          <a:lstStyle>
            <a:lvl1pPr>
              <a:defRPr sz="3600"/>
            </a:lvl1pPr>
          </a:lstStyle>
          <a:p>
            <a:pPr rtl="0"/>
            <a:r>
              <a:rPr lang="en-gb"/>
              <a:t>CLICK TO EDIT TITLE</a:t>
            </a:r>
            <a:endParaRPr lang="en-US" dirty="0"/>
          </a:p>
        </p:txBody>
      </p:sp>
    </p:spTree>
    <p:extLst>
      <p:ext uri="{BB962C8B-B14F-4D97-AF65-F5344CB8AC3E}">
        <p14:creationId xmlns:p14="http://schemas.microsoft.com/office/powerpoint/2010/main" val="473075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Helt blank">
    <p:spTree>
      <p:nvGrpSpPr>
        <p:cNvPr id="1" name=""/>
        <p:cNvGrpSpPr/>
        <p:nvPr/>
      </p:nvGrpSpPr>
      <p:grpSpPr>
        <a:xfrm>
          <a:off x="0" y="0"/>
          <a:ext cx="0" cy="0"/>
          <a:chOff x="0" y="0"/>
          <a:chExt cx="0" cy="0"/>
        </a:xfrm>
      </p:grpSpPr>
      <p:sp>
        <p:nvSpPr>
          <p:cNvPr id="26" name="Rectangle 6"/>
          <p:cNvSpPr/>
          <p:nvPr userDrawn="1"/>
        </p:nvSpPr>
        <p:spPr>
          <a:xfrm>
            <a:off x="5570935" y="0"/>
            <a:ext cx="357306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sz="1800"/>
          </a:p>
        </p:txBody>
      </p:sp>
      <p:sp>
        <p:nvSpPr>
          <p:cNvPr id="28" name="Pladsholder til tekst 3"/>
          <p:cNvSpPr>
            <a:spLocks noGrp="1"/>
          </p:cNvSpPr>
          <p:nvPr>
            <p:ph type="body" sz="quarter" idx="17" hasCustomPrompt="1"/>
          </p:nvPr>
        </p:nvSpPr>
        <p:spPr>
          <a:xfrm>
            <a:off x="6020746" y="2804344"/>
            <a:ext cx="2694629" cy="3222624"/>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sp>
        <p:nvSpPr>
          <p:cNvPr id="3" name="Slide Number Placeholder 2"/>
          <p:cNvSpPr>
            <a:spLocks noGrp="1"/>
          </p:cNvSpPr>
          <p:nvPr>
            <p:ph type="sldNum" sz="quarter" idx="10"/>
          </p:nvPr>
        </p:nvSpPr>
        <p:spPr/>
        <p:txBody>
          <a:bodyPr rtlCol="0"/>
          <a:lstStyle>
            <a:lvl1pPr>
              <a:defRPr>
                <a:solidFill>
                  <a:schemeClr val="bg1">
                    <a:alpha val="70000"/>
                  </a:schemeClr>
                </a:solidFill>
              </a:defRPr>
            </a:lvl1pPr>
          </a:lstStyle>
          <a:p>
            <a:pPr rtl="0"/>
            <a:fld id="{D8D877B3-D348-4611-9BDB-C5374591D951}" type="slidenum">
              <a:rPr lang="en-US" smtClean="0"/>
              <a:pPr rtl="0"/>
              <a:t>‹#›</a:t>
            </a:fld>
            <a:endParaRPr lang="en-US" dirty="0"/>
          </a:p>
        </p:txBody>
      </p:sp>
      <p:grpSp>
        <p:nvGrpSpPr>
          <p:cNvPr id="5" name="Gruppe 4"/>
          <p:cNvGrpSpPr/>
          <p:nvPr userDrawn="1"/>
        </p:nvGrpSpPr>
        <p:grpSpPr>
          <a:xfrm>
            <a:off x="5570935" y="1288619"/>
            <a:ext cx="303866"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grpSp>
      <p:sp>
        <p:nvSpPr>
          <p:cNvPr id="53" name="Title 4"/>
          <p:cNvSpPr>
            <a:spLocks noGrp="1"/>
          </p:cNvSpPr>
          <p:nvPr>
            <p:ph type="title" hasCustomPrompt="1"/>
          </p:nvPr>
        </p:nvSpPr>
        <p:spPr>
          <a:xfrm>
            <a:off x="6020748" y="943461"/>
            <a:ext cx="2694627" cy="1621619"/>
          </a:xfrm>
        </p:spPr>
        <p:txBody>
          <a:bodyPr rtlCol="0"/>
          <a:lstStyle>
            <a:lvl1pPr>
              <a:defRPr sz="3600">
                <a:solidFill>
                  <a:schemeClr val="bg1"/>
                </a:solidFill>
              </a:defRPr>
            </a:lvl1pPr>
          </a:lstStyle>
          <a:p>
            <a:pPr rtl="0"/>
            <a:r>
              <a:rPr lang="en-gb"/>
              <a:t>CLICK TO EDIT TITLE</a:t>
            </a:r>
            <a:endParaRPr lang="en-US" dirty="0"/>
          </a:p>
        </p:txBody>
      </p:sp>
      <p:grpSp>
        <p:nvGrpSpPr>
          <p:cNvPr id="54" name="Group 4"/>
          <p:cNvGrpSpPr>
            <a:grpSpLocks noChangeAspect="1"/>
          </p:cNvGrpSpPr>
          <p:nvPr userDrawn="1"/>
        </p:nvGrpSpPr>
        <p:grpSpPr bwMode="auto">
          <a:xfrm>
            <a:off x="4119563" y="5903914"/>
            <a:ext cx="927497" cy="815975"/>
            <a:chOff x="3460" y="3719"/>
            <a:chExt cx="779" cy="514"/>
          </a:xfrm>
        </p:grpSpPr>
        <p:sp>
          <p:nvSpPr>
            <p:cNvPr id="5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grpSp>
    </p:spTree>
    <p:extLst>
      <p:ext uri="{BB962C8B-B14F-4D97-AF65-F5344CB8AC3E}">
        <p14:creationId xmlns:p14="http://schemas.microsoft.com/office/powerpoint/2010/main" val="3858436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Titeldias">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rtlCol="0"/>
          <a:lstStyle/>
          <a:p>
            <a:pPr rtl="0"/>
            <a:endParaRPr lang="da-DK" dirty="0"/>
          </a:p>
        </p:txBody>
      </p:sp>
      <p:sp>
        <p:nvSpPr>
          <p:cNvPr id="5" name="Pladsholder til sidefod 4"/>
          <p:cNvSpPr>
            <a:spLocks noGrp="1"/>
          </p:cNvSpPr>
          <p:nvPr>
            <p:ph type="ftr" sz="quarter" idx="11"/>
          </p:nvPr>
        </p:nvSpPr>
        <p:spPr>
          <a:xfrm>
            <a:off x="3124200" y="6356382"/>
            <a:ext cx="2895600" cy="365125"/>
          </a:xfrm>
          <a:prstGeom prst="rect">
            <a:avLst/>
          </a:prstGeom>
        </p:spPr>
        <p:txBody>
          <a:bodyPr rtlCol="0"/>
          <a:lstStyle/>
          <a:p>
            <a:pPr rtl="0"/>
            <a:endParaRPr lang="da-DK"/>
          </a:p>
        </p:txBody>
      </p:sp>
      <p:sp>
        <p:nvSpPr>
          <p:cNvPr id="6" name="Pladsholder til diasnummer 5"/>
          <p:cNvSpPr>
            <a:spLocks noGrp="1"/>
          </p:cNvSpPr>
          <p:nvPr>
            <p:ph type="sldNum" sz="quarter" idx="12"/>
          </p:nvPr>
        </p:nvSpPr>
        <p:spPr>
          <a:xfrm>
            <a:off x="6876256" y="176523"/>
            <a:ext cx="2133600" cy="238949"/>
          </a:xfrm>
        </p:spPr>
        <p:txBody>
          <a:bodyPr rtlCol="0"/>
          <a:lstStyle>
            <a:lvl1pPr>
              <a:defRPr sz="800">
                <a:solidFill>
                  <a:schemeClr val="tx1"/>
                </a:solidFill>
              </a:defRPr>
            </a:lvl1pPr>
          </a:lstStyle>
          <a:p>
            <a:pPr rtl="0"/>
            <a:r>
              <a:rPr lang="en-gb" sz="700"/>
              <a:t>AAU PRÆSENTATION </a:t>
            </a:r>
            <a:r>
              <a:rPr lang="en-gb"/>
              <a:t>| </a:t>
            </a:r>
            <a:fld id="{14553865-4F79-4343-8F4C-812E9265A7C1}" type="slidenum">
              <a:rPr lang="da-DK" b="1" smtClean="0"/>
              <a:pPr rtl="0"/>
              <a:t>‹#›</a:t>
            </a:fld>
            <a:endParaRPr lang="da-DK" b="1" dirty="0"/>
          </a:p>
        </p:txBody>
      </p:sp>
    </p:spTree>
    <p:extLst>
      <p:ext uri="{BB962C8B-B14F-4D97-AF65-F5344CB8AC3E}">
        <p14:creationId xmlns:p14="http://schemas.microsoft.com/office/powerpoint/2010/main" val="785059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Helt blank">
    <p:spTree>
      <p:nvGrpSpPr>
        <p:cNvPr id="1" name=""/>
        <p:cNvGrpSpPr/>
        <p:nvPr/>
      </p:nvGrpSpPr>
      <p:grpSpPr>
        <a:xfrm>
          <a:off x="0" y="0"/>
          <a:ext cx="0" cy="0"/>
          <a:chOff x="0" y="0"/>
          <a:chExt cx="0" cy="0"/>
        </a:xfrm>
      </p:grpSpPr>
      <p:grpSp>
        <p:nvGrpSpPr>
          <p:cNvPr id="29" name="Gruppe 28"/>
          <p:cNvGrpSpPr/>
          <p:nvPr userDrawn="1"/>
        </p:nvGrpSpPr>
        <p:grpSpPr>
          <a:xfrm>
            <a:off x="4099837" y="6027162"/>
            <a:ext cx="954530" cy="669100"/>
            <a:chOff x="5387975" y="5659438"/>
            <a:chExt cx="1573213" cy="827087"/>
          </a:xfrm>
        </p:grpSpPr>
        <p:grpSp>
          <p:nvGrpSpPr>
            <p:cNvPr id="30" name="Gruppe 29"/>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grpSp>
        <p:grpSp>
          <p:nvGrpSpPr>
            <p:cNvPr id="31" name="Gruppe 30"/>
            <p:cNvGrpSpPr/>
            <p:nvPr userDrawn="1"/>
          </p:nvGrpSpPr>
          <p:grpSpPr>
            <a:xfrm>
              <a:off x="5880100" y="5659438"/>
              <a:ext cx="511175" cy="544512"/>
              <a:chOff x="5880100" y="5659438"/>
              <a:chExt cx="511175" cy="544512"/>
            </a:xfrm>
            <a:solidFill>
              <a:schemeClr val="tx1"/>
            </a:solidFill>
          </p:grpSpPr>
          <p:sp>
            <p:nvSpPr>
              <p:cNvPr id="32"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3"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4"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grpSp>
      </p:grpSp>
    </p:spTree>
    <p:extLst>
      <p:ext uri="{BB962C8B-B14F-4D97-AF65-F5344CB8AC3E}">
        <p14:creationId xmlns:p14="http://schemas.microsoft.com/office/powerpoint/2010/main" val="3474230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w. bullets">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8504915" y="593223"/>
            <a:ext cx="428601"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a:t>
            </a:fld>
            <a:endParaRPr lang="en-US"/>
          </a:p>
        </p:txBody>
      </p:sp>
      <p:sp>
        <p:nvSpPr>
          <p:cNvPr id="3" name="Title 4"/>
          <p:cNvSpPr>
            <a:spLocks noGrp="1"/>
          </p:cNvSpPr>
          <p:nvPr>
            <p:ph type="title" hasCustomPrompt="1"/>
          </p:nvPr>
        </p:nvSpPr>
        <p:spPr>
          <a:xfrm>
            <a:off x="440531" y="370291"/>
            <a:ext cx="3831431" cy="1474385"/>
          </a:xfrm>
        </p:spPr>
        <p:txBody>
          <a:bodyPr rtlCol="0"/>
          <a:lstStyle>
            <a:lvl1pPr>
              <a:defRPr sz="3600"/>
            </a:lvl1pPr>
          </a:lstStyle>
          <a:p>
            <a:pPr rtl="0"/>
            <a:r>
              <a:rPr lang="en-gb"/>
              <a:t>CLICK TO EDIT TITLE</a:t>
            </a:r>
          </a:p>
        </p:txBody>
      </p:sp>
      <p:sp>
        <p:nvSpPr>
          <p:cNvPr id="5" name="Pladsholder til tekst 10"/>
          <p:cNvSpPr>
            <a:spLocks noGrp="1"/>
          </p:cNvSpPr>
          <p:nvPr>
            <p:ph type="body" sz="quarter" idx="12" hasCustomPrompt="1"/>
          </p:nvPr>
        </p:nvSpPr>
        <p:spPr>
          <a:xfrm>
            <a:off x="440531" y="2065337"/>
            <a:ext cx="8064384" cy="3703696"/>
          </a:xfrm>
        </p:spPr>
        <p:txBody>
          <a:bodyPr rtlCol="0"/>
          <a:lstStyle>
            <a:lvl1pPr marL="285750" indent="-285750">
              <a:buFontTx/>
              <a:buBlip>
                <a:blip r:embed="rId2"/>
              </a:buBlip>
              <a:defRPr/>
            </a:lvl1pPr>
          </a:lstStyle>
          <a:p>
            <a:pPr lvl="0" rtl="0"/>
            <a:r>
              <a:rPr lang="en-gb"/>
              <a:t>INSERT TEXT</a:t>
            </a:r>
          </a:p>
        </p:txBody>
      </p:sp>
    </p:spTree>
    <p:extLst>
      <p:ext uri="{BB962C8B-B14F-4D97-AF65-F5344CB8AC3E}">
        <p14:creationId xmlns:p14="http://schemas.microsoft.com/office/powerpoint/2010/main" val="3694482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INTERNATIONALISERING">
    <p:spTree>
      <p:nvGrpSpPr>
        <p:cNvPr id="1" name=""/>
        <p:cNvGrpSpPr/>
        <p:nvPr/>
      </p:nvGrpSpPr>
      <p:grpSpPr>
        <a:xfrm>
          <a:off x="0" y="0"/>
          <a:ext cx="0" cy="0"/>
          <a:chOff x="0" y="0"/>
          <a:chExt cx="0" cy="0"/>
        </a:xfrm>
      </p:grpSpPr>
      <p:sp>
        <p:nvSpPr>
          <p:cNvPr id="55" name="Picture Placeholder 4"/>
          <p:cNvSpPr>
            <a:spLocks noGrp="1"/>
          </p:cNvSpPr>
          <p:nvPr>
            <p:ph type="pic" sz="quarter" idx="11" hasCustomPrompt="1"/>
          </p:nvPr>
        </p:nvSpPr>
        <p:spPr>
          <a:xfrm>
            <a:off x="5570935" y="0"/>
            <a:ext cx="3573065"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a:p>
        </p:txBody>
      </p:sp>
      <p:sp>
        <p:nvSpPr>
          <p:cNvPr id="6" name="Title 4"/>
          <p:cNvSpPr>
            <a:spLocks noGrp="1"/>
          </p:cNvSpPr>
          <p:nvPr>
            <p:ph type="title" hasCustomPrompt="1"/>
          </p:nvPr>
        </p:nvSpPr>
        <p:spPr>
          <a:xfrm>
            <a:off x="440531" y="373446"/>
            <a:ext cx="3340895" cy="1471230"/>
          </a:xfrm>
        </p:spPr>
        <p:txBody>
          <a:bodyPr rtlCol="0"/>
          <a:lstStyle>
            <a:lvl1pPr>
              <a:defRPr sz="3600">
                <a:solidFill>
                  <a:schemeClr val="tx1"/>
                </a:solidFill>
              </a:defRPr>
            </a:lvl1pPr>
          </a:lstStyle>
          <a:p>
            <a:pPr rtl="0"/>
            <a:r>
              <a:rPr lang="en-gb"/>
              <a:t>CLICK TO EDIT TITLE</a:t>
            </a:r>
          </a:p>
        </p:txBody>
      </p:sp>
      <p:sp>
        <p:nvSpPr>
          <p:cNvPr id="4" name="Pladsholder til tekst 3"/>
          <p:cNvSpPr>
            <a:spLocks noGrp="1"/>
          </p:cNvSpPr>
          <p:nvPr>
            <p:ph type="body" sz="quarter" idx="12" hasCustomPrompt="1"/>
          </p:nvPr>
        </p:nvSpPr>
        <p:spPr>
          <a:xfrm>
            <a:off x="437555" y="2101810"/>
            <a:ext cx="3343871" cy="3600491"/>
          </a:xfrm>
        </p:spPr>
        <p:txBody>
          <a:bodyPr rtlCol="0"/>
          <a:lstStyle>
            <a:lvl1pPr marL="285750" indent="-285750">
              <a:buFontTx/>
              <a:buBlip>
                <a:blip r:embed="rId2"/>
              </a:buBlip>
              <a:defRPr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sp>
        <p:nvSpPr>
          <p:cNvPr id="128" name="Rectangle 6"/>
          <p:cNvSpPr/>
          <p:nvPr userDrawn="1"/>
        </p:nvSpPr>
        <p:spPr>
          <a:xfrm>
            <a:off x="-5581" y="0"/>
            <a:ext cx="301238"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sz="1800"/>
          </a:p>
        </p:txBody>
      </p:sp>
      <p:sp>
        <p:nvSpPr>
          <p:cNvPr id="129" name="Tekstfelt 128"/>
          <p:cNvSpPr txBox="1"/>
          <p:nvPr userDrawn="1"/>
        </p:nvSpPr>
        <p:spPr>
          <a:xfrm rot="16200000">
            <a:off x="-1666440" y="4788632"/>
            <a:ext cx="3609473" cy="253916"/>
          </a:xfrm>
          <a:prstGeom prst="rect">
            <a:avLst/>
          </a:prstGeom>
          <a:noFill/>
        </p:spPr>
        <p:txBody>
          <a:bodyPr wrap="square" rtlCol="0">
            <a:spAutoFit/>
          </a:bodyPr>
          <a:lstStyle/>
          <a:p>
            <a:pPr rtl="0"/>
            <a:r>
              <a:rPr lang="en-GB" sz="1050" b="1" spc="300">
                <a:solidFill>
                  <a:schemeClr val="bg1"/>
                </a:solidFill>
              </a:rPr>
              <a:t>KNOWLEDGE COLLABORATION</a:t>
            </a:r>
            <a:endParaRPr lang="en-gb" sz="1050" b="1" spc="300">
              <a:solidFill>
                <a:schemeClr val="bg1"/>
              </a:solidFill>
            </a:endParaRPr>
          </a:p>
        </p:txBody>
      </p:sp>
      <p:grpSp>
        <p:nvGrpSpPr>
          <p:cNvPr id="75" name="Group 4"/>
          <p:cNvGrpSpPr>
            <a:grpSpLocks noChangeAspect="1"/>
          </p:cNvGrpSpPr>
          <p:nvPr userDrawn="1"/>
        </p:nvGrpSpPr>
        <p:grpSpPr bwMode="auto">
          <a:xfrm>
            <a:off x="4119563" y="5903914"/>
            <a:ext cx="927497" cy="815975"/>
            <a:chOff x="3460" y="3719"/>
            <a:chExt cx="779" cy="514"/>
          </a:xfrm>
        </p:grpSpPr>
        <p:sp>
          <p:nvSpPr>
            <p:cNvPr id="76"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7"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8"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9"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0"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1"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2"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3"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4"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5"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6"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7"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8"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9"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0"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1"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2"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3"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4"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5"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6"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7"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8"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9"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0"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1"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2"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3"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4"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5"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6"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7"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8"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9"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0"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1"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2"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3"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4"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5"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6"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7"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8"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9"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0"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1"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2"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3"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4"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5"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6"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7"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grpSp>
      <p:grpSp>
        <p:nvGrpSpPr>
          <p:cNvPr id="2" name="Gruppe 1"/>
          <p:cNvGrpSpPr/>
          <p:nvPr userDrawn="1"/>
        </p:nvGrpSpPr>
        <p:grpSpPr>
          <a:xfrm>
            <a:off x="-2627" y="657225"/>
            <a:ext cx="303866"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grpSp>
    </p:spTree>
    <p:extLst>
      <p:ext uri="{BB962C8B-B14F-4D97-AF65-F5344CB8AC3E}">
        <p14:creationId xmlns:p14="http://schemas.microsoft.com/office/powerpoint/2010/main" val="2928779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Tomt">
    <p:spTree>
      <p:nvGrpSpPr>
        <p:cNvPr id="1" name=""/>
        <p:cNvGrpSpPr/>
        <p:nvPr/>
      </p:nvGrpSpPr>
      <p:grpSpPr>
        <a:xfrm>
          <a:off x="0" y="0"/>
          <a:ext cx="0" cy="0"/>
          <a:chOff x="0" y="0"/>
          <a:chExt cx="0" cy="0"/>
        </a:xfrm>
      </p:grpSpPr>
      <p:sp>
        <p:nvSpPr>
          <p:cNvPr id="2" name="Pladsholder til dato 3"/>
          <p:cNvSpPr>
            <a:spLocks noGrp="1"/>
          </p:cNvSpPr>
          <p:nvPr>
            <p:ph type="dt" sz="half" idx="10"/>
          </p:nvPr>
        </p:nvSpPr>
        <p:spPr/>
        <p:txBody>
          <a:bodyPr/>
          <a:lstStyle>
            <a:lvl1pPr>
              <a:defRPr/>
            </a:lvl1pPr>
          </a:lstStyle>
          <a:p>
            <a:pPr>
              <a:defRPr/>
            </a:pPr>
            <a:endParaRPr lang="da-DK"/>
          </a:p>
        </p:txBody>
      </p:sp>
      <p:sp>
        <p:nvSpPr>
          <p:cNvPr id="3" name="Pladsholder til sidefod 4"/>
          <p:cNvSpPr>
            <a:spLocks noGrp="1"/>
          </p:cNvSpPr>
          <p:nvPr>
            <p:ph type="ftr" sz="quarter" idx="11"/>
          </p:nvPr>
        </p:nvSpPr>
        <p:spPr/>
        <p:txBody>
          <a:bodyPr/>
          <a:lstStyle>
            <a:lvl1pPr>
              <a:defRPr/>
            </a:lvl1pPr>
          </a:lstStyle>
          <a:p>
            <a:pPr>
              <a:defRPr/>
            </a:pPr>
            <a:endParaRPr lang="da-DK"/>
          </a:p>
        </p:txBody>
      </p:sp>
      <p:sp>
        <p:nvSpPr>
          <p:cNvPr id="4" name="Pladsholder til diasnummer 5"/>
          <p:cNvSpPr>
            <a:spLocks noGrp="1"/>
          </p:cNvSpPr>
          <p:nvPr>
            <p:ph type="sldNum" sz="quarter" idx="12"/>
          </p:nvPr>
        </p:nvSpPr>
        <p:spPr/>
        <p:txBody>
          <a:bodyPr/>
          <a:lstStyle>
            <a:lvl1pPr>
              <a:defRPr/>
            </a:lvl1pPr>
          </a:lstStyle>
          <a:p>
            <a:pPr>
              <a:defRPr/>
            </a:pPr>
            <a:fld id="{A41F21F6-5077-42E8-A127-369873FCCBDF}" type="slidenum">
              <a:rPr lang="da-DK"/>
              <a:pPr>
                <a:defRPr/>
              </a:pPr>
              <a:t>‹#›</a:t>
            </a:fld>
            <a:endParaRPr lang="da-DK"/>
          </a:p>
        </p:txBody>
      </p:sp>
    </p:spTree>
    <p:extLst>
      <p:ext uri="{BB962C8B-B14F-4D97-AF65-F5344CB8AC3E}">
        <p14:creationId xmlns:p14="http://schemas.microsoft.com/office/powerpoint/2010/main" val="3439936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AU_Forsid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9144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1831182" y="2676494"/>
            <a:ext cx="5505847" cy="1036319"/>
          </a:xfrm>
          <a:solidFill>
            <a:schemeClr val="bg1"/>
          </a:solidFill>
        </p:spPr>
        <p:txBody>
          <a:bodyPr tIns="108000"/>
          <a:lstStyle>
            <a:lvl1pPr algn="ctr">
              <a:defRPr sz="2800" baseline="0">
                <a:solidFill>
                  <a:schemeClr val="tx1"/>
                </a:solidFill>
              </a:defRPr>
            </a:lvl1pPr>
          </a:lstStyle>
          <a:p>
            <a:r>
              <a:rPr lang="en-US" dirty="0"/>
              <a:t>AALBORG UNIVERSITY</a:t>
            </a:r>
            <a:br>
              <a:rPr lang="en-US" dirty="0"/>
            </a:br>
            <a:r>
              <a:rPr lang="en-US" dirty="0"/>
              <a:t>HEADLINE</a:t>
            </a:r>
          </a:p>
        </p:txBody>
      </p:sp>
      <p:sp>
        <p:nvSpPr>
          <p:cNvPr id="3" name="Pladsholder til tekst 2"/>
          <p:cNvSpPr>
            <a:spLocks noGrp="1"/>
          </p:cNvSpPr>
          <p:nvPr>
            <p:ph type="body" sz="quarter" idx="12" hasCustomPrompt="1"/>
          </p:nvPr>
        </p:nvSpPr>
        <p:spPr>
          <a:xfrm>
            <a:off x="1831182" y="3827463"/>
            <a:ext cx="5505847" cy="412750"/>
          </a:xfrm>
          <a:solidFill>
            <a:schemeClr val="bg1"/>
          </a:solidFill>
        </p:spPr>
        <p:txBody>
          <a:bodyPr>
            <a:noAutofit/>
          </a:bodyPr>
          <a:lstStyle>
            <a:lvl1pPr algn="ctr">
              <a:defRPr sz="1800" spc="300" baseline="0"/>
            </a:lvl1pPr>
          </a:lstStyle>
          <a:p>
            <a:pPr lvl="0"/>
            <a:r>
              <a:rPr lang="da-DK" dirty="0"/>
              <a:t>BY NAVN NAVNESEN</a:t>
            </a:r>
          </a:p>
        </p:txBody>
      </p:sp>
      <p:grpSp>
        <p:nvGrpSpPr>
          <p:cNvPr id="10" name="Gruppe 9"/>
          <p:cNvGrpSpPr/>
          <p:nvPr userDrawn="1"/>
        </p:nvGrpSpPr>
        <p:grpSpPr>
          <a:xfrm>
            <a:off x="4099837" y="6027162"/>
            <a:ext cx="954530" cy="669100"/>
            <a:chOff x="5387975" y="5659438"/>
            <a:chExt cx="1573213" cy="827087"/>
          </a:xfrm>
        </p:grpSpPr>
        <p:grpSp>
          <p:nvGrpSpPr>
            <p:cNvPr id="11" name="Gruppe 10"/>
            <p:cNvGrpSpPr/>
            <p:nvPr userDrawn="1"/>
          </p:nvGrpSpPr>
          <p:grpSpPr>
            <a:xfrm>
              <a:off x="5387975" y="6407150"/>
              <a:ext cx="1573213" cy="79375"/>
              <a:chOff x="5387975" y="6407150"/>
              <a:chExt cx="1573213" cy="79375"/>
            </a:xfrm>
          </p:grpSpPr>
          <p:sp>
            <p:nvSpPr>
              <p:cNvPr id="16"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7"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8"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9"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0"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1"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2"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3"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4"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5"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6"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7"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8"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9"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2"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3"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4"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5"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12" name="Gruppe 11"/>
            <p:cNvGrpSpPr/>
            <p:nvPr userDrawn="1"/>
          </p:nvGrpSpPr>
          <p:grpSpPr>
            <a:xfrm>
              <a:off x="5880100" y="5659438"/>
              <a:ext cx="511175" cy="544512"/>
              <a:chOff x="5880100" y="5659438"/>
              <a:chExt cx="511175" cy="544512"/>
            </a:xfrm>
            <a:solidFill>
              <a:schemeClr val="tx1"/>
            </a:solidFill>
          </p:grpSpPr>
          <p:sp>
            <p:nvSpPr>
              <p:cNvPr id="1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spTree>
    <p:extLst>
      <p:ext uri="{BB962C8B-B14F-4D97-AF65-F5344CB8AC3E}">
        <p14:creationId xmlns:p14="http://schemas.microsoft.com/office/powerpoint/2010/main" val="4884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AU_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91440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5" name="Title 4"/>
          <p:cNvSpPr>
            <a:spLocks noGrp="1"/>
          </p:cNvSpPr>
          <p:nvPr>
            <p:ph type="title" hasCustomPrompt="1"/>
          </p:nvPr>
        </p:nvSpPr>
        <p:spPr>
          <a:xfrm>
            <a:off x="1831182" y="2676494"/>
            <a:ext cx="5505847" cy="1036319"/>
          </a:xfrm>
          <a:solidFill>
            <a:schemeClr val="bg1"/>
          </a:solidFill>
        </p:spPr>
        <p:txBody>
          <a:bodyPr tIns="108000" rtlCol="0"/>
          <a:lstStyle>
            <a:lvl1pPr algn="ctr">
              <a:defRPr sz="2800" baseline="0">
                <a:solidFill>
                  <a:schemeClr val="tx1"/>
                </a:solidFill>
              </a:defRPr>
            </a:lvl1pPr>
          </a:lstStyle>
          <a:p>
            <a:pPr rtl="0"/>
            <a:r>
              <a:rPr lang="en-gb"/>
              <a:t>BREAK</a:t>
            </a:r>
            <a:br>
              <a:rPr lang="en-US" dirty="0"/>
            </a:br>
            <a:r>
              <a:rPr lang="en-gb"/>
              <a:t>HEADLINE</a:t>
            </a:r>
            <a:endParaRPr lang="en-US" dirty="0"/>
          </a:p>
        </p:txBody>
      </p:sp>
      <p:grpSp>
        <p:nvGrpSpPr>
          <p:cNvPr id="30" name="Group 4"/>
          <p:cNvGrpSpPr>
            <a:grpSpLocks noChangeAspect="1"/>
          </p:cNvGrpSpPr>
          <p:nvPr userDrawn="1"/>
        </p:nvGrpSpPr>
        <p:grpSpPr bwMode="auto">
          <a:xfrm>
            <a:off x="4119563" y="5903914"/>
            <a:ext cx="927497" cy="815975"/>
            <a:chOff x="3460" y="3719"/>
            <a:chExt cx="779" cy="514"/>
          </a:xfrm>
        </p:grpSpPr>
        <p:sp>
          <p:nvSpPr>
            <p:cNvPr id="31"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grpSp>
    </p:spTree>
    <p:extLst>
      <p:ext uri="{BB962C8B-B14F-4D97-AF65-F5344CB8AC3E}">
        <p14:creationId xmlns:p14="http://schemas.microsoft.com/office/powerpoint/2010/main" val="3553502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AU_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9144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1831182" y="2676494"/>
            <a:ext cx="5505847" cy="1036319"/>
          </a:xfrm>
          <a:solidFill>
            <a:schemeClr val="bg1"/>
          </a:solidFill>
        </p:spPr>
        <p:txBody>
          <a:bodyPr tIns="108000"/>
          <a:lstStyle>
            <a:lvl1pPr algn="ctr">
              <a:defRPr sz="2800" baseline="0">
                <a:solidFill>
                  <a:schemeClr val="tx1"/>
                </a:solidFill>
              </a:defRPr>
            </a:lvl1pPr>
          </a:lstStyle>
          <a:p>
            <a:r>
              <a:rPr lang="en-US" dirty="0"/>
              <a:t>BREAK</a:t>
            </a:r>
            <a:br>
              <a:rPr lang="en-US" dirty="0"/>
            </a:br>
            <a:r>
              <a:rPr lang="en-US" dirty="0"/>
              <a:t>HEADLINE</a:t>
            </a:r>
          </a:p>
        </p:txBody>
      </p:sp>
      <p:grpSp>
        <p:nvGrpSpPr>
          <p:cNvPr id="10" name="Gruppe 9"/>
          <p:cNvGrpSpPr/>
          <p:nvPr userDrawn="1"/>
        </p:nvGrpSpPr>
        <p:grpSpPr>
          <a:xfrm>
            <a:off x="4099837" y="6027162"/>
            <a:ext cx="954530" cy="669100"/>
            <a:chOff x="5387975" y="5659438"/>
            <a:chExt cx="1573213" cy="827087"/>
          </a:xfrm>
        </p:grpSpPr>
        <p:grpSp>
          <p:nvGrpSpPr>
            <p:cNvPr id="11" name="Gruppe 10"/>
            <p:cNvGrpSpPr/>
            <p:nvPr userDrawn="1"/>
          </p:nvGrpSpPr>
          <p:grpSpPr>
            <a:xfrm>
              <a:off x="5387975" y="6407150"/>
              <a:ext cx="1573213" cy="79375"/>
              <a:chOff x="5387975" y="6407150"/>
              <a:chExt cx="1573213" cy="79375"/>
            </a:xfrm>
          </p:grpSpPr>
          <p:sp>
            <p:nvSpPr>
              <p:cNvPr id="16"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7"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8"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9"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0"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1"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2"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3"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4"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5"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6"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7"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8"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9"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2"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3"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4"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5"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12" name="Gruppe 11"/>
            <p:cNvGrpSpPr/>
            <p:nvPr userDrawn="1"/>
          </p:nvGrpSpPr>
          <p:grpSpPr>
            <a:xfrm>
              <a:off x="5880100" y="5659438"/>
              <a:ext cx="511175" cy="544512"/>
              <a:chOff x="5880100" y="5659438"/>
              <a:chExt cx="511175" cy="544512"/>
            </a:xfrm>
            <a:solidFill>
              <a:schemeClr val="tx1"/>
            </a:solidFill>
          </p:grpSpPr>
          <p:sp>
            <p:nvSpPr>
              <p:cNvPr id="1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spTree>
    <p:extLst>
      <p:ext uri="{BB962C8B-B14F-4D97-AF65-F5344CB8AC3E}">
        <p14:creationId xmlns:p14="http://schemas.microsoft.com/office/powerpoint/2010/main" val="4222905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gsorden _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440531" y="370291"/>
            <a:ext cx="3831431" cy="1474385"/>
          </a:xfrm>
        </p:spPr>
        <p:txBody>
          <a:bodyPr/>
          <a:lstStyle>
            <a:lvl1pPr>
              <a:defRPr sz="3600"/>
            </a:lvl1pPr>
          </a:lstStyle>
          <a:p>
            <a:r>
              <a:rPr lang="en-US" dirty="0"/>
              <a:t>CLICK TO EDIT TITLE</a:t>
            </a:r>
          </a:p>
        </p:txBody>
      </p:sp>
      <p:sp>
        <p:nvSpPr>
          <p:cNvPr id="13" name="Pladsholder til tekst 12"/>
          <p:cNvSpPr>
            <a:spLocks noGrp="1"/>
          </p:cNvSpPr>
          <p:nvPr>
            <p:ph type="body" sz="quarter" idx="13" hasCustomPrompt="1"/>
          </p:nvPr>
        </p:nvSpPr>
        <p:spPr>
          <a:xfrm>
            <a:off x="440531" y="2216151"/>
            <a:ext cx="3831431" cy="3419473"/>
          </a:xfrm>
        </p:spPr>
        <p:txBody>
          <a:bodyPr>
            <a:normAutofit/>
          </a:bodyPr>
          <a:lstStyle>
            <a:lvl2pPr marL="285750" indent="-285750">
              <a:lnSpc>
                <a:spcPct val="120000"/>
              </a:lnSpc>
              <a:spcBef>
                <a:spcPts val="1000"/>
              </a:spcBef>
              <a:buFontTx/>
              <a:buBlip>
                <a:blip r:embed="rId2"/>
              </a:buBlip>
              <a:defRPr sz="1600" baseline="0"/>
            </a:lvl2pPr>
          </a:lstStyle>
          <a:p>
            <a:pPr lvl="1"/>
            <a:r>
              <a:rPr lang="da-DK" dirty="0" err="1"/>
              <a:t>Insert</a:t>
            </a:r>
            <a:r>
              <a:rPr lang="da-DK" dirty="0"/>
              <a:t> </a:t>
            </a:r>
            <a:r>
              <a:rPr lang="da-DK" dirty="0" err="1"/>
              <a:t>text</a:t>
            </a:r>
            <a:endParaRPr lang="da-DK" dirty="0"/>
          </a:p>
        </p:txBody>
      </p:sp>
      <p:sp>
        <p:nvSpPr>
          <p:cNvPr id="6" name="Picture Placeholder 4"/>
          <p:cNvSpPr>
            <a:spLocks noGrp="1"/>
          </p:cNvSpPr>
          <p:nvPr>
            <p:ph type="pic" sz="quarter" idx="11" hasCustomPrompt="1"/>
          </p:nvPr>
        </p:nvSpPr>
        <p:spPr>
          <a:xfrm>
            <a:off x="4572000" y="2216150"/>
            <a:ext cx="4143375" cy="341947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4188906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8504915" y="593223"/>
            <a:ext cx="428601"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3" name="Title 4"/>
          <p:cNvSpPr>
            <a:spLocks noGrp="1"/>
          </p:cNvSpPr>
          <p:nvPr>
            <p:ph type="title" hasCustomPrompt="1"/>
          </p:nvPr>
        </p:nvSpPr>
        <p:spPr>
          <a:xfrm>
            <a:off x="440531" y="370291"/>
            <a:ext cx="3831431" cy="1474385"/>
          </a:xfrm>
        </p:spPr>
        <p:txBody>
          <a:bodyPr/>
          <a:lstStyle>
            <a:lvl1pPr>
              <a:defRPr sz="3600"/>
            </a:lvl1pPr>
          </a:lstStyle>
          <a:p>
            <a:r>
              <a:rPr lang="en-US" dirty="0"/>
              <a:t>CLICK TO EDIT TITLE</a:t>
            </a:r>
          </a:p>
        </p:txBody>
      </p:sp>
    </p:spTree>
    <p:extLst>
      <p:ext uri="{BB962C8B-B14F-4D97-AF65-F5344CB8AC3E}">
        <p14:creationId xmlns:p14="http://schemas.microsoft.com/office/powerpoint/2010/main" val="1653194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30" name="Gruppe 29"/>
          <p:cNvGrpSpPr/>
          <p:nvPr userDrawn="1"/>
        </p:nvGrpSpPr>
        <p:grpSpPr>
          <a:xfrm>
            <a:off x="0" y="657225"/>
            <a:ext cx="303866"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sp>
        <p:nvSpPr>
          <p:cNvPr id="26" name="Title 4"/>
          <p:cNvSpPr>
            <a:spLocks noGrp="1"/>
          </p:cNvSpPr>
          <p:nvPr>
            <p:ph type="title" hasCustomPrompt="1"/>
          </p:nvPr>
        </p:nvSpPr>
        <p:spPr>
          <a:xfrm>
            <a:off x="440531" y="370765"/>
            <a:ext cx="3387329" cy="1473911"/>
          </a:xfrm>
        </p:spPr>
        <p:txBody>
          <a:bodyPr/>
          <a:lstStyle>
            <a:lvl1pPr>
              <a:defRPr sz="3600"/>
            </a:lvl1pPr>
          </a:lstStyle>
          <a:p>
            <a:r>
              <a:rPr lang="en-US" dirty="0"/>
              <a:t>CLICK TO EDIT TITLE</a:t>
            </a:r>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253094" y="820387"/>
            <a:ext cx="5207526" cy="5825654"/>
          </a:xfrm>
          <a:prstGeom prst="rect">
            <a:avLst/>
          </a:prstGeom>
        </p:spPr>
      </p:pic>
      <p:sp>
        <p:nvSpPr>
          <p:cNvPr id="28" name="Picture Placeholder 4"/>
          <p:cNvSpPr>
            <a:spLocks noGrp="1"/>
          </p:cNvSpPr>
          <p:nvPr>
            <p:ph type="pic" sz="quarter" idx="11" hasCustomPrompt="1"/>
          </p:nvPr>
        </p:nvSpPr>
        <p:spPr>
          <a:xfrm>
            <a:off x="4465365" y="1240418"/>
            <a:ext cx="4678635" cy="35030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ladsholder til tekst 10"/>
          <p:cNvSpPr>
            <a:spLocks noGrp="1"/>
          </p:cNvSpPr>
          <p:nvPr>
            <p:ph type="body" sz="quarter" idx="12"/>
          </p:nvPr>
        </p:nvSpPr>
        <p:spPr>
          <a:xfrm>
            <a:off x="440531" y="2065338"/>
            <a:ext cx="3387329" cy="3243263"/>
          </a:xfrm>
        </p:spPr>
        <p:txBody>
          <a:bodyPr/>
          <a:lstStyle>
            <a:lvl1pPr marL="285750" indent="-285750">
              <a:buFontTx/>
              <a:buBlip>
                <a:blip r:embed="rId3"/>
              </a:buBlip>
              <a:defRPr/>
            </a:lvl1pPr>
          </a:lstStyle>
          <a:p>
            <a:pPr lvl="0"/>
            <a:r>
              <a:rPr lang="da-DK" dirty="0"/>
              <a:t>Rediger typografien i masterens</a:t>
            </a:r>
          </a:p>
        </p:txBody>
      </p:sp>
    </p:spTree>
    <p:extLst>
      <p:ext uri="{BB962C8B-B14F-4D97-AF65-F5344CB8AC3E}">
        <p14:creationId xmlns:p14="http://schemas.microsoft.com/office/powerpoint/2010/main" val="41180722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agram_Højr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40531" y="367629"/>
            <a:ext cx="3665245" cy="1621619"/>
          </a:xfrm>
        </p:spPr>
        <p:txBody>
          <a:bodyPr/>
          <a:lstStyle>
            <a:lvl1pPr>
              <a:defRPr sz="3600"/>
            </a:lvl1pPr>
          </a:lstStyle>
          <a:p>
            <a:r>
              <a:rPr lang="en-US" dirty="0"/>
              <a:t>CLICK TO EDIT TITLE</a:t>
            </a:r>
          </a:p>
        </p:txBody>
      </p:sp>
      <p:sp>
        <p:nvSpPr>
          <p:cNvPr id="11" name="Pladsholder til diagram 10"/>
          <p:cNvSpPr>
            <a:spLocks noGrp="1"/>
          </p:cNvSpPr>
          <p:nvPr>
            <p:ph type="chart" sz="quarter" idx="12"/>
          </p:nvPr>
        </p:nvSpPr>
        <p:spPr>
          <a:xfrm>
            <a:off x="4572000" y="2262580"/>
            <a:ext cx="4143375" cy="3572737"/>
          </a:xfrm>
        </p:spPr>
        <p:txBody>
          <a:bodyPr/>
          <a:lstStyle/>
          <a:p>
            <a:endParaRPr lang="da-DK"/>
          </a:p>
        </p:txBody>
      </p:sp>
      <p:sp>
        <p:nvSpPr>
          <p:cNvPr id="13" name="Pladsholder til tekst 12"/>
          <p:cNvSpPr>
            <a:spLocks noGrp="1"/>
          </p:cNvSpPr>
          <p:nvPr>
            <p:ph type="body" sz="quarter" idx="13" hasCustomPrompt="1"/>
          </p:nvPr>
        </p:nvSpPr>
        <p:spPr>
          <a:xfrm>
            <a:off x="440531" y="2262580"/>
            <a:ext cx="3665244" cy="3572737"/>
          </a:xfrm>
        </p:spPr>
        <p:txBody>
          <a:bodyPr>
            <a:normAutofit/>
          </a:bodyPr>
          <a:lstStyle>
            <a:lvl2pPr marL="285750" indent="-285750">
              <a:buFontTx/>
              <a:buBlip>
                <a:blip r:embed="rId2"/>
              </a:buBlip>
              <a:defRPr sz="1600" baseline="0"/>
            </a:lvl2pPr>
          </a:lstStyle>
          <a:p>
            <a:pPr lvl="1"/>
            <a:r>
              <a:rPr lang="da-DK" dirty="0"/>
              <a:t>INSERT TEXT</a:t>
            </a:r>
          </a:p>
        </p:txBody>
      </p:sp>
      <p:sp>
        <p:nvSpPr>
          <p:cNvPr id="6" name="Номер слайда 21"/>
          <p:cNvSpPr>
            <a:spLocks noGrp="1"/>
          </p:cNvSpPr>
          <p:nvPr>
            <p:ph type="sldNum" sz="quarter" idx="4"/>
          </p:nvPr>
        </p:nvSpPr>
        <p:spPr>
          <a:xfrm>
            <a:off x="8504915" y="593223"/>
            <a:ext cx="428601"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Tree>
    <p:extLst>
      <p:ext uri="{BB962C8B-B14F-4D97-AF65-F5344CB8AC3E}">
        <p14:creationId xmlns:p14="http://schemas.microsoft.com/office/powerpoint/2010/main" val="14004196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llede _ bund">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5579076" y="0"/>
            <a:ext cx="356492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440531" y="359274"/>
            <a:ext cx="3367834" cy="1621619"/>
          </a:xfrm>
        </p:spPr>
        <p:txBody>
          <a:bodyPr/>
          <a:lstStyle>
            <a:lvl1pPr>
              <a:defRPr sz="3600"/>
            </a:lvl1pPr>
          </a:lstStyle>
          <a:p>
            <a:r>
              <a:rPr lang="en-US" dirty="0"/>
              <a:t>CLICK TO EDIT TITLE</a:t>
            </a:r>
          </a:p>
        </p:txBody>
      </p:sp>
      <p:sp>
        <p:nvSpPr>
          <p:cNvPr id="4" name="Pladsholder til tekst 3"/>
          <p:cNvSpPr>
            <a:spLocks noGrp="1"/>
          </p:cNvSpPr>
          <p:nvPr>
            <p:ph type="body" sz="quarter" idx="12" hasCustomPrompt="1"/>
          </p:nvPr>
        </p:nvSpPr>
        <p:spPr>
          <a:xfrm>
            <a:off x="440532" y="2143360"/>
            <a:ext cx="3367834"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Tree>
    <p:extLst>
      <p:ext uri="{BB962C8B-B14F-4D97-AF65-F5344CB8AC3E}">
        <p14:creationId xmlns:p14="http://schemas.microsoft.com/office/powerpoint/2010/main" val="4065021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å layout - Billede højre">
    <p:spTree>
      <p:nvGrpSpPr>
        <p:cNvPr id="1" name=""/>
        <p:cNvGrpSpPr/>
        <p:nvPr/>
      </p:nvGrpSpPr>
      <p:grpSpPr>
        <a:xfrm>
          <a:off x="0" y="0"/>
          <a:ext cx="0" cy="0"/>
          <a:chOff x="0" y="0"/>
          <a:chExt cx="0" cy="0"/>
        </a:xfrm>
      </p:grpSpPr>
      <p:sp>
        <p:nvSpPr>
          <p:cNvPr id="7" name="Rectangle 6"/>
          <p:cNvSpPr/>
          <p:nvPr userDrawn="1"/>
        </p:nvSpPr>
        <p:spPr>
          <a:xfrm>
            <a:off x="0" y="0"/>
            <a:ext cx="557093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5570935" y="0"/>
            <a:ext cx="3573065"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440531" y="373446"/>
            <a:ext cx="3512344" cy="1471230"/>
          </a:xfrm>
        </p:spPr>
        <p:txBody>
          <a:bodyPr/>
          <a:lstStyle>
            <a:lvl1pPr>
              <a:defRPr sz="3600">
                <a:solidFill>
                  <a:schemeClr val="bg1"/>
                </a:solidFill>
              </a:defRPr>
            </a:lvl1pPr>
          </a:lstStyle>
          <a:p>
            <a:r>
              <a:rPr lang="en-US" dirty="0"/>
              <a:t>CLICK TO EDIT TITLE</a:t>
            </a:r>
          </a:p>
        </p:txBody>
      </p:sp>
      <p:grpSp>
        <p:nvGrpSpPr>
          <p:cNvPr id="31" name="Gruppe 30"/>
          <p:cNvGrpSpPr/>
          <p:nvPr userDrawn="1"/>
        </p:nvGrpSpPr>
        <p:grpSpPr>
          <a:xfrm>
            <a:off x="4099837" y="6027162"/>
            <a:ext cx="954530" cy="669100"/>
            <a:chOff x="5387975" y="5659438"/>
            <a:chExt cx="1573213" cy="827087"/>
          </a:xfrm>
          <a:solidFill>
            <a:schemeClr val="bg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sp>
        <p:nvSpPr>
          <p:cNvPr id="4" name="Pladsholder til tekst 3"/>
          <p:cNvSpPr>
            <a:spLocks noGrp="1"/>
          </p:cNvSpPr>
          <p:nvPr>
            <p:ph type="body" sz="quarter" idx="12" hasCustomPrompt="1"/>
          </p:nvPr>
        </p:nvSpPr>
        <p:spPr>
          <a:xfrm>
            <a:off x="437554" y="2101810"/>
            <a:ext cx="3515321" cy="37655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2627" y="657225"/>
            <a:ext cx="303866"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grpSp>
    </p:spTree>
    <p:extLst>
      <p:ext uri="{BB962C8B-B14F-4D97-AF65-F5344CB8AC3E}">
        <p14:creationId xmlns:p14="http://schemas.microsoft.com/office/powerpoint/2010/main" val="29406532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Blå layout - Billede højre">
    <p:spTree>
      <p:nvGrpSpPr>
        <p:cNvPr id="1" name=""/>
        <p:cNvGrpSpPr/>
        <p:nvPr/>
      </p:nvGrpSpPr>
      <p:grpSpPr>
        <a:xfrm>
          <a:off x="0" y="0"/>
          <a:ext cx="0" cy="0"/>
          <a:chOff x="0" y="0"/>
          <a:chExt cx="0" cy="0"/>
        </a:xfrm>
      </p:grpSpPr>
      <p:sp>
        <p:nvSpPr>
          <p:cNvPr id="7" name="Rectangle 6"/>
          <p:cNvSpPr/>
          <p:nvPr userDrawn="1"/>
        </p:nvSpPr>
        <p:spPr>
          <a:xfrm>
            <a:off x="1" y="0"/>
            <a:ext cx="39528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Title 4"/>
          <p:cNvSpPr>
            <a:spLocks noGrp="1"/>
          </p:cNvSpPr>
          <p:nvPr>
            <p:ph type="title" hasCustomPrompt="1"/>
          </p:nvPr>
        </p:nvSpPr>
        <p:spPr>
          <a:xfrm>
            <a:off x="440531" y="373446"/>
            <a:ext cx="3340895" cy="1471230"/>
          </a:xfrm>
        </p:spPr>
        <p:txBody>
          <a:bodyPr/>
          <a:lstStyle>
            <a:lvl1pPr>
              <a:defRPr sz="3600">
                <a:solidFill>
                  <a:schemeClr val="bg1"/>
                </a:solidFill>
              </a:defRPr>
            </a:lvl1pPr>
          </a:lstStyle>
          <a:p>
            <a:r>
              <a:rPr lang="en-US" dirty="0"/>
              <a:t>CLICK TO EDIT TITLE</a:t>
            </a:r>
          </a:p>
        </p:txBody>
      </p:sp>
      <p:grpSp>
        <p:nvGrpSpPr>
          <p:cNvPr id="31" name="Gruppe 30"/>
          <p:cNvGrpSpPr/>
          <p:nvPr userDrawn="1"/>
        </p:nvGrpSpPr>
        <p:grpSpPr>
          <a:xfrm>
            <a:off x="4099837" y="6027162"/>
            <a:ext cx="954530"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sp>
        <p:nvSpPr>
          <p:cNvPr id="4" name="Pladsholder til tekst 3"/>
          <p:cNvSpPr>
            <a:spLocks noGrp="1"/>
          </p:cNvSpPr>
          <p:nvPr>
            <p:ph type="body" sz="quarter" idx="12" hasCustomPrompt="1"/>
          </p:nvPr>
        </p:nvSpPr>
        <p:spPr>
          <a:xfrm>
            <a:off x="437555" y="2101810"/>
            <a:ext cx="3343871" cy="36004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2627" y="657225"/>
            <a:ext cx="303866"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grpSp>
      <p:sp>
        <p:nvSpPr>
          <p:cNvPr id="75" name="Picture Placeholder 4"/>
          <p:cNvSpPr>
            <a:spLocks noGrp="1"/>
          </p:cNvSpPr>
          <p:nvPr>
            <p:ph type="pic" sz="quarter" idx="11" hasCustomPrompt="1"/>
          </p:nvPr>
        </p:nvSpPr>
        <p:spPr>
          <a:xfrm>
            <a:off x="3952875" y="0"/>
            <a:ext cx="5191125"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2078031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illede venst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1" y="0"/>
            <a:ext cx="5570936"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6023910" y="957754"/>
            <a:ext cx="2691466" cy="1272251"/>
          </a:xfrm>
        </p:spPr>
        <p:txBody>
          <a:bodyPr/>
          <a:lstStyle>
            <a:lvl1pPr>
              <a:defRPr sz="3600"/>
            </a:lvl1pPr>
          </a:lstStyle>
          <a:p>
            <a:r>
              <a:rPr lang="en-US" dirty="0"/>
              <a:t>CLICK TO EDIT TITLE</a:t>
            </a:r>
          </a:p>
        </p:txBody>
      </p:sp>
      <p:sp>
        <p:nvSpPr>
          <p:cNvPr id="7" name="Pladsholder til tekst 3"/>
          <p:cNvSpPr>
            <a:spLocks noGrp="1"/>
          </p:cNvSpPr>
          <p:nvPr>
            <p:ph type="body" sz="quarter" idx="12" hasCustomPrompt="1"/>
          </p:nvPr>
        </p:nvSpPr>
        <p:spPr>
          <a:xfrm>
            <a:off x="6023910" y="2584598"/>
            <a:ext cx="2691466" cy="3500008"/>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8" name="Gruppe 7"/>
          <p:cNvGrpSpPr/>
          <p:nvPr userDrawn="1"/>
        </p:nvGrpSpPr>
        <p:grpSpPr>
          <a:xfrm>
            <a:off x="5570935" y="1288619"/>
            <a:ext cx="303866"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spTree>
    <p:extLst>
      <p:ext uri="{BB962C8B-B14F-4D97-AF65-F5344CB8AC3E}">
        <p14:creationId xmlns:p14="http://schemas.microsoft.com/office/powerpoint/2010/main" val="2040419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9" name="Picture Placeholder 4"/>
          <p:cNvSpPr>
            <a:spLocks noGrp="1"/>
          </p:cNvSpPr>
          <p:nvPr>
            <p:ph type="pic" sz="quarter" idx="14" hasCustomPrompt="1"/>
          </p:nvPr>
        </p:nvSpPr>
        <p:spPr>
          <a:xfrm>
            <a:off x="5570935" y="3492500"/>
            <a:ext cx="3573065"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440531" y="357949"/>
            <a:ext cx="3171825" cy="1486727"/>
          </a:xfrm>
        </p:spPr>
        <p:txBody>
          <a:bodyPr/>
          <a:lstStyle>
            <a:lvl1pPr>
              <a:defRPr sz="3600"/>
            </a:lvl1pPr>
          </a:lstStyle>
          <a:p>
            <a:r>
              <a:rPr lang="en-US" dirty="0"/>
              <a:t>CLICK TO EDIT TITLE</a:t>
            </a:r>
          </a:p>
        </p:txBody>
      </p:sp>
      <p:sp>
        <p:nvSpPr>
          <p:cNvPr id="7" name="Pladsholder til tekst 3"/>
          <p:cNvSpPr>
            <a:spLocks noGrp="1"/>
          </p:cNvSpPr>
          <p:nvPr>
            <p:ph type="body" sz="quarter" idx="15" hasCustomPrompt="1"/>
          </p:nvPr>
        </p:nvSpPr>
        <p:spPr>
          <a:xfrm>
            <a:off x="440531" y="2127155"/>
            <a:ext cx="3171825" cy="3575409"/>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
        <p:nvSpPr>
          <p:cNvPr id="11" name="Picture Placeholder 4"/>
          <p:cNvSpPr>
            <a:spLocks noGrp="1"/>
          </p:cNvSpPr>
          <p:nvPr>
            <p:ph type="pic" sz="quarter" idx="16" hasCustomPrompt="1"/>
          </p:nvPr>
        </p:nvSpPr>
        <p:spPr>
          <a:xfrm>
            <a:off x="5570935" y="0"/>
            <a:ext cx="3573065"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529065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gsorden _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5" name="Title 4"/>
          <p:cNvSpPr>
            <a:spLocks noGrp="1"/>
          </p:cNvSpPr>
          <p:nvPr>
            <p:ph type="title" hasCustomPrompt="1"/>
          </p:nvPr>
        </p:nvSpPr>
        <p:spPr>
          <a:xfrm>
            <a:off x="440531" y="370291"/>
            <a:ext cx="3831431" cy="1474385"/>
          </a:xfrm>
        </p:spPr>
        <p:txBody>
          <a:bodyPr rtlCol="0"/>
          <a:lstStyle>
            <a:lvl1pPr>
              <a:defRPr sz="3600"/>
            </a:lvl1pPr>
          </a:lstStyle>
          <a:p>
            <a:pPr rtl="0"/>
            <a:r>
              <a:rPr lang="en-gb"/>
              <a:t>CLICK TO EDIT TITLE</a:t>
            </a:r>
            <a:endParaRPr lang="en-US" dirty="0"/>
          </a:p>
        </p:txBody>
      </p:sp>
      <p:sp>
        <p:nvSpPr>
          <p:cNvPr id="13" name="Pladsholder til tekst 12"/>
          <p:cNvSpPr>
            <a:spLocks noGrp="1"/>
          </p:cNvSpPr>
          <p:nvPr>
            <p:ph type="body" sz="quarter" idx="13" hasCustomPrompt="1"/>
          </p:nvPr>
        </p:nvSpPr>
        <p:spPr>
          <a:xfrm>
            <a:off x="440531" y="2216151"/>
            <a:ext cx="3831431" cy="3419473"/>
          </a:xfrm>
        </p:spPr>
        <p:txBody>
          <a:bodyPr rtlCol="0">
            <a:normAutofit/>
          </a:bodyPr>
          <a:lstStyle>
            <a:lvl2pPr marL="285750" indent="-285750">
              <a:lnSpc>
                <a:spcPct val="120000"/>
              </a:lnSpc>
              <a:spcBef>
                <a:spcPts val="1000"/>
              </a:spcBef>
              <a:buFontTx/>
              <a:buBlip>
                <a:blip r:embed="rId2"/>
              </a:buBlip>
              <a:defRPr sz="1600" baseline="0"/>
            </a:lvl2pPr>
          </a:lstStyle>
          <a:p>
            <a:pPr lvl="1" rtl="0"/>
            <a:r>
              <a:rPr lang="en-gb"/>
              <a:t>Insert text</a:t>
            </a:r>
            <a:endParaRPr lang="da-DK" dirty="0"/>
          </a:p>
        </p:txBody>
      </p:sp>
      <p:sp>
        <p:nvSpPr>
          <p:cNvPr id="6" name="Picture Placeholder 4"/>
          <p:cNvSpPr>
            <a:spLocks noGrp="1"/>
          </p:cNvSpPr>
          <p:nvPr>
            <p:ph type="pic" sz="quarter" idx="11" hasCustomPrompt="1"/>
          </p:nvPr>
        </p:nvSpPr>
        <p:spPr>
          <a:xfrm>
            <a:off x="4572000" y="2216150"/>
            <a:ext cx="4143375" cy="3419475"/>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34787029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Helt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5" name="Gruppe 4"/>
          <p:cNvGrpSpPr/>
          <p:nvPr userDrawn="1"/>
        </p:nvGrpSpPr>
        <p:grpSpPr>
          <a:xfrm>
            <a:off x="-2627" y="657225"/>
            <a:ext cx="303866" cy="1182460"/>
            <a:chOff x="320675" y="2816225"/>
            <a:chExt cx="350838" cy="1023938"/>
          </a:xfrm>
          <a:solidFill>
            <a:schemeClr val="tx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sp>
        <p:nvSpPr>
          <p:cNvPr id="25" name="Title 4"/>
          <p:cNvSpPr>
            <a:spLocks noGrp="1"/>
          </p:cNvSpPr>
          <p:nvPr>
            <p:ph type="title" hasCustomPrompt="1"/>
          </p:nvPr>
        </p:nvSpPr>
        <p:spPr>
          <a:xfrm>
            <a:off x="440531" y="357949"/>
            <a:ext cx="3171825" cy="1486727"/>
          </a:xfrm>
        </p:spPr>
        <p:txBody>
          <a:bodyPr/>
          <a:lstStyle>
            <a:lvl1pPr>
              <a:defRPr sz="3600"/>
            </a:lvl1pPr>
          </a:lstStyle>
          <a:p>
            <a:r>
              <a:rPr lang="en-US" dirty="0"/>
              <a:t>CLICK TO EDIT TITLE</a:t>
            </a:r>
          </a:p>
        </p:txBody>
      </p:sp>
    </p:spTree>
    <p:extLst>
      <p:ext uri="{BB962C8B-B14F-4D97-AF65-F5344CB8AC3E}">
        <p14:creationId xmlns:p14="http://schemas.microsoft.com/office/powerpoint/2010/main" val="2038681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Helt blank">
    <p:spTree>
      <p:nvGrpSpPr>
        <p:cNvPr id="1" name=""/>
        <p:cNvGrpSpPr/>
        <p:nvPr/>
      </p:nvGrpSpPr>
      <p:grpSpPr>
        <a:xfrm>
          <a:off x="0" y="0"/>
          <a:ext cx="0" cy="0"/>
          <a:chOff x="0" y="0"/>
          <a:chExt cx="0" cy="0"/>
        </a:xfrm>
      </p:grpSpPr>
      <p:sp>
        <p:nvSpPr>
          <p:cNvPr id="26" name="Rectangle 6"/>
          <p:cNvSpPr/>
          <p:nvPr userDrawn="1"/>
        </p:nvSpPr>
        <p:spPr>
          <a:xfrm>
            <a:off x="5570935" y="0"/>
            <a:ext cx="357306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28" name="Pladsholder til tekst 3"/>
          <p:cNvSpPr>
            <a:spLocks noGrp="1"/>
          </p:cNvSpPr>
          <p:nvPr>
            <p:ph type="body" sz="quarter" idx="17" hasCustomPrompt="1"/>
          </p:nvPr>
        </p:nvSpPr>
        <p:spPr>
          <a:xfrm>
            <a:off x="6020746" y="2804344"/>
            <a:ext cx="2694629" cy="3222624"/>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sp>
        <p:nvSpPr>
          <p:cNvPr id="3" name="Slide Number Placeholder 2"/>
          <p:cNvSpPr>
            <a:spLocks noGrp="1"/>
          </p:cNvSpPr>
          <p:nvPr>
            <p:ph type="sldNum" sz="quarter" idx="10"/>
          </p:nvPr>
        </p:nvSpPr>
        <p:spPr/>
        <p:txBody>
          <a:bodyPr/>
          <a:lstStyle>
            <a:lvl1pPr>
              <a:defRPr>
                <a:solidFill>
                  <a:schemeClr val="bg1">
                    <a:alpha val="70000"/>
                  </a:schemeClr>
                </a:solidFill>
              </a:defRPr>
            </a:lvl1pPr>
          </a:lstStyle>
          <a:p>
            <a:fld id="{D8D877B3-D348-4611-9BDB-C5374591D951}" type="slidenum">
              <a:rPr lang="en-US" smtClean="0"/>
              <a:pPr/>
              <a:t>‹#›</a:t>
            </a:fld>
            <a:endParaRPr lang="en-US" dirty="0"/>
          </a:p>
        </p:txBody>
      </p:sp>
      <p:grpSp>
        <p:nvGrpSpPr>
          <p:cNvPr id="5" name="Gruppe 4"/>
          <p:cNvGrpSpPr/>
          <p:nvPr userDrawn="1"/>
        </p:nvGrpSpPr>
        <p:grpSpPr>
          <a:xfrm>
            <a:off x="5570935" y="1288619"/>
            <a:ext cx="303866"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29" name="Gruppe 28"/>
          <p:cNvGrpSpPr/>
          <p:nvPr userDrawn="1"/>
        </p:nvGrpSpPr>
        <p:grpSpPr>
          <a:xfrm>
            <a:off x="4099837" y="6027162"/>
            <a:ext cx="954530" cy="669100"/>
            <a:chOff x="5387975" y="5659438"/>
            <a:chExt cx="1573213" cy="827087"/>
          </a:xfrm>
        </p:grpSpPr>
        <p:grpSp>
          <p:nvGrpSpPr>
            <p:cNvPr id="30" name="Gruppe 29"/>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31" name="Gruppe 30"/>
            <p:cNvGrpSpPr/>
            <p:nvPr userDrawn="1"/>
          </p:nvGrpSpPr>
          <p:grpSpPr>
            <a:xfrm>
              <a:off x="5880100" y="5659438"/>
              <a:ext cx="511175" cy="544512"/>
              <a:chOff x="5880100" y="5659438"/>
              <a:chExt cx="511175" cy="544512"/>
            </a:xfrm>
            <a:solidFill>
              <a:schemeClr val="tx1"/>
            </a:solidFill>
          </p:grpSpPr>
          <p:sp>
            <p:nvSpPr>
              <p:cNvPr id="32"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3"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4"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sp>
        <p:nvSpPr>
          <p:cNvPr id="53" name="Title 4"/>
          <p:cNvSpPr>
            <a:spLocks noGrp="1"/>
          </p:cNvSpPr>
          <p:nvPr>
            <p:ph type="title" hasCustomPrompt="1"/>
          </p:nvPr>
        </p:nvSpPr>
        <p:spPr>
          <a:xfrm>
            <a:off x="6020748" y="943461"/>
            <a:ext cx="2694627" cy="1621619"/>
          </a:xfrm>
        </p:spPr>
        <p:txBody>
          <a:bodyPr/>
          <a:lstStyle>
            <a:lvl1pPr>
              <a:defRPr sz="3600">
                <a:solidFill>
                  <a:schemeClr val="bg1"/>
                </a:solidFill>
              </a:defRPr>
            </a:lvl1pPr>
          </a:lstStyle>
          <a:p>
            <a:r>
              <a:rPr lang="en-US" dirty="0"/>
              <a:t>CLICK TO EDIT TITLE</a:t>
            </a:r>
          </a:p>
        </p:txBody>
      </p:sp>
    </p:spTree>
    <p:extLst>
      <p:ext uri="{BB962C8B-B14F-4D97-AF65-F5344CB8AC3E}">
        <p14:creationId xmlns:p14="http://schemas.microsoft.com/office/powerpoint/2010/main" val="25238446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rugerguide">
    <p:spTree>
      <p:nvGrpSpPr>
        <p:cNvPr id="1" name=""/>
        <p:cNvGrpSpPr/>
        <p:nvPr/>
      </p:nvGrpSpPr>
      <p:grpSpPr>
        <a:xfrm>
          <a:off x="0" y="0"/>
          <a:ext cx="0" cy="0"/>
          <a:chOff x="0" y="0"/>
          <a:chExt cx="0" cy="0"/>
        </a:xfrm>
      </p:grpSpPr>
      <p:sp>
        <p:nvSpPr>
          <p:cNvPr id="2" name="Rektangel 1"/>
          <p:cNvSpPr/>
          <p:nvPr userDrawn="1"/>
        </p:nvSpPr>
        <p:spPr>
          <a:xfrm>
            <a:off x="379299" y="1155050"/>
            <a:ext cx="6068446" cy="646331"/>
          </a:xfrm>
          <a:prstGeom prst="rect">
            <a:avLst/>
          </a:prstGeom>
        </p:spPr>
        <p:txBody>
          <a:bodyPr wrap="square">
            <a:spAutoFit/>
          </a:bodyPr>
          <a:lstStyle/>
          <a:p>
            <a:r>
              <a:rPr lang="en-US" sz="1800" dirty="0">
                <a:solidFill>
                  <a:srgbClr val="DF6752"/>
                </a:solidFill>
              </a:rPr>
              <a:t>- SLET DETTE SLIDE, FØR DU FÆRDIGGØR PRÆSENTATIONEN</a:t>
            </a:r>
            <a:endParaRPr lang="da-DK" sz="1800" dirty="0">
              <a:solidFill>
                <a:srgbClr val="DF6752"/>
              </a:solidFill>
            </a:endParaRPr>
          </a:p>
        </p:txBody>
      </p:sp>
      <p:sp>
        <p:nvSpPr>
          <p:cNvPr id="5" name="Text Box 48"/>
          <p:cNvSpPr txBox="1">
            <a:spLocks noChangeArrowheads="1"/>
          </p:cNvSpPr>
          <p:nvPr userDrawn="1"/>
        </p:nvSpPr>
        <p:spPr bwMode="auto">
          <a:xfrm>
            <a:off x="440531" y="1960596"/>
            <a:ext cx="1745714" cy="405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0000"/>
              </a:lnSpc>
              <a:spcAft>
                <a:spcPts val="600"/>
              </a:spcAft>
              <a:defRPr/>
            </a:pPr>
            <a:r>
              <a:rPr lang="da-DK" sz="1000" b="1" spc="300" noProof="1">
                <a:solidFill>
                  <a:schemeClr val="tx1"/>
                </a:solidFill>
                <a:latin typeface="+mn-lt"/>
                <a:cs typeface="Arial" panose="020B0604020202020204" pitchFamily="34" charset="0"/>
              </a:rPr>
              <a:t>AAU-SKABELONER TIL POWERPOINT</a:t>
            </a:r>
            <a:br>
              <a:rPr lang="da-DK" sz="1000" b="1" noProof="1">
                <a:solidFill>
                  <a:schemeClr val="tx1"/>
                </a:solidFill>
                <a:latin typeface="+mn-lt"/>
                <a:cs typeface="Arial" panose="020B0604020202020204" pitchFamily="34" charset="0"/>
              </a:rPr>
            </a:br>
            <a:br>
              <a:rPr lang="da-DK" sz="1000" b="1" noProof="1">
                <a:solidFill>
                  <a:schemeClr val="tx1"/>
                </a:solidFill>
                <a:latin typeface="+mn-lt"/>
                <a:cs typeface="Arial" panose="020B0604020202020204" pitchFamily="34" charset="0"/>
              </a:rPr>
            </a:br>
            <a:r>
              <a:rPr lang="da-DK" sz="900" b="0" dirty="0">
                <a:effectLst/>
                <a:latin typeface="+mn-lt"/>
                <a:ea typeface="Calibri" panose="020F0502020204030204" pitchFamily="34" charset="0"/>
                <a:cs typeface="Times New Roman" panose="02020603050405020304" pitchFamily="18" charset="0"/>
              </a:rPr>
              <a:t>Når du åbner PowerPoint på din pc, kan du vælge</a:t>
            </a:r>
            <a:r>
              <a:rPr lang="da-DK" sz="900" b="0" baseline="0" dirty="0">
                <a:effectLst/>
                <a:latin typeface="+mn-lt"/>
                <a:ea typeface="Calibri" panose="020F0502020204030204" pitchFamily="34" charset="0"/>
                <a:cs typeface="Times New Roman" panose="02020603050405020304" pitchFamily="18" charset="0"/>
              </a:rPr>
              <a:t> mellem to </a:t>
            </a:r>
            <a:r>
              <a:rPr lang="da-DK" sz="900" b="0" dirty="0">
                <a:effectLst/>
                <a:latin typeface="+mn-lt"/>
                <a:ea typeface="Calibri" panose="020F0502020204030204" pitchFamily="34" charset="0"/>
                <a:cs typeface="Times New Roman" panose="02020603050405020304" pitchFamily="18" charset="0"/>
              </a:rPr>
              <a:t>skabeloner i 16:9-format med</a:t>
            </a:r>
            <a:r>
              <a:rPr lang="da-DK" sz="900" b="0" baseline="0" dirty="0">
                <a:effectLst/>
                <a:latin typeface="+mn-lt"/>
                <a:ea typeface="Calibri" panose="020F0502020204030204" pitchFamily="34" charset="0"/>
                <a:cs typeface="Times New Roman" panose="02020603050405020304" pitchFamily="18" charset="0"/>
              </a:rPr>
              <a:t> enten det danske eller engelske AAU-logo.</a:t>
            </a:r>
            <a:endParaRPr lang="da-DK" sz="900" b="0" dirty="0">
              <a:effectLst/>
              <a:latin typeface="+mn-lt"/>
              <a:ea typeface="Calibri" panose="020F0502020204030204" pitchFamily="34" charset="0"/>
              <a:cs typeface="Times New Roman" panose="02020603050405020304" pitchFamily="18" charset="0"/>
            </a:endParaRPr>
          </a:p>
          <a:p>
            <a:pPr>
              <a:lnSpc>
                <a:spcPct val="100000"/>
              </a:lnSpc>
              <a:spcAft>
                <a:spcPts val="1000"/>
              </a:spcAft>
            </a:pPr>
            <a:r>
              <a:rPr lang="da-DK" sz="900" b="0" dirty="0">
                <a:effectLst/>
                <a:latin typeface="+mn-lt"/>
                <a:ea typeface="Calibri" panose="020F0502020204030204" pitchFamily="34" charset="0"/>
                <a:cs typeface="Times New Roman" panose="02020603050405020304" pitchFamily="18" charset="0"/>
              </a:rPr>
              <a:t>Det</a:t>
            </a:r>
            <a:r>
              <a:rPr lang="da-DK" sz="900" b="0" baseline="0" dirty="0">
                <a:effectLst/>
                <a:latin typeface="+mn-lt"/>
                <a:ea typeface="Calibri" panose="020F0502020204030204" pitchFamily="34" charset="0"/>
                <a:cs typeface="Times New Roman" panose="02020603050405020304" pitchFamily="18" charset="0"/>
              </a:rPr>
              <a:t> er også muligt at hente PowerPoint-skabelonerne på: </a:t>
            </a:r>
            <a:r>
              <a:rPr lang="da-DK" sz="900" b="0" baseline="0" dirty="0">
                <a:effectLst/>
                <a:latin typeface="+mn-lt"/>
                <a:ea typeface="Calibri" panose="020F0502020204030204" pitchFamily="34" charset="0"/>
                <a:cs typeface="Times New Roman" panose="02020603050405020304" pitchFamily="18" charset="0"/>
                <a:hlinkClick r:id="rId2"/>
              </a:rPr>
              <a:t>www.design.aau.dk/skabeloner/</a:t>
            </a:r>
            <a:r>
              <a:rPr lang="da-DK" sz="900" b="0" baseline="0" dirty="0" err="1">
                <a:effectLst/>
                <a:latin typeface="+mn-lt"/>
                <a:ea typeface="Calibri" panose="020F0502020204030204" pitchFamily="34" charset="0"/>
                <a:cs typeface="Times New Roman" panose="02020603050405020304" pitchFamily="18" charset="0"/>
                <a:hlinkClick r:id="rId2"/>
              </a:rPr>
              <a:t>powerpoint</a:t>
            </a:r>
            <a:r>
              <a:rPr lang="da-DK" sz="900" b="0" baseline="0" dirty="0">
                <a:effectLst/>
                <a:latin typeface="+mn-lt"/>
                <a:ea typeface="Calibri" panose="020F0502020204030204" pitchFamily="34" charset="0"/>
                <a:cs typeface="Times New Roman" panose="02020603050405020304" pitchFamily="18" charset="0"/>
              </a:rPr>
              <a:t>. Her kan du også hente den generelle AAU PowerPoint til inspiration. Denne vil løbende blive opdateret med de nyeste tal og informationer. Du kan her slette de slides du ikke vil bruge. </a:t>
            </a:r>
          </a:p>
          <a:p>
            <a:pPr marL="0" marR="0" lvl="0" indent="0" algn="l" defTabSz="914330" rtl="0" eaLnBrk="0" fontAlgn="auto" latinLnBrk="0" hangingPunct="0">
              <a:lnSpc>
                <a:spcPct val="100000"/>
              </a:lnSpc>
              <a:spcBef>
                <a:spcPts val="0"/>
              </a:spcBef>
              <a:spcAft>
                <a:spcPts val="1000"/>
              </a:spcAft>
              <a:buClrTx/>
              <a:buSzTx/>
              <a:buFontTx/>
              <a:buNone/>
              <a:tabLst/>
              <a:defRPr/>
            </a:pPr>
            <a:r>
              <a:rPr lang="da-DK" sz="1000" b="1" kern="1200" spc="300" noProof="1">
                <a:solidFill>
                  <a:schemeClr val="tx1"/>
                </a:solidFill>
                <a:latin typeface="Arial" charset="0"/>
                <a:ea typeface="+mn-ea"/>
                <a:cs typeface="Arial" panose="020B0604020202020204" pitchFamily="34" charset="0"/>
              </a:rPr>
              <a:t>SKRIFT</a:t>
            </a:r>
            <a:br>
              <a:rPr lang="da-DK" sz="1000" b="1" kern="1200" spc="300" noProof="1">
                <a:solidFill>
                  <a:schemeClr val="tx1"/>
                </a:solidFill>
                <a:latin typeface="Arial" charset="0"/>
                <a:ea typeface="+mn-ea"/>
                <a:cs typeface="Arial" panose="020B0604020202020204" pitchFamily="34" charset="0"/>
              </a:rPr>
            </a:br>
            <a:br>
              <a:rPr lang="da-DK" sz="1050" b="1" kern="1200" noProof="1">
                <a:solidFill>
                  <a:schemeClr val="tx1"/>
                </a:solidFill>
                <a:latin typeface="Arial" charset="0"/>
                <a:ea typeface="+mn-ea"/>
                <a:cs typeface="Arial" panose="020B0604020202020204" pitchFamily="34" charset="0"/>
              </a:rPr>
            </a:br>
            <a:r>
              <a:rPr lang="da-DK" altLang="da-DK" sz="900" b="0" kern="1200" noProof="1">
                <a:solidFill>
                  <a:schemeClr val="tx1"/>
                </a:solidFill>
                <a:latin typeface="Arial" charset="0"/>
                <a:ea typeface="+mn-ea"/>
                <a:cs typeface="Arial" panose="020B0604020202020204" pitchFamily="34" charset="0"/>
              </a:rPr>
              <a:t>AAU anvender vores</a:t>
            </a:r>
            <a:r>
              <a:rPr lang="da-DK" altLang="da-DK" sz="900" b="0" kern="1200" baseline="0" noProof="1">
                <a:solidFill>
                  <a:schemeClr val="tx1"/>
                </a:solidFill>
                <a:latin typeface="Arial" charset="0"/>
                <a:ea typeface="+mn-ea"/>
                <a:cs typeface="Arial" panose="020B0604020202020204" pitchFamily="34" charset="0"/>
              </a:rPr>
              <a:t> sekundære </a:t>
            </a:r>
            <a:r>
              <a:rPr lang="da-DK" altLang="da-DK" sz="900" b="0" kern="1200" noProof="1">
                <a:solidFill>
                  <a:schemeClr val="tx1"/>
                </a:solidFill>
                <a:latin typeface="Arial" charset="0"/>
                <a:ea typeface="+mn-ea"/>
                <a:cs typeface="Arial" panose="020B0604020202020204" pitchFamily="34" charset="0"/>
              </a:rPr>
              <a:t>skrifttype Arial i PowerPoint-præsentationer.</a:t>
            </a:r>
          </a:p>
          <a:p>
            <a:pPr>
              <a:lnSpc>
                <a:spcPct val="115000"/>
              </a:lnSpc>
              <a:spcAft>
                <a:spcPts val="1000"/>
              </a:spcAft>
            </a:pPr>
            <a:endParaRPr lang="da-DK" sz="900" b="0" dirty="0">
              <a:effectLst/>
              <a:latin typeface="+mn-lt"/>
              <a:ea typeface="Calibri" panose="020F0502020204030204" pitchFamily="34" charset="0"/>
              <a:cs typeface="Times New Roman" panose="02020603050405020304" pitchFamily="18" charset="0"/>
            </a:endParaRPr>
          </a:p>
        </p:txBody>
      </p:sp>
      <p:sp>
        <p:nvSpPr>
          <p:cNvPr id="12" name="Text Box 48"/>
          <p:cNvSpPr txBox="1">
            <a:spLocks noChangeArrowheads="1"/>
          </p:cNvSpPr>
          <p:nvPr userDrawn="1"/>
        </p:nvSpPr>
        <p:spPr bwMode="auto">
          <a:xfrm>
            <a:off x="4702030" y="1960595"/>
            <a:ext cx="1745714" cy="476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kern="1200" spc="300" noProof="1">
                <a:solidFill>
                  <a:schemeClr val="tx1"/>
                </a:solidFill>
                <a:latin typeface="+mn-lt"/>
                <a:ea typeface="+mn-ea"/>
                <a:cs typeface="Arial" panose="020B0604020202020204" pitchFamily="34" charset="0"/>
              </a:rPr>
              <a:t>SKABELONENS FARVER</a:t>
            </a:r>
          </a:p>
          <a:p>
            <a:pPr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da-DK" sz="900" b="0" kern="1200" noProof="1">
                <a:solidFill>
                  <a:schemeClr val="tx1"/>
                </a:solidFill>
                <a:latin typeface="Arial" charset="0"/>
                <a:ea typeface="+mn-ea"/>
                <a:cs typeface="Arial" panose="020B0604020202020204" pitchFamily="34" charset="0"/>
              </a:rPr>
              <a:t>Du kan vælge mellem en række farver til baggrunde og grafer.</a:t>
            </a:r>
          </a:p>
          <a:p>
            <a:pPr eaLnBrk="1" hangingPunct="1">
              <a:lnSpc>
                <a:spcPct val="90000"/>
              </a:lnSpc>
              <a:spcAft>
                <a:spcPts val="600"/>
              </a:spcAft>
              <a:defRPr/>
            </a:pPr>
            <a:r>
              <a:rPr lang="da-DK" sz="900" b="0" kern="1200" noProof="1">
                <a:solidFill>
                  <a:schemeClr val="tx1"/>
                </a:solidFill>
                <a:latin typeface="Arial" charset="0"/>
                <a:ea typeface="+mn-ea"/>
                <a:cs typeface="Arial" panose="020B0604020202020204" pitchFamily="34" charset="0"/>
              </a:rPr>
              <a:t>Højreklik på den flade, du vil skifte farve på, og derefter malerbøtte-ikonet (Fyldfarve til figur)</a:t>
            </a:r>
          </a:p>
          <a:p>
            <a:pPr eaLnBrk="1" hangingPunct="1">
              <a:lnSpc>
                <a:spcPct val="90000"/>
              </a:lnSpc>
              <a:spcAft>
                <a:spcPts val="600"/>
              </a:spcAft>
              <a:defRPr/>
            </a:pPr>
            <a:endParaRPr lang="da-DK" sz="1000" b="1" spc="300" noProof="1">
              <a:solidFill>
                <a:schemeClr val="tx1"/>
              </a:solidFill>
              <a:latin typeface="+mn-lt"/>
              <a:cs typeface="Arial" panose="020B0604020202020204" pitchFamily="34" charset="0"/>
            </a:endParaRPr>
          </a:p>
          <a:p>
            <a:pPr eaLnBrk="1" hangingPunct="1">
              <a:lnSpc>
                <a:spcPct val="90000"/>
              </a:lnSpc>
              <a:spcAft>
                <a:spcPts val="600"/>
              </a:spcAft>
              <a:defRPr/>
            </a:pPr>
            <a:r>
              <a:rPr lang="da-DK" sz="1000" b="1" spc="300" noProof="1">
                <a:solidFill>
                  <a:schemeClr val="tx1"/>
                </a:solidFill>
                <a:latin typeface="+mn-lt"/>
                <a:cs typeface="Arial" panose="020B0604020202020204" pitchFamily="34" charset="0"/>
              </a:rPr>
              <a:t>BILLEDSTØRRELSER</a:t>
            </a:r>
          </a:p>
          <a:p>
            <a:pPr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da-DK" sz="900" b="0" noProof="1">
                <a:solidFill>
                  <a:schemeClr val="tx1"/>
                </a:solidFill>
                <a:latin typeface="+mn-lt"/>
                <a:cs typeface="Arial" panose="020B0604020202020204" pitchFamily="34" charset="0"/>
              </a:rPr>
              <a:t>Sørg</a:t>
            </a:r>
            <a:r>
              <a:rPr lang="da-DK" sz="900" b="0" baseline="0" noProof="1">
                <a:solidFill>
                  <a:schemeClr val="tx1"/>
                </a:solidFill>
                <a:latin typeface="+mn-lt"/>
                <a:cs typeface="Arial" panose="020B0604020202020204" pitchFamily="34" charset="0"/>
              </a:rPr>
              <a:t> for at bruge højkvalitetsbilleder i de forskellige layouts. Undgå at skulle skalerer små billeder op, da dette vil gøre dem pixileret og se uprofessionelt ud. </a:t>
            </a:r>
          </a:p>
          <a:p>
            <a:pPr eaLnBrk="1" hangingPunct="1">
              <a:lnSpc>
                <a:spcPct val="90000"/>
              </a:lnSpc>
              <a:spcAft>
                <a:spcPts val="600"/>
              </a:spcAft>
              <a:defRPr/>
            </a:pPr>
            <a:r>
              <a:rPr lang="da-DK" sz="900" b="0" baseline="0" noProof="1">
                <a:solidFill>
                  <a:schemeClr val="tx1"/>
                </a:solidFill>
                <a:latin typeface="+mn-lt"/>
                <a:cs typeface="Arial" panose="020B0604020202020204" pitchFamily="34" charset="0"/>
              </a:rPr>
              <a:t>Via Skyfish vil i kunne søge og downloade højkvalitetsbilleder fra AAU. </a:t>
            </a:r>
          </a:p>
          <a:p>
            <a:pPr eaLnBrk="1" hangingPunct="1">
              <a:lnSpc>
                <a:spcPct val="90000"/>
              </a:lnSpc>
              <a:spcAft>
                <a:spcPts val="600"/>
              </a:spcAft>
              <a:defRPr/>
            </a:pPr>
            <a:r>
              <a:rPr lang="da-DK" sz="900" b="0" baseline="0" noProof="1">
                <a:solidFill>
                  <a:schemeClr val="tx1"/>
                </a:solidFill>
                <a:latin typeface="+mn-lt"/>
                <a:cs typeface="Arial" panose="020B0604020202020204" pitchFamily="34" charset="0"/>
              </a:rPr>
              <a:t>Mange højkvalitetsbilleder giver selvfølgelig en stor filstørrelse på PowerPointen. Hvis dette bliver et problem, kan det løses når i gemmer præsentationen under: </a:t>
            </a:r>
            <a:br>
              <a:rPr lang="da-DK" sz="900" b="0" baseline="0" noProof="1">
                <a:solidFill>
                  <a:schemeClr val="tx1"/>
                </a:solidFill>
                <a:latin typeface="+mn-lt"/>
                <a:cs typeface="Arial" panose="020B0604020202020204" pitchFamily="34" charset="0"/>
              </a:rPr>
            </a:br>
            <a:r>
              <a:rPr lang="da-DK" sz="900" b="1" baseline="0" noProof="1">
                <a:solidFill>
                  <a:schemeClr val="tx1"/>
                </a:solidFill>
                <a:latin typeface="+mn-lt"/>
                <a:cs typeface="Arial" panose="020B0604020202020204" pitchFamily="34" charset="0"/>
              </a:rPr>
              <a:t>Gem som  - Gennemse - Komprimeringsindstillinger. </a:t>
            </a:r>
            <a:r>
              <a:rPr lang="da-DK" sz="900" b="0" baseline="0" noProof="1">
                <a:solidFill>
                  <a:schemeClr val="tx1"/>
                </a:solidFill>
                <a:latin typeface="+mn-lt"/>
                <a:cs typeface="Arial" panose="020B0604020202020204" pitchFamily="34" charset="0"/>
              </a:rPr>
              <a:t>Sørg dog for ikke at gemme under 150 ppi. </a:t>
            </a:r>
          </a:p>
        </p:txBody>
      </p:sp>
      <p:sp>
        <p:nvSpPr>
          <p:cNvPr id="13" name="Text Box 48"/>
          <p:cNvSpPr txBox="1">
            <a:spLocks noChangeArrowheads="1"/>
          </p:cNvSpPr>
          <p:nvPr userDrawn="1"/>
        </p:nvSpPr>
        <p:spPr bwMode="auto">
          <a:xfrm>
            <a:off x="6837059" y="1959811"/>
            <a:ext cx="1713976" cy="446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kern="1200" spc="300" noProof="1">
                <a:solidFill>
                  <a:schemeClr val="tx1"/>
                </a:solidFill>
                <a:latin typeface="Arial" charset="0"/>
                <a:ea typeface="+mn-ea"/>
                <a:cs typeface="Arial" panose="020B0604020202020204" pitchFamily="34" charset="0"/>
              </a:rPr>
              <a:t>INDSÆT BILLEDE</a:t>
            </a:r>
          </a:p>
          <a:p>
            <a:pPr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da-DK" sz="900" b="0" kern="1200" noProof="1">
                <a:solidFill>
                  <a:schemeClr val="tx1"/>
                </a:solidFill>
                <a:latin typeface="Arial" charset="0"/>
                <a:ea typeface="+mn-ea"/>
                <a:cs typeface="Arial" panose="020B0604020202020204" pitchFamily="34" charset="0"/>
              </a:rPr>
              <a:t>På layouts med billedholder: Klik på ikon og vælg </a:t>
            </a:r>
            <a:r>
              <a:rPr lang="da-DK" sz="900" b="1" kern="1200" noProof="1">
                <a:solidFill>
                  <a:schemeClr val="tx1"/>
                </a:solidFill>
                <a:latin typeface="Arial" charset="0"/>
                <a:ea typeface="+mn-ea"/>
                <a:cs typeface="Arial" panose="020B0604020202020204" pitchFamily="34" charset="0"/>
              </a:rPr>
              <a:t>Indsæt</a:t>
            </a:r>
          </a:p>
          <a:p>
            <a:pPr eaLnBrk="1" hangingPunct="1">
              <a:lnSpc>
                <a:spcPct val="90000"/>
              </a:lnSpc>
              <a:spcAft>
                <a:spcPts val="600"/>
              </a:spcAft>
              <a:defRPr/>
            </a:pPr>
            <a:r>
              <a:rPr lang="da-DK" sz="900" b="0" kern="1200" noProof="1">
                <a:solidFill>
                  <a:schemeClr val="tx1"/>
                </a:solidFill>
                <a:latin typeface="Arial" charset="0"/>
                <a:ea typeface="+mn-ea"/>
                <a:cs typeface="Arial" panose="020B0604020202020204" pitchFamily="34" charset="0"/>
              </a:rPr>
              <a:t>Teksten ”Klik her, hvis du vil udskifte billedet” bliver ikke vist i din præsentation.  </a:t>
            </a:r>
          </a:p>
          <a:p>
            <a:pPr eaLnBrk="1" hangingPunct="1">
              <a:lnSpc>
                <a:spcPct val="90000"/>
              </a:lnSpc>
              <a:spcAft>
                <a:spcPts val="600"/>
              </a:spcAft>
              <a:defRPr/>
            </a:pPr>
            <a:endParaRPr lang="da-DK" sz="1000" b="1" noProof="1">
              <a:solidFill>
                <a:schemeClr val="tx1"/>
              </a:solidFill>
              <a:latin typeface="+mj-lt"/>
              <a:cs typeface="Arial" panose="020B0604020202020204" pitchFamily="34" charset="0"/>
            </a:endParaRPr>
          </a:p>
          <a:p>
            <a:pPr eaLnBrk="1" hangingPunct="1">
              <a:lnSpc>
                <a:spcPct val="90000"/>
              </a:lnSpc>
              <a:spcAft>
                <a:spcPts val="600"/>
              </a:spcAft>
              <a:defRPr/>
            </a:pPr>
            <a:r>
              <a:rPr lang="da-DK" sz="1000" b="1" spc="300" noProof="1">
                <a:solidFill>
                  <a:schemeClr val="tx1"/>
                </a:solidFill>
                <a:latin typeface="+mn-lt"/>
                <a:cs typeface="Arial" panose="020B0604020202020204" pitchFamily="34" charset="0"/>
              </a:rPr>
              <a:t>BESKÆR BILLEDE</a:t>
            </a:r>
          </a:p>
          <a:p>
            <a:pPr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da-DK" sz="900" b="1" kern="1200" noProof="1">
                <a:solidFill>
                  <a:schemeClr val="tx1"/>
                </a:solidFill>
                <a:latin typeface="Arial" charset="0"/>
                <a:ea typeface="+mn-ea"/>
                <a:cs typeface="Arial" panose="020B0604020202020204" pitchFamily="34" charset="0"/>
              </a:rPr>
              <a:t>1</a:t>
            </a:r>
            <a:r>
              <a:rPr lang="da-DK" sz="900" b="0" kern="1200" noProof="1">
                <a:solidFill>
                  <a:schemeClr val="tx1"/>
                </a:solidFill>
                <a:latin typeface="Arial" charset="0"/>
                <a:ea typeface="+mn-ea"/>
                <a:cs typeface="Arial" panose="020B0604020202020204" pitchFamily="34" charset="0"/>
              </a:rPr>
              <a:t>. Klik </a:t>
            </a:r>
            <a:r>
              <a:rPr lang="da-DK" sz="900" b="1" kern="1200" noProof="1">
                <a:solidFill>
                  <a:schemeClr val="tx1"/>
                </a:solidFill>
                <a:latin typeface="Arial" charset="0"/>
                <a:ea typeface="+mn-ea"/>
                <a:cs typeface="Arial" panose="020B0604020202020204" pitchFamily="34" charset="0"/>
              </a:rPr>
              <a:t>Beskær</a:t>
            </a:r>
            <a:r>
              <a:rPr lang="da-DK" sz="900" b="0" kern="1200" noProof="1">
                <a:solidFill>
                  <a:schemeClr val="tx1"/>
                </a:solidFill>
                <a:latin typeface="Arial" charset="0"/>
                <a:ea typeface="+mn-ea"/>
                <a:cs typeface="Arial" panose="020B0604020202020204" pitchFamily="34" charset="0"/>
              </a:rPr>
              <a:t> </a:t>
            </a:r>
            <a:r>
              <a:rPr lang="da-DK" sz="900" b="0" i="1" kern="1200" noProof="1">
                <a:solidFill>
                  <a:schemeClr val="tx1"/>
                </a:solidFill>
                <a:latin typeface="Arial" charset="0"/>
                <a:ea typeface="+mn-ea"/>
                <a:cs typeface="Arial" panose="020B0604020202020204" pitchFamily="34" charset="0"/>
              </a:rPr>
              <a:t>(højreklik på billedet og tryk på ikonet som er vist til højre) </a:t>
            </a:r>
            <a:r>
              <a:rPr lang="da-DK" sz="900" b="0" kern="1200" noProof="1">
                <a:solidFill>
                  <a:schemeClr val="tx1"/>
                </a:solidFill>
                <a:latin typeface="Arial" charset="0"/>
                <a:ea typeface="+mn-ea"/>
                <a:cs typeface="Arial" panose="020B0604020202020204" pitchFamily="34" charset="0"/>
              </a:rPr>
              <a:t>for at ændre billedets fokus/størrelse</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2. </a:t>
            </a:r>
            <a:r>
              <a:rPr lang="da-DK" sz="900" b="0" kern="1200" noProof="1">
                <a:solidFill>
                  <a:schemeClr val="tx1"/>
                </a:solidFill>
                <a:latin typeface="Arial" charset="0"/>
                <a:ea typeface="+mn-ea"/>
                <a:cs typeface="Arial" panose="020B0604020202020204" pitchFamily="34" charset="0"/>
              </a:rPr>
              <a:t>Ønsker du at skalere billedet </a:t>
            </a:r>
            <a:r>
              <a:rPr lang="da-DK" sz="900" i="1" kern="1200" noProof="1">
                <a:solidFill>
                  <a:schemeClr val="tx1"/>
                </a:solidFill>
                <a:latin typeface="Arial" charset="0"/>
                <a:ea typeface="+mn-ea"/>
                <a:cs typeface="Arial" panose="020B0604020202020204" pitchFamily="34" charset="0"/>
              </a:rPr>
              <a:t>(ændre billedets størrelse uden at ændre dets proportioner)</a:t>
            </a:r>
            <a:r>
              <a:rPr lang="da-DK" sz="900" b="0" i="1" kern="1200" noProof="1">
                <a:solidFill>
                  <a:schemeClr val="tx1"/>
                </a:solidFill>
                <a:latin typeface="Arial" charset="0"/>
                <a:ea typeface="+mn-ea"/>
                <a:cs typeface="Arial" panose="020B0604020202020204" pitchFamily="34" charset="0"/>
              </a:rPr>
              <a:t>, </a:t>
            </a:r>
            <a:r>
              <a:rPr lang="da-DK" sz="900" b="0" kern="1200" noProof="1">
                <a:solidFill>
                  <a:schemeClr val="tx1"/>
                </a:solidFill>
                <a:latin typeface="Arial" charset="0"/>
                <a:ea typeface="+mn-ea"/>
                <a:cs typeface="Arial" panose="020B0604020202020204" pitchFamily="34" charset="0"/>
              </a:rPr>
              <a:t>så hold </a:t>
            </a:r>
            <a:r>
              <a:rPr lang="da-DK" sz="900" b="1" kern="1200" noProof="1">
                <a:solidFill>
                  <a:schemeClr val="tx1"/>
                </a:solidFill>
                <a:latin typeface="Arial" charset="0"/>
                <a:ea typeface="+mn-ea"/>
                <a:cs typeface="Arial" panose="020B0604020202020204" pitchFamily="34" charset="0"/>
              </a:rPr>
              <a:t>SHIFT</a:t>
            </a:r>
            <a:r>
              <a:rPr lang="da-DK" sz="900" b="0" kern="1200" noProof="1">
                <a:solidFill>
                  <a:schemeClr val="tx1"/>
                </a:solidFill>
                <a:latin typeface="Arial" charset="0"/>
                <a:ea typeface="+mn-ea"/>
                <a:cs typeface="Arial" panose="020B0604020202020204" pitchFamily="34" charset="0"/>
              </a:rPr>
              <a:t>-knappen nede, mens du trækker i billedets hjørner</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3. </a:t>
            </a:r>
            <a:r>
              <a:rPr lang="da-DK" sz="900" b="0" kern="1200" noProof="1">
                <a:solidFill>
                  <a:schemeClr val="tx1"/>
                </a:solidFill>
                <a:latin typeface="Arial" charset="0"/>
                <a:ea typeface="+mn-ea"/>
                <a:cs typeface="Arial" panose="020B0604020202020204" pitchFamily="34" charset="0"/>
              </a:rPr>
              <a:t>Højreklik på billedet og vælg </a:t>
            </a:r>
            <a:r>
              <a:rPr lang="da-DK" sz="900" b="1" kern="1200" noProof="1">
                <a:solidFill>
                  <a:schemeClr val="tx1"/>
                </a:solidFill>
                <a:latin typeface="Arial" charset="0"/>
                <a:ea typeface="+mn-ea"/>
                <a:cs typeface="Arial" panose="020B0604020202020204" pitchFamily="34" charset="0"/>
              </a:rPr>
              <a:t>Placer bagerst</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Tip: </a:t>
            </a:r>
            <a:r>
              <a:rPr lang="da-DK" sz="900" b="0" kern="1200" noProof="1">
                <a:solidFill>
                  <a:schemeClr val="tx1"/>
                </a:solidFill>
                <a:latin typeface="Arial" charset="0"/>
                <a:ea typeface="+mn-ea"/>
                <a:cs typeface="Arial" panose="020B0604020202020204" pitchFamily="34" charset="0"/>
              </a:rPr>
              <a:t>Hvis du sletter billedet og indsætter et nyt, kan billedet lægge sig foran tekst og grafik. Hvis dette sker, skal du vælge billedet, højreklikke og vælge </a:t>
            </a:r>
            <a:r>
              <a:rPr lang="da-DK" sz="900" b="1" kern="1200" noProof="1">
                <a:solidFill>
                  <a:schemeClr val="tx1"/>
                </a:solidFill>
                <a:latin typeface="Arial" charset="0"/>
                <a:ea typeface="+mn-ea"/>
                <a:cs typeface="Arial" panose="020B0604020202020204" pitchFamily="34" charset="0"/>
              </a:rPr>
              <a:t>Placer bagerst</a:t>
            </a:r>
          </a:p>
        </p:txBody>
      </p:sp>
      <p:sp>
        <p:nvSpPr>
          <p:cNvPr id="15" name="Text Box 48"/>
          <p:cNvSpPr txBox="1">
            <a:spLocks noChangeArrowheads="1"/>
          </p:cNvSpPr>
          <p:nvPr userDrawn="1"/>
        </p:nvSpPr>
        <p:spPr bwMode="auto">
          <a:xfrm>
            <a:off x="6837059" y="5936014"/>
            <a:ext cx="1888386" cy="85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spc="300" noProof="1">
                <a:solidFill>
                  <a:schemeClr val="tx1"/>
                </a:solidFill>
                <a:latin typeface="+mn-lt"/>
                <a:cs typeface="Arial" panose="020B0604020202020204" pitchFamily="34" charset="0"/>
              </a:rPr>
              <a:t>MERE INFORMATION</a:t>
            </a:r>
          </a:p>
          <a:p>
            <a:pPr eaLnBrk="1" hangingPunct="1">
              <a:lnSpc>
                <a:spcPct val="90000"/>
              </a:lnSpc>
              <a:spcAft>
                <a:spcPts val="600"/>
              </a:spcAft>
              <a:defRPr/>
            </a:pPr>
            <a:br>
              <a:rPr lang="da-DK" sz="900" b="1" noProof="1">
                <a:solidFill>
                  <a:schemeClr val="tx1"/>
                </a:solidFill>
                <a:latin typeface="+mn-lt"/>
                <a:cs typeface="Arial" panose="020B0604020202020204" pitchFamily="34" charset="0"/>
              </a:rPr>
            </a:br>
            <a:r>
              <a:rPr lang="da-DK" sz="900" b="0" noProof="1">
                <a:solidFill>
                  <a:schemeClr val="tx1"/>
                </a:solidFill>
                <a:latin typeface="+mn-lt"/>
                <a:cs typeface="Arial" panose="020B0604020202020204" pitchFamily="34" charset="0"/>
              </a:rPr>
              <a:t>Se</a:t>
            </a:r>
            <a:r>
              <a:rPr lang="da-DK" sz="900" b="0" baseline="0" noProof="1">
                <a:solidFill>
                  <a:schemeClr val="tx1"/>
                </a:solidFill>
                <a:latin typeface="+mn-lt"/>
                <a:cs typeface="Arial" panose="020B0604020202020204" pitchFamily="34" charset="0"/>
              </a:rPr>
              <a:t> designguiden</a:t>
            </a:r>
            <a:r>
              <a:rPr lang="da-DK" sz="900" b="0" noProof="1">
                <a:solidFill>
                  <a:schemeClr val="tx1"/>
                </a:solidFill>
                <a:latin typeface="+mn-lt"/>
                <a:cs typeface="Arial" panose="020B0604020202020204" pitchFamily="34" charset="0"/>
              </a:rPr>
              <a:t> på</a:t>
            </a:r>
            <a:br>
              <a:rPr lang="da-DK" sz="900" b="0" baseline="0" noProof="1">
                <a:solidFill>
                  <a:schemeClr val="tx1"/>
                </a:solidFill>
                <a:latin typeface="+mn-lt"/>
                <a:cs typeface="Arial" panose="020B0604020202020204" pitchFamily="34" charset="0"/>
              </a:rPr>
            </a:br>
            <a:r>
              <a:rPr lang="da-DK" sz="900" b="0" kern="1200" baseline="0" dirty="0">
                <a:solidFill>
                  <a:schemeClr val="tx1"/>
                </a:solidFill>
                <a:effectLst/>
                <a:latin typeface="Arial" charset="0"/>
                <a:ea typeface="Calibri" panose="020F0502020204030204" pitchFamily="34" charset="0"/>
                <a:cs typeface="Times New Roman" panose="02020603050405020304" pitchFamily="18" charset="0"/>
                <a:hlinkClick r:id="rId2"/>
              </a:rPr>
              <a:t>www.design.aau.dk/skabeloner/powerpoint</a:t>
            </a:r>
            <a:endParaRPr lang="da-DK" sz="900" b="0" noProof="1">
              <a:solidFill>
                <a:schemeClr val="accent4"/>
              </a:solidFill>
              <a:latin typeface="+mj-lt"/>
              <a:cs typeface="Arial" panose="020B0604020202020204" pitchFamily="34" charset="0"/>
            </a:endParaRPr>
          </a:p>
        </p:txBody>
      </p:sp>
      <p:sp>
        <p:nvSpPr>
          <p:cNvPr id="16" name="Text Box 48"/>
          <p:cNvSpPr txBox="1">
            <a:spLocks noChangeArrowheads="1"/>
          </p:cNvSpPr>
          <p:nvPr userDrawn="1"/>
        </p:nvSpPr>
        <p:spPr bwMode="auto">
          <a:xfrm>
            <a:off x="2571280" y="1959812"/>
            <a:ext cx="1745714" cy="426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330" rtl="0" eaLnBrk="1" fontAlgn="auto" latinLnBrk="0" hangingPunct="1">
              <a:lnSpc>
                <a:spcPct val="100000"/>
              </a:lnSpc>
              <a:spcBef>
                <a:spcPts val="0"/>
              </a:spcBef>
              <a:spcAft>
                <a:spcPts val="600"/>
              </a:spcAft>
              <a:buClrTx/>
              <a:buSzTx/>
              <a:buFontTx/>
              <a:buNone/>
              <a:tabLst/>
              <a:defRPr/>
            </a:pPr>
            <a:r>
              <a:rPr lang="da-DK" sz="1000" b="1" kern="1200" spc="300" noProof="1">
                <a:solidFill>
                  <a:schemeClr val="tx1"/>
                </a:solidFill>
                <a:latin typeface="+mn-lt"/>
                <a:ea typeface="+mn-ea"/>
                <a:cs typeface="Arial" panose="020B0604020202020204" pitchFamily="34" charset="0"/>
              </a:rPr>
              <a:t>LAV NYT DIAS/SLIDE </a:t>
            </a:r>
            <a:r>
              <a:rPr lang="da-DK" sz="900" b="0" kern="1200" spc="0" noProof="1">
                <a:solidFill>
                  <a:schemeClr val="tx1"/>
                </a:solidFill>
                <a:latin typeface="Arial" charset="0"/>
                <a:ea typeface="+mn-ea"/>
                <a:cs typeface="Arial" panose="020B0604020202020204" pitchFamily="34" charset="0"/>
              </a:rPr>
              <a:t>(HHV. 2010- + 2013- OG 2016-VERSION)</a:t>
            </a:r>
          </a:p>
          <a:p>
            <a:pPr marL="0" marR="0" lvl="0" indent="0" algn="l" defTabSz="914330" rtl="0" eaLnBrk="1" fontAlgn="auto" latinLnBrk="0" hangingPunct="1">
              <a:lnSpc>
                <a:spcPct val="100000"/>
              </a:lnSpc>
              <a:spcBef>
                <a:spcPts val="0"/>
              </a:spcBef>
              <a:spcAft>
                <a:spcPts val="600"/>
              </a:spcAft>
              <a:buClrTx/>
              <a:buSzTx/>
              <a:buFontTx/>
              <a:buNone/>
              <a:tabLst/>
              <a:defRPr/>
            </a:pPr>
            <a:r>
              <a:rPr lang="da-DK" sz="900" b="0" kern="1200" spc="0" noProof="1">
                <a:solidFill>
                  <a:schemeClr val="tx1"/>
                </a:solidFill>
                <a:latin typeface="Arial" charset="0"/>
                <a:ea typeface="+mn-ea"/>
                <a:cs typeface="Arial" panose="020B0604020202020204" pitchFamily="34" charset="0"/>
              </a:rPr>
              <a:t> </a:t>
            </a:r>
            <a:br>
              <a:rPr lang="da-DK" sz="800" b="1" kern="1200" noProof="1">
                <a:solidFill>
                  <a:schemeClr val="tx1"/>
                </a:solidFill>
                <a:latin typeface="Arial" charset="0"/>
                <a:ea typeface="+mn-ea"/>
                <a:cs typeface="Arial" panose="020B0604020202020204" pitchFamily="34" charset="0"/>
              </a:rPr>
            </a:br>
            <a:r>
              <a:rPr lang="da-DK" altLang="da-DK" sz="900" b="1" kern="1200" noProof="1">
                <a:solidFill>
                  <a:schemeClr val="tx1"/>
                </a:solidFill>
                <a:latin typeface="Arial" charset="0"/>
                <a:ea typeface="+mn-ea"/>
                <a:cs typeface="Arial" panose="020B0604020202020204" pitchFamily="34" charset="0"/>
              </a:rPr>
              <a:t>1. </a:t>
            </a:r>
            <a:r>
              <a:rPr lang="da-DK" altLang="da-DK" sz="900" kern="1200" noProof="1">
                <a:solidFill>
                  <a:schemeClr val="tx1"/>
                </a:solidFill>
                <a:latin typeface="Arial" charset="0"/>
                <a:ea typeface="+mn-ea"/>
                <a:cs typeface="Arial" panose="020B0604020202020204" pitchFamily="34" charset="0"/>
              </a:rPr>
              <a:t>Klik på </a:t>
            </a:r>
            <a:r>
              <a:rPr lang="da-DK" altLang="da-DK" sz="900" b="1" kern="1200" noProof="1">
                <a:solidFill>
                  <a:schemeClr val="tx1"/>
                </a:solidFill>
                <a:latin typeface="Arial" charset="0"/>
                <a:ea typeface="+mn-ea"/>
                <a:cs typeface="Arial" panose="020B0604020202020204" pitchFamily="34" charset="0"/>
              </a:rPr>
              <a:t>Startside/Hjem</a:t>
            </a:r>
          </a:p>
          <a:p>
            <a:pPr eaLnBrk="1" hangingPunct="1">
              <a:lnSpc>
                <a:spcPct val="100000"/>
              </a:lnSpc>
              <a:spcAft>
                <a:spcPts val="600"/>
              </a:spcAft>
              <a:defRPr/>
            </a:pPr>
            <a:r>
              <a:rPr lang="da-DK" altLang="da-DK" sz="900" b="1" noProof="1">
                <a:solidFill>
                  <a:schemeClr val="tx1"/>
                </a:solidFill>
                <a:latin typeface="+mn-lt"/>
                <a:cs typeface="Arial" panose="020B0604020202020204" pitchFamily="34" charset="0"/>
              </a:rPr>
              <a:t>2.</a:t>
            </a:r>
            <a:r>
              <a:rPr lang="da-DK" altLang="da-DK" sz="900" b="1" baseline="0" noProof="1">
                <a:solidFill>
                  <a:schemeClr val="tx1"/>
                </a:solidFill>
                <a:latin typeface="+mn-lt"/>
                <a:cs typeface="Arial" panose="020B0604020202020204" pitchFamily="34" charset="0"/>
              </a:rPr>
              <a:t> </a:t>
            </a:r>
            <a:r>
              <a:rPr lang="da-DK" altLang="da-DK" sz="900" baseline="0" noProof="1">
                <a:solidFill>
                  <a:schemeClr val="tx1"/>
                </a:solidFill>
                <a:latin typeface="+mn-lt"/>
                <a:cs typeface="Arial" panose="020B0604020202020204" pitchFamily="34" charset="0"/>
              </a:rPr>
              <a:t>Under knappen </a:t>
            </a:r>
            <a:r>
              <a:rPr lang="da-DK" altLang="da-DK" sz="900" b="1" baseline="0" noProof="1">
                <a:solidFill>
                  <a:schemeClr val="tx1"/>
                </a:solidFill>
                <a:latin typeface="+mn-lt"/>
                <a:cs typeface="Arial" panose="020B0604020202020204" pitchFamily="34" charset="0"/>
              </a:rPr>
              <a:t>Nyt dias/Nyt slide</a:t>
            </a:r>
            <a:r>
              <a:rPr lang="da-DK" altLang="da-DK" sz="900" baseline="0" noProof="1">
                <a:solidFill>
                  <a:schemeClr val="tx1"/>
                </a:solidFill>
                <a:latin typeface="+mn-lt"/>
                <a:cs typeface="Arial" panose="020B0604020202020204" pitchFamily="34" charset="0"/>
              </a:rPr>
              <a:t>. Klik på øverste del af knappen for at oprette i et dias/slide magen til det markerede. Klik på nederste del for at se et udvalg af mulige layoutvalg med AAU-design. </a:t>
            </a:r>
          </a:p>
          <a:p>
            <a:pPr eaLnBrk="1" hangingPunct="1">
              <a:spcAft>
                <a:spcPts val="600"/>
              </a:spcAft>
              <a:defRPr/>
            </a:pPr>
            <a:endParaRPr lang="da-DK" altLang="da-DK" sz="900" baseline="0" noProof="1">
              <a:solidFill>
                <a:schemeClr val="tx1"/>
              </a:solidFill>
              <a:latin typeface="+mn-lt"/>
              <a:cs typeface="Arial" panose="020B0604020202020204" pitchFamily="34" charset="0"/>
            </a:endParaRPr>
          </a:p>
          <a:p>
            <a:pPr eaLnBrk="1" hangingPunct="1">
              <a:lnSpc>
                <a:spcPct val="90000"/>
              </a:lnSpc>
              <a:spcAft>
                <a:spcPts val="0"/>
              </a:spcAft>
              <a:defRPr/>
            </a:pPr>
            <a:r>
              <a:rPr lang="da-DK" sz="1000" b="1" kern="1200" spc="300" noProof="1">
                <a:solidFill>
                  <a:schemeClr val="tx1"/>
                </a:solidFill>
                <a:latin typeface="Arial" charset="0"/>
                <a:ea typeface="+mn-ea"/>
                <a:cs typeface="Arial" panose="020B0604020202020204" pitchFamily="34" charset="0"/>
              </a:rPr>
              <a:t>GITTER- OG HJÆLPELINJER</a:t>
            </a:r>
          </a:p>
          <a:p>
            <a:pPr eaLnBrk="1" hangingPunct="1">
              <a:lnSpc>
                <a:spcPct val="90000"/>
              </a:lnSpc>
              <a:spcAft>
                <a:spcPts val="0"/>
              </a:spcAft>
              <a:defRPr/>
            </a:pPr>
            <a:endParaRPr lang="da-DK" sz="1000" b="1" kern="1200" spc="300" noProof="1">
              <a:solidFill>
                <a:schemeClr val="tx1"/>
              </a:solidFill>
              <a:latin typeface="Arial" charset="0"/>
              <a:ea typeface="+mn-ea"/>
              <a:cs typeface="Arial" panose="020B0604020202020204" pitchFamily="34" charset="0"/>
            </a:endParaRPr>
          </a:p>
          <a:p>
            <a:pPr eaLnBrk="1" hangingPunct="1">
              <a:lnSpc>
                <a:spcPct val="90000"/>
              </a:lnSpc>
              <a:spcAft>
                <a:spcPts val="600"/>
              </a:spcAft>
              <a:defRPr/>
            </a:pPr>
            <a:r>
              <a:rPr lang="da-DK" sz="900" b="0" kern="1200" noProof="1">
                <a:solidFill>
                  <a:schemeClr val="tx1"/>
                </a:solidFill>
                <a:latin typeface="Arial" charset="0"/>
                <a:ea typeface="+mn-ea"/>
                <a:cs typeface="Arial" panose="020B0604020202020204" pitchFamily="34" charset="0"/>
              </a:rPr>
              <a:t>For at få et ensartet udtryk i vores præsentationer er der</a:t>
            </a:r>
            <a:r>
              <a:rPr lang="da-DK" sz="900" b="0" kern="1200" baseline="0" noProof="1">
                <a:solidFill>
                  <a:schemeClr val="tx1"/>
                </a:solidFill>
                <a:latin typeface="Arial" charset="0"/>
                <a:ea typeface="+mn-ea"/>
                <a:cs typeface="Arial" panose="020B0604020202020204" pitchFamily="34" charset="0"/>
              </a:rPr>
              <a:t> guidelines i form af </a:t>
            </a:r>
            <a:r>
              <a:rPr lang="da-DK" sz="900" b="1" kern="1200" baseline="0" noProof="1">
                <a:solidFill>
                  <a:schemeClr val="tx1"/>
                </a:solidFill>
                <a:latin typeface="Arial" charset="0"/>
                <a:ea typeface="+mn-ea"/>
                <a:cs typeface="Arial" panose="020B0604020202020204" pitchFamily="34" charset="0"/>
              </a:rPr>
              <a:t>Hjælpelinjer. </a:t>
            </a:r>
            <a:r>
              <a:rPr lang="da-DK" sz="900" b="0" kern="1200" baseline="0" noProof="1">
                <a:solidFill>
                  <a:schemeClr val="tx1"/>
                </a:solidFill>
                <a:latin typeface="Arial" charset="0"/>
                <a:ea typeface="+mn-ea"/>
                <a:cs typeface="Arial" panose="020B0604020202020204" pitchFamily="34" charset="0"/>
              </a:rPr>
              <a:t>For at se disse: </a:t>
            </a:r>
            <a:endParaRPr lang="da-DK" sz="900" b="0" kern="1200" noProof="1">
              <a:solidFill>
                <a:schemeClr val="tx1"/>
              </a:solidFill>
              <a:latin typeface="Arial" charset="0"/>
              <a:ea typeface="+mn-ea"/>
              <a:cs typeface="Arial" panose="020B0604020202020204" pitchFamily="34" charset="0"/>
            </a:endParaRP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1. </a:t>
            </a:r>
            <a:r>
              <a:rPr lang="da-DK" sz="900" b="0" kern="1200" noProof="1">
                <a:solidFill>
                  <a:schemeClr val="tx1"/>
                </a:solidFill>
                <a:latin typeface="Arial" charset="0"/>
                <a:ea typeface="+mn-ea"/>
                <a:cs typeface="Arial" panose="020B0604020202020204" pitchFamily="34" charset="0"/>
              </a:rPr>
              <a:t>Klik på </a:t>
            </a:r>
            <a:r>
              <a:rPr lang="da-DK" sz="900" b="1" kern="1200" noProof="1">
                <a:solidFill>
                  <a:schemeClr val="tx1"/>
                </a:solidFill>
                <a:latin typeface="Arial" charset="0"/>
                <a:ea typeface="+mn-ea"/>
                <a:cs typeface="Arial" panose="020B0604020202020204" pitchFamily="34" charset="0"/>
              </a:rPr>
              <a:t>Vis</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2. </a:t>
            </a:r>
            <a:r>
              <a:rPr lang="da-DK" sz="900" b="0" kern="1200" noProof="1">
                <a:solidFill>
                  <a:schemeClr val="tx1"/>
                </a:solidFill>
                <a:latin typeface="Arial" charset="0"/>
                <a:ea typeface="+mn-ea"/>
                <a:cs typeface="Arial" panose="020B0604020202020204" pitchFamily="34" charset="0"/>
              </a:rPr>
              <a:t>Vælg </a:t>
            </a:r>
            <a:r>
              <a:rPr lang="da-DK" sz="900" b="1" kern="1200" noProof="1">
                <a:solidFill>
                  <a:schemeClr val="tx1"/>
                </a:solidFill>
                <a:latin typeface="Arial" charset="0"/>
                <a:ea typeface="+mn-ea"/>
                <a:cs typeface="Arial" panose="020B0604020202020204" pitchFamily="34" charset="0"/>
              </a:rPr>
              <a:t>Gitterlinjer</a:t>
            </a:r>
            <a:r>
              <a:rPr lang="da-DK" sz="900" b="0" kern="1200" noProof="1">
                <a:solidFill>
                  <a:schemeClr val="tx1"/>
                </a:solidFill>
                <a:latin typeface="Arial" charset="0"/>
                <a:ea typeface="+mn-ea"/>
                <a:cs typeface="Arial" panose="020B0604020202020204" pitchFamily="34" charset="0"/>
              </a:rPr>
              <a:t> og/eller </a:t>
            </a:r>
            <a:r>
              <a:rPr lang="da-DK" sz="900" b="1" kern="1200" noProof="1">
                <a:solidFill>
                  <a:schemeClr val="tx1"/>
                </a:solidFill>
                <a:latin typeface="Arial" charset="0"/>
                <a:ea typeface="+mn-ea"/>
                <a:cs typeface="Arial" panose="020B0604020202020204" pitchFamily="34" charset="0"/>
              </a:rPr>
              <a:t>Hjælpelinjer</a:t>
            </a:r>
          </a:p>
          <a:p>
            <a:pPr eaLnBrk="1" hangingPunct="1">
              <a:lnSpc>
                <a:spcPct val="90000"/>
              </a:lnSpc>
              <a:spcAft>
                <a:spcPts val="600"/>
              </a:spcAft>
              <a:defRPr/>
            </a:pPr>
            <a:r>
              <a:rPr lang="da-DK" sz="900" b="1" kern="1200" noProof="1">
                <a:solidFill>
                  <a:srgbClr val="DF6752"/>
                </a:solidFill>
                <a:latin typeface="Arial" charset="0"/>
                <a:ea typeface="+mn-ea"/>
                <a:cs typeface="Arial" panose="020B0604020202020204" pitchFamily="34" charset="0"/>
              </a:rPr>
              <a:t>Tip: </a:t>
            </a:r>
            <a:r>
              <a:rPr lang="da-DK" sz="900" b="0" kern="1200" noProof="1">
                <a:solidFill>
                  <a:srgbClr val="DF6752"/>
                </a:solidFill>
                <a:latin typeface="Arial" charset="0"/>
                <a:ea typeface="+mn-ea"/>
                <a:cs typeface="Arial" panose="020B0604020202020204" pitchFamily="34" charset="0"/>
              </a:rPr>
              <a:t>Tryk </a:t>
            </a:r>
            <a:r>
              <a:rPr lang="da-DK" sz="900" b="1" kern="1200" noProof="1">
                <a:solidFill>
                  <a:srgbClr val="DF6752"/>
                </a:solidFill>
                <a:latin typeface="Arial" charset="0"/>
                <a:ea typeface="+mn-ea"/>
                <a:cs typeface="Arial" panose="020B0604020202020204" pitchFamily="34" charset="0"/>
              </a:rPr>
              <a:t>Alt + F9</a:t>
            </a:r>
            <a:r>
              <a:rPr lang="da-DK" sz="900" b="0" kern="1200" noProof="1">
                <a:solidFill>
                  <a:srgbClr val="DF6752"/>
                </a:solidFill>
                <a:latin typeface="Arial" charset="0"/>
                <a:ea typeface="+mn-ea"/>
                <a:cs typeface="Arial" panose="020B0604020202020204" pitchFamily="34" charset="0"/>
              </a:rPr>
              <a:t> for hurtig visning af hjælpelinjer</a:t>
            </a:r>
          </a:p>
          <a:p>
            <a:pPr eaLnBrk="1" hangingPunct="1">
              <a:spcAft>
                <a:spcPts val="600"/>
              </a:spcAft>
              <a:defRPr/>
            </a:pPr>
            <a:endParaRPr lang="da-DK" altLang="da-DK" sz="900" noProof="1">
              <a:solidFill>
                <a:schemeClr val="tx1"/>
              </a:solidFill>
              <a:latin typeface="+mn-lt"/>
              <a:cs typeface="Arial" panose="020B0604020202020204" pitchFamily="34" charset="0"/>
            </a:endParaRPr>
          </a:p>
        </p:txBody>
      </p:sp>
      <p:pic>
        <p:nvPicPr>
          <p:cNvPr id="18" name="Billede 25"/>
          <p:cNvPicPr>
            <a:picLocks noChangeAspect="1"/>
          </p:cNvPicPr>
          <p:nvPr userDrawn="1"/>
        </p:nvPicPr>
        <p:blipFill>
          <a:blip r:embed="rId3"/>
          <a:stretch>
            <a:fillRect/>
          </a:stretch>
        </p:blipFill>
        <p:spPr>
          <a:xfrm>
            <a:off x="8455070" y="2241762"/>
            <a:ext cx="276191" cy="393946"/>
          </a:xfrm>
          <a:prstGeom prst="rect">
            <a:avLst/>
          </a:prstGeom>
        </p:spPr>
      </p:pic>
      <p:pic>
        <p:nvPicPr>
          <p:cNvPr id="19" name="Billede 36"/>
          <p:cNvPicPr>
            <a:picLocks noChangeAspect="1"/>
          </p:cNvPicPr>
          <p:nvPr userDrawn="1"/>
        </p:nvPicPr>
        <p:blipFill>
          <a:blip r:embed="rId4"/>
          <a:stretch>
            <a:fillRect/>
          </a:stretch>
        </p:blipFill>
        <p:spPr>
          <a:xfrm>
            <a:off x="8449254" y="3658526"/>
            <a:ext cx="312538" cy="397335"/>
          </a:xfrm>
          <a:prstGeom prst="rect">
            <a:avLst/>
          </a:prstGeom>
        </p:spPr>
      </p:pic>
      <p:pic>
        <p:nvPicPr>
          <p:cNvPr id="21" name="Billede 39"/>
          <p:cNvPicPr>
            <a:picLocks noChangeAspect="1"/>
          </p:cNvPicPr>
          <p:nvPr userDrawn="1"/>
        </p:nvPicPr>
        <p:blipFill rotWithShape="1">
          <a:blip r:embed="rId5"/>
          <a:srcRect l="2931" r="60888"/>
          <a:stretch/>
        </p:blipFill>
        <p:spPr>
          <a:xfrm>
            <a:off x="4297141" y="2621888"/>
            <a:ext cx="239637" cy="568784"/>
          </a:xfrm>
          <a:prstGeom prst="rect">
            <a:avLst/>
          </a:prstGeom>
        </p:spPr>
      </p:pic>
      <p:sp>
        <p:nvSpPr>
          <p:cNvPr id="22" name="Rektangel 21"/>
          <p:cNvSpPr/>
          <p:nvPr userDrawn="1"/>
        </p:nvSpPr>
        <p:spPr>
          <a:xfrm>
            <a:off x="382163" y="510318"/>
            <a:ext cx="4572000" cy="1200329"/>
          </a:xfrm>
          <a:prstGeom prst="rect">
            <a:avLst/>
          </a:prstGeom>
        </p:spPr>
        <p:txBody>
          <a:bodyPr>
            <a:spAutoFit/>
          </a:bodyPr>
          <a:lstStyle/>
          <a:p>
            <a:r>
              <a:rPr lang="en-US" sz="3600" b="1" spc="300" dirty="0"/>
              <a:t>BRUGERGUIDE</a:t>
            </a:r>
            <a:br>
              <a:rPr lang="en-US" sz="3600" b="1" spc="300" dirty="0"/>
            </a:br>
            <a:endParaRPr lang="da-DK" sz="3600" b="1" spc="300" dirty="0"/>
          </a:p>
        </p:txBody>
      </p:sp>
    </p:spTree>
    <p:extLst>
      <p:ext uri="{BB962C8B-B14F-4D97-AF65-F5344CB8AC3E}">
        <p14:creationId xmlns:p14="http://schemas.microsoft.com/office/powerpoint/2010/main" val="6967460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ræsentation">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9144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1831182" y="2676494"/>
            <a:ext cx="5505847" cy="1036319"/>
          </a:xfrm>
          <a:solidFill>
            <a:schemeClr val="bg1"/>
          </a:solidFill>
        </p:spPr>
        <p:txBody>
          <a:bodyPr tIns="108000"/>
          <a:lstStyle>
            <a:lvl1pPr algn="ctr">
              <a:defRPr sz="2800" baseline="0">
                <a:solidFill>
                  <a:schemeClr val="tx1"/>
                </a:solidFill>
              </a:defRPr>
            </a:lvl1pPr>
          </a:lstStyle>
          <a:p>
            <a:r>
              <a:rPr lang="en-US"/>
              <a:t>AALBORG UNIVERSITET</a:t>
            </a:r>
            <a:br>
              <a:rPr lang="en-US"/>
            </a:br>
            <a:r>
              <a:rPr lang="en-US"/>
              <a:t>OVERSKRIFT</a:t>
            </a:r>
            <a:endParaRPr lang="en-US" dirty="0"/>
          </a:p>
        </p:txBody>
      </p:sp>
      <p:sp>
        <p:nvSpPr>
          <p:cNvPr id="3" name="Pladsholder til tekst 2"/>
          <p:cNvSpPr>
            <a:spLocks noGrp="1"/>
          </p:cNvSpPr>
          <p:nvPr>
            <p:ph type="body" sz="quarter" idx="12" hasCustomPrompt="1"/>
          </p:nvPr>
        </p:nvSpPr>
        <p:spPr>
          <a:xfrm>
            <a:off x="1831182" y="3827463"/>
            <a:ext cx="5505847" cy="412750"/>
          </a:xfrm>
          <a:solidFill>
            <a:schemeClr val="bg1"/>
          </a:solidFill>
        </p:spPr>
        <p:txBody>
          <a:bodyPr>
            <a:noAutofit/>
          </a:bodyPr>
          <a:lstStyle>
            <a:lvl1pPr marL="0" indent="0" algn="ctr">
              <a:buFontTx/>
              <a:buNone/>
              <a:defRPr sz="1800" spc="300" baseline="0"/>
            </a:lvl1pPr>
          </a:lstStyle>
          <a:p>
            <a:pPr lvl="0"/>
            <a:r>
              <a:rPr lang="da-DK"/>
              <a:t>AF </a:t>
            </a:r>
            <a:r>
              <a:rPr lang="da-DK" dirty="0"/>
              <a:t>NAVN NAVNESEN</a:t>
            </a:r>
          </a:p>
        </p:txBody>
      </p:sp>
      <p:grpSp>
        <p:nvGrpSpPr>
          <p:cNvPr id="10" name="Gruppe 9"/>
          <p:cNvGrpSpPr/>
          <p:nvPr userDrawn="1"/>
        </p:nvGrpSpPr>
        <p:grpSpPr>
          <a:xfrm>
            <a:off x="4099837" y="6027162"/>
            <a:ext cx="954530" cy="669100"/>
            <a:chOff x="5387975" y="5659438"/>
            <a:chExt cx="1573213" cy="827087"/>
          </a:xfrm>
        </p:grpSpPr>
        <p:grpSp>
          <p:nvGrpSpPr>
            <p:cNvPr id="11" name="Gruppe 10"/>
            <p:cNvGrpSpPr/>
            <p:nvPr userDrawn="1"/>
          </p:nvGrpSpPr>
          <p:grpSpPr>
            <a:xfrm>
              <a:off x="5387975" y="6407150"/>
              <a:ext cx="1573213" cy="79375"/>
              <a:chOff x="5387975" y="6407150"/>
              <a:chExt cx="1573213" cy="79375"/>
            </a:xfrm>
          </p:grpSpPr>
          <p:sp>
            <p:nvSpPr>
              <p:cNvPr id="16"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7"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8"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9"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0"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1"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2"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3"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4"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5"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6"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7"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8"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9"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2"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3"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4"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5"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12" name="Gruppe 11"/>
            <p:cNvGrpSpPr/>
            <p:nvPr userDrawn="1"/>
          </p:nvGrpSpPr>
          <p:grpSpPr>
            <a:xfrm>
              <a:off x="5880100" y="5659438"/>
              <a:ext cx="511175" cy="544512"/>
              <a:chOff x="5880100" y="5659438"/>
              <a:chExt cx="511175" cy="544512"/>
            </a:xfrm>
            <a:solidFill>
              <a:schemeClr val="tx1"/>
            </a:solidFill>
          </p:grpSpPr>
          <p:sp>
            <p:nvSpPr>
              <p:cNvPr id="1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spTree>
    <p:extLst>
      <p:ext uri="{BB962C8B-B14F-4D97-AF65-F5344CB8AC3E}">
        <p14:creationId xmlns:p14="http://schemas.microsoft.com/office/powerpoint/2010/main" val="2067775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aus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9144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1831182" y="2676494"/>
            <a:ext cx="5505847" cy="1036319"/>
          </a:xfrm>
          <a:solidFill>
            <a:schemeClr val="bg1"/>
          </a:solidFill>
        </p:spPr>
        <p:txBody>
          <a:bodyPr tIns="108000"/>
          <a:lstStyle>
            <a:lvl1pPr algn="ctr">
              <a:defRPr sz="2800" baseline="0">
                <a:solidFill>
                  <a:schemeClr val="tx1"/>
                </a:solidFill>
              </a:defRPr>
            </a:lvl1pPr>
          </a:lstStyle>
          <a:p>
            <a:r>
              <a:rPr lang="en-US"/>
              <a:t>PAUSE</a:t>
            </a:r>
            <a:br>
              <a:rPr lang="en-US"/>
            </a:br>
            <a:r>
              <a:rPr lang="en-US"/>
              <a:t>OVERSKRIFT</a:t>
            </a:r>
            <a:endParaRPr lang="en-US" dirty="0"/>
          </a:p>
        </p:txBody>
      </p:sp>
      <p:grpSp>
        <p:nvGrpSpPr>
          <p:cNvPr id="10" name="Gruppe 9"/>
          <p:cNvGrpSpPr/>
          <p:nvPr userDrawn="1"/>
        </p:nvGrpSpPr>
        <p:grpSpPr>
          <a:xfrm>
            <a:off x="4099837" y="6027162"/>
            <a:ext cx="954530" cy="669100"/>
            <a:chOff x="5387975" y="5659438"/>
            <a:chExt cx="1573213" cy="827087"/>
          </a:xfrm>
        </p:grpSpPr>
        <p:grpSp>
          <p:nvGrpSpPr>
            <p:cNvPr id="11" name="Gruppe 10"/>
            <p:cNvGrpSpPr/>
            <p:nvPr userDrawn="1"/>
          </p:nvGrpSpPr>
          <p:grpSpPr>
            <a:xfrm>
              <a:off x="5387975" y="6407150"/>
              <a:ext cx="1573213" cy="79375"/>
              <a:chOff x="5387975" y="6407150"/>
              <a:chExt cx="1573213" cy="79375"/>
            </a:xfrm>
          </p:grpSpPr>
          <p:sp>
            <p:nvSpPr>
              <p:cNvPr id="16"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7"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8"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9"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0"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1"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2"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3"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4"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5"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6"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7"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8"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9"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2"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3"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4"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5"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12" name="Gruppe 11"/>
            <p:cNvGrpSpPr/>
            <p:nvPr userDrawn="1"/>
          </p:nvGrpSpPr>
          <p:grpSpPr>
            <a:xfrm>
              <a:off x="5880100" y="5659438"/>
              <a:ext cx="511175" cy="544512"/>
              <a:chOff x="5880100" y="5659438"/>
              <a:chExt cx="511175" cy="544512"/>
            </a:xfrm>
            <a:solidFill>
              <a:schemeClr val="tx1"/>
            </a:solidFill>
          </p:grpSpPr>
          <p:sp>
            <p:nvSpPr>
              <p:cNvPr id="1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spTree>
    <p:extLst>
      <p:ext uri="{BB962C8B-B14F-4D97-AF65-F5344CB8AC3E}">
        <p14:creationId xmlns:p14="http://schemas.microsoft.com/office/powerpoint/2010/main" val="8623928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m. bullets">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8504915" y="593223"/>
            <a:ext cx="428601"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3" name="Title 4"/>
          <p:cNvSpPr>
            <a:spLocks noGrp="1"/>
          </p:cNvSpPr>
          <p:nvPr>
            <p:ph type="title" hasCustomPrompt="1"/>
          </p:nvPr>
        </p:nvSpPr>
        <p:spPr>
          <a:xfrm>
            <a:off x="440531" y="370291"/>
            <a:ext cx="3862409" cy="1474385"/>
          </a:xfrm>
        </p:spPr>
        <p:txBody>
          <a:bodyPr/>
          <a:lstStyle>
            <a:lvl1pPr>
              <a:defRPr sz="3600" baseline="0"/>
            </a:lvl1pPr>
          </a:lstStyle>
          <a:p>
            <a:r>
              <a:rPr lang="en-US"/>
              <a:t>KLIK HER FOR AT ÆNDRE TITEL</a:t>
            </a:r>
            <a:endParaRPr lang="en-US" dirty="0"/>
          </a:p>
        </p:txBody>
      </p:sp>
      <p:sp>
        <p:nvSpPr>
          <p:cNvPr id="5" name="Pladsholder til tekst 10"/>
          <p:cNvSpPr>
            <a:spLocks noGrp="1"/>
          </p:cNvSpPr>
          <p:nvPr>
            <p:ph type="body" sz="quarter" idx="12" hasCustomPrompt="1"/>
          </p:nvPr>
        </p:nvSpPr>
        <p:spPr>
          <a:xfrm>
            <a:off x="440531" y="2065337"/>
            <a:ext cx="7965071" cy="3704284"/>
          </a:xfrm>
        </p:spPr>
        <p:txBody>
          <a:bodyPr/>
          <a:lstStyle>
            <a:lvl1pPr marL="285750" indent="-285750">
              <a:buFontTx/>
              <a:buBlip>
                <a:blip r:embed="rId2"/>
              </a:buBlip>
              <a:defRPr/>
            </a:lvl1pPr>
          </a:lstStyle>
          <a:p>
            <a:pPr lvl="0"/>
            <a:r>
              <a:rPr lang="da-DK"/>
              <a:t>Indsæt bullets</a:t>
            </a:r>
            <a:endParaRPr lang="da-DK" dirty="0"/>
          </a:p>
        </p:txBody>
      </p:sp>
    </p:spTree>
    <p:extLst>
      <p:ext uri="{BB962C8B-B14F-4D97-AF65-F5344CB8AC3E}">
        <p14:creationId xmlns:p14="http://schemas.microsoft.com/office/powerpoint/2010/main" val="34896336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30" name="Gruppe 29"/>
          <p:cNvGrpSpPr/>
          <p:nvPr userDrawn="1"/>
        </p:nvGrpSpPr>
        <p:grpSpPr>
          <a:xfrm>
            <a:off x="0" y="657225"/>
            <a:ext cx="303866"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sp>
        <p:nvSpPr>
          <p:cNvPr id="26" name="Title 4"/>
          <p:cNvSpPr>
            <a:spLocks noGrp="1"/>
          </p:cNvSpPr>
          <p:nvPr>
            <p:ph type="title" hasCustomPrompt="1"/>
          </p:nvPr>
        </p:nvSpPr>
        <p:spPr>
          <a:xfrm>
            <a:off x="440531" y="370765"/>
            <a:ext cx="3387329" cy="1473911"/>
          </a:xfrm>
        </p:spPr>
        <p:txBody>
          <a:bodyPr/>
          <a:lstStyle>
            <a:lvl1pPr>
              <a:defRPr sz="3600"/>
            </a:lvl1pPr>
          </a:lstStyle>
          <a:p>
            <a:r>
              <a:rPr lang="en-US"/>
              <a:t>KLIK HER FOR AT ÆNDRE TITEL</a:t>
            </a:r>
            <a:endParaRPr lang="en-US" dirty="0"/>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253094" y="820387"/>
            <a:ext cx="5207526" cy="5825654"/>
          </a:xfrm>
          <a:prstGeom prst="rect">
            <a:avLst/>
          </a:prstGeom>
        </p:spPr>
      </p:pic>
      <p:sp>
        <p:nvSpPr>
          <p:cNvPr id="28" name="Picture Placeholder 4"/>
          <p:cNvSpPr>
            <a:spLocks noGrp="1"/>
          </p:cNvSpPr>
          <p:nvPr>
            <p:ph type="pic" sz="quarter" idx="11" hasCustomPrompt="1"/>
          </p:nvPr>
        </p:nvSpPr>
        <p:spPr>
          <a:xfrm>
            <a:off x="4465365" y="1240418"/>
            <a:ext cx="4678635" cy="35030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ladsholder til tekst 10"/>
          <p:cNvSpPr>
            <a:spLocks noGrp="1"/>
          </p:cNvSpPr>
          <p:nvPr>
            <p:ph type="body" sz="quarter" idx="12" hasCustomPrompt="1"/>
          </p:nvPr>
        </p:nvSpPr>
        <p:spPr>
          <a:xfrm>
            <a:off x="440531" y="2065338"/>
            <a:ext cx="3387329" cy="3243263"/>
          </a:xfrm>
        </p:spPr>
        <p:txBody>
          <a:bodyPr/>
          <a:lstStyle>
            <a:lvl1pPr marL="285750" indent="-285750">
              <a:buFontTx/>
              <a:buBlip>
                <a:blip r:embed="rId3"/>
              </a:buBlip>
              <a:defRPr/>
            </a:lvl1pPr>
          </a:lstStyle>
          <a:p>
            <a:pPr lvl="0"/>
            <a:r>
              <a:rPr lang="da-DK"/>
              <a:t>Indsæt </a:t>
            </a:r>
            <a:r>
              <a:rPr lang="da-DK" dirty="0" err="1"/>
              <a:t>bullets</a:t>
            </a:r>
            <a:endParaRPr lang="da-DK" dirty="0"/>
          </a:p>
        </p:txBody>
      </p:sp>
    </p:spTree>
    <p:extLst>
      <p:ext uri="{BB962C8B-B14F-4D97-AF65-F5344CB8AC3E}">
        <p14:creationId xmlns:p14="http://schemas.microsoft.com/office/powerpoint/2010/main" val="7743386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agram - højr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40531" y="367629"/>
            <a:ext cx="3665245" cy="1621619"/>
          </a:xfrm>
        </p:spPr>
        <p:txBody>
          <a:bodyPr/>
          <a:lstStyle>
            <a:lvl1pPr>
              <a:defRPr sz="3600"/>
            </a:lvl1pPr>
          </a:lstStyle>
          <a:p>
            <a:r>
              <a:rPr lang="en-US"/>
              <a:t>KLIK HER FOR AT ÆNDRE TITEL</a:t>
            </a:r>
            <a:endParaRPr lang="en-US" dirty="0"/>
          </a:p>
        </p:txBody>
      </p:sp>
      <p:sp>
        <p:nvSpPr>
          <p:cNvPr id="11" name="Pladsholder til diagram 10"/>
          <p:cNvSpPr>
            <a:spLocks noGrp="1"/>
          </p:cNvSpPr>
          <p:nvPr>
            <p:ph type="chart" sz="quarter" idx="12"/>
          </p:nvPr>
        </p:nvSpPr>
        <p:spPr>
          <a:xfrm>
            <a:off x="4572000" y="2262580"/>
            <a:ext cx="4143375" cy="3572737"/>
          </a:xfrm>
        </p:spPr>
        <p:txBody>
          <a:bodyPr/>
          <a:lstStyle/>
          <a:p>
            <a:r>
              <a:rPr lang="da-DK"/>
              <a:t>Klik på ikonet for at tilføje et diagram</a:t>
            </a:r>
          </a:p>
        </p:txBody>
      </p:sp>
      <p:sp>
        <p:nvSpPr>
          <p:cNvPr id="13" name="Pladsholder til tekst 12"/>
          <p:cNvSpPr>
            <a:spLocks noGrp="1"/>
          </p:cNvSpPr>
          <p:nvPr>
            <p:ph type="body" sz="quarter" idx="13" hasCustomPrompt="1"/>
          </p:nvPr>
        </p:nvSpPr>
        <p:spPr>
          <a:xfrm>
            <a:off x="440531" y="2262580"/>
            <a:ext cx="3665244" cy="3572737"/>
          </a:xfrm>
        </p:spPr>
        <p:txBody>
          <a:bodyPr>
            <a:normAutofit/>
          </a:bodyPr>
          <a:lstStyle>
            <a:lvl2pPr marL="285750" indent="-285750">
              <a:buFontTx/>
              <a:buBlip>
                <a:blip r:embed="rId2"/>
              </a:buBlip>
              <a:defRPr sz="1600" baseline="0"/>
            </a:lvl2pPr>
          </a:lstStyle>
          <a:p>
            <a:pPr lvl="1"/>
            <a:r>
              <a:rPr lang="da-DK"/>
              <a:t>Indsæt bullets</a:t>
            </a:r>
            <a:endParaRPr lang="da-DK" dirty="0"/>
          </a:p>
        </p:txBody>
      </p:sp>
      <p:sp>
        <p:nvSpPr>
          <p:cNvPr id="6" name="Номер слайда 21"/>
          <p:cNvSpPr>
            <a:spLocks noGrp="1"/>
          </p:cNvSpPr>
          <p:nvPr>
            <p:ph type="sldNum" sz="quarter" idx="4"/>
          </p:nvPr>
        </p:nvSpPr>
        <p:spPr>
          <a:xfrm>
            <a:off x="8504915" y="593223"/>
            <a:ext cx="428601"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Tree>
    <p:extLst>
      <p:ext uri="{BB962C8B-B14F-4D97-AF65-F5344CB8AC3E}">
        <p14:creationId xmlns:p14="http://schemas.microsoft.com/office/powerpoint/2010/main" val="26920007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x billede højre + bullets">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5579076" y="0"/>
            <a:ext cx="356492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440531" y="359274"/>
            <a:ext cx="3367834" cy="1621619"/>
          </a:xfrm>
        </p:spPr>
        <p:txBody>
          <a:bodyPr/>
          <a:lstStyle>
            <a:lvl1pPr>
              <a:defRPr sz="3600"/>
            </a:lvl1pPr>
          </a:lstStyle>
          <a:p>
            <a:r>
              <a:rPr lang="en-US"/>
              <a:t>KLIK HER FOR AT ÆNDRE TITEL</a:t>
            </a:r>
            <a:endParaRPr lang="en-US" dirty="0"/>
          </a:p>
        </p:txBody>
      </p:sp>
      <p:sp>
        <p:nvSpPr>
          <p:cNvPr id="4" name="Pladsholder til tekst 3"/>
          <p:cNvSpPr>
            <a:spLocks noGrp="1"/>
          </p:cNvSpPr>
          <p:nvPr>
            <p:ph type="body" sz="quarter" idx="12" hasCustomPrompt="1"/>
          </p:nvPr>
        </p:nvSpPr>
        <p:spPr>
          <a:xfrm>
            <a:off x="440532" y="2143360"/>
            <a:ext cx="3367834" cy="3752115"/>
          </a:xfrm>
        </p:spPr>
        <p:txBody>
          <a:bodyPr/>
          <a:lstStyle>
            <a:lvl1pPr marL="285750" indent="-285750">
              <a:lnSpc>
                <a:spcPct val="100000"/>
              </a:lnSpc>
              <a:spcBef>
                <a:spcPts val="600"/>
              </a:spcBef>
              <a:buFontTx/>
              <a:buBlip>
                <a:blip r:embed="rId2"/>
              </a:buBlip>
              <a:defRPr sz="1600" baseline="0"/>
            </a:lvl1pPr>
          </a:lstStyle>
          <a:p>
            <a:pPr lvl="0"/>
            <a:r>
              <a:rPr lang="da-DK"/>
              <a:t>Indsæt bullets</a:t>
            </a:r>
            <a:endParaRPr lang="da-DK" dirty="0"/>
          </a:p>
          <a:p>
            <a:pPr lvl="0"/>
            <a:endParaRPr lang="da-DK" dirty="0"/>
          </a:p>
          <a:p>
            <a:pPr lvl="0"/>
            <a:endParaRPr lang="da-DK" dirty="0"/>
          </a:p>
        </p:txBody>
      </p:sp>
    </p:spTree>
    <p:extLst>
      <p:ext uri="{BB962C8B-B14F-4D97-AF65-F5344CB8AC3E}">
        <p14:creationId xmlns:p14="http://schemas.microsoft.com/office/powerpoint/2010/main" val="26002525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or billede venst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1" y="0"/>
            <a:ext cx="5570936"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6023909" y="957753"/>
            <a:ext cx="2909608" cy="1987748"/>
          </a:xfrm>
        </p:spPr>
        <p:txBody>
          <a:bodyPr/>
          <a:lstStyle>
            <a:lvl1pPr>
              <a:defRPr sz="3600"/>
            </a:lvl1pPr>
          </a:lstStyle>
          <a:p>
            <a:r>
              <a:rPr lang="en-US"/>
              <a:t>KLIK HER FOR AT ÆNDRE TITEL</a:t>
            </a:r>
            <a:endParaRPr lang="en-US" dirty="0"/>
          </a:p>
        </p:txBody>
      </p:sp>
      <p:sp>
        <p:nvSpPr>
          <p:cNvPr id="7" name="Pladsholder til tekst 3"/>
          <p:cNvSpPr>
            <a:spLocks noGrp="1"/>
          </p:cNvSpPr>
          <p:nvPr>
            <p:ph type="body" sz="quarter" idx="12" hasCustomPrompt="1"/>
          </p:nvPr>
        </p:nvSpPr>
        <p:spPr>
          <a:xfrm>
            <a:off x="6023910" y="3199593"/>
            <a:ext cx="2691466" cy="2982722"/>
          </a:xfrm>
        </p:spPr>
        <p:txBody>
          <a:bodyPr/>
          <a:lstStyle>
            <a:lvl1pPr marL="285750" indent="-285750">
              <a:lnSpc>
                <a:spcPct val="100000"/>
              </a:lnSpc>
              <a:spcBef>
                <a:spcPts val="600"/>
              </a:spcBef>
              <a:buFontTx/>
              <a:buBlip>
                <a:blip r:embed="rId2"/>
              </a:buBlip>
              <a:defRPr sz="1600" baseline="0"/>
            </a:lvl1pPr>
          </a:lstStyle>
          <a:p>
            <a:pPr lvl="0"/>
            <a:r>
              <a:rPr lang="da-DK"/>
              <a:t>Indsæt bullets</a:t>
            </a:r>
            <a:endParaRPr lang="da-DK" dirty="0"/>
          </a:p>
          <a:p>
            <a:pPr lvl="0"/>
            <a:endParaRPr lang="da-DK" dirty="0"/>
          </a:p>
          <a:p>
            <a:pPr lvl="0"/>
            <a:endParaRPr lang="da-DK" dirty="0"/>
          </a:p>
        </p:txBody>
      </p:sp>
      <p:grpSp>
        <p:nvGrpSpPr>
          <p:cNvPr id="8" name="Gruppe 7"/>
          <p:cNvGrpSpPr/>
          <p:nvPr userDrawn="1"/>
        </p:nvGrpSpPr>
        <p:grpSpPr>
          <a:xfrm>
            <a:off x="5570935" y="1288619"/>
            <a:ext cx="303866"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spTree>
    <p:extLst>
      <p:ext uri="{BB962C8B-B14F-4D97-AF65-F5344CB8AC3E}">
        <p14:creationId xmlns:p14="http://schemas.microsoft.com/office/powerpoint/2010/main" val="4123615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8504915" y="593223"/>
            <a:ext cx="428601"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a:t>
            </a:fld>
            <a:endParaRPr lang="en-US" dirty="0"/>
          </a:p>
        </p:txBody>
      </p:sp>
      <p:sp>
        <p:nvSpPr>
          <p:cNvPr id="3" name="Title 4"/>
          <p:cNvSpPr>
            <a:spLocks noGrp="1"/>
          </p:cNvSpPr>
          <p:nvPr>
            <p:ph type="title" hasCustomPrompt="1"/>
          </p:nvPr>
        </p:nvSpPr>
        <p:spPr>
          <a:xfrm>
            <a:off x="440531" y="370291"/>
            <a:ext cx="3831431" cy="1474385"/>
          </a:xfrm>
        </p:spPr>
        <p:txBody>
          <a:bodyPr rtlCol="0"/>
          <a:lstStyle>
            <a:lvl1pPr>
              <a:defRPr sz="3600"/>
            </a:lvl1pPr>
          </a:lstStyle>
          <a:p>
            <a:pPr rtl="0"/>
            <a:r>
              <a:rPr lang="en-gb"/>
              <a:t>CLICK TO EDIT TITLE</a:t>
            </a:r>
            <a:endParaRPr lang="en-US" dirty="0"/>
          </a:p>
        </p:txBody>
      </p:sp>
    </p:spTree>
    <p:extLst>
      <p:ext uri="{BB962C8B-B14F-4D97-AF65-F5344CB8AC3E}">
        <p14:creationId xmlns:p14="http://schemas.microsoft.com/office/powerpoint/2010/main" val="2521269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x billeder høj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9" name="Picture Placeholder 4"/>
          <p:cNvSpPr>
            <a:spLocks noGrp="1"/>
          </p:cNvSpPr>
          <p:nvPr>
            <p:ph type="pic" sz="quarter" idx="14" hasCustomPrompt="1"/>
          </p:nvPr>
        </p:nvSpPr>
        <p:spPr>
          <a:xfrm>
            <a:off x="5570935" y="3492500"/>
            <a:ext cx="3573065"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440531" y="357949"/>
            <a:ext cx="3407231" cy="1486727"/>
          </a:xfrm>
        </p:spPr>
        <p:txBody>
          <a:bodyPr/>
          <a:lstStyle>
            <a:lvl1pPr>
              <a:defRPr sz="3600"/>
            </a:lvl1pPr>
          </a:lstStyle>
          <a:p>
            <a:r>
              <a:rPr lang="en-US"/>
              <a:t>KLIK HER FOR AT ÆNDRE TITEL</a:t>
            </a:r>
            <a:endParaRPr lang="en-US" dirty="0"/>
          </a:p>
        </p:txBody>
      </p:sp>
      <p:sp>
        <p:nvSpPr>
          <p:cNvPr id="7" name="Pladsholder til tekst 3"/>
          <p:cNvSpPr>
            <a:spLocks noGrp="1"/>
          </p:cNvSpPr>
          <p:nvPr>
            <p:ph type="body" sz="quarter" idx="15" hasCustomPrompt="1"/>
          </p:nvPr>
        </p:nvSpPr>
        <p:spPr>
          <a:xfrm>
            <a:off x="440531" y="2127155"/>
            <a:ext cx="3407231" cy="3575409"/>
          </a:xfrm>
        </p:spPr>
        <p:txBody>
          <a:bodyPr/>
          <a:lstStyle>
            <a:lvl1pPr marL="285750" indent="-285750">
              <a:lnSpc>
                <a:spcPct val="100000"/>
              </a:lnSpc>
              <a:spcBef>
                <a:spcPts val="600"/>
              </a:spcBef>
              <a:buFontTx/>
              <a:buBlip>
                <a:blip r:embed="rId2"/>
              </a:buBlip>
              <a:defRPr sz="1600" baseline="0"/>
            </a:lvl1pPr>
          </a:lstStyle>
          <a:p>
            <a:pPr lvl="0"/>
            <a:r>
              <a:rPr lang="da-DK"/>
              <a:t>Indsæt </a:t>
            </a:r>
            <a:r>
              <a:rPr lang="da-DK" dirty="0" err="1"/>
              <a:t>bullets</a:t>
            </a:r>
            <a:endParaRPr lang="da-DK" dirty="0"/>
          </a:p>
          <a:p>
            <a:pPr lvl="0"/>
            <a:endParaRPr lang="da-DK" dirty="0"/>
          </a:p>
          <a:p>
            <a:pPr lvl="0"/>
            <a:endParaRPr lang="da-DK" dirty="0"/>
          </a:p>
        </p:txBody>
      </p:sp>
      <p:sp>
        <p:nvSpPr>
          <p:cNvPr id="11" name="Picture Placeholder 4"/>
          <p:cNvSpPr>
            <a:spLocks noGrp="1"/>
          </p:cNvSpPr>
          <p:nvPr>
            <p:ph type="pic" sz="quarter" idx="16" hasCustomPrompt="1"/>
          </p:nvPr>
        </p:nvSpPr>
        <p:spPr>
          <a:xfrm>
            <a:off x="5570935" y="0"/>
            <a:ext cx="3573065"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25121421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 x billede venst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accent1">
                    <a:alpha val="70000"/>
                  </a:schemeClr>
                </a:solidFill>
              </a:defRPr>
            </a:lvl1pPr>
          </a:lstStyle>
          <a:p>
            <a:fld id="{D8D877B3-D348-4611-9BDB-C5374591D951}" type="slidenum">
              <a:rPr lang="en-US" smtClean="0"/>
              <a:pPr/>
              <a:t>‹#›</a:t>
            </a:fld>
            <a:endParaRPr lang="en-US" dirty="0"/>
          </a:p>
        </p:txBody>
      </p:sp>
      <p:grpSp>
        <p:nvGrpSpPr>
          <p:cNvPr id="29" name="Gruppe 28"/>
          <p:cNvGrpSpPr/>
          <p:nvPr userDrawn="1"/>
        </p:nvGrpSpPr>
        <p:grpSpPr>
          <a:xfrm>
            <a:off x="4099837" y="6027162"/>
            <a:ext cx="954530" cy="669100"/>
            <a:chOff x="5387975" y="5659438"/>
            <a:chExt cx="1573213" cy="827087"/>
          </a:xfrm>
        </p:grpSpPr>
        <p:grpSp>
          <p:nvGrpSpPr>
            <p:cNvPr id="30" name="Gruppe 29"/>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31" name="Gruppe 30"/>
            <p:cNvGrpSpPr/>
            <p:nvPr userDrawn="1"/>
          </p:nvGrpSpPr>
          <p:grpSpPr>
            <a:xfrm>
              <a:off x="5880100" y="5659438"/>
              <a:ext cx="511175" cy="544512"/>
              <a:chOff x="5880100" y="5659438"/>
              <a:chExt cx="511175" cy="544512"/>
            </a:xfrm>
            <a:solidFill>
              <a:schemeClr val="tx1"/>
            </a:solidFill>
          </p:grpSpPr>
          <p:sp>
            <p:nvSpPr>
              <p:cNvPr id="32"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3"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4"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grpSp>
        <p:nvGrpSpPr>
          <p:cNvPr id="54" name="Gruppe 53"/>
          <p:cNvGrpSpPr/>
          <p:nvPr userDrawn="1"/>
        </p:nvGrpSpPr>
        <p:grpSpPr>
          <a:xfrm>
            <a:off x="3549961" y="657225"/>
            <a:ext cx="303866" cy="1182460"/>
            <a:chOff x="320675" y="2816225"/>
            <a:chExt cx="350838" cy="1023938"/>
          </a:xfrm>
          <a:solidFill>
            <a:schemeClr val="tx1"/>
          </a:solidFill>
        </p:grpSpPr>
        <p:sp>
          <p:nvSpPr>
            <p:cNvPr id="55"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6"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7"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8"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9"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0"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1"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2"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3"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4"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5"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6"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7"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8"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9"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0"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1"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2"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3"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sp>
        <p:nvSpPr>
          <p:cNvPr id="74" name="Picture Placeholder 4"/>
          <p:cNvSpPr>
            <a:spLocks noGrp="1"/>
          </p:cNvSpPr>
          <p:nvPr>
            <p:ph type="pic" sz="quarter" idx="11" hasCustomPrompt="1"/>
          </p:nvPr>
        </p:nvSpPr>
        <p:spPr>
          <a:xfrm>
            <a:off x="-14963" y="0"/>
            <a:ext cx="356492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5" name="Title 4"/>
          <p:cNvSpPr>
            <a:spLocks noGrp="1"/>
          </p:cNvSpPr>
          <p:nvPr>
            <p:ph type="title" hasCustomPrompt="1"/>
          </p:nvPr>
        </p:nvSpPr>
        <p:spPr>
          <a:xfrm>
            <a:off x="3993118" y="359274"/>
            <a:ext cx="3367834" cy="1621619"/>
          </a:xfrm>
        </p:spPr>
        <p:txBody>
          <a:bodyPr/>
          <a:lstStyle>
            <a:lvl1pPr>
              <a:defRPr sz="3600"/>
            </a:lvl1pPr>
          </a:lstStyle>
          <a:p>
            <a:r>
              <a:rPr lang="en-US"/>
              <a:t>KLIK HER FOR AT ÆNDRE TITEL</a:t>
            </a:r>
            <a:endParaRPr lang="en-US" dirty="0"/>
          </a:p>
        </p:txBody>
      </p:sp>
      <p:sp>
        <p:nvSpPr>
          <p:cNvPr id="76" name="Pladsholder til tekst 3"/>
          <p:cNvSpPr>
            <a:spLocks noGrp="1"/>
          </p:cNvSpPr>
          <p:nvPr>
            <p:ph type="body" sz="quarter" idx="12" hasCustomPrompt="1"/>
          </p:nvPr>
        </p:nvSpPr>
        <p:spPr>
          <a:xfrm>
            <a:off x="3993119" y="2143360"/>
            <a:ext cx="3367834" cy="3752115"/>
          </a:xfrm>
        </p:spPr>
        <p:txBody>
          <a:bodyPr/>
          <a:lstStyle>
            <a:lvl1pPr marL="285750" indent="-285750">
              <a:lnSpc>
                <a:spcPct val="100000"/>
              </a:lnSpc>
              <a:spcBef>
                <a:spcPts val="600"/>
              </a:spcBef>
              <a:buFontTx/>
              <a:buBlip>
                <a:blip r:embed="rId2"/>
              </a:buBlip>
              <a:defRPr sz="1600" baseline="0"/>
            </a:lvl1pPr>
          </a:lstStyle>
          <a:p>
            <a:pPr lvl="0"/>
            <a:r>
              <a:rPr lang="da-DK"/>
              <a:t>Indsæt </a:t>
            </a:r>
            <a:r>
              <a:rPr lang="da-DK" dirty="0" err="1"/>
              <a:t>bullets</a:t>
            </a:r>
            <a:endParaRPr lang="da-DK" dirty="0"/>
          </a:p>
          <a:p>
            <a:pPr lvl="0"/>
            <a:endParaRPr lang="da-DK" dirty="0"/>
          </a:p>
          <a:p>
            <a:pPr lvl="0"/>
            <a:endParaRPr lang="da-DK" dirty="0"/>
          </a:p>
        </p:txBody>
      </p:sp>
    </p:spTree>
    <p:extLst>
      <p:ext uri="{BB962C8B-B14F-4D97-AF65-F5344CB8AC3E}">
        <p14:creationId xmlns:p14="http://schemas.microsoft.com/office/powerpoint/2010/main" val="34682927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8504915" y="593223"/>
            <a:ext cx="428601"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3" name="Title 4"/>
          <p:cNvSpPr>
            <a:spLocks noGrp="1"/>
          </p:cNvSpPr>
          <p:nvPr>
            <p:ph type="title" hasCustomPrompt="1"/>
          </p:nvPr>
        </p:nvSpPr>
        <p:spPr>
          <a:xfrm>
            <a:off x="440531" y="370291"/>
            <a:ext cx="3831431" cy="1474385"/>
          </a:xfrm>
        </p:spPr>
        <p:txBody>
          <a:bodyPr/>
          <a:lstStyle>
            <a:lvl1pPr>
              <a:defRPr sz="3600"/>
            </a:lvl1pPr>
          </a:lstStyle>
          <a:p>
            <a:r>
              <a:rPr lang="en-US" dirty="0"/>
              <a:t>CLICK TO EDIT TITLE</a:t>
            </a:r>
          </a:p>
        </p:txBody>
      </p:sp>
    </p:spTree>
    <p:extLst>
      <p:ext uri="{BB962C8B-B14F-4D97-AF65-F5344CB8AC3E}">
        <p14:creationId xmlns:p14="http://schemas.microsoft.com/office/powerpoint/2010/main" val="24353938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1_Blå layout - Billede højre">
    <p:spTree>
      <p:nvGrpSpPr>
        <p:cNvPr id="1" name=""/>
        <p:cNvGrpSpPr/>
        <p:nvPr/>
      </p:nvGrpSpPr>
      <p:grpSpPr>
        <a:xfrm>
          <a:off x="0" y="0"/>
          <a:ext cx="0" cy="0"/>
          <a:chOff x="0" y="0"/>
          <a:chExt cx="0" cy="0"/>
        </a:xfrm>
      </p:grpSpPr>
      <p:sp>
        <p:nvSpPr>
          <p:cNvPr id="7" name="Rectangle 6"/>
          <p:cNvSpPr/>
          <p:nvPr userDrawn="1"/>
        </p:nvSpPr>
        <p:spPr>
          <a:xfrm>
            <a:off x="1" y="0"/>
            <a:ext cx="39528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Title 4"/>
          <p:cNvSpPr>
            <a:spLocks noGrp="1"/>
          </p:cNvSpPr>
          <p:nvPr>
            <p:ph type="title" hasCustomPrompt="1"/>
          </p:nvPr>
        </p:nvSpPr>
        <p:spPr>
          <a:xfrm>
            <a:off x="440531" y="373446"/>
            <a:ext cx="3340895" cy="1471230"/>
          </a:xfrm>
        </p:spPr>
        <p:txBody>
          <a:bodyPr/>
          <a:lstStyle>
            <a:lvl1pPr>
              <a:defRPr sz="3600">
                <a:solidFill>
                  <a:schemeClr val="bg1"/>
                </a:solidFill>
              </a:defRPr>
            </a:lvl1pPr>
          </a:lstStyle>
          <a:p>
            <a:r>
              <a:rPr lang="en-US" dirty="0"/>
              <a:t>CLICK TO EDIT TITLE</a:t>
            </a:r>
          </a:p>
        </p:txBody>
      </p:sp>
      <p:grpSp>
        <p:nvGrpSpPr>
          <p:cNvPr id="31" name="Gruppe 30"/>
          <p:cNvGrpSpPr/>
          <p:nvPr userDrawn="1"/>
        </p:nvGrpSpPr>
        <p:grpSpPr>
          <a:xfrm>
            <a:off x="4099837" y="6027162"/>
            <a:ext cx="954530"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sp>
        <p:nvSpPr>
          <p:cNvPr id="4" name="Pladsholder til tekst 3"/>
          <p:cNvSpPr>
            <a:spLocks noGrp="1"/>
          </p:cNvSpPr>
          <p:nvPr>
            <p:ph type="body" sz="quarter" idx="12" hasCustomPrompt="1"/>
          </p:nvPr>
        </p:nvSpPr>
        <p:spPr>
          <a:xfrm>
            <a:off x="437555" y="2101810"/>
            <a:ext cx="3343871" cy="36004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2627" y="657225"/>
            <a:ext cx="303866"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solidFill>
                  <a:schemeClr val="bg1"/>
                </a:solidFill>
              </a:endParaRPr>
            </a:p>
          </p:txBody>
        </p:sp>
      </p:grpSp>
      <p:sp>
        <p:nvSpPr>
          <p:cNvPr id="75" name="Picture Placeholder 4"/>
          <p:cNvSpPr>
            <a:spLocks noGrp="1"/>
          </p:cNvSpPr>
          <p:nvPr>
            <p:ph type="pic" sz="quarter" idx="11" hasCustomPrompt="1"/>
          </p:nvPr>
        </p:nvSpPr>
        <p:spPr>
          <a:xfrm>
            <a:off x="3952875" y="0"/>
            <a:ext cx="5191125"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12961692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1_Helt blank">
    <p:spTree>
      <p:nvGrpSpPr>
        <p:cNvPr id="1" name=""/>
        <p:cNvGrpSpPr/>
        <p:nvPr/>
      </p:nvGrpSpPr>
      <p:grpSpPr>
        <a:xfrm>
          <a:off x="0" y="0"/>
          <a:ext cx="0" cy="0"/>
          <a:chOff x="0" y="0"/>
          <a:chExt cx="0" cy="0"/>
        </a:xfrm>
      </p:grpSpPr>
      <p:sp>
        <p:nvSpPr>
          <p:cNvPr id="26" name="Rectangle 6"/>
          <p:cNvSpPr/>
          <p:nvPr userDrawn="1"/>
        </p:nvSpPr>
        <p:spPr>
          <a:xfrm>
            <a:off x="5570935" y="0"/>
            <a:ext cx="357306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28" name="Pladsholder til tekst 3"/>
          <p:cNvSpPr>
            <a:spLocks noGrp="1"/>
          </p:cNvSpPr>
          <p:nvPr>
            <p:ph type="body" sz="quarter" idx="17" hasCustomPrompt="1"/>
          </p:nvPr>
        </p:nvSpPr>
        <p:spPr>
          <a:xfrm>
            <a:off x="6020746" y="2804344"/>
            <a:ext cx="2694629" cy="3222624"/>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sp>
        <p:nvSpPr>
          <p:cNvPr id="3" name="Slide Number Placeholder 2"/>
          <p:cNvSpPr>
            <a:spLocks noGrp="1"/>
          </p:cNvSpPr>
          <p:nvPr>
            <p:ph type="sldNum" sz="quarter" idx="10"/>
          </p:nvPr>
        </p:nvSpPr>
        <p:spPr/>
        <p:txBody>
          <a:bodyPr/>
          <a:lstStyle>
            <a:lvl1pPr>
              <a:defRPr>
                <a:solidFill>
                  <a:schemeClr val="bg1">
                    <a:alpha val="70000"/>
                  </a:schemeClr>
                </a:solidFill>
              </a:defRPr>
            </a:lvl1pPr>
          </a:lstStyle>
          <a:p>
            <a:fld id="{D8D877B3-D348-4611-9BDB-C5374591D951}" type="slidenum">
              <a:rPr lang="en-US" smtClean="0"/>
              <a:pPr/>
              <a:t>‹#›</a:t>
            </a:fld>
            <a:endParaRPr lang="en-US" dirty="0"/>
          </a:p>
        </p:txBody>
      </p:sp>
      <p:grpSp>
        <p:nvGrpSpPr>
          <p:cNvPr id="5" name="Gruppe 4"/>
          <p:cNvGrpSpPr/>
          <p:nvPr userDrawn="1"/>
        </p:nvGrpSpPr>
        <p:grpSpPr>
          <a:xfrm>
            <a:off x="5570935" y="1288619"/>
            <a:ext cx="303866"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29" name="Gruppe 28"/>
          <p:cNvGrpSpPr/>
          <p:nvPr userDrawn="1"/>
        </p:nvGrpSpPr>
        <p:grpSpPr>
          <a:xfrm>
            <a:off x="4099837" y="6027162"/>
            <a:ext cx="954530" cy="669100"/>
            <a:chOff x="5387975" y="5659438"/>
            <a:chExt cx="1573213" cy="827087"/>
          </a:xfrm>
        </p:grpSpPr>
        <p:grpSp>
          <p:nvGrpSpPr>
            <p:cNvPr id="30" name="Gruppe 29"/>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31" name="Gruppe 30"/>
            <p:cNvGrpSpPr/>
            <p:nvPr userDrawn="1"/>
          </p:nvGrpSpPr>
          <p:grpSpPr>
            <a:xfrm>
              <a:off x="5880100" y="5659438"/>
              <a:ext cx="511175" cy="544512"/>
              <a:chOff x="5880100" y="5659438"/>
              <a:chExt cx="511175" cy="544512"/>
            </a:xfrm>
            <a:solidFill>
              <a:schemeClr val="tx1"/>
            </a:solidFill>
          </p:grpSpPr>
          <p:sp>
            <p:nvSpPr>
              <p:cNvPr id="32"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3"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4"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sp>
        <p:nvSpPr>
          <p:cNvPr id="53" name="Title 4"/>
          <p:cNvSpPr>
            <a:spLocks noGrp="1"/>
          </p:cNvSpPr>
          <p:nvPr>
            <p:ph type="title" hasCustomPrompt="1"/>
          </p:nvPr>
        </p:nvSpPr>
        <p:spPr>
          <a:xfrm>
            <a:off x="6020748" y="943461"/>
            <a:ext cx="2694627" cy="1621619"/>
          </a:xfrm>
        </p:spPr>
        <p:txBody>
          <a:bodyPr/>
          <a:lstStyle>
            <a:lvl1pPr>
              <a:defRPr sz="3600">
                <a:solidFill>
                  <a:schemeClr val="bg1"/>
                </a:solidFill>
              </a:defRPr>
            </a:lvl1pPr>
          </a:lstStyle>
          <a:p>
            <a:r>
              <a:rPr lang="en-US" dirty="0"/>
              <a:t>CLICK TO EDIT TITLE</a:t>
            </a:r>
          </a:p>
        </p:txBody>
      </p:sp>
    </p:spTree>
    <p:extLst>
      <p:ext uri="{BB962C8B-B14F-4D97-AF65-F5344CB8AC3E}">
        <p14:creationId xmlns:p14="http://schemas.microsoft.com/office/powerpoint/2010/main" val="40311882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illede _ bund">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5579076" y="0"/>
            <a:ext cx="356492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440531" y="359274"/>
            <a:ext cx="3367834" cy="1621619"/>
          </a:xfrm>
        </p:spPr>
        <p:txBody>
          <a:bodyPr/>
          <a:lstStyle>
            <a:lvl1pPr>
              <a:defRPr sz="3600"/>
            </a:lvl1pPr>
          </a:lstStyle>
          <a:p>
            <a:r>
              <a:rPr lang="en-US" dirty="0"/>
              <a:t>CLICK TO EDIT TITLE</a:t>
            </a:r>
          </a:p>
        </p:txBody>
      </p:sp>
      <p:sp>
        <p:nvSpPr>
          <p:cNvPr id="4" name="Pladsholder til tekst 3"/>
          <p:cNvSpPr>
            <a:spLocks noGrp="1"/>
          </p:cNvSpPr>
          <p:nvPr>
            <p:ph type="body" sz="quarter" idx="12" hasCustomPrompt="1"/>
          </p:nvPr>
        </p:nvSpPr>
        <p:spPr>
          <a:xfrm>
            <a:off x="440532" y="2143360"/>
            <a:ext cx="3367834"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Tree>
    <p:extLst>
      <p:ext uri="{BB962C8B-B14F-4D97-AF65-F5344CB8AC3E}">
        <p14:creationId xmlns:p14="http://schemas.microsoft.com/office/powerpoint/2010/main" val="34514715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Helt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5" name="Gruppe 4"/>
          <p:cNvGrpSpPr/>
          <p:nvPr userDrawn="1"/>
        </p:nvGrpSpPr>
        <p:grpSpPr>
          <a:xfrm>
            <a:off x="-2627" y="657225"/>
            <a:ext cx="303866" cy="1182460"/>
            <a:chOff x="320675" y="2816225"/>
            <a:chExt cx="350838" cy="1023938"/>
          </a:xfrm>
          <a:solidFill>
            <a:schemeClr val="tx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sp>
        <p:nvSpPr>
          <p:cNvPr id="25" name="Title 4"/>
          <p:cNvSpPr>
            <a:spLocks noGrp="1"/>
          </p:cNvSpPr>
          <p:nvPr>
            <p:ph type="title" hasCustomPrompt="1"/>
          </p:nvPr>
        </p:nvSpPr>
        <p:spPr>
          <a:xfrm>
            <a:off x="440531" y="357949"/>
            <a:ext cx="3171825" cy="1486727"/>
          </a:xfrm>
        </p:spPr>
        <p:txBody>
          <a:bodyPr/>
          <a:lstStyle>
            <a:lvl1pPr>
              <a:defRPr sz="3600"/>
            </a:lvl1pPr>
          </a:lstStyle>
          <a:p>
            <a:r>
              <a:rPr lang="en-US" dirty="0"/>
              <a:t>CLICK TO EDIT TITLE</a:t>
            </a:r>
          </a:p>
        </p:txBody>
      </p:sp>
    </p:spTree>
    <p:extLst>
      <p:ext uri="{BB962C8B-B14F-4D97-AF65-F5344CB8AC3E}">
        <p14:creationId xmlns:p14="http://schemas.microsoft.com/office/powerpoint/2010/main" val="19494830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AAU_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9144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1831182" y="2676494"/>
            <a:ext cx="5505847" cy="1036319"/>
          </a:xfrm>
          <a:solidFill>
            <a:schemeClr val="bg1"/>
          </a:solidFill>
        </p:spPr>
        <p:txBody>
          <a:bodyPr tIns="108000"/>
          <a:lstStyle>
            <a:lvl1pPr algn="ctr">
              <a:defRPr sz="2800" baseline="0">
                <a:solidFill>
                  <a:schemeClr val="tx1"/>
                </a:solidFill>
              </a:defRPr>
            </a:lvl1pPr>
          </a:lstStyle>
          <a:p>
            <a:r>
              <a:rPr lang="en-US" dirty="0"/>
              <a:t>BREAK</a:t>
            </a:r>
            <a:br>
              <a:rPr lang="en-US" dirty="0"/>
            </a:br>
            <a:r>
              <a:rPr lang="en-US" dirty="0"/>
              <a:t>HEADLINE</a:t>
            </a:r>
          </a:p>
        </p:txBody>
      </p:sp>
      <p:grpSp>
        <p:nvGrpSpPr>
          <p:cNvPr id="10" name="Gruppe 9"/>
          <p:cNvGrpSpPr/>
          <p:nvPr userDrawn="1"/>
        </p:nvGrpSpPr>
        <p:grpSpPr>
          <a:xfrm>
            <a:off x="4099837" y="6027162"/>
            <a:ext cx="954530" cy="669100"/>
            <a:chOff x="5387975" y="5659438"/>
            <a:chExt cx="1573213" cy="827087"/>
          </a:xfrm>
        </p:grpSpPr>
        <p:grpSp>
          <p:nvGrpSpPr>
            <p:cNvPr id="11" name="Gruppe 10"/>
            <p:cNvGrpSpPr/>
            <p:nvPr userDrawn="1"/>
          </p:nvGrpSpPr>
          <p:grpSpPr>
            <a:xfrm>
              <a:off x="5387975" y="6407150"/>
              <a:ext cx="1573213" cy="79375"/>
              <a:chOff x="5387975" y="6407150"/>
              <a:chExt cx="1573213" cy="79375"/>
            </a:xfrm>
          </p:grpSpPr>
          <p:sp>
            <p:nvSpPr>
              <p:cNvPr id="16"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7"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8"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9"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0"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1"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2"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3"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4"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5"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6"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7"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8"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29"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2"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3"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4"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5"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12" name="Gruppe 11"/>
            <p:cNvGrpSpPr/>
            <p:nvPr userDrawn="1"/>
          </p:nvGrpSpPr>
          <p:grpSpPr>
            <a:xfrm>
              <a:off x="5880100" y="5659438"/>
              <a:ext cx="511175" cy="544512"/>
              <a:chOff x="5880100" y="5659438"/>
              <a:chExt cx="511175" cy="544512"/>
            </a:xfrm>
            <a:solidFill>
              <a:schemeClr val="tx1"/>
            </a:solidFill>
          </p:grpSpPr>
          <p:sp>
            <p:nvSpPr>
              <p:cNvPr id="1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1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spTree>
    <p:extLst>
      <p:ext uri="{BB962C8B-B14F-4D97-AF65-F5344CB8AC3E}">
        <p14:creationId xmlns:p14="http://schemas.microsoft.com/office/powerpoint/2010/main" val="185718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grpSp>
        <p:nvGrpSpPr>
          <p:cNvPr id="30" name="Gruppe 29"/>
          <p:cNvGrpSpPr/>
          <p:nvPr userDrawn="1"/>
        </p:nvGrpSpPr>
        <p:grpSpPr>
          <a:xfrm>
            <a:off x="0" y="657225"/>
            <a:ext cx="303866"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grpSp>
      <p:sp>
        <p:nvSpPr>
          <p:cNvPr id="26" name="Title 4"/>
          <p:cNvSpPr>
            <a:spLocks noGrp="1"/>
          </p:cNvSpPr>
          <p:nvPr>
            <p:ph type="title" hasCustomPrompt="1"/>
          </p:nvPr>
        </p:nvSpPr>
        <p:spPr>
          <a:xfrm>
            <a:off x="440531" y="370765"/>
            <a:ext cx="3387329" cy="1473911"/>
          </a:xfrm>
        </p:spPr>
        <p:txBody>
          <a:bodyPr rtlCol="0"/>
          <a:lstStyle>
            <a:lvl1pPr>
              <a:defRPr sz="3600"/>
            </a:lvl1pPr>
          </a:lstStyle>
          <a:p>
            <a:pPr rtl="0"/>
            <a:r>
              <a:rPr lang="en-gb"/>
              <a:t>CLICK TO EDIT TITLE</a:t>
            </a:r>
            <a:endParaRPr lang="en-US" dirty="0"/>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253094" y="820387"/>
            <a:ext cx="5207526" cy="5825654"/>
          </a:xfrm>
          <a:prstGeom prst="rect">
            <a:avLst/>
          </a:prstGeom>
        </p:spPr>
      </p:pic>
      <p:sp>
        <p:nvSpPr>
          <p:cNvPr id="28" name="Picture Placeholder 4"/>
          <p:cNvSpPr>
            <a:spLocks noGrp="1"/>
          </p:cNvSpPr>
          <p:nvPr>
            <p:ph type="pic" sz="quarter" idx="11" hasCustomPrompt="1"/>
          </p:nvPr>
        </p:nvSpPr>
        <p:spPr>
          <a:xfrm>
            <a:off x="4465365" y="1240418"/>
            <a:ext cx="4678635" cy="35030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29" name="Pladsholder til tekst 10"/>
          <p:cNvSpPr>
            <a:spLocks noGrp="1"/>
          </p:cNvSpPr>
          <p:nvPr>
            <p:ph type="body" sz="quarter" idx="12"/>
          </p:nvPr>
        </p:nvSpPr>
        <p:spPr>
          <a:xfrm>
            <a:off x="440531" y="2065338"/>
            <a:ext cx="3387329" cy="3243263"/>
          </a:xfrm>
        </p:spPr>
        <p:txBody>
          <a:bodyPr rtlCol="0"/>
          <a:lstStyle>
            <a:lvl1pPr marL="285750" indent="-285750">
              <a:buFontTx/>
              <a:buBlip>
                <a:blip r:embed="rId3"/>
              </a:buBlip>
              <a:defRPr/>
            </a:lvl1pPr>
          </a:lstStyle>
          <a:p>
            <a:pPr lvl="0" rtl="0"/>
            <a:r>
              <a:rPr lang="en-gb"/>
              <a:t>Rediger typografien i masterens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_Højr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40531" y="367629"/>
            <a:ext cx="3665245" cy="1621619"/>
          </a:xfrm>
        </p:spPr>
        <p:txBody>
          <a:bodyPr rtlCol="0"/>
          <a:lstStyle>
            <a:lvl1pPr>
              <a:defRPr sz="3600"/>
            </a:lvl1pPr>
          </a:lstStyle>
          <a:p>
            <a:pPr rtl="0"/>
            <a:r>
              <a:rPr lang="en-gb"/>
              <a:t>CLICK TO EDIT TITLE</a:t>
            </a:r>
            <a:endParaRPr lang="en-US" dirty="0"/>
          </a:p>
        </p:txBody>
      </p:sp>
      <p:sp>
        <p:nvSpPr>
          <p:cNvPr id="11" name="Pladsholder til diagram 10"/>
          <p:cNvSpPr>
            <a:spLocks noGrp="1"/>
          </p:cNvSpPr>
          <p:nvPr>
            <p:ph type="chart" sz="quarter" idx="12"/>
          </p:nvPr>
        </p:nvSpPr>
        <p:spPr>
          <a:xfrm>
            <a:off x="4572000" y="2262580"/>
            <a:ext cx="4143375" cy="3572737"/>
          </a:xfrm>
        </p:spPr>
        <p:txBody>
          <a:bodyPr rtlCol="0"/>
          <a:lstStyle/>
          <a:p>
            <a:pPr rtl="0"/>
            <a:endParaRPr lang="da-DK"/>
          </a:p>
        </p:txBody>
      </p:sp>
      <p:sp>
        <p:nvSpPr>
          <p:cNvPr id="13" name="Pladsholder til tekst 12"/>
          <p:cNvSpPr>
            <a:spLocks noGrp="1"/>
          </p:cNvSpPr>
          <p:nvPr>
            <p:ph type="body" sz="quarter" idx="13" hasCustomPrompt="1"/>
          </p:nvPr>
        </p:nvSpPr>
        <p:spPr>
          <a:xfrm>
            <a:off x="440531" y="2262580"/>
            <a:ext cx="3665244" cy="3572737"/>
          </a:xfrm>
        </p:spPr>
        <p:txBody>
          <a:bodyPr rtlCol="0">
            <a:normAutofit/>
          </a:bodyPr>
          <a:lstStyle>
            <a:lvl2pPr marL="285750" indent="-285750">
              <a:buFontTx/>
              <a:buBlip>
                <a:blip r:embed="rId2"/>
              </a:buBlip>
              <a:defRPr sz="1600" baseline="0"/>
            </a:lvl2pPr>
          </a:lstStyle>
          <a:p>
            <a:pPr lvl="1" rtl="0"/>
            <a:r>
              <a:rPr lang="en-gb"/>
              <a:t>INSERT TEXT</a:t>
            </a:r>
          </a:p>
        </p:txBody>
      </p:sp>
      <p:sp>
        <p:nvSpPr>
          <p:cNvPr id="6" name="Номер слайда 21"/>
          <p:cNvSpPr>
            <a:spLocks noGrp="1"/>
          </p:cNvSpPr>
          <p:nvPr>
            <p:ph type="sldNum" sz="quarter" idx="4"/>
          </p:nvPr>
        </p:nvSpPr>
        <p:spPr>
          <a:xfrm>
            <a:off x="8504915" y="593223"/>
            <a:ext cx="428601"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lede _ bund">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5579076" y="0"/>
            <a:ext cx="3564924"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5" name="Title 4"/>
          <p:cNvSpPr>
            <a:spLocks noGrp="1"/>
          </p:cNvSpPr>
          <p:nvPr>
            <p:ph type="title" hasCustomPrompt="1"/>
          </p:nvPr>
        </p:nvSpPr>
        <p:spPr>
          <a:xfrm>
            <a:off x="440531" y="359274"/>
            <a:ext cx="3367834" cy="1621619"/>
          </a:xfrm>
        </p:spPr>
        <p:txBody>
          <a:bodyPr rtlCol="0"/>
          <a:lstStyle>
            <a:lvl1pPr>
              <a:defRPr sz="3600"/>
            </a:lvl1pPr>
          </a:lstStyle>
          <a:p>
            <a:pPr rtl="0"/>
            <a:r>
              <a:rPr lang="en-gb"/>
              <a:t>CLICK TO EDIT TITLE</a:t>
            </a:r>
            <a:endParaRPr lang="en-US" dirty="0"/>
          </a:p>
        </p:txBody>
      </p:sp>
      <p:sp>
        <p:nvSpPr>
          <p:cNvPr id="4" name="Pladsholder til tekst 3"/>
          <p:cNvSpPr>
            <a:spLocks noGrp="1"/>
          </p:cNvSpPr>
          <p:nvPr>
            <p:ph type="body" sz="quarter" idx="12" hasCustomPrompt="1"/>
          </p:nvPr>
        </p:nvSpPr>
        <p:spPr>
          <a:xfrm>
            <a:off x="440532" y="2143360"/>
            <a:ext cx="3367834" cy="3752115"/>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å layout - Billede højre">
    <p:spTree>
      <p:nvGrpSpPr>
        <p:cNvPr id="1" name=""/>
        <p:cNvGrpSpPr/>
        <p:nvPr/>
      </p:nvGrpSpPr>
      <p:grpSpPr>
        <a:xfrm>
          <a:off x="0" y="0"/>
          <a:ext cx="0" cy="0"/>
          <a:chOff x="0" y="0"/>
          <a:chExt cx="0" cy="0"/>
        </a:xfrm>
      </p:grpSpPr>
      <p:sp>
        <p:nvSpPr>
          <p:cNvPr id="7" name="Rectangle 6"/>
          <p:cNvSpPr/>
          <p:nvPr userDrawn="1"/>
        </p:nvSpPr>
        <p:spPr>
          <a:xfrm>
            <a:off x="0" y="0"/>
            <a:ext cx="557093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sz="1800"/>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5" name="Picture Placeholder 4"/>
          <p:cNvSpPr>
            <a:spLocks noGrp="1"/>
          </p:cNvSpPr>
          <p:nvPr>
            <p:ph type="pic" sz="quarter" idx="11" hasCustomPrompt="1"/>
          </p:nvPr>
        </p:nvSpPr>
        <p:spPr>
          <a:xfrm>
            <a:off x="5570935" y="0"/>
            <a:ext cx="3573065"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6" name="Title 4"/>
          <p:cNvSpPr>
            <a:spLocks noGrp="1"/>
          </p:cNvSpPr>
          <p:nvPr>
            <p:ph type="title" hasCustomPrompt="1"/>
          </p:nvPr>
        </p:nvSpPr>
        <p:spPr>
          <a:xfrm>
            <a:off x="440531" y="373446"/>
            <a:ext cx="3512344" cy="1471230"/>
          </a:xfrm>
        </p:spPr>
        <p:txBody>
          <a:bodyPr rtlCol="0"/>
          <a:lstStyle>
            <a:lvl1pPr>
              <a:defRPr sz="3600">
                <a:solidFill>
                  <a:schemeClr val="bg1"/>
                </a:solidFill>
              </a:defRPr>
            </a:lvl1pPr>
          </a:lstStyle>
          <a:p>
            <a:pPr rtl="0"/>
            <a:r>
              <a:rPr lang="en-gb"/>
              <a:t>CLICK TO EDIT TITLE</a:t>
            </a:r>
            <a:endParaRPr lang="en-US" dirty="0"/>
          </a:p>
        </p:txBody>
      </p:sp>
      <p:sp>
        <p:nvSpPr>
          <p:cNvPr id="4" name="Pladsholder til tekst 3"/>
          <p:cNvSpPr>
            <a:spLocks noGrp="1"/>
          </p:cNvSpPr>
          <p:nvPr>
            <p:ph type="body" sz="quarter" idx="12" hasCustomPrompt="1"/>
          </p:nvPr>
        </p:nvSpPr>
        <p:spPr>
          <a:xfrm>
            <a:off x="437554" y="2101810"/>
            <a:ext cx="3515321" cy="3765591"/>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grpSp>
        <p:nvGrpSpPr>
          <p:cNvPr id="2" name="Gruppe 1"/>
          <p:cNvGrpSpPr/>
          <p:nvPr userDrawn="1"/>
        </p:nvGrpSpPr>
        <p:grpSpPr>
          <a:xfrm>
            <a:off x="-2627" y="657225"/>
            <a:ext cx="303866"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grpSp>
      <p:grpSp>
        <p:nvGrpSpPr>
          <p:cNvPr id="55" name="Gruppe 54"/>
          <p:cNvGrpSpPr/>
          <p:nvPr userDrawn="1"/>
        </p:nvGrpSpPr>
        <p:grpSpPr>
          <a:xfrm>
            <a:off x="4117182" y="5903913"/>
            <a:ext cx="932260" cy="815976"/>
            <a:chOff x="5489575" y="5903913"/>
            <a:chExt cx="1243013" cy="815976"/>
          </a:xfrm>
        </p:grpSpPr>
        <p:sp>
          <p:nvSpPr>
            <p:cNvPr id="75" name="AutoShape 165"/>
            <p:cNvSpPr>
              <a:spLocks noChangeAspect="1" noChangeArrowheads="1" noTextEdit="1"/>
            </p:cNvSpPr>
            <p:nvPr/>
          </p:nvSpPr>
          <p:spPr bwMode="auto">
            <a:xfrm>
              <a:off x="5492750" y="5903913"/>
              <a:ext cx="1236663" cy="815975"/>
            </a:xfrm>
            <a:prstGeom prst="rect">
              <a:avLst/>
            </a:prstGeom>
            <a:no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76" name="Freeform 167"/>
            <p:cNvSpPr>
              <a:spLocks noEditPoints="1"/>
            </p:cNvSpPr>
            <p:nvPr/>
          </p:nvSpPr>
          <p:spPr bwMode="auto">
            <a:xfrm>
              <a:off x="5489575" y="6526213"/>
              <a:ext cx="60325" cy="6350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77" name="Freeform 168"/>
            <p:cNvSpPr>
              <a:spLocks noEditPoints="1"/>
            </p:cNvSpPr>
            <p:nvPr/>
          </p:nvSpPr>
          <p:spPr bwMode="auto">
            <a:xfrm>
              <a:off x="5570538" y="6526213"/>
              <a:ext cx="60325" cy="635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78" name="Freeform 169"/>
            <p:cNvSpPr>
              <a:spLocks/>
            </p:cNvSpPr>
            <p:nvPr/>
          </p:nvSpPr>
          <p:spPr bwMode="auto">
            <a:xfrm>
              <a:off x="5654675" y="6526213"/>
              <a:ext cx="44450" cy="635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79" name="Freeform 170"/>
            <p:cNvSpPr>
              <a:spLocks noEditPoints="1"/>
            </p:cNvSpPr>
            <p:nvPr/>
          </p:nvSpPr>
          <p:spPr bwMode="auto">
            <a:xfrm>
              <a:off x="5726113" y="6526213"/>
              <a:ext cx="46038" cy="6350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80" name="Freeform 171"/>
            <p:cNvSpPr>
              <a:spLocks noEditPoints="1"/>
            </p:cNvSpPr>
            <p:nvPr/>
          </p:nvSpPr>
          <p:spPr bwMode="auto">
            <a:xfrm>
              <a:off x="5799138" y="6526213"/>
              <a:ext cx="50800" cy="65088"/>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81" name="Freeform 172"/>
            <p:cNvSpPr>
              <a:spLocks noEditPoints="1"/>
            </p:cNvSpPr>
            <p:nvPr/>
          </p:nvSpPr>
          <p:spPr bwMode="auto">
            <a:xfrm>
              <a:off x="5878513" y="6526213"/>
              <a:ext cx="47625" cy="6350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82" name="Freeform 173"/>
            <p:cNvSpPr>
              <a:spLocks/>
            </p:cNvSpPr>
            <p:nvPr/>
          </p:nvSpPr>
          <p:spPr bwMode="auto">
            <a:xfrm>
              <a:off x="5951538" y="6526213"/>
              <a:ext cx="50800" cy="65088"/>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83" name="Freeform 174"/>
            <p:cNvSpPr>
              <a:spLocks/>
            </p:cNvSpPr>
            <p:nvPr/>
          </p:nvSpPr>
          <p:spPr bwMode="auto">
            <a:xfrm>
              <a:off x="6070600" y="6526213"/>
              <a:ext cx="49213" cy="65088"/>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84" name="Freeform 175"/>
            <p:cNvSpPr>
              <a:spLocks/>
            </p:cNvSpPr>
            <p:nvPr/>
          </p:nvSpPr>
          <p:spPr bwMode="auto">
            <a:xfrm>
              <a:off x="6146800" y="6526213"/>
              <a:ext cx="50800" cy="635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85" name="Freeform 176"/>
            <p:cNvSpPr>
              <a:spLocks/>
            </p:cNvSpPr>
            <p:nvPr/>
          </p:nvSpPr>
          <p:spPr bwMode="auto">
            <a:xfrm>
              <a:off x="6224588" y="6526213"/>
              <a:ext cx="15875"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86" name="Freeform 177"/>
            <p:cNvSpPr>
              <a:spLocks/>
            </p:cNvSpPr>
            <p:nvPr/>
          </p:nvSpPr>
          <p:spPr bwMode="auto">
            <a:xfrm>
              <a:off x="6265863" y="6526213"/>
              <a:ext cx="57150" cy="635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87" name="Freeform 178"/>
            <p:cNvSpPr>
              <a:spLocks/>
            </p:cNvSpPr>
            <p:nvPr/>
          </p:nvSpPr>
          <p:spPr bwMode="auto">
            <a:xfrm>
              <a:off x="6346825" y="6526213"/>
              <a:ext cx="42863" cy="635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88" name="Freeform 179"/>
            <p:cNvSpPr>
              <a:spLocks noEditPoints="1"/>
            </p:cNvSpPr>
            <p:nvPr/>
          </p:nvSpPr>
          <p:spPr bwMode="auto">
            <a:xfrm>
              <a:off x="6416675" y="6526213"/>
              <a:ext cx="52388" cy="6350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89" name="Freeform 180"/>
            <p:cNvSpPr>
              <a:spLocks/>
            </p:cNvSpPr>
            <p:nvPr/>
          </p:nvSpPr>
          <p:spPr bwMode="auto">
            <a:xfrm>
              <a:off x="6491288" y="6526213"/>
              <a:ext cx="50800" cy="65088"/>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90" name="Freeform 181"/>
            <p:cNvSpPr>
              <a:spLocks/>
            </p:cNvSpPr>
            <p:nvPr/>
          </p:nvSpPr>
          <p:spPr bwMode="auto">
            <a:xfrm>
              <a:off x="6565900" y="6526213"/>
              <a:ext cx="17463"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91" name="Freeform 182"/>
            <p:cNvSpPr>
              <a:spLocks/>
            </p:cNvSpPr>
            <p:nvPr/>
          </p:nvSpPr>
          <p:spPr bwMode="auto">
            <a:xfrm>
              <a:off x="6610350" y="6526213"/>
              <a:ext cx="49213" cy="6350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92" name="Freeform 183"/>
            <p:cNvSpPr>
              <a:spLocks/>
            </p:cNvSpPr>
            <p:nvPr/>
          </p:nvSpPr>
          <p:spPr bwMode="auto">
            <a:xfrm>
              <a:off x="6677025" y="6526213"/>
              <a:ext cx="55563" cy="6350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93" name="Freeform 184"/>
            <p:cNvSpPr>
              <a:spLocks noEditPoints="1"/>
            </p:cNvSpPr>
            <p:nvPr/>
          </p:nvSpPr>
          <p:spPr bwMode="auto">
            <a:xfrm>
              <a:off x="5861050" y="6657976"/>
              <a:ext cx="41275" cy="61913"/>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94" name="Freeform 185"/>
            <p:cNvSpPr>
              <a:spLocks/>
            </p:cNvSpPr>
            <p:nvPr/>
          </p:nvSpPr>
          <p:spPr bwMode="auto">
            <a:xfrm>
              <a:off x="5937250" y="6657976"/>
              <a:ext cx="38100" cy="61913"/>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95" name="Freeform 186"/>
            <p:cNvSpPr>
              <a:spLocks/>
            </p:cNvSpPr>
            <p:nvPr/>
          </p:nvSpPr>
          <p:spPr bwMode="auto">
            <a:xfrm>
              <a:off x="6005513" y="6657976"/>
              <a:ext cx="42863" cy="61913"/>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96" name="Freeform 187"/>
            <p:cNvSpPr>
              <a:spLocks/>
            </p:cNvSpPr>
            <p:nvPr/>
          </p:nvSpPr>
          <p:spPr bwMode="auto">
            <a:xfrm>
              <a:off x="6083300" y="6657976"/>
              <a:ext cx="55563" cy="61913"/>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97" name="Freeform 188"/>
            <p:cNvSpPr>
              <a:spLocks noEditPoints="1"/>
            </p:cNvSpPr>
            <p:nvPr/>
          </p:nvSpPr>
          <p:spPr bwMode="auto">
            <a:xfrm>
              <a:off x="6167438" y="6657976"/>
              <a:ext cx="49213" cy="61913"/>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98" name="Freeform 189"/>
            <p:cNvSpPr>
              <a:spLocks noEditPoints="1"/>
            </p:cNvSpPr>
            <p:nvPr/>
          </p:nvSpPr>
          <p:spPr bwMode="auto">
            <a:xfrm>
              <a:off x="6246813" y="6657976"/>
              <a:ext cx="42863" cy="61913"/>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99" name="Freeform 190"/>
            <p:cNvSpPr>
              <a:spLocks/>
            </p:cNvSpPr>
            <p:nvPr/>
          </p:nvSpPr>
          <p:spPr bwMode="auto">
            <a:xfrm>
              <a:off x="6323013" y="6657976"/>
              <a:ext cx="42863" cy="61913"/>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00" name="Freeform 191"/>
            <p:cNvSpPr>
              <a:spLocks noEditPoints="1"/>
            </p:cNvSpPr>
            <p:nvPr/>
          </p:nvSpPr>
          <p:spPr bwMode="auto">
            <a:xfrm>
              <a:off x="5489575" y="6526213"/>
              <a:ext cx="60325" cy="6350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01" name="Freeform 192"/>
            <p:cNvSpPr>
              <a:spLocks noEditPoints="1"/>
            </p:cNvSpPr>
            <p:nvPr/>
          </p:nvSpPr>
          <p:spPr bwMode="auto">
            <a:xfrm>
              <a:off x="5570538" y="6526213"/>
              <a:ext cx="60325" cy="635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02" name="Freeform 193"/>
            <p:cNvSpPr>
              <a:spLocks/>
            </p:cNvSpPr>
            <p:nvPr/>
          </p:nvSpPr>
          <p:spPr bwMode="auto">
            <a:xfrm>
              <a:off x="5654675" y="6526213"/>
              <a:ext cx="44450" cy="635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03" name="Freeform 194"/>
            <p:cNvSpPr>
              <a:spLocks noEditPoints="1"/>
            </p:cNvSpPr>
            <p:nvPr/>
          </p:nvSpPr>
          <p:spPr bwMode="auto">
            <a:xfrm>
              <a:off x="5726113" y="6526213"/>
              <a:ext cx="46038" cy="6350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04" name="Freeform 195"/>
            <p:cNvSpPr>
              <a:spLocks noEditPoints="1"/>
            </p:cNvSpPr>
            <p:nvPr/>
          </p:nvSpPr>
          <p:spPr bwMode="auto">
            <a:xfrm>
              <a:off x="5799138" y="6526213"/>
              <a:ext cx="50800" cy="65088"/>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05" name="Freeform 196"/>
            <p:cNvSpPr>
              <a:spLocks noEditPoints="1"/>
            </p:cNvSpPr>
            <p:nvPr/>
          </p:nvSpPr>
          <p:spPr bwMode="auto">
            <a:xfrm>
              <a:off x="5878513" y="6526213"/>
              <a:ext cx="47625" cy="6350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06" name="Freeform 197"/>
            <p:cNvSpPr>
              <a:spLocks/>
            </p:cNvSpPr>
            <p:nvPr/>
          </p:nvSpPr>
          <p:spPr bwMode="auto">
            <a:xfrm>
              <a:off x="5951538" y="6526213"/>
              <a:ext cx="50800" cy="65088"/>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07" name="Freeform 198"/>
            <p:cNvSpPr>
              <a:spLocks/>
            </p:cNvSpPr>
            <p:nvPr/>
          </p:nvSpPr>
          <p:spPr bwMode="auto">
            <a:xfrm>
              <a:off x="6070600" y="6526213"/>
              <a:ext cx="49213" cy="65088"/>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08" name="Freeform 199"/>
            <p:cNvSpPr>
              <a:spLocks/>
            </p:cNvSpPr>
            <p:nvPr/>
          </p:nvSpPr>
          <p:spPr bwMode="auto">
            <a:xfrm>
              <a:off x="6146800" y="6526213"/>
              <a:ext cx="50800" cy="635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09" name="Freeform 200"/>
            <p:cNvSpPr>
              <a:spLocks/>
            </p:cNvSpPr>
            <p:nvPr/>
          </p:nvSpPr>
          <p:spPr bwMode="auto">
            <a:xfrm>
              <a:off x="6224588" y="6526213"/>
              <a:ext cx="15875"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10" name="Freeform 201"/>
            <p:cNvSpPr>
              <a:spLocks/>
            </p:cNvSpPr>
            <p:nvPr/>
          </p:nvSpPr>
          <p:spPr bwMode="auto">
            <a:xfrm>
              <a:off x="6265863" y="6526213"/>
              <a:ext cx="57150" cy="635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11" name="Freeform 202"/>
            <p:cNvSpPr>
              <a:spLocks/>
            </p:cNvSpPr>
            <p:nvPr/>
          </p:nvSpPr>
          <p:spPr bwMode="auto">
            <a:xfrm>
              <a:off x="6346825" y="6526213"/>
              <a:ext cx="42863" cy="635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12" name="Freeform 203"/>
            <p:cNvSpPr>
              <a:spLocks noEditPoints="1"/>
            </p:cNvSpPr>
            <p:nvPr/>
          </p:nvSpPr>
          <p:spPr bwMode="auto">
            <a:xfrm>
              <a:off x="6416675" y="6526213"/>
              <a:ext cx="52388" cy="6350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13" name="Freeform 204"/>
            <p:cNvSpPr>
              <a:spLocks/>
            </p:cNvSpPr>
            <p:nvPr/>
          </p:nvSpPr>
          <p:spPr bwMode="auto">
            <a:xfrm>
              <a:off x="6491288" y="6526213"/>
              <a:ext cx="50800" cy="65088"/>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14" name="Freeform 205"/>
            <p:cNvSpPr>
              <a:spLocks/>
            </p:cNvSpPr>
            <p:nvPr/>
          </p:nvSpPr>
          <p:spPr bwMode="auto">
            <a:xfrm>
              <a:off x="6565900" y="6526213"/>
              <a:ext cx="17463"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15" name="Freeform 206"/>
            <p:cNvSpPr>
              <a:spLocks/>
            </p:cNvSpPr>
            <p:nvPr/>
          </p:nvSpPr>
          <p:spPr bwMode="auto">
            <a:xfrm>
              <a:off x="6610350" y="6526213"/>
              <a:ext cx="49213" cy="6350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16" name="Freeform 207"/>
            <p:cNvSpPr>
              <a:spLocks/>
            </p:cNvSpPr>
            <p:nvPr/>
          </p:nvSpPr>
          <p:spPr bwMode="auto">
            <a:xfrm>
              <a:off x="6677025" y="6526213"/>
              <a:ext cx="55563" cy="6350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17" name="Freeform 208"/>
            <p:cNvSpPr>
              <a:spLocks noEditPoints="1"/>
            </p:cNvSpPr>
            <p:nvPr/>
          </p:nvSpPr>
          <p:spPr bwMode="auto">
            <a:xfrm>
              <a:off x="5861050" y="6657976"/>
              <a:ext cx="41275" cy="61913"/>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18" name="Freeform 209"/>
            <p:cNvSpPr>
              <a:spLocks/>
            </p:cNvSpPr>
            <p:nvPr/>
          </p:nvSpPr>
          <p:spPr bwMode="auto">
            <a:xfrm>
              <a:off x="5937250" y="6657976"/>
              <a:ext cx="38100" cy="61913"/>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19" name="Freeform 210"/>
            <p:cNvSpPr>
              <a:spLocks/>
            </p:cNvSpPr>
            <p:nvPr/>
          </p:nvSpPr>
          <p:spPr bwMode="auto">
            <a:xfrm>
              <a:off x="6005513" y="6657976"/>
              <a:ext cx="42863" cy="61913"/>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20" name="Freeform 211"/>
            <p:cNvSpPr>
              <a:spLocks/>
            </p:cNvSpPr>
            <p:nvPr/>
          </p:nvSpPr>
          <p:spPr bwMode="auto">
            <a:xfrm>
              <a:off x="6083300" y="6657976"/>
              <a:ext cx="55563" cy="61913"/>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21" name="Freeform 212"/>
            <p:cNvSpPr>
              <a:spLocks noEditPoints="1"/>
            </p:cNvSpPr>
            <p:nvPr/>
          </p:nvSpPr>
          <p:spPr bwMode="auto">
            <a:xfrm>
              <a:off x="6167438" y="6657976"/>
              <a:ext cx="49213" cy="61913"/>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22" name="Freeform 213"/>
            <p:cNvSpPr>
              <a:spLocks noEditPoints="1"/>
            </p:cNvSpPr>
            <p:nvPr/>
          </p:nvSpPr>
          <p:spPr bwMode="auto">
            <a:xfrm>
              <a:off x="6246813" y="6657976"/>
              <a:ext cx="42863" cy="61913"/>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23" name="Freeform 214"/>
            <p:cNvSpPr>
              <a:spLocks/>
            </p:cNvSpPr>
            <p:nvPr/>
          </p:nvSpPr>
          <p:spPr bwMode="auto">
            <a:xfrm>
              <a:off x="6323013" y="6657976"/>
              <a:ext cx="42863" cy="61913"/>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24" name="Freeform 215"/>
            <p:cNvSpPr>
              <a:spLocks/>
            </p:cNvSpPr>
            <p:nvPr/>
          </p:nvSpPr>
          <p:spPr bwMode="auto">
            <a:xfrm>
              <a:off x="6083300" y="5922963"/>
              <a:ext cx="209550" cy="411163"/>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25" name="Freeform 216"/>
            <p:cNvSpPr>
              <a:spLocks/>
            </p:cNvSpPr>
            <p:nvPr/>
          </p:nvSpPr>
          <p:spPr bwMode="auto">
            <a:xfrm>
              <a:off x="5961063" y="5911851"/>
              <a:ext cx="252413" cy="446088"/>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sp>
          <p:nvSpPr>
            <p:cNvPr id="126" name="Freeform 217"/>
            <p:cNvSpPr>
              <a:spLocks/>
            </p:cNvSpPr>
            <p:nvPr/>
          </p:nvSpPr>
          <p:spPr bwMode="auto">
            <a:xfrm>
              <a:off x="5864225" y="5907088"/>
              <a:ext cx="336550" cy="361950"/>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a-DK" sz="1800"/>
            </a:p>
          </p:txBody>
        </p:sp>
      </p:grpSp>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Blå layout - Billede højre">
    <p:spTree>
      <p:nvGrpSpPr>
        <p:cNvPr id="1" name=""/>
        <p:cNvGrpSpPr/>
        <p:nvPr/>
      </p:nvGrpSpPr>
      <p:grpSpPr>
        <a:xfrm>
          <a:off x="0" y="0"/>
          <a:ext cx="0" cy="0"/>
          <a:chOff x="0" y="0"/>
          <a:chExt cx="0" cy="0"/>
        </a:xfrm>
      </p:grpSpPr>
      <p:sp>
        <p:nvSpPr>
          <p:cNvPr id="7" name="Rectangle 6"/>
          <p:cNvSpPr/>
          <p:nvPr userDrawn="1"/>
        </p:nvSpPr>
        <p:spPr>
          <a:xfrm>
            <a:off x="1" y="0"/>
            <a:ext cx="39528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sz="1800"/>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6" name="Title 4"/>
          <p:cNvSpPr>
            <a:spLocks noGrp="1"/>
          </p:cNvSpPr>
          <p:nvPr>
            <p:ph type="title" hasCustomPrompt="1"/>
          </p:nvPr>
        </p:nvSpPr>
        <p:spPr>
          <a:xfrm>
            <a:off x="440531" y="373446"/>
            <a:ext cx="3340895" cy="1471230"/>
          </a:xfrm>
        </p:spPr>
        <p:txBody>
          <a:bodyPr rtlCol="0"/>
          <a:lstStyle>
            <a:lvl1pPr>
              <a:defRPr sz="3600">
                <a:solidFill>
                  <a:schemeClr val="bg1"/>
                </a:solidFill>
              </a:defRPr>
            </a:lvl1pPr>
          </a:lstStyle>
          <a:p>
            <a:pPr rtl="0"/>
            <a:r>
              <a:rPr lang="en-gb"/>
              <a:t>CLICK TO EDIT TITLE</a:t>
            </a:r>
            <a:endParaRPr lang="en-US" dirty="0"/>
          </a:p>
        </p:txBody>
      </p:sp>
      <p:grpSp>
        <p:nvGrpSpPr>
          <p:cNvPr id="31" name="Gruppe 30"/>
          <p:cNvGrpSpPr/>
          <p:nvPr userDrawn="1"/>
        </p:nvGrpSpPr>
        <p:grpSpPr>
          <a:xfrm>
            <a:off x="4099837" y="6027162"/>
            <a:ext cx="954530"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grpSp>
      </p:grpSp>
      <p:sp>
        <p:nvSpPr>
          <p:cNvPr id="4" name="Pladsholder til tekst 3"/>
          <p:cNvSpPr>
            <a:spLocks noGrp="1"/>
          </p:cNvSpPr>
          <p:nvPr>
            <p:ph type="body" sz="quarter" idx="12" hasCustomPrompt="1"/>
          </p:nvPr>
        </p:nvSpPr>
        <p:spPr>
          <a:xfrm>
            <a:off x="437555" y="2101810"/>
            <a:ext cx="3343871" cy="3600491"/>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grpSp>
        <p:nvGrpSpPr>
          <p:cNvPr id="2" name="Gruppe 1"/>
          <p:cNvGrpSpPr/>
          <p:nvPr userDrawn="1"/>
        </p:nvGrpSpPr>
        <p:grpSpPr>
          <a:xfrm>
            <a:off x="-2627" y="657225"/>
            <a:ext cx="303866"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solidFill>
                  <a:schemeClr val="bg1"/>
                </a:solidFill>
              </a:endParaRPr>
            </a:p>
          </p:txBody>
        </p:sp>
      </p:grpSp>
      <p:sp>
        <p:nvSpPr>
          <p:cNvPr id="75" name="Picture Placeholder 4"/>
          <p:cNvSpPr>
            <a:spLocks noGrp="1"/>
          </p:cNvSpPr>
          <p:nvPr>
            <p:ph type="pic" sz="quarter" idx="11" hasCustomPrompt="1"/>
          </p:nvPr>
        </p:nvSpPr>
        <p:spPr>
          <a:xfrm>
            <a:off x="3952875" y="0"/>
            <a:ext cx="5191125"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image" Target="../media/image4.emf"/><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0531" y="458583"/>
            <a:ext cx="7315200" cy="1386092"/>
          </a:xfrm>
          <a:prstGeom prst="rect">
            <a:avLst/>
          </a:prstGeom>
          <a:effectLst/>
        </p:spPr>
        <p:txBody>
          <a:bodyPr vert="horz" lIns="0" tIns="192024" rIns="0" bIns="0" rtlCol="0" anchor="t" anchorCtr="0">
            <a:noAutofit/>
          </a:bodyPr>
          <a:lstStyle/>
          <a:p>
            <a:pPr rtl="0"/>
            <a:r>
              <a:rPr lang="en-gb"/>
              <a:t>YOUR TITLE HERE</a:t>
            </a:r>
            <a:endParaRPr lang="en-US" dirty="0"/>
          </a:p>
        </p:txBody>
      </p:sp>
      <p:sp>
        <p:nvSpPr>
          <p:cNvPr id="6" name="Номер слайда 21"/>
          <p:cNvSpPr>
            <a:spLocks noGrp="1"/>
          </p:cNvSpPr>
          <p:nvPr>
            <p:ph type="sldNum" sz="quarter" idx="4"/>
          </p:nvPr>
        </p:nvSpPr>
        <p:spPr>
          <a:xfrm>
            <a:off x="8504915" y="593223"/>
            <a:ext cx="428601"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a:t>
            </a:fld>
            <a:endParaRPr lang="en-US" dirty="0"/>
          </a:p>
        </p:txBody>
      </p:sp>
      <p:sp>
        <p:nvSpPr>
          <p:cNvPr id="11" name="Text Placeholder 10"/>
          <p:cNvSpPr>
            <a:spLocks noGrp="1"/>
          </p:cNvSpPr>
          <p:nvPr>
            <p:ph type="body" idx="1"/>
          </p:nvPr>
        </p:nvSpPr>
        <p:spPr>
          <a:xfrm>
            <a:off x="442238" y="2032831"/>
            <a:ext cx="7315200" cy="3110442"/>
          </a:xfrm>
          <a:prstGeom prst="rect">
            <a:avLst/>
          </a:prstGeom>
        </p:spPr>
        <p:txBody>
          <a:bodyPr vert="horz" lIns="0" tIns="45720" rIns="0" bIns="45720" rtlCol="0">
            <a:normAutofit/>
          </a:bodyPr>
          <a:lstStyle/>
          <a:p>
            <a:pPr lvl="0" rtl="0"/>
            <a:r>
              <a:rPr lang="en-gb"/>
              <a:t>Click to edit master text styles</a:t>
            </a:r>
          </a:p>
          <a:p>
            <a:pPr lvl="1" rtl="0"/>
            <a:r>
              <a:rPr lang="en-gb"/>
              <a:t>Second level</a:t>
            </a:r>
          </a:p>
          <a:p>
            <a:pPr lvl="2" rtl="0"/>
            <a:r>
              <a:rPr lang="en-gb"/>
              <a:t>Third level</a:t>
            </a:r>
          </a:p>
          <a:p>
            <a:pPr lvl="4" rtl="0"/>
            <a:r>
              <a:rPr lang="en-gb"/>
              <a:t>Fourth level</a:t>
            </a:r>
            <a:endParaRPr lang="en-US" dirty="0"/>
          </a:p>
        </p:txBody>
      </p:sp>
      <p:grpSp>
        <p:nvGrpSpPr>
          <p:cNvPr id="81" name="Gruppe 80"/>
          <p:cNvGrpSpPr/>
          <p:nvPr userDrawn="1"/>
        </p:nvGrpSpPr>
        <p:grpSpPr>
          <a:xfrm>
            <a:off x="-2627" y="657225"/>
            <a:ext cx="303866"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grpSp>
      <p:grpSp>
        <p:nvGrpSpPr>
          <p:cNvPr id="59" name="Group 4"/>
          <p:cNvGrpSpPr>
            <a:grpSpLocks noChangeAspect="1"/>
          </p:cNvGrpSpPr>
          <p:nvPr userDrawn="1"/>
        </p:nvGrpSpPr>
        <p:grpSpPr bwMode="auto">
          <a:xfrm>
            <a:off x="4119563" y="5903914"/>
            <a:ext cx="927497" cy="815975"/>
            <a:chOff x="3460" y="3719"/>
            <a:chExt cx="779" cy="514"/>
          </a:xfrm>
        </p:grpSpPr>
        <p:sp>
          <p:nvSpPr>
            <p:cNvPr id="60"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61"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2"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3"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4"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5"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6"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7"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8"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89"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0"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1"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2"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3"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4"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5"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6"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7"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8"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99"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0"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1"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2"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3"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4"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5"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6"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7"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8"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09"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0"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1"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2"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3"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4"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5"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6"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7"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8"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19"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0"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1"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2"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3"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4"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5"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6"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7"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8"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29"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30"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sp>
          <p:nvSpPr>
            <p:cNvPr id="131"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sz="1800"/>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19" r:id="rId1"/>
    <p:sldLayoutId id="2147484053" r:id="rId2"/>
    <p:sldLayoutId id="2147484050"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18" r:id="rId12"/>
    <p:sldLayoutId id="2147484052" r:id="rId13"/>
    <p:sldLayoutId id="2147484066" r:id="rId14"/>
    <p:sldLayoutId id="2147484069" r:id="rId15"/>
    <p:sldLayoutId id="2147484070" r:id="rId16"/>
    <p:sldLayoutId id="2147484077" r:id="rId17"/>
    <p:sldLayoutId id="2147484075" r:id="rId18"/>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0" indent="0" algn="l" defTabSz="914318" rtl="0" eaLnBrk="1" latinLnBrk="0" hangingPunct="1">
        <a:lnSpc>
          <a:spcPct val="120000"/>
        </a:lnSpc>
        <a:spcBef>
          <a:spcPts val="1000"/>
        </a:spcBef>
        <a:buFont typeface="Arial" panose="020B0604020202020204" pitchFamily="34" charset="0"/>
        <a:buNone/>
        <a:defRPr sz="1600" kern="1200" spc="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4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2880" userDrawn="1">
          <p15:clr>
            <a:srgbClr val="F26B43"/>
          </p15:clr>
        </p15:guide>
        <p15:guide id="1" orient="horz" pos="1162" userDrawn="1">
          <p15:clr>
            <a:srgbClr val="F26B43"/>
          </p15:clr>
        </p15:guide>
        <p15:guide id="28" pos="278" userDrawn="1">
          <p15:clr>
            <a:srgbClr val="F26B43"/>
          </p15:clr>
        </p15:guide>
        <p15:guide id="29" pos="5490" userDrawn="1">
          <p15:clr>
            <a:srgbClr val="F26B43"/>
          </p15:clr>
        </p15:guide>
        <p15:guide id="48" pos="856" userDrawn="1">
          <p15:clr>
            <a:srgbClr val="F26B43"/>
          </p15:clr>
        </p15:guide>
        <p15:guide id="51" orient="horz" pos="414" userDrawn="1">
          <p15:clr>
            <a:srgbClr val="F26B43"/>
          </p15:clr>
        </p15:guide>
        <p15:guide id="52" pos="3254" userDrawn="1">
          <p15:clr>
            <a:srgbClr val="F26B43"/>
          </p15:clr>
        </p15:guide>
        <p15:guide id="53" pos="350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0531" y="458583"/>
            <a:ext cx="7315200" cy="138609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8504915" y="593223"/>
            <a:ext cx="428601"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11" name="Text Placeholder 10"/>
          <p:cNvSpPr>
            <a:spLocks noGrp="1"/>
          </p:cNvSpPr>
          <p:nvPr>
            <p:ph type="body" idx="1"/>
          </p:nvPr>
        </p:nvSpPr>
        <p:spPr>
          <a:xfrm>
            <a:off x="442238" y="2032831"/>
            <a:ext cx="7315200" cy="311044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4"/>
            <a:r>
              <a:rPr lang="en-US" dirty="0"/>
              <a:t>Fourth level</a:t>
            </a:r>
          </a:p>
        </p:txBody>
      </p:sp>
      <p:grpSp>
        <p:nvGrpSpPr>
          <p:cNvPr id="58" name="Gruppe 57"/>
          <p:cNvGrpSpPr/>
          <p:nvPr userDrawn="1"/>
        </p:nvGrpSpPr>
        <p:grpSpPr>
          <a:xfrm>
            <a:off x="4099837" y="6027162"/>
            <a:ext cx="954530" cy="669100"/>
            <a:chOff x="5387975" y="5659438"/>
            <a:chExt cx="1573213" cy="827087"/>
          </a:xfrm>
        </p:grpSpPr>
        <p:grpSp>
          <p:nvGrpSpPr>
            <p:cNvPr id="56" name="Gruppe 55"/>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57" name="Gruppe 56"/>
            <p:cNvGrpSpPr/>
            <p:nvPr userDrawn="1"/>
          </p:nvGrpSpPr>
          <p:grpSpPr>
            <a:xfrm>
              <a:off x="5880100" y="5659438"/>
              <a:ext cx="511175" cy="544512"/>
              <a:chOff x="5880100" y="5659438"/>
              <a:chExt cx="511175" cy="544512"/>
            </a:xfrm>
            <a:solidFill>
              <a:schemeClr val="tx1"/>
            </a:solidFill>
          </p:grpSpPr>
          <p:sp>
            <p:nvSpPr>
              <p:cNvPr id="5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grpSp>
        <p:nvGrpSpPr>
          <p:cNvPr id="81" name="Gruppe 80"/>
          <p:cNvGrpSpPr/>
          <p:nvPr userDrawn="1"/>
        </p:nvGrpSpPr>
        <p:grpSpPr>
          <a:xfrm>
            <a:off x="-2627" y="657225"/>
            <a:ext cx="303866"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spTree>
    <p:extLst>
      <p:ext uri="{BB962C8B-B14F-4D97-AF65-F5344CB8AC3E}">
        <p14:creationId xmlns:p14="http://schemas.microsoft.com/office/powerpoint/2010/main" val="490623774"/>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0" r:id="rId12"/>
    <p:sldLayoutId id="2147484091" r:id="rId13"/>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0" indent="0" algn="l" defTabSz="914318" rtl="0" eaLnBrk="1" latinLnBrk="0" hangingPunct="1">
        <a:lnSpc>
          <a:spcPct val="120000"/>
        </a:lnSpc>
        <a:spcBef>
          <a:spcPts val="1000"/>
        </a:spcBef>
        <a:buFont typeface="Arial" panose="020B0604020202020204" pitchFamily="34" charset="0"/>
        <a:buNone/>
        <a:defRPr sz="1600" kern="1200" spc="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4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2880" userDrawn="1">
          <p15:clr>
            <a:srgbClr val="F26B43"/>
          </p15:clr>
        </p15:guide>
        <p15:guide id="1" orient="horz" pos="1162" userDrawn="1">
          <p15:clr>
            <a:srgbClr val="F26B43"/>
          </p15:clr>
        </p15:guide>
        <p15:guide id="28" pos="278" userDrawn="1">
          <p15:clr>
            <a:srgbClr val="F26B43"/>
          </p15:clr>
        </p15:guide>
        <p15:guide id="29" pos="5490" userDrawn="1">
          <p15:clr>
            <a:srgbClr val="F26B43"/>
          </p15:clr>
        </p15:guide>
        <p15:guide id="48" pos="856" userDrawn="1">
          <p15:clr>
            <a:srgbClr val="F26B43"/>
          </p15:clr>
        </p15:guide>
        <p15:guide id="51" orient="horz" pos="414" userDrawn="1">
          <p15:clr>
            <a:srgbClr val="F26B43"/>
          </p15:clr>
        </p15:guide>
        <p15:guide id="52" pos="3254" userDrawn="1">
          <p15:clr>
            <a:srgbClr val="F26B43"/>
          </p15:clr>
        </p15:guide>
        <p15:guide id="53" pos="350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0531" y="458583"/>
            <a:ext cx="7315200" cy="138609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8504915" y="593223"/>
            <a:ext cx="428601"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11" name="Text Placeholder 10"/>
          <p:cNvSpPr>
            <a:spLocks noGrp="1"/>
          </p:cNvSpPr>
          <p:nvPr>
            <p:ph type="body" idx="1"/>
          </p:nvPr>
        </p:nvSpPr>
        <p:spPr>
          <a:xfrm>
            <a:off x="442238" y="2032831"/>
            <a:ext cx="7315200" cy="3110442"/>
          </a:xfrm>
          <a:prstGeom prst="rect">
            <a:avLst/>
          </a:prstGeom>
        </p:spPr>
        <p:txBody>
          <a:bodyPr vert="horz" lIns="0" tIns="45720" rIns="0" bIns="45720" rtlCol="0">
            <a:normAutofit/>
          </a:bodyPr>
          <a:lstStyle/>
          <a:p>
            <a:pPr lvl="0"/>
            <a:r>
              <a:rPr lang="en-US" dirty="0"/>
              <a:t>Click to edit master text styles</a:t>
            </a:r>
          </a:p>
          <a:p>
            <a:pPr lvl="1"/>
            <a:r>
              <a:rPr lang="en-US"/>
              <a:t>Second level</a:t>
            </a:r>
          </a:p>
          <a:p>
            <a:pPr lvl="2"/>
            <a:r>
              <a:rPr lang="en-US"/>
              <a:t>Third level</a:t>
            </a:r>
          </a:p>
          <a:p>
            <a:pPr lvl="3"/>
            <a:r>
              <a:rPr lang="en-US"/>
              <a:t>Fourth level</a:t>
            </a:r>
            <a:endParaRPr lang="en-US" dirty="0"/>
          </a:p>
        </p:txBody>
      </p:sp>
      <p:grpSp>
        <p:nvGrpSpPr>
          <p:cNvPr id="58" name="Gruppe 57"/>
          <p:cNvGrpSpPr/>
          <p:nvPr userDrawn="1"/>
        </p:nvGrpSpPr>
        <p:grpSpPr>
          <a:xfrm>
            <a:off x="4099837" y="6027162"/>
            <a:ext cx="954530" cy="669100"/>
            <a:chOff x="5387975" y="5659438"/>
            <a:chExt cx="1573213" cy="827087"/>
          </a:xfrm>
        </p:grpSpPr>
        <p:grpSp>
          <p:nvGrpSpPr>
            <p:cNvPr id="56" name="Gruppe 55"/>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nvGrpSpPr>
            <p:cNvPr id="57" name="Gruppe 56"/>
            <p:cNvGrpSpPr/>
            <p:nvPr userDrawn="1"/>
          </p:nvGrpSpPr>
          <p:grpSpPr>
            <a:xfrm>
              <a:off x="5880100" y="5659438"/>
              <a:ext cx="511175" cy="544512"/>
              <a:chOff x="5880100" y="5659438"/>
              <a:chExt cx="511175" cy="544512"/>
            </a:xfrm>
            <a:solidFill>
              <a:schemeClr val="tx1"/>
            </a:solidFill>
          </p:grpSpPr>
          <p:sp>
            <p:nvSpPr>
              <p:cNvPr id="5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5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grpSp>
      <p:grpSp>
        <p:nvGrpSpPr>
          <p:cNvPr id="81" name="Gruppe 80"/>
          <p:cNvGrpSpPr/>
          <p:nvPr userDrawn="1"/>
        </p:nvGrpSpPr>
        <p:grpSpPr>
          <a:xfrm>
            <a:off x="-2627" y="657225"/>
            <a:ext cx="303866"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sz="1800"/>
            </a:p>
          </p:txBody>
        </p:sp>
      </p:grpSp>
    </p:spTree>
    <p:extLst>
      <p:ext uri="{BB962C8B-B14F-4D97-AF65-F5344CB8AC3E}">
        <p14:creationId xmlns:p14="http://schemas.microsoft.com/office/powerpoint/2010/main" val="1403060158"/>
      </p:ext>
    </p:extLst>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 id="2147484106" r:id="rId13"/>
    <p:sldLayoutId id="2147484107" r:id="rId14"/>
    <p:sldLayoutId id="2147484108" r:id="rId15"/>
    <p:sldLayoutId id="2147484109" r:id="rId16"/>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285750" indent="-285750" algn="l" defTabSz="914318" rtl="0" eaLnBrk="1" latinLnBrk="0" hangingPunct="1">
        <a:lnSpc>
          <a:spcPct val="120000"/>
        </a:lnSpc>
        <a:spcBef>
          <a:spcPts val="1000"/>
        </a:spcBef>
        <a:buFontTx/>
        <a:buBlip>
          <a:blip r:embed="rId18"/>
        </a:buBlip>
        <a:defRPr sz="1600" kern="1200" spc="0">
          <a:solidFill>
            <a:schemeClr val="tx1"/>
          </a:solidFill>
          <a:latin typeface="+mn-lt"/>
          <a:ea typeface="+mn-ea"/>
          <a:cs typeface="+mn-cs"/>
        </a:defRPr>
      </a:lvl1pPr>
      <a:lvl2pPr marL="623888" indent="-285750" algn="l" defTabSz="914318" rtl="0" eaLnBrk="1" latinLnBrk="0" hangingPunct="1">
        <a:lnSpc>
          <a:spcPct val="120000"/>
        </a:lnSpc>
        <a:spcBef>
          <a:spcPts val="499"/>
        </a:spcBef>
        <a:buFontTx/>
        <a:buBlip>
          <a:blip r:embed="rId18"/>
        </a:buBlip>
        <a:defRPr sz="1400" kern="1200">
          <a:solidFill>
            <a:schemeClr val="tx1"/>
          </a:solidFill>
          <a:latin typeface="+mn-lt"/>
          <a:ea typeface="+mn-ea"/>
          <a:cs typeface="+mn-cs"/>
        </a:defRPr>
      </a:lvl2pPr>
      <a:lvl3pPr marL="806450" indent="-171450" algn="l" defTabSz="914318" rtl="0" eaLnBrk="1" latinLnBrk="0" hangingPunct="1">
        <a:lnSpc>
          <a:spcPct val="120000"/>
        </a:lnSpc>
        <a:spcBef>
          <a:spcPts val="499"/>
        </a:spcBef>
        <a:buFontTx/>
        <a:buBlip>
          <a:blip r:embed="rId19"/>
        </a:buBlip>
        <a:tabLst>
          <a:tab pos="898525" algn="l"/>
        </a:tabLst>
        <a:defRPr sz="1200" kern="1200">
          <a:solidFill>
            <a:schemeClr val="tx1"/>
          </a:solidFill>
          <a:latin typeface="+mn-lt"/>
          <a:ea typeface="+mn-ea"/>
          <a:cs typeface="+mn-cs"/>
        </a:defRPr>
      </a:lvl3pPr>
      <a:lvl4pPr marL="1071563" indent="-171450" algn="l" defTabSz="914318" rtl="0" eaLnBrk="1" latinLnBrk="0" hangingPunct="1">
        <a:lnSpc>
          <a:spcPct val="120000"/>
        </a:lnSpc>
        <a:spcBef>
          <a:spcPts val="499"/>
        </a:spcBef>
        <a:buFontTx/>
        <a:buBlip>
          <a:blip r:embed="rId19"/>
        </a:buBlip>
        <a:defRPr sz="1000" kern="1200">
          <a:solidFill>
            <a:schemeClr val="tx1">
              <a:alpha val="70000"/>
            </a:schemeClr>
          </a:solidFill>
          <a:latin typeface="+mn-lt"/>
          <a:ea typeface="+mn-ea"/>
          <a:cs typeface="+mn-cs"/>
        </a:defRPr>
      </a:lvl4pPr>
      <a:lvl5pPr marL="1071563" indent="-171450" algn="l" defTabSz="914318" rtl="0" eaLnBrk="1" latinLnBrk="0" hangingPunct="1">
        <a:lnSpc>
          <a:spcPct val="120000"/>
        </a:lnSpc>
        <a:spcBef>
          <a:spcPts val="499"/>
        </a:spcBef>
        <a:buFontTx/>
        <a:buBlip>
          <a:blip r:embed="rId19"/>
        </a:buBlip>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2880" userDrawn="1">
          <p15:clr>
            <a:srgbClr val="F26B43"/>
          </p15:clr>
        </p15:guide>
        <p15:guide id="1" orient="horz" pos="1162" userDrawn="1">
          <p15:clr>
            <a:srgbClr val="F26B43"/>
          </p15:clr>
        </p15:guide>
        <p15:guide id="28" pos="278" userDrawn="1">
          <p15:clr>
            <a:srgbClr val="F26B43"/>
          </p15:clr>
        </p15:guide>
        <p15:guide id="29" pos="5490" userDrawn="1">
          <p15:clr>
            <a:srgbClr val="F26B43"/>
          </p15:clr>
        </p15:guide>
        <p15:guide id="48" pos="856" userDrawn="1">
          <p15:clr>
            <a:srgbClr val="F26B43"/>
          </p15:clr>
        </p15:guide>
        <p15:guide id="51" orient="horz" pos="414" userDrawn="1">
          <p15:clr>
            <a:srgbClr val="F26B43"/>
          </p15:clr>
        </p15:guide>
        <p15:guide id="52" pos="3254" userDrawn="1">
          <p15:clr>
            <a:srgbClr val="F26B43"/>
          </p15:clr>
        </p15:guide>
        <p15:guide id="53" pos="350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10.tmp"/><Relationship Id="rId4" Type="http://schemas.openxmlformats.org/officeDocument/2006/relationships/image" Target="../media/image9.tmp"/></Relationships>
</file>

<file path=ppt/slides/_rels/slide3.xml.rels><?xml version="1.0" encoding="UTF-8" standalone="yes"?>
<Relationships xmlns="http://schemas.openxmlformats.org/package/2006/relationships"><Relationship Id="rId8" Type="http://schemas.openxmlformats.org/officeDocument/2006/relationships/image" Target="../media/image15.tmp"/><Relationship Id="rId3" Type="http://schemas.openxmlformats.org/officeDocument/2006/relationships/image" Target="../media/image8.png"/><Relationship Id="rId7" Type="http://schemas.openxmlformats.org/officeDocument/2006/relationships/image" Target="../media/image14.tmp"/><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9.tmp"/><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8.tmp"/><Relationship Id="rId5" Type="http://schemas.openxmlformats.org/officeDocument/2006/relationships/image" Target="../media/image17.tmp"/><Relationship Id="rId4" Type="http://schemas.openxmlformats.org/officeDocument/2006/relationships/image" Target="../media/image16.tm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20.tmp"/></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65447B-8E36-41A3-BC77-BD3B5569B55E}"/>
              </a:ext>
            </a:extLst>
          </p:cNvPr>
          <p:cNvSpPr/>
          <p:nvPr/>
        </p:nvSpPr>
        <p:spPr>
          <a:xfrm>
            <a:off x="3938954" y="5750005"/>
            <a:ext cx="1359877" cy="1107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Titel 1"/>
          <p:cNvSpPr>
            <a:spLocks noGrp="1"/>
          </p:cNvSpPr>
          <p:nvPr>
            <p:ph type="title"/>
          </p:nvPr>
        </p:nvSpPr>
        <p:spPr>
          <a:xfrm>
            <a:off x="692882" y="412336"/>
            <a:ext cx="6972755" cy="1474385"/>
          </a:xfrm>
        </p:spPr>
        <p:txBody>
          <a:bodyPr rtlCol="0"/>
          <a:lstStyle/>
          <a:p>
            <a:pPr rtl="0"/>
            <a:r>
              <a:rPr lang="es-ES" dirty="0">
                <a:solidFill>
                  <a:srgbClr val="002060"/>
                </a:solidFill>
                <a:latin typeface="Arial" panose="020B0604020202020204" pitchFamily="34" charset="0"/>
                <a:cs typeface="Arial" panose="020B0604020202020204" pitchFamily="34" charset="0"/>
              </a:rPr>
              <a:t>PROPOSED SOLUTION</a:t>
            </a:r>
            <a:endParaRPr lang="da-DK" dirty="0"/>
          </a:p>
        </p:txBody>
      </p:sp>
      <p:pic>
        <p:nvPicPr>
          <p:cNvPr id="3" name="Picture 2">
            <a:extLst>
              <a:ext uri="{FF2B5EF4-FFF2-40B4-BE49-F238E27FC236}">
                <a16:creationId xmlns:a16="http://schemas.microsoft.com/office/drawing/2014/main" id="{4324D522-05CB-46F9-8809-23E7234777B8}"/>
              </a:ext>
            </a:extLst>
          </p:cNvPr>
          <p:cNvPicPr>
            <a:picLocks noChangeAspect="1"/>
          </p:cNvPicPr>
          <p:nvPr/>
        </p:nvPicPr>
        <p:blipFill>
          <a:blip r:embed="rId3"/>
          <a:stretch>
            <a:fillRect/>
          </a:stretch>
        </p:blipFill>
        <p:spPr>
          <a:xfrm>
            <a:off x="586153" y="1618996"/>
            <a:ext cx="5454148" cy="4398734"/>
          </a:xfrm>
          <a:prstGeom prst="rect">
            <a:avLst/>
          </a:prstGeom>
        </p:spPr>
      </p:pic>
      <p:sp>
        <p:nvSpPr>
          <p:cNvPr id="5" name="Rectangle 4">
            <a:extLst>
              <a:ext uri="{FF2B5EF4-FFF2-40B4-BE49-F238E27FC236}">
                <a16:creationId xmlns:a16="http://schemas.microsoft.com/office/drawing/2014/main" id="{CED50F5B-CD83-4DF0-B5C8-781C038CBB20}"/>
              </a:ext>
            </a:extLst>
          </p:cNvPr>
          <p:cNvSpPr/>
          <p:nvPr/>
        </p:nvSpPr>
        <p:spPr>
          <a:xfrm>
            <a:off x="6260123" y="2381745"/>
            <a:ext cx="2672862" cy="1754326"/>
          </a:xfrm>
          <a:prstGeom prst="rect">
            <a:avLst/>
          </a:prstGeom>
        </p:spPr>
        <p:txBody>
          <a:bodyPr wrap="square">
            <a:spAutoFit/>
          </a:bodyPr>
          <a:lstStyle/>
          <a:p>
            <a:pPr marL="285750" indent="-285750">
              <a:buFont typeface="Wingdings" panose="05000000000000000000" pitchFamily="2" charset="2"/>
              <a:buChar char="§"/>
            </a:pPr>
            <a:r>
              <a:rPr lang="en-GB" b="0" i="0" dirty="0">
                <a:effectLst/>
                <a:latin typeface="Arial" panose="020B0604020202020204" pitchFamily="34" charset="0"/>
              </a:rPr>
              <a:t>Low computational </a:t>
            </a:r>
            <a:r>
              <a:rPr lang="en-GB" dirty="0">
                <a:latin typeface="Arial" panose="020B0604020202020204" pitchFamily="34" charset="0"/>
              </a:rPr>
              <a:t>burden.</a:t>
            </a:r>
          </a:p>
          <a:p>
            <a:pPr marL="285750" indent="-285750">
              <a:buFont typeface="Wingdings" panose="05000000000000000000" pitchFamily="2" charset="2"/>
              <a:buChar char="§"/>
            </a:pPr>
            <a:endParaRPr lang="en-GB" b="0" i="0" dirty="0">
              <a:effectLst/>
              <a:latin typeface="Arial" panose="020B0604020202020204" pitchFamily="34" charset="0"/>
            </a:endParaRPr>
          </a:p>
          <a:p>
            <a:pPr marL="285750" indent="-285750">
              <a:buFont typeface="Wingdings" panose="05000000000000000000" pitchFamily="2" charset="2"/>
              <a:buChar char="§"/>
            </a:pPr>
            <a:r>
              <a:rPr lang="en-GB" b="0" i="0" dirty="0">
                <a:effectLst/>
                <a:latin typeface="Arial" panose="020B0604020202020204" pitchFamily="34" charset="0"/>
              </a:rPr>
              <a:t>Abilit</a:t>
            </a:r>
            <a:r>
              <a:rPr lang="en-GB" dirty="0">
                <a:latin typeface="Arial" panose="020B0604020202020204" pitchFamily="34" charset="0"/>
              </a:rPr>
              <a:t>y to imitate different controllers.</a:t>
            </a:r>
          </a:p>
          <a:p>
            <a:pPr marL="285750" indent="-285750">
              <a:buFontTx/>
              <a:buChar char="-"/>
            </a:pPr>
            <a:endParaRPr lang="en-GB" b="0" i="0" dirty="0">
              <a:effectLst/>
              <a:latin typeface="Arial" panose="020B0604020202020204" pitchFamily="34" charset="0"/>
            </a:endParaRPr>
          </a:p>
        </p:txBody>
      </p:sp>
      <p:sp>
        <p:nvSpPr>
          <p:cNvPr id="6" name="Rectangle 5">
            <a:extLst>
              <a:ext uri="{FF2B5EF4-FFF2-40B4-BE49-F238E27FC236}">
                <a16:creationId xmlns:a16="http://schemas.microsoft.com/office/drawing/2014/main" id="{6E97E3FB-BE3C-4B08-ADCE-6333E4A7637A}"/>
              </a:ext>
            </a:extLst>
          </p:cNvPr>
          <p:cNvSpPr/>
          <p:nvPr/>
        </p:nvSpPr>
        <p:spPr>
          <a:xfrm>
            <a:off x="692882" y="2311104"/>
            <a:ext cx="808482" cy="369332"/>
          </a:xfrm>
          <a:prstGeom prst="rect">
            <a:avLst/>
          </a:prstGeom>
          <a:solidFill>
            <a:schemeClr val="tx1">
              <a:lumMod val="20000"/>
              <a:lumOff val="80000"/>
            </a:schemeClr>
          </a:solidFill>
        </p:spPr>
        <p:txBody>
          <a:bodyPr wrap="square">
            <a:spAutoFit/>
          </a:bodyPr>
          <a:lstStyle/>
          <a:p>
            <a:r>
              <a:rPr lang="en-GB" b="0" i="0" dirty="0">
                <a:effectLst/>
                <a:latin typeface="Arial" panose="020B0604020202020204" pitchFamily="34" charset="0"/>
              </a:rPr>
              <a:t>Inputs</a:t>
            </a:r>
          </a:p>
        </p:txBody>
      </p:sp>
      <p:sp>
        <p:nvSpPr>
          <p:cNvPr id="8" name="Rectangle 7">
            <a:extLst>
              <a:ext uri="{FF2B5EF4-FFF2-40B4-BE49-F238E27FC236}">
                <a16:creationId xmlns:a16="http://schemas.microsoft.com/office/drawing/2014/main" id="{6BABF381-19FA-4F59-9636-D8569C675E0B}"/>
              </a:ext>
            </a:extLst>
          </p:cNvPr>
          <p:cNvSpPr/>
          <p:nvPr/>
        </p:nvSpPr>
        <p:spPr>
          <a:xfrm>
            <a:off x="5077376" y="2313653"/>
            <a:ext cx="983518" cy="369332"/>
          </a:xfrm>
          <a:prstGeom prst="rect">
            <a:avLst/>
          </a:prstGeom>
          <a:solidFill>
            <a:schemeClr val="tx1">
              <a:lumMod val="20000"/>
              <a:lumOff val="80000"/>
            </a:schemeClr>
          </a:solidFill>
        </p:spPr>
        <p:txBody>
          <a:bodyPr wrap="square">
            <a:spAutoFit/>
          </a:bodyPr>
          <a:lstStyle/>
          <a:p>
            <a:r>
              <a:rPr lang="en-GB" dirty="0">
                <a:latin typeface="Arial" panose="020B0604020202020204" pitchFamily="34" charset="0"/>
              </a:rPr>
              <a:t>Outputs</a:t>
            </a:r>
          </a:p>
        </p:txBody>
      </p:sp>
    </p:spTree>
    <p:extLst>
      <p:ext uri="{BB962C8B-B14F-4D97-AF65-F5344CB8AC3E}">
        <p14:creationId xmlns:p14="http://schemas.microsoft.com/office/powerpoint/2010/main" val="96126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65447B-8E36-41A3-BC77-BD3B5569B55E}"/>
              </a:ext>
            </a:extLst>
          </p:cNvPr>
          <p:cNvSpPr/>
          <p:nvPr/>
        </p:nvSpPr>
        <p:spPr>
          <a:xfrm>
            <a:off x="3938954" y="5750005"/>
            <a:ext cx="1359877" cy="1107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Titel 1"/>
          <p:cNvSpPr>
            <a:spLocks noGrp="1"/>
          </p:cNvSpPr>
          <p:nvPr>
            <p:ph type="title"/>
          </p:nvPr>
        </p:nvSpPr>
        <p:spPr>
          <a:xfrm>
            <a:off x="692883" y="412336"/>
            <a:ext cx="5661736" cy="1474385"/>
          </a:xfrm>
        </p:spPr>
        <p:txBody>
          <a:bodyPr rtlCol="0"/>
          <a:lstStyle/>
          <a:p>
            <a:pPr rtl="0"/>
            <a:r>
              <a:rPr lang="es-ES" dirty="0">
                <a:solidFill>
                  <a:srgbClr val="002060"/>
                </a:solidFill>
                <a:latin typeface="Arial" panose="020B0604020202020204" pitchFamily="34" charset="0"/>
                <a:cs typeface="Arial" panose="020B0604020202020204" pitchFamily="34" charset="0"/>
              </a:rPr>
              <a:t>ARTIFICIAL NEURAL NETWORKS</a:t>
            </a:r>
            <a:endParaRPr lang="da-DK" dirty="0"/>
          </a:p>
        </p:txBody>
      </p:sp>
      <p:pic>
        <p:nvPicPr>
          <p:cNvPr id="9" name="Picture 8">
            <a:extLst>
              <a:ext uri="{FF2B5EF4-FFF2-40B4-BE49-F238E27FC236}">
                <a16:creationId xmlns:a16="http://schemas.microsoft.com/office/drawing/2014/main" id="{9B77F5A1-5D54-49EF-B1E8-9F9DCDBA0E88}"/>
              </a:ext>
            </a:extLst>
          </p:cNvPr>
          <p:cNvPicPr>
            <a:picLocks noChangeAspect="1"/>
          </p:cNvPicPr>
          <p:nvPr/>
        </p:nvPicPr>
        <p:blipFill>
          <a:blip r:embed="rId3"/>
          <a:stretch>
            <a:fillRect/>
          </a:stretch>
        </p:blipFill>
        <p:spPr>
          <a:xfrm>
            <a:off x="6354619" y="412336"/>
            <a:ext cx="2413214" cy="1946240"/>
          </a:xfrm>
          <a:prstGeom prst="rect">
            <a:avLst/>
          </a:prstGeom>
        </p:spPr>
      </p:pic>
      <p:sp>
        <p:nvSpPr>
          <p:cNvPr id="10" name="Rectangle 9">
            <a:extLst>
              <a:ext uri="{FF2B5EF4-FFF2-40B4-BE49-F238E27FC236}">
                <a16:creationId xmlns:a16="http://schemas.microsoft.com/office/drawing/2014/main" id="{53B130C2-C566-48BB-B740-FED78D1DD0FE}"/>
              </a:ext>
            </a:extLst>
          </p:cNvPr>
          <p:cNvSpPr/>
          <p:nvPr/>
        </p:nvSpPr>
        <p:spPr>
          <a:xfrm>
            <a:off x="692882" y="2444543"/>
            <a:ext cx="5144499" cy="646331"/>
          </a:xfrm>
          <a:prstGeom prst="rect">
            <a:avLst/>
          </a:prstGeom>
        </p:spPr>
        <p:txBody>
          <a:bodyPr wrap="square">
            <a:spAutoFit/>
          </a:bodyPr>
          <a:lstStyle/>
          <a:p>
            <a:pPr marL="285750" indent="-285750">
              <a:buFont typeface="Wingdings" panose="05000000000000000000" pitchFamily="2" charset="2"/>
              <a:buChar char="§"/>
            </a:pPr>
            <a:r>
              <a:rPr lang="en-GB" b="0" i="0" dirty="0">
                <a:effectLst/>
                <a:latin typeface="Arial" panose="020B0604020202020204" pitchFamily="34" charset="0"/>
              </a:rPr>
              <a:t>Linear behaviour of a single unit:</a:t>
            </a:r>
            <a:endParaRPr lang="en-GB" dirty="0">
              <a:latin typeface="Arial" panose="020B0604020202020204" pitchFamily="34" charset="0"/>
            </a:endParaRPr>
          </a:p>
          <a:p>
            <a:pPr marL="285750" indent="-285750">
              <a:buFontTx/>
              <a:buChar char="-"/>
            </a:pPr>
            <a:endParaRPr lang="en-GB" b="0" i="0" dirty="0">
              <a:effectLst/>
              <a:latin typeface="Arial" panose="020B0604020202020204" pitchFamily="34" charset="0"/>
            </a:endParaRPr>
          </a:p>
        </p:txBody>
      </p:sp>
      <p:pic>
        <p:nvPicPr>
          <p:cNvPr id="12" name="Picture 11" descr="A picture containing drawing, clock&#10;&#10;Description automatically generated">
            <a:extLst>
              <a:ext uri="{FF2B5EF4-FFF2-40B4-BE49-F238E27FC236}">
                <a16:creationId xmlns:a16="http://schemas.microsoft.com/office/drawing/2014/main" id="{2718E9A4-926E-4715-A511-71E1F5C7C2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2568" y="2930861"/>
            <a:ext cx="1738864" cy="430431"/>
          </a:xfrm>
          <a:prstGeom prst="rect">
            <a:avLst/>
          </a:prstGeom>
        </p:spPr>
      </p:pic>
      <p:sp>
        <p:nvSpPr>
          <p:cNvPr id="13" name="Rectangle 12">
            <a:extLst>
              <a:ext uri="{FF2B5EF4-FFF2-40B4-BE49-F238E27FC236}">
                <a16:creationId xmlns:a16="http://schemas.microsoft.com/office/drawing/2014/main" id="{DD1253CE-5415-4CFD-8458-F81450C915DD}"/>
              </a:ext>
            </a:extLst>
          </p:cNvPr>
          <p:cNvSpPr/>
          <p:nvPr/>
        </p:nvSpPr>
        <p:spPr>
          <a:xfrm>
            <a:off x="692883" y="4062141"/>
            <a:ext cx="5144499" cy="646331"/>
          </a:xfrm>
          <a:prstGeom prst="rect">
            <a:avLst/>
          </a:prstGeom>
        </p:spPr>
        <p:txBody>
          <a:bodyPr wrap="square">
            <a:spAutoFit/>
          </a:bodyPr>
          <a:lstStyle/>
          <a:p>
            <a:pPr marL="285750" indent="-285750">
              <a:buFont typeface="Wingdings" panose="05000000000000000000" pitchFamily="2" charset="2"/>
              <a:buChar char="§"/>
            </a:pPr>
            <a:r>
              <a:rPr lang="en-GB" b="0" i="0" dirty="0">
                <a:effectLst/>
                <a:latin typeface="Arial" panose="020B0604020202020204" pitchFamily="34" charset="0"/>
              </a:rPr>
              <a:t>Linear behaviour of a whole layer:</a:t>
            </a:r>
            <a:endParaRPr lang="en-GB" dirty="0">
              <a:latin typeface="Arial" panose="020B0604020202020204" pitchFamily="34" charset="0"/>
            </a:endParaRPr>
          </a:p>
          <a:p>
            <a:pPr marL="285750" indent="-285750">
              <a:buFontTx/>
              <a:buChar char="-"/>
            </a:pPr>
            <a:endParaRPr lang="en-GB" b="0" i="0" dirty="0">
              <a:effectLst/>
              <a:latin typeface="Arial" panose="020B0604020202020204" pitchFamily="34" charset="0"/>
            </a:endParaRPr>
          </a:p>
        </p:txBody>
      </p:sp>
      <p:pic>
        <p:nvPicPr>
          <p:cNvPr id="15" name="Picture 14" descr="A picture containing drawing, clock&#10;&#10;Description automatically generated">
            <a:extLst>
              <a:ext uri="{FF2B5EF4-FFF2-40B4-BE49-F238E27FC236}">
                <a16:creationId xmlns:a16="http://schemas.microsoft.com/office/drawing/2014/main" id="{F0C1A424-04E8-4E92-9128-1FF2C4E267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2568" y="4601646"/>
            <a:ext cx="1738864" cy="390246"/>
          </a:xfrm>
          <a:prstGeom prst="rect">
            <a:avLst/>
          </a:prstGeom>
        </p:spPr>
      </p:pic>
    </p:spTree>
    <p:extLst>
      <p:ext uri="{BB962C8B-B14F-4D97-AF65-F5344CB8AC3E}">
        <p14:creationId xmlns:p14="http://schemas.microsoft.com/office/powerpoint/2010/main" val="178186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65447B-8E36-41A3-BC77-BD3B5569B55E}"/>
              </a:ext>
            </a:extLst>
          </p:cNvPr>
          <p:cNvSpPr/>
          <p:nvPr/>
        </p:nvSpPr>
        <p:spPr>
          <a:xfrm>
            <a:off x="3938954" y="5750005"/>
            <a:ext cx="1359877" cy="1107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Titel 1"/>
          <p:cNvSpPr>
            <a:spLocks noGrp="1"/>
          </p:cNvSpPr>
          <p:nvPr>
            <p:ph type="title"/>
          </p:nvPr>
        </p:nvSpPr>
        <p:spPr>
          <a:xfrm>
            <a:off x="692883" y="412336"/>
            <a:ext cx="5661736" cy="1474385"/>
          </a:xfrm>
        </p:spPr>
        <p:txBody>
          <a:bodyPr rtlCol="0"/>
          <a:lstStyle/>
          <a:p>
            <a:pPr rtl="0"/>
            <a:r>
              <a:rPr lang="es-ES" dirty="0">
                <a:solidFill>
                  <a:srgbClr val="002060"/>
                </a:solidFill>
                <a:latin typeface="Arial" panose="020B0604020202020204" pitchFamily="34" charset="0"/>
                <a:cs typeface="Arial" panose="020B0604020202020204" pitchFamily="34" charset="0"/>
              </a:rPr>
              <a:t>ARTIFICIAL NEURAL NETWORKS</a:t>
            </a:r>
            <a:endParaRPr lang="da-DK" dirty="0"/>
          </a:p>
        </p:txBody>
      </p:sp>
      <p:pic>
        <p:nvPicPr>
          <p:cNvPr id="9" name="Picture 8">
            <a:extLst>
              <a:ext uri="{FF2B5EF4-FFF2-40B4-BE49-F238E27FC236}">
                <a16:creationId xmlns:a16="http://schemas.microsoft.com/office/drawing/2014/main" id="{9B77F5A1-5D54-49EF-B1E8-9F9DCDBA0E88}"/>
              </a:ext>
            </a:extLst>
          </p:cNvPr>
          <p:cNvPicPr>
            <a:picLocks noChangeAspect="1"/>
          </p:cNvPicPr>
          <p:nvPr/>
        </p:nvPicPr>
        <p:blipFill>
          <a:blip r:embed="rId3"/>
          <a:stretch>
            <a:fillRect/>
          </a:stretch>
        </p:blipFill>
        <p:spPr>
          <a:xfrm>
            <a:off x="6354619" y="412336"/>
            <a:ext cx="2413214" cy="1946240"/>
          </a:xfrm>
          <a:prstGeom prst="rect">
            <a:avLst/>
          </a:prstGeom>
        </p:spPr>
      </p:pic>
      <p:sp>
        <p:nvSpPr>
          <p:cNvPr id="5" name="Rectangle 4">
            <a:extLst>
              <a:ext uri="{FF2B5EF4-FFF2-40B4-BE49-F238E27FC236}">
                <a16:creationId xmlns:a16="http://schemas.microsoft.com/office/drawing/2014/main" id="{1DE6C75A-068C-46F4-B6AD-09300A1B269F}"/>
              </a:ext>
            </a:extLst>
          </p:cNvPr>
          <p:cNvSpPr/>
          <p:nvPr/>
        </p:nvSpPr>
        <p:spPr>
          <a:xfrm>
            <a:off x="692882" y="2121377"/>
            <a:ext cx="5144499" cy="646331"/>
          </a:xfrm>
          <a:prstGeom prst="rect">
            <a:avLst/>
          </a:prstGeom>
        </p:spPr>
        <p:txBody>
          <a:bodyPr wrap="square">
            <a:spAutoFit/>
          </a:bodyPr>
          <a:lstStyle/>
          <a:p>
            <a:pPr marL="285750" indent="-285750">
              <a:buFont typeface="Wingdings" panose="05000000000000000000" pitchFamily="2" charset="2"/>
              <a:buChar char="§"/>
            </a:pPr>
            <a:r>
              <a:rPr lang="en-GB" b="0" i="0" dirty="0">
                <a:effectLst/>
                <a:latin typeface="Arial" panose="020B0604020202020204" pitchFamily="34" charset="0"/>
              </a:rPr>
              <a:t>Activation functions:</a:t>
            </a:r>
            <a:endParaRPr lang="en-GB" dirty="0">
              <a:latin typeface="Arial" panose="020B0604020202020204" pitchFamily="34" charset="0"/>
            </a:endParaRPr>
          </a:p>
          <a:p>
            <a:pPr marL="285750" indent="-285750">
              <a:buFontTx/>
              <a:buChar char="-"/>
            </a:pPr>
            <a:endParaRPr lang="en-GB" b="0" i="0" dirty="0">
              <a:effectLst/>
              <a:latin typeface="Arial" panose="020B0604020202020204" pitchFamily="34" charset="0"/>
            </a:endParaRPr>
          </a:p>
        </p:txBody>
      </p:sp>
      <p:pic>
        <p:nvPicPr>
          <p:cNvPr id="4" name="Picture 3" descr="A picture containing table&#10;&#10;Description automatically generated">
            <a:extLst>
              <a:ext uri="{FF2B5EF4-FFF2-40B4-BE49-F238E27FC236}">
                <a16:creationId xmlns:a16="http://schemas.microsoft.com/office/drawing/2014/main" id="{0A5F8A86-2EC0-415C-87D2-5C235E36AD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21" y="2717036"/>
            <a:ext cx="3363058" cy="471539"/>
          </a:xfrm>
          <a:prstGeom prst="rect">
            <a:avLst/>
          </a:prstGeom>
        </p:spPr>
      </p:pic>
      <p:pic>
        <p:nvPicPr>
          <p:cNvPr id="11" name="Picture 10" descr="A picture containing text, looking, sitting&#10;&#10;Description automatically generated">
            <a:extLst>
              <a:ext uri="{FF2B5EF4-FFF2-40B4-BE49-F238E27FC236}">
                <a16:creationId xmlns:a16="http://schemas.microsoft.com/office/drawing/2014/main" id="{5B99E968-AEBE-44CF-8206-A29A123E05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361" y="3429000"/>
            <a:ext cx="3926977" cy="2384236"/>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3B0B1761-3749-4D9B-9B45-F348EF8317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3664" y="3814373"/>
            <a:ext cx="3661024" cy="1956249"/>
          </a:xfrm>
          <a:prstGeom prst="rect">
            <a:avLst/>
          </a:prstGeom>
        </p:spPr>
      </p:pic>
      <p:pic>
        <p:nvPicPr>
          <p:cNvPr id="17" name="Picture 16" descr="A picture containing drawing, clock&#10;&#10;Description automatically generated">
            <a:extLst>
              <a:ext uri="{FF2B5EF4-FFF2-40B4-BE49-F238E27FC236}">
                <a16:creationId xmlns:a16="http://schemas.microsoft.com/office/drawing/2014/main" id="{31E438BC-127E-4751-A5D3-E24E066EC8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5904" y="2344113"/>
            <a:ext cx="2604707" cy="576862"/>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25A84CF0-DB18-406D-A46D-AC2206E3F3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0471" y="3074241"/>
            <a:ext cx="2695575" cy="735572"/>
          </a:xfrm>
          <a:prstGeom prst="rect">
            <a:avLst/>
          </a:prstGeom>
        </p:spPr>
      </p:pic>
    </p:spTree>
    <p:extLst>
      <p:ext uri="{BB962C8B-B14F-4D97-AF65-F5344CB8AC3E}">
        <p14:creationId xmlns:p14="http://schemas.microsoft.com/office/powerpoint/2010/main" val="154152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65447B-8E36-41A3-BC77-BD3B5569B55E}"/>
              </a:ext>
            </a:extLst>
          </p:cNvPr>
          <p:cNvSpPr/>
          <p:nvPr/>
        </p:nvSpPr>
        <p:spPr>
          <a:xfrm>
            <a:off x="3938954" y="5750005"/>
            <a:ext cx="1359877" cy="1107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Titel 1"/>
          <p:cNvSpPr>
            <a:spLocks noGrp="1"/>
          </p:cNvSpPr>
          <p:nvPr>
            <p:ph type="title"/>
          </p:nvPr>
        </p:nvSpPr>
        <p:spPr>
          <a:xfrm>
            <a:off x="692883" y="412336"/>
            <a:ext cx="5661736" cy="1474385"/>
          </a:xfrm>
        </p:spPr>
        <p:txBody>
          <a:bodyPr rtlCol="0"/>
          <a:lstStyle/>
          <a:p>
            <a:pPr rtl="0"/>
            <a:r>
              <a:rPr lang="es-ES" dirty="0">
                <a:solidFill>
                  <a:srgbClr val="002060"/>
                </a:solidFill>
                <a:latin typeface="Arial" panose="020B0604020202020204" pitchFamily="34" charset="0"/>
                <a:cs typeface="Arial" panose="020B0604020202020204" pitchFamily="34" charset="0"/>
              </a:rPr>
              <a:t>ARTIFICIAL NEURAL NETWORKS</a:t>
            </a:r>
            <a:endParaRPr lang="da-DK" dirty="0"/>
          </a:p>
        </p:txBody>
      </p:sp>
      <p:pic>
        <p:nvPicPr>
          <p:cNvPr id="9" name="Picture 8">
            <a:extLst>
              <a:ext uri="{FF2B5EF4-FFF2-40B4-BE49-F238E27FC236}">
                <a16:creationId xmlns:a16="http://schemas.microsoft.com/office/drawing/2014/main" id="{9B77F5A1-5D54-49EF-B1E8-9F9DCDBA0E88}"/>
              </a:ext>
            </a:extLst>
          </p:cNvPr>
          <p:cNvPicPr>
            <a:picLocks noChangeAspect="1"/>
          </p:cNvPicPr>
          <p:nvPr/>
        </p:nvPicPr>
        <p:blipFill>
          <a:blip r:embed="rId3"/>
          <a:stretch>
            <a:fillRect/>
          </a:stretch>
        </p:blipFill>
        <p:spPr>
          <a:xfrm>
            <a:off x="6354619" y="412336"/>
            <a:ext cx="2413214" cy="1946240"/>
          </a:xfrm>
          <a:prstGeom prst="rect">
            <a:avLst/>
          </a:prstGeom>
        </p:spPr>
      </p:pic>
      <p:sp>
        <p:nvSpPr>
          <p:cNvPr id="5" name="Rectangle 4">
            <a:extLst>
              <a:ext uri="{FF2B5EF4-FFF2-40B4-BE49-F238E27FC236}">
                <a16:creationId xmlns:a16="http://schemas.microsoft.com/office/drawing/2014/main" id="{B880CC79-19C5-4BA9-8A00-1408E1B7B859}"/>
              </a:ext>
            </a:extLst>
          </p:cNvPr>
          <p:cNvSpPr/>
          <p:nvPr/>
        </p:nvSpPr>
        <p:spPr>
          <a:xfrm>
            <a:off x="692882" y="2121377"/>
            <a:ext cx="5144499" cy="646331"/>
          </a:xfrm>
          <a:prstGeom prst="rect">
            <a:avLst/>
          </a:prstGeom>
        </p:spPr>
        <p:txBody>
          <a:bodyPr wrap="square">
            <a:spAutoFit/>
          </a:bodyPr>
          <a:lstStyle/>
          <a:p>
            <a:pPr marL="285750" indent="-285750">
              <a:buFont typeface="Wingdings" panose="05000000000000000000" pitchFamily="2" charset="2"/>
              <a:buChar char="§"/>
            </a:pPr>
            <a:r>
              <a:rPr lang="en-GB" b="0" i="0" dirty="0">
                <a:effectLst/>
                <a:latin typeface="Arial" panose="020B0604020202020204" pitchFamily="34" charset="0"/>
              </a:rPr>
              <a:t>Cost function:</a:t>
            </a:r>
            <a:endParaRPr lang="en-GB" dirty="0">
              <a:latin typeface="Arial" panose="020B0604020202020204" pitchFamily="34" charset="0"/>
            </a:endParaRPr>
          </a:p>
          <a:p>
            <a:pPr marL="285750" indent="-285750">
              <a:buFontTx/>
              <a:buChar char="-"/>
            </a:pPr>
            <a:endParaRPr lang="en-GB" b="0" i="0" dirty="0">
              <a:effectLst/>
              <a:latin typeface="Arial" panose="020B0604020202020204" pitchFamily="34" charset="0"/>
            </a:endParaRPr>
          </a:p>
        </p:txBody>
      </p:sp>
      <p:pic>
        <p:nvPicPr>
          <p:cNvPr id="4" name="Picture 3" descr="A drawing of a person&#10;&#10;Description automatically generated">
            <a:extLst>
              <a:ext uri="{FF2B5EF4-FFF2-40B4-BE49-F238E27FC236}">
                <a16:creationId xmlns:a16="http://schemas.microsoft.com/office/drawing/2014/main" id="{E7050EC0-05CC-45CE-ACCD-2F6708BC0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4295" y="2157207"/>
            <a:ext cx="3215410" cy="861270"/>
          </a:xfrm>
          <a:prstGeom prst="rect">
            <a:avLst/>
          </a:prstGeom>
        </p:spPr>
      </p:pic>
      <p:sp>
        <p:nvSpPr>
          <p:cNvPr id="8" name="Rectangle 7">
            <a:extLst>
              <a:ext uri="{FF2B5EF4-FFF2-40B4-BE49-F238E27FC236}">
                <a16:creationId xmlns:a16="http://schemas.microsoft.com/office/drawing/2014/main" id="{D4E3D1CB-3DBE-48A7-A083-BBCA7BDD5CDA}"/>
              </a:ext>
            </a:extLst>
          </p:cNvPr>
          <p:cNvSpPr/>
          <p:nvPr/>
        </p:nvSpPr>
        <p:spPr>
          <a:xfrm>
            <a:off x="692149" y="3219397"/>
            <a:ext cx="7565292" cy="646331"/>
          </a:xfrm>
          <a:prstGeom prst="rect">
            <a:avLst/>
          </a:prstGeom>
        </p:spPr>
        <p:txBody>
          <a:bodyPr wrap="square">
            <a:spAutoFit/>
          </a:bodyPr>
          <a:lstStyle/>
          <a:p>
            <a:pPr marL="285750" indent="-285750">
              <a:buFont typeface="Wingdings" panose="05000000000000000000" pitchFamily="2" charset="2"/>
              <a:buChar char="§"/>
            </a:pPr>
            <a:r>
              <a:rPr lang="en-GB" dirty="0">
                <a:latin typeface="Arial" panose="020B0604020202020204" pitchFamily="34" charset="0"/>
              </a:rPr>
              <a:t>Gradient computation through the back-propagation algorithm</a:t>
            </a:r>
            <a:r>
              <a:rPr lang="en-GB" b="0" i="0" dirty="0">
                <a:effectLst/>
                <a:latin typeface="Arial" panose="020B0604020202020204" pitchFamily="34" charset="0"/>
              </a:rPr>
              <a:t>:</a:t>
            </a:r>
            <a:endParaRPr lang="en-GB" dirty="0">
              <a:latin typeface="Arial" panose="020B0604020202020204" pitchFamily="34" charset="0"/>
            </a:endParaRPr>
          </a:p>
          <a:p>
            <a:pPr marL="285750" indent="-285750">
              <a:buFontTx/>
              <a:buChar char="-"/>
            </a:pPr>
            <a:endParaRPr lang="en-GB" b="0" i="0" dirty="0">
              <a:effectLst/>
              <a:latin typeface="Arial" panose="020B0604020202020204" pitchFamily="34" charset="0"/>
            </a:endParaRPr>
          </a:p>
        </p:txBody>
      </p:sp>
      <p:pic>
        <p:nvPicPr>
          <p:cNvPr id="10" name="Picture 9" descr="A drawing of a face&#10;&#10;Description automatically generated">
            <a:extLst>
              <a:ext uri="{FF2B5EF4-FFF2-40B4-BE49-F238E27FC236}">
                <a16:creationId xmlns:a16="http://schemas.microsoft.com/office/drawing/2014/main" id="{EA4786E8-C94E-4B66-B1A1-CA05118918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3424" y="3717013"/>
            <a:ext cx="2295525" cy="746893"/>
          </a:xfrm>
          <a:prstGeom prst="rect">
            <a:avLst/>
          </a:prstGeom>
        </p:spPr>
      </p:pic>
      <p:sp>
        <p:nvSpPr>
          <p:cNvPr id="11" name="Rectangle 10">
            <a:extLst>
              <a:ext uri="{FF2B5EF4-FFF2-40B4-BE49-F238E27FC236}">
                <a16:creationId xmlns:a16="http://schemas.microsoft.com/office/drawing/2014/main" id="{9BB9F01E-A47A-43A8-B493-2E766F35DC9E}"/>
              </a:ext>
            </a:extLst>
          </p:cNvPr>
          <p:cNvSpPr/>
          <p:nvPr/>
        </p:nvSpPr>
        <p:spPr>
          <a:xfrm>
            <a:off x="692882" y="4810253"/>
            <a:ext cx="6012717" cy="646331"/>
          </a:xfrm>
          <a:prstGeom prst="rect">
            <a:avLst/>
          </a:prstGeom>
        </p:spPr>
        <p:txBody>
          <a:bodyPr wrap="square">
            <a:spAutoFit/>
          </a:bodyPr>
          <a:lstStyle/>
          <a:p>
            <a:pPr marL="285750" indent="-285750">
              <a:buFont typeface="Wingdings" panose="05000000000000000000" pitchFamily="2" charset="2"/>
              <a:buChar char="§"/>
            </a:pPr>
            <a:r>
              <a:rPr lang="en-GB" b="0" i="0" dirty="0">
                <a:effectLst/>
                <a:latin typeface="Arial" panose="020B0604020202020204" pitchFamily="34" charset="0"/>
              </a:rPr>
              <a:t>Network parameter update using steepest descent:</a:t>
            </a:r>
            <a:endParaRPr lang="en-GB" dirty="0">
              <a:latin typeface="Arial" panose="020B0604020202020204" pitchFamily="34" charset="0"/>
            </a:endParaRPr>
          </a:p>
          <a:p>
            <a:pPr marL="285750" indent="-285750">
              <a:buFontTx/>
              <a:buChar char="-"/>
            </a:pPr>
            <a:endParaRPr lang="en-GB" b="0" i="0" dirty="0">
              <a:effectLst/>
              <a:latin typeface="Arial" panose="020B0604020202020204" pitchFamily="34" charset="0"/>
            </a:endParaRPr>
          </a:p>
        </p:txBody>
      </p:sp>
      <p:pic>
        <p:nvPicPr>
          <p:cNvPr id="13" name="Picture 12" descr="A picture containing clock&#10;&#10;Description automatically generated">
            <a:extLst>
              <a:ext uri="{FF2B5EF4-FFF2-40B4-BE49-F238E27FC236}">
                <a16:creationId xmlns:a16="http://schemas.microsoft.com/office/drawing/2014/main" id="{24B58C88-DF10-4BCF-A5B9-FF21CB5BF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4728" y="5241517"/>
            <a:ext cx="3352800" cy="561414"/>
          </a:xfrm>
          <a:prstGeom prst="rect">
            <a:avLst/>
          </a:prstGeom>
        </p:spPr>
      </p:pic>
      <p:pic>
        <p:nvPicPr>
          <p:cNvPr id="15" name="Picture 14" descr="A close up of a logo&#10;&#10;Description automatically generated">
            <a:extLst>
              <a:ext uri="{FF2B5EF4-FFF2-40B4-BE49-F238E27FC236}">
                <a16:creationId xmlns:a16="http://schemas.microsoft.com/office/drawing/2014/main" id="{CACE17F3-16FD-4C73-8708-5F0B7A263B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5053" y="3678826"/>
            <a:ext cx="2185988" cy="820597"/>
          </a:xfrm>
          <a:prstGeom prst="rect">
            <a:avLst/>
          </a:prstGeom>
        </p:spPr>
      </p:pic>
    </p:spTree>
    <p:extLst>
      <p:ext uri="{BB962C8B-B14F-4D97-AF65-F5344CB8AC3E}">
        <p14:creationId xmlns:p14="http://schemas.microsoft.com/office/powerpoint/2010/main" val="152553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65447B-8E36-41A3-BC77-BD3B5569B55E}"/>
              </a:ext>
            </a:extLst>
          </p:cNvPr>
          <p:cNvSpPr/>
          <p:nvPr/>
        </p:nvSpPr>
        <p:spPr>
          <a:xfrm>
            <a:off x="3938954" y="5750005"/>
            <a:ext cx="1359877" cy="1107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Titel 1"/>
          <p:cNvSpPr>
            <a:spLocks noGrp="1"/>
          </p:cNvSpPr>
          <p:nvPr>
            <p:ph type="title"/>
          </p:nvPr>
        </p:nvSpPr>
        <p:spPr>
          <a:xfrm>
            <a:off x="692883" y="412336"/>
            <a:ext cx="5661736" cy="1474385"/>
          </a:xfrm>
        </p:spPr>
        <p:txBody>
          <a:bodyPr rtlCol="0"/>
          <a:lstStyle/>
          <a:p>
            <a:pPr rtl="0"/>
            <a:r>
              <a:rPr lang="es-ES" dirty="0">
                <a:solidFill>
                  <a:srgbClr val="002060"/>
                </a:solidFill>
                <a:latin typeface="Arial" panose="020B0604020202020204" pitchFamily="34" charset="0"/>
                <a:cs typeface="Arial" panose="020B0604020202020204" pitchFamily="34" charset="0"/>
              </a:rPr>
              <a:t>ARTIFICIAL NEURAL NETWORKS</a:t>
            </a:r>
            <a:endParaRPr lang="da-DK" dirty="0"/>
          </a:p>
        </p:txBody>
      </p:sp>
      <p:pic>
        <p:nvPicPr>
          <p:cNvPr id="9" name="Picture 8">
            <a:extLst>
              <a:ext uri="{FF2B5EF4-FFF2-40B4-BE49-F238E27FC236}">
                <a16:creationId xmlns:a16="http://schemas.microsoft.com/office/drawing/2014/main" id="{9B77F5A1-5D54-49EF-B1E8-9F9DCDBA0E88}"/>
              </a:ext>
            </a:extLst>
          </p:cNvPr>
          <p:cNvPicPr>
            <a:picLocks noChangeAspect="1"/>
          </p:cNvPicPr>
          <p:nvPr/>
        </p:nvPicPr>
        <p:blipFill>
          <a:blip r:embed="rId3"/>
          <a:stretch>
            <a:fillRect/>
          </a:stretch>
        </p:blipFill>
        <p:spPr>
          <a:xfrm>
            <a:off x="6354619" y="412336"/>
            <a:ext cx="2413214" cy="1946240"/>
          </a:xfrm>
          <a:prstGeom prst="rect">
            <a:avLst/>
          </a:prstGeom>
        </p:spPr>
      </p:pic>
      <p:sp>
        <p:nvSpPr>
          <p:cNvPr id="5" name="Rectangle 4">
            <a:extLst>
              <a:ext uri="{FF2B5EF4-FFF2-40B4-BE49-F238E27FC236}">
                <a16:creationId xmlns:a16="http://schemas.microsoft.com/office/drawing/2014/main" id="{B33BF2C5-E501-4772-9785-561575CD1ED3}"/>
              </a:ext>
            </a:extLst>
          </p:cNvPr>
          <p:cNvSpPr/>
          <p:nvPr/>
        </p:nvSpPr>
        <p:spPr>
          <a:xfrm>
            <a:off x="692882" y="2121377"/>
            <a:ext cx="5144499" cy="646331"/>
          </a:xfrm>
          <a:prstGeom prst="rect">
            <a:avLst/>
          </a:prstGeom>
        </p:spPr>
        <p:txBody>
          <a:bodyPr wrap="square">
            <a:spAutoFit/>
          </a:bodyPr>
          <a:lstStyle/>
          <a:p>
            <a:pPr marL="285750" indent="-285750">
              <a:buFont typeface="Wingdings" panose="05000000000000000000" pitchFamily="2" charset="2"/>
              <a:buChar char="§"/>
            </a:pPr>
            <a:r>
              <a:rPr lang="en-GB" b="0" i="0" dirty="0">
                <a:effectLst/>
                <a:latin typeface="Arial" panose="020B0604020202020204" pitchFamily="34" charset="0"/>
              </a:rPr>
              <a:t>Training a neural network.</a:t>
            </a:r>
            <a:endParaRPr lang="en-GB" dirty="0">
              <a:latin typeface="Arial" panose="020B0604020202020204" pitchFamily="34" charset="0"/>
            </a:endParaRPr>
          </a:p>
          <a:p>
            <a:pPr marL="285750" indent="-285750">
              <a:buFontTx/>
              <a:buChar char="-"/>
            </a:pPr>
            <a:endParaRPr lang="en-GB" b="0" i="0" dirty="0">
              <a:effectLst/>
              <a:latin typeface="Arial" panose="020B0604020202020204" pitchFamily="34" charset="0"/>
            </a:endParaRPr>
          </a:p>
        </p:txBody>
      </p:sp>
      <p:pic>
        <p:nvPicPr>
          <p:cNvPr id="4" name="Picture 3">
            <a:extLst>
              <a:ext uri="{FF2B5EF4-FFF2-40B4-BE49-F238E27FC236}">
                <a16:creationId xmlns:a16="http://schemas.microsoft.com/office/drawing/2014/main" id="{D7259889-17FA-41E2-9B0F-CF45B61C08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9750" y="2494471"/>
            <a:ext cx="5144500" cy="3548078"/>
          </a:xfrm>
          <a:prstGeom prst="rect">
            <a:avLst/>
          </a:prstGeom>
        </p:spPr>
      </p:pic>
    </p:spTree>
    <p:extLst>
      <p:ext uri="{BB962C8B-B14F-4D97-AF65-F5344CB8AC3E}">
        <p14:creationId xmlns:p14="http://schemas.microsoft.com/office/powerpoint/2010/main" val="4208864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8ED01B-F3CF-49ED-85E8-34C36EE76693}"/>
              </a:ext>
            </a:extLst>
          </p:cNvPr>
          <p:cNvSpPr/>
          <p:nvPr/>
        </p:nvSpPr>
        <p:spPr>
          <a:xfrm>
            <a:off x="3938954" y="5750005"/>
            <a:ext cx="1359877" cy="1107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Titel 1"/>
          <p:cNvSpPr>
            <a:spLocks noGrp="1"/>
          </p:cNvSpPr>
          <p:nvPr>
            <p:ph type="title"/>
          </p:nvPr>
        </p:nvSpPr>
        <p:spPr>
          <a:xfrm>
            <a:off x="692882" y="412336"/>
            <a:ext cx="6972755" cy="1474385"/>
          </a:xfrm>
        </p:spPr>
        <p:txBody>
          <a:bodyPr rtlCol="0"/>
          <a:lstStyle/>
          <a:p>
            <a:pPr rtl="0"/>
            <a:r>
              <a:rPr lang="es-ES" dirty="0">
                <a:solidFill>
                  <a:srgbClr val="002060"/>
                </a:solidFill>
                <a:latin typeface="Arial" panose="020B0604020202020204" pitchFamily="34" charset="0"/>
                <a:cs typeface="Arial" panose="020B0604020202020204" pitchFamily="34" charset="0"/>
              </a:rPr>
              <a:t>DATA ACQUISITION</a:t>
            </a:r>
            <a:endParaRPr lang="da-DK" dirty="0"/>
          </a:p>
        </p:txBody>
      </p:sp>
      <p:pic>
        <p:nvPicPr>
          <p:cNvPr id="4" name="Picture 3">
            <a:extLst>
              <a:ext uri="{FF2B5EF4-FFF2-40B4-BE49-F238E27FC236}">
                <a16:creationId xmlns:a16="http://schemas.microsoft.com/office/drawing/2014/main" id="{E617DAF9-4DB5-4BBE-B803-ABA86B21E5F9}"/>
              </a:ext>
            </a:extLst>
          </p:cNvPr>
          <p:cNvPicPr>
            <a:picLocks noChangeAspect="1"/>
          </p:cNvPicPr>
          <p:nvPr/>
        </p:nvPicPr>
        <p:blipFill>
          <a:blip r:embed="rId3"/>
          <a:stretch>
            <a:fillRect/>
          </a:stretch>
        </p:blipFill>
        <p:spPr>
          <a:xfrm>
            <a:off x="93784" y="2022628"/>
            <a:ext cx="8745415" cy="2959343"/>
          </a:xfrm>
          <a:prstGeom prst="rect">
            <a:avLst/>
          </a:prstGeom>
        </p:spPr>
      </p:pic>
      <p:sp>
        <p:nvSpPr>
          <p:cNvPr id="7" name="Rectangle 6">
            <a:extLst>
              <a:ext uri="{FF2B5EF4-FFF2-40B4-BE49-F238E27FC236}">
                <a16:creationId xmlns:a16="http://schemas.microsoft.com/office/drawing/2014/main" id="{1898F01E-1CB8-47F8-8567-35BADA01DE1E}"/>
              </a:ext>
            </a:extLst>
          </p:cNvPr>
          <p:cNvSpPr/>
          <p:nvPr/>
        </p:nvSpPr>
        <p:spPr>
          <a:xfrm>
            <a:off x="357554" y="5271386"/>
            <a:ext cx="5251939" cy="1200329"/>
          </a:xfrm>
          <a:prstGeom prst="rect">
            <a:avLst/>
          </a:prstGeom>
        </p:spPr>
        <p:txBody>
          <a:bodyPr wrap="square">
            <a:spAutoFit/>
          </a:bodyPr>
          <a:lstStyle/>
          <a:p>
            <a:pPr marL="285750" indent="-285750">
              <a:buFont typeface="Wingdings" panose="05000000000000000000" pitchFamily="2" charset="2"/>
              <a:buChar char="§"/>
            </a:pPr>
            <a:r>
              <a:rPr lang="en-GB" b="0" i="0" dirty="0">
                <a:effectLst/>
                <a:latin typeface="Arial" panose="020B0604020202020204" pitchFamily="34" charset="0"/>
              </a:rPr>
              <a:t>2 million training data points</a:t>
            </a:r>
          </a:p>
          <a:p>
            <a:pPr marL="285750" indent="-285750">
              <a:buFont typeface="Wingdings" panose="05000000000000000000" pitchFamily="2" charset="2"/>
              <a:buChar char="§"/>
            </a:pPr>
            <a:endParaRPr lang="en-GB" dirty="0">
              <a:latin typeface="Arial" panose="020B0604020202020204" pitchFamily="34" charset="0"/>
            </a:endParaRPr>
          </a:p>
          <a:p>
            <a:pPr marL="285750" indent="-285750">
              <a:buFont typeface="Wingdings" panose="05000000000000000000" pitchFamily="2" charset="2"/>
              <a:buChar char="§"/>
            </a:pPr>
            <a:r>
              <a:rPr lang="en-GB" b="0" i="0" dirty="0">
                <a:effectLst/>
                <a:latin typeface="Arial" panose="020B0604020202020204" pitchFamily="34" charset="0"/>
              </a:rPr>
              <a:t>1 million random validation and test data points</a:t>
            </a:r>
          </a:p>
          <a:p>
            <a:endParaRPr lang="en-GB" b="0" i="0" dirty="0">
              <a:effectLst/>
              <a:latin typeface="Arial" panose="020B0604020202020204" pitchFamily="34" charset="0"/>
            </a:endParaRPr>
          </a:p>
        </p:txBody>
      </p:sp>
      <p:pic>
        <p:nvPicPr>
          <p:cNvPr id="8" name="Picture 7">
            <a:extLst>
              <a:ext uri="{FF2B5EF4-FFF2-40B4-BE49-F238E27FC236}">
                <a16:creationId xmlns:a16="http://schemas.microsoft.com/office/drawing/2014/main" id="{1B65AB72-E75E-4A61-9FED-8FDEFE49E8ED}"/>
              </a:ext>
            </a:extLst>
          </p:cNvPr>
          <p:cNvPicPr>
            <a:picLocks noChangeAspect="1"/>
          </p:cNvPicPr>
          <p:nvPr/>
        </p:nvPicPr>
        <p:blipFill>
          <a:blip r:embed="rId4"/>
          <a:stretch>
            <a:fillRect/>
          </a:stretch>
        </p:blipFill>
        <p:spPr>
          <a:xfrm>
            <a:off x="6070822" y="4327068"/>
            <a:ext cx="2626923" cy="2118596"/>
          </a:xfrm>
          <a:prstGeom prst="rect">
            <a:avLst/>
          </a:prstGeom>
        </p:spPr>
      </p:pic>
    </p:spTree>
    <p:extLst>
      <p:ext uri="{BB962C8B-B14F-4D97-AF65-F5344CB8AC3E}">
        <p14:creationId xmlns:p14="http://schemas.microsoft.com/office/powerpoint/2010/main" val="1261099494"/>
      </p:ext>
    </p:extLst>
  </p:cSld>
  <p:clrMapOvr>
    <a:masterClrMapping/>
  </p:clrMapOvr>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1_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3.xml><?xml version="1.0" encoding="utf-8"?>
<a:theme xmlns:a="http://schemas.openxmlformats.org/drawingml/2006/main" name="2_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AU_POWERPOINT_16_9_DK" id="{A9314A11-232B-44AD-B463-DA388C6E1084}" vid="{3915CC49-FE55-4B7B-B842-2A7014111CF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77C9C4E58F7A7A429AED71DE2B5ECF75" ma:contentTypeVersion="8" ma:contentTypeDescription="Opret et nyt dokument." ma:contentTypeScope="" ma:versionID="9c7356073f16ea1a101de775f90d6cdc">
  <xsd:schema xmlns:xsd="http://www.w3.org/2001/XMLSchema" xmlns:xs="http://www.w3.org/2001/XMLSchema" xmlns:p="http://schemas.microsoft.com/office/2006/metadata/properties" xmlns:ns3="054cb1f3-036c-4646-95c5-87e574ffe6c3" targetNamespace="http://schemas.microsoft.com/office/2006/metadata/properties" ma:root="true" ma:fieldsID="0271dff61fa732bb2aee66b546cf29ac" ns3:_="">
    <xsd:import namespace="054cb1f3-036c-4646-95c5-87e574ffe6c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4cb1f3-036c-4646-95c5-87e574ffe6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64006E-5781-4F49-A259-CCE87C00A6E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FF1EBED-7A50-455B-B84C-28A4CCB005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4cb1f3-036c-4646-95c5-87e574ffe6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5D5097-4A90-45EA-9CBE-8F6DF7C0E3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B&amp;D-Powerpoint Template_16x9</Template>
  <TotalTime>9505</TotalTime>
  <Words>368</Words>
  <Application>Microsoft Office PowerPoint</Application>
  <PresentationFormat>On-screen Show (4:3)</PresentationFormat>
  <Paragraphs>39</Paragraphs>
  <Slides>6</Slides>
  <Notes>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Arial</vt:lpstr>
      <vt:lpstr>Arial Black</vt:lpstr>
      <vt:lpstr>Calibri</vt:lpstr>
      <vt:lpstr>Wingdings</vt:lpstr>
      <vt:lpstr>AAU PowerPoint</vt:lpstr>
      <vt:lpstr>1_AAU PowerPoint</vt:lpstr>
      <vt:lpstr>2_AAU PowerPoint</vt:lpstr>
      <vt:lpstr>PROPOSED SOLUTION</vt:lpstr>
      <vt:lpstr>ARTIFICIAL NEURAL NETWORKS</vt:lpstr>
      <vt:lpstr>ARTIFICIAL NEURAL NETWORKS</vt:lpstr>
      <vt:lpstr>ARTIFICIAL NEURAL NETWORKS</vt:lpstr>
      <vt:lpstr>ARTIFICIAL NEURAL NETWORKS</vt:lpstr>
      <vt:lpstr>DATA ACQUISITION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AAU Kommunikation</dc:creator>
  <cp:lastModifiedBy> </cp:lastModifiedBy>
  <cp:revision>650</cp:revision>
  <cp:lastPrinted>2019-11-08T12:20:11Z</cp:lastPrinted>
  <dcterms:created xsi:type="dcterms:W3CDTF">2016-11-10T06:07:03Z</dcterms:created>
  <dcterms:modified xsi:type="dcterms:W3CDTF">2020-01-18T23:04:18Z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0x01010077C9C4E58F7A7A429AED71DE2B5ECF75</vt:lpwstr>
  </property>
</Properties>
</file>