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FA49A-BAE2-4BD8-A901-03268AE8ADE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36BE80-509B-4B9D-92C3-56EE90283578}">
      <dgm:prSet phldrT="[Texto]" custT="1"/>
      <dgm:spPr/>
      <dgm:t>
        <a:bodyPr/>
        <a:lstStyle/>
        <a:p>
          <a:r>
            <a:rPr lang="es-ES" sz="2000" dirty="0" smtClean="0"/>
            <a:t>Parking</a:t>
          </a:r>
          <a:endParaRPr lang="es-ES" sz="4200" dirty="0"/>
        </a:p>
      </dgm:t>
    </dgm:pt>
    <dgm:pt modelId="{BC54F201-1EEF-4414-849F-C193EE5FAFA6}" type="parTrans" cxnId="{BC62CD74-55B8-477F-A519-FB669CC80471}">
      <dgm:prSet/>
      <dgm:spPr/>
      <dgm:t>
        <a:bodyPr/>
        <a:lstStyle/>
        <a:p>
          <a:endParaRPr lang="es-ES"/>
        </a:p>
      </dgm:t>
    </dgm:pt>
    <dgm:pt modelId="{009CEC93-16C8-40A2-BF35-8DA92BF574FF}" type="sibTrans" cxnId="{BC62CD74-55B8-477F-A519-FB669CC80471}">
      <dgm:prSet/>
      <dgm:spPr/>
      <dgm:t>
        <a:bodyPr/>
        <a:lstStyle/>
        <a:p>
          <a:endParaRPr lang="es-ES"/>
        </a:p>
      </dgm:t>
    </dgm:pt>
    <dgm:pt modelId="{B0EE223D-301C-4F64-8535-3C96BC4CF38E}">
      <dgm:prSet phldrT="[Texto]" custT="1"/>
      <dgm:spPr/>
      <dgm:t>
        <a:bodyPr/>
        <a:lstStyle/>
        <a:p>
          <a:r>
            <a:rPr lang="es-ES" sz="2000" dirty="0" err="1" smtClean="0"/>
            <a:t>rdfs:label</a:t>
          </a:r>
          <a:endParaRPr lang="es-ES" sz="4400" dirty="0"/>
        </a:p>
      </dgm:t>
    </dgm:pt>
    <dgm:pt modelId="{11FA6F5D-A1E4-4E60-8333-9C3C87CE2F66}" type="parTrans" cxnId="{CEE3826D-DE42-464C-9E91-35E4188CC0CC}">
      <dgm:prSet/>
      <dgm:spPr/>
      <dgm:t>
        <a:bodyPr/>
        <a:lstStyle/>
        <a:p>
          <a:endParaRPr lang="es-ES"/>
        </a:p>
      </dgm:t>
    </dgm:pt>
    <dgm:pt modelId="{09273A24-B91A-4F99-9C21-99EE73097ED2}" type="sibTrans" cxnId="{CEE3826D-DE42-464C-9E91-35E4188CC0CC}">
      <dgm:prSet/>
      <dgm:spPr/>
      <dgm:t>
        <a:bodyPr/>
        <a:lstStyle/>
        <a:p>
          <a:endParaRPr lang="es-ES"/>
        </a:p>
      </dgm:t>
    </dgm:pt>
    <dgm:pt modelId="{D6241AA6-06F6-4558-B71F-58BC4717B7B2}">
      <dgm:prSet phldrT="[Texto]" custT="1"/>
      <dgm:spPr/>
      <dgm:t>
        <a:bodyPr/>
        <a:lstStyle/>
        <a:p>
          <a:r>
            <a:rPr lang="es-ES" sz="2000" dirty="0" err="1" smtClean="0"/>
            <a:t>Xsd:boolean</a:t>
          </a:r>
          <a:endParaRPr lang="es-ES" sz="4000" dirty="0"/>
        </a:p>
      </dgm:t>
    </dgm:pt>
    <dgm:pt modelId="{1D93A0B1-0008-48AC-8B33-7C1DC99B6963}" type="parTrans" cxnId="{21F70232-63CE-444B-B308-F2919DF28684}">
      <dgm:prSet/>
      <dgm:spPr/>
      <dgm:t>
        <a:bodyPr/>
        <a:lstStyle/>
        <a:p>
          <a:endParaRPr lang="es-ES"/>
        </a:p>
      </dgm:t>
    </dgm:pt>
    <dgm:pt modelId="{D8C7C2BB-DFF9-46CA-AC0D-F68F679817D6}" type="sibTrans" cxnId="{21F70232-63CE-444B-B308-F2919DF28684}">
      <dgm:prSet/>
      <dgm:spPr/>
      <dgm:t>
        <a:bodyPr/>
        <a:lstStyle/>
        <a:p>
          <a:endParaRPr lang="es-ES"/>
        </a:p>
      </dgm:t>
    </dgm:pt>
    <dgm:pt modelId="{D21CBD24-0CD4-471A-98C9-AB7A6D4F08A4}">
      <dgm:prSet phldrT="[Texto]" custT="1"/>
      <dgm:spPr/>
      <dgm:t>
        <a:bodyPr/>
        <a:lstStyle/>
        <a:p>
          <a:r>
            <a:rPr lang="es-ES" sz="2000" dirty="0" err="1" smtClean="0"/>
            <a:t>Acessible</a:t>
          </a:r>
          <a:endParaRPr lang="es-ES" sz="3900" dirty="0"/>
        </a:p>
      </dgm:t>
    </dgm:pt>
    <dgm:pt modelId="{59A094B7-556E-484F-BE72-37907E1D3DA5}" type="parTrans" cxnId="{42BD1211-9C93-4BE2-96FC-8D81EE3A0DA0}">
      <dgm:prSet/>
      <dgm:spPr/>
      <dgm:t>
        <a:bodyPr/>
        <a:lstStyle/>
        <a:p>
          <a:endParaRPr lang="es-ES"/>
        </a:p>
      </dgm:t>
    </dgm:pt>
    <dgm:pt modelId="{95AF5240-DE4C-4165-9115-5058D241869F}" type="sibTrans" cxnId="{42BD1211-9C93-4BE2-96FC-8D81EE3A0DA0}">
      <dgm:prSet/>
      <dgm:spPr/>
      <dgm:t>
        <a:bodyPr/>
        <a:lstStyle/>
        <a:p>
          <a:endParaRPr lang="es-ES"/>
        </a:p>
      </dgm:t>
    </dgm:pt>
    <dgm:pt modelId="{8F5C708A-1C27-496A-AF1B-6A7AE010B662}">
      <dgm:prSet custT="1"/>
      <dgm:spPr/>
      <dgm:t>
        <a:bodyPr/>
        <a:lstStyle/>
        <a:p>
          <a:r>
            <a:rPr lang="es-ES" sz="2000" dirty="0" err="1" smtClean="0"/>
            <a:t>Address</a:t>
          </a:r>
          <a:endParaRPr lang="es-ES" sz="2000" dirty="0"/>
        </a:p>
      </dgm:t>
    </dgm:pt>
    <dgm:pt modelId="{7D2373CA-D134-41EB-9649-7EAD950D55B2}" type="parTrans" cxnId="{2E716066-A02C-4B60-9622-FBDA345B2B24}">
      <dgm:prSet/>
      <dgm:spPr/>
      <dgm:t>
        <a:bodyPr/>
        <a:lstStyle/>
        <a:p>
          <a:endParaRPr lang="es-ES"/>
        </a:p>
      </dgm:t>
    </dgm:pt>
    <dgm:pt modelId="{7DB13C05-DFFD-4FD9-A42F-639A6896771B}" type="sibTrans" cxnId="{2E716066-A02C-4B60-9622-FBDA345B2B24}">
      <dgm:prSet/>
      <dgm:spPr/>
      <dgm:t>
        <a:bodyPr/>
        <a:lstStyle/>
        <a:p>
          <a:endParaRPr lang="es-ES"/>
        </a:p>
      </dgm:t>
    </dgm:pt>
    <dgm:pt modelId="{ACE1F225-CF2E-4E6E-8AFF-9E54F79EEB1C}">
      <dgm:prSet phldrT="[Texto]" custT="1"/>
      <dgm:spPr/>
      <dgm:t>
        <a:bodyPr/>
        <a:lstStyle/>
        <a:p>
          <a:r>
            <a:rPr lang="es-ES" sz="2000" dirty="0" smtClean="0"/>
            <a:t>Nombre</a:t>
          </a:r>
          <a:endParaRPr lang="es-ES" sz="5000" dirty="0"/>
        </a:p>
      </dgm:t>
    </dgm:pt>
    <dgm:pt modelId="{EF5DAA99-C694-48EE-ABEC-C5F51BFC14A9}" type="sibTrans" cxnId="{CE30A348-9973-4BF4-B802-918E9463443C}">
      <dgm:prSet/>
      <dgm:spPr/>
      <dgm:t>
        <a:bodyPr/>
        <a:lstStyle/>
        <a:p>
          <a:endParaRPr lang="es-ES"/>
        </a:p>
      </dgm:t>
    </dgm:pt>
    <dgm:pt modelId="{FDEFE95A-A84B-4140-AAFA-00E0899E256D}" type="parTrans" cxnId="{CE30A348-9973-4BF4-B802-918E9463443C}">
      <dgm:prSet/>
      <dgm:spPr/>
      <dgm:t>
        <a:bodyPr/>
        <a:lstStyle/>
        <a:p>
          <a:endParaRPr lang="es-ES"/>
        </a:p>
      </dgm:t>
    </dgm:pt>
    <dgm:pt modelId="{301A8CC5-1BBE-4014-88A7-B038D84A21E7}">
      <dgm:prSet/>
      <dgm:spPr/>
      <dgm:t>
        <a:bodyPr/>
        <a:lstStyle/>
        <a:p>
          <a:r>
            <a:rPr lang="es-ES" dirty="0" smtClean="0"/>
            <a:t>Calle</a:t>
          </a:r>
          <a:endParaRPr lang="es-ES" dirty="0"/>
        </a:p>
      </dgm:t>
    </dgm:pt>
    <dgm:pt modelId="{9DE75D7A-FA13-4185-BC8E-9128CAEBE787}" type="parTrans" cxnId="{577473A9-2FEC-4687-8C16-92D53749478C}">
      <dgm:prSet/>
      <dgm:spPr/>
      <dgm:t>
        <a:bodyPr/>
        <a:lstStyle/>
        <a:p>
          <a:endParaRPr lang="es-ES"/>
        </a:p>
      </dgm:t>
    </dgm:pt>
    <dgm:pt modelId="{91EB1979-8CA0-4982-A9A0-D6FE0B8BBD5D}" type="sibTrans" cxnId="{577473A9-2FEC-4687-8C16-92D53749478C}">
      <dgm:prSet/>
      <dgm:spPr/>
      <dgm:t>
        <a:bodyPr/>
        <a:lstStyle/>
        <a:p>
          <a:endParaRPr lang="es-ES"/>
        </a:p>
      </dgm:t>
    </dgm:pt>
    <dgm:pt modelId="{5301C09A-CCA9-42C4-A4A4-E6371A3F5C78}">
      <dgm:prSet/>
      <dgm:spPr/>
      <dgm:t>
        <a:bodyPr/>
        <a:lstStyle/>
        <a:p>
          <a:r>
            <a:rPr lang="es-ES" dirty="0" smtClean="0"/>
            <a:t>Numero</a:t>
          </a:r>
          <a:endParaRPr lang="es-ES" dirty="0"/>
        </a:p>
      </dgm:t>
    </dgm:pt>
    <dgm:pt modelId="{3E27D612-0535-4CF1-8FF7-9524600C1F0B}" type="parTrans" cxnId="{2C221EC4-E5C1-4B0D-B860-CC3EDCE06FAD}">
      <dgm:prSet/>
      <dgm:spPr/>
      <dgm:t>
        <a:bodyPr/>
        <a:lstStyle/>
        <a:p>
          <a:endParaRPr lang="es-ES"/>
        </a:p>
      </dgm:t>
    </dgm:pt>
    <dgm:pt modelId="{DD8E08D7-818B-431B-9766-89F46E0DA2B6}" type="sibTrans" cxnId="{2C221EC4-E5C1-4B0D-B860-CC3EDCE06FAD}">
      <dgm:prSet/>
      <dgm:spPr/>
      <dgm:t>
        <a:bodyPr/>
        <a:lstStyle/>
        <a:p>
          <a:endParaRPr lang="es-ES"/>
        </a:p>
      </dgm:t>
    </dgm:pt>
    <dgm:pt modelId="{C3319DE5-F6E0-46D6-B4A0-B0AF5FB11029}">
      <dgm:prSet/>
      <dgm:spPr/>
      <dgm:t>
        <a:bodyPr/>
        <a:lstStyle/>
        <a:p>
          <a:r>
            <a:rPr lang="es-ES" dirty="0" smtClean="0"/>
            <a:t>Barrio</a:t>
          </a:r>
          <a:endParaRPr lang="es-ES" dirty="0"/>
        </a:p>
      </dgm:t>
    </dgm:pt>
    <dgm:pt modelId="{381E22AB-9A7D-49E8-A2F0-A4B0F99F8EF3}" type="parTrans" cxnId="{B1115E73-0624-4D93-A4C6-5BB58D33D670}">
      <dgm:prSet/>
      <dgm:spPr/>
      <dgm:t>
        <a:bodyPr/>
        <a:lstStyle/>
        <a:p>
          <a:endParaRPr lang="es-ES"/>
        </a:p>
      </dgm:t>
    </dgm:pt>
    <dgm:pt modelId="{0217788A-6DBF-4B1A-AEFE-739B96CD8970}" type="sibTrans" cxnId="{B1115E73-0624-4D93-A4C6-5BB58D33D670}">
      <dgm:prSet/>
      <dgm:spPr/>
      <dgm:t>
        <a:bodyPr/>
        <a:lstStyle/>
        <a:p>
          <a:endParaRPr lang="es-ES"/>
        </a:p>
      </dgm:t>
    </dgm:pt>
    <dgm:pt modelId="{556808A2-106F-4C47-95AF-4F413B80B476}">
      <dgm:prSet/>
      <dgm:spPr/>
      <dgm:t>
        <a:bodyPr/>
        <a:lstStyle/>
        <a:p>
          <a:r>
            <a:rPr lang="es-ES" dirty="0" err="1" smtClean="0"/>
            <a:t>Codigo</a:t>
          </a:r>
          <a:r>
            <a:rPr lang="es-ES" dirty="0" smtClean="0"/>
            <a:t> postal</a:t>
          </a:r>
          <a:endParaRPr lang="es-ES" dirty="0"/>
        </a:p>
      </dgm:t>
    </dgm:pt>
    <dgm:pt modelId="{98FD12D3-43FF-4FD1-B2B7-131F6D023A1D}" type="parTrans" cxnId="{91CEA243-F4E4-4B9D-89C9-D6FF910FC94B}">
      <dgm:prSet/>
      <dgm:spPr/>
      <dgm:t>
        <a:bodyPr/>
        <a:lstStyle/>
        <a:p>
          <a:endParaRPr lang="es-ES"/>
        </a:p>
      </dgm:t>
    </dgm:pt>
    <dgm:pt modelId="{3DF662B5-28FE-4EDA-A0D7-3C16691B3E67}" type="sibTrans" cxnId="{91CEA243-F4E4-4B9D-89C9-D6FF910FC94B}">
      <dgm:prSet/>
      <dgm:spPr/>
      <dgm:t>
        <a:bodyPr/>
        <a:lstStyle/>
        <a:p>
          <a:endParaRPr lang="es-ES"/>
        </a:p>
      </dgm:t>
    </dgm:pt>
    <dgm:pt modelId="{BA546C38-FF09-4927-B4EC-848FB7111676}" type="pres">
      <dgm:prSet presAssocID="{E67FA49A-BAE2-4BD8-A901-03268AE8AD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A64EDEA-EE8F-4187-A20A-8F2EC254BFA0}" type="pres">
      <dgm:prSet presAssocID="{2036BE80-509B-4B9D-92C3-56EE90283578}" presName="root1" presStyleCnt="0"/>
      <dgm:spPr/>
    </dgm:pt>
    <dgm:pt modelId="{1CE8B0AB-1D2E-49DD-92CA-4BC5E59C90A9}" type="pres">
      <dgm:prSet presAssocID="{2036BE80-509B-4B9D-92C3-56EE90283578}" presName="LevelOneTextNode" presStyleLbl="node0" presStyleIdx="0" presStyleCnt="1" custScaleX="70816" custScaleY="357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5F02C3-2453-4ADC-B13E-758799A3F268}" type="pres">
      <dgm:prSet presAssocID="{2036BE80-509B-4B9D-92C3-56EE90283578}" presName="level2hierChild" presStyleCnt="0"/>
      <dgm:spPr/>
    </dgm:pt>
    <dgm:pt modelId="{D199724B-2E87-4A01-938F-6099102F9C7E}" type="pres">
      <dgm:prSet presAssocID="{11FA6F5D-A1E4-4E60-8333-9C3C87CE2F66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7D177D60-2CEC-479A-9AD9-3DFF00066D15}" type="pres">
      <dgm:prSet presAssocID="{11FA6F5D-A1E4-4E60-8333-9C3C87CE2F66}" presName="connTx" presStyleLbl="parChTrans1D2" presStyleIdx="0" presStyleCnt="3"/>
      <dgm:spPr/>
      <dgm:t>
        <a:bodyPr/>
        <a:lstStyle/>
        <a:p>
          <a:endParaRPr lang="es-ES"/>
        </a:p>
      </dgm:t>
    </dgm:pt>
    <dgm:pt modelId="{A9C616DF-0846-44E4-A648-9EB97304B499}" type="pres">
      <dgm:prSet presAssocID="{B0EE223D-301C-4F64-8535-3C96BC4CF38E}" presName="root2" presStyleCnt="0"/>
      <dgm:spPr/>
    </dgm:pt>
    <dgm:pt modelId="{044E1403-7486-41A1-844D-BA4CBD105571}" type="pres">
      <dgm:prSet presAssocID="{B0EE223D-301C-4F64-8535-3C96BC4CF38E}" presName="LevelTwoTextNode" presStyleLbl="node2" presStyleIdx="0" presStyleCnt="3" custScaleX="53713" custScaleY="261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FE4275-4AA9-4C4B-B03D-20FDF654C401}" type="pres">
      <dgm:prSet presAssocID="{B0EE223D-301C-4F64-8535-3C96BC4CF38E}" presName="level3hierChild" presStyleCnt="0"/>
      <dgm:spPr/>
    </dgm:pt>
    <dgm:pt modelId="{53FC4E6F-D697-46CE-A55D-88031EE4C627}" type="pres">
      <dgm:prSet presAssocID="{FDEFE95A-A84B-4140-AAFA-00E0899E256D}" presName="conn2-1" presStyleLbl="parChTrans1D3" presStyleIdx="0" presStyleCnt="6"/>
      <dgm:spPr/>
      <dgm:t>
        <a:bodyPr/>
        <a:lstStyle/>
        <a:p>
          <a:endParaRPr lang="es-ES"/>
        </a:p>
      </dgm:t>
    </dgm:pt>
    <dgm:pt modelId="{30FD12DE-776C-4C76-9EBC-C58F00A28D24}" type="pres">
      <dgm:prSet presAssocID="{FDEFE95A-A84B-4140-AAFA-00E0899E256D}" presName="connTx" presStyleLbl="parChTrans1D3" presStyleIdx="0" presStyleCnt="6"/>
      <dgm:spPr/>
      <dgm:t>
        <a:bodyPr/>
        <a:lstStyle/>
        <a:p>
          <a:endParaRPr lang="es-ES"/>
        </a:p>
      </dgm:t>
    </dgm:pt>
    <dgm:pt modelId="{1D0A4BA2-F982-41F9-96CA-508BC2DB901E}" type="pres">
      <dgm:prSet presAssocID="{ACE1F225-CF2E-4E6E-8AFF-9E54F79EEB1C}" presName="root2" presStyleCnt="0"/>
      <dgm:spPr/>
    </dgm:pt>
    <dgm:pt modelId="{E6793784-D7C5-4FB5-928B-60C5C6EDAB25}" type="pres">
      <dgm:prSet presAssocID="{ACE1F225-CF2E-4E6E-8AFF-9E54F79EEB1C}" presName="LevelTwoTextNode" presStyleLbl="node3" presStyleIdx="0" presStyleCnt="6" custScaleX="51581" custScaleY="3781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314AFE8-C45B-4BA1-B35B-16B261D3AA49}" type="pres">
      <dgm:prSet presAssocID="{ACE1F225-CF2E-4E6E-8AFF-9E54F79EEB1C}" presName="level3hierChild" presStyleCnt="0"/>
      <dgm:spPr/>
    </dgm:pt>
    <dgm:pt modelId="{BF278A53-374E-44A2-B4EE-4873D1179E7A}" type="pres">
      <dgm:prSet presAssocID="{1D93A0B1-0008-48AC-8B33-7C1DC99B6963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8F5ED2DA-B485-4543-A85B-C2DD73B7FFC8}" type="pres">
      <dgm:prSet presAssocID="{1D93A0B1-0008-48AC-8B33-7C1DC99B6963}" presName="connTx" presStyleLbl="parChTrans1D2" presStyleIdx="1" presStyleCnt="3"/>
      <dgm:spPr/>
      <dgm:t>
        <a:bodyPr/>
        <a:lstStyle/>
        <a:p>
          <a:endParaRPr lang="es-ES"/>
        </a:p>
      </dgm:t>
    </dgm:pt>
    <dgm:pt modelId="{82A2EAEB-19E1-49DD-894D-DE49ADCE5BB0}" type="pres">
      <dgm:prSet presAssocID="{D6241AA6-06F6-4558-B71F-58BC4717B7B2}" presName="root2" presStyleCnt="0"/>
      <dgm:spPr/>
    </dgm:pt>
    <dgm:pt modelId="{E61A3277-D0AC-428F-AF8B-724FF0B120A4}" type="pres">
      <dgm:prSet presAssocID="{D6241AA6-06F6-4558-B71F-58BC4717B7B2}" presName="LevelTwoTextNode" presStyleLbl="node2" presStyleIdx="1" presStyleCnt="3" custScaleX="55777" custScaleY="272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084962A-1A1E-4B4F-A76B-DED8A78FCBCC}" type="pres">
      <dgm:prSet presAssocID="{D6241AA6-06F6-4558-B71F-58BC4717B7B2}" presName="level3hierChild" presStyleCnt="0"/>
      <dgm:spPr/>
    </dgm:pt>
    <dgm:pt modelId="{FEC8463B-4813-466B-B032-6FBD52D00176}" type="pres">
      <dgm:prSet presAssocID="{59A094B7-556E-484F-BE72-37907E1D3DA5}" presName="conn2-1" presStyleLbl="parChTrans1D3" presStyleIdx="1" presStyleCnt="6"/>
      <dgm:spPr/>
      <dgm:t>
        <a:bodyPr/>
        <a:lstStyle/>
        <a:p>
          <a:endParaRPr lang="es-ES"/>
        </a:p>
      </dgm:t>
    </dgm:pt>
    <dgm:pt modelId="{268113C0-041A-44F4-9363-FCE9919955AA}" type="pres">
      <dgm:prSet presAssocID="{59A094B7-556E-484F-BE72-37907E1D3DA5}" presName="connTx" presStyleLbl="parChTrans1D3" presStyleIdx="1" presStyleCnt="6"/>
      <dgm:spPr/>
      <dgm:t>
        <a:bodyPr/>
        <a:lstStyle/>
        <a:p>
          <a:endParaRPr lang="es-ES"/>
        </a:p>
      </dgm:t>
    </dgm:pt>
    <dgm:pt modelId="{55D0C790-33A7-4DF4-A3C1-D2CA843F9991}" type="pres">
      <dgm:prSet presAssocID="{D21CBD24-0CD4-471A-98C9-AB7A6D4F08A4}" presName="root2" presStyleCnt="0"/>
      <dgm:spPr/>
    </dgm:pt>
    <dgm:pt modelId="{754E7BC5-09B1-4420-BAAB-CBBEC61BB6EF}" type="pres">
      <dgm:prSet presAssocID="{D21CBD24-0CD4-471A-98C9-AB7A6D4F08A4}" presName="LevelTwoTextNode" presStyleLbl="node3" presStyleIdx="1" presStyleCnt="6" custScaleX="52694" custScaleY="2726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11ADFC8-C679-4C7D-9211-FD3A587BA52B}" type="pres">
      <dgm:prSet presAssocID="{D21CBD24-0CD4-471A-98C9-AB7A6D4F08A4}" presName="level3hierChild" presStyleCnt="0"/>
      <dgm:spPr/>
    </dgm:pt>
    <dgm:pt modelId="{359E935E-92CD-457C-B0F1-6370F229D3B3}" type="pres">
      <dgm:prSet presAssocID="{7D2373CA-D134-41EB-9649-7EAD950D55B2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8F81FBA6-FF04-4F39-BEA9-52E7776C113E}" type="pres">
      <dgm:prSet presAssocID="{7D2373CA-D134-41EB-9649-7EAD950D55B2}" presName="connTx" presStyleLbl="parChTrans1D2" presStyleIdx="2" presStyleCnt="3"/>
      <dgm:spPr/>
      <dgm:t>
        <a:bodyPr/>
        <a:lstStyle/>
        <a:p>
          <a:endParaRPr lang="es-ES"/>
        </a:p>
      </dgm:t>
    </dgm:pt>
    <dgm:pt modelId="{F3C0CEB5-721B-4ACF-B794-DB6588123885}" type="pres">
      <dgm:prSet presAssocID="{8F5C708A-1C27-496A-AF1B-6A7AE010B662}" presName="root2" presStyleCnt="0"/>
      <dgm:spPr/>
    </dgm:pt>
    <dgm:pt modelId="{1369E4BA-4A58-4F17-9F7F-06AF8664C38C}" type="pres">
      <dgm:prSet presAssocID="{8F5C708A-1C27-496A-AF1B-6A7AE010B662}" presName="LevelTwoTextNode" presStyleLbl="node2" presStyleIdx="2" presStyleCnt="3" custScaleX="62981" custScaleY="3213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1BBF-710C-42E8-8A5C-8A3CF384FCB8}" type="pres">
      <dgm:prSet presAssocID="{8F5C708A-1C27-496A-AF1B-6A7AE010B662}" presName="level3hierChild" presStyleCnt="0"/>
      <dgm:spPr/>
    </dgm:pt>
    <dgm:pt modelId="{D4E124F6-1B85-482B-A8CC-7F535CCB6570}" type="pres">
      <dgm:prSet presAssocID="{9DE75D7A-FA13-4185-BC8E-9128CAEBE787}" presName="conn2-1" presStyleLbl="parChTrans1D3" presStyleIdx="2" presStyleCnt="6"/>
      <dgm:spPr/>
      <dgm:t>
        <a:bodyPr/>
        <a:lstStyle/>
        <a:p>
          <a:endParaRPr lang="es-ES"/>
        </a:p>
      </dgm:t>
    </dgm:pt>
    <dgm:pt modelId="{D4F1E373-195C-4613-A2EC-BBEE1B72795F}" type="pres">
      <dgm:prSet presAssocID="{9DE75D7A-FA13-4185-BC8E-9128CAEBE787}" presName="connTx" presStyleLbl="parChTrans1D3" presStyleIdx="2" presStyleCnt="6"/>
      <dgm:spPr/>
      <dgm:t>
        <a:bodyPr/>
        <a:lstStyle/>
        <a:p>
          <a:endParaRPr lang="es-ES"/>
        </a:p>
      </dgm:t>
    </dgm:pt>
    <dgm:pt modelId="{AF9B6590-A39A-40A6-B78E-7F83B093812E}" type="pres">
      <dgm:prSet presAssocID="{301A8CC5-1BBE-4014-88A7-B038D84A21E7}" presName="root2" presStyleCnt="0"/>
      <dgm:spPr/>
    </dgm:pt>
    <dgm:pt modelId="{021527E7-624E-4971-8265-731DD289B44C}" type="pres">
      <dgm:prSet presAssocID="{301A8CC5-1BBE-4014-88A7-B038D84A21E7}" presName="LevelTwoTextNode" presStyleLbl="node3" presStyleIdx="2" presStyleCnt="6" custScaleX="44531" custScaleY="307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58CAAF-B7A7-412D-81BB-3878637F8904}" type="pres">
      <dgm:prSet presAssocID="{301A8CC5-1BBE-4014-88A7-B038D84A21E7}" presName="level3hierChild" presStyleCnt="0"/>
      <dgm:spPr/>
    </dgm:pt>
    <dgm:pt modelId="{EA1E3E98-E261-4A6A-A01E-5F64845B45DB}" type="pres">
      <dgm:prSet presAssocID="{3E27D612-0535-4CF1-8FF7-9524600C1F0B}" presName="conn2-1" presStyleLbl="parChTrans1D3" presStyleIdx="3" presStyleCnt="6"/>
      <dgm:spPr/>
      <dgm:t>
        <a:bodyPr/>
        <a:lstStyle/>
        <a:p>
          <a:endParaRPr lang="es-ES"/>
        </a:p>
      </dgm:t>
    </dgm:pt>
    <dgm:pt modelId="{97A644ED-BCFB-4EFA-9C39-13CAB99EA951}" type="pres">
      <dgm:prSet presAssocID="{3E27D612-0535-4CF1-8FF7-9524600C1F0B}" presName="connTx" presStyleLbl="parChTrans1D3" presStyleIdx="3" presStyleCnt="6"/>
      <dgm:spPr/>
      <dgm:t>
        <a:bodyPr/>
        <a:lstStyle/>
        <a:p>
          <a:endParaRPr lang="es-ES"/>
        </a:p>
      </dgm:t>
    </dgm:pt>
    <dgm:pt modelId="{F99CD19A-5091-4752-BFE7-38A6BCCC5D1A}" type="pres">
      <dgm:prSet presAssocID="{5301C09A-CCA9-42C4-A4A4-E6371A3F5C78}" presName="root2" presStyleCnt="0"/>
      <dgm:spPr/>
    </dgm:pt>
    <dgm:pt modelId="{946DBD0D-774B-4F5B-B701-4B682CF89EC3}" type="pres">
      <dgm:prSet presAssocID="{5301C09A-CCA9-42C4-A4A4-E6371A3F5C78}" presName="LevelTwoTextNode" presStyleLbl="node3" presStyleIdx="3" presStyleCnt="6" custScaleX="34366" custScaleY="289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40CB2C-A7F6-43CF-8806-AA35C501FDBC}" type="pres">
      <dgm:prSet presAssocID="{5301C09A-CCA9-42C4-A4A4-E6371A3F5C78}" presName="level3hierChild" presStyleCnt="0"/>
      <dgm:spPr/>
    </dgm:pt>
    <dgm:pt modelId="{18C282EE-6638-4FD2-9994-154EB2B9D0C8}" type="pres">
      <dgm:prSet presAssocID="{381E22AB-9A7D-49E8-A2F0-A4B0F99F8EF3}" presName="conn2-1" presStyleLbl="parChTrans1D3" presStyleIdx="4" presStyleCnt="6"/>
      <dgm:spPr/>
      <dgm:t>
        <a:bodyPr/>
        <a:lstStyle/>
        <a:p>
          <a:endParaRPr lang="es-ES"/>
        </a:p>
      </dgm:t>
    </dgm:pt>
    <dgm:pt modelId="{E6009F00-54C9-4414-9661-D14DD9193223}" type="pres">
      <dgm:prSet presAssocID="{381E22AB-9A7D-49E8-A2F0-A4B0F99F8EF3}" presName="connTx" presStyleLbl="parChTrans1D3" presStyleIdx="4" presStyleCnt="6"/>
      <dgm:spPr/>
      <dgm:t>
        <a:bodyPr/>
        <a:lstStyle/>
        <a:p>
          <a:endParaRPr lang="es-ES"/>
        </a:p>
      </dgm:t>
    </dgm:pt>
    <dgm:pt modelId="{89DA2D3A-407C-44E4-9D82-AD4DF866C81A}" type="pres">
      <dgm:prSet presAssocID="{C3319DE5-F6E0-46D6-B4A0-B0AF5FB11029}" presName="root2" presStyleCnt="0"/>
      <dgm:spPr/>
    </dgm:pt>
    <dgm:pt modelId="{231025BD-BE15-4755-927D-548CD1882124}" type="pres">
      <dgm:prSet presAssocID="{C3319DE5-F6E0-46D6-B4A0-B0AF5FB11029}" presName="LevelTwoTextNode" presStyleLbl="node3" presStyleIdx="4" presStyleCnt="6" custScaleX="28344" custScaleY="243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7B87823-F940-4428-83EC-673D77D85332}" type="pres">
      <dgm:prSet presAssocID="{C3319DE5-F6E0-46D6-B4A0-B0AF5FB11029}" presName="level3hierChild" presStyleCnt="0"/>
      <dgm:spPr/>
    </dgm:pt>
    <dgm:pt modelId="{213EDACE-1ED3-4726-8150-2168F8DECC54}" type="pres">
      <dgm:prSet presAssocID="{98FD12D3-43FF-4FD1-B2B7-131F6D023A1D}" presName="conn2-1" presStyleLbl="parChTrans1D3" presStyleIdx="5" presStyleCnt="6"/>
      <dgm:spPr/>
      <dgm:t>
        <a:bodyPr/>
        <a:lstStyle/>
        <a:p>
          <a:endParaRPr lang="es-ES"/>
        </a:p>
      </dgm:t>
    </dgm:pt>
    <dgm:pt modelId="{FBE3192E-BC3E-4DF3-8E95-7E24DCDF51FC}" type="pres">
      <dgm:prSet presAssocID="{98FD12D3-43FF-4FD1-B2B7-131F6D023A1D}" presName="connTx" presStyleLbl="parChTrans1D3" presStyleIdx="5" presStyleCnt="6"/>
      <dgm:spPr/>
      <dgm:t>
        <a:bodyPr/>
        <a:lstStyle/>
        <a:p>
          <a:endParaRPr lang="es-ES"/>
        </a:p>
      </dgm:t>
    </dgm:pt>
    <dgm:pt modelId="{A8AA61D8-C3F2-4315-B22D-8E62456E9702}" type="pres">
      <dgm:prSet presAssocID="{556808A2-106F-4C47-95AF-4F413B80B476}" presName="root2" presStyleCnt="0"/>
      <dgm:spPr/>
    </dgm:pt>
    <dgm:pt modelId="{B96FFBA5-7ED6-430B-A5F6-ACDA676F7F3A}" type="pres">
      <dgm:prSet presAssocID="{556808A2-106F-4C47-95AF-4F413B80B476}" presName="LevelTwoTextNode" presStyleLbl="node3" presStyleIdx="5" presStyleCnt="6" custScaleX="46001" custScaleY="185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41583D-0005-478B-AF13-F5520DA4A2F8}" type="pres">
      <dgm:prSet presAssocID="{556808A2-106F-4C47-95AF-4F413B80B476}" presName="level3hierChild" presStyleCnt="0"/>
      <dgm:spPr/>
    </dgm:pt>
  </dgm:ptLst>
  <dgm:cxnLst>
    <dgm:cxn modelId="{0D24FD5B-D3B9-4083-BF6C-EE225C035B16}" type="presOf" srcId="{98FD12D3-43FF-4FD1-B2B7-131F6D023A1D}" destId="{FBE3192E-BC3E-4DF3-8E95-7E24DCDF51FC}" srcOrd="1" destOrd="0" presId="urn:microsoft.com/office/officeart/2005/8/layout/hierarchy2"/>
    <dgm:cxn modelId="{B1115E73-0624-4D93-A4C6-5BB58D33D670}" srcId="{8F5C708A-1C27-496A-AF1B-6A7AE010B662}" destId="{C3319DE5-F6E0-46D6-B4A0-B0AF5FB11029}" srcOrd="2" destOrd="0" parTransId="{381E22AB-9A7D-49E8-A2F0-A4B0F99F8EF3}" sibTransId="{0217788A-6DBF-4B1A-AEFE-739B96CD8970}"/>
    <dgm:cxn modelId="{4F9AE8B1-D38E-4BB6-93E0-C4EF97A3EBFA}" type="presOf" srcId="{9DE75D7A-FA13-4185-BC8E-9128CAEBE787}" destId="{D4F1E373-195C-4613-A2EC-BBEE1B72795F}" srcOrd="1" destOrd="0" presId="urn:microsoft.com/office/officeart/2005/8/layout/hierarchy2"/>
    <dgm:cxn modelId="{CEE3826D-DE42-464C-9E91-35E4188CC0CC}" srcId="{2036BE80-509B-4B9D-92C3-56EE90283578}" destId="{B0EE223D-301C-4F64-8535-3C96BC4CF38E}" srcOrd="0" destOrd="0" parTransId="{11FA6F5D-A1E4-4E60-8333-9C3C87CE2F66}" sibTransId="{09273A24-B91A-4F99-9C21-99EE73097ED2}"/>
    <dgm:cxn modelId="{458C4394-60B4-428E-90B9-4B2C32CF0BA3}" type="presOf" srcId="{8F5C708A-1C27-496A-AF1B-6A7AE010B662}" destId="{1369E4BA-4A58-4F17-9F7F-06AF8664C38C}" srcOrd="0" destOrd="0" presId="urn:microsoft.com/office/officeart/2005/8/layout/hierarchy2"/>
    <dgm:cxn modelId="{6210A370-4BEF-4EEC-8EB6-FCDB3CC3ACA6}" type="presOf" srcId="{D6241AA6-06F6-4558-B71F-58BC4717B7B2}" destId="{E61A3277-D0AC-428F-AF8B-724FF0B120A4}" srcOrd="0" destOrd="0" presId="urn:microsoft.com/office/officeart/2005/8/layout/hierarchy2"/>
    <dgm:cxn modelId="{CC0DE85F-D611-4865-8523-6D885F366370}" type="presOf" srcId="{3E27D612-0535-4CF1-8FF7-9524600C1F0B}" destId="{EA1E3E98-E261-4A6A-A01E-5F64845B45DB}" srcOrd="0" destOrd="0" presId="urn:microsoft.com/office/officeart/2005/8/layout/hierarchy2"/>
    <dgm:cxn modelId="{83E37509-5C53-4333-8E44-28BB5377E850}" type="presOf" srcId="{1D93A0B1-0008-48AC-8B33-7C1DC99B6963}" destId="{BF278A53-374E-44A2-B4EE-4873D1179E7A}" srcOrd="0" destOrd="0" presId="urn:microsoft.com/office/officeart/2005/8/layout/hierarchy2"/>
    <dgm:cxn modelId="{42BD1211-9C93-4BE2-96FC-8D81EE3A0DA0}" srcId="{D6241AA6-06F6-4558-B71F-58BC4717B7B2}" destId="{D21CBD24-0CD4-471A-98C9-AB7A6D4F08A4}" srcOrd="0" destOrd="0" parTransId="{59A094B7-556E-484F-BE72-37907E1D3DA5}" sibTransId="{95AF5240-DE4C-4165-9115-5058D241869F}"/>
    <dgm:cxn modelId="{2C221EC4-E5C1-4B0D-B860-CC3EDCE06FAD}" srcId="{8F5C708A-1C27-496A-AF1B-6A7AE010B662}" destId="{5301C09A-CCA9-42C4-A4A4-E6371A3F5C78}" srcOrd="1" destOrd="0" parTransId="{3E27D612-0535-4CF1-8FF7-9524600C1F0B}" sibTransId="{DD8E08D7-818B-431B-9766-89F46E0DA2B6}"/>
    <dgm:cxn modelId="{8F203DD3-AC15-45C5-950B-B4AF41A81F36}" type="presOf" srcId="{59A094B7-556E-484F-BE72-37907E1D3DA5}" destId="{FEC8463B-4813-466B-B032-6FBD52D00176}" srcOrd="0" destOrd="0" presId="urn:microsoft.com/office/officeart/2005/8/layout/hierarchy2"/>
    <dgm:cxn modelId="{862F1288-583A-4A2F-A882-83917160030C}" type="presOf" srcId="{381E22AB-9A7D-49E8-A2F0-A4B0F99F8EF3}" destId="{E6009F00-54C9-4414-9661-D14DD9193223}" srcOrd="1" destOrd="0" presId="urn:microsoft.com/office/officeart/2005/8/layout/hierarchy2"/>
    <dgm:cxn modelId="{9911072A-FD68-422C-B3DA-125D8C59815B}" type="presOf" srcId="{1D93A0B1-0008-48AC-8B33-7C1DC99B6963}" destId="{8F5ED2DA-B485-4543-A85B-C2DD73B7FFC8}" srcOrd="1" destOrd="0" presId="urn:microsoft.com/office/officeart/2005/8/layout/hierarchy2"/>
    <dgm:cxn modelId="{1EED1E08-B86B-4C9D-A32F-408A02BAAB90}" type="presOf" srcId="{59A094B7-556E-484F-BE72-37907E1D3DA5}" destId="{268113C0-041A-44F4-9363-FCE9919955AA}" srcOrd="1" destOrd="0" presId="urn:microsoft.com/office/officeart/2005/8/layout/hierarchy2"/>
    <dgm:cxn modelId="{22C4F3BC-5745-4C33-946D-D63F97A2C176}" type="presOf" srcId="{FDEFE95A-A84B-4140-AAFA-00E0899E256D}" destId="{30FD12DE-776C-4C76-9EBC-C58F00A28D24}" srcOrd="1" destOrd="0" presId="urn:microsoft.com/office/officeart/2005/8/layout/hierarchy2"/>
    <dgm:cxn modelId="{9E1014C4-BB60-48CF-9065-3A6506DB7001}" type="presOf" srcId="{2036BE80-509B-4B9D-92C3-56EE90283578}" destId="{1CE8B0AB-1D2E-49DD-92CA-4BC5E59C90A9}" srcOrd="0" destOrd="0" presId="urn:microsoft.com/office/officeart/2005/8/layout/hierarchy2"/>
    <dgm:cxn modelId="{88FC88B2-4270-45EA-BF92-8D8FECF71AB8}" type="presOf" srcId="{11FA6F5D-A1E4-4E60-8333-9C3C87CE2F66}" destId="{D199724B-2E87-4A01-938F-6099102F9C7E}" srcOrd="0" destOrd="0" presId="urn:microsoft.com/office/officeart/2005/8/layout/hierarchy2"/>
    <dgm:cxn modelId="{AF332AEE-2061-4C04-869A-2454516533ED}" type="presOf" srcId="{98FD12D3-43FF-4FD1-B2B7-131F6D023A1D}" destId="{213EDACE-1ED3-4726-8150-2168F8DECC54}" srcOrd="0" destOrd="0" presId="urn:microsoft.com/office/officeart/2005/8/layout/hierarchy2"/>
    <dgm:cxn modelId="{2E716066-A02C-4B60-9622-FBDA345B2B24}" srcId="{2036BE80-509B-4B9D-92C3-56EE90283578}" destId="{8F5C708A-1C27-496A-AF1B-6A7AE010B662}" srcOrd="2" destOrd="0" parTransId="{7D2373CA-D134-41EB-9649-7EAD950D55B2}" sibTransId="{7DB13C05-DFFD-4FD9-A42F-639A6896771B}"/>
    <dgm:cxn modelId="{1B8B832B-4E4F-4D6B-9BB1-9990FD8ED932}" type="presOf" srcId="{B0EE223D-301C-4F64-8535-3C96BC4CF38E}" destId="{044E1403-7486-41A1-844D-BA4CBD105571}" srcOrd="0" destOrd="0" presId="urn:microsoft.com/office/officeart/2005/8/layout/hierarchy2"/>
    <dgm:cxn modelId="{BC62CD74-55B8-477F-A519-FB669CC80471}" srcId="{E67FA49A-BAE2-4BD8-A901-03268AE8ADEB}" destId="{2036BE80-509B-4B9D-92C3-56EE90283578}" srcOrd="0" destOrd="0" parTransId="{BC54F201-1EEF-4414-849F-C193EE5FAFA6}" sibTransId="{009CEC93-16C8-40A2-BF35-8DA92BF574FF}"/>
    <dgm:cxn modelId="{B64338E3-7C70-4F69-B7FF-D3003F633E88}" type="presOf" srcId="{9DE75D7A-FA13-4185-BC8E-9128CAEBE787}" destId="{D4E124F6-1B85-482B-A8CC-7F535CCB6570}" srcOrd="0" destOrd="0" presId="urn:microsoft.com/office/officeart/2005/8/layout/hierarchy2"/>
    <dgm:cxn modelId="{47C26596-FF7B-4F5D-869C-AFCFB7B66A39}" type="presOf" srcId="{5301C09A-CCA9-42C4-A4A4-E6371A3F5C78}" destId="{946DBD0D-774B-4F5B-B701-4B682CF89EC3}" srcOrd="0" destOrd="0" presId="urn:microsoft.com/office/officeart/2005/8/layout/hierarchy2"/>
    <dgm:cxn modelId="{C4CF255B-EEB0-4BF3-84BD-2B708C7A2D63}" type="presOf" srcId="{381E22AB-9A7D-49E8-A2F0-A4B0F99F8EF3}" destId="{18C282EE-6638-4FD2-9994-154EB2B9D0C8}" srcOrd="0" destOrd="0" presId="urn:microsoft.com/office/officeart/2005/8/layout/hierarchy2"/>
    <dgm:cxn modelId="{0F6607EB-3B92-4A91-973D-6EE885788545}" type="presOf" srcId="{3E27D612-0535-4CF1-8FF7-9524600C1F0B}" destId="{97A644ED-BCFB-4EFA-9C39-13CAB99EA951}" srcOrd="1" destOrd="0" presId="urn:microsoft.com/office/officeart/2005/8/layout/hierarchy2"/>
    <dgm:cxn modelId="{CE30A348-9973-4BF4-B802-918E9463443C}" srcId="{B0EE223D-301C-4F64-8535-3C96BC4CF38E}" destId="{ACE1F225-CF2E-4E6E-8AFF-9E54F79EEB1C}" srcOrd="0" destOrd="0" parTransId="{FDEFE95A-A84B-4140-AAFA-00E0899E256D}" sibTransId="{EF5DAA99-C694-48EE-ABEC-C5F51BFC14A9}"/>
    <dgm:cxn modelId="{2C73523E-12C5-4055-895E-D38E6A903582}" type="presOf" srcId="{FDEFE95A-A84B-4140-AAFA-00E0899E256D}" destId="{53FC4E6F-D697-46CE-A55D-88031EE4C627}" srcOrd="0" destOrd="0" presId="urn:microsoft.com/office/officeart/2005/8/layout/hierarchy2"/>
    <dgm:cxn modelId="{41F16CA2-8B81-42DE-82F8-BE70B29DADA5}" type="presOf" srcId="{7D2373CA-D134-41EB-9649-7EAD950D55B2}" destId="{359E935E-92CD-457C-B0F1-6370F229D3B3}" srcOrd="0" destOrd="0" presId="urn:microsoft.com/office/officeart/2005/8/layout/hierarchy2"/>
    <dgm:cxn modelId="{EC097E66-B704-4F99-9087-FB1270396DC3}" type="presOf" srcId="{7D2373CA-D134-41EB-9649-7EAD950D55B2}" destId="{8F81FBA6-FF04-4F39-BEA9-52E7776C113E}" srcOrd="1" destOrd="0" presId="urn:microsoft.com/office/officeart/2005/8/layout/hierarchy2"/>
    <dgm:cxn modelId="{E88DE56E-E204-4E4F-B8C7-15079547F311}" type="presOf" srcId="{E67FA49A-BAE2-4BD8-A901-03268AE8ADEB}" destId="{BA546C38-FF09-4927-B4EC-848FB7111676}" srcOrd="0" destOrd="0" presId="urn:microsoft.com/office/officeart/2005/8/layout/hierarchy2"/>
    <dgm:cxn modelId="{21F70232-63CE-444B-B308-F2919DF28684}" srcId="{2036BE80-509B-4B9D-92C3-56EE90283578}" destId="{D6241AA6-06F6-4558-B71F-58BC4717B7B2}" srcOrd="1" destOrd="0" parTransId="{1D93A0B1-0008-48AC-8B33-7C1DC99B6963}" sibTransId="{D8C7C2BB-DFF9-46CA-AC0D-F68F679817D6}"/>
    <dgm:cxn modelId="{577473A9-2FEC-4687-8C16-92D53749478C}" srcId="{8F5C708A-1C27-496A-AF1B-6A7AE010B662}" destId="{301A8CC5-1BBE-4014-88A7-B038D84A21E7}" srcOrd="0" destOrd="0" parTransId="{9DE75D7A-FA13-4185-BC8E-9128CAEBE787}" sibTransId="{91EB1979-8CA0-4982-A9A0-D6FE0B8BBD5D}"/>
    <dgm:cxn modelId="{45CF0927-DD9A-4849-A98F-C4D97CC08A21}" type="presOf" srcId="{ACE1F225-CF2E-4E6E-8AFF-9E54F79EEB1C}" destId="{E6793784-D7C5-4FB5-928B-60C5C6EDAB25}" srcOrd="0" destOrd="0" presId="urn:microsoft.com/office/officeart/2005/8/layout/hierarchy2"/>
    <dgm:cxn modelId="{5EA22A01-FF55-4652-9867-C39172D34842}" type="presOf" srcId="{D21CBD24-0CD4-471A-98C9-AB7A6D4F08A4}" destId="{754E7BC5-09B1-4420-BAAB-CBBEC61BB6EF}" srcOrd="0" destOrd="0" presId="urn:microsoft.com/office/officeart/2005/8/layout/hierarchy2"/>
    <dgm:cxn modelId="{7AAE2398-1894-4E89-8AD9-4C1ED12649C1}" type="presOf" srcId="{301A8CC5-1BBE-4014-88A7-B038D84A21E7}" destId="{021527E7-624E-4971-8265-731DD289B44C}" srcOrd="0" destOrd="0" presId="urn:microsoft.com/office/officeart/2005/8/layout/hierarchy2"/>
    <dgm:cxn modelId="{657146D4-D0DD-4DFE-B4CA-C088BAC6C441}" type="presOf" srcId="{556808A2-106F-4C47-95AF-4F413B80B476}" destId="{B96FFBA5-7ED6-430B-A5F6-ACDA676F7F3A}" srcOrd="0" destOrd="0" presId="urn:microsoft.com/office/officeart/2005/8/layout/hierarchy2"/>
    <dgm:cxn modelId="{E6B5AC5F-75ED-4A1A-856B-4BCC23483D6F}" type="presOf" srcId="{11FA6F5D-A1E4-4E60-8333-9C3C87CE2F66}" destId="{7D177D60-2CEC-479A-9AD9-3DFF00066D15}" srcOrd="1" destOrd="0" presId="urn:microsoft.com/office/officeart/2005/8/layout/hierarchy2"/>
    <dgm:cxn modelId="{91CEA243-F4E4-4B9D-89C9-D6FF910FC94B}" srcId="{8F5C708A-1C27-496A-AF1B-6A7AE010B662}" destId="{556808A2-106F-4C47-95AF-4F413B80B476}" srcOrd="3" destOrd="0" parTransId="{98FD12D3-43FF-4FD1-B2B7-131F6D023A1D}" sibTransId="{3DF662B5-28FE-4EDA-A0D7-3C16691B3E67}"/>
    <dgm:cxn modelId="{D6CB2FC8-2349-40FE-B938-78D460B1AC8B}" type="presOf" srcId="{C3319DE5-F6E0-46D6-B4A0-B0AF5FB11029}" destId="{231025BD-BE15-4755-927D-548CD1882124}" srcOrd="0" destOrd="0" presId="urn:microsoft.com/office/officeart/2005/8/layout/hierarchy2"/>
    <dgm:cxn modelId="{B1D67304-1891-4C7D-9DEB-7DC162559EF4}" type="presParOf" srcId="{BA546C38-FF09-4927-B4EC-848FB7111676}" destId="{DA64EDEA-EE8F-4187-A20A-8F2EC254BFA0}" srcOrd="0" destOrd="0" presId="urn:microsoft.com/office/officeart/2005/8/layout/hierarchy2"/>
    <dgm:cxn modelId="{FAB0705C-2682-44F9-B9C2-59892324D316}" type="presParOf" srcId="{DA64EDEA-EE8F-4187-A20A-8F2EC254BFA0}" destId="{1CE8B0AB-1D2E-49DD-92CA-4BC5E59C90A9}" srcOrd="0" destOrd="0" presId="urn:microsoft.com/office/officeart/2005/8/layout/hierarchy2"/>
    <dgm:cxn modelId="{BCB9B051-ED7B-46D4-B692-78B6B1CDFABB}" type="presParOf" srcId="{DA64EDEA-EE8F-4187-A20A-8F2EC254BFA0}" destId="{CD5F02C3-2453-4ADC-B13E-758799A3F268}" srcOrd="1" destOrd="0" presId="urn:microsoft.com/office/officeart/2005/8/layout/hierarchy2"/>
    <dgm:cxn modelId="{64FF9AF2-8AE1-450A-A20F-DE156E2C7DA0}" type="presParOf" srcId="{CD5F02C3-2453-4ADC-B13E-758799A3F268}" destId="{D199724B-2E87-4A01-938F-6099102F9C7E}" srcOrd="0" destOrd="0" presId="urn:microsoft.com/office/officeart/2005/8/layout/hierarchy2"/>
    <dgm:cxn modelId="{DE3708E1-0B5A-4FF5-8C25-D887C1BB69F6}" type="presParOf" srcId="{D199724B-2E87-4A01-938F-6099102F9C7E}" destId="{7D177D60-2CEC-479A-9AD9-3DFF00066D15}" srcOrd="0" destOrd="0" presId="urn:microsoft.com/office/officeart/2005/8/layout/hierarchy2"/>
    <dgm:cxn modelId="{9B666154-83D6-4CD4-AA0F-B14C6F6EC1C2}" type="presParOf" srcId="{CD5F02C3-2453-4ADC-B13E-758799A3F268}" destId="{A9C616DF-0846-44E4-A648-9EB97304B499}" srcOrd="1" destOrd="0" presId="urn:microsoft.com/office/officeart/2005/8/layout/hierarchy2"/>
    <dgm:cxn modelId="{D2BDB0B5-339B-4D0F-939C-5DCA994D703B}" type="presParOf" srcId="{A9C616DF-0846-44E4-A648-9EB97304B499}" destId="{044E1403-7486-41A1-844D-BA4CBD105571}" srcOrd="0" destOrd="0" presId="urn:microsoft.com/office/officeart/2005/8/layout/hierarchy2"/>
    <dgm:cxn modelId="{F36F9366-486B-489F-81AC-9776C50270FC}" type="presParOf" srcId="{A9C616DF-0846-44E4-A648-9EB97304B499}" destId="{E0FE4275-4AA9-4C4B-B03D-20FDF654C401}" srcOrd="1" destOrd="0" presId="urn:microsoft.com/office/officeart/2005/8/layout/hierarchy2"/>
    <dgm:cxn modelId="{E99FBC6C-47A1-48E8-BF43-23C69381CB4B}" type="presParOf" srcId="{E0FE4275-4AA9-4C4B-B03D-20FDF654C401}" destId="{53FC4E6F-D697-46CE-A55D-88031EE4C627}" srcOrd="0" destOrd="0" presId="urn:microsoft.com/office/officeart/2005/8/layout/hierarchy2"/>
    <dgm:cxn modelId="{27F99A47-A512-41A6-AA8E-157AD6564952}" type="presParOf" srcId="{53FC4E6F-D697-46CE-A55D-88031EE4C627}" destId="{30FD12DE-776C-4C76-9EBC-C58F00A28D24}" srcOrd="0" destOrd="0" presId="urn:microsoft.com/office/officeart/2005/8/layout/hierarchy2"/>
    <dgm:cxn modelId="{64288B4D-1E6C-4FBE-9E99-286492809039}" type="presParOf" srcId="{E0FE4275-4AA9-4C4B-B03D-20FDF654C401}" destId="{1D0A4BA2-F982-41F9-96CA-508BC2DB901E}" srcOrd="1" destOrd="0" presId="urn:microsoft.com/office/officeart/2005/8/layout/hierarchy2"/>
    <dgm:cxn modelId="{CA15E9A9-EE2F-4883-8CA8-69204BBC3D7F}" type="presParOf" srcId="{1D0A4BA2-F982-41F9-96CA-508BC2DB901E}" destId="{E6793784-D7C5-4FB5-928B-60C5C6EDAB25}" srcOrd="0" destOrd="0" presId="urn:microsoft.com/office/officeart/2005/8/layout/hierarchy2"/>
    <dgm:cxn modelId="{998FA276-87C6-4E5A-9368-5BC501A198F1}" type="presParOf" srcId="{1D0A4BA2-F982-41F9-96CA-508BC2DB901E}" destId="{C314AFE8-C45B-4BA1-B35B-16B261D3AA49}" srcOrd="1" destOrd="0" presId="urn:microsoft.com/office/officeart/2005/8/layout/hierarchy2"/>
    <dgm:cxn modelId="{1C16F943-9D6D-490F-83E0-734FBFEEA167}" type="presParOf" srcId="{CD5F02C3-2453-4ADC-B13E-758799A3F268}" destId="{BF278A53-374E-44A2-B4EE-4873D1179E7A}" srcOrd="2" destOrd="0" presId="urn:microsoft.com/office/officeart/2005/8/layout/hierarchy2"/>
    <dgm:cxn modelId="{795CB8B6-7336-48BB-9381-D6C14F06994E}" type="presParOf" srcId="{BF278A53-374E-44A2-B4EE-4873D1179E7A}" destId="{8F5ED2DA-B485-4543-A85B-C2DD73B7FFC8}" srcOrd="0" destOrd="0" presId="urn:microsoft.com/office/officeart/2005/8/layout/hierarchy2"/>
    <dgm:cxn modelId="{17E270BE-98FA-4B90-A216-53AD927E1B6F}" type="presParOf" srcId="{CD5F02C3-2453-4ADC-B13E-758799A3F268}" destId="{82A2EAEB-19E1-49DD-894D-DE49ADCE5BB0}" srcOrd="3" destOrd="0" presId="urn:microsoft.com/office/officeart/2005/8/layout/hierarchy2"/>
    <dgm:cxn modelId="{BE8CB5AD-608F-4DEE-BC73-BE2E3C534373}" type="presParOf" srcId="{82A2EAEB-19E1-49DD-894D-DE49ADCE5BB0}" destId="{E61A3277-D0AC-428F-AF8B-724FF0B120A4}" srcOrd="0" destOrd="0" presId="urn:microsoft.com/office/officeart/2005/8/layout/hierarchy2"/>
    <dgm:cxn modelId="{8A748E07-1036-45CF-8CF2-43475A99D166}" type="presParOf" srcId="{82A2EAEB-19E1-49DD-894D-DE49ADCE5BB0}" destId="{1084962A-1A1E-4B4F-A76B-DED8A78FCBCC}" srcOrd="1" destOrd="0" presId="urn:microsoft.com/office/officeart/2005/8/layout/hierarchy2"/>
    <dgm:cxn modelId="{F57322E8-52B5-4F75-97E5-4E41608DC450}" type="presParOf" srcId="{1084962A-1A1E-4B4F-A76B-DED8A78FCBCC}" destId="{FEC8463B-4813-466B-B032-6FBD52D00176}" srcOrd="0" destOrd="0" presId="urn:microsoft.com/office/officeart/2005/8/layout/hierarchy2"/>
    <dgm:cxn modelId="{1EA0DF03-B9A2-42F4-89AB-6573A224A020}" type="presParOf" srcId="{FEC8463B-4813-466B-B032-6FBD52D00176}" destId="{268113C0-041A-44F4-9363-FCE9919955AA}" srcOrd="0" destOrd="0" presId="urn:microsoft.com/office/officeart/2005/8/layout/hierarchy2"/>
    <dgm:cxn modelId="{1B8DF55A-C384-47BD-A85F-4DC696849AA5}" type="presParOf" srcId="{1084962A-1A1E-4B4F-A76B-DED8A78FCBCC}" destId="{55D0C790-33A7-4DF4-A3C1-D2CA843F9991}" srcOrd="1" destOrd="0" presId="urn:microsoft.com/office/officeart/2005/8/layout/hierarchy2"/>
    <dgm:cxn modelId="{626DF4BA-5D9D-412F-8027-D1FA55694AAF}" type="presParOf" srcId="{55D0C790-33A7-4DF4-A3C1-D2CA843F9991}" destId="{754E7BC5-09B1-4420-BAAB-CBBEC61BB6EF}" srcOrd="0" destOrd="0" presId="urn:microsoft.com/office/officeart/2005/8/layout/hierarchy2"/>
    <dgm:cxn modelId="{9261166A-39B3-46C5-A5A8-5B4BF026C528}" type="presParOf" srcId="{55D0C790-33A7-4DF4-A3C1-D2CA843F9991}" destId="{611ADFC8-C679-4C7D-9211-FD3A587BA52B}" srcOrd="1" destOrd="0" presId="urn:microsoft.com/office/officeart/2005/8/layout/hierarchy2"/>
    <dgm:cxn modelId="{54FF1CE3-07C4-42AC-B00A-22ABAC7A8D00}" type="presParOf" srcId="{CD5F02C3-2453-4ADC-B13E-758799A3F268}" destId="{359E935E-92CD-457C-B0F1-6370F229D3B3}" srcOrd="4" destOrd="0" presId="urn:microsoft.com/office/officeart/2005/8/layout/hierarchy2"/>
    <dgm:cxn modelId="{1B6EC44F-CBD4-45B7-BC29-F9EF47404F08}" type="presParOf" srcId="{359E935E-92CD-457C-B0F1-6370F229D3B3}" destId="{8F81FBA6-FF04-4F39-BEA9-52E7776C113E}" srcOrd="0" destOrd="0" presId="urn:microsoft.com/office/officeart/2005/8/layout/hierarchy2"/>
    <dgm:cxn modelId="{21AC1E79-0F65-4F59-B7C4-337C505CEF51}" type="presParOf" srcId="{CD5F02C3-2453-4ADC-B13E-758799A3F268}" destId="{F3C0CEB5-721B-4ACF-B794-DB6588123885}" srcOrd="5" destOrd="0" presId="urn:microsoft.com/office/officeart/2005/8/layout/hierarchy2"/>
    <dgm:cxn modelId="{8D50F407-0A69-4245-94A7-EF447BD6A538}" type="presParOf" srcId="{F3C0CEB5-721B-4ACF-B794-DB6588123885}" destId="{1369E4BA-4A58-4F17-9F7F-06AF8664C38C}" srcOrd="0" destOrd="0" presId="urn:microsoft.com/office/officeart/2005/8/layout/hierarchy2"/>
    <dgm:cxn modelId="{4A4A906E-2895-452C-B531-43F439B49C54}" type="presParOf" srcId="{F3C0CEB5-721B-4ACF-B794-DB6588123885}" destId="{1F051BBF-710C-42E8-8A5C-8A3CF384FCB8}" srcOrd="1" destOrd="0" presId="urn:microsoft.com/office/officeart/2005/8/layout/hierarchy2"/>
    <dgm:cxn modelId="{35C95B1F-0D50-40DE-8B27-5E4B9E7FEFE6}" type="presParOf" srcId="{1F051BBF-710C-42E8-8A5C-8A3CF384FCB8}" destId="{D4E124F6-1B85-482B-A8CC-7F535CCB6570}" srcOrd="0" destOrd="0" presId="urn:microsoft.com/office/officeart/2005/8/layout/hierarchy2"/>
    <dgm:cxn modelId="{DED9A3DB-1029-46E6-A275-8942CC62F183}" type="presParOf" srcId="{D4E124F6-1B85-482B-A8CC-7F535CCB6570}" destId="{D4F1E373-195C-4613-A2EC-BBEE1B72795F}" srcOrd="0" destOrd="0" presId="urn:microsoft.com/office/officeart/2005/8/layout/hierarchy2"/>
    <dgm:cxn modelId="{39CFB677-23EF-4CC9-8427-E402192DA46F}" type="presParOf" srcId="{1F051BBF-710C-42E8-8A5C-8A3CF384FCB8}" destId="{AF9B6590-A39A-40A6-B78E-7F83B093812E}" srcOrd="1" destOrd="0" presId="urn:microsoft.com/office/officeart/2005/8/layout/hierarchy2"/>
    <dgm:cxn modelId="{C7BDDCEC-AE77-44F6-90EC-E4DEC92E5058}" type="presParOf" srcId="{AF9B6590-A39A-40A6-B78E-7F83B093812E}" destId="{021527E7-624E-4971-8265-731DD289B44C}" srcOrd="0" destOrd="0" presId="urn:microsoft.com/office/officeart/2005/8/layout/hierarchy2"/>
    <dgm:cxn modelId="{B2A1790E-1A9A-44B8-8D47-C614FE007192}" type="presParOf" srcId="{AF9B6590-A39A-40A6-B78E-7F83B093812E}" destId="{7858CAAF-B7A7-412D-81BB-3878637F8904}" srcOrd="1" destOrd="0" presId="urn:microsoft.com/office/officeart/2005/8/layout/hierarchy2"/>
    <dgm:cxn modelId="{5A6444FF-79A8-4683-99F1-92EF670DC05E}" type="presParOf" srcId="{1F051BBF-710C-42E8-8A5C-8A3CF384FCB8}" destId="{EA1E3E98-E261-4A6A-A01E-5F64845B45DB}" srcOrd="2" destOrd="0" presId="urn:microsoft.com/office/officeart/2005/8/layout/hierarchy2"/>
    <dgm:cxn modelId="{08F364E3-CAEB-4702-AE48-FC1C08AAB5C1}" type="presParOf" srcId="{EA1E3E98-E261-4A6A-A01E-5F64845B45DB}" destId="{97A644ED-BCFB-4EFA-9C39-13CAB99EA951}" srcOrd="0" destOrd="0" presId="urn:microsoft.com/office/officeart/2005/8/layout/hierarchy2"/>
    <dgm:cxn modelId="{89097BF1-B959-4979-B6D2-FCBE99025776}" type="presParOf" srcId="{1F051BBF-710C-42E8-8A5C-8A3CF384FCB8}" destId="{F99CD19A-5091-4752-BFE7-38A6BCCC5D1A}" srcOrd="3" destOrd="0" presId="urn:microsoft.com/office/officeart/2005/8/layout/hierarchy2"/>
    <dgm:cxn modelId="{7131FD68-1D51-4851-B399-FD551C848D64}" type="presParOf" srcId="{F99CD19A-5091-4752-BFE7-38A6BCCC5D1A}" destId="{946DBD0D-774B-4F5B-B701-4B682CF89EC3}" srcOrd="0" destOrd="0" presId="urn:microsoft.com/office/officeart/2005/8/layout/hierarchy2"/>
    <dgm:cxn modelId="{B13FFC76-7E64-4435-9868-24110A9A35E5}" type="presParOf" srcId="{F99CD19A-5091-4752-BFE7-38A6BCCC5D1A}" destId="{4240CB2C-A7F6-43CF-8806-AA35C501FDBC}" srcOrd="1" destOrd="0" presId="urn:microsoft.com/office/officeart/2005/8/layout/hierarchy2"/>
    <dgm:cxn modelId="{0795378A-CD6F-460D-A574-5D252626E67F}" type="presParOf" srcId="{1F051BBF-710C-42E8-8A5C-8A3CF384FCB8}" destId="{18C282EE-6638-4FD2-9994-154EB2B9D0C8}" srcOrd="4" destOrd="0" presId="urn:microsoft.com/office/officeart/2005/8/layout/hierarchy2"/>
    <dgm:cxn modelId="{C3405A06-0F0E-4670-B614-7647B081277E}" type="presParOf" srcId="{18C282EE-6638-4FD2-9994-154EB2B9D0C8}" destId="{E6009F00-54C9-4414-9661-D14DD9193223}" srcOrd="0" destOrd="0" presId="urn:microsoft.com/office/officeart/2005/8/layout/hierarchy2"/>
    <dgm:cxn modelId="{B0BBABBE-AAD4-448F-A58C-683E4A2769D7}" type="presParOf" srcId="{1F051BBF-710C-42E8-8A5C-8A3CF384FCB8}" destId="{89DA2D3A-407C-44E4-9D82-AD4DF866C81A}" srcOrd="5" destOrd="0" presId="urn:microsoft.com/office/officeart/2005/8/layout/hierarchy2"/>
    <dgm:cxn modelId="{5DE64AA5-8B44-4403-A539-78C385F851AE}" type="presParOf" srcId="{89DA2D3A-407C-44E4-9D82-AD4DF866C81A}" destId="{231025BD-BE15-4755-927D-548CD1882124}" srcOrd="0" destOrd="0" presId="urn:microsoft.com/office/officeart/2005/8/layout/hierarchy2"/>
    <dgm:cxn modelId="{F75E5AAB-6B42-44DB-8047-2D9C64C83593}" type="presParOf" srcId="{89DA2D3A-407C-44E4-9D82-AD4DF866C81A}" destId="{37B87823-F940-4428-83EC-673D77D85332}" srcOrd="1" destOrd="0" presId="urn:microsoft.com/office/officeart/2005/8/layout/hierarchy2"/>
    <dgm:cxn modelId="{3EEC9998-4A2C-4957-A09D-B287FD716AC1}" type="presParOf" srcId="{1F051BBF-710C-42E8-8A5C-8A3CF384FCB8}" destId="{213EDACE-1ED3-4726-8150-2168F8DECC54}" srcOrd="6" destOrd="0" presId="urn:microsoft.com/office/officeart/2005/8/layout/hierarchy2"/>
    <dgm:cxn modelId="{30B7B778-2484-462A-A345-BD91114BE603}" type="presParOf" srcId="{213EDACE-1ED3-4726-8150-2168F8DECC54}" destId="{FBE3192E-BC3E-4DF3-8E95-7E24DCDF51FC}" srcOrd="0" destOrd="0" presId="urn:microsoft.com/office/officeart/2005/8/layout/hierarchy2"/>
    <dgm:cxn modelId="{FC607CE6-3388-4DFD-829E-3F87AE5A3982}" type="presParOf" srcId="{1F051BBF-710C-42E8-8A5C-8A3CF384FCB8}" destId="{A8AA61D8-C3F2-4315-B22D-8E62456E9702}" srcOrd="7" destOrd="0" presId="urn:microsoft.com/office/officeart/2005/8/layout/hierarchy2"/>
    <dgm:cxn modelId="{308425A8-F12D-4E8A-9AE4-988BC5CB3A3D}" type="presParOf" srcId="{A8AA61D8-C3F2-4315-B22D-8E62456E9702}" destId="{B96FFBA5-7ED6-430B-A5F6-ACDA676F7F3A}" srcOrd="0" destOrd="0" presId="urn:microsoft.com/office/officeart/2005/8/layout/hierarchy2"/>
    <dgm:cxn modelId="{DF004E1A-E94C-43B0-ADB1-B5E06D6514F2}" type="presParOf" srcId="{A8AA61D8-C3F2-4315-B22D-8E62456E9702}" destId="{9841583D-0005-478B-AF13-F5520DA4A2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FA49A-BAE2-4BD8-A901-03268AE8ADE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36BE80-509B-4B9D-92C3-56EE90283578}">
      <dgm:prSet phldrT="[Texto]" custT="1"/>
      <dgm:spPr/>
      <dgm:t>
        <a:bodyPr/>
        <a:lstStyle/>
        <a:p>
          <a:r>
            <a:rPr lang="es-ES" sz="2000" dirty="0" smtClean="0"/>
            <a:t>Avisadores</a:t>
          </a:r>
          <a:endParaRPr lang="es-ES" sz="4200" dirty="0"/>
        </a:p>
      </dgm:t>
    </dgm:pt>
    <dgm:pt modelId="{BC54F201-1EEF-4414-849F-C193EE5FAFA6}" type="parTrans" cxnId="{BC62CD74-55B8-477F-A519-FB669CC80471}">
      <dgm:prSet/>
      <dgm:spPr/>
      <dgm:t>
        <a:bodyPr/>
        <a:lstStyle/>
        <a:p>
          <a:endParaRPr lang="es-ES"/>
        </a:p>
      </dgm:t>
    </dgm:pt>
    <dgm:pt modelId="{009CEC93-16C8-40A2-BF35-8DA92BF574FF}" type="sibTrans" cxnId="{BC62CD74-55B8-477F-A519-FB669CC80471}">
      <dgm:prSet/>
      <dgm:spPr/>
      <dgm:t>
        <a:bodyPr/>
        <a:lstStyle/>
        <a:p>
          <a:endParaRPr lang="es-ES"/>
        </a:p>
      </dgm:t>
    </dgm:pt>
    <dgm:pt modelId="{8F5C708A-1C27-496A-AF1B-6A7AE010B662}">
      <dgm:prSet custT="1"/>
      <dgm:spPr/>
      <dgm:t>
        <a:bodyPr/>
        <a:lstStyle/>
        <a:p>
          <a:r>
            <a:rPr lang="es-ES" sz="2000" dirty="0" err="1" smtClean="0"/>
            <a:t>Address</a:t>
          </a:r>
          <a:endParaRPr lang="es-ES" sz="2000" dirty="0"/>
        </a:p>
      </dgm:t>
    </dgm:pt>
    <dgm:pt modelId="{7D2373CA-D134-41EB-9649-7EAD950D55B2}" type="parTrans" cxnId="{2E716066-A02C-4B60-9622-FBDA345B2B24}">
      <dgm:prSet/>
      <dgm:spPr/>
      <dgm:t>
        <a:bodyPr/>
        <a:lstStyle/>
        <a:p>
          <a:endParaRPr lang="es-ES"/>
        </a:p>
      </dgm:t>
    </dgm:pt>
    <dgm:pt modelId="{7DB13C05-DFFD-4FD9-A42F-639A6896771B}" type="sibTrans" cxnId="{2E716066-A02C-4B60-9622-FBDA345B2B24}">
      <dgm:prSet/>
      <dgm:spPr/>
      <dgm:t>
        <a:bodyPr/>
        <a:lstStyle/>
        <a:p>
          <a:endParaRPr lang="es-ES"/>
        </a:p>
      </dgm:t>
    </dgm:pt>
    <dgm:pt modelId="{301A8CC5-1BBE-4014-88A7-B038D84A21E7}">
      <dgm:prSet/>
      <dgm:spPr/>
      <dgm:t>
        <a:bodyPr/>
        <a:lstStyle/>
        <a:p>
          <a:r>
            <a:rPr lang="es-ES" dirty="0" smtClean="0"/>
            <a:t>Calle</a:t>
          </a:r>
          <a:endParaRPr lang="es-ES" dirty="0"/>
        </a:p>
      </dgm:t>
    </dgm:pt>
    <dgm:pt modelId="{9DE75D7A-FA13-4185-BC8E-9128CAEBE787}" type="parTrans" cxnId="{577473A9-2FEC-4687-8C16-92D53749478C}">
      <dgm:prSet/>
      <dgm:spPr/>
      <dgm:t>
        <a:bodyPr/>
        <a:lstStyle/>
        <a:p>
          <a:endParaRPr lang="es-ES"/>
        </a:p>
      </dgm:t>
    </dgm:pt>
    <dgm:pt modelId="{91EB1979-8CA0-4982-A9A0-D6FE0B8BBD5D}" type="sibTrans" cxnId="{577473A9-2FEC-4687-8C16-92D53749478C}">
      <dgm:prSet/>
      <dgm:spPr/>
      <dgm:t>
        <a:bodyPr/>
        <a:lstStyle/>
        <a:p>
          <a:endParaRPr lang="es-ES"/>
        </a:p>
      </dgm:t>
    </dgm:pt>
    <dgm:pt modelId="{5301C09A-CCA9-42C4-A4A4-E6371A3F5C78}">
      <dgm:prSet/>
      <dgm:spPr/>
      <dgm:t>
        <a:bodyPr/>
        <a:lstStyle/>
        <a:p>
          <a:r>
            <a:rPr lang="es-ES" dirty="0" smtClean="0"/>
            <a:t>Numero</a:t>
          </a:r>
          <a:endParaRPr lang="es-ES" dirty="0"/>
        </a:p>
      </dgm:t>
    </dgm:pt>
    <dgm:pt modelId="{3E27D612-0535-4CF1-8FF7-9524600C1F0B}" type="parTrans" cxnId="{2C221EC4-E5C1-4B0D-B860-CC3EDCE06FAD}">
      <dgm:prSet/>
      <dgm:spPr/>
      <dgm:t>
        <a:bodyPr/>
        <a:lstStyle/>
        <a:p>
          <a:endParaRPr lang="es-ES"/>
        </a:p>
      </dgm:t>
    </dgm:pt>
    <dgm:pt modelId="{DD8E08D7-818B-431B-9766-89F46E0DA2B6}" type="sibTrans" cxnId="{2C221EC4-E5C1-4B0D-B860-CC3EDCE06FAD}">
      <dgm:prSet/>
      <dgm:spPr/>
      <dgm:t>
        <a:bodyPr/>
        <a:lstStyle/>
        <a:p>
          <a:endParaRPr lang="es-ES"/>
        </a:p>
      </dgm:t>
    </dgm:pt>
    <dgm:pt modelId="{BA546C38-FF09-4927-B4EC-848FB7111676}" type="pres">
      <dgm:prSet presAssocID="{E67FA49A-BAE2-4BD8-A901-03268AE8AD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A64EDEA-EE8F-4187-A20A-8F2EC254BFA0}" type="pres">
      <dgm:prSet presAssocID="{2036BE80-509B-4B9D-92C3-56EE90283578}" presName="root1" presStyleCnt="0"/>
      <dgm:spPr/>
    </dgm:pt>
    <dgm:pt modelId="{1CE8B0AB-1D2E-49DD-92CA-4BC5E59C90A9}" type="pres">
      <dgm:prSet presAssocID="{2036BE80-509B-4B9D-92C3-56EE90283578}" presName="LevelOneTextNode" presStyleLbl="node0" presStyleIdx="0" presStyleCnt="1" custScaleX="39136" custScaleY="357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5F02C3-2453-4ADC-B13E-758799A3F268}" type="pres">
      <dgm:prSet presAssocID="{2036BE80-509B-4B9D-92C3-56EE90283578}" presName="level2hierChild" presStyleCnt="0"/>
      <dgm:spPr/>
    </dgm:pt>
    <dgm:pt modelId="{359E935E-92CD-457C-B0F1-6370F229D3B3}" type="pres">
      <dgm:prSet presAssocID="{7D2373CA-D134-41EB-9649-7EAD950D55B2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8F81FBA6-FF04-4F39-BEA9-52E7776C113E}" type="pres">
      <dgm:prSet presAssocID="{7D2373CA-D134-41EB-9649-7EAD950D55B2}" presName="connTx" presStyleLbl="parChTrans1D2" presStyleIdx="0" presStyleCnt="1"/>
      <dgm:spPr/>
      <dgm:t>
        <a:bodyPr/>
        <a:lstStyle/>
        <a:p>
          <a:endParaRPr lang="es-ES"/>
        </a:p>
      </dgm:t>
    </dgm:pt>
    <dgm:pt modelId="{F3C0CEB5-721B-4ACF-B794-DB6588123885}" type="pres">
      <dgm:prSet presAssocID="{8F5C708A-1C27-496A-AF1B-6A7AE010B662}" presName="root2" presStyleCnt="0"/>
      <dgm:spPr/>
    </dgm:pt>
    <dgm:pt modelId="{1369E4BA-4A58-4F17-9F7F-06AF8664C38C}" type="pres">
      <dgm:prSet presAssocID="{8F5C708A-1C27-496A-AF1B-6A7AE010B662}" presName="LevelTwoTextNode" presStyleLbl="node2" presStyleIdx="0" presStyleCnt="1" custScaleX="62981" custScaleY="3213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1BBF-710C-42E8-8A5C-8A3CF384FCB8}" type="pres">
      <dgm:prSet presAssocID="{8F5C708A-1C27-496A-AF1B-6A7AE010B662}" presName="level3hierChild" presStyleCnt="0"/>
      <dgm:spPr/>
    </dgm:pt>
    <dgm:pt modelId="{D4E124F6-1B85-482B-A8CC-7F535CCB6570}" type="pres">
      <dgm:prSet presAssocID="{9DE75D7A-FA13-4185-BC8E-9128CAEBE787}" presName="conn2-1" presStyleLbl="parChTrans1D3" presStyleIdx="0" presStyleCnt="2"/>
      <dgm:spPr/>
      <dgm:t>
        <a:bodyPr/>
        <a:lstStyle/>
        <a:p>
          <a:endParaRPr lang="es-ES"/>
        </a:p>
      </dgm:t>
    </dgm:pt>
    <dgm:pt modelId="{D4F1E373-195C-4613-A2EC-BBEE1B72795F}" type="pres">
      <dgm:prSet presAssocID="{9DE75D7A-FA13-4185-BC8E-9128CAEBE787}" presName="connTx" presStyleLbl="parChTrans1D3" presStyleIdx="0" presStyleCnt="2"/>
      <dgm:spPr/>
      <dgm:t>
        <a:bodyPr/>
        <a:lstStyle/>
        <a:p>
          <a:endParaRPr lang="es-ES"/>
        </a:p>
      </dgm:t>
    </dgm:pt>
    <dgm:pt modelId="{AF9B6590-A39A-40A6-B78E-7F83B093812E}" type="pres">
      <dgm:prSet presAssocID="{301A8CC5-1BBE-4014-88A7-B038D84A21E7}" presName="root2" presStyleCnt="0"/>
      <dgm:spPr/>
    </dgm:pt>
    <dgm:pt modelId="{021527E7-624E-4971-8265-731DD289B44C}" type="pres">
      <dgm:prSet presAssocID="{301A8CC5-1BBE-4014-88A7-B038D84A21E7}" presName="LevelTwoTextNode" presStyleLbl="node3" presStyleIdx="0" presStyleCnt="2" custScaleX="32837" custScaleY="30737" custLinFactNeighborX="869" custLinFactNeighborY="-126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58CAAF-B7A7-412D-81BB-3878637F8904}" type="pres">
      <dgm:prSet presAssocID="{301A8CC5-1BBE-4014-88A7-B038D84A21E7}" presName="level3hierChild" presStyleCnt="0"/>
      <dgm:spPr/>
    </dgm:pt>
    <dgm:pt modelId="{EA1E3E98-E261-4A6A-A01E-5F64845B45DB}" type="pres">
      <dgm:prSet presAssocID="{3E27D612-0535-4CF1-8FF7-9524600C1F0B}" presName="conn2-1" presStyleLbl="parChTrans1D3" presStyleIdx="1" presStyleCnt="2"/>
      <dgm:spPr/>
      <dgm:t>
        <a:bodyPr/>
        <a:lstStyle/>
        <a:p>
          <a:endParaRPr lang="es-ES"/>
        </a:p>
      </dgm:t>
    </dgm:pt>
    <dgm:pt modelId="{97A644ED-BCFB-4EFA-9C39-13CAB99EA951}" type="pres">
      <dgm:prSet presAssocID="{3E27D612-0535-4CF1-8FF7-9524600C1F0B}" presName="connTx" presStyleLbl="parChTrans1D3" presStyleIdx="1" presStyleCnt="2"/>
      <dgm:spPr/>
      <dgm:t>
        <a:bodyPr/>
        <a:lstStyle/>
        <a:p>
          <a:endParaRPr lang="es-ES"/>
        </a:p>
      </dgm:t>
    </dgm:pt>
    <dgm:pt modelId="{F99CD19A-5091-4752-BFE7-38A6BCCC5D1A}" type="pres">
      <dgm:prSet presAssocID="{5301C09A-CCA9-42C4-A4A4-E6371A3F5C78}" presName="root2" presStyleCnt="0"/>
      <dgm:spPr/>
    </dgm:pt>
    <dgm:pt modelId="{946DBD0D-774B-4F5B-B701-4B682CF89EC3}" type="pres">
      <dgm:prSet presAssocID="{5301C09A-CCA9-42C4-A4A4-E6371A3F5C78}" presName="LevelTwoTextNode" presStyleLbl="node3" presStyleIdx="1" presStyleCnt="2" custScaleX="34366" custScaleY="289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40CB2C-A7F6-43CF-8806-AA35C501FDBC}" type="pres">
      <dgm:prSet presAssocID="{5301C09A-CCA9-42C4-A4A4-E6371A3F5C78}" presName="level3hierChild" presStyleCnt="0"/>
      <dgm:spPr/>
    </dgm:pt>
  </dgm:ptLst>
  <dgm:cxnLst>
    <dgm:cxn modelId="{A1AE393D-3491-4B89-BEDD-07F941C4BA3F}" type="presOf" srcId="{9DE75D7A-FA13-4185-BC8E-9128CAEBE787}" destId="{D4E124F6-1B85-482B-A8CC-7F535CCB6570}" srcOrd="0" destOrd="0" presId="urn:microsoft.com/office/officeart/2005/8/layout/hierarchy2"/>
    <dgm:cxn modelId="{692D54B9-2131-4485-A62D-AAA12CE5FA7D}" type="presOf" srcId="{301A8CC5-1BBE-4014-88A7-B038D84A21E7}" destId="{021527E7-624E-4971-8265-731DD289B44C}" srcOrd="0" destOrd="0" presId="urn:microsoft.com/office/officeart/2005/8/layout/hierarchy2"/>
    <dgm:cxn modelId="{0E476BD8-15E9-47C4-94E3-B258A8D6974E}" type="presOf" srcId="{3E27D612-0535-4CF1-8FF7-9524600C1F0B}" destId="{EA1E3E98-E261-4A6A-A01E-5F64845B45DB}" srcOrd="0" destOrd="0" presId="urn:microsoft.com/office/officeart/2005/8/layout/hierarchy2"/>
    <dgm:cxn modelId="{1C0367F9-CEA9-43AA-B670-31DD1364FB75}" type="presOf" srcId="{9DE75D7A-FA13-4185-BC8E-9128CAEBE787}" destId="{D4F1E373-195C-4613-A2EC-BBEE1B72795F}" srcOrd="1" destOrd="0" presId="urn:microsoft.com/office/officeart/2005/8/layout/hierarchy2"/>
    <dgm:cxn modelId="{2C221EC4-E5C1-4B0D-B860-CC3EDCE06FAD}" srcId="{8F5C708A-1C27-496A-AF1B-6A7AE010B662}" destId="{5301C09A-CCA9-42C4-A4A4-E6371A3F5C78}" srcOrd="1" destOrd="0" parTransId="{3E27D612-0535-4CF1-8FF7-9524600C1F0B}" sibTransId="{DD8E08D7-818B-431B-9766-89F46E0DA2B6}"/>
    <dgm:cxn modelId="{577473A9-2FEC-4687-8C16-92D53749478C}" srcId="{8F5C708A-1C27-496A-AF1B-6A7AE010B662}" destId="{301A8CC5-1BBE-4014-88A7-B038D84A21E7}" srcOrd="0" destOrd="0" parTransId="{9DE75D7A-FA13-4185-BC8E-9128CAEBE787}" sibTransId="{91EB1979-8CA0-4982-A9A0-D6FE0B8BBD5D}"/>
    <dgm:cxn modelId="{BC62CD74-55B8-477F-A519-FB669CC80471}" srcId="{E67FA49A-BAE2-4BD8-A901-03268AE8ADEB}" destId="{2036BE80-509B-4B9D-92C3-56EE90283578}" srcOrd="0" destOrd="0" parTransId="{BC54F201-1EEF-4414-849F-C193EE5FAFA6}" sibTransId="{009CEC93-16C8-40A2-BF35-8DA92BF574FF}"/>
    <dgm:cxn modelId="{1A646AFB-59C8-452D-91DB-39FC19F5926A}" type="presOf" srcId="{7D2373CA-D134-41EB-9649-7EAD950D55B2}" destId="{8F81FBA6-FF04-4F39-BEA9-52E7776C113E}" srcOrd="1" destOrd="0" presId="urn:microsoft.com/office/officeart/2005/8/layout/hierarchy2"/>
    <dgm:cxn modelId="{8DCD3F19-2BFB-4BE9-B1F5-D0FF195796CA}" type="presOf" srcId="{5301C09A-CCA9-42C4-A4A4-E6371A3F5C78}" destId="{946DBD0D-774B-4F5B-B701-4B682CF89EC3}" srcOrd="0" destOrd="0" presId="urn:microsoft.com/office/officeart/2005/8/layout/hierarchy2"/>
    <dgm:cxn modelId="{2A5D1A51-147F-4BDD-844A-ADAEC9ECB627}" type="presOf" srcId="{7D2373CA-D134-41EB-9649-7EAD950D55B2}" destId="{359E935E-92CD-457C-B0F1-6370F229D3B3}" srcOrd="0" destOrd="0" presId="urn:microsoft.com/office/officeart/2005/8/layout/hierarchy2"/>
    <dgm:cxn modelId="{73179A01-8491-4FA1-BFE6-FB4B5763520A}" type="presOf" srcId="{2036BE80-509B-4B9D-92C3-56EE90283578}" destId="{1CE8B0AB-1D2E-49DD-92CA-4BC5E59C90A9}" srcOrd="0" destOrd="0" presId="urn:microsoft.com/office/officeart/2005/8/layout/hierarchy2"/>
    <dgm:cxn modelId="{D305B0C6-95DD-42AA-A01B-DAEAD8302F01}" type="presOf" srcId="{E67FA49A-BAE2-4BD8-A901-03268AE8ADEB}" destId="{BA546C38-FF09-4927-B4EC-848FB7111676}" srcOrd="0" destOrd="0" presId="urn:microsoft.com/office/officeart/2005/8/layout/hierarchy2"/>
    <dgm:cxn modelId="{2E716066-A02C-4B60-9622-FBDA345B2B24}" srcId="{2036BE80-509B-4B9D-92C3-56EE90283578}" destId="{8F5C708A-1C27-496A-AF1B-6A7AE010B662}" srcOrd="0" destOrd="0" parTransId="{7D2373CA-D134-41EB-9649-7EAD950D55B2}" sibTransId="{7DB13C05-DFFD-4FD9-A42F-639A6896771B}"/>
    <dgm:cxn modelId="{7ED93ED7-674C-4548-B40C-82DDD7A8A042}" type="presOf" srcId="{3E27D612-0535-4CF1-8FF7-9524600C1F0B}" destId="{97A644ED-BCFB-4EFA-9C39-13CAB99EA951}" srcOrd="1" destOrd="0" presId="urn:microsoft.com/office/officeart/2005/8/layout/hierarchy2"/>
    <dgm:cxn modelId="{8F0CC7C6-3F4C-4D1F-9F9D-226418700F27}" type="presOf" srcId="{8F5C708A-1C27-496A-AF1B-6A7AE010B662}" destId="{1369E4BA-4A58-4F17-9F7F-06AF8664C38C}" srcOrd="0" destOrd="0" presId="urn:microsoft.com/office/officeart/2005/8/layout/hierarchy2"/>
    <dgm:cxn modelId="{5B543792-1B7A-48E1-A09E-FD70A6EA750C}" type="presParOf" srcId="{BA546C38-FF09-4927-B4EC-848FB7111676}" destId="{DA64EDEA-EE8F-4187-A20A-8F2EC254BFA0}" srcOrd="0" destOrd="0" presId="urn:microsoft.com/office/officeart/2005/8/layout/hierarchy2"/>
    <dgm:cxn modelId="{30DBCFAE-5EC7-47E2-8A7D-5F6A7007B15E}" type="presParOf" srcId="{DA64EDEA-EE8F-4187-A20A-8F2EC254BFA0}" destId="{1CE8B0AB-1D2E-49DD-92CA-4BC5E59C90A9}" srcOrd="0" destOrd="0" presId="urn:microsoft.com/office/officeart/2005/8/layout/hierarchy2"/>
    <dgm:cxn modelId="{0DEE2DA4-F607-4C89-AB92-DD80A5443F06}" type="presParOf" srcId="{DA64EDEA-EE8F-4187-A20A-8F2EC254BFA0}" destId="{CD5F02C3-2453-4ADC-B13E-758799A3F268}" srcOrd="1" destOrd="0" presId="urn:microsoft.com/office/officeart/2005/8/layout/hierarchy2"/>
    <dgm:cxn modelId="{DAEFB831-D868-4B7E-87A7-B7E0BB9FBEDC}" type="presParOf" srcId="{CD5F02C3-2453-4ADC-B13E-758799A3F268}" destId="{359E935E-92CD-457C-B0F1-6370F229D3B3}" srcOrd="0" destOrd="0" presId="urn:microsoft.com/office/officeart/2005/8/layout/hierarchy2"/>
    <dgm:cxn modelId="{FA7792F1-A228-4D75-9683-1BB978DC4FDD}" type="presParOf" srcId="{359E935E-92CD-457C-B0F1-6370F229D3B3}" destId="{8F81FBA6-FF04-4F39-BEA9-52E7776C113E}" srcOrd="0" destOrd="0" presId="urn:microsoft.com/office/officeart/2005/8/layout/hierarchy2"/>
    <dgm:cxn modelId="{4301A022-81FC-4F44-9072-1CC07B4C9A75}" type="presParOf" srcId="{CD5F02C3-2453-4ADC-B13E-758799A3F268}" destId="{F3C0CEB5-721B-4ACF-B794-DB6588123885}" srcOrd="1" destOrd="0" presId="urn:microsoft.com/office/officeart/2005/8/layout/hierarchy2"/>
    <dgm:cxn modelId="{FE3E7686-96C8-4059-9B7D-EFB91BFAF764}" type="presParOf" srcId="{F3C0CEB5-721B-4ACF-B794-DB6588123885}" destId="{1369E4BA-4A58-4F17-9F7F-06AF8664C38C}" srcOrd="0" destOrd="0" presId="urn:microsoft.com/office/officeart/2005/8/layout/hierarchy2"/>
    <dgm:cxn modelId="{08BB411B-6457-450A-831F-0DF88F6252F1}" type="presParOf" srcId="{F3C0CEB5-721B-4ACF-B794-DB6588123885}" destId="{1F051BBF-710C-42E8-8A5C-8A3CF384FCB8}" srcOrd="1" destOrd="0" presId="urn:microsoft.com/office/officeart/2005/8/layout/hierarchy2"/>
    <dgm:cxn modelId="{0B366E46-8D87-4420-A5BC-C691A294B9A3}" type="presParOf" srcId="{1F051BBF-710C-42E8-8A5C-8A3CF384FCB8}" destId="{D4E124F6-1B85-482B-A8CC-7F535CCB6570}" srcOrd="0" destOrd="0" presId="urn:microsoft.com/office/officeart/2005/8/layout/hierarchy2"/>
    <dgm:cxn modelId="{1EABD397-B2C8-4AD8-A0AC-35DC9466B57A}" type="presParOf" srcId="{D4E124F6-1B85-482B-A8CC-7F535CCB6570}" destId="{D4F1E373-195C-4613-A2EC-BBEE1B72795F}" srcOrd="0" destOrd="0" presId="urn:microsoft.com/office/officeart/2005/8/layout/hierarchy2"/>
    <dgm:cxn modelId="{93CCBCE0-1C6D-4696-A21C-E4CDDDB05CE9}" type="presParOf" srcId="{1F051BBF-710C-42E8-8A5C-8A3CF384FCB8}" destId="{AF9B6590-A39A-40A6-B78E-7F83B093812E}" srcOrd="1" destOrd="0" presId="urn:microsoft.com/office/officeart/2005/8/layout/hierarchy2"/>
    <dgm:cxn modelId="{4A1CF09F-9B5B-4FF1-9EDF-E0BECD510279}" type="presParOf" srcId="{AF9B6590-A39A-40A6-B78E-7F83B093812E}" destId="{021527E7-624E-4971-8265-731DD289B44C}" srcOrd="0" destOrd="0" presId="urn:microsoft.com/office/officeart/2005/8/layout/hierarchy2"/>
    <dgm:cxn modelId="{D3E436AB-F281-42EB-8707-B5F82CF13099}" type="presParOf" srcId="{AF9B6590-A39A-40A6-B78E-7F83B093812E}" destId="{7858CAAF-B7A7-412D-81BB-3878637F8904}" srcOrd="1" destOrd="0" presId="urn:microsoft.com/office/officeart/2005/8/layout/hierarchy2"/>
    <dgm:cxn modelId="{99A16017-5F1D-47AB-9478-65920044678C}" type="presParOf" srcId="{1F051BBF-710C-42E8-8A5C-8A3CF384FCB8}" destId="{EA1E3E98-E261-4A6A-A01E-5F64845B45DB}" srcOrd="2" destOrd="0" presId="urn:microsoft.com/office/officeart/2005/8/layout/hierarchy2"/>
    <dgm:cxn modelId="{8EBA2234-E3DB-41EE-B168-CFE0DC5E4D2B}" type="presParOf" srcId="{EA1E3E98-E261-4A6A-A01E-5F64845B45DB}" destId="{97A644ED-BCFB-4EFA-9C39-13CAB99EA951}" srcOrd="0" destOrd="0" presId="urn:microsoft.com/office/officeart/2005/8/layout/hierarchy2"/>
    <dgm:cxn modelId="{6888833A-18FB-449F-9813-199069751474}" type="presParOf" srcId="{1F051BBF-710C-42E8-8A5C-8A3CF384FCB8}" destId="{F99CD19A-5091-4752-BFE7-38A6BCCC5D1A}" srcOrd="3" destOrd="0" presId="urn:microsoft.com/office/officeart/2005/8/layout/hierarchy2"/>
    <dgm:cxn modelId="{0FB34B04-DFA2-49C3-8244-AB575D5532DB}" type="presParOf" srcId="{F99CD19A-5091-4752-BFE7-38A6BCCC5D1A}" destId="{946DBD0D-774B-4F5B-B701-4B682CF89EC3}" srcOrd="0" destOrd="0" presId="urn:microsoft.com/office/officeart/2005/8/layout/hierarchy2"/>
    <dgm:cxn modelId="{28AE091E-FE5A-4316-8654-E07162130511}" type="presParOf" srcId="{F99CD19A-5091-4752-BFE7-38A6BCCC5D1A}" destId="{4240CB2C-A7F6-43CF-8806-AA35C501FD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7FA49A-BAE2-4BD8-A901-03268AE8ADE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36BE80-509B-4B9D-92C3-56EE90283578}">
      <dgm:prSet phldrT="[Texto]" custT="1"/>
      <dgm:spPr/>
      <dgm:t>
        <a:bodyPr/>
        <a:lstStyle/>
        <a:p>
          <a:r>
            <a:rPr lang="es-ES" sz="2000" dirty="0" err="1" smtClean="0"/>
            <a:t>EstacionamientoMR</a:t>
          </a:r>
          <a:endParaRPr lang="es-ES" sz="4200" dirty="0"/>
        </a:p>
      </dgm:t>
    </dgm:pt>
    <dgm:pt modelId="{BC54F201-1EEF-4414-849F-C193EE5FAFA6}" type="parTrans" cxnId="{BC62CD74-55B8-477F-A519-FB669CC80471}">
      <dgm:prSet/>
      <dgm:spPr/>
      <dgm:t>
        <a:bodyPr/>
        <a:lstStyle/>
        <a:p>
          <a:endParaRPr lang="es-ES"/>
        </a:p>
      </dgm:t>
    </dgm:pt>
    <dgm:pt modelId="{009CEC93-16C8-40A2-BF35-8DA92BF574FF}" type="sibTrans" cxnId="{BC62CD74-55B8-477F-A519-FB669CC80471}">
      <dgm:prSet/>
      <dgm:spPr/>
      <dgm:t>
        <a:bodyPr/>
        <a:lstStyle/>
        <a:p>
          <a:endParaRPr lang="es-ES"/>
        </a:p>
      </dgm:t>
    </dgm:pt>
    <dgm:pt modelId="{D6241AA6-06F6-4558-B71F-58BC4717B7B2}">
      <dgm:prSet phldrT="[Texto]" custT="1"/>
      <dgm:spPr/>
      <dgm:t>
        <a:bodyPr/>
        <a:lstStyle/>
        <a:p>
          <a:r>
            <a:rPr lang="es-ES" sz="2000" dirty="0" err="1" smtClean="0"/>
            <a:t>Xsd:integer</a:t>
          </a:r>
          <a:endParaRPr lang="es-ES" sz="4000" dirty="0"/>
        </a:p>
      </dgm:t>
    </dgm:pt>
    <dgm:pt modelId="{1D93A0B1-0008-48AC-8B33-7C1DC99B6963}" type="parTrans" cxnId="{21F70232-63CE-444B-B308-F2919DF28684}">
      <dgm:prSet/>
      <dgm:spPr/>
      <dgm:t>
        <a:bodyPr/>
        <a:lstStyle/>
        <a:p>
          <a:endParaRPr lang="es-ES"/>
        </a:p>
      </dgm:t>
    </dgm:pt>
    <dgm:pt modelId="{D8C7C2BB-DFF9-46CA-AC0D-F68F679817D6}" type="sibTrans" cxnId="{21F70232-63CE-444B-B308-F2919DF28684}">
      <dgm:prSet/>
      <dgm:spPr/>
      <dgm:t>
        <a:bodyPr/>
        <a:lstStyle/>
        <a:p>
          <a:endParaRPr lang="es-ES"/>
        </a:p>
      </dgm:t>
    </dgm:pt>
    <dgm:pt modelId="{D21CBD24-0CD4-471A-98C9-AB7A6D4F08A4}">
      <dgm:prSet phldrT="[Texto]" custT="1"/>
      <dgm:spPr/>
      <dgm:t>
        <a:bodyPr/>
        <a:lstStyle/>
        <a:p>
          <a:r>
            <a:rPr lang="es-ES" sz="2000" dirty="0" err="1" smtClean="0"/>
            <a:t>NumPlaza</a:t>
          </a:r>
          <a:endParaRPr lang="es-ES" sz="3900" dirty="0"/>
        </a:p>
      </dgm:t>
    </dgm:pt>
    <dgm:pt modelId="{59A094B7-556E-484F-BE72-37907E1D3DA5}" type="parTrans" cxnId="{42BD1211-9C93-4BE2-96FC-8D81EE3A0DA0}">
      <dgm:prSet/>
      <dgm:spPr/>
      <dgm:t>
        <a:bodyPr/>
        <a:lstStyle/>
        <a:p>
          <a:endParaRPr lang="es-ES"/>
        </a:p>
      </dgm:t>
    </dgm:pt>
    <dgm:pt modelId="{95AF5240-DE4C-4165-9115-5058D241869F}" type="sibTrans" cxnId="{42BD1211-9C93-4BE2-96FC-8D81EE3A0DA0}">
      <dgm:prSet/>
      <dgm:spPr/>
      <dgm:t>
        <a:bodyPr/>
        <a:lstStyle/>
        <a:p>
          <a:endParaRPr lang="es-ES"/>
        </a:p>
      </dgm:t>
    </dgm:pt>
    <dgm:pt modelId="{8F5C708A-1C27-496A-AF1B-6A7AE010B662}">
      <dgm:prSet custT="1"/>
      <dgm:spPr/>
      <dgm:t>
        <a:bodyPr/>
        <a:lstStyle/>
        <a:p>
          <a:r>
            <a:rPr lang="es-ES" sz="2000" dirty="0" err="1" smtClean="0"/>
            <a:t>Address</a:t>
          </a:r>
          <a:endParaRPr lang="es-ES" sz="2000" dirty="0"/>
        </a:p>
      </dgm:t>
    </dgm:pt>
    <dgm:pt modelId="{7D2373CA-D134-41EB-9649-7EAD950D55B2}" type="parTrans" cxnId="{2E716066-A02C-4B60-9622-FBDA345B2B24}">
      <dgm:prSet/>
      <dgm:spPr/>
      <dgm:t>
        <a:bodyPr/>
        <a:lstStyle/>
        <a:p>
          <a:endParaRPr lang="es-ES"/>
        </a:p>
      </dgm:t>
    </dgm:pt>
    <dgm:pt modelId="{7DB13C05-DFFD-4FD9-A42F-639A6896771B}" type="sibTrans" cxnId="{2E716066-A02C-4B60-9622-FBDA345B2B24}">
      <dgm:prSet/>
      <dgm:spPr/>
      <dgm:t>
        <a:bodyPr/>
        <a:lstStyle/>
        <a:p>
          <a:endParaRPr lang="es-ES"/>
        </a:p>
      </dgm:t>
    </dgm:pt>
    <dgm:pt modelId="{301A8CC5-1BBE-4014-88A7-B038D84A21E7}">
      <dgm:prSet/>
      <dgm:spPr/>
      <dgm:t>
        <a:bodyPr/>
        <a:lstStyle/>
        <a:p>
          <a:r>
            <a:rPr lang="es-ES" dirty="0" smtClean="0"/>
            <a:t>Calle</a:t>
          </a:r>
          <a:endParaRPr lang="es-ES" dirty="0"/>
        </a:p>
      </dgm:t>
    </dgm:pt>
    <dgm:pt modelId="{9DE75D7A-FA13-4185-BC8E-9128CAEBE787}" type="parTrans" cxnId="{577473A9-2FEC-4687-8C16-92D53749478C}">
      <dgm:prSet/>
      <dgm:spPr/>
      <dgm:t>
        <a:bodyPr/>
        <a:lstStyle/>
        <a:p>
          <a:endParaRPr lang="es-ES"/>
        </a:p>
      </dgm:t>
    </dgm:pt>
    <dgm:pt modelId="{91EB1979-8CA0-4982-A9A0-D6FE0B8BBD5D}" type="sibTrans" cxnId="{577473A9-2FEC-4687-8C16-92D53749478C}">
      <dgm:prSet/>
      <dgm:spPr/>
      <dgm:t>
        <a:bodyPr/>
        <a:lstStyle/>
        <a:p>
          <a:endParaRPr lang="es-ES"/>
        </a:p>
      </dgm:t>
    </dgm:pt>
    <dgm:pt modelId="{5301C09A-CCA9-42C4-A4A4-E6371A3F5C78}">
      <dgm:prSet/>
      <dgm:spPr/>
      <dgm:t>
        <a:bodyPr/>
        <a:lstStyle/>
        <a:p>
          <a:r>
            <a:rPr lang="es-ES" dirty="0" smtClean="0"/>
            <a:t>Numero</a:t>
          </a:r>
          <a:endParaRPr lang="es-ES" dirty="0"/>
        </a:p>
      </dgm:t>
    </dgm:pt>
    <dgm:pt modelId="{3E27D612-0535-4CF1-8FF7-9524600C1F0B}" type="parTrans" cxnId="{2C221EC4-E5C1-4B0D-B860-CC3EDCE06FAD}">
      <dgm:prSet/>
      <dgm:spPr/>
      <dgm:t>
        <a:bodyPr/>
        <a:lstStyle/>
        <a:p>
          <a:endParaRPr lang="es-ES"/>
        </a:p>
      </dgm:t>
    </dgm:pt>
    <dgm:pt modelId="{DD8E08D7-818B-431B-9766-89F46E0DA2B6}" type="sibTrans" cxnId="{2C221EC4-E5C1-4B0D-B860-CC3EDCE06FAD}">
      <dgm:prSet/>
      <dgm:spPr/>
      <dgm:t>
        <a:bodyPr/>
        <a:lstStyle/>
        <a:p>
          <a:endParaRPr lang="es-ES"/>
        </a:p>
      </dgm:t>
    </dgm:pt>
    <dgm:pt modelId="{C3319DE5-F6E0-46D6-B4A0-B0AF5FB11029}">
      <dgm:prSet/>
      <dgm:spPr/>
      <dgm:t>
        <a:bodyPr/>
        <a:lstStyle/>
        <a:p>
          <a:r>
            <a:rPr lang="es-ES" dirty="0" smtClean="0"/>
            <a:t>Barrio</a:t>
          </a:r>
          <a:endParaRPr lang="es-ES" dirty="0"/>
        </a:p>
      </dgm:t>
    </dgm:pt>
    <dgm:pt modelId="{381E22AB-9A7D-49E8-A2F0-A4B0F99F8EF3}" type="parTrans" cxnId="{B1115E73-0624-4D93-A4C6-5BB58D33D670}">
      <dgm:prSet/>
      <dgm:spPr/>
      <dgm:t>
        <a:bodyPr/>
        <a:lstStyle/>
        <a:p>
          <a:endParaRPr lang="es-ES"/>
        </a:p>
      </dgm:t>
    </dgm:pt>
    <dgm:pt modelId="{0217788A-6DBF-4B1A-AEFE-739B96CD8970}" type="sibTrans" cxnId="{B1115E73-0624-4D93-A4C6-5BB58D33D670}">
      <dgm:prSet/>
      <dgm:spPr/>
      <dgm:t>
        <a:bodyPr/>
        <a:lstStyle/>
        <a:p>
          <a:endParaRPr lang="es-ES"/>
        </a:p>
      </dgm:t>
    </dgm:pt>
    <dgm:pt modelId="{BA546C38-FF09-4927-B4EC-848FB7111676}" type="pres">
      <dgm:prSet presAssocID="{E67FA49A-BAE2-4BD8-A901-03268AE8AD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A64EDEA-EE8F-4187-A20A-8F2EC254BFA0}" type="pres">
      <dgm:prSet presAssocID="{2036BE80-509B-4B9D-92C3-56EE90283578}" presName="root1" presStyleCnt="0"/>
      <dgm:spPr/>
    </dgm:pt>
    <dgm:pt modelId="{1CE8B0AB-1D2E-49DD-92CA-4BC5E59C90A9}" type="pres">
      <dgm:prSet presAssocID="{2036BE80-509B-4B9D-92C3-56EE90283578}" presName="LevelOneTextNode" presStyleLbl="node0" presStyleIdx="0" presStyleCnt="1" custScaleX="92632" custScaleY="357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5F02C3-2453-4ADC-B13E-758799A3F268}" type="pres">
      <dgm:prSet presAssocID="{2036BE80-509B-4B9D-92C3-56EE90283578}" presName="level2hierChild" presStyleCnt="0"/>
      <dgm:spPr/>
    </dgm:pt>
    <dgm:pt modelId="{BF278A53-374E-44A2-B4EE-4873D1179E7A}" type="pres">
      <dgm:prSet presAssocID="{1D93A0B1-0008-48AC-8B33-7C1DC99B6963}" presName="conn2-1" presStyleLbl="parChTrans1D2" presStyleIdx="0" presStyleCnt="2"/>
      <dgm:spPr/>
      <dgm:t>
        <a:bodyPr/>
        <a:lstStyle/>
        <a:p>
          <a:endParaRPr lang="es-ES"/>
        </a:p>
      </dgm:t>
    </dgm:pt>
    <dgm:pt modelId="{8F5ED2DA-B485-4543-A85B-C2DD73B7FFC8}" type="pres">
      <dgm:prSet presAssocID="{1D93A0B1-0008-48AC-8B33-7C1DC99B6963}" presName="connTx" presStyleLbl="parChTrans1D2" presStyleIdx="0" presStyleCnt="2"/>
      <dgm:spPr/>
      <dgm:t>
        <a:bodyPr/>
        <a:lstStyle/>
        <a:p>
          <a:endParaRPr lang="es-ES"/>
        </a:p>
      </dgm:t>
    </dgm:pt>
    <dgm:pt modelId="{82A2EAEB-19E1-49DD-894D-DE49ADCE5BB0}" type="pres">
      <dgm:prSet presAssocID="{D6241AA6-06F6-4558-B71F-58BC4717B7B2}" presName="root2" presStyleCnt="0"/>
      <dgm:spPr/>
    </dgm:pt>
    <dgm:pt modelId="{E61A3277-D0AC-428F-AF8B-724FF0B120A4}" type="pres">
      <dgm:prSet presAssocID="{D6241AA6-06F6-4558-B71F-58BC4717B7B2}" presName="LevelTwoTextNode" presStyleLbl="node2" presStyleIdx="0" presStyleCnt="2" custScaleX="55777" custScaleY="272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084962A-1A1E-4B4F-A76B-DED8A78FCBCC}" type="pres">
      <dgm:prSet presAssocID="{D6241AA6-06F6-4558-B71F-58BC4717B7B2}" presName="level3hierChild" presStyleCnt="0"/>
      <dgm:spPr/>
    </dgm:pt>
    <dgm:pt modelId="{FEC8463B-4813-466B-B032-6FBD52D00176}" type="pres">
      <dgm:prSet presAssocID="{59A094B7-556E-484F-BE72-37907E1D3DA5}" presName="conn2-1" presStyleLbl="parChTrans1D3" presStyleIdx="0" presStyleCnt="4"/>
      <dgm:spPr/>
      <dgm:t>
        <a:bodyPr/>
        <a:lstStyle/>
        <a:p>
          <a:endParaRPr lang="es-ES"/>
        </a:p>
      </dgm:t>
    </dgm:pt>
    <dgm:pt modelId="{268113C0-041A-44F4-9363-FCE9919955AA}" type="pres">
      <dgm:prSet presAssocID="{59A094B7-556E-484F-BE72-37907E1D3DA5}" presName="connTx" presStyleLbl="parChTrans1D3" presStyleIdx="0" presStyleCnt="4"/>
      <dgm:spPr/>
      <dgm:t>
        <a:bodyPr/>
        <a:lstStyle/>
        <a:p>
          <a:endParaRPr lang="es-ES"/>
        </a:p>
      </dgm:t>
    </dgm:pt>
    <dgm:pt modelId="{55D0C790-33A7-4DF4-A3C1-D2CA843F9991}" type="pres">
      <dgm:prSet presAssocID="{D21CBD24-0CD4-471A-98C9-AB7A6D4F08A4}" presName="root2" presStyleCnt="0"/>
      <dgm:spPr/>
    </dgm:pt>
    <dgm:pt modelId="{754E7BC5-09B1-4420-BAAB-CBBEC61BB6EF}" type="pres">
      <dgm:prSet presAssocID="{D21CBD24-0CD4-471A-98C9-AB7A6D4F08A4}" presName="LevelTwoTextNode" presStyleLbl="node3" presStyleIdx="0" presStyleCnt="4" custScaleX="52694" custScaleY="2726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11ADFC8-C679-4C7D-9211-FD3A587BA52B}" type="pres">
      <dgm:prSet presAssocID="{D21CBD24-0CD4-471A-98C9-AB7A6D4F08A4}" presName="level3hierChild" presStyleCnt="0"/>
      <dgm:spPr/>
    </dgm:pt>
    <dgm:pt modelId="{359E935E-92CD-457C-B0F1-6370F229D3B3}" type="pres">
      <dgm:prSet presAssocID="{7D2373CA-D134-41EB-9649-7EAD950D55B2}" presName="conn2-1" presStyleLbl="parChTrans1D2" presStyleIdx="1" presStyleCnt="2"/>
      <dgm:spPr/>
      <dgm:t>
        <a:bodyPr/>
        <a:lstStyle/>
        <a:p>
          <a:endParaRPr lang="es-ES"/>
        </a:p>
      </dgm:t>
    </dgm:pt>
    <dgm:pt modelId="{8F81FBA6-FF04-4F39-BEA9-52E7776C113E}" type="pres">
      <dgm:prSet presAssocID="{7D2373CA-D134-41EB-9649-7EAD950D55B2}" presName="connTx" presStyleLbl="parChTrans1D2" presStyleIdx="1" presStyleCnt="2"/>
      <dgm:spPr/>
      <dgm:t>
        <a:bodyPr/>
        <a:lstStyle/>
        <a:p>
          <a:endParaRPr lang="es-ES"/>
        </a:p>
      </dgm:t>
    </dgm:pt>
    <dgm:pt modelId="{F3C0CEB5-721B-4ACF-B794-DB6588123885}" type="pres">
      <dgm:prSet presAssocID="{8F5C708A-1C27-496A-AF1B-6A7AE010B662}" presName="root2" presStyleCnt="0"/>
      <dgm:spPr/>
    </dgm:pt>
    <dgm:pt modelId="{1369E4BA-4A58-4F17-9F7F-06AF8664C38C}" type="pres">
      <dgm:prSet presAssocID="{8F5C708A-1C27-496A-AF1B-6A7AE010B662}" presName="LevelTwoTextNode" presStyleLbl="node2" presStyleIdx="1" presStyleCnt="2" custScaleX="62981" custScaleY="3213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1BBF-710C-42E8-8A5C-8A3CF384FCB8}" type="pres">
      <dgm:prSet presAssocID="{8F5C708A-1C27-496A-AF1B-6A7AE010B662}" presName="level3hierChild" presStyleCnt="0"/>
      <dgm:spPr/>
    </dgm:pt>
    <dgm:pt modelId="{D4E124F6-1B85-482B-A8CC-7F535CCB6570}" type="pres">
      <dgm:prSet presAssocID="{9DE75D7A-FA13-4185-BC8E-9128CAEBE787}" presName="conn2-1" presStyleLbl="parChTrans1D3" presStyleIdx="1" presStyleCnt="4"/>
      <dgm:spPr/>
      <dgm:t>
        <a:bodyPr/>
        <a:lstStyle/>
        <a:p>
          <a:endParaRPr lang="es-ES"/>
        </a:p>
      </dgm:t>
    </dgm:pt>
    <dgm:pt modelId="{D4F1E373-195C-4613-A2EC-BBEE1B72795F}" type="pres">
      <dgm:prSet presAssocID="{9DE75D7A-FA13-4185-BC8E-9128CAEBE787}" presName="connTx" presStyleLbl="parChTrans1D3" presStyleIdx="1" presStyleCnt="4"/>
      <dgm:spPr/>
      <dgm:t>
        <a:bodyPr/>
        <a:lstStyle/>
        <a:p>
          <a:endParaRPr lang="es-ES"/>
        </a:p>
      </dgm:t>
    </dgm:pt>
    <dgm:pt modelId="{AF9B6590-A39A-40A6-B78E-7F83B093812E}" type="pres">
      <dgm:prSet presAssocID="{301A8CC5-1BBE-4014-88A7-B038D84A21E7}" presName="root2" presStyleCnt="0"/>
      <dgm:spPr/>
    </dgm:pt>
    <dgm:pt modelId="{021527E7-624E-4971-8265-731DD289B44C}" type="pres">
      <dgm:prSet presAssocID="{301A8CC5-1BBE-4014-88A7-B038D84A21E7}" presName="LevelTwoTextNode" presStyleLbl="node3" presStyleIdx="1" presStyleCnt="4" custScaleX="44531" custScaleY="307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58CAAF-B7A7-412D-81BB-3878637F8904}" type="pres">
      <dgm:prSet presAssocID="{301A8CC5-1BBE-4014-88A7-B038D84A21E7}" presName="level3hierChild" presStyleCnt="0"/>
      <dgm:spPr/>
    </dgm:pt>
    <dgm:pt modelId="{EA1E3E98-E261-4A6A-A01E-5F64845B45DB}" type="pres">
      <dgm:prSet presAssocID="{3E27D612-0535-4CF1-8FF7-9524600C1F0B}" presName="conn2-1" presStyleLbl="parChTrans1D3" presStyleIdx="2" presStyleCnt="4"/>
      <dgm:spPr/>
      <dgm:t>
        <a:bodyPr/>
        <a:lstStyle/>
        <a:p>
          <a:endParaRPr lang="es-ES"/>
        </a:p>
      </dgm:t>
    </dgm:pt>
    <dgm:pt modelId="{97A644ED-BCFB-4EFA-9C39-13CAB99EA951}" type="pres">
      <dgm:prSet presAssocID="{3E27D612-0535-4CF1-8FF7-9524600C1F0B}" presName="connTx" presStyleLbl="parChTrans1D3" presStyleIdx="2" presStyleCnt="4"/>
      <dgm:spPr/>
      <dgm:t>
        <a:bodyPr/>
        <a:lstStyle/>
        <a:p>
          <a:endParaRPr lang="es-ES"/>
        </a:p>
      </dgm:t>
    </dgm:pt>
    <dgm:pt modelId="{F99CD19A-5091-4752-BFE7-38A6BCCC5D1A}" type="pres">
      <dgm:prSet presAssocID="{5301C09A-CCA9-42C4-A4A4-E6371A3F5C78}" presName="root2" presStyleCnt="0"/>
      <dgm:spPr/>
    </dgm:pt>
    <dgm:pt modelId="{946DBD0D-774B-4F5B-B701-4B682CF89EC3}" type="pres">
      <dgm:prSet presAssocID="{5301C09A-CCA9-42C4-A4A4-E6371A3F5C78}" presName="LevelTwoTextNode" presStyleLbl="node3" presStyleIdx="2" presStyleCnt="4" custScaleX="34366" custScaleY="289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40CB2C-A7F6-43CF-8806-AA35C501FDBC}" type="pres">
      <dgm:prSet presAssocID="{5301C09A-CCA9-42C4-A4A4-E6371A3F5C78}" presName="level3hierChild" presStyleCnt="0"/>
      <dgm:spPr/>
    </dgm:pt>
    <dgm:pt modelId="{18C282EE-6638-4FD2-9994-154EB2B9D0C8}" type="pres">
      <dgm:prSet presAssocID="{381E22AB-9A7D-49E8-A2F0-A4B0F99F8EF3}" presName="conn2-1" presStyleLbl="parChTrans1D3" presStyleIdx="3" presStyleCnt="4"/>
      <dgm:spPr/>
      <dgm:t>
        <a:bodyPr/>
        <a:lstStyle/>
        <a:p>
          <a:endParaRPr lang="es-ES"/>
        </a:p>
      </dgm:t>
    </dgm:pt>
    <dgm:pt modelId="{E6009F00-54C9-4414-9661-D14DD9193223}" type="pres">
      <dgm:prSet presAssocID="{381E22AB-9A7D-49E8-A2F0-A4B0F99F8EF3}" presName="connTx" presStyleLbl="parChTrans1D3" presStyleIdx="3" presStyleCnt="4"/>
      <dgm:spPr/>
      <dgm:t>
        <a:bodyPr/>
        <a:lstStyle/>
        <a:p>
          <a:endParaRPr lang="es-ES"/>
        </a:p>
      </dgm:t>
    </dgm:pt>
    <dgm:pt modelId="{89DA2D3A-407C-44E4-9D82-AD4DF866C81A}" type="pres">
      <dgm:prSet presAssocID="{C3319DE5-F6E0-46D6-B4A0-B0AF5FB11029}" presName="root2" presStyleCnt="0"/>
      <dgm:spPr/>
    </dgm:pt>
    <dgm:pt modelId="{231025BD-BE15-4755-927D-548CD1882124}" type="pres">
      <dgm:prSet presAssocID="{C3319DE5-F6E0-46D6-B4A0-B0AF5FB11029}" presName="LevelTwoTextNode" presStyleLbl="node3" presStyleIdx="3" presStyleCnt="4" custScaleX="28344" custScaleY="243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7B87823-F940-4428-83EC-673D77D85332}" type="pres">
      <dgm:prSet presAssocID="{C3319DE5-F6E0-46D6-B4A0-B0AF5FB11029}" presName="level3hierChild" presStyleCnt="0"/>
      <dgm:spPr/>
    </dgm:pt>
  </dgm:ptLst>
  <dgm:cxnLst>
    <dgm:cxn modelId="{AC292D1C-8B51-4713-B95B-4D9CC81897AB}" type="presOf" srcId="{3E27D612-0535-4CF1-8FF7-9524600C1F0B}" destId="{97A644ED-BCFB-4EFA-9C39-13CAB99EA951}" srcOrd="1" destOrd="0" presId="urn:microsoft.com/office/officeart/2005/8/layout/hierarchy2"/>
    <dgm:cxn modelId="{272E3F34-BA7B-4CBB-A035-7020C60CCB34}" type="presOf" srcId="{7D2373CA-D134-41EB-9649-7EAD950D55B2}" destId="{8F81FBA6-FF04-4F39-BEA9-52E7776C113E}" srcOrd="1" destOrd="0" presId="urn:microsoft.com/office/officeart/2005/8/layout/hierarchy2"/>
    <dgm:cxn modelId="{9218B3B4-7A80-4BC5-A62B-FC3CF5EE0E2E}" type="presOf" srcId="{2036BE80-509B-4B9D-92C3-56EE90283578}" destId="{1CE8B0AB-1D2E-49DD-92CA-4BC5E59C90A9}" srcOrd="0" destOrd="0" presId="urn:microsoft.com/office/officeart/2005/8/layout/hierarchy2"/>
    <dgm:cxn modelId="{C4F1AE8B-06CB-4619-91C7-761BC21E6FD5}" type="presOf" srcId="{E67FA49A-BAE2-4BD8-A901-03268AE8ADEB}" destId="{BA546C38-FF09-4927-B4EC-848FB7111676}" srcOrd="0" destOrd="0" presId="urn:microsoft.com/office/officeart/2005/8/layout/hierarchy2"/>
    <dgm:cxn modelId="{25A247BB-7348-4A1B-9D61-E7C609BC54A1}" type="presOf" srcId="{D6241AA6-06F6-4558-B71F-58BC4717B7B2}" destId="{E61A3277-D0AC-428F-AF8B-724FF0B120A4}" srcOrd="0" destOrd="0" presId="urn:microsoft.com/office/officeart/2005/8/layout/hierarchy2"/>
    <dgm:cxn modelId="{5A34F981-8F6E-47D9-AB8D-03261938F25C}" type="presOf" srcId="{1D93A0B1-0008-48AC-8B33-7C1DC99B6963}" destId="{8F5ED2DA-B485-4543-A85B-C2DD73B7FFC8}" srcOrd="1" destOrd="0" presId="urn:microsoft.com/office/officeart/2005/8/layout/hierarchy2"/>
    <dgm:cxn modelId="{2C221EC4-E5C1-4B0D-B860-CC3EDCE06FAD}" srcId="{8F5C708A-1C27-496A-AF1B-6A7AE010B662}" destId="{5301C09A-CCA9-42C4-A4A4-E6371A3F5C78}" srcOrd="1" destOrd="0" parTransId="{3E27D612-0535-4CF1-8FF7-9524600C1F0B}" sibTransId="{DD8E08D7-818B-431B-9766-89F46E0DA2B6}"/>
    <dgm:cxn modelId="{BC62CD74-55B8-477F-A519-FB669CC80471}" srcId="{E67FA49A-BAE2-4BD8-A901-03268AE8ADEB}" destId="{2036BE80-509B-4B9D-92C3-56EE90283578}" srcOrd="0" destOrd="0" parTransId="{BC54F201-1EEF-4414-849F-C193EE5FAFA6}" sibTransId="{009CEC93-16C8-40A2-BF35-8DA92BF574FF}"/>
    <dgm:cxn modelId="{FBB6575D-EAB1-463F-B683-7DDF45F0D5CF}" type="presOf" srcId="{5301C09A-CCA9-42C4-A4A4-E6371A3F5C78}" destId="{946DBD0D-774B-4F5B-B701-4B682CF89EC3}" srcOrd="0" destOrd="0" presId="urn:microsoft.com/office/officeart/2005/8/layout/hierarchy2"/>
    <dgm:cxn modelId="{B1115E73-0624-4D93-A4C6-5BB58D33D670}" srcId="{8F5C708A-1C27-496A-AF1B-6A7AE010B662}" destId="{C3319DE5-F6E0-46D6-B4A0-B0AF5FB11029}" srcOrd="2" destOrd="0" parTransId="{381E22AB-9A7D-49E8-A2F0-A4B0F99F8EF3}" sibTransId="{0217788A-6DBF-4B1A-AEFE-739B96CD8970}"/>
    <dgm:cxn modelId="{A0E0F4C2-B599-41B2-936C-616F98E4D3EA}" type="presOf" srcId="{9DE75D7A-FA13-4185-BC8E-9128CAEBE787}" destId="{D4E124F6-1B85-482B-A8CC-7F535CCB6570}" srcOrd="0" destOrd="0" presId="urn:microsoft.com/office/officeart/2005/8/layout/hierarchy2"/>
    <dgm:cxn modelId="{0D3EFF05-4CBE-4D5F-A569-B28CA399AF84}" type="presOf" srcId="{9DE75D7A-FA13-4185-BC8E-9128CAEBE787}" destId="{D4F1E373-195C-4613-A2EC-BBEE1B72795F}" srcOrd="1" destOrd="0" presId="urn:microsoft.com/office/officeart/2005/8/layout/hierarchy2"/>
    <dgm:cxn modelId="{D3264D85-7032-4ACE-A6DC-A0A557D312AB}" type="presOf" srcId="{8F5C708A-1C27-496A-AF1B-6A7AE010B662}" destId="{1369E4BA-4A58-4F17-9F7F-06AF8664C38C}" srcOrd="0" destOrd="0" presId="urn:microsoft.com/office/officeart/2005/8/layout/hierarchy2"/>
    <dgm:cxn modelId="{577473A9-2FEC-4687-8C16-92D53749478C}" srcId="{8F5C708A-1C27-496A-AF1B-6A7AE010B662}" destId="{301A8CC5-1BBE-4014-88A7-B038D84A21E7}" srcOrd="0" destOrd="0" parTransId="{9DE75D7A-FA13-4185-BC8E-9128CAEBE787}" sibTransId="{91EB1979-8CA0-4982-A9A0-D6FE0B8BBD5D}"/>
    <dgm:cxn modelId="{76D9E84F-5B1B-4A87-84EB-DC27E5D75901}" type="presOf" srcId="{59A094B7-556E-484F-BE72-37907E1D3DA5}" destId="{FEC8463B-4813-466B-B032-6FBD52D00176}" srcOrd="0" destOrd="0" presId="urn:microsoft.com/office/officeart/2005/8/layout/hierarchy2"/>
    <dgm:cxn modelId="{42BD1211-9C93-4BE2-96FC-8D81EE3A0DA0}" srcId="{D6241AA6-06F6-4558-B71F-58BC4717B7B2}" destId="{D21CBD24-0CD4-471A-98C9-AB7A6D4F08A4}" srcOrd="0" destOrd="0" parTransId="{59A094B7-556E-484F-BE72-37907E1D3DA5}" sibTransId="{95AF5240-DE4C-4165-9115-5058D241869F}"/>
    <dgm:cxn modelId="{D2D2622C-1C70-42A7-9785-EE7CB903ED62}" type="presOf" srcId="{C3319DE5-F6E0-46D6-B4A0-B0AF5FB11029}" destId="{231025BD-BE15-4755-927D-548CD1882124}" srcOrd="0" destOrd="0" presId="urn:microsoft.com/office/officeart/2005/8/layout/hierarchy2"/>
    <dgm:cxn modelId="{2E716066-A02C-4B60-9622-FBDA345B2B24}" srcId="{2036BE80-509B-4B9D-92C3-56EE90283578}" destId="{8F5C708A-1C27-496A-AF1B-6A7AE010B662}" srcOrd="1" destOrd="0" parTransId="{7D2373CA-D134-41EB-9649-7EAD950D55B2}" sibTransId="{7DB13C05-DFFD-4FD9-A42F-639A6896771B}"/>
    <dgm:cxn modelId="{586AC6AE-33A7-4DEC-9200-2C8ECFAA5782}" type="presOf" srcId="{301A8CC5-1BBE-4014-88A7-B038D84A21E7}" destId="{021527E7-624E-4971-8265-731DD289B44C}" srcOrd="0" destOrd="0" presId="urn:microsoft.com/office/officeart/2005/8/layout/hierarchy2"/>
    <dgm:cxn modelId="{6B31E66E-0447-4EF6-8225-02D7E4468ADA}" type="presOf" srcId="{D21CBD24-0CD4-471A-98C9-AB7A6D4F08A4}" destId="{754E7BC5-09B1-4420-BAAB-CBBEC61BB6EF}" srcOrd="0" destOrd="0" presId="urn:microsoft.com/office/officeart/2005/8/layout/hierarchy2"/>
    <dgm:cxn modelId="{F37FEB99-B56A-4FE4-8724-9B104355CB29}" type="presOf" srcId="{59A094B7-556E-484F-BE72-37907E1D3DA5}" destId="{268113C0-041A-44F4-9363-FCE9919955AA}" srcOrd="1" destOrd="0" presId="urn:microsoft.com/office/officeart/2005/8/layout/hierarchy2"/>
    <dgm:cxn modelId="{B1C10375-37D0-42DE-9D6D-8D7D43888536}" type="presOf" srcId="{381E22AB-9A7D-49E8-A2F0-A4B0F99F8EF3}" destId="{E6009F00-54C9-4414-9661-D14DD9193223}" srcOrd="1" destOrd="0" presId="urn:microsoft.com/office/officeart/2005/8/layout/hierarchy2"/>
    <dgm:cxn modelId="{9B06DB5B-6DE4-4AC0-86D7-9A95CD91E35C}" type="presOf" srcId="{7D2373CA-D134-41EB-9649-7EAD950D55B2}" destId="{359E935E-92CD-457C-B0F1-6370F229D3B3}" srcOrd="0" destOrd="0" presId="urn:microsoft.com/office/officeart/2005/8/layout/hierarchy2"/>
    <dgm:cxn modelId="{90BEE0AE-233E-415D-B9B8-A08B958962C4}" type="presOf" srcId="{1D93A0B1-0008-48AC-8B33-7C1DC99B6963}" destId="{BF278A53-374E-44A2-B4EE-4873D1179E7A}" srcOrd="0" destOrd="0" presId="urn:microsoft.com/office/officeart/2005/8/layout/hierarchy2"/>
    <dgm:cxn modelId="{89C4747D-0A7F-4171-A6B6-B259F9AD93C6}" type="presOf" srcId="{3E27D612-0535-4CF1-8FF7-9524600C1F0B}" destId="{EA1E3E98-E261-4A6A-A01E-5F64845B45DB}" srcOrd="0" destOrd="0" presId="urn:microsoft.com/office/officeart/2005/8/layout/hierarchy2"/>
    <dgm:cxn modelId="{21F70232-63CE-444B-B308-F2919DF28684}" srcId="{2036BE80-509B-4B9D-92C3-56EE90283578}" destId="{D6241AA6-06F6-4558-B71F-58BC4717B7B2}" srcOrd="0" destOrd="0" parTransId="{1D93A0B1-0008-48AC-8B33-7C1DC99B6963}" sibTransId="{D8C7C2BB-DFF9-46CA-AC0D-F68F679817D6}"/>
    <dgm:cxn modelId="{A464B88F-A7CE-4638-A44F-D92DC9227084}" type="presOf" srcId="{381E22AB-9A7D-49E8-A2F0-A4B0F99F8EF3}" destId="{18C282EE-6638-4FD2-9994-154EB2B9D0C8}" srcOrd="0" destOrd="0" presId="urn:microsoft.com/office/officeart/2005/8/layout/hierarchy2"/>
    <dgm:cxn modelId="{48AAE8AE-98D6-4D2E-BE81-CC3485D2C9A8}" type="presParOf" srcId="{BA546C38-FF09-4927-B4EC-848FB7111676}" destId="{DA64EDEA-EE8F-4187-A20A-8F2EC254BFA0}" srcOrd="0" destOrd="0" presId="urn:microsoft.com/office/officeart/2005/8/layout/hierarchy2"/>
    <dgm:cxn modelId="{97795BFC-7873-44CA-958C-F68E896CDA34}" type="presParOf" srcId="{DA64EDEA-EE8F-4187-A20A-8F2EC254BFA0}" destId="{1CE8B0AB-1D2E-49DD-92CA-4BC5E59C90A9}" srcOrd="0" destOrd="0" presId="urn:microsoft.com/office/officeart/2005/8/layout/hierarchy2"/>
    <dgm:cxn modelId="{B6574CDF-B87B-48BF-BEDE-CA5D4D592AE0}" type="presParOf" srcId="{DA64EDEA-EE8F-4187-A20A-8F2EC254BFA0}" destId="{CD5F02C3-2453-4ADC-B13E-758799A3F268}" srcOrd="1" destOrd="0" presId="urn:microsoft.com/office/officeart/2005/8/layout/hierarchy2"/>
    <dgm:cxn modelId="{964F7F63-0679-48B5-9E00-92741477EEAB}" type="presParOf" srcId="{CD5F02C3-2453-4ADC-B13E-758799A3F268}" destId="{BF278A53-374E-44A2-B4EE-4873D1179E7A}" srcOrd="0" destOrd="0" presId="urn:microsoft.com/office/officeart/2005/8/layout/hierarchy2"/>
    <dgm:cxn modelId="{337D0806-7F2E-48BF-BF90-F17E12F47705}" type="presParOf" srcId="{BF278A53-374E-44A2-B4EE-4873D1179E7A}" destId="{8F5ED2DA-B485-4543-A85B-C2DD73B7FFC8}" srcOrd="0" destOrd="0" presId="urn:microsoft.com/office/officeart/2005/8/layout/hierarchy2"/>
    <dgm:cxn modelId="{EB822FB0-1F43-4CE8-ACAA-A39DDFF6363F}" type="presParOf" srcId="{CD5F02C3-2453-4ADC-B13E-758799A3F268}" destId="{82A2EAEB-19E1-49DD-894D-DE49ADCE5BB0}" srcOrd="1" destOrd="0" presId="urn:microsoft.com/office/officeart/2005/8/layout/hierarchy2"/>
    <dgm:cxn modelId="{00AD8F01-ABE9-4BB5-BA68-A228CD1A9E36}" type="presParOf" srcId="{82A2EAEB-19E1-49DD-894D-DE49ADCE5BB0}" destId="{E61A3277-D0AC-428F-AF8B-724FF0B120A4}" srcOrd="0" destOrd="0" presId="urn:microsoft.com/office/officeart/2005/8/layout/hierarchy2"/>
    <dgm:cxn modelId="{FC1515B7-1364-4659-A8F2-78A3C9580010}" type="presParOf" srcId="{82A2EAEB-19E1-49DD-894D-DE49ADCE5BB0}" destId="{1084962A-1A1E-4B4F-A76B-DED8A78FCBCC}" srcOrd="1" destOrd="0" presId="urn:microsoft.com/office/officeart/2005/8/layout/hierarchy2"/>
    <dgm:cxn modelId="{3978BDD4-2AEC-4934-B394-1C5904D41393}" type="presParOf" srcId="{1084962A-1A1E-4B4F-A76B-DED8A78FCBCC}" destId="{FEC8463B-4813-466B-B032-6FBD52D00176}" srcOrd="0" destOrd="0" presId="urn:microsoft.com/office/officeart/2005/8/layout/hierarchy2"/>
    <dgm:cxn modelId="{7A5103E6-C795-427C-8173-C592D61591D4}" type="presParOf" srcId="{FEC8463B-4813-466B-B032-6FBD52D00176}" destId="{268113C0-041A-44F4-9363-FCE9919955AA}" srcOrd="0" destOrd="0" presId="urn:microsoft.com/office/officeart/2005/8/layout/hierarchy2"/>
    <dgm:cxn modelId="{12B68905-E714-47C0-8167-AF400AB6AA84}" type="presParOf" srcId="{1084962A-1A1E-4B4F-A76B-DED8A78FCBCC}" destId="{55D0C790-33A7-4DF4-A3C1-D2CA843F9991}" srcOrd="1" destOrd="0" presId="urn:microsoft.com/office/officeart/2005/8/layout/hierarchy2"/>
    <dgm:cxn modelId="{FC3B957D-575F-4B6A-9C55-F367E2CD578F}" type="presParOf" srcId="{55D0C790-33A7-4DF4-A3C1-D2CA843F9991}" destId="{754E7BC5-09B1-4420-BAAB-CBBEC61BB6EF}" srcOrd="0" destOrd="0" presId="urn:microsoft.com/office/officeart/2005/8/layout/hierarchy2"/>
    <dgm:cxn modelId="{BC6F49B8-4EBA-40FB-ADC3-113C75E421A2}" type="presParOf" srcId="{55D0C790-33A7-4DF4-A3C1-D2CA843F9991}" destId="{611ADFC8-C679-4C7D-9211-FD3A587BA52B}" srcOrd="1" destOrd="0" presId="urn:microsoft.com/office/officeart/2005/8/layout/hierarchy2"/>
    <dgm:cxn modelId="{4EEC4016-CB47-40DD-87C6-4A413E68EB79}" type="presParOf" srcId="{CD5F02C3-2453-4ADC-B13E-758799A3F268}" destId="{359E935E-92CD-457C-B0F1-6370F229D3B3}" srcOrd="2" destOrd="0" presId="urn:microsoft.com/office/officeart/2005/8/layout/hierarchy2"/>
    <dgm:cxn modelId="{F58C1BF0-4BC0-4EA8-A6A0-752F4CC3A8D9}" type="presParOf" srcId="{359E935E-92CD-457C-B0F1-6370F229D3B3}" destId="{8F81FBA6-FF04-4F39-BEA9-52E7776C113E}" srcOrd="0" destOrd="0" presId="urn:microsoft.com/office/officeart/2005/8/layout/hierarchy2"/>
    <dgm:cxn modelId="{24F9BA24-05D9-4326-A206-709C1A93A30A}" type="presParOf" srcId="{CD5F02C3-2453-4ADC-B13E-758799A3F268}" destId="{F3C0CEB5-721B-4ACF-B794-DB6588123885}" srcOrd="3" destOrd="0" presId="urn:microsoft.com/office/officeart/2005/8/layout/hierarchy2"/>
    <dgm:cxn modelId="{3C009639-FE65-4B7B-99C2-397657254853}" type="presParOf" srcId="{F3C0CEB5-721B-4ACF-B794-DB6588123885}" destId="{1369E4BA-4A58-4F17-9F7F-06AF8664C38C}" srcOrd="0" destOrd="0" presId="urn:microsoft.com/office/officeart/2005/8/layout/hierarchy2"/>
    <dgm:cxn modelId="{627AF8A8-85B4-487E-963D-6AA491A983EC}" type="presParOf" srcId="{F3C0CEB5-721B-4ACF-B794-DB6588123885}" destId="{1F051BBF-710C-42E8-8A5C-8A3CF384FCB8}" srcOrd="1" destOrd="0" presId="urn:microsoft.com/office/officeart/2005/8/layout/hierarchy2"/>
    <dgm:cxn modelId="{7A5DBE67-DFD2-4AE0-BC06-3CA5D2D26CAD}" type="presParOf" srcId="{1F051BBF-710C-42E8-8A5C-8A3CF384FCB8}" destId="{D4E124F6-1B85-482B-A8CC-7F535CCB6570}" srcOrd="0" destOrd="0" presId="urn:microsoft.com/office/officeart/2005/8/layout/hierarchy2"/>
    <dgm:cxn modelId="{C9411049-E2AC-4067-9FC9-352F4CFB9292}" type="presParOf" srcId="{D4E124F6-1B85-482B-A8CC-7F535CCB6570}" destId="{D4F1E373-195C-4613-A2EC-BBEE1B72795F}" srcOrd="0" destOrd="0" presId="urn:microsoft.com/office/officeart/2005/8/layout/hierarchy2"/>
    <dgm:cxn modelId="{48677F6F-AE84-4232-A518-B448BBF21EA9}" type="presParOf" srcId="{1F051BBF-710C-42E8-8A5C-8A3CF384FCB8}" destId="{AF9B6590-A39A-40A6-B78E-7F83B093812E}" srcOrd="1" destOrd="0" presId="urn:microsoft.com/office/officeart/2005/8/layout/hierarchy2"/>
    <dgm:cxn modelId="{551811BE-B955-458B-BC37-0E14F4EE3754}" type="presParOf" srcId="{AF9B6590-A39A-40A6-B78E-7F83B093812E}" destId="{021527E7-624E-4971-8265-731DD289B44C}" srcOrd="0" destOrd="0" presId="urn:microsoft.com/office/officeart/2005/8/layout/hierarchy2"/>
    <dgm:cxn modelId="{A4D7082E-B684-4BEE-986A-50A83BAEC8A0}" type="presParOf" srcId="{AF9B6590-A39A-40A6-B78E-7F83B093812E}" destId="{7858CAAF-B7A7-412D-81BB-3878637F8904}" srcOrd="1" destOrd="0" presId="urn:microsoft.com/office/officeart/2005/8/layout/hierarchy2"/>
    <dgm:cxn modelId="{B3B82582-5097-4C65-9561-CC4FD34EFE9C}" type="presParOf" srcId="{1F051BBF-710C-42E8-8A5C-8A3CF384FCB8}" destId="{EA1E3E98-E261-4A6A-A01E-5F64845B45DB}" srcOrd="2" destOrd="0" presId="urn:microsoft.com/office/officeart/2005/8/layout/hierarchy2"/>
    <dgm:cxn modelId="{3DAAE77E-41D2-4F33-AE31-7ABB6B722BC8}" type="presParOf" srcId="{EA1E3E98-E261-4A6A-A01E-5F64845B45DB}" destId="{97A644ED-BCFB-4EFA-9C39-13CAB99EA951}" srcOrd="0" destOrd="0" presId="urn:microsoft.com/office/officeart/2005/8/layout/hierarchy2"/>
    <dgm:cxn modelId="{7B23C809-DE85-40DC-B5D3-6F8F8BC7653B}" type="presParOf" srcId="{1F051BBF-710C-42E8-8A5C-8A3CF384FCB8}" destId="{F99CD19A-5091-4752-BFE7-38A6BCCC5D1A}" srcOrd="3" destOrd="0" presId="urn:microsoft.com/office/officeart/2005/8/layout/hierarchy2"/>
    <dgm:cxn modelId="{AD6866DA-24AF-4985-A3CE-70B18551532F}" type="presParOf" srcId="{F99CD19A-5091-4752-BFE7-38A6BCCC5D1A}" destId="{946DBD0D-774B-4F5B-B701-4B682CF89EC3}" srcOrd="0" destOrd="0" presId="urn:microsoft.com/office/officeart/2005/8/layout/hierarchy2"/>
    <dgm:cxn modelId="{DF0090D7-3212-4E9F-9FE0-EE4D05D7FDF3}" type="presParOf" srcId="{F99CD19A-5091-4752-BFE7-38A6BCCC5D1A}" destId="{4240CB2C-A7F6-43CF-8806-AA35C501FDBC}" srcOrd="1" destOrd="0" presId="urn:microsoft.com/office/officeart/2005/8/layout/hierarchy2"/>
    <dgm:cxn modelId="{B1866F57-36BE-4CEA-9E3F-D67983FB728C}" type="presParOf" srcId="{1F051BBF-710C-42E8-8A5C-8A3CF384FCB8}" destId="{18C282EE-6638-4FD2-9994-154EB2B9D0C8}" srcOrd="4" destOrd="0" presId="urn:microsoft.com/office/officeart/2005/8/layout/hierarchy2"/>
    <dgm:cxn modelId="{AA29437F-509B-4DF7-924D-3D5B6AE063EA}" type="presParOf" srcId="{18C282EE-6638-4FD2-9994-154EB2B9D0C8}" destId="{E6009F00-54C9-4414-9661-D14DD9193223}" srcOrd="0" destOrd="0" presId="urn:microsoft.com/office/officeart/2005/8/layout/hierarchy2"/>
    <dgm:cxn modelId="{2E377C1C-29E2-42AD-8588-4E5A54CB9D4F}" type="presParOf" srcId="{1F051BBF-710C-42E8-8A5C-8A3CF384FCB8}" destId="{89DA2D3A-407C-44E4-9D82-AD4DF866C81A}" srcOrd="5" destOrd="0" presId="urn:microsoft.com/office/officeart/2005/8/layout/hierarchy2"/>
    <dgm:cxn modelId="{272EA1B6-CE5F-4704-A43F-72302EB9E68A}" type="presParOf" srcId="{89DA2D3A-407C-44E4-9D82-AD4DF866C81A}" destId="{231025BD-BE15-4755-927D-548CD1882124}" srcOrd="0" destOrd="0" presId="urn:microsoft.com/office/officeart/2005/8/layout/hierarchy2"/>
    <dgm:cxn modelId="{8CF8C3B2-D213-460F-90E4-F44C819B12F4}" type="presParOf" srcId="{89DA2D3A-407C-44E4-9D82-AD4DF866C81A}" destId="{37B87823-F940-4428-83EC-673D77D8533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7FA49A-BAE2-4BD8-A901-03268AE8ADE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036BE80-509B-4B9D-92C3-56EE90283578}">
      <dgm:prSet phldrT="[Texto]" custT="1"/>
      <dgm:spPr/>
      <dgm:t>
        <a:bodyPr/>
        <a:lstStyle/>
        <a:p>
          <a:r>
            <a:rPr lang="es-ES" sz="2000" dirty="0" err="1" smtClean="0"/>
            <a:t>ServiciosSociales</a:t>
          </a:r>
          <a:endParaRPr lang="es-ES" sz="4200" dirty="0"/>
        </a:p>
      </dgm:t>
    </dgm:pt>
    <dgm:pt modelId="{BC54F201-1EEF-4414-849F-C193EE5FAFA6}" type="parTrans" cxnId="{BC62CD74-55B8-477F-A519-FB669CC80471}">
      <dgm:prSet/>
      <dgm:spPr/>
      <dgm:t>
        <a:bodyPr/>
        <a:lstStyle/>
        <a:p>
          <a:endParaRPr lang="es-ES"/>
        </a:p>
      </dgm:t>
    </dgm:pt>
    <dgm:pt modelId="{009CEC93-16C8-40A2-BF35-8DA92BF574FF}" type="sibTrans" cxnId="{BC62CD74-55B8-477F-A519-FB669CC80471}">
      <dgm:prSet/>
      <dgm:spPr/>
      <dgm:t>
        <a:bodyPr/>
        <a:lstStyle/>
        <a:p>
          <a:endParaRPr lang="es-ES"/>
        </a:p>
      </dgm:t>
    </dgm:pt>
    <dgm:pt modelId="{B0EE223D-301C-4F64-8535-3C96BC4CF38E}">
      <dgm:prSet phldrT="[Texto]" custT="1"/>
      <dgm:spPr/>
      <dgm:t>
        <a:bodyPr/>
        <a:lstStyle/>
        <a:p>
          <a:r>
            <a:rPr lang="es-ES" sz="2000" dirty="0" err="1" smtClean="0"/>
            <a:t>rdfs:label</a:t>
          </a:r>
          <a:endParaRPr lang="es-ES" sz="4400" dirty="0"/>
        </a:p>
      </dgm:t>
    </dgm:pt>
    <dgm:pt modelId="{11FA6F5D-A1E4-4E60-8333-9C3C87CE2F66}" type="parTrans" cxnId="{CEE3826D-DE42-464C-9E91-35E4188CC0CC}">
      <dgm:prSet/>
      <dgm:spPr/>
      <dgm:t>
        <a:bodyPr/>
        <a:lstStyle/>
        <a:p>
          <a:endParaRPr lang="es-ES"/>
        </a:p>
      </dgm:t>
    </dgm:pt>
    <dgm:pt modelId="{09273A24-B91A-4F99-9C21-99EE73097ED2}" type="sibTrans" cxnId="{CEE3826D-DE42-464C-9E91-35E4188CC0CC}">
      <dgm:prSet/>
      <dgm:spPr/>
      <dgm:t>
        <a:bodyPr/>
        <a:lstStyle/>
        <a:p>
          <a:endParaRPr lang="es-ES"/>
        </a:p>
      </dgm:t>
    </dgm:pt>
    <dgm:pt modelId="{D6241AA6-06F6-4558-B71F-58BC4717B7B2}">
      <dgm:prSet phldrT="[Texto]" custT="1"/>
      <dgm:spPr/>
      <dgm:t>
        <a:bodyPr/>
        <a:lstStyle/>
        <a:p>
          <a:r>
            <a:rPr lang="es-ES" sz="2000" dirty="0" err="1" smtClean="0"/>
            <a:t>Xsd:boolean</a:t>
          </a:r>
          <a:endParaRPr lang="es-ES" sz="4000" dirty="0"/>
        </a:p>
      </dgm:t>
    </dgm:pt>
    <dgm:pt modelId="{1D93A0B1-0008-48AC-8B33-7C1DC99B6963}" type="parTrans" cxnId="{21F70232-63CE-444B-B308-F2919DF28684}">
      <dgm:prSet/>
      <dgm:spPr/>
      <dgm:t>
        <a:bodyPr/>
        <a:lstStyle/>
        <a:p>
          <a:endParaRPr lang="es-ES"/>
        </a:p>
      </dgm:t>
    </dgm:pt>
    <dgm:pt modelId="{D8C7C2BB-DFF9-46CA-AC0D-F68F679817D6}" type="sibTrans" cxnId="{21F70232-63CE-444B-B308-F2919DF28684}">
      <dgm:prSet/>
      <dgm:spPr/>
      <dgm:t>
        <a:bodyPr/>
        <a:lstStyle/>
        <a:p>
          <a:endParaRPr lang="es-ES"/>
        </a:p>
      </dgm:t>
    </dgm:pt>
    <dgm:pt modelId="{D21CBD24-0CD4-471A-98C9-AB7A6D4F08A4}">
      <dgm:prSet phldrT="[Texto]" custT="1"/>
      <dgm:spPr/>
      <dgm:t>
        <a:bodyPr/>
        <a:lstStyle/>
        <a:p>
          <a:r>
            <a:rPr lang="es-ES" sz="2000" dirty="0" err="1" smtClean="0"/>
            <a:t>Acessible</a:t>
          </a:r>
          <a:endParaRPr lang="es-ES" sz="3900" dirty="0"/>
        </a:p>
      </dgm:t>
    </dgm:pt>
    <dgm:pt modelId="{59A094B7-556E-484F-BE72-37907E1D3DA5}" type="parTrans" cxnId="{42BD1211-9C93-4BE2-96FC-8D81EE3A0DA0}">
      <dgm:prSet/>
      <dgm:spPr/>
      <dgm:t>
        <a:bodyPr/>
        <a:lstStyle/>
        <a:p>
          <a:endParaRPr lang="es-ES"/>
        </a:p>
      </dgm:t>
    </dgm:pt>
    <dgm:pt modelId="{95AF5240-DE4C-4165-9115-5058D241869F}" type="sibTrans" cxnId="{42BD1211-9C93-4BE2-96FC-8D81EE3A0DA0}">
      <dgm:prSet/>
      <dgm:spPr/>
      <dgm:t>
        <a:bodyPr/>
        <a:lstStyle/>
        <a:p>
          <a:endParaRPr lang="es-ES"/>
        </a:p>
      </dgm:t>
    </dgm:pt>
    <dgm:pt modelId="{8F5C708A-1C27-496A-AF1B-6A7AE010B662}">
      <dgm:prSet custT="1"/>
      <dgm:spPr/>
      <dgm:t>
        <a:bodyPr/>
        <a:lstStyle/>
        <a:p>
          <a:r>
            <a:rPr lang="es-ES" sz="2000" dirty="0" err="1" smtClean="0"/>
            <a:t>Address</a:t>
          </a:r>
          <a:endParaRPr lang="es-ES" sz="2000" dirty="0"/>
        </a:p>
      </dgm:t>
    </dgm:pt>
    <dgm:pt modelId="{7D2373CA-D134-41EB-9649-7EAD950D55B2}" type="parTrans" cxnId="{2E716066-A02C-4B60-9622-FBDA345B2B24}">
      <dgm:prSet/>
      <dgm:spPr/>
      <dgm:t>
        <a:bodyPr/>
        <a:lstStyle/>
        <a:p>
          <a:endParaRPr lang="es-ES"/>
        </a:p>
      </dgm:t>
    </dgm:pt>
    <dgm:pt modelId="{7DB13C05-DFFD-4FD9-A42F-639A6896771B}" type="sibTrans" cxnId="{2E716066-A02C-4B60-9622-FBDA345B2B24}">
      <dgm:prSet/>
      <dgm:spPr/>
      <dgm:t>
        <a:bodyPr/>
        <a:lstStyle/>
        <a:p>
          <a:endParaRPr lang="es-ES"/>
        </a:p>
      </dgm:t>
    </dgm:pt>
    <dgm:pt modelId="{ACE1F225-CF2E-4E6E-8AFF-9E54F79EEB1C}">
      <dgm:prSet phldrT="[Texto]" custT="1"/>
      <dgm:spPr/>
      <dgm:t>
        <a:bodyPr/>
        <a:lstStyle/>
        <a:p>
          <a:r>
            <a:rPr lang="es-ES" sz="2000" dirty="0" smtClean="0"/>
            <a:t>Nombre</a:t>
          </a:r>
          <a:endParaRPr lang="es-ES" sz="5000" dirty="0"/>
        </a:p>
      </dgm:t>
    </dgm:pt>
    <dgm:pt modelId="{EF5DAA99-C694-48EE-ABEC-C5F51BFC14A9}" type="sibTrans" cxnId="{CE30A348-9973-4BF4-B802-918E9463443C}">
      <dgm:prSet/>
      <dgm:spPr/>
      <dgm:t>
        <a:bodyPr/>
        <a:lstStyle/>
        <a:p>
          <a:endParaRPr lang="es-ES"/>
        </a:p>
      </dgm:t>
    </dgm:pt>
    <dgm:pt modelId="{FDEFE95A-A84B-4140-AAFA-00E0899E256D}" type="parTrans" cxnId="{CE30A348-9973-4BF4-B802-918E9463443C}">
      <dgm:prSet/>
      <dgm:spPr/>
      <dgm:t>
        <a:bodyPr/>
        <a:lstStyle/>
        <a:p>
          <a:endParaRPr lang="es-ES"/>
        </a:p>
      </dgm:t>
    </dgm:pt>
    <dgm:pt modelId="{301A8CC5-1BBE-4014-88A7-B038D84A21E7}">
      <dgm:prSet/>
      <dgm:spPr/>
      <dgm:t>
        <a:bodyPr/>
        <a:lstStyle/>
        <a:p>
          <a:r>
            <a:rPr lang="es-ES" dirty="0" smtClean="0"/>
            <a:t>Calle</a:t>
          </a:r>
          <a:endParaRPr lang="es-ES" dirty="0"/>
        </a:p>
      </dgm:t>
    </dgm:pt>
    <dgm:pt modelId="{9DE75D7A-FA13-4185-BC8E-9128CAEBE787}" type="parTrans" cxnId="{577473A9-2FEC-4687-8C16-92D53749478C}">
      <dgm:prSet/>
      <dgm:spPr/>
      <dgm:t>
        <a:bodyPr/>
        <a:lstStyle/>
        <a:p>
          <a:endParaRPr lang="es-ES"/>
        </a:p>
      </dgm:t>
    </dgm:pt>
    <dgm:pt modelId="{91EB1979-8CA0-4982-A9A0-D6FE0B8BBD5D}" type="sibTrans" cxnId="{577473A9-2FEC-4687-8C16-92D53749478C}">
      <dgm:prSet/>
      <dgm:spPr/>
      <dgm:t>
        <a:bodyPr/>
        <a:lstStyle/>
        <a:p>
          <a:endParaRPr lang="es-ES"/>
        </a:p>
      </dgm:t>
    </dgm:pt>
    <dgm:pt modelId="{5301C09A-CCA9-42C4-A4A4-E6371A3F5C78}">
      <dgm:prSet/>
      <dgm:spPr/>
      <dgm:t>
        <a:bodyPr/>
        <a:lstStyle/>
        <a:p>
          <a:r>
            <a:rPr lang="es-ES" dirty="0" smtClean="0"/>
            <a:t>Numero</a:t>
          </a:r>
          <a:endParaRPr lang="es-ES" dirty="0"/>
        </a:p>
      </dgm:t>
    </dgm:pt>
    <dgm:pt modelId="{3E27D612-0535-4CF1-8FF7-9524600C1F0B}" type="parTrans" cxnId="{2C221EC4-E5C1-4B0D-B860-CC3EDCE06FAD}">
      <dgm:prSet/>
      <dgm:spPr/>
      <dgm:t>
        <a:bodyPr/>
        <a:lstStyle/>
        <a:p>
          <a:endParaRPr lang="es-ES"/>
        </a:p>
      </dgm:t>
    </dgm:pt>
    <dgm:pt modelId="{DD8E08D7-818B-431B-9766-89F46E0DA2B6}" type="sibTrans" cxnId="{2C221EC4-E5C1-4B0D-B860-CC3EDCE06FAD}">
      <dgm:prSet/>
      <dgm:spPr/>
      <dgm:t>
        <a:bodyPr/>
        <a:lstStyle/>
        <a:p>
          <a:endParaRPr lang="es-ES"/>
        </a:p>
      </dgm:t>
    </dgm:pt>
    <dgm:pt modelId="{C3319DE5-F6E0-46D6-B4A0-B0AF5FB11029}">
      <dgm:prSet/>
      <dgm:spPr/>
      <dgm:t>
        <a:bodyPr/>
        <a:lstStyle/>
        <a:p>
          <a:r>
            <a:rPr lang="es-ES" dirty="0" smtClean="0"/>
            <a:t>Barrio</a:t>
          </a:r>
          <a:endParaRPr lang="es-ES" dirty="0"/>
        </a:p>
      </dgm:t>
    </dgm:pt>
    <dgm:pt modelId="{381E22AB-9A7D-49E8-A2F0-A4B0F99F8EF3}" type="parTrans" cxnId="{B1115E73-0624-4D93-A4C6-5BB58D33D670}">
      <dgm:prSet/>
      <dgm:spPr/>
      <dgm:t>
        <a:bodyPr/>
        <a:lstStyle/>
        <a:p>
          <a:endParaRPr lang="es-ES"/>
        </a:p>
      </dgm:t>
    </dgm:pt>
    <dgm:pt modelId="{0217788A-6DBF-4B1A-AEFE-739B96CD8970}" type="sibTrans" cxnId="{B1115E73-0624-4D93-A4C6-5BB58D33D670}">
      <dgm:prSet/>
      <dgm:spPr/>
      <dgm:t>
        <a:bodyPr/>
        <a:lstStyle/>
        <a:p>
          <a:endParaRPr lang="es-ES"/>
        </a:p>
      </dgm:t>
    </dgm:pt>
    <dgm:pt modelId="{556808A2-106F-4C47-95AF-4F413B80B476}">
      <dgm:prSet/>
      <dgm:spPr/>
      <dgm:t>
        <a:bodyPr/>
        <a:lstStyle/>
        <a:p>
          <a:r>
            <a:rPr lang="es-ES" dirty="0" err="1" smtClean="0"/>
            <a:t>Codigo</a:t>
          </a:r>
          <a:r>
            <a:rPr lang="es-ES" dirty="0" smtClean="0"/>
            <a:t> postal</a:t>
          </a:r>
          <a:endParaRPr lang="es-ES" dirty="0"/>
        </a:p>
      </dgm:t>
    </dgm:pt>
    <dgm:pt modelId="{98FD12D3-43FF-4FD1-B2B7-131F6D023A1D}" type="parTrans" cxnId="{91CEA243-F4E4-4B9D-89C9-D6FF910FC94B}">
      <dgm:prSet/>
      <dgm:spPr/>
      <dgm:t>
        <a:bodyPr/>
        <a:lstStyle/>
        <a:p>
          <a:endParaRPr lang="es-ES"/>
        </a:p>
      </dgm:t>
    </dgm:pt>
    <dgm:pt modelId="{3DF662B5-28FE-4EDA-A0D7-3C16691B3E67}" type="sibTrans" cxnId="{91CEA243-F4E4-4B9D-89C9-D6FF910FC94B}">
      <dgm:prSet/>
      <dgm:spPr/>
      <dgm:t>
        <a:bodyPr/>
        <a:lstStyle/>
        <a:p>
          <a:endParaRPr lang="es-ES"/>
        </a:p>
      </dgm:t>
    </dgm:pt>
    <dgm:pt modelId="{73F8144E-7C82-4F63-8515-9B4FD8A5A3B6}">
      <dgm:prSet custT="1"/>
      <dgm:spPr/>
      <dgm:t>
        <a:bodyPr/>
        <a:lstStyle/>
        <a:p>
          <a:r>
            <a:rPr lang="en-US" sz="1600" dirty="0" err="1" smtClean="0"/>
            <a:t>Clase</a:t>
          </a:r>
          <a:r>
            <a:rPr lang="en-US" sz="1600" dirty="0" smtClean="0"/>
            <a:t> </a:t>
          </a:r>
          <a:r>
            <a:rPr lang="es-ES" sz="1600" dirty="0" smtClean="0"/>
            <a:t>(Tipo </a:t>
          </a:r>
          <a:r>
            <a:rPr lang="es-ES" sz="1600" dirty="0" err="1" smtClean="0"/>
            <a:t>Via</a:t>
          </a:r>
          <a:r>
            <a:rPr lang="es-ES" sz="1600" dirty="0" smtClean="0"/>
            <a:t>)</a:t>
          </a:r>
          <a:endParaRPr lang="es-ES" sz="1600" dirty="0"/>
        </a:p>
      </dgm:t>
    </dgm:pt>
    <dgm:pt modelId="{4BBFCCC4-5D29-42C4-80B1-C13E3EEC3609}" type="parTrans" cxnId="{AE8607F1-7C62-4A5F-B1DB-1098519FD14F}">
      <dgm:prSet/>
      <dgm:spPr/>
      <dgm:t>
        <a:bodyPr/>
        <a:lstStyle/>
        <a:p>
          <a:endParaRPr lang="es-ES"/>
        </a:p>
      </dgm:t>
    </dgm:pt>
    <dgm:pt modelId="{16795856-06B8-4E41-BB97-5406F58B4770}" type="sibTrans" cxnId="{AE8607F1-7C62-4A5F-B1DB-1098519FD14F}">
      <dgm:prSet/>
      <dgm:spPr/>
    </dgm:pt>
    <dgm:pt modelId="{BA546C38-FF09-4927-B4EC-848FB7111676}" type="pres">
      <dgm:prSet presAssocID="{E67FA49A-BAE2-4BD8-A901-03268AE8AD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A64EDEA-EE8F-4187-A20A-8F2EC254BFA0}" type="pres">
      <dgm:prSet presAssocID="{2036BE80-509B-4B9D-92C3-56EE90283578}" presName="root1" presStyleCnt="0"/>
      <dgm:spPr/>
    </dgm:pt>
    <dgm:pt modelId="{1CE8B0AB-1D2E-49DD-92CA-4BC5E59C90A9}" type="pres">
      <dgm:prSet presAssocID="{2036BE80-509B-4B9D-92C3-56EE90283578}" presName="LevelOneTextNode" presStyleLbl="node0" presStyleIdx="0" presStyleCnt="1" custScaleX="70816" custScaleY="3570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D5F02C3-2453-4ADC-B13E-758799A3F268}" type="pres">
      <dgm:prSet presAssocID="{2036BE80-509B-4B9D-92C3-56EE90283578}" presName="level2hierChild" presStyleCnt="0"/>
      <dgm:spPr/>
    </dgm:pt>
    <dgm:pt modelId="{D199724B-2E87-4A01-938F-6099102F9C7E}" type="pres">
      <dgm:prSet presAssocID="{11FA6F5D-A1E4-4E60-8333-9C3C87CE2F66}" presName="conn2-1" presStyleLbl="parChTrans1D2" presStyleIdx="0" presStyleCnt="3"/>
      <dgm:spPr/>
      <dgm:t>
        <a:bodyPr/>
        <a:lstStyle/>
        <a:p>
          <a:endParaRPr lang="es-ES"/>
        </a:p>
      </dgm:t>
    </dgm:pt>
    <dgm:pt modelId="{7D177D60-2CEC-479A-9AD9-3DFF00066D15}" type="pres">
      <dgm:prSet presAssocID="{11FA6F5D-A1E4-4E60-8333-9C3C87CE2F66}" presName="connTx" presStyleLbl="parChTrans1D2" presStyleIdx="0" presStyleCnt="3"/>
      <dgm:spPr/>
      <dgm:t>
        <a:bodyPr/>
        <a:lstStyle/>
        <a:p>
          <a:endParaRPr lang="es-ES"/>
        </a:p>
      </dgm:t>
    </dgm:pt>
    <dgm:pt modelId="{A9C616DF-0846-44E4-A648-9EB97304B499}" type="pres">
      <dgm:prSet presAssocID="{B0EE223D-301C-4F64-8535-3C96BC4CF38E}" presName="root2" presStyleCnt="0"/>
      <dgm:spPr/>
    </dgm:pt>
    <dgm:pt modelId="{044E1403-7486-41A1-844D-BA4CBD105571}" type="pres">
      <dgm:prSet presAssocID="{B0EE223D-301C-4F64-8535-3C96BC4CF38E}" presName="LevelTwoTextNode" presStyleLbl="node2" presStyleIdx="0" presStyleCnt="3" custScaleX="53713" custScaleY="261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0FE4275-4AA9-4C4B-B03D-20FDF654C401}" type="pres">
      <dgm:prSet presAssocID="{B0EE223D-301C-4F64-8535-3C96BC4CF38E}" presName="level3hierChild" presStyleCnt="0"/>
      <dgm:spPr/>
    </dgm:pt>
    <dgm:pt modelId="{53FC4E6F-D697-46CE-A55D-88031EE4C627}" type="pres">
      <dgm:prSet presAssocID="{FDEFE95A-A84B-4140-AAFA-00E0899E256D}" presName="conn2-1" presStyleLbl="parChTrans1D3" presStyleIdx="0" presStyleCnt="7"/>
      <dgm:spPr/>
      <dgm:t>
        <a:bodyPr/>
        <a:lstStyle/>
        <a:p>
          <a:endParaRPr lang="es-ES"/>
        </a:p>
      </dgm:t>
    </dgm:pt>
    <dgm:pt modelId="{30FD12DE-776C-4C76-9EBC-C58F00A28D24}" type="pres">
      <dgm:prSet presAssocID="{FDEFE95A-A84B-4140-AAFA-00E0899E256D}" presName="connTx" presStyleLbl="parChTrans1D3" presStyleIdx="0" presStyleCnt="7"/>
      <dgm:spPr/>
      <dgm:t>
        <a:bodyPr/>
        <a:lstStyle/>
        <a:p>
          <a:endParaRPr lang="es-ES"/>
        </a:p>
      </dgm:t>
    </dgm:pt>
    <dgm:pt modelId="{1D0A4BA2-F982-41F9-96CA-508BC2DB901E}" type="pres">
      <dgm:prSet presAssocID="{ACE1F225-CF2E-4E6E-8AFF-9E54F79EEB1C}" presName="root2" presStyleCnt="0"/>
      <dgm:spPr/>
    </dgm:pt>
    <dgm:pt modelId="{E6793784-D7C5-4FB5-928B-60C5C6EDAB25}" type="pres">
      <dgm:prSet presAssocID="{ACE1F225-CF2E-4E6E-8AFF-9E54F79EEB1C}" presName="LevelTwoTextNode" presStyleLbl="node3" presStyleIdx="0" presStyleCnt="7" custScaleX="51581" custScaleY="3781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314AFE8-C45B-4BA1-B35B-16B261D3AA49}" type="pres">
      <dgm:prSet presAssocID="{ACE1F225-CF2E-4E6E-8AFF-9E54F79EEB1C}" presName="level3hierChild" presStyleCnt="0"/>
      <dgm:spPr/>
    </dgm:pt>
    <dgm:pt modelId="{BF278A53-374E-44A2-B4EE-4873D1179E7A}" type="pres">
      <dgm:prSet presAssocID="{1D93A0B1-0008-48AC-8B33-7C1DC99B6963}" presName="conn2-1" presStyleLbl="parChTrans1D2" presStyleIdx="1" presStyleCnt="3"/>
      <dgm:spPr/>
      <dgm:t>
        <a:bodyPr/>
        <a:lstStyle/>
        <a:p>
          <a:endParaRPr lang="es-ES"/>
        </a:p>
      </dgm:t>
    </dgm:pt>
    <dgm:pt modelId="{8F5ED2DA-B485-4543-A85B-C2DD73B7FFC8}" type="pres">
      <dgm:prSet presAssocID="{1D93A0B1-0008-48AC-8B33-7C1DC99B6963}" presName="connTx" presStyleLbl="parChTrans1D2" presStyleIdx="1" presStyleCnt="3"/>
      <dgm:spPr/>
      <dgm:t>
        <a:bodyPr/>
        <a:lstStyle/>
        <a:p>
          <a:endParaRPr lang="es-ES"/>
        </a:p>
      </dgm:t>
    </dgm:pt>
    <dgm:pt modelId="{82A2EAEB-19E1-49DD-894D-DE49ADCE5BB0}" type="pres">
      <dgm:prSet presAssocID="{D6241AA6-06F6-4558-B71F-58BC4717B7B2}" presName="root2" presStyleCnt="0"/>
      <dgm:spPr/>
    </dgm:pt>
    <dgm:pt modelId="{E61A3277-D0AC-428F-AF8B-724FF0B120A4}" type="pres">
      <dgm:prSet presAssocID="{D6241AA6-06F6-4558-B71F-58BC4717B7B2}" presName="LevelTwoTextNode" presStyleLbl="node2" presStyleIdx="1" presStyleCnt="3" custScaleX="55777" custScaleY="272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084962A-1A1E-4B4F-A76B-DED8A78FCBCC}" type="pres">
      <dgm:prSet presAssocID="{D6241AA6-06F6-4558-B71F-58BC4717B7B2}" presName="level3hierChild" presStyleCnt="0"/>
      <dgm:spPr/>
    </dgm:pt>
    <dgm:pt modelId="{FEC8463B-4813-466B-B032-6FBD52D00176}" type="pres">
      <dgm:prSet presAssocID="{59A094B7-556E-484F-BE72-37907E1D3DA5}" presName="conn2-1" presStyleLbl="parChTrans1D3" presStyleIdx="1" presStyleCnt="7"/>
      <dgm:spPr/>
      <dgm:t>
        <a:bodyPr/>
        <a:lstStyle/>
        <a:p>
          <a:endParaRPr lang="es-ES"/>
        </a:p>
      </dgm:t>
    </dgm:pt>
    <dgm:pt modelId="{268113C0-041A-44F4-9363-FCE9919955AA}" type="pres">
      <dgm:prSet presAssocID="{59A094B7-556E-484F-BE72-37907E1D3DA5}" presName="connTx" presStyleLbl="parChTrans1D3" presStyleIdx="1" presStyleCnt="7"/>
      <dgm:spPr/>
      <dgm:t>
        <a:bodyPr/>
        <a:lstStyle/>
        <a:p>
          <a:endParaRPr lang="es-ES"/>
        </a:p>
      </dgm:t>
    </dgm:pt>
    <dgm:pt modelId="{55D0C790-33A7-4DF4-A3C1-D2CA843F9991}" type="pres">
      <dgm:prSet presAssocID="{D21CBD24-0CD4-471A-98C9-AB7A6D4F08A4}" presName="root2" presStyleCnt="0"/>
      <dgm:spPr/>
    </dgm:pt>
    <dgm:pt modelId="{754E7BC5-09B1-4420-BAAB-CBBEC61BB6EF}" type="pres">
      <dgm:prSet presAssocID="{D21CBD24-0CD4-471A-98C9-AB7A6D4F08A4}" presName="LevelTwoTextNode" presStyleLbl="node3" presStyleIdx="1" presStyleCnt="7" custScaleX="52694" custScaleY="2726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11ADFC8-C679-4C7D-9211-FD3A587BA52B}" type="pres">
      <dgm:prSet presAssocID="{D21CBD24-0CD4-471A-98C9-AB7A6D4F08A4}" presName="level3hierChild" presStyleCnt="0"/>
      <dgm:spPr/>
    </dgm:pt>
    <dgm:pt modelId="{359E935E-92CD-457C-B0F1-6370F229D3B3}" type="pres">
      <dgm:prSet presAssocID="{7D2373CA-D134-41EB-9649-7EAD950D55B2}" presName="conn2-1" presStyleLbl="parChTrans1D2" presStyleIdx="2" presStyleCnt="3"/>
      <dgm:spPr/>
      <dgm:t>
        <a:bodyPr/>
        <a:lstStyle/>
        <a:p>
          <a:endParaRPr lang="es-ES"/>
        </a:p>
      </dgm:t>
    </dgm:pt>
    <dgm:pt modelId="{8F81FBA6-FF04-4F39-BEA9-52E7776C113E}" type="pres">
      <dgm:prSet presAssocID="{7D2373CA-D134-41EB-9649-7EAD950D55B2}" presName="connTx" presStyleLbl="parChTrans1D2" presStyleIdx="2" presStyleCnt="3"/>
      <dgm:spPr/>
      <dgm:t>
        <a:bodyPr/>
        <a:lstStyle/>
        <a:p>
          <a:endParaRPr lang="es-ES"/>
        </a:p>
      </dgm:t>
    </dgm:pt>
    <dgm:pt modelId="{F3C0CEB5-721B-4ACF-B794-DB6588123885}" type="pres">
      <dgm:prSet presAssocID="{8F5C708A-1C27-496A-AF1B-6A7AE010B662}" presName="root2" presStyleCnt="0"/>
      <dgm:spPr/>
    </dgm:pt>
    <dgm:pt modelId="{1369E4BA-4A58-4F17-9F7F-06AF8664C38C}" type="pres">
      <dgm:prSet presAssocID="{8F5C708A-1C27-496A-AF1B-6A7AE010B662}" presName="LevelTwoTextNode" presStyleLbl="node2" presStyleIdx="2" presStyleCnt="3" custScaleX="62981" custScaleY="3213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1BBF-710C-42E8-8A5C-8A3CF384FCB8}" type="pres">
      <dgm:prSet presAssocID="{8F5C708A-1C27-496A-AF1B-6A7AE010B662}" presName="level3hierChild" presStyleCnt="0"/>
      <dgm:spPr/>
    </dgm:pt>
    <dgm:pt modelId="{D4E124F6-1B85-482B-A8CC-7F535CCB6570}" type="pres">
      <dgm:prSet presAssocID="{9DE75D7A-FA13-4185-BC8E-9128CAEBE787}" presName="conn2-1" presStyleLbl="parChTrans1D3" presStyleIdx="2" presStyleCnt="7"/>
      <dgm:spPr/>
      <dgm:t>
        <a:bodyPr/>
        <a:lstStyle/>
        <a:p>
          <a:endParaRPr lang="es-ES"/>
        </a:p>
      </dgm:t>
    </dgm:pt>
    <dgm:pt modelId="{D4F1E373-195C-4613-A2EC-BBEE1B72795F}" type="pres">
      <dgm:prSet presAssocID="{9DE75D7A-FA13-4185-BC8E-9128CAEBE787}" presName="connTx" presStyleLbl="parChTrans1D3" presStyleIdx="2" presStyleCnt="7"/>
      <dgm:spPr/>
      <dgm:t>
        <a:bodyPr/>
        <a:lstStyle/>
        <a:p>
          <a:endParaRPr lang="es-ES"/>
        </a:p>
      </dgm:t>
    </dgm:pt>
    <dgm:pt modelId="{AF9B6590-A39A-40A6-B78E-7F83B093812E}" type="pres">
      <dgm:prSet presAssocID="{301A8CC5-1BBE-4014-88A7-B038D84A21E7}" presName="root2" presStyleCnt="0"/>
      <dgm:spPr/>
    </dgm:pt>
    <dgm:pt modelId="{021527E7-624E-4971-8265-731DD289B44C}" type="pres">
      <dgm:prSet presAssocID="{301A8CC5-1BBE-4014-88A7-B038D84A21E7}" presName="LevelTwoTextNode" presStyleLbl="node3" presStyleIdx="2" presStyleCnt="7" custScaleX="44531" custScaleY="307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58CAAF-B7A7-412D-81BB-3878637F8904}" type="pres">
      <dgm:prSet presAssocID="{301A8CC5-1BBE-4014-88A7-B038D84A21E7}" presName="level3hierChild" presStyleCnt="0"/>
      <dgm:spPr/>
    </dgm:pt>
    <dgm:pt modelId="{EA1E3E98-E261-4A6A-A01E-5F64845B45DB}" type="pres">
      <dgm:prSet presAssocID="{3E27D612-0535-4CF1-8FF7-9524600C1F0B}" presName="conn2-1" presStyleLbl="parChTrans1D3" presStyleIdx="3" presStyleCnt="7"/>
      <dgm:spPr/>
      <dgm:t>
        <a:bodyPr/>
        <a:lstStyle/>
        <a:p>
          <a:endParaRPr lang="es-ES"/>
        </a:p>
      </dgm:t>
    </dgm:pt>
    <dgm:pt modelId="{97A644ED-BCFB-4EFA-9C39-13CAB99EA951}" type="pres">
      <dgm:prSet presAssocID="{3E27D612-0535-4CF1-8FF7-9524600C1F0B}" presName="connTx" presStyleLbl="parChTrans1D3" presStyleIdx="3" presStyleCnt="7"/>
      <dgm:spPr/>
      <dgm:t>
        <a:bodyPr/>
        <a:lstStyle/>
        <a:p>
          <a:endParaRPr lang="es-ES"/>
        </a:p>
      </dgm:t>
    </dgm:pt>
    <dgm:pt modelId="{F99CD19A-5091-4752-BFE7-38A6BCCC5D1A}" type="pres">
      <dgm:prSet presAssocID="{5301C09A-CCA9-42C4-A4A4-E6371A3F5C78}" presName="root2" presStyleCnt="0"/>
      <dgm:spPr/>
    </dgm:pt>
    <dgm:pt modelId="{946DBD0D-774B-4F5B-B701-4B682CF89EC3}" type="pres">
      <dgm:prSet presAssocID="{5301C09A-CCA9-42C4-A4A4-E6371A3F5C78}" presName="LevelTwoTextNode" presStyleLbl="node3" presStyleIdx="3" presStyleCnt="7" custScaleX="34366" custScaleY="2896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40CB2C-A7F6-43CF-8806-AA35C501FDBC}" type="pres">
      <dgm:prSet presAssocID="{5301C09A-CCA9-42C4-A4A4-E6371A3F5C78}" presName="level3hierChild" presStyleCnt="0"/>
      <dgm:spPr/>
    </dgm:pt>
    <dgm:pt modelId="{18C282EE-6638-4FD2-9994-154EB2B9D0C8}" type="pres">
      <dgm:prSet presAssocID="{381E22AB-9A7D-49E8-A2F0-A4B0F99F8EF3}" presName="conn2-1" presStyleLbl="parChTrans1D3" presStyleIdx="4" presStyleCnt="7"/>
      <dgm:spPr/>
      <dgm:t>
        <a:bodyPr/>
        <a:lstStyle/>
        <a:p>
          <a:endParaRPr lang="es-ES"/>
        </a:p>
      </dgm:t>
    </dgm:pt>
    <dgm:pt modelId="{E6009F00-54C9-4414-9661-D14DD9193223}" type="pres">
      <dgm:prSet presAssocID="{381E22AB-9A7D-49E8-A2F0-A4B0F99F8EF3}" presName="connTx" presStyleLbl="parChTrans1D3" presStyleIdx="4" presStyleCnt="7"/>
      <dgm:spPr/>
      <dgm:t>
        <a:bodyPr/>
        <a:lstStyle/>
        <a:p>
          <a:endParaRPr lang="es-ES"/>
        </a:p>
      </dgm:t>
    </dgm:pt>
    <dgm:pt modelId="{89DA2D3A-407C-44E4-9D82-AD4DF866C81A}" type="pres">
      <dgm:prSet presAssocID="{C3319DE5-F6E0-46D6-B4A0-B0AF5FB11029}" presName="root2" presStyleCnt="0"/>
      <dgm:spPr/>
    </dgm:pt>
    <dgm:pt modelId="{231025BD-BE15-4755-927D-548CD1882124}" type="pres">
      <dgm:prSet presAssocID="{C3319DE5-F6E0-46D6-B4A0-B0AF5FB11029}" presName="LevelTwoTextNode" presStyleLbl="node3" presStyleIdx="4" presStyleCnt="7" custScaleX="28344" custScaleY="2438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7B87823-F940-4428-83EC-673D77D85332}" type="pres">
      <dgm:prSet presAssocID="{C3319DE5-F6E0-46D6-B4A0-B0AF5FB11029}" presName="level3hierChild" presStyleCnt="0"/>
      <dgm:spPr/>
    </dgm:pt>
    <dgm:pt modelId="{213EDACE-1ED3-4726-8150-2168F8DECC54}" type="pres">
      <dgm:prSet presAssocID="{98FD12D3-43FF-4FD1-B2B7-131F6D023A1D}" presName="conn2-1" presStyleLbl="parChTrans1D3" presStyleIdx="5" presStyleCnt="7"/>
      <dgm:spPr/>
      <dgm:t>
        <a:bodyPr/>
        <a:lstStyle/>
        <a:p>
          <a:endParaRPr lang="es-ES"/>
        </a:p>
      </dgm:t>
    </dgm:pt>
    <dgm:pt modelId="{FBE3192E-BC3E-4DF3-8E95-7E24DCDF51FC}" type="pres">
      <dgm:prSet presAssocID="{98FD12D3-43FF-4FD1-B2B7-131F6D023A1D}" presName="connTx" presStyleLbl="parChTrans1D3" presStyleIdx="5" presStyleCnt="7"/>
      <dgm:spPr/>
      <dgm:t>
        <a:bodyPr/>
        <a:lstStyle/>
        <a:p>
          <a:endParaRPr lang="es-ES"/>
        </a:p>
      </dgm:t>
    </dgm:pt>
    <dgm:pt modelId="{A8AA61D8-C3F2-4315-B22D-8E62456E9702}" type="pres">
      <dgm:prSet presAssocID="{556808A2-106F-4C47-95AF-4F413B80B476}" presName="root2" presStyleCnt="0"/>
      <dgm:spPr/>
    </dgm:pt>
    <dgm:pt modelId="{B96FFBA5-7ED6-430B-A5F6-ACDA676F7F3A}" type="pres">
      <dgm:prSet presAssocID="{556808A2-106F-4C47-95AF-4F413B80B476}" presName="LevelTwoTextNode" presStyleLbl="node3" presStyleIdx="5" presStyleCnt="7" custScaleX="46001" custScaleY="185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41583D-0005-478B-AF13-F5520DA4A2F8}" type="pres">
      <dgm:prSet presAssocID="{556808A2-106F-4C47-95AF-4F413B80B476}" presName="level3hierChild" presStyleCnt="0"/>
      <dgm:spPr/>
    </dgm:pt>
    <dgm:pt modelId="{52F38725-92DE-45A4-A083-03D91CACDAF8}" type="pres">
      <dgm:prSet presAssocID="{4BBFCCC4-5D29-42C4-80B1-C13E3EEC3609}" presName="conn2-1" presStyleLbl="parChTrans1D3" presStyleIdx="6" presStyleCnt="7"/>
      <dgm:spPr/>
      <dgm:t>
        <a:bodyPr/>
        <a:lstStyle/>
        <a:p>
          <a:endParaRPr lang="es-ES"/>
        </a:p>
      </dgm:t>
    </dgm:pt>
    <dgm:pt modelId="{F0ABE9A4-C7E1-403D-B025-420545A5DAD3}" type="pres">
      <dgm:prSet presAssocID="{4BBFCCC4-5D29-42C4-80B1-C13E3EEC3609}" presName="connTx" presStyleLbl="parChTrans1D3" presStyleIdx="6" presStyleCnt="7"/>
      <dgm:spPr/>
      <dgm:t>
        <a:bodyPr/>
        <a:lstStyle/>
        <a:p>
          <a:endParaRPr lang="es-ES"/>
        </a:p>
      </dgm:t>
    </dgm:pt>
    <dgm:pt modelId="{43D101A5-5312-444F-A98D-24570117C244}" type="pres">
      <dgm:prSet presAssocID="{73F8144E-7C82-4F63-8515-9B4FD8A5A3B6}" presName="root2" presStyleCnt="0"/>
      <dgm:spPr/>
    </dgm:pt>
    <dgm:pt modelId="{4E427345-6112-4361-A5EF-25426E967DAB}" type="pres">
      <dgm:prSet presAssocID="{73F8144E-7C82-4F63-8515-9B4FD8A5A3B6}" presName="LevelTwoTextNode" presStyleLbl="node3" presStyleIdx="6" presStyleCnt="7" custScaleX="52371" custScaleY="1909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C78991-0B25-4E64-A662-3BA117EADC6E}" type="pres">
      <dgm:prSet presAssocID="{73F8144E-7C82-4F63-8515-9B4FD8A5A3B6}" presName="level3hierChild" presStyleCnt="0"/>
      <dgm:spPr/>
    </dgm:pt>
  </dgm:ptLst>
  <dgm:cxnLst>
    <dgm:cxn modelId="{AA7FD870-0330-487C-A897-E18F5F24B0EE}" type="presOf" srcId="{9DE75D7A-FA13-4185-BC8E-9128CAEBE787}" destId="{D4E124F6-1B85-482B-A8CC-7F535CCB6570}" srcOrd="0" destOrd="0" presId="urn:microsoft.com/office/officeart/2005/8/layout/hierarchy2"/>
    <dgm:cxn modelId="{CAD0D81D-D304-4B31-825D-9C50B9707CFA}" type="presOf" srcId="{11FA6F5D-A1E4-4E60-8333-9C3C87CE2F66}" destId="{7D177D60-2CEC-479A-9AD9-3DFF00066D15}" srcOrd="1" destOrd="0" presId="urn:microsoft.com/office/officeart/2005/8/layout/hierarchy2"/>
    <dgm:cxn modelId="{3AA6CCCD-2FEC-4F5B-907C-A4D0D6E4AFE5}" type="presOf" srcId="{11FA6F5D-A1E4-4E60-8333-9C3C87CE2F66}" destId="{D199724B-2E87-4A01-938F-6099102F9C7E}" srcOrd="0" destOrd="0" presId="urn:microsoft.com/office/officeart/2005/8/layout/hierarchy2"/>
    <dgm:cxn modelId="{BC62CD74-55B8-477F-A519-FB669CC80471}" srcId="{E67FA49A-BAE2-4BD8-A901-03268AE8ADEB}" destId="{2036BE80-509B-4B9D-92C3-56EE90283578}" srcOrd="0" destOrd="0" parTransId="{BC54F201-1EEF-4414-849F-C193EE5FAFA6}" sibTransId="{009CEC93-16C8-40A2-BF35-8DA92BF574FF}"/>
    <dgm:cxn modelId="{CC6EFE2D-C1A9-4CA5-A488-A04AD864A6A7}" type="presOf" srcId="{1D93A0B1-0008-48AC-8B33-7C1DC99B6963}" destId="{BF278A53-374E-44A2-B4EE-4873D1179E7A}" srcOrd="0" destOrd="0" presId="urn:microsoft.com/office/officeart/2005/8/layout/hierarchy2"/>
    <dgm:cxn modelId="{47CAD682-B883-4868-8903-773878498DAE}" type="presOf" srcId="{98FD12D3-43FF-4FD1-B2B7-131F6D023A1D}" destId="{FBE3192E-BC3E-4DF3-8E95-7E24DCDF51FC}" srcOrd="1" destOrd="0" presId="urn:microsoft.com/office/officeart/2005/8/layout/hierarchy2"/>
    <dgm:cxn modelId="{5578EDE1-C065-48A4-B59A-E8AB42BE587A}" type="presOf" srcId="{3E27D612-0535-4CF1-8FF7-9524600C1F0B}" destId="{EA1E3E98-E261-4A6A-A01E-5F64845B45DB}" srcOrd="0" destOrd="0" presId="urn:microsoft.com/office/officeart/2005/8/layout/hierarchy2"/>
    <dgm:cxn modelId="{1F8C6210-6913-4A72-A009-04E9A98B46F8}" type="presOf" srcId="{381E22AB-9A7D-49E8-A2F0-A4B0F99F8EF3}" destId="{18C282EE-6638-4FD2-9994-154EB2B9D0C8}" srcOrd="0" destOrd="0" presId="urn:microsoft.com/office/officeart/2005/8/layout/hierarchy2"/>
    <dgm:cxn modelId="{AE8607F1-7C62-4A5F-B1DB-1098519FD14F}" srcId="{8F5C708A-1C27-496A-AF1B-6A7AE010B662}" destId="{73F8144E-7C82-4F63-8515-9B4FD8A5A3B6}" srcOrd="4" destOrd="0" parTransId="{4BBFCCC4-5D29-42C4-80B1-C13E3EEC3609}" sibTransId="{16795856-06B8-4E41-BB97-5406F58B4770}"/>
    <dgm:cxn modelId="{9D6FF18D-89CC-4083-A230-C29D555A2204}" type="presOf" srcId="{381E22AB-9A7D-49E8-A2F0-A4B0F99F8EF3}" destId="{E6009F00-54C9-4414-9661-D14DD9193223}" srcOrd="1" destOrd="0" presId="urn:microsoft.com/office/officeart/2005/8/layout/hierarchy2"/>
    <dgm:cxn modelId="{0DB7AD52-5FDE-4B1A-92C9-4882E174C54F}" type="presOf" srcId="{4BBFCCC4-5D29-42C4-80B1-C13E3EEC3609}" destId="{52F38725-92DE-45A4-A083-03D91CACDAF8}" srcOrd="0" destOrd="0" presId="urn:microsoft.com/office/officeart/2005/8/layout/hierarchy2"/>
    <dgm:cxn modelId="{AB268262-5D5B-4D07-ADEB-456A63B32839}" type="presOf" srcId="{7D2373CA-D134-41EB-9649-7EAD950D55B2}" destId="{8F81FBA6-FF04-4F39-BEA9-52E7776C113E}" srcOrd="1" destOrd="0" presId="urn:microsoft.com/office/officeart/2005/8/layout/hierarchy2"/>
    <dgm:cxn modelId="{53B5330D-6BB1-406A-AA1A-E6F3A88049DA}" type="presOf" srcId="{5301C09A-CCA9-42C4-A4A4-E6371A3F5C78}" destId="{946DBD0D-774B-4F5B-B701-4B682CF89EC3}" srcOrd="0" destOrd="0" presId="urn:microsoft.com/office/officeart/2005/8/layout/hierarchy2"/>
    <dgm:cxn modelId="{F88AC1DB-79B9-4BF5-A38B-5AE1367ADE15}" type="presOf" srcId="{D6241AA6-06F6-4558-B71F-58BC4717B7B2}" destId="{E61A3277-D0AC-428F-AF8B-724FF0B120A4}" srcOrd="0" destOrd="0" presId="urn:microsoft.com/office/officeart/2005/8/layout/hierarchy2"/>
    <dgm:cxn modelId="{50CA58C0-22D9-4CD0-A84C-17F30BC50874}" type="presOf" srcId="{E67FA49A-BAE2-4BD8-A901-03268AE8ADEB}" destId="{BA546C38-FF09-4927-B4EC-848FB7111676}" srcOrd="0" destOrd="0" presId="urn:microsoft.com/office/officeart/2005/8/layout/hierarchy2"/>
    <dgm:cxn modelId="{5A2FA164-8DD7-495A-A975-F6D8119AA48D}" type="presOf" srcId="{3E27D612-0535-4CF1-8FF7-9524600C1F0B}" destId="{97A644ED-BCFB-4EFA-9C39-13CAB99EA951}" srcOrd="1" destOrd="0" presId="urn:microsoft.com/office/officeart/2005/8/layout/hierarchy2"/>
    <dgm:cxn modelId="{39854B2A-075A-4D06-8AD0-EA637EBEBB67}" type="presOf" srcId="{B0EE223D-301C-4F64-8535-3C96BC4CF38E}" destId="{044E1403-7486-41A1-844D-BA4CBD105571}" srcOrd="0" destOrd="0" presId="urn:microsoft.com/office/officeart/2005/8/layout/hierarchy2"/>
    <dgm:cxn modelId="{FE695440-6529-476A-A53C-6433A0E233BA}" type="presOf" srcId="{7D2373CA-D134-41EB-9649-7EAD950D55B2}" destId="{359E935E-92CD-457C-B0F1-6370F229D3B3}" srcOrd="0" destOrd="0" presId="urn:microsoft.com/office/officeart/2005/8/layout/hierarchy2"/>
    <dgm:cxn modelId="{91CEA243-F4E4-4B9D-89C9-D6FF910FC94B}" srcId="{8F5C708A-1C27-496A-AF1B-6A7AE010B662}" destId="{556808A2-106F-4C47-95AF-4F413B80B476}" srcOrd="3" destOrd="0" parTransId="{98FD12D3-43FF-4FD1-B2B7-131F6D023A1D}" sibTransId="{3DF662B5-28FE-4EDA-A0D7-3C16691B3E67}"/>
    <dgm:cxn modelId="{02BCFDC5-2EA8-4C7C-98C9-75CA9F50C189}" type="presOf" srcId="{59A094B7-556E-484F-BE72-37907E1D3DA5}" destId="{268113C0-041A-44F4-9363-FCE9919955AA}" srcOrd="1" destOrd="0" presId="urn:microsoft.com/office/officeart/2005/8/layout/hierarchy2"/>
    <dgm:cxn modelId="{B1115E73-0624-4D93-A4C6-5BB58D33D670}" srcId="{8F5C708A-1C27-496A-AF1B-6A7AE010B662}" destId="{C3319DE5-F6E0-46D6-B4A0-B0AF5FB11029}" srcOrd="2" destOrd="0" parTransId="{381E22AB-9A7D-49E8-A2F0-A4B0F99F8EF3}" sibTransId="{0217788A-6DBF-4B1A-AEFE-739B96CD8970}"/>
    <dgm:cxn modelId="{E65C408D-0D44-4BBA-9F7C-FFD1AD0AABB2}" type="presOf" srcId="{2036BE80-509B-4B9D-92C3-56EE90283578}" destId="{1CE8B0AB-1D2E-49DD-92CA-4BC5E59C90A9}" srcOrd="0" destOrd="0" presId="urn:microsoft.com/office/officeart/2005/8/layout/hierarchy2"/>
    <dgm:cxn modelId="{D5CBC5F6-2C5F-43AE-8415-751496D8C1D6}" type="presOf" srcId="{556808A2-106F-4C47-95AF-4F413B80B476}" destId="{B96FFBA5-7ED6-430B-A5F6-ACDA676F7F3A}" srcOrd="0" destOrd="0" presId="urn:microsoft.com/office/officeart/2005/8/layout/hierarchy2"/>
    <dgm:cxn modelId="{F2974AE9-7E2A-4A7E-B158-5D3530BCDA96}" type="presOf" srcId="{FDEFE95A-A84B-4140-AAFA-00E0899E256D}" destId="{53FC4E6F-D697-46CE-A55D-88031EE4C627}" srcOrd="0" destOrd="0" presId="urn:microsoft.com/office/officeart/2005/8/layout/hierarchy2"/>
    <dgm:cxn modelId="{CEE3826D-DE42-464C-9E91-35E4188CC0CC}" srcId="{2036BE80-509B-4B9D-92C3-56EE90283578}" destId="{B0EE223D-301C-4F64-8535-3C96BC4CF38E}" srcOrd="0" destOrd="0" parTransId="{11FA6F5D-A1E4-4E60-8333-9C3C87CE2F66}" sibTransId="{09273A24-B91A-4F99-9C21-99EE73097ED2}"/>
    <dgm:cxn modelId="{577473A9-2FEC-4687-8C16-92D53749478C}" srcId="{8F5C708A-1C27-496A-AF1B-6A7AE010B662}" destId="{301A8CC5-1BBE-4014-88A7-B038D84A21E7}" srcOrd="0" destOrd="0" parTransId="{9DE75D7A-FA13-4185-BC8E-9128CAEBE787}" sibTransId="{91EB1979-8CA0-4982-A9A0-D6FE0B8BBD5D}"/>
    <dgm:cxn modelId="{56637D76-8DA8-485A-9B25-79A3F1832914}" type="presOf" srcId="{1D93A0B1-0008-48AC-8B33-7C1DC99B6963}" destId="{8F5ED2DA-B485-4543-A85B-C2DD73B7FFC8}" srcOrd="1" destOrd="0" presId="urn:microsoft.com/office/officeart/2005/8/layout/hierarchy2"/>
    <dgm:cxn modelId="{6FD4C70D-E835-4BE2-94F6-E377FC02345B}" type="presOf" srcId="{FDEFE95A-A84B-4140-AAFA-00E0899E256D}" destId="{30FD12DE-776C-4C76-9EBC-C58F00A28D24}" srcOrd="1" destOrd="0" presId="urn:microsoft.com/office/officeart/2005/8/layout/hierarchy2"/>
    <dgm:cxn modelId="{E0864F3E-A1DE-47E1-B253-EAB79065C875}" type="presOf" srcId="{9DE75D7A-FA13-4185-BC8E-9128CAEBE787}" destId="{D4F1E373-195C-4613-A2EC-BBEE1B72795F}" srcOrd="1" destOrd="0" presId="urn:microsoft.com/office/officeart/2005/8/layout/hierarchy2"/>
    <dgm:cxn modelId="{B678D03C-333A-44CE-868F-ED70839A51A1}" type="presOf" srcId="{C3319DE5-F6E0-46D6-B4A0-B0AF5FB11029}" destId="{231025BD-BE15-4755-927D-548CD1882124}" srcOrd="0" destOrd="0" presId="urn:microsoft.com/office/officeart/2005/8/layout/hierarchy2"/>
    <dgm:cxn modelId="{EFD633A7-8471-403A-BFA6-3D27DEE6FDDB}" type="presOf" srcId="{301A8CC5-1BBE-4014-88A7-B038D84A21E7}" destId="{021527E7-624E-4971-8265-731DD289B44C}" srcOrd="0" destOrd="0" presId="urn:microsoft.com/office/officeart/2005/8/layout/hierarchy2"/>
    <dgm:cxn modelId="{DF2EAC44-C2AB-4945-9401-77C742C8C80A}" type="presOf" srcId="{8F5C708A-1C27-496A-AF1B-6A7AE010B662}" destId="{1369E4BA-4A58-4F17-9F7F-06AF8664C38C}" srcOrd="0" destOrd="0" presId="urn:microsoft.com/office/officeart/2005/8/layout/hierarchy2"/>
    <dgm:cxn modelId="{0D12F89B-4D4B-4041-B980-6D05FCD2FCD7}" type="presOf" srcId="{4BBFCCC4-5D29-42C4-80B1-C13E3EEC3609}" destId="{F0ABE9A4-C7E1-403D-B025-420545A5DAD3}" srcOrd="1" destOrd="0" presId="urn:microsoft.com/office/officeart/2005/8/layout/hierarchy2"/>
    <dgm:cxn modelId="{2C221EC4-E5C1-4B0D-B860-CC3EDCE06FAD}" srcId="{8F5C708A-1C27-496A-AF1B-6A7AE010B662}" destId="{5301C09A-CCA9-42C4-A4A4-E6371A3F5C78}" srcOrd="1" destOrd="0" parTransId="{3E27D612-0535-4CF1-8FF7-9524600C1F0B}" sibTransId="{DD8E08D7-818B-431B-9766-89F46E0DA2B6}"/>
    <dgm:cxn modelId="{180E5938-8DAC-40F1-8690-E3D8FB6AF452}" type="presOf" srcId="{73F8144E-7C82-4F63-8515-9B4FD8A5A3B6}" destId="{4E427345-6112-4361-A5EF-25426E967DAB}" srcOrd="0" destOrd="0" presId="urn:microsoft.com/office/officeart/2005/8/layout/hierarchy2"/>
    <dgm:cxn modelId="{FEB80D18-F33A-45FB-8A5C-7331D8CE3325}" type="presOf" srcId="{59A094B7-556E-484F-BE72-37907E1D3DA5}" destId="{FEC8463B-4813-466B-B032-6FBD52D00176}" srcOrd="0" destOrd="0" presId="urn:microsoft.com/office/officeart/2005/8/layout/hierarchy2"/>
    <dgm:cxn modelId="{CAA3FE1A-96CE-4F23-86FC-5376AB305D51}" type="presOf" srcId="{ACE1F225-CF2E-4E6E-8AFF-9E54F79EEB1C}" destId="{E6793784-D7C5-4FB5-928B-60C5C6EDAB25}" srcOrd="0" destOrd="0" presId="urn:microsoft.com/office/officeart/2005/8/layout/hierarchy2"/>
    <dgm:cxn modelId="{CDD561E5-4888-4CA1-9625-857FABF0D1BB}" type="presOf" srcId="{D21CBD24-0CD4-471A-98C9-AB7A6D4F08A4}" destId="{754E7BC5-09B1-4420-BAAB-CBBEC61BB6EF}" srcOrd="0" destOrd="0" presId="urn:microsoft.com/office/officeart/2005/8/layout/hierarchy2"/>
    <dgm:cxn modelId="{21F70232-63CE-444B-B308-F2919DF28684}" srcId="{2036BE80-509B-4B9D-92C3-56EE90283578}" destId="{D6241AA6-06F6-4558-B71F-58BC4717B7B2}" srcOrd="1" destOrd="0" parTransId="{1D93A0B1-0008-48AC-8B33-7C1DC99B6963}" sibTransId="{D8C7C2BB-DFF9-46CA-AC0D-F68F679817D6}"/>
    <dgm:cxn modelId="{55BAB957-0D93-4B45-A312-D27B0F9FFFE1}" type="presOf" srcId="{98FD12D3-43FF-4FD1-B2B7-131F6D023A1D}" destId="{213EDACE-1ED3-4726-8150-2168F8DECC54}" srcOrd="0" destOrd="0" presId="urn:microsoft.com/office/officeart/2005/8/layout/hierarchy2"/>
    <dgm:cxn modelId="{2E716066-A02C-4B60-9622-FBDA345B2B24}" srcId="{2036BE80-509B-4B9D-92C3-56EE90283578}" destId="{8F5C708A-1C27-496A-AF1B-6A7AE010B662}" srcOrd="2" destOrd="0" parTransId="{7D2373CA-D134-41EB-9649-7EAD950D55B2}" sibTransId="{7DB13C05-DFFD-4FD9-A42F-639A6896771B}"/>
    <dgm:cxn modelId="{42BD1211-9C93-4BE2-96FC-8D81EE3A0DA0}" srcId="{D6241AA6-06F6-4558-B71F-58BC4717B7B2}" destId="{D21CBD24-0CD4-471A-98C9-AB7A6D4F08A4}" srcOrd="0" destOrd="0" parTransId="{59A094B7-556E-484F-BE72-37907E1D3DA5}" sibTransId="{95AF5240-DE4C-4165-9115-5058D241869F}"/>
    <dgm:cxn modelId="{CE30A348-9973-4BF4-B802-918E9463443C}" srcId="{B0EE223D-301C-4F64-8535-3C96BC4CF38E}" destId="{ACE1F225-CF2E-4E6E-8AFF-9E54F79EEB1C}" srcOrd="0" destOrd="0" parTransId="{FDEFE95A-A84B-4140-AAFA-00E0899E256D}" sibTransId="{EF5DAA99-C694-48EE-ABEC-C5F51BFC14A9}"/>
    <dgm:cxn modelId="{859D1D95-6882-484A-BF2D-850CBB14BDAC}" type="presParOf" srcId="{BA546C38-FF09-4927-B4EC-848FB7111676}" destId="{DA64EDEA-EE8F-4187-A20A-8F2EC254BFA0}" srcOrd="0" destOrd="0" presId="urn:microsoft.com/office/officeart/2005/8/layout/hierarchy2"/>
    <dgm:cxn modelId="{F1A6778E-CD5D-4283-B12F-A01E4097DE26}" type="presParOf" srcId="{DA64EDEA-EE8F-4187-A20A-8F2EC254BFA0}" destId="{1CE8B0AB-1D2E-49DD-92CA-4BC5E59C90A9}" srcOrd="0" destOrd="0" presId="urn:microsoft.com/office/officeart/2005/8/layout/hierarchy2"/>
    <dgm:cxn modelId="{73E5FD80-CABF-4353-BEA3-BA52A1E3FCE1}" type="presParOf" srcId="{DA64EDEA-EE8F-4187-A20A-8F2EC254BFA0}" destId="{CD5F02C3-2453-4ADC-B13E-758799A3F268}" srcOrd="1" destOrd="0" presId="urn:microsoft.com/office/officeart/2005/8/layout/hierarchy2"/>
    <dgm:cxn modelId="{379D446A-3E0C-42BB-9F7E-1D788CDC64B7}" type="presParOf" srcId="{CD5F02C3-2453-4ADC-B13E-758799A3F268}" destId="{D199724B-2E87-4A01-938F-6099102F9C7E}" srcOrd="0" destOrd="0" presId="urn:microsoft.com/office/officeart/2005/8/layout/hierarchy2"/>
    <dgm:cxn modelId="{B12BE4F4-EC53-4503-87D4-BCE63358F8FE}" type="presParOf" srcId="{D199724B-2E87-4A01-938F-6099102F9C7E}" destId="{7D177D60-2CEC-479A-9AD9-3DFF00066D15}" srcOrd="0" destOrd="0" presId="urn:microsoft.com/office/officeart/2005/8/layout/hierarchy2"/>
    <dgm:cxn modelId="{F0032A44-0D27-4DA0-897F-D119C5AEFF5F}" type="presParOf" srcId="{CD5F02C3-2453-4ADC-B13E-758799A3F268}" destId="{A9C616DF-0846-44E4-A648-9EB97304B499}" srcOrd="1" destOrd="0" presId="urn:microsoft.com/office/officeart/2005/8/layout/hierarchy2"/>
    <dgm:cxn modelId="{5A165B31-6954-4879-8307-AB7CC7E2B10F}" type="presParOf" srcId="{A9C616DF-0846-44E4-A648-9EB97304B499}" destId="{044E1403-7486-41A1-844D-BA4CBD105571}" srcOrd="0" destOrd="0" presId="urn:microsoft.com/office/officeart/2005/8/layout/hierarchy2"/>
    <dgm:cxn modelId="{0288F642-B1E3-4EF8-AE67-E5B876571D9E}" type="presParOf" srcId="{A9C616DF-0846-44E4-A648-9EB97304B499}" destId="{E0FE4275-4AA9-4C4B-B03D-20FDF654C401}" srcOrd="1" destOrd="0" presId="urn:microsoft.com/office/officeart/2005/8/layout/hierarchy2"/>
    <dgm:cxn modelId="{F0B94138-EEA3-4876-AC70-FA409FB06DA3}" type="presParOf" srcId="{E0FE4275-4AA9-4C4B-B03D-20FDF654C401}" destId="{53FC4E6F-D697-46CE-A55D-88031EE4C627}" srcOrd="0" destOrd="0" presId="urn:microsoft.com/office/officeart/2005/8/layout/hierarchy2"/>
    <dgm:cxn modelId="{644285A5-EB68-4785-BB02-6F6C4893E9D1}" type="presParOf" srcId="{53FC4E6F-D697-46CE-A55D-88031EE4C627}" destId="{30FD12DE-776C-4C76-9EBC-C58F00A28D24}" srcOrd="0" destOrd="0" presId="urn:microsoft.com/office/officeart/2005/8/layout/hierarchy2"/>
    <dgm:cxn modelId="{E956FEE7-73F3-43D6-B05F-8CD12F8F5DEC}" type="presParOf" srcId="{E0FE4275-4AA9-4C4B-B03D-20FDF654C401}" destId="{1D0A4BA2-F982-41F9-96CA-508BC2DB901E}" srcOrd="1" destOrd="0" presId="urn:microsoft.com/office/officeart/2005/8/layout/hierarchy2"/>
    <dgm:cxn modelId="{BB52EF8E-FA45-498A-8BDC-E203C3C30042}" type="presParOf" srcId="{1D0A4BA2-F982-41F9-96CA-508BC2DB901E}" destId="{E6793784-D7C5-4FB5-928B-60C5C6EDAB25}" srcOrd="0" destOrd="0" presId="urn:microsoft.com/office/officeart/2005/8/layout/hierarchy2"/>
    <dgm:cxn modelId="{C86BA3DF-DE7C-48DB-8A68-75103E52C1A1}" type="presParOf" srcId="{1D0A4BA2-F982-41F9-96CA-508BC2DB901E}" destId="{C314AFE8-C45B-4BA1-B35B-16B261D3AA49}" srcOrd="1" destOrd="0" presId="urn:microsoft.com/office/officeart/2005/8/layout/hierarchy2"/>
    <dgm:cxn modelId="{BB85891E-6597-4034-9798-A3B7F3AAE5A1}" type="presParOf" srcId="{CD5F02C3-2453-4ADC-B13E-758799A3F268}" destId="{BF278A53-374E-44A2-B4EE-4873D1179E7A}" srcOrd="2" destOrd="0" presId="urn:microsoft.com/office/officeart/2005/8/layout/hierarchy2"/>
    <dgm:cxn modelId="{5E712082-183D-4508-B4C9-21567060CCE2}" type="presParOf" srcId="{BF278A53-374E-44A2-B4EE-4873D1179E7A}" destId="{8F5ED2DA-B485-4543-A85B-C2DD73B7FFC8}" srcOrd="0" destOrd="0" presId="urn:microsoft.com/office/officeart/2005/8/layout/hierarchy2"/>
    <dgm:cxn modelId="{95F81737-F863-4FDB-A219-EDCB7C045B5D}" type="presParOf" srcId="{CD5F02C3-2453-4ADC-B13E-758799A3F268}" destId="{82A2EAEB-19E1-49DD-894D-DE49ADCE5BB0}" srcOrd="3" destOrd="0" presId="urn:microsoft.com/office/officeart/2005/8/layout/hierarchy2"/>
    <dgm:cxn modelId="{09D66990-83FB-46BD-AA84-E1A6769B7494}" type="presParOf" srcId="{82A2EAEB-19E1-49DD-894D-DE49ADCE5BB0}" destId="{E61A3277-D0AC-428F-AF8B-724FF0B120A4}" srcOrd="0" destOrd="0" presId="urn:microsoft.com/office/officeart/2005/8/layout/hierarchy2"/>
    <dgm:cxn modelId="{CF91C838-C040-4675-91F5-04E568E7EC1C}" type="presParOf" srcId="{82A2EAEB-19E1-49DD-894D-DE49ADCE5BB0}" destId="{1084962A-1A1E-4B4F-A76B-DED8A78FCBCC}" srcOrd="1" destOrd="0" presId="urn:microsoft.com/office/officeart/2005/8/layout/hierarchy2"/>
    <dgm:cxn modelId="{F52F8442-53A4-430F-B208-4F7B384DEEB1}" type="presParOf" srcId="{1084962A-1A1E-4B4F-A76B-DED8A78FCBCC}" destId="{FEC8463B-4813-466B-B032-6FBD52D00176}" srcOrd="0" destOrd="0" presId="urn:microsoft.com/office/officeart/2005/8/layout/hierarchy2"/>
    <dgm:cxn modelId="{B35651C3-9E5F-462C-88F9-8E4005338024}" type="presParOf" srcId="{FEC8463B-4813-466B-B032-6FBD52D00176}" destId="{268113C0-041A-44F4-9363-FCE9919955AA}" srcOrd="0" destOrd="0" presId="urn:microsoft.com/office/officeart/2005/8/layout/hierarchy2"/>
    <dgm:cxn modelId="{A2081507-A700-47F7-86E2-53613574EED1}" type="presParOf" srcId="{1084962A-1A1E-4B4F-A76B-DED8A78FCBCC}" destId="{55D0C790-33A7-4DF4-A3C1-D2CA843F9991}" srcOrd="1" destOrd="0" presId="urn:microsoft.com/office/officeart/2005/8/layout/hierarchy2"/>
    <dgm:cxn modelId="{1F1DBABE-3D49-46ED-9536-6D3ACDD842CD}" type="presParOf" srcId="{55D0C790-33A7-4DF4-A3C1-D2CA843F9991}" destId="{754E7BC5-09B1-4420-BAAB-CBBEC61BB6EF}" srcOrd="0" destOrd="0" presId="urn:microsoft.com/office/officeart/2005/8/layout/hierarchy2"/>
    <dgm:cxn modelId="{7847BB8C-080E-467D-BB43-4792B89776CD}" type="presParOf" srcId="{55D0C790-33A7-4DF4-A3C1-D2CA843F9991}" destId="{611ADFC8-C679-4C7D-9211-FD3A587BA52B}" srcOrd="1" destOrd="0" presId="urn:microsoft.com/office/officeart/2005/8/layout/hierarchy2"/>
    <dgm:cxn modelId="{098593AE-ED39-45A8-A5A7-C438CE1D69C8}" type="presParOf" srcId="{CD5F02C3-2453-4ADC-B13E-758799A3F268}" destId="{359E935E-92CD-457C-B0F1-6370F229D3B3}" srcOrd="4" destOrd="0" presId="urn:microsoft.com/office/officeart/2005/8/layout/hierarchy2"/>
    <dgm:cxn modelId="{778CB276-8B16-4F74-B7E1-6A09E5CAF88C}" type="presParOf" srcId="{359E935E-92CD-457C-B0F1-6370F229D3B3}" destId="{8F81FBA6-FF04-4F39-BEA9-52E7776C113E}" srcOrd="0" destOrd="0" presId="urn:microsoft.com/office/officeart/2005/8/layout/hierarchy2"/>
    <dgm:cxn modelId="{CEF95A5C-851C-418D-9A89-C2C3B933E896}" type="presParOf" srcId="{CD5F02C3-2453-4ADC-B13E-758799A3F268}" destId="{F3C0CEB5-721B-4ACF-B794-DB6588123885}" srcOrd="5" destOrd="0" presId="urn:microsoft.com/office/officeart/2005/8/layout/hierarchy2"/>
    <dgm:cxn modelId="{73FA3AB2-7190-4C17-B543-6CB185465E7E}" type="presParOf" srcId="{F3C0CEB5-721B-4ACF-B794-DB6588123885}" destId="{1369E4BA-4A58-4F17-9F7F-06AF8664C38C}" srcOrd="0" destOrd="0" presId="urn:microsoft.com/office/officeart/2005/8/layout/hierarchy2"/>
    <dgm:cxn modelId="{CCC76F11-CF5E-4B23-9054-F28221747DD1}" type="presParOf" srcId="{F3C0CEB5-721B-4ACF-B794-DB6588123885}" destId="{1F051BBF-710C-42E8-8A5C-8A3CF384FCB8}" srcOrd="1" destOrd="0" presId="urn:microsoft.com/office/officeart/2005/8/layout/hierarchy2"/>
    <dgm:cxn modelId="{3382F387-DD10-43A8-837A-38D467E97AA0}" type="presParOf" srcId="{1F051BBF-710C-42E8-8A5C-8A3CF384FCB8}" destId="{D4E124F6-1B85-482B-A8CC-7F535CCB6570}" srcOrd="0" destOrd="0" presId="urn:microsoft.com/office/officeart/2005/8/layout/hierarchy2"/>
    <dgm:cxn modelId="{FB6542A4-AFF5-4E98-BB56-E5E92470B5FA}" type="presParOf" srcId="{D4E124F6-1B85-482B-A8CC-7F535CCB6570}" destId="{D4F1E373-195C-4613-A2EC-BBEE1B72795F}" srcOrd="0" destOrd="0" presId="urn:microsoft.com/office/officeart/2005/8/layout/hierarchy2"/>
    <dgm:cxn modelId="{8D3AB78D-A704-4BBD-A729-366ADBDA1AF3}" type="presParOf" srcId="{1F051BBF-710C-42E8-8A5C-8A3CF384FCB8}" destId="{AF9B6590-A39A-40A6-B78E-7F83B093812E}" srcOrd="1" destOrd="0" presId="urn:microsoft.com/office/officeart/2005/8/layout/hierarchy2"/>
    <dgm:cxn modelId="{FA4D9207-641C-4FF0-B4CC-C3FDBE23D249}" type="presParOf" srcId="{AF9B6590-A39A-40A6-B78E-7F83B093812E}" destId="{021527E7-624E-4971-8265-731DD289B44C}" srcOrd="0" destOrd="0" presId="urn:microsoft.com/office/officeart/2005/8/layout/hierarchy2"/>
    <dgm:cxn modelId="{5043B9B2-E0B0-41CD-8D4C-9956D334BE25}" type="presParOf" srcId="{AF9B6590-A39A-40A6-B78E-7F83B093812E}" destId="{7858CAAF-B7A7-412D-81BB-3878637F8904}" srcOrd="1" destOrd="0" presId="urn:microsoft.com/office/officeart/2005/8/layout/hierarchy2"/>
    <dgm:cxn modelId="{72866040-54E7-4526-A45D-9798BCED35E1}" type="presParOf" srcId="{1F051BBF-710C-42E8-8A5C-8A3CF384FCB8}" destId="{EA1E3E98-E261-4A6A-A01E-5F64845B45DB}" srcOrd="2" destOrd="0" presId="urn:microsoft.com/office/officeart/2005/8/layout/hierarchy2"/>
    <dgm:cxn modelId="{DB2AD340-05DA-4908-9A8B-753849C233A8}" type="presParOf" srcId="{EA1E3E98-E261-4A6A-A01E-5F64845B45DB}" destId="{97A644ED-BCFB-4EFA-9C39-13CAB99EA951}" srcOrd="0" destOrd="0" presId="urn:microsoft.com/office/officeart/2005/8/layout/hierarchy2"/>
    <dgm:cxn modelId="{2E0F7DB5-FF0E-4F5E-9030-C706E3ADBC2D}" type="presParOf" srcId="{1F051BBF-710C-42E8-8A5C-8A3CF384FCB8}" destId="{F99CD19A-5091-4752-BFE7-38A6BCCC5D1A}" srcOrd="3" destOrd="0" presId="urn:microsoft.com/office/officeart/2005/8/layout/hierarchy2"/>
    <dgm:cxn modelId="{B450FEC8-2582-4765-AE73-ED451A935BF3}" type="presParOf" srcId="{F99CD19A-5091-4752-BFE7-38A6BCCC5D1A}" destId="{946DBD0D-774B-4F5B-B701-4B682CF89EC3}" srcOrd="0" destOrd="0" presId="urn:microsoft.com/office/officeart/2005/8/layout/hierarchy2"/>
    <dgm:cxn modelId="{E5398596-516A-4F5A-9376-AB1019BE817F}" type="presParOf" srcId="{F99CD19A-5091-4752-BFE7-38A6BCCC5D1A}" destId="{4240CB2C-A7F6-43CF-8806-AA35C501FDBC}" srcOrd="1" destOrd="0" presId="urn:microsoft.com/office/officeart/2005/8/layout/hierarchy2"/>
    <dgm:cxn modelId="{F380F368-C699-40C7-ACF2-36E71ECA1ED6}" type="presParOf" srcId="{1F051BBF-710C-42E8-8A5C-8A3CF384FCB8}" destId="{18C282EE-6638-4FD2-9994-154EB2B9D0C8}" srcOrd="4" destOrd="0" presId="urn:microsoft.com/office/officeart/2005/8/layout/hierarchy2"/>
    <dgm:cxn modelId="{92FA821B-07EE-43EF-AFBC-E7A5E5EB727A}" type="presParOf" srcId="{18C282EE-6638-4FD2-9994-154EB2B9D0C8}" destId="{E6009F00-54C9-4414-9661-D14DD9193223}" srcOrd="0" destOrd="0" presId="urn:microsoft.com/office/officeart/2005/8/layout/hierarchy2"/>
    <dgm:cxn modelId="{BE5EFCC5-48BC-4353-A012-1111F42AA009}" type="presParOf" srcId="{1F051BBF-710C-42E8-8A5C-8A3CF384FCB8}" destId="{89DA2D3A-407C-44E4-9D82-AD4DF866C81A}" srcOrd="5" destOrd="0" presId="urn:microsoft.com/office/officeart/2005/8/layout/hierarchy2"/>
    <dgm:cxn modelId="{3F49AE0F-0CFB-4B48-862E-DDA6418DF5AA}" type="presParOf" srcId="{89DA2D3A-407C-44E4-9D82-AD4DF866C81A}" destId="{231025BD-BE15-4755-927D-548CD1882124}" srcOrd="0" destOrd="0" presId="urn:microsoft.com/office/officeart/2005/8/layout/hierarchy2"/>
    <dgm:cxn modelId="{0807B3D5-EEEE-4122-9F9C-5D85D2D52291}" type="presParOf" srcId="{89DA2D3A-407C-44E4-9D82-AD4DF866C81A}" destId="{37B87823-F940-4428-83EC-673D77D85332}" srcOrd="1" destOrd="0" presId="urn:microsoft.com/office/officeart/2005/8/layout/hierarchy2"/>
    <dgm:cxn modelId="{8C593515-4EE0-40C7-8347-2677A76DBE7C}" type="presParOf" srcId="{1F051BBF-710C-42E8-8A5C-8A3CF384FCB8}" destId="{213EDACE-1ED3-4726-8150-2168F8DECC54}" srcOrd="6" destOrd="0" presId="urn:microsoft.com/office/officeart/2005/8/layout/hierarchy2"/>
    <dgm:cxn modelId="{7AEED432-E54C-4A4F-AFD4-C60D89A862C8}" type="presParOf" srcId="{213EDACE-1ED3-4726-8150-2168F8DECC54}" destId="{FBE3192E-BC3E-4DF3-8E95-7E24DCDF51FC}" srcOrd="0" destOrd="0" presId="urn:microsoft.com/office/officeart/2005/8/layout/hierarchy2"/>
    <dgm:cxn modelId="{1CF58BC5-341F-4208-B17F-2A29B5D1F8E7}" type="presParOf" srcId="{1F051BBF-710C-42E8-8A5C-8A3CF384FCB8}" destId="{A8AA61D8-C3F2-4315-B22D-8E62456E9702}" srcOrd="7" destOrd="0" presId="urn:microsoft.com/office/officeart/2005/8/layout/hierarchy2"/>
    <dgm:cxn modelId="{6F82BAE7-4C67-44C2-BB5D-9233EC88C29E}" type="presParOf" srcId="{A8AA61D8-C3F2-4315-B22D-8E62456E9702}" destId="{B96FFBA5-7ED6-430B-A5F6-ACDA676F7F3A}" srcOrd="0" destOrd="0" presId="urn:microsoft.com/office/officeart/2005/8/layout/hierarchy2"/>
    <dgm:cxn modelId="{BABE6A04-120E-4842-A0AF-C0D3A95CF788}" type="presParOf" srcId="{A8AA61D8-C3F2-4315-B22D-8E62456E9702}" destId="{9841583D-0005-478B-AF13-F5520DA4A2F8}" srcOrd="1" destOrd="0" presId="urn:microsoft.com/office/officeart/2005/8/layout/hierarchy2"/>
    <dgm:cxn modelId="{242F922A-6591-4CC3-9D1F-BD32DE397C53}" type="presParOf" srcId="{1F051BBF-710C-42E8-8A5C-8A3CF384FCB8}" destId="{52F38725-92DE-45A4-A083-03D91CACDAF8}" srcOrd="8" destOrd="0" presId="urn:microsoft.com/office/officeart/2005/8/layout/hierarchy2"/>
    <dgm:cxn modelId="{5D231292-4415-428D-8359-8A2BFF2B374B}" type="presParOf" srcId="{52F38725-92DE-45A4-A083-03D91CACDAF8}" destId="{F0ABE9A4-C7E1-403D-B025-420545A5DAD3}" srcOrd="0" destOrd="0" presId="urn:microsoft.com/office/officeart/2005/8/layout/hierarchy2"/>
    <dgm:cxn modelId="{97B4FEF4-93B2-41A8-85FB-2A34F1C86BF7}" type="presParOf" srcId="{1F051BBF-710C-42E8-8A5C-8A3CF384FCB8}" destId="{43D101A5-5312-444F-A98D-24570117C244}" srcOrd="9" destOrd="0" presId="urn:microsoft.com/office/officeart/2005/8/layout/hierarchy2"/>
    <dgm:cxn modelId="{CA6EE855-67A1-47D9-851A-AF25C7396D98}" type="presParOf" srcId="{43D101A5-5312-444F-A98D-24570117C244}" destId="{4E427345-6112-4361-A5EF-25426E967DAB}" srcOrd="0" destOrd="0" presId="urn:microsoft.com/office/officeart/2005/8/layout/hierarchy2"/>
    <dgm:cxn modelId="{FD7C2625-4C00-42F0-80DA-323FCB54FB48}" type="presParOf" srcId="{43D101A5-5312-444F-A98D-24570117C244}" destId="{5BC78991-0B25-4E64-A662-3BA117EADC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7FA49A-BAE2-4BD8-A901-03268AE8ADE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F5C708A-1C27-496A-AF1B-6A7AE010B662}">
      <dgm:prSet custT="1"/>
      <dgm:spPr/>
      <dgm:t>
        <a:bodyPr/>
        <a:lstStyle/>
        <a:p>
          <a:r>
            <a:rPr lang="es-ES" sz="2000" dirty="0" err="1" smtClean="0"/>
            <a:t>Address</a:t>
          </a:r>
          <a:endParaRPr lang="es-ES" sz="2000" dirty="0"/>
        </a:p>
      </dgm:t>
    </dgm:pt>
    <dgm:pt modelId="{7D2373CA-D134-41EB-9649-7EAD950D55B2}" type="parTrans" cxnId="{2E716066-A02C-4B60-9622-FBDA345B2B24}">
      <dgm:prSet/>
      <dgm:spPr/>
      <dgm:t>
        <a:bodyPr/>
        <a:lstStyle/>
        <a:p>
          <a:endParaRPr lang="es-ES"/>
        </a:p>
      </dgm:t>
    </dgm:pt>
    <dgm:pt modelId="{7DB13C05-DFFD-4FD9-A42F-639A6896771B}" type="sibTrans" cxnId="{2E716066-A02C-4B60-9622-FBDA345B2B24}">
      <dgm:prSet/>
      <dgm:spPr/>
      <dgm:t>
        <a:bodyPr/>
        <a:lstStyle/>
        <a:p>
          <a:endParaRPr lang="es-ES"/>
        </a:p>
      </dgm:t>
    </dgm:pt>
    <dgm:pt modelId="{301A8CC5-1BBE-4014-88A7-B038D84A21E7}">
      <dgm:prSet custT="1"/>
      <dgm:spPr/>
      <dgm:t>
        <a:bodyPr/>
        <a:lstStyle/>
        <a:p>
          <a:r>
            <a:rPr lang="es-ES" sz="2000" dirty="0" smtClean="0"/>
            <a:t>Parking</a:t>
          </a:r>
          <a:endParaRPr lang="es-ES" sz="2000" dirty="0"/>
        </a:p>
      </dgm:t>
    </dgm:pt>
    <dgm:pt modelId="{9DE75D7A-FA13-4185-BC8E-9128CAEBE787}" type="parTrans" cxnId="{577473A9-2FEC-4687-8C16-92D53749478C}">
      <dgm:prSet/>
      <dgm:spPr/>
      <dgm:t>
        <a:bodyPr/>
        <a:lstStyle/>
        <a:p>
          <a:endParaRPr lang="es-ES"/>
        </a:p>
      </dgm:t>
    </dgm:pt>
    <dgm:pt modelId="{91EB1979-8CA0-4982-A9A0-D6FE0B8BBD5D}" type="sibTrans" cxnId="{577473A9-2FEC-4687-8C16-92D53749478C}">
      <dgm:prSet/>
      <dgm:spPr/>
      <dgm:t>
        <a:bodyPr/>
        <a:lstStyle/>
        <a:p>
          <a:endParaRPr lang="es-ES"/>
        </a:p>
      </dgm:t>
    </dgm:pt>
    <dgm:pt modelId="{5301C09A-CCA9-42C4-A4A4-E6371A3F5C78}">
      <dgm:prSet custT="1"/>
      <dgm:spPr/>
      <dgm:t>
        <a:bodyPr/>
        <a:lstStyle/>
        <a:p>
          <a:r>
            <a:rPr lang="es-ES" sz="2000" dirty="0" smtClean="0"/>
            <a:t>Avisadores</a:t>
          </a:r>
          <a:endParaRPr lang="es-ES" sz="2600" dirty="0"/>
        </a:p>
      </dgm:t>
    </dgm:pt>
    <dgm:pt modelId="{3E27D612-0535-4CF1-8FF7-9524600C1F0B}" type="parTrans" cxnId="{2C221EC4-E5C1-4B0D-B860-CC3EDCE06FAD}">
      <dgm:prSet/>
      <dgm:spPr/>
      <dgm:t>
        <a:bodyPr/>
        <a:lstStyle/>
        <a:p>
          <a:endParaRPr lang="es-ES"/>
        </a:p>
      </dgm:t>
    </dgm:pt>
    <dgm:pt modelId="{DD8E08D7-818B-431B-9766-89F46E0DA2B6}" type="sibTrans" cxnId="{2C221EC4-E5C1-4B0D-B860-CC3EDCE06FAD}">
      <dgm:prSet/>
      <dgm:spPr/>
      <dgm:t>
        <a:bodyPr/>
        <a:lstStyle/>
        <a:p>
          <a:endParaRPr lang="es-ES"/>
        </a:p>
      </dgm:t>
    </dgm:pt>
    <dgm:pt modelId="{C3319DE5-F6E0-46D6-B4A0-B0AF5FB11029}">
      <dgm:prSet custT="1"/>
      <dgm:spPr/>
      <dgm:t>
        <a:bodyPr/>
        <a:lstStyle/>
        <a:p>
          <a:r>
            <a:rPr lang="es-ES" sz="2000" dirty="0" err="1" smtClean="0"/>
            <a:t>EstacionamientosMR</a:t>
          </a:r>
          <a:endParaRPr lang="es-ES" sz="2000" dirty="0"/>
        </a:p>
      </dgm:t>
    </dgm:pt>
    <dgm:pt modelId="{381E22AB-9A7D-49E8-A2F0-A4B0F99F8EF3}" type="parTrans" cxnId="{B1115E73-0624-4D93-A4C6-5BB58D33D670}">
      <dgm:prSet/>
      <dgm:spPr/>
      <dgm:t>
        <a:bodyPr/>
        <a:lstStyle/>
        <a:p>
          <a:endParaRPr lang="es-ES"/>
        </a:p>
      </dgm:t>
    </dgm:pt>
    <dgm:pt modelId="{0217788A-6DBF-4B1A-AEFE-739B96CD8970}" type="sibTrans" cxnId="{B1115E73-0624-4D93-A4C6-5BB58D33D670}">
      <dgm:prSet/>
      <dgm:spPr/>
      <dgm:t>
        <a:bodyPr/>
        <a:lstStyle/>
        <a:p>
          <a:endParaRPr lang="es-ES"/>
        </a:p>
      </dgm:t>
    </dgm:pt>
    <dgm:pt modelId="{556808A2-106F-4C47-95AF-4F413B80B476}">
      <dgm:prSet custT="1"/>
      <dgm:spPr/>
      <dgm:t>
        <a:bodyPr/>
        <a:lstStyle/>
        <a:p>
          <a:r>
            <a:rPr lang="es-ES" sz="2000" dirty="0" err="1" smtClean="0"/>
            <a:t>ServiciosSociales</a:t>
          </a:r>
          <a:endParaRPr lang="es-ES" sz="2600" dirty="0"/>
        </a:p>
      </dgm:t>
    </dgm:pt>
    <dgm:pt modelId="{98FD12D3-43FF-4FD1-B2B7-131F6D023A1D}" type="parTrans" cxnId="{91CEA243-F4E4-4B9D-89C9-D6FF910FC94B}">
      <dgm:prSet/>
      <dgm:spPr/>
      <dgm:t>
        <a:bodyPr/>
        <a:lstStyle/>
        <a:p>
          <a:endParaRPr lang="es-ES"/>
        </a:p>
      </dgm:t>
    </dgm:pt>
    <dgm:pt modelId="{3DF662B5-28FE-4EDA-A0D7-3C16691B3E67}" type="sibTrans" cxnId="{91CEA243-F4E4-4B9D-89C9-D6FF910FC94B}">
      <dgm:prSet/>
      <dgm:spPr/>
      <dgm:t>
        <a:bodyPr/>
        <a:lstStyle/>
        <a:p>
          <a:endParaRPr lang="es-ES"/>
        </a:p>
      </dgm:t>
    </dgm:pt>
    <dgm:pt modelId="{BA546C38-FF09-4927-B4EC-848FB7111676}" type="pres">
      <dgm:prSet presAssocID="{E67FA49A-BAE2-4BD8-A901-03268AE8AD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4E925F-A76F-4782-9A88-FC0841C3AC42}" type="pres">
      <dgm:prSet presAssocID="{8F5C708A-1C27-496A-AF1B-6A7AE010B662}" presName="root1" presStyleCnt="0"/>
      <dgm:spPr/>
    </dgm:pt>
    <dgm:pt modelId="{8B856106-01F2-421D-80C8-87ABCFCFFD32}" type="pres">
      <dgm:prSet presAssocID="{8F5C708A-1C27-496A-AF1B-6A7AE010B662}" presName="LevelOneTextNode" presStyleLbl="node0" presStyleIdx="0" presStyleCnt="1" custScaleX="28504" custScaleY="2233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436565F-0DAC-4352-82CC-7F74EAB1CCD8}" type="pres">
      <dgm:prSet presAssocID="{8F5C708A-1C27-496A-AF1B-6A7AE010B662}" presName="level2hierChild" presStyleCnt="0"/>
      <dgm:spPr/>
    </dgm:pt>
    <dgm:pt modelId="{D4E124F6-1B85-482B-A8CC-7F535CCB6570}" type="pres">
      <dgm:prSet presAssocID="{9DE75D7A-FA13-4185-BC8E-9128CAEBE787}" presName="conn2-1" presStyleLbl="parChTrans1D2" presStyleIdx="0" presStyleCnt="4"/>
      <dgm:spPr/>
      <dgm:t>
        <a:bodyPr/>
        <a:lstStyle/>
        <a:p>
          <a:endParaRPr lang="es-ES"/>
        </a:p>
      </dgm:t>
    </dgm:pt>
    <dgm:pt modelId="{D4F1E373-195C-4613-A2EC-BBEE1B72795F}" type="pres">
      <dgm:prSet presAssocID="{9DE75D7A-FA13-4185-BC8E-9128CAEBE787}" presName="connTx" presStyleLbl="parChTrans1D2" presStyleIdx="0" presStyleCnt="4"/>
      <dgm:spPr/>
      <dgm:t>
        <a:bodyPr/>
        <a:lstStyle/>
        <a:p>
          <a:endParaRPr lang="es-ES"/>
        </a:p>
      </dgm:t>
    </dgm:pt>
    <dgm:pt modelId="{AF9B6590-A39A-40A6-B78E-7F83B093812E}" type="pres">
      <dgm:prSet presAssocID="{301A8CC5-1BBE-4014-88A7-B038D84A21E7}" presName="root2" presStyleCnt="0"/>
      <dgm:spPr/>
    </dgm:pt>
    <dgm:pt modelId="{021527E7-624E-4971-8265-731DD289B44C}" type="pres">
      <dgm:prSet presAssocID="{301A8CC5-1BBE-4014-88A7-B038D84A21E7}" presName="LevelTwoTextNode" presStyleLbl="node2" presStyleIdx="0" presStyleCnt="4" custScaleX="25690" custScaleY="1234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858CAAF-B7A7-412D-81BB-3878637F8904}" type="pres">
      <dgm:prSet presAssocID="{301A8CC5-1BBE-4014-88A7-B038D84A21E7}" presName="level3hierChild" presStyleCnt="0"/>
      <dgm:spPr/>
    </dgm:pt>
    <dgm:pt modelId="{EA1E3E98-E261-4A6A-A01E-5F64845B45DB}" type="pres">
      <dgm:prSet presAssocID="{3E27D612-0535-4CF1-8FF7-9524600C1F0B}" presName="conn2-1" presStyleLbl="parChTrans1D2" presStyleIdx="1" presStyleCnt="4"/>
      <dgm:spPr/>
      <dgm:t>
        <a:bodyPr/>
        <a:lstStyle/>
        <a:p>
          <a:endParaRPr lang="es-ES"/>
        </a:p>
      </dgm:t>
    </dgm:pt>
    <dgm:pt modelId="{97A644ED-BCFB-4EFA-9C39-13CAB99EA951}" type="pres">
      <dgm:prSet presAssocID="{3E27D612-0535-4CF1-8FF7-9524600C1F0B}" presName="connTx" presStyleLbl="parChTrans1D2" presStyleIdx="1" presStyleCnt="4"/>
      <dgm:spPr/>
      <dgm:t>
        <a:bodyPr/>
        <a:lstStyle/>
        <a:p>
          <a:endParaRPr lang="es-ES"/>
        </a:p>
      </dgm:t>
    </dgm:pt>
    <dgm:pt modelId="{F99CD19A-5091-4752-BFE7-38A6BCCC5D1A}" type="pres">
      <dgm:prSet presAssocID="{5301C09A-CCA9-42C4-A4A4-E6371A3F5C78}" presName="root2" presStyleCnt="0"/>
      <dgm:spPr/>
    </dgm:pt>
    <dgm:pt modelId="{946DBD0D-774B-4F5B-B701-4B682CF89EC3}" type="pres">
      <dgm:prSet presAssocID="{5301C09A-CCA9-42C4-A4A4-E6371A3F5C78}" presName="LevelTwoTextNode" presStyleLbl="node2" presStyleIdx="1" presStyleCnt="4" custScaleX="24969" custScaleY="12623" custLinFactNeighborX="973" custLinFactNeighborY="-1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240CB2C-A7F6-43CF-8806-AA35C501FDBC}" type="pres">
      <dgm:prSet presAssocID="{5301C09A-CCA9-42C4-A4A4-E6371A3F5C78}" presName="level3hierChild" presStyleCnt="0"/>
      <dgm:spPr/>
    </dgm:pt>
    <dgm:pt modelId="{18C282EE-6638-4FD2-9994-154EB2B9D0C8}" type="pres">
      <dgm:prSet presAssocID="{381E22AB-9A7D-49E8-A2F0-A4B0F99F8EF3}" presName="conn2-1" presStyleLbl="parChTrans1D2" presStyleIdx="2" presStyleCnt="4"/>
      <dgm:spPr/>
      <dgm:t>
        <a:bodyPr/>
        <a:lstStyle/>
        <a:p>
          <a:endParaRPr lang="es-ES"/>
        </a:p>
      </dgm:t>
    </dgm:pt>
    <dgm:pt modelId="{E6009F00-54C9-4414-9661-D14DD9193223}" type="pres">
      <dgm:prSet presAssocID="{381E22AB-9A7D-49E8-A2F0-A4B0F99F8EF3}" presName="connTx" presStyleLbl="parChTrans1D2" presStyleIdx="2" presStyleCnt="4"/>
      <dgm:spPr/>
      <dgm:t>
        <a:bodyPr/>
        <a:lstStyle/>
        <a:p>
          <a:endParaRPr lang="es-ES"/>
        </a:p>
      </dgm:t>
    </dgm:pt>
    <dgm:pt modelId="{89DA2D3A-407C-44E4-9D82-AD4DF866C81A}" type="pres">
      <dgm:prSet presAssocID="{C3319DE5-F6E0-46D6-B4A0-B0AF5FB11029}" presName="root2" presStyleCnt="0"/>
      <dgm:spPr/>
    </dgm:pt>
    <dgm:pt modelId="{231025BD-BE15-4755-927D-548CD1882124}" type="pres">
      <dgm:prSet presAssocID="{C3319DE5-F6E0-46D6-B4A0-B0AF5FB11029}" presName="LevelTwoTextNode" presStyleLbl="node2" presStyleIdx="2" presStyleCnt="4" custScaleX="43061" custScaleY="1343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7B87823-F940-4428-83EC-673D77D85332}" type="pres">
      <dgm:prSet presAssocID="{C3319DE5-F6E0-46D6-B4A0-B0AF5FB11029}" presName="level3hierChild" presStyleCnt="0"/>
      <dgm:spPr/>
    </dgm:pt>
    <dgm:pt modelId="{213EDACE-1ED3-4726-8150-2168F8DECC54}" type="pres">
      <dgm:prSet presAssocID="{98FD12D3-43FF-4FD1-B2B7-131F6D023A1D}" presName="conn2-1" presStyleLbl="parChTrans1D2" presStyleIdx="3" presStyleCnt="4"/>
      <dgm:spPr/>
      <dgm:t>
        <a:bodyPr/>
        <a:lstStyle/>
        <a:p>
          <a:endParaRPr lang="es-ES"/>
        </a:p>
      </dgm:t>
    </dgm:pt>
    <dgm:pt modelId="{FBE3192E-BC3E-4DF3-8E95-7E24DCDF51FC}" type="pres">
      <dgm:prSet presAssocID="{98FD12D3-43FF-4FD1-B2B7-131F6D023A1D}" presName="connTx" presStyleLbl="parChTrans1D2" presStyleIdx="3" presStyleCnt="4"/>
      <dgm:spPr/>
      <dgm:t>
        <a:bodyPr/>
        <a:lstStyle/>
        <a:p>
          <a:endParaRPr lang="es-ES"/>
        </a:p>
      </dgm:t>
    </dgm:pt>
    <dgm:pt modelId="{A8AA61D8-C3F2-4315-B22D-8E62456E9702}" type="pres">
      <dgm:prSet presAssocID="{556808A2-106F-4C47-95AF-4F413B80B476}" presName="root2" presStyleCnt="0"/>
      <dgm:spPr/>
    </dgm:pt>
    <dgm:pt modelId="{B96FFBA5-7ED6-430B-A5F6-ACDA676F7F3A}" type="pres">
      <dgm:prSet presAssocID="{556808A2-106F-4C47-95AF-4F413B80B476}" presName="LevelTwoTextNode" presStyleLbl="node2" presStyleIdx="3" presStyleCnt="4" custScaleX="37000" custScaleY="1206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841583D-0005-478B-AF13-F5520DA4A2F8}" type="pres">
      <dgm:prSet presAssocID="{556808A2-106F-4C47-95AF-4F413B80B476}" presName="level3hierChild" presStyleCnt="0"/>
      <dgm:spPr/>
    </dgm:pt>
  </dgm:ptLst>
  <dgm:cxnLst>
    <dgm:cxn modelId="{10628F41-B068-401B-BCB9-03DE1D4D1DDC}" type="presOf" srcId="{3E27D612-0535-4CF1-8FF7-9524600C1F0B}" destId="{EA1E3E98-E261-4A6A-A01E-5F64845B45DB}" srcOrd="0" destOrd="0" presId="urn:microsoft.com/office/officeart/2005/8/layout/hierarchy2"/>
    <dgm:cxn modelId="{6EB36F57-AFF6-41BF-94DD-733ECD838604}" type="presOf" srcId="{301A8CC5-1BBE-4014-88A7-B038D84A21E7}" destId="{021527E7-624E-4971-8265-731DD289B44C}" srcOrd="0" destOrd="0" presId="urn:microsoft.com/office/officeart/2005/8/layout/hierarchy2"/>
    <dgm:cxn modelId="{2C221EC4-E5C1-4B0D-B860-CC3EDCE06FAD}" srcId="{8F5C708A-1C27-496A-AF1B-6A7AE010B662}" destId="{5301C09A-CCA9-42C4-A4A4-E6371A3F5C78}" srcOrd="1" destOrd="0" parTransId="{3E27D612-0535-4CF1-8FF7-9524600C1F0B}" sibTransId="{DD8E08D7-818B-431B-9766-89F46E0DA2B6}"/>
    <dgm:cxn modelId="{577473A9-2FEC-4687-8C16-92D53749478C}" srcId="{8F5C708A-1C27-496A-AF1B-6A7AE010B662}" destId="{301A8CC5-1BBE-4014-88A7-B038D84A21E7}" srcOrd="0" destOrd="0" parTransId="{9DE75D7A-FA13-4185-BC8E-9128CAEBE787}" sibTransId="{91EB1979-8CA0-4982-A9A0-D6FE0B8BBD5D}"/>
    <dgm:cxn modelId="{91CEA243-F4E4-4B9D-89C9-D6FF910FC94B}" srcId="{8F5C708A-1C27-496A-AF1B-6A7AE010B662}" destId="{556808A2-106F-4C47-95AF-4F413B80B476}" srcOrd="3" destOrd="0" parTransId="{98FD12D3-43FF-4FD1-B2B7-131F6D023A1D}" sibTransId="{3DF662B5-28FE-4EDA-A0D7-3C16691B3E67}"/>
    <dgm:cxn modelId="{713A5ADB-2F28-4778-94D3-D58CF522E226}" type="presOf" srcId="{98FD12D3-43FF-4FD1-B2B7-131F6D023A1D}" destId="{213EDACE-1ED3-4726-8150-2168F8DECC54}" srcOrd="0" destOrd="0" presId="urn:microsoft.com/office/officeart/2005/8/layout/hierarchy2"/>
    <dgm:cxn modelId="{CFE4388B-31BE-4477-86AA-23F3B116D013}" type="presOf" srcId="{E67FA49A-BAE2-4BD8-A901-03268AE8ADEB}" destId="{BA546C38-FF09-4927-B4EC-848FB7111676}" srcOrd="0" destOrd="0" presId="urn:microsoft.com/office/officeart/2005/8/layout/hierarchy2"/>
    <dgm:cxn modelId="{D3EAA8A0-4740-426C-946A-375F09B0827B}" type="presOf" srcId="{381E22AB-9A7D-49E8-A2F0-A4B0F99F8EF3}" destId="{E6009F00-54C9-4414-9661-D14DD9193223}" srcOrd="1" destOrd="0" presId="urn:microsoft.com/office/officeart/2005/8/layout/hierarchy2"/>
    <dgm:cxn modelId="{9505B42F-F088-4A80-9B6E-E921766C07E1}" type="presOf" srcId="{556808A2-106F-4C47-95AF-4F413B80B476}" destId="{B96FFBA5-7ED6-430B-A5F6-ACDA676F7F3A}" srcOrd="0" destOrd="0" presId="urn:microsoft.com/office/officeart/2005/8/layout/hierarchy2"/>
    <dgm:cxn modelId="{D079B0BA-B2C2-4151-8106-1697745A40B9}" type="presOf" srcId="{9DE75D7A-FA13-4185-BC8E-9128CAEBE787}" destId="{D4F1E373-195C-4613-A2EC-BBEE1B72795F}" srcOrd="1" destOrd="0" presId="urn:microsoft.com/office/officeart/2005/8/layout/hierarchy2"/>
    <dgm:cxn modelId="{53A96A3B-8196-4E36-8C0D-D47786BD5B60}" type="presOf" srcId="{3E27D612-0535-4CF1-8FF7-9524600C1F0B}" destId="{97A644ED-BCFB-4EFA-9C39-13CAB99EA951}" srcOrd="1" destOrd="0" presId="urn:microsoft.com/office/officeart/2005/8/layout/hierarchy2"/>
    <dgm:cxn modelId="{2B967BC2-4F82-4F69-A440-64990B3689BE}" type="presOf" srcId="{9DE75D7A-FA13-4185-BC8E-9128CAEBE787}" destId="{D4E124F6-1B85-482B-A8CC-7F535CCB6570}" srcOrd="0" destOrd="0" presId="urn:microsoft.com/office/officeart/2005/8/layout/hierarchy2"/>
    <dgm:cxn modelId="{AB396FE9-AFF6-463E-9B17-871625718909}" type="presOf" srcId="{C3319DE5-F6E0-46D6-B4A0-B0AF5FB11029}" destId="{231025BD-BE15-4755-927D-548CD1882124}" srcOrd="0" destOrd="0" presId="urn:microsoft.com/office/officeart/2005/8/layout/hierarchy2"/>
    <dgm:cxn modelId="{42547D58-C2FB-4B53-9564-504DFB670029}" type="presOf" srcId="{8F5C708A-1C27-496A-AF1B-6A7AE010B662}" destId="{8B856106-01F2-421D-80C8-87ABCFCFFD32}" srcOrd="0" destOrd="0" presId="urn:microsoft.com/office/officeart/2005/8/layout/hierarchy2"/>
    <dgm:cxn modelId="{01B7DDB5-7C73-42C8-B9CF-614C4BB66906}" type="presOf" srcId="{5301C09A-CCA9-42C4-A4A4-E6371A3F5C78}" destId="{946DBD0D-774B-4F5B-B701-4B682CF89EC3}" srcOrd="0" destOrd="0" presId="urn:microsoft.com/office/officeart/2005/8/layout/hierarchy2"/>
    <dgm:cxn modelId="{D5C99CD8-0DEA-4F62-BAA6-813228CAB19A}" type="presOf" srcId="{98FD12D3-43FF-4FD1-B2B7-131F6D023A1D}" destId="{FBE3192E-BC3E-4DF3-8E95-7E24DCDF51FC}" srcOrd="1" destOrd="0" presId="urn:microsoft.com/office/officeart/2005/8/layout/hierarchy2"/>
    <dgm:cxn modelId="{2E716066-A02C-4B60-9622-FBDA345B2B24}" srcId="{E67FA49A-BAE2-4BD8-A901-03268AE8ADEB}" destId="{8F5C708A-1C27-496A-AF1B-6A7AE010B662}" srcOrd="0" destOrd="0" parTransId="{7D2373CA-D134-41EB-9649-7EAD950D55B2}" sibTransId="{7DB13C05-DFFD-4FD9-A42F-639A6896771B}"/>
    <dgm:cxn modelId="{E7227128-7404-496E-A785-2FC94D99001C}" type="presOf" srcId="{381E22AB-9A7D-49E8-A2F0-A4B0F99F8EF3}" destId="{18C282EE-6638-4FD2-9994-154EB2B9D0C8}" srcOrd="0" destOrd="0" presId="urn:microsoft.com/office/officeart/2005/8/layout/hierarchy2"/>
    <dgm:cxn modelId="{B1115E73-0624-4D93-A4C6-5BB58D33D670}" srcId="{8F5C708A-1C27-496A-AF1B-6A7AE010B662}" destId="{C3319DE5-F6E0-46D6-B4A0-B0AF5FB11029}" srcOrd="2" destOrd="0" parTransId="{381E22AB-9A7D-49E8-A2F0-A4B0F99F8EF3}" sibTransId="{0217788A-6DBF-4B1A-AEFE-739B96CD8970}"/>
    <dgm:cxn modelId="{103F2DA7-0995-4B37-A1EC-1B31DC622537}" type="presParOf" srcId="{BA546C38-FF09-4927-B4EC-848FB7111676}" destId="{9C4E925F-A76F-4782-9A88-FC0841C3AC42}" srcOrd="0" destOrd="0" presId="urn:microsoft.com/office/officeart/2005/8/layout/hierarchy2"/>
    <dgm:cxn modelId="{4477CCC6-05B5-4E26-B6AF-4B0ED3CBB493}" type="presParOf" srcId="{9C4E925F-A76F-4782-9A88-FC0841C3AC42}" destId="{8B856106-01F2-421D-80C8-87ABCFCFFD32}" srcOrd="0" destOrd="0" presId="urn:microsoft.com/office/officeart/2005/8/layout/hierarchy2"/>
    <dgm:cxn modelId="{E392E8AA-E5D8-49C9-9589-A1CCE40F8FAA}" type="presParOf" srcId="{9C4E925F-A76F-4782-9A88-FC0841C3AC42}" destId="{6436565F-0DAC-4352-82CC-7F74EAB1CCD8}" srcOrd="1" destOrd="0" presId="urn:microsoft.com/office/officeart/2005/8/layout/hierarchy2"/>
    <dgm:cxn modelId="{5FD38C14-04AD-4C8C-88DF-9B12A243F4C3}" type="presParOf" srcId="{6436565F-0DAC-4352-82CC-7F74EAB1CCD8}" destId="{D4E124F6-1B85-482B-A8CC-7F535CCB6570}" srcOrd="0" destOrd="0" presId="urn:microsoft.com/office/officeart/2005/8/layout/hierarchy2"/>
    <dgm:cxn modelId="{7748735E-F21E-46E0-AA49-865A602BEA51}" type="presParOf" srcId="{D4E124F6-1B85-482B-A8CC-7F535CCB6570}" destId="{D4F1E373-195C-4613-A2EC-BBEE1B72795F}" srcOrd="0" destOrd="0" presId="urn:microsoft.com/office/officeart/2005/8/layout/hierarchy2"/>
    <dgm:cxn modelId="{2D99C626-8011-440E-9F09-0A8A6D2AD3E7}" type="presParOf" srcId="{6436565F-0DAC-4352-82CC-7F74EAB1CCD8}" destId="{AF9B6590-A39A-40A6-B78E-7F83B093812E}" srcOrd="1" destOrd="0" presId="urn:microsoft.com/office/officeart/2005/8/layout/hierarchy2"/>
    <dgm:cxn modelId="{C2DA3575-400C-49F7-8CA4-5E2E48CC0654}" type="presParOf" srcId="{AF9B6590-A39A-40A6-B78E-7F83B093812E}" destId="{021527E7-624E-4971-8265-731DD289B44C}" srcOrd="0" destOrd="0" presId="urn:microsoft.com/office/officeart/2005/8/layout/hierarchy2"/>
    <dgm:cxn modelId="{FD14BAE0-1783-42BE-8DDF-EA8C91502533}" type="presParOf" srcId="{AF9B6590-A39A-40A6-B78E-7F83B093812E}" destId="{7858CAAF-B7A7-412D-81BB-3878637F8904}" srcOrd="1" destOrd="0" presId="urn:microsoft.com/office/officeart/2005/8/layout/hierarchy2"/>
    <dgm:cxn modelId="{2F11C9A5-406A-4E27-ADBB-93C59C7AA4BA}" type="presParOf" srcId="{6436565F-0DAC-4352-82CC-7F74EAB1CCD8}" destId="{EA1E3E98-E261-4A6A-A01E-5F64845B45DB}" srcOrd="2" destOrd="0" presId="urn:microsoft.com/office/officeart/2005/8/layout/hierarchy2"/>
    <dgm:cxn modelId="{86445A71-B236-4107-AD22-0C209444A025}" type="presParOf" srcId="{EA1E3E98-E261-4A6A-A01E-5F64845B45DB}" destId="{97A644ED-BCFB-4EFA-9C39-13CAB99EA951}" srcOrd="0" destOrd="0" presId="urn:microsoft.com/office/officeart/2005/8/layout/hierarchy2"/>
    <dgm:cxn modelId="{E3F9960D-8C7D-46B1-A4CD-25726297B94B}" type="presParOf" srcId="{6436565F-0DAC-4352-82CC-7F74EAB1CCD8}" destId="{F99CD19A-5091-4752-BFE7-38A6BCCC5D1A}" srcOrd="3" destOrd="0" presId="urn:microsoft.com/office/officeart/2005/8/layout/hierarchy2"/>
    <dgm:cxn modelId="{CA952772-E512-4D90-9C63-C9DC52179ED1}" type="presParOf" srcId="{F99CD19A-5091-4752-BFE7-38A6BCCC5D1A}" destId="{946DBD0D-774B-4F5B-B701-4B682CF89EC3}" srcOrd="0" destOrd="0" presId="urn:microsoft.com/office/officeart/2005/8/layout/hierarchy2"/>
    <dgm:cxn modelId="{FF29CA21-16AE-4677-9EA1-C7446D2431EC}" type="presParOf" srcId="{F99CD19A-5091-4752-BFE7-38A6BCCC5D1A}" destId="{4240CB2C-A7F6-43CF-8806-AA35C501FDBC}" srcOrd="1" destOrd="0" presId="urn:microsoft.com/office/officeart/2005/8/layout/hierarchy2"/>
    <dgm:cxn modelId="{F019ABEE-05D6-47CB-9F45-235FECF1CC5A}" type="presParOf" srcId="{6436565F-0DAC-4352-82CC-7F74EAB1CCD8}" destId="{18C282EE-6638-4FD2-9994-154EB2B9D0C8}" srcOrd="4" destOrd="0" presId="urn:microsoft.com/office/officeart/2005/8/layout/hierarchy2"/>
    <dgm:cxn modelId="{8041821A-99D8-4068-8A54-A8500275BBB7}" type="presParOf" srcId="{18C282EE-6638-4FD2-9994-154EB2B9D0C8}" destId="{E6009F00-54C9-4414-9661-D14DD9193223}" srcOrd="0" destOrd="0" presId="urn:microsoft.com/office/officeart/2005/8/layout/hierarchy2"/>
    <dgm:cxn modelId="{C38E7089-C186-4231-8050-59D187D66D2D}" type="presParOf" srcId="{6436565F-0DAC-4352-82CC-7F74EAB1CCD8}" destId="{89DA2D3A-407C-44E4-9D82-AD4DF866C81A}" srcOrd="5" destOrd="0" presId="urn:microsoft.com/office/officeart/2005/8/layout/hierarchy2"/>
    <dgm:cxn modelId="{611AFADC-EF25-44C8-BB3C-97B4BCF40CA2}" type="presParOf" srcId="{89DA2D3A-407C-44E4-9D82-AD4DF866C81A}" destId="{231025BD-BE15-4755-927D-548CD1882124}" srcOrd="0" destOrd="0" presId="urn:microsoft.com/office/officeart/2005/8/layout/hierarchy2"/>
    <dgm:cxn modelId="{89FD317B-D18E-48B8-8168-C131D1E00D29}" type="presParOf" srcId="{89DA2D3A-407C-44E4-9D82-AD4DF866C81A}" destId="{37B87823-F940-4428-83EC-673D77D85332}" srcOrd="1" destOrd="0" presId="urn:microsoft.com/office/officeart/2005/8/layout/hierarchy2"/>
    <dgm:cxn modelId="{ACF99008-2DA5-48B0-8C10-C043553CF7DF}" type="presParOf" srcId="{6436565F-0DAC-4352-82CC-7F74EAB1CCD8}" destId="{213EDACE-1ED3-4726-8150-2168F8DECC54}" srcOrd="6" destOrd="0" presId="urn:microsoft.com/office/officeart/2005/8/layout/hierarchy2"/>
    <dgm:cxn modelId="{E9A7EDA5-323D-41DE-BE6B-E0E98F1CAC1E}" type="presParOf" srcId="{213EDACE-1ED3-4726-8150-2168F8DECC54}" destId="{FBE3192E-BC3E-4DF3-8E95-7E24DCDF51FC}" srcOrd="0" destOrd="0" presId="urn:microsoft.com/office/officeart/2005/8/layout/hierarchy2"/>
    <dgm:cxn modelId="{8CAD1882-A71E-4221-B0BC-9887A9339D64}" type="presParOf" srcId="{6436565F-0DAC-4352-82CC-7F74EAB1CCD8}" destId="{A8AA61D8-C3F2-4315-B22D-8E62456E9702}" srcOrd="7" destOrd="0" presId="urn:microsoft.com/office/officeart/2005/8/layout/hierarchy2"/>
    <dgm:cxn modelId="{B3E630B6-0FDE-4C7C-AD8F-D160B23D178C}" type="presParOf" srcId="{A8AA61D8-C3F2-4315-B22D-8E62456E9702}" destId="{B96FFBA5-7ED6-430B-A5F6-ACDA676F7F3A}" srcOrd="0" destOrd="0" presId="urn:microsoft.com/office/officeart/2005/8/layout/hierarchy2"/>
    <dgm:cxn modelId="{9652CF44-E239-418A-876C-DB4D0E61AFDC}" type="presParOf" srcId="{A8AA61D8-C3F2-4315-B22D-8E62456E9702}" destId="{9841583D-0005-478B-AF13-F5520DA4A2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8B0AB-1D2E-49DD-92CA-4BC5E59C90A9}">
      <dsp:nvSpPr>
        <dsp:cNvPr id="0" name=""/>
        <dsp:cNvSpPr/>
      </dsp:nvSpPr>
      <dsp:spPr>
        <a:xfrm>
          <a:off x="80" y="1775869"/>
          <a:ext cx="2220741" cy="559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Parking</a:t>
          </a:r>
          <a:endParaRPr lang="es-ES" sz="4200" kern="1200" dirty="0"/>
        </a:p>
      </dsp:txBody>
      <dsp:txXfrm>
        <a:off x="16476" y="1792265"/>
        <a:ext cx="2187949" cy="527018"/>
      </dsp:txXfrm>
    </dsp:sp>
    <dsp:sp modelId="{D199724B-2E87-4A01-938F-6099102F9C7E}">
      <dsp:nvSpPr>
        <dsp:cNvPr id="0" name=""/>
        <dsp:cNvSpPr/>
      </dsp:nvSpPr>
      <dsp:spPr>
        <a:xfrm rot="18976920">
          <a:off x="1980230" y="1427393"/>
          <a:ext cx="1735555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735555" y="286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04619" y="1412656"/>
        <a:ext cx="86777" cy="86777"/>
      </dsp:txXfrm>
    </dsp:sp>
    <dsp:sp modelId="{044E1403-7486-41A1-844D-BA4CBD105571}">
      <dsp:nvSpPr>
        <dsp:cNvPr id="0" name=""/>
        <dsp:cNvSpPr/>
      </dsp:nvSpPr>
      <dsp:spPr>
        <a:xfrm>
          <a:off x="3475194" y="651649"/>
          <a:ext cx="1684402" cy="409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rdfs:label</a:t>
          </a:r>
          <a:endParaRPr lang="es-ES" sz="4400" kern="1200" dirty="0"/>
        </a:p>
      </dsp:txBody>
      <dsp:txXfrm>
        <a:off x="3487183" y="663638"/>
        <a:ext cx="1660424" cy="385355"/>
      </dsp:txXfrm>
    </dsp:sp>
    <dsp:sp modelId="{53FC4E6F-D697-46CE-A55D-88031EE4C627}">
      <dsp:nvSpPr>
        <dsp:cNvPr id="0" name=""/>
        <dsp:cNvSpPr/>
      </dsp:nvSpPr>
      <dsp:spPr>
        <a:xfrm>
          <a:off x="5159597" y="827664"/>
          <a:ext cx="1254372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254372" y="28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755424" y="824957"/>
        <a:ext cx="62718" cy="62718"/>
      </dsp:txXfrm>
    </dsp:sp>
    <dsp:sp modelId="{E6793784-D7C5-4FB5-928B-60C5C6EDAB25}">
      <dsp:nvSpPr>
        <dsp:cNvPr id="0" name=""/>
        <dsp:cNvSpPr/>
      </dsp:nvSpPr>
      <dsp:spPr>
        <a:xfrm>
          <a:off x="6413969" y="559884"/>
          <a:ext cx="1617544" cy="592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Nombre</a:t>
          </a:r>
          <a:endParaRPr lang="es-ES" sz="5000" kern="1200" dirty="0"/>
        </a:p>
      </dsp:txBody>
      <dsp:txXfrm>
        <a:off x="6431333" y="577248"/>
        <a:ext cx="1582816" cy="558135"/>
      </dsp:txXfrm>
    </dsp:sp>
    <dsp:sp modelId="{BF278A53-374E-44A2-B4EE-4873D1179E7A}">
      <dsp:nvSpPr>
        <dsp:cNvPr id="0" name=""/>
        <dsp:cNvSpPr/>
      </dsp:nvSpPr>
      <dsp:spPr>
        <a:xfrm rot="20406013">
          <a:off x="2180993" y="1800087"/>
          <a:ext cx="1334028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334028" y="286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814657" y="1795388"/>
        <a:ext cx="66701" cy="66701"/>
      </dsp:txXfrm>
    </dsp:sp>
    <dsp:sp modelId="{E61A3277-D0AC-428F-AF8B-724FF0B120A4}">
      <dsp:nvSpPr>
        <dsp:cNvPr id="0" name=""/>
        <dsp:cNvSpPr/>
      </dsp:nvSpPr>
      <dsp:spPr>
        <a:xfrm>
          <a:off x="3475194" y="1387786"/>
          <a:ext cx="1749128" cy="427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Xsd:boolean</a:t>
          </a:r>
          <a:endParaRPr lang="es-ES" sz="4000" kern="1200" dirty="0"/>
        </a:p>
      </dsp:txBody>
      <dsp:txXfrm>
        <a:off x="3487725" y="1400317"/>
        <a:ext cx="1724066" cy="402773"/>
      </dsp:txXfrm>
    </dsp:sp>
    <dsp:sp modelId="{FEC8463B-4813-466B-B032-6FBD52D00176}">
      <dsp:nvSpPr>
        <dsp:cNvPr id="0" name=""/>
        <dsp:cNvSpPr/>
      </dsp:nvSpPr>
      <dsp:spPr>
        <a:xfrm>
          <a:off x="5224322" y="1573051"/>
          <a:ext cx="1254372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254372" y="28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820149" y="1570344"/>
        <a:ext cx="62718" cy="62718"/>
      </dsp:txXfrm>
    </dsp:sp>
    <dsp:sp modelId="{754E7BC5-09B1-4420-BAAB-CBBEC61BB6EF}">
      <dsp:nvSpPr>
        <dsp:cNvPr id="0" name=""/>
        <dsp:cNvSpPr/>
      </dsp:nvSpPr>
      <dsp:spPr>
        <a:xfrm>
          <a:off x="6478695" y="1387943"/>
          <a:ext cx="1652447" cy="427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Acessible</a:t>
          </a:r>
          <a:endParaRPr lang="es-ES" sz="3900" kern="1200" dirty="0"/>
        </a:p>
      </dsp:txBody>
      <dsp:txXfrm>
        <a:off x="6491217" y="1400465"/>
        <a:ext cx="1627403" cy="402477"/>
      </dsp:txXfrm>
    </dsp:sp>
    <dsp:sp modelId="{359E935E-92CD-457C-B0F1-6370F229D3B3}">
      <dsp:nvSpPr>
        <dsp:cNvPr id="0" name=""/>
        <dsp:cNvSpPr/>
      </dsp:nvSpPr>
      <dsp:spPr>
        <a:xfrm rot="2554113">
          <a:off x="1996394" y="2603214"/>
          <a:ext cx="1703226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703226" y="286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805427" y="2589286"/>
        <a:ext cx="85161" cy="85161"/>
      </dsp:txXfrm>
    </dsp:sp>
    <dsp:sp modelId="{1369E4BA-4A58-4F17-9F7F-06AF8664C38C}">
      <dsp:nvSpPr>
        <dsp:cNvPr id="0" name=""/>
        <dsp:cNvSpPr/>
      </dsp:nvSpPr>
      <dsp:spPr>
        <a:xfrm>
          <a:off x="3475194" y="2956018"/>
          <a:ext cx="1975041" cy="5038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Address</a:t>
          </a:r>
          <a:endParaRPr lang="es-ES" sz="2000" kern="1200" dirty="0"/>
        </a:p>
      </dsp:txBody>
      <dsp:txXfrm>
        <a:off x="3489952" y="2970776"/>
        <a:ext cx="1945525" cy="474365"/>
      </dsp:txXfrm>
    </dsp:sp>
    <dsp:sp modelId="{D4E124F6-1B85-482B-A8CC-7F535CCB6570}">
      <dsp:nvSpPr>
        <dsp:cNvPr id="0" name=""/>
        <dsp:cNvSpPr/>
      </dsp:nvSpPr>
      <dsp:spPr>
        <a:xfrm rot="19431098">
          <a:off x="5300712" y="2721143"/>
          <a:ext cx="1553417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553417" y="28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038586" y="2710960"/>
        <a:ext cx="77670" cy="77670"/>
      </dsp:txXfrm>
    </dsp:sp>
    <dsp:sp modelId="{021527E7-624E-4971-8265-731DD289B44C}">
      <dsp:nvSpPr>
        <dsp:cNvPr id="0" name=""/>
        <dsp:cNvSpPr/>
      </dsp:nvSpPr>
      <dsp:spPr>
        <a:xfrm>
          <a:off x="6704607" y="2050659"/>
          <a:ext cx="1396461" cy="4819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Calle</a:t>
          </a:r>
          <a:endParaRPr lang="es-ES" sz="1700" kern="1200" dirty="0"/>
        </a:p>
      </dsp:txBody>
      <dsp:txXfrm>
        <a:off x="6718723" y="2064775"/>
        <a:ext cx="1368229" cy="453713"/>
      </dsp:txXfrm>
    </dsp:sp>
    <dsp:sp modelId="{EA1E3E98-E261-4A6A-A01E-5F64845B45DB}">
      <dsp:nvSpPr>
        <dsp:cNvPr id="0" name=""/>
        <dsp:cNvSpPr/>
      </dsp:nvSpPr>
      <dsp:spPr>
        <a:xfrm rot="21021618">
          <a:off x="5441252" y="3072779"/>
          <a:ext cx="1272337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272337" y="28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045613" y="3069623"/>
        <a:ext cx="63616" cy="63616"/>
      </dsp:txXfrm>
    </dsp:sp>
    <dsp:sp modelId="{946DBD0D-774B-4F5B-B701-4B682CF89EC3}">
      <dsp:nvSpPr>
        <dsp:cNvPr id="0" name=""/>
        <dsp:cNvSpPr/>
      </dsp:nvSpPr>
      <dsp:spPr>
        <a:xfrm>
          <a:off x="6704607" y="2767800"/>
          <a:ext cx="1077694" cy="454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Numero</a:t>
          </a:r>
          <a:endParaRPr lang="es-ES" sz="1700" kern="1200" dirty="0"/>
        </a:p>
      </dsp:txBody>
      <dsp:txXfrm>
        <a:off x="6717910" y="2781103"/>
        <a:ext cx="1051088" cy="427602"/>
      </dsp:txXfrm>
    </dsp:sp>
    <dsp:sp modelId="{18C282EE-6638-4FD2-9994-154EB2B9D0C8}">
      <dsp:nvSpPr>
        <dsp:cNvPr id="0" name=""/>
        <dsp:cNvSpPr/>
      </dsp:nvSpPr>
      <dsp:spPr>
        <a:xfrm rot="1160713">
          <a:off x="5412705" y="3399500"/>
          <a:ext cx="1329432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329432" y="28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044185" y="3394916"/>
        <a:ext cx="66471" cy="66471"/>
      </dsp:txXfrm>
    </dsp:sp>
    <dsp:sp modelId="{231025BD-BE15-4755-927D-548CD1882124}">
      <dsp:nvSpPr>
        <dsp:cNvPr id="0" name=""/>
        <dsp:cNvSpPr/>
      </dsp:nvSpPr>
      <dsp:spPr>
        <a:xfrm>
          <a:off x="6704607" y="3457203"/>
          <a:ext cx="888848" cy="382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Barrio</a:t>
          </a:r>
          <a:endParaRPr lang="es-ES" sz="1700" kern="1200" dirty="0"/>
        </a:p>
      </dsp:txBody>
      <dsp:txXfrm>
        <a:off x="6715804" y="3468400"/>
        <a:ext cx="866454" cy="359891"/>
      </dsp:txXfrm>
    </dsp:sp>
    <dsp:sp modelId="{213EDACE-1ED3-4726-8150-2168F8DECC54}">
      <dsp:nvSpPr>
        <dsp:cNvPr id="0" name=""/>
        <dsp:cNvSpPr/>
      </dsp:nvSpPr>
      <dsp:spPr>
        <a:xfrm rot="2333769">
          <a:off x="5271564" y="3685313"/>
          <a:ext cx="1611713" cy="57304"/>
        </a:xfrm>
        <a:custGeom>
          <a:avLst/>
          <a:gdLst/>
          <a:ahLst/>
          <a:cxnLst/>
          <a:rect l="0" t="0" r="0" b="0"/>
          <a:pathLst>
            <a:path>
              <a:moveTo>
                <a:pt x="0" y="28652"/>
              </a:moveTo>
              <a:lnTo>
                <a:pt x="1611713" y="286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037128" y="3673672"/>
        <a:ext cx="80585" cy="80585"/>
      </dsp:txXfrm>
    </dsp:sp>
    <dsp:sp modelId="{B96FFBA5-7ED6-430B-A5F6-ACDA676F7F3A}">
      <dsp:nvSpPr>
        <dsp:cNvPr id="0" name=""/>
        <dsp:cNvSpPr/>
      </dsp:nvSpPr>
      <dsp:spPr>
        <a:xfrm>
          <a:off x="6704607" y="4074683"/>
          <a:ext cx="1442559" cy="2905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Codigo</a:t>
          </a:r>
          <a:r>
            <a:rPr lang="es-ES" sz="1700" kern="1200" dirty="0" smtClean="0"/>
            <a:t> postal</a:t>
          </a:r>
          <a:endParaRPr lang="es-ES" sz="1700" kern="1200" dirty="0"/>
        </a:p>
      </dsp:txBody>
      <dsp:txXfrm>
        <a:off x="6713118" y="4083194"/>
        <a:ext cx="1425537" cy="273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8B0AB-1D2E-49DD-92CA-4BC5E59C90A9}">
      <dsp:nvSpPr>
        <dsp:cNvPr id="0" name=""/>
        <dsp:cNvSpPr/>
      </dsp:nvSpPr>
      <dsp:spPr>
        <a:xfrm>
          <a:off x="2810" y="1640644"/>
          <a:ext cx="1393744" cy="635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Avisadores</a:t>
          </a:r>
          <a:endParaRPr lang="es-ES" sz="4200" kern="1200" dirty="0"/>
        </a:p>
      </dsp:txBody>
      <dsp:txXfrm>
        <a:off x="21430" y="1659264"/>
        <a:ext cx="1356504" cy="598502"/>
      </dsp:txXfrm>
    </dsp:sp>
    <dsp:sp modelId="{359E935E-92CD-457C-B0F1-6370F229D3B3}">
      <dsp:nvSpPr>
        <dsp:cNvPr id="0" name=""/>
        <dsp:cNvSpPr/>
      </dsp:nvSpPr>
      <dsp:spPr>
        <a:xfrm>
          <a:off x="1396555" y="1917602"/>
          <a:ext cx="1424514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1424514" y="40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073199" y="1922903"/>
        <a:ext cx="71225" cy="71225"/>
      </dsp:txXfrm>
    </dsp:sp>
    <dsp:sp modelId="{1369E4BA-4A58-4F17-9F7F-06AF8664C38C}">
      <dsp:nvSpPr>
        <dsp:cNvPr id="0" name=""/>
        <dsp:cNvSpPr/>
      </dsp:nvSpPr>
      <dsp:spPr>
        <a:xfrm>
          <a:off x="2821069" y="1672402"/>
          <a:ext cx="2242933" cy="572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Address</a:t>
          </a:r>
          <a:endParaRPr lang="es-ES" sz="2000" kern="1200" dirty="0"/>
        </a:p>
      </dsp:txBody>
      <dsp:txXfrm>
        <a:off x="2837829" y="1689162"/>
        <a:ext cx="2209413" cy="538707"/>
      </dsp:txXfrm>
    </dsp:sp>
    <dsp:sp modelId="{D4E124F6-1B85-482B-A8CC-7F535CCB6570}">
      <dsp:nvSpPr>
        <dsp:cNvPr id="0" name=""/>
        <dsp:cNvSpPr/>
      </dsp:nvSpPr>
      <dsp:spPr>
        <a:xfrm rot="20647466">
          <a:off x="5035145" y="1710638"/>
          <a:ext cx="1513177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1513177" y="40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753904" y="1713722"/>
        <a:ext cx="75658" cy="75658"/>
      </dsp:txXfrm>
    </dsp:sp>
    <dsp:sp modelId="{021527E7-624E-4971-8265-731DD289B44C}">
      <dsp:nvSpPr>
        <dsp:cNvPr id="0" name=""/>
        <dsp:cNvSpPr/>
      </dsp:nvSpPr>
      <dsp:spPr>
        <a:xfrm>
          <a:off x="6519465" y="1270929"/>
          <a:ext cx="1169419" cy="547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Calle</a:t>
          </a:r>
          <a:endParaRPr lang="es-ES" sz="2400" kern="1200" dirty="0"/>
        </a:p>
      </dsp:txBody>
      <dsp:txXfrm>
        <a:off x="6535495" y="1286959"/>
        <a:ext cx="1137359" cy="515256"/>
      </dsp:txXfrm>
    </dsp:sp>
    <dsp:sp modelId="{EA1E3E98-E261-4A6A-A01E-5F64845B45DB}">
      <dsp:nvSpPr>
        <dsp:cNvPr id="0" name=""/>
        <dsp:cNvSpPr/>
      </dsp:nvSpPr>
      <dsp:spPr>
        <a:xfrm rot="957175">
          <a:off x="5035474" y="2121206"/>
          <a:ext cx="1481572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1481572" y="40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739221" y="2125079"/>
        <a:ext cx="74078" cy="74078"/>
      </dsp:txXfrm>
    </dsp:sp>
    <dsp:sp modelId="{946DBD0D-774B-4F5B-B701-4B682CF89EC3}">
      <dsp:nvSpPr>
        <dsp:cNvPr id="0" name=""/>
        <dsp:cNvSpPr/>
      </dsp:nvSpPr>
      <dsp:spPr>
        <a:xfrm>
          <a:off x="6488517" y="2107814"/>
          <a:ext cx="1223871" cy="515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Numero</a:t>
          </a:r>
          <a:endParaRPr lang="es-ES" sz="2400" kern="1200" dirty="0"/>
        </a:p>
      </dsp:txBody>
      <dsp:txXfrm>
        <a:off x="6503625" y="2122922"/>
        <a:ext cx="1193655" cy="485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8B0AB-1D2E-49DD-92CA-4BC5E59C90A9}">
      <dsp:nvSpPr>
        <dsp:cNvPr id="0" name=""/>
        <dsp:cNvSpPr/>
      </dsp:nvSpPr>
      <dsp:spPr>
        <a:xfrm>
          <a:off x="4031" y="1907529"/>
          <a:ext cx="2682109" cy="516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EstacionamientoMR</a:t>
          </a:r>
          <a:endParaRPr lang="es-ES" sz="4200" kern="1200" dirty="0"/>
        </a:p>
      </dsp:txBody>
      <dsp:txXfrm>
        <a:off x="19170" y="1922668"/>
        <a:ext cx="2651831" cy="486602"/>
      </dsp:txXfrm>
    </dsp:sp>
    <dsp:sp modelId="{BF278A53-374E-44A2-B4EE-4873D1179E7A}">
      <dsp:nvSpPr>
        <dsp:cNvPr id="0" name=""/>
        <dsp:cNvSpPr/>
      </dsp:nvSpPr>
      <dsp:spPr>
        <a:xfrm rot="19869687">
          <a:off x="2604155" y="1820650"/>
          <a:ext cx="1322148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1322148" y="26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32176" y="1814051"/>
        <a:ext cx="66107" cy="66107"/>
      </dsp:txXfrm>
    </dsp:sp>
    <dsp:sp modelId="{E61A3277-D0AC-428F-AF8B-724FF0B120A4}">
      <dsp:nvSpPr>
        <dsp:cNvPr id="0" name=""/>
        <dsp:cNvSpPr/>
      </dsp:nvSpPr>
      <dsp:spPr>
        <a:xfrm>
          <a:off x="3844319" y="1330727"/>
          <a:ext cx="1614992" cy="395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Xsd:integer</a:t>
          </a:r>
          <a:endParaRPr lang="es-ES" sz="4000" kern="1200" dirty="0"/>
        </a:p>
      </dsp:txBody>
      <dsp:txXfrm>
        <a:off x="3855889" y="1342297"/>
        <a:ext cx="1591852" cy="371885"/>
      </dsp:txXfrm>
    </dsp:sp>
    <dsp:sp modelId="{FEC8463B-4813-466B-B032-6FBD52D00176}">
      <dsp:nvSpPr>
        <dsp:cNvPr id="0" name=""/>
        <dsp:cNvSpPr/>
      </dsp:nvSpPr>
      <dsp:spPr>
        <a:xfrm>
          <a:off x="5459312" y="1501785"/>
          <a:ext cx="1158178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1158178" y="26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009446" y="1499286"/>
        <a:ext cx="57908" cy="57908"/>
      </dsp:txXfrm>
    </dsp:sp>
    <dsp:sp modelId="{754E7BC5-09B1-4420-BAAB-CBBEC61BB6EF}">
      <dsp:nvSpPr>
        <dsp:cNvPr id="0" name=""/>
        <dsp:cNvSpPr/>
      </dsp:nvSpPr>
      <dsp:spPr>
        <a:xfrm>
          <a:off x="6617490" y="1330872"/>
          <a:ext cx="1525726" cy="3947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NumPlaza</a:t>
          </a:r>
          <a:endParaRPr lang="es-ES" sz="3900" kern="1200" dirty="0"/>
        </a:p>
      </dsp:txBody>
      <dsp:txXfrm>
        <a:off x="6629051" y="1342433"/>
        <a:ext cx="1502604" cy="371614"/>
      </dsp:txXfrm>
    </dsp:sp>
    <dsp:sp modelId="{359E935E-92CD-457C-B0F1-6370F229D3B3}">
      <dsp:nvSpPr>
        <dsp:cNvPr id="0" name=""/>
        <dsp:cNvSpPr/>
      </dsp:nvSpPr>
      <dsp:spPr>
        <a:xfrm rot="1649328">
          <a:off x="2612441" y="2440825"/>
          <a:ext cx="1305576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1305576" y="264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232590" y="2434641"/>
        <a:ext cx="65278" cy="65278"/>
      </dsp:txXfrm>
    </dsp:sp>
    <dsp:sp modelId="{1369E4BA-4A58-4F17-9F7F-06AF8664C38C}">
      <dsp:nvSpPr>
        <dsp:cNvPr id="0" name=""/>
        <dsp:cNvSpPr/>
      </dsp:nvSpPr>
      <dsp:spPr>
        <a:xfrm>
          <a:off x="3844319" y="2535971"/>
          <a:ext cx="1823580" cy="465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Address</a:t>
          </a:r>
          <a:endParaRPr lang="es-ES" sz="2000" kern="1200" dirty="0"/>
        </a:p>
      </dsp:txBody>
      <dsp:txXfrm>
        <a:off x="3857945" y="2549597"/>
        <a:ext cx="1796328" cy="437988"/>
      </dsp:txXfrm>
    </dsp:sp>
    <dsp:sp modelId="{D4E124F6-1B85-482B-A8CC-7F535CCB6570}">
      <dsp:nvSpPr>
        <dsp:cNvPr id="0" name=""/>
        <dsp:cNvSpPr/>
      </dsp:nvSpPr>
      <dsp:spPr>
        <a:xfrm rot="19949015">
          <a:off x="5594037" y="2440470"/>
          <a:ext cx="1305904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1305904" y="26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214341" y="2434278"/>
        <a:ext cx="65295" cy="65295"/>
      </dsp:txXfrm>
    </dsp:sp>
    <dsp:sp modelId="{021527E7-624E-4971-8265-731DD289B44C}">
      <dsp:nvSpPr>
        <dsp:cNvPr id="0" name=""/>
        <dsp:cNvSpPr/>
      </dsp:nvSpPr>
      <dsp:spPr>
        <a:xfrm>
          <a:off x="6826078" y="1942767"/>
          <a:ext cx="1289371" cy="444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Calle</a:t>
          </a:r>
          <a:endParaRPr lang="es-ES" sz="1900" kern="1200" dirty="0"/>
        </a:p>
      </dsp:txBody>
      <dsp:txXfrm>
        <a:off x="6839111" y="1955800"/>
        <a:ext cx="1263305" cy="418920"/>
      </dsp:txXfrm>
    </dsp:sp>
    <dsp:sp modelId="{EA1E3E98-E261-4A6A-A01E-5F64845B45DB}">
      <dsp:nvSpPr>
        <dsp:cNvPr id="0" name=""/>
        <dsp:cNvSpPr/>
      </dsp:nvSpPr>
      <dsp:spPr>
        <a:xfrm rot="136493">
          <a:off x="5667443" y="2765140"/>
          <a:ext cx="1159091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1159091" y="26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218011" y="2762618"/>
        <a:ext cx="57954" cy="57954"/>
      </dsp:txXfrm>
    </dsp:sp>
    <dsp:sp modelId="{946DBD0D-774B-4F5B-B701-4B682CF89EC3}">
      <dsp:nvSpPr>
        <dsp:cNvPr id="0" name=""/>
        <dsp:cNvSpPr/>
      </dsp:nvSpPr>
      <dsp:spPr>
        <a:xfrm>
          <a:off x="6826078" y="2604912"/>
          <a:ext cx="995048" cy="419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Numero</a:t>
          </a:r>
          <a:endParaRPr lang="es-ES" sz="1900" kern="1200" dirty="0"/>
        </a:p>
      </dsp:txBody>
      <dsp:txXfrm>
        <a:off x="6838361" y="2617195"/>
        <a:ext cx="970482" cy="394810"/>
      </dsp:txXfrm>
    </dsp:sp>
    <dsp:sp modelId="{18C282EE-6638-4FD2-9994-154EB2B9D0C8}">
      <dsp:nvSpPr>
        <dsp:cNvPr id="0" name=""/>
        <dsp:cNvSpPr/>
      </dsp:nvSpPr>
      <dsp:spPr>
        <a:xfrm rot="1756647">
          <a:off x="5583095" y="3066806"/>
          <a:ext cx="1327787" cy="52910"/>
        </a:xfrm>
        <a:custGeom>
          <a:avLst/>
          <a:gdLst/>
          <a:ahLst/>
          <a:cxnLst/>
          <a:rect l="0" t="0" r="0" b="0"/>
          <a:pathLst>
            <a:path>
              <a:moveTo>
                <a:pt x="0" y="26455"/>
              </a:moveTo>
              <a:lnTo>
                <a:pt x="1327787" y="2645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213794" y="3060066"/>
        <a:ext cx="66389" cy="66389"/>
      </dsp:txXfrm>
    </dsp:sp>
    <dsp:sp modelId="{231025BD-BE15-4755-927D-548CD1882124}">
      <dsp:nvSpPr>
        <dsp:cNvPr id="0" name=""/>
        <dsp:cNvSpPr/>
      </dsp:nvSpPr>
      <dsp:spPr>
        <a:xfrm>
          <a:off x="6826078" y="3241446"/>
          <a:ext cx="820685" cy="352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Barrio</a:t>
          </a:r>
          <a:endParaRPr lang="es-ES" sz="1900" kern="1200" dirty="0"/>
        </a:p>
      </dsp:txBody>
      <dsp:txXfrm>
        <a:off x="6836416" y="3251784"/>
        <a:ext cx="800009" cy="332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8B0AB-1D2E-49DD-92CA-4BC5E59C90A9}">
      <dsp:nvSpPr>
        <dsp:cNvPr id="0" name=""/>
        <dsp:cNvSpPr/>
      </dsp:nvSpPr>
      <dsp:spPr>
        <a:xfrm>
          <a:off x="2616" y="1662370"/>
          <a:ext cx="2166244" cy="546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ServiciosSociales</a:t>
          </a:r>
          <a:endParaRPr lang="es-ES" sz="4200" kern="1200" dirty="0"/>
        </a:p>
      </dsp:txBody>
      <dsp:txXfrm>
        <a:off x="18610" y="1678364"/>
        <a:ext cx="2134256" cy="514085"/>
      </dsp:txXfrm>
    </dsp:sp>
    <dsp:sp modelId="{D199724B-2E87-4A01-938F-6099102F9C7E}">
      <dsp:nvSpPr>
        <dsp:cNvPr id="0" name=""/>
        <dsp:cNvSpPr/>
      </dsp:nvSpPr>
      <dsp:spPr>
        <a:xfrm rot="18795449">
          <a:off x="1887886" y="1257270"/>
          <a:ext cx="1785538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785538" y="27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736017" y="1240581"/>
        <a:ext cx="89276" cy="89276"/>
      </dsp:txXfrm>
    </dsp:sp>
    <dsp:sp modelId="{044E1403-7486-41A1-844D-BA4CBD105571}">
      <dsp:nvSpPr>
        <dsp:cNvPr id="0" name=""/>
        <dsp:cNvSpPr/>
      </dsp:nvSpPr>
      <dsp:spPr>
        <a:xfrm>
          <a:off x="3392451" y="435388"/>
          <a:ext cx="1643067" cy="399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rdfs:label</a:t>
          </a:r>
          <a:endParaRPr lang="es-ES" sz="4400" kern="1200" dirty="0"/>
        </a:p>
      </dsp:txBody>
      <dsp:txXfrm>
        <a:off x="3404146" y="447083"/>
        <a:ext cx="1619677" cy="375898"/>
      </dsp:txXfrm>
    </dsp:sp>
    <dsp:sp modelId="{53FC4E6F-D697-46CE-A55D-88031EE4C627}">
      <dsp:nvSpPr>
        <dsp:cNvPr id="0" name=""/>
        <dsp:cNvSpPr/>
      </dsp:nvSpPr>
      <dsp:spPr>
        <a:xfrm>
          <a:off x="5035519" y="607083"/>
          <a:ext cx="1223590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223590" y="27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616724" y="604442"/>
        <a:ext cx="61179" cy="61179"/>
      </dsp:txXfrm>
    </dsp:sp>
    <dsp:sp modelId="{E6793784-D7C5-4FB5-928B-60C5C6EDAB25}">
      <dsp:nvSpPr>
        <dsp:cNvPr id="0" name=""/>
        <dsp:cNvSpPr/>
      </dsp:nvSpPr>
      <dsp:spPr>
        <a:xfrm>
          <a:off x="6259109" y="345875"/>
          <a:ext cx="1577850" cy="5783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Nombre</a:t>
          </a:r>
          <a:endParaRPr lang="es-ES" sz="5000" kern="1200" dirty="0"/>
        </a:p>
      </dsp:txBody>
      <dsp:txXfrm>
        <a:off x="6276047" y="362813"/>
        <a:ext cx="1543974" cy="544438"/>
      </dsp:txXfrm>
    </dsp:sp>
    <dsp:sp modelId="{BF278A53-374E-44A2-B4EE-4873D1179E7A}">
      <dsp:nvSpPr>
        <dsp:cNvPr id="0" name=""/>
        <dsp:cNvSpPr/>
      </dsp:nvSpPr>
      <dsp:spPr>
        <a:xfrm rot="20093753">
          <a:off x="2105040" y="1620818"/>
          <a:ext cx="1351229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351229" y="27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746875" y="1614986"/>
        <a:ext cx="67561" cy="67561"/>
      </dsp:txXfrm>
    </dsp:sp>
    <dsp:sp modelId="{E61A3277-D0AC-428F-AF8B-724FF0B120A4}">
      <dsp:nvSpPr>
        <dsp:cNvPr id="0" name=""/>
        <dsp:cNvSpPr/>
      </dsp:nvSpPr>
      <dsp:spPr>
        <a:xfrm>
          <a:off x="3392451" y="1153460"/>
          <a:ext cx="1706205" cy="417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Xsd:boolean</a:t>
          </a:r>
          <a:endParaRPr lang="es-ES" sz="4000" kern="1200" dirty="0"/>
        </a:p>
      </dsp:txBody>
      <dsp:txXfrm>
        <a:off x="3404674" y="1165683"/>
        <a:ext cx="1681759" cy="392890"/>
      </dsp:txXfrm>
    </dsp:sp>
    <dsp:sp modelId="{FEC8463B-4813-466B-B032-6FBD52D00176}">
      <dsp:nvSpPr>
        <dsp:cNvPr id="0" name=""/>
        <dsp:cNvSpPr/>
      </dsp:nvSpPr>
      <dsp:spPr>
        <a:xfrm>
          <a:off x="5098656" y="1334179"/>
          <a:ext cx="1223590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223590" y="27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679861" y="1331538"/>
        <a:ext cx="61179" cy="61179"/>
      </dsp:txXfrm>
    </dsp:sp>
    <dsp:sp modelId="{754E7BC5-09B1-4420-BAAB-CBBEC61BB6EF}">
      <dsp:nvSpPr>
        <dsp:cNvPr id="0" name=""/>
        <dsp:cNvSpPr/>
      </dsp:nvSpPr>
      <dsp:spPr>
        <a:xfrm>
          <a:off x="6322246" y="1153613"/>
          <a:ext cx="1611896" cy="417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Acessible</a:t>
          </a:r>
          <a:endParaRPr lang="es-ES" sz="3900" kern="1200" dirty="0"/>
        </a:p>
      </dsp:txBody>
      <dsp:txXfrm>
        <a:off x="6334460" y="1165827"/>
        <a:ext cx="1587468" cy="392602"/>
      </dsp:txXfrm>
    </dsp:sp>
    <dsp:sp modelId="{359E935E-92CD-457C-B0F1-6370F229D3B3}">
      <dsp:nvSpPr>
        <dsp:cNvPr id="0" name=""/>
        <dsp:cNvSpPr/>
      </dsp:nvSpPr>
      <dsp:spPr>
        <a:xfrm rot="2742549">
          <a:off x="1904536" y="2534588"/>
          <a:ext cx="1752239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752239" y="279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2736849" y="2518731"/>
        <a:ext cx="87611" cy="87611"/>
      </dsp:txXfrm>
    </dsp:sp>
    <dsp:sp modelId="{1369E4BA-4A58-4F17-9F7F-06AF8664C38C}">
      <dsp:nvSpPr>
        <dsp:cNvPr id="0" name=""/>
        <dsp:cNvSpPr/>
      </dsp:nvSpPr>
      <dsp:spPr>
        <a:xfrm>
          <a:off x="3392451" y="2943909"/>
          <a:ext cx="1926573" cy="491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Address</a:t>
          </a:r>
          <a:endParaRPr lang="es-ES" sz="2000" kern="1200" dirty="0"/>
        </a:p>
      </dsp:txBody>
      <dsp:txXfrm>
        <a:off x="3406847" y="2958305"/>
        <a:ext cx="1897781" cy="462724"/>
      </dsp:txXfrm>
    </dsp:sp>
    <dsp:sp modelId="{D4E124F6-1B85-482B-A8CC-7F535CCB6570}">
      <dsp:nvSpPr>
        <dsp:cNvPr id="0" name=""/>
        <dsp:cNvSpPr/>
      </dsp:nvSpPr>
      <dsp:spPr>
        <a:xfrm rot="18999786">
          <a:off x="5089669" y="2584447"/>
          <a:ext cx="1682302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682302" y="27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5888762" y="2570339"/>
        <a:ext cx="84115" cy="84115"/>
      </dsp:txXfrm>
    </dsp:sp>
    <dsp:sp modelId="{021527E7-624E-4971-8265-731DD289B44C}">
      <dsp:nvSpPr>
        <dsp:cNvPr id="0" name=""/>
        <dsp:cNvSpPr/>
      </dsp:nvSpPr>
      <dsp:spPr>
        <a:xfrm>
          <a:off x="6542615" y="1800066"/>
          <a:ext cx="1362192" cy="470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Calle</a:t>
          </a:r>
          <a:endParaRPr lang="es-ES" sz="1700" kern="1200" dirty="0"/>
        </a:p>
      </dsp:txBody>
      <dsp:txXfrm>
        <a:off x="6556384" y="1813835"/>
        <a:ext cx="1334654" cy="442580"/>
      </dsp:txXfrm>
    </dsp:sp>
    <dsp:sp modelId="{EA1E3E98-E261-4A6A-A01E-5F64845B45DB}">
      <dsp:nvSpPr>
        <dsp:cNvPr id="0" name=""/>
        <dsp:cNvSpPr/>
      </dsp:nvSpPr>
      <dsp:spPr>
        <a:xfrm rot="20342852">
          <a:off x="5275707" y="2927454"/>
          <a:ext cx="1310226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310226" y="27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898064" y="2922647"/>
        <a:ext cx="65511" cy="65511"/>
      </dsp:txXfrm>
    </dsp:sp>
    <dsp:sp modelId="{946DBD0D-774B-4F5B-B701-4B682CF89EC3}">
      <dsp:nvSpPr>
        <dsp:cNvPr id="0" name=""/>
        <dsp:cNvSpPr/>
      </dsp:nvSpPr>
      <dsp:spPr>
        <a:xfrm>
          <a:off x="6542615" y="2499608"/>
          <a:ext cx="1051247" cy="4430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Numero</a:t>
          </a:r>
          <a:endParaRPr lang="es-ES" sz="1700" kern="1200" dirty="0"/>
        </a:p>
      </dsp:txBody>
      <dsp:txXfrm>
        <a:off x="6555592" y="2512585"/>
        <a:ext cx="1025293" cy="417108"/>
      </dsp:txXfrm>
    </dsp:sp>
    <dsp:sp modelId="{18C282EE-6638-4FD2-9994-154EB2B9D0C8}">
      <dsp:nvSpPr>
        <dsp:cNvPr id="0" name=""/>
        <dsp:cNvSpPr/>
      </dsp:nvSpPr>
      <dsp:spPr>
        <a:xfrm rot="471495">
          <a:off x="5313225" y="3246157"/>
          <a:ext cx="1235189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235189" y="27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899940" y="3243227"/>
        <a:ext cx="61759" cy="61759"/>
      </dsp:txXfrm>
    </dsp:sp>
    <dsp:sp modelId="{231025BD-BE15-4755-927D-548CD1882124}">
      <dsp:nvSpPr>
        <dsp:cNvPr id="0" name=""/>
        <dsp:cNvSpPr/>
      </dsp:nvSpPr>
      <dsp:spPr>
        <a:xfrm>
          <a:off x="6542615" y="3172093"/>
          <a:ext cx="867036" cy="37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Barrio</a:t>
          </a:r>
          <a:endParaRPr lang="es-ES" sz="1700" kern="1200" dirty="0"/>
        </a:p>
      </dsp:txBody>
      <dsp:txXfrm>
        <a:off x="6553537" y="3183015"/>
        <a:ext cx="845192" cy="351060"/>
      </dsp:txXfrm>
    </dsp:sp>
    <dsp:sp modelId="{213EDACE-1ED3-4726-8150-2168F8DECC54}">
      <dsp:nvSpPr>
        <dsp:cNvPr id="0" name=""/>
        <dsp:cNvSpPr/>
      </dsp:nvSpPr>
      <dsp:spPr>
        <a:xfrm rot="1841920">
          <a:off x="5219318" y="3524956"/>
          <a:ext cx="1423004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423004" y="27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895245" y="3517330"/>
        <a:ext cx="71150" cy="71150"/>
      </dsp:txXfrm>
    </dsp:sp>
    <dsp:sp modelId="{B96FFBA5-7ED6-430B-A5F6-ACDA676F7F3A}">
      <dsp:nvSpPr>
        <dsp:cNvPr id="0" name=""/>
        <dsp:cNvSpPr/>
      </dsp:nvSpPr>
      <dsp:spPr>
        <a:xfrm>
          <a:off x="6542615" y="3774421"/>
          <a:ext cx="1407159" cy="283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err="1" smtClean="0"/>
            <a:t>Codigo</a:t>
          </a:r>
          <a:r>
            <a:rPr lang="es-ES" sz="1700" kern="1200" dirty="0" smtClean="0"/>
            <a:t> postal</a:t>
          </a:r>
          <a:endParaRPr lang="es-ES" sz="1700" kern="1200" dirty="0"/>
        </a:p>
      </dsp:txBody>
      <dsp:txXfrm>
        <a:off x="6550917" y="3782723"/>
        <a:ext cx="1390555" cy="266840"/>
      </dsp:txXfrm>
    </dsp:sp>
    <dsp:sp modelId="{52F38725-92DE-45A4-A083-03D91CACDAF8}">
      <dsp:nvSpPr>
        <dsp:cNvPr id="0" name=""/>
        <dsp:cNvSpPr/>
      </dsp:nvSpPr>
      <dsp:spPr>
        <a:xfrm rot="2727896">
          <a:off x="5058503" y="3783524"/>
          <a:ext cx="1744632" cy="55898"/>
        </a:xfrm>
        <a:custGeom>
          <a:avLst/>
          <a:gdLst/>
          <a:ahLst/>
          <a:cxnLst/>
          <a:rect l="0" t="0" r="0" b="0"/>
          <a:pathLst>
            <a:path>
              <a:moveTo>
                <a:pt x="0" y="27949"/>
              </a:moveTo>
              <a:lnTo>
                <a:pt x="1744632" y="279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/>
        </a:p>
      </dsp:txBody>
      <dsp:txXfrm>
        <a:off x="5887204" y="3767857"/>
        <a:ext cx="87231" cy="87231"/>
      </dsp:txXfrm>
    </dsp:sp>
    <dsp:sp modelId="{4E427345-6112-4361-A5EF-25426E967DAB}">
      <dsp:nvSpPr>
        <dsp:cNvPr id="0" name=""/>
        <dsp:cNvSpPr/>
      </dsp:nvSpPr>
      <dsp:spPr>
        <a:xfrm>
          <a:off x="6542615" y="4287289"/>
          <a:ext cx="1602016" cy="2919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Clase</a:t>
          </a:r>
          <a:r>
            <a:rPr lang="en-US" sz="1600" kern="1200" dirty="0" smtClean="0"/>
            <a:t> </a:t>
          </a:r>
          <a:r>
            <a:rPr lang="es-ES" sz="1600" kern="1200" dirty="0" smtClean="0"/>
            <a:t>(Tipo </a:t>
          </a:r>
          <a:r>
            <a:rPr lang="es-ES" sz="1600" kern="1200" dirty="0" err="1" smtClean="0"/>
            <a:t>Via</a:t>
          </a:r>
          <a:r>
            <a:rPr lang="es-ES" sz="1600" kern="1200" dirty="0" smtClean="0"/>
            <a:t>)</a:t>
          </a:r>
          <a:endParaRPr lang="es-ES" sz="1600" kern="1200" dirty="0"/>
        </a:p>
      </dsp:txBody>
      <dsp:txXfrm>
        <a:off x="6551167" y="4295841"/>
        <a:ext cx="1584912" cy="2748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56106-01F2-421D-80C8-87ABCFCFFD32}">
      <dsp:nvSpPr>
        <dsp:cNvPr id="0" name=""/>
        <dsp:cNvSpPr/>
      </dsp:nvSpPr>
      <dsp:spPr>
        <a:xfrm>
          <a:off x="864" y="2054985"/>
          <a:ext cx="2081117" cy="815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Address</a:t>
          </a:r>
          <a:endParaRPr lang="es-ES" sz="2000" kern="1200" dirty="0"/>
        </a:p>
      </dsp:txBody>
      <dsp:txXfrm>
        <a:off x="24740" y="2078861"/>
        <a:ext cx="2033365" cy="767420"/>
      </dsp:txXfrm>
    </dsp:sp>
    <dsp:sp modelId="{D4E124F6-1B85-482B-A8CC-7F535CCB6570}">
      <dsp:nvSpPr>
        <dsp:cNvPr id="0" name=""/>
        <dsp:cNvSpPr/>
      </dsp:nvSpPr>
      <dsp:spPr>
        <a:xfrm rot="19952904">
          <a:off x="1896698" y="1637283"/>
          <a:ext cx="3291023" cy="133417"/>
        </a:xfrm>
        <a:custGeom>
          <a:avLst/>
          <a:gdLst/>
          <a:ahLst/>
          <a:cxnLst/>
          <a:rect l="0" t="0" r="0" b="0"/>
          <a:pathLst>
            <a:path>
              <a:moveTo>
                <a:pt x="0" y="66708"/>
              </a:moveTo>
              <a:lnTo>
                <a:pt x="3291023" y="66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3459934" y="1621716"/>
        <a:ext cx="164551" cy="164551"/>
      </dsp:txXfrm>
    </dsp:sp>
    <dsp:sp modelId="{021527E7-624E-4971-8265-731DD289B44C}">
      <dsp:nvSpPr>
        <dsp:cNvPr id="0" name=""/>
        <dsp:cNvSpPr/>
      </dsp:nvSpPr>
      <dsp:spPr>
        <a:xfrm>
          <a:off x="5002438" y="720081"/>
          <a:ext cx="1875663" cy="4506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Parking</a:t>
          </a:r>
          <a:endParaRPr lang="es-ES" sz="2000" kern="1200" dirty="0"/>
        </a:p>
      </dsp:txBody>
      <dsp:txXfrm>
        <a:off x="5015637" y="733280"/>
        <a:ext cx="1849265" cy="424264"/>
      </dsp:txXfrm>
    </dsp:sp>
    <dsp:sp modelId="{EA1E3E98-E261-4A6A-A01E-5F64845B45DB}">
      <dsp:nvSpPr>
        <dsp:cNvPr id="0" name=""/>
        <dsp:cNvSpPr/>
      </dsp:nvSpPr>
      <dsp:spPr>
        <a:xfrm rot="21009843">
          <a:off x="2059668" y="2136535"/>
          <a:ext cx="3036124" cy="133417"/>
        </a:xfrm>
        <a:custGeom>
          <a:avLst/>
          <a:gdLst/>
          <a:ahLst/>
          <a:cxnLst/>
          <a:rect l="0" t="0" r="0" b="0"/>
          <a:pathLst>
            <a:path>
              <a:moveTo>
                <a:pt x="0" y="66708"/>
              </a:moveTo>
              <a:lnTo>
                <a:pt x="3036124" y="66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3501827" y="2127341"/>
        <a:ext cx="151806" cy="151806"/>
      </dsp:txXfrm>
    </dsp:sp>
    <dsp:sp modelId="{946DBD0D-774B-4F5B-B701-4B682CF89EC3}">
      <dsp:nvSpPr>
        <dsp:cNvPr id="0" name=""/>
        <dsp:cNvSpPr/>
      </dsp:nvSpPr>
      <dsp:spPr>
        <a:xfrm>
          <a:off x="5073478" y="1713511"/>
          <a:ext cx="1823021" cy="460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Avisadores</a:t>
          </a:r>
          <a:endParaRPr lang="es-ES" sz="2600" kern="1200" dirty="0"/>
        </a:p>
      </dsp:txBody>
      <dsp:txXfrm>
        <a:off x="5086975" y="1727008"/>
        <a:ext cx="1796027" cy="433817"/>
      </dsp:txXfrm>
    </dsp:sp>
    <dsp:sp modelId="{18C282EE-6638-4FD2-9994-154EB2B9D0C8}">
      <dsp:nvSpPr>
        <dsp:cNvPr id="0" name=""/>
        <dsp:cNvSpPr/>
      </dsp:nvSpPr>
      <dsp:spPr>
        <a:xfrm rot="593552">
          <a:off x="2059943" y="2650517"/>
          <a:ext cx="2964534" cy="133417"/>
        </a:xfrm>
        <a:custGeom>
          <a:avLst/>
          <a:gdLst/>
          <a:ahLst/>
          <a:cxnLst/>
          <a:rect l="0" t="0" r="0" b="0"/>
          <a:pathLst>
            <a:path>
              <a:moveTo>
                <a:pt x="0" y="66708"/>
              </a:moveTo>
              <a:lnTo>
                <a:pt x="2964534" y="66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/>
        </a:p>
      </dsp:txBody>
      <dsp:txXfrm>
        <a:off x="3468097" y="2643113"/>
        <a:ext cx="148226" cy="148226"/>
      </dsp:txXfrm>
    </dsp:sp>
    <dsp:sp modelId="{231025BD-BE15-4755-927D-548CD1882124}">
      <dsp:nvSpPr>
        <dsp:cNvPr id="0" name=""/>
        <dsp:cNvSpPr/>
      </dsp:nvSpPr>
      <dsp:spPr>
        <a:xfrm>
          <a:off x="5002438" y="2726727"/>
          <a:ext cx="3143944" cy="490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EstacionamientosMR</a:t>
          </a:r>
          <a:endParaRPr lang="es-ES" sz="2000" kern="1200" dirty="0"/>
        </a:p>
      </dsp:txBody>
      <dsp:txXfrm>
        <a:off x="5016799" y="2741088"/>
        <a:ext cx="3115222" cy="461586"/>
      </dsp:txXfrm>
    </dsp:sp>
    <dsp:sp modelId="{213EDACE-1ED3-4726-8150-2168F8DECC54}">
      <dsp:nvSpPr>
        <dsp:cNvPr id="0" name=""/>
        <dsp:cNvSpPr/>
      </dsp:nvSpPr>
      <dsp:spPr>
        <a:xfrm rot="1651830">
          <a:off x="1895518" y="3156997"/>
          <a:ext cx="3293382" cy="133417"/>
        </a:xfrm>
        <a:custGeom>
          <a:avLst/>
          <a:gdLst/>
          <a:ahLst/>
          <a:cxnLst/>
          <a:rect l="0" t="0" r="0" b="0"/>
          <a:pathLst>
            <a:path>
              <a:moveTo>
                <a:pt x="0" y="66708"/>
              </a:moveTo>
              <a:lnTo>
                <a:pt x="3293382" y="66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3459875" y="3141372"/>
        <a:ext cx="164669" cy="164669"/>
      </dsp:txXfrm>
    </dsp:sp>
    <dsp:sp modelId="{B96FFBA5-7ED6-430B-A5F6-ACDA676F7F3A}">
      <dsp:nvSpPr>
        <dsp:cNvPr id="0" name=""/>
        <dsp:cNvSpPr/>
      </dsp:nvSpPr>
      <dsp:spPr>
        <a:xfrm>
          <a:off x="5002438" y="3764621"/>
          <a:ext cx="2701422" cy="4404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err="1" smtClean="0"/>
            <a:t>ServiciosSociales</a:t>
          </a:r>
          <a:endParaRPr lang="es-ES" sz="2600" kern="1200" dirty="0"/>
        </a:p>
      </dsp:txBody>
      <dsp:txXfrm>
        <a:off x="5015338" y="3777521"/>
        <a:ext cx="2675622" cy="414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DE98C6-D51F-4143-8245-B14927EC14C3}" type="datetimeFigureOut">
              <a:rPr lang="es-ES" smtClean="0"/>
              <a:t>21/12/2015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5088AB-65A5-43F6-AA7E-C3BB0787D4E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Web </a:t>
            </a:r>
            <a:r>
              <a:rPr lang="es-ES" dirty="0" err="1" smtClean="0"/>
              <a:t>Semantica</a:t>
            </a:r>
            <a:r>
              <a:rPr lang="es-ES" dirty="0" smtClean="0"/>
              <a:t> y </a:t>
            </a:r>
            <a:r>
              <a:rPr lang="es-ES" dirty="0" err="1" smtClean="0"/>
              <a:t>Linked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Emilio San José Verano r090009</a:t>
            </a:r>
          </a:p>
          <a:p>
            <a:r>
              <a:rPr lang="es-ES" dirty="0" smtClean="0"/>
              <a:t>Tania Escudero Fernández </a:t>
            </a:r>
            <a:r>
              <a:rPr lang="es-ES" dirty="0" smtClean="0"/>
              <a:t>r090012</a:t>
            </a:r>
          </a:p>
          <a:p>
            <a:r>
              <a:rPr lang="es-ES" dirty="0" smtClean="0"/>
              <a:t>Grupo 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11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Accesibilidad para personas con movilidad reducida en MADRID.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417638"/>
            <a:ext cx="7467600" cy="503569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Búsquedas de </a:t>
            </a:r>
            <a:r>
              <a:rPr lang="es-ES" dirty="0" smtClean="0"/>
              <a:t>servicios sociales</a:t>
            </a:r>
          </a:p>
          <a:p>
            <a:r>
              <a:rPr lang="es-ES" dirty="0" smtClean="0"/>
              <a:t>Aparcamientos privados</a:t>
            </a:r>
          </a:p>
          <a:p>
            <a:r>
              <a:rPr lang="es-ES" dirty="0" smtClean="0"/>
              <a:t>Plazas </a:t>
            </a:r>
            <a:r>
              <a:rPr lang="es-ES" dirty="0"/>
              <a:t>públicas reservadas para movilidad </a:t>
            </a:r>
            <a:r>
              <a:rPr lang="es-ES" dirty="0" smtClean="0"/>
              <a:t>reducida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mtClean="0"/>
              <a:t>DATASETS(portal </a:t>
            </a:r>
            <a:r>
              <a:rPr lang="es-ES" dirty="0" smtClean="0"/>
              <a:t>de datos abiertos </a:t>
            </a:r>
            <a:r>
              <a:rPr lang="es-ES" smtClean="0"/>
              <a:t>de Madrid)</a:t>
            </a:r>
            <a:endParaRPr lang="es-ES" dirty="0"/>
          </a:p>
          <a:p>
            <a:r>
              <a:rPr lang="es-ES" dirty="0" smtClean="0"/>
              <a:t>Aparcamientos residentes</a:t>
            </a:r>
          </a:p>
          <a:p>
            <a:r>
              <a:rPr lang="es-ES" dirty="0" smtClean="0"/>
              <a:t>Servicios sociales</a:t>
            </a:r>
          </a:p>
          <a:p>
            <a:r>
              <a:rPr lang="es-ES" dirty="0" smtClean="0"/>
              <a:t>Aparcamiento movilidad reducida</a:t>
            </a:r>
          </a:p>
          <a:p>
            <a:r>
              <a:rPr lang="es-ES" dirty="0" smtClean="0"/>
              <a:t>Avisadores acústicos</a:t>
            </a:r>
          </a:p>
          <a:p>
            <a:endParaRPr lang="es-ES" dirty="0" smtClean="0"/>
          </a:p>
          <a:p>
            <a:r>
              <a:rPr lang="es-ES" dirty="0"/>
              <a:t>http://accessibility/group17/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60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Aparcamiento residentes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4811780"/>
              </p:ext>
            </p:extLst>
          </p:nvPr>
        </p:nvGraphicFramePr>
        <p:xfrm>
          <a:off x="457200" y="1600200"/>
          <a:ext cx="8147248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 rot="2700000">
            <a:off x="2038773" y="374560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/>
              <a:t>Vcard:street-address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5017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Avisadores </a:t>
            </a:r>
            <a:r>
              <a:rPr lang="es-ES" dirty="0" err="1" smtClean="0"/>
              <a:t>acusticos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124932"/>
              </p:ext>
            </p:extLst>
          </p:nvPr>
        </p:nvGraphicFramePr>
        <p:xfrm>
          <a:off x="683568" y="1614500"/>
          <a:ext cx="7715200" cy="391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403648" y="357301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/>
              <a:t>Vcard:street-address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649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es-ES" dirty="0" smtClean="0"/>
              <a:t>Aparcamiento personas movilidad reducida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4658082"/>
              </p:ext>
            </p:extLst>
          </p:nvPr>
        </p:nvGraphicFramePr>
        <p:xfrm>
          <a:off x="457200" y="1600200"/>
          <a:ext cx="8147248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 rot="1118829">
            <a:off x="2426066" y="373850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/>
              <a:t>Vcard:street-address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157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Servicios sociales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66614445"/>
              </p:ext>
            </p:extLst>
          </p:nvPr>
        </p:nvGraphicFramePr>
        <p:xfrm>
          <a:off x="457200" y="1600200"/>
          <a:ext cx="8147248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 rot="2700000">
            <a:off x="2038773" y="3745606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 err="1" smtClean="0"/>
              <a:t>Vcard:street-address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8310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Enlazados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5571013"/>
              </p:ext>
            </p:extLst>
          </p:nvPr>
        </p:nvGraphicFramePr>
        <p:xfrm>
          <a:off x="457200" y="1600200"/>
          <a:ext cx="8147248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95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Problemas:</a:t>
            </a:r>
          </a:p>
          <a:p>
            <a:pPr lvl="1"/>
            <a:r>
              <a:rPr lang="es-ES" dirty="0" smtClean="0"/>
              <a:t>Disparidad de los datos</a:t>
            </a:r>
          </a:p>
          <a:p>
            <a:pPr lvl="1"/>
            <a:r>
              <a:rPr lang="es-ES" dirty="0" smtClean="0"/>
              <a:t>Limpieza de datos</a:t>
            </a:r>
          </a:p>
          <a:p>
            <a:pPr lvl="1"/>
            <a:endParaRPr lang="es-ES" dirty="0"/>
          </a:p>
          <a:p>
            <a:r>
              <a:rPr lang="es-ES" dirty="0" smtClean="0"/>
              <a:t>Ventajas:</a:t>
            </a:r>
          </a:p>
          <a:p>
            <a:pPr lvl="1"/>
            <a:r>
              <a:rPr lang="es-ES" dirty="0" smtClean="0"/>
              <a:t>Fácil acceso a los datos</a:t>
            </a:r>
          </a:p>
          <a:p>
            <a:pPr lvl="1"/>
            <a:r>
              <a:rPr lang="es-ES" dirty="0" smtClean="0"/>
              <a:t>Transparencia en los datos</a:t>
            </a:r>
          </a:p>
          <a:p>
            <a:pPr lvl="1"/>
            <a:r>
              <a:rPr lang="es-ES" dirty="0" smtClean="0"/>
              <a:t>Reutilización de datos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3292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</TotalTime>
  <Words>139</Words>
  <Application>Microsoft Office PowerPoint</Application>
  <PresentationFormat>Presentación en pantalla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Century Schoolbook</vt:lpstr>
      <vt:lpstr>Wingdings</vt:lpstr>
      <vt:lpstr>Wingdings 2</vt:lpstr>
      <vt:lpstr>Mirador</vt:lpstr>
      <vt:lpstr>Web Semantica y Linked data</vt:lpstr>
      <vt:lpstr>Accesibilidad para personas con movilidad reducida en MADRID.</vt:lpstr>
      <vt:lpstr>Aparcamiento residentes</vt:lpstr>
      <vt:lpstr>Avisadores acusticos</vt:lpstr>
      <vt:lpstr>Aparcamiento personas movilidad reducida</vt:lpstr>
      <vt:lpstr>Servicios sociales</vt:lpstr>
      <vt:lpstr>Enlazados</vt:lpstr>
      <vt:lpstr>Conclusiones</vt:lpstr>
    </vt:vector>
  </TitlesOfParts>
  <Company>FI-UPM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Semantica y Linked data</dc:title>
  <dc:creator>TANIA ESCUDERO FERNANDEZ</dc:creator>
  <cp:lastModifiedBy>Emilio San José Verano</cp:lastModifiedBy>
  <cp:revision>11</cp:revision>
  <dcterms:created xsi:type="dcterms:W3CDTF">2015-12-21T14:16:56Z</dcterms:created>
  <dcterms:modified xsi:type="dcterms:W3CDTF">2015-12-21T16:19:58Z</dcterms:modified>
</cp:coreProperties>
</file>