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4" r:id="rId10"/>
    <p:sldId id="265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04" autoAdjust="0"/>
  </p:normalViewPr>
  <p:slideViewPr>
    <p:cSldViewPr>
      <p:cViewPr>
        <p:scale>
          <a:sx n="75" d="100"/>
          <a:sy n="75" d="100"/>
        </p:scale>
        <p:origin x="113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21/12/aa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Sports</a:t>
            </a:r>
            <a:r>
              <a:rPr lang="es-ES" dirty="0" smtClean="0"/>
              <a:t> Madrid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s-ES" dirty="0" smtClean="0"/>
              <a:t>Web Semántica.</a:t>
            </a:r>
          </a:p>
          <a:p>
            <a:pPr algn="ctr"/>
            <a:r>
              <a:rPr lang="es-ES" dirty="0" smtClean="0"/>
              <a:t>Francisco Jiménez Palacio y Álvaro </a:t>
            </a:r>
            <a:r>
              <a:rPr lang="es-ES" dirty="0" err="1" smtClean="0"/>
              <a:t>Casela</a:t>
            </a:r>
            <a:r>
              <a:rPr lang="es-ES" dirty="0" smtClean="0"/>
              <a:t> Ordóñez.</a:t>
            </a:r>
          </a:p>
          <a:p>
            <a:pPr algn="ctr"/>
            <a:r>
              <a:rPr lang="es-ES" smtClean="0"/>
              <a:t>GrupoXX </a:t>
            </a:r>
            <a:endParaRPr lang="es-ES" dirty="0" smtClean="0"/>
          </a:p>
          <a:p>
            <a:pPr algn="ctr"/>
            <a:r>
              <a:rPr lang="es-ES" dirty="0" smtClean="0"/>
              <a:t>ETSIINF UPM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32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517352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Generación de RDF</a:t>
            </a:r>
            <a:br>
              <a:rPr lang="es-ES" dirty="0" smtClean="0"/>
            </a:br>
            <a:r>
              <a:rPr lang="es-ES" dirty="0" smtClean="0"/>
              <a:t>Actividades Deportivas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764704"/>
            <a:ext cx="8183562" cy="388843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877392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Conclusiones</a:t>
            </a:r>
            <a:br>
              <a:rPr lang="es-ES" dirty="0" smtClean="0"/>
            </a:br>
            <a:r>
              <a:rPr lang="es-ES" dirty="0" smtClean="0"/>
              <a:t>Dificultades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Tareas nunca antes realizadas</a:t>
            </a:r>
          </a:p>
          <a:p>
            <a:endParaRPr lang="es-ES" dirty="0"/>
          </a:p>
          <a:p>
            <a:r>
              <a:rPr lang="es-ES" dirty="0" smtClean="0"/>
              <a:t>Consultas sobre </a:t>
            </a:r>
            <a:r>
              <a:rPr lang="es-ES" dirty="0" err="1" smtClean="0"/>
              <a:t>Dbpedia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Manejo del </a:t>
            </a:r>
            <a:r>
              <a:rPr lang="es-ES" dirty="0" err="1" smtClean="0"/>
              <a:t>LodRefine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877392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Conclusiones</a:t>
            </a:r>
            <a:br>
              <a:rPr lang="es-ES" dirty="0" smtClean="0"/>
            </a:br>
            <a:r>
              <a:rPr lang="es-ES" dirty="0" smtClean="0"/>
              <a:t>Puntos Fuertes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Descubrimiento de un nuevo campo</a:t>
            </a:r>
          </a:p>
          <a:p>
            <a:endParaRPr lang="es-ES" dirty="0"/>
          </a:p>
          <a:p>
            <a:r>
              <a:rPr lang="es-ES" dirty="0" smtClean="0"/>
              <a:t>Cumplimiento de objetivos</a:t>
            </a:r>
          </a:p>
          <a:p>
            <a:endParaRPr lang="es-ES" dirty="0"/>
          </a:p>
          <a:p>
            <a:r>
              <a:rPr lang="es-ES" dirty="0" smtClean="0"/>
              <a:t>Avances respecto del punto de partida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0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348880"/>
            <a:ext cx="6733376" cy="1051560"/>
          </a:xfrm>
        </p:spPr>
        <p:txBody>
          <a:bodyPr/>
          <a:lstStyle/>
          <a:p>
            <a:pPr algn="ctr"/>
            <a:r>
              <a:rPr lang="es-ES" dirty="0" smtClean="0"/>
              <a:t>DEMOSTRACIÓN…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589360" cy="1051560"/>
          </a:xfrm>
        </p:spPr>
        <p:txBody>
          <a:bodyPr/>
          <a:lstStyle/>
          <a:p>
            <a:pPr algn="ctr"/>
            <a:r>
              <a:rPr lang="es-ES" dirty="0" smtClean="0"/>
              <a:t>¿Qué es </a:t>
            </a:r>
            <a:r>
              <a:rPr lang="es-ES" dirty="0" err="1" smtClean="0"/>
              <a:t>SportsMadrid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SportsMadrid</a:t>
            </a:r>
            <a:r>
              <a:rPr lang="es-ES" dirty="0" smtClean="0"/>
              <a:t> es una aplicación que muestra los centros deportivos y la información de las actividades deportivas en ese centro.</a:t>
            </a:r>
          </a:p>
          <a:p>
            <a:r>
              <a:rPr lang="es-ES" dirty="0" smtClean="0"/>
              <a:t>Además, muestra la información del distrito en la que se sitúa el centro deportivo.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877392" cy="105156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Búsqueda de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r>
              <a:rPr lang="es-ES" dirty="0" smtClean="0"/>
              <a:t> en el dominio de </a:t>
            </a:r>
            <a:r>
              <a:rPr lang="es-ES" i="1" dirty="0"/>
              <a:t>"</a:t>
            </a:r>
            <a:r>
              <a:rPr lang="es-ES" i="1" dirty="0" err="1"/>
              <a:t>smarts</a:t>
            </a:r>
            <a:r>
              <a:rPr lang="es-ES" i="1" dirty="0"/>
              <a:t> </a:t>
            </a:r>
            <a:r>
              <a:rPr lang="es-ES" i="1" dirty="0" err="1" smtClean="0"/>
              <a:t>cities</a:t>
            </a:r>
            <a:r>
              <a:rPr lang="es-ES" i="1" dirty="0" smtClean="0"/>
              <a:t>“</a:t>
            </a:r>
          </a:p>
          <a:p>
            <a:r>
              <a:rPr lang="es-ES" dirty="0" smtClean="0"/>
              <a:t>Disponibles en formato CSV</a:t>
            </a:r>
          </a:p>
          <a:p>
            <a:r>
              <a:rPr lang="es-ES" dirty="0" smtClean="0"/>
              <a:t>Licencia abierta</a:t>
            </a:r>
          </a:p>
          <a:p>
            <a:r>
              <a:rPr lang="es-ES" dirty="0" smtClean="0"/>
              <a:t>Vinculables con otros </a:t>
            </a:r>
            <a:r>
              <a:rPr lang="es-ES" dirty="0" err="1" smtClean="0"/>
              <a:t>datasets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El resultado fueron dos archivos .</a:t>
            </a:r>
            <a:r>
              <a:rPr lang="es-ES" dirty="0" err="1" smtClean="0"/>
              <a:t>csv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Actividades_Deportivas.csv</a:t>
            </a:r>
            <a:endParaRPr lang="es-ES" dirty="0" smtClean="0"/>
          </a:p>
          <a:p>
            <a:pPr lvl="2"/>
            <a:r>
              <a:rPr lang="es-ES" dirty="0" smtClean="0"/>
              <a:t>Centros_Deportivos.csv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941168"/>
            <a:ext cx="72008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LodRefine</a:t>
            </a:r>
            <a:r>
              <a:rPr lang="es-ES" dirty="0" smtClean="0"/>
              <a:t> – Análisis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0225"/>
            <a:ext cx="8208912" cy="459382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941168"/>
            <a:ext cx="72008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LodRefine</a:t>
            </a:r>
            <a:r>
              <a:rPr lang="es-ES" dirty="0" smtClean="0"/>
              <a:t> – Análisis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0225"/>
            <a:ext cx="8208912" cy="459382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589360" cy="1051560"/>
          </a:xfrm>
        </p:spPr>
        <p:txBody>
          <a:bodyPr/>
          <a:lstStyle/>
          <a:p>
            <a:pPr algn="ctr"/>
            <a:r>
              <a:rPr lang="es-ES" dirty="0" err="1" smtClean="0"/>
              <a:t>Protégé</a:t>
            </a:r>
            <a:r>
              <a:rPr lang="es-ES" dirty="0" smtClean="0"/>
              <a:t> - Ontología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548680"/>
            <a:ext cx="2844944" cy="4169624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635896" y="530352"/>
            <a:ext cx="505090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/>
              <a:t>Clases relacionadas</a:t>
            </a:r>
          </a:p>
          <a:p>
            <a:endParaRPr lang="es-ES" dirty="0"/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sin relacionar</a:t>
            </a:r>
          </a:p>
          <a:p>
            <a:endParaRPr lang="es-ES" dirty="0"/>
          </a:p>
          <a:p>
            <a:r>
              <a:rPr lang="es-ES" dirty="0" smtClean="0"/>
              <a:t>Data </a:t>
            </a:r>
            <a:r>
              <a:rPr lang="es-ES" dirty="0" err="1" smtClean="0"/>
              <a:t>Properties</a:t>
            </a:r>
            <a:r>
              <a:rPr lang="es-ES" dirty="0" smtClean="0"/>
              <a:t> relacionadas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3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517352" cy="1051560"/>
          </a:xfrm>
        </p:spPr>
        <p:txBody>
          <a:bodyPr/>
          <a:lstStyle/>
          <a:p>
            <a:pPr algn="ctr"/>
            <a:r>
              <a:rPr lang="es-ES" dirty="0" smtClean="0"/>
              <a:t>Generación de RDF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Inclusión de la ontología en </a:t>
            </a:r>
            <a:r>
              <a:rPr lang="es-ES" dirty="0" err="1" smtClean="0"/>
              <a:t>LodRefine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/>
              <a:t>Enlace de los distritos con </a:t>
            </a:r>
            <a:r>
              <a:rPr lang="es-ES" dirty="0" err="1"/>
              <a:t>DBpedia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Generación de los </a:t>
            </a:r>
            <a:r>
              <a:rPr lang="es-ES" dirty="0" err="1" smtClean="0"/>
              <a:t>rdf</a:t>
            </a:r>
            <a:r>
              <a:rPr lang="es-ES" dirty="0" smtClean="0"/>
              <a:t> en base a la ontología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2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517352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Generación de RDF</a:t>
            </a:r>
            <a:br>
              <a:rPr lang="es-ES" dirty="0" smtClean="0"/>
            </a:br>
            <a:r>
              <a:rPr lang="es-ES" dirty="0" smtClean="0"/>
              <a:t>Enlazado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4704"/>
            <a:ext cx="6048672" cy="4218776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6517352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Generación de RDF</a:t>
            </a:r>
            <a:br>
              <a:rPr lang="es-ES" dirty="0" smtClean="0"/>
            </a:br>
            <a:r>
              <a:rPr lang="es-ES" dirty="0" smtClean="0"/>
              <a:t>Instalaciones deportivas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548680"/>
            <a:ext cx="8183562" cy="3816424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301208"/>
            <a:ext cx="115824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53</TotalTime>
  <Words>172</Words>
  <Application>Microsoft Office PowerPoint</Application>
  <PresentationFormat>Presentación en pantalla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Verdana</vt:lpstr>
      <vt:lpstr>Wingdings 2</vt:lpstr>
      <vt:lpstr>Aspecto</vt:lpstr>
      <vt:lpstr>Sports Madrid</vt:lpstr>
      <vt:lpstr>¿Qué es SportsMadrid?</vt:lpstr>
      <vt:lpstr>Búsqueda de datasets</vt:lpstr>
      <vt:lpstr>LodRefine – Análisis de Datos</vt:lpstr>
      <vt:lpstr>LodRefine – Análisis de Datos</vt:lpstr>
      <vt:lpstr>Protégé - Ontología</vt:lpstr>
      <vt:lpstr>Generación de RDF</vt:lpstr>
      <vt:lpstr>Generación de RDF Enlazado de datos</vt:lpstr>
      <vt:lpstr>Generación de RDF Instalaciones deportivas</vt:lpstr>
      <vt:lpstr>Generación de RDF Actividades Deportivas</vt:lpstr>
      <vt:lpstr>Conclusiones Dificultades</vt:lpstr>
      <vt:lpstr>Conclusiones Puntos Fuertes</vt:lpstr>
      <vt:lpstr>DEMOSTRACIÓN…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Madrid</dc:title>
  <dc:creator>ALVARO CASELA ORDOÑEZ</dc:creator>
  <cp:lastModifiedBy>Fran Jiménez Palacio</cp:lastModifiedBy>
  <cp:revision>8</cp:revision>
  <dcterms:created xsi:type="dcterms:W3CDTF">2015-12-21T10:54:47Z</dcterms:created>
  <dcterms:modified xsi:type="dcterms:W3CDTF">2015-12-21T15:33:26Z</dcterms:modified>
</cp:coreProperties>
</file>