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3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7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3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8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9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3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0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4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HANDS-ON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GRUPO 15</a:t>
            </a:r>
          </a:p>
          <a:p>
            <a:r>
              <a:rPr lang="es-ES" dirty="0" smtClean="0"/>
              <a:t>Adrián Mínguez Graña r090165</a:t>
            </a:r>
          </a:p>
          <a:p>
            <a:r>
              <a:rPr lang="es-ES" dirty="0" smtClean="0"/>
              <a:t>Sandra Cartas Sánchez r090185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56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hoteladealba.com/sites/default/files/carparking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594" y="4150580"/>
            <a:ext cx="2637608" cy="21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1927014" y="1357621"/>
            <a:ext cx="8003742" cy="2678478"/>
          </a:xfrm>
          <a:prstGeom prst="roundRect">
            <a:avLst/>
          </a:prstGeom>
          <a:solidFill>
            <a:srgbClr val="FFFF99">
              <a:alpha val="40784"/>
            </a:srgbClr>
          </a:solidFill>
          <a:ln w="444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9488" y="367021"/>
            <a:ext cx="9875520" cy="1127760"/>
          </a:xfrm>
        </p:spPr>
        <p:txBody>
          <a:bodyPr/>
          <a:lstStyle/>
          <a:p>
            <a:r>
              <a:rPr lang="es-ES" dirty="0" smtClean="0"/>
              <a:t>Elección </a:t>
            </a:r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179168" y="1542698"/>
            <a:ext cx="775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datos se encuentran en el dominio de las ciudades inteligentes.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 dispone de datos como un archivo </a:t>
            </a: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datos tienen una licencia abierta para que pueda ser publicada.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datos pueden ser fácilmente vinculados con genéricos entidades del mundo real (por ejemplo, ubicaciones).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Existe documentación de los datos (opcional).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datos pueden provenir de múltiples fuentes de datos (opcional).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Entregables</a:t>
            </a:r>
          </a:p>
        </p:txBody>
      </p:sp>
      <p:pic>
        <p:nvPicPr>
          <p:cNvPr id="1032" name="Picture 8" descr="http://www.unicen.edu.ar/sites/default/files/imagecache/imagen-full/imagenes/actualidad/2011-01/cultural_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506" y="4195937"/>
            <a:ext cx="31432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9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4724400" cy="67056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Análisis de Datos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143000" y="1348740"/>
            <a:ext cx="4724400" cy="787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Refinado de Datos</a:t>
            </a:r>
            <a:endParaRPr lang="es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http://www.hamsa.cz/wp-content/uploads/openref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762" y="675620"/>
            <a:ext cx="3812479" cy="939820"/>
          </a:xfrm>
          <a:prstGeom prst="rect">
            <a:avLst/>
          </a:prstGeom>
          <a:noFill/>
          <a:ln w="41275">
            <a:solidFill>
              <a:srgbClr val="00B0F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t="7186" b="11202"/>
          <a:stretch/>
        </p:blipFill>
        <p:spPr>
          <a:xfrm>
            <a:off x="1566375" y="2204740"/>
            <a:ext cx="8326864" cy="38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3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93360" y="39306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Generación Ontología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protege.stanford.edu/download/protege/3.5/installanywhere/Web_Installers/InstData/com/zerog/ia/installer/images/Splas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144" y="402590"/>
            <a:ext cx="2622550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0" y="1526540"/>
            <a:ext cx="8680642" cy="42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432" y="126048"/>
            <a:ext cx="9875520" cy="1356360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Evaluación Ontología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7708" b="12083"/>
          <a:stretch/>
        </p:blipFill>
        <p:spPr>
          <a:xfrm>
            <a:off x="510068" y="1270000"/>
            <a:ext cx="10194884" cy="4597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48" y="1482408"/>
            <a:ext cx="6621257" cy="38119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1071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Enlazar con </a:t>
            </a:r>
            <a:r>
              <a:rPr lang="es-E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DBpedia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upload.wikimedia.org/wikipedia/commons/thumb/7/73/DBpediaLogo.svg/263px-DBpedia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545" y="466097"/>
            <a:ext cx="2431975" cy="149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-870" t="8816" r="1588" b="12009"/>
          <a:stretch/>
        </p:blipFill>
        <p:spPr>
          <a:xfrm>
            <a:off x="1422035" y="1964121"/>
            <a:ext cx="9317450" cy="41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8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7963" b="4975"/>
          <a:stretch/>
        </p:blipFill>
        <p:spPr>
          <a:xfrm>
            <a:off x="868680" y="1430080"/>
            <a:ext cx="9906000" cy="48488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49680" y="350520"/>
            <a:ext cx="9875520" cy="1356360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Enlazar con </a:t>
            </a:r>
            <a:r>
              <a:rPr lang="es-E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DBpedia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3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194130" y="1939558"/>
            <a:ext cx="64317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400" b="1" dirty="0" smtClean="0"/>
              <a:t>Búsqueda Ontología</a:t>
            </a:r>
            <a:endParaRPr lang="es-ES" sz="4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400" b="1" dirty="0" smtClean="0"/>
              <a:t>Seleccionar Ontología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400" b="1" dirty="0" smtClean="0"/>
              <a:t>Aplicar Ontología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400" b="1" dirty="0" smtClean="0"/>
              <a:t>Generar Datos</a:t>
            </a:r>
            <a:endParaRPr lang="es-ES" sz="4400" dirty="0" smtClean="0"/>
          </a:p>
          <a:p>
            <a:endParaRPr lang="es-ES" sz="28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46975" y="721216"/>
            <a:ext cx="563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51584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3303" y="841420"/>
            <a:ext cx="9875520" cy="1000259"/>
          </a:xfrm>
        </p:spPr>
        <p:txBody>
          <a:bodyPr>
            <a:normAutofit fontScale="90000"/>
          </a:bodyPr>
          <a:lstStyle/>
          <a:p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Data Publishing</a:t>
            </a:r>
            <a:b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1741114" y="2009319"/>
            <a:ext cx="8521738" cy="3132216"/>
          </a:xfrm>
          <a:prstGeom prst="roundRect">
            <a:avLst/>
          </a:prstGeom>
          <a:solidFill>
            <a:srgbClr val="FFFF99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vocabulario RDF </a:t>
            </a:r>
            <a:r>
              <a:rPr lang="es-E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expresar metadatos sobre conjuntos de datos RDF. </a:t>
            </a:r>
            <a:endParaRPr lang="es-E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930711" y="5309175"/>
            <a:ext cx="4142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METADATOS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86230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675</TotalTime>
  <Words>131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Corbel</vt:lpstr>
      <vt:lpstr>Base</vt:lpstr>
      <vt:lpstr>HANDS-ON</vt:lpstr>
      <vt:lpstr>Elección DataSets</vt:lpstr>
      <vt:lpstr>Análisis de Datos</vt:lpstr>
      <vt:lpstr>Presentación de PowerPoint</vt:lpstr>
      <vt:lpstr>Evaluación Ontología</vt:lpstr>
      <vt:lpstr>Enlazar con DBpedia</vt:lpstr>
      <vt:lpstr>Enlazar con DBpedia</vt:lpstr>
      <vt:lpstr>Presentación de PowerPoint</vt:lpstr>
      <vt:lpstr>Linked Data Publishing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</dc:title>
  <dc:creator>Sandra Cartas Sanchez</dc:creator>
  <cp:lastModifiedBy>Sandra Cartas Sanchez</cp:lastModifiedBy>
  <cp:revision>9</cp:revision>
  <dcterms:created xsi:type="dcterms:W3CDTF">2015-12-20T12:04:11Z</dcterms:created>
  <dcterms:modified xsi:type="dcterms:W3CDTF">2015-12-20T23:27:55Z</dcterms:modified>
</cp:coreProperties>
</file>