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  <p:sldMasterId id="2147484082" r:id="rId2"/>
    <p:sldMasterId id="2147484196" r:id="rId3"/>
  </p:sldMasterIdLst>
  <p:notesMasterIdLst>
    <p:notesMasterId r:id="rId33"/>
  </p:notesMasterIdLst>
  <p:sldIdLst>
    <p:sldId id="289" r:id="rId4"/>
    <p:sldId id="257" r:id="rId5"/>
    <p:sldId id="260" r:id="rId6"/>
    <p:sldId id="282" r:id="rId7"/>
    <p:sldId id="291" r:id="rId8"/>
    <p:sldId id="290" r:id="rId9"/>
    <p:sldId id="293" r:id="rId10"/>
    <p:sldId id="292" r:id="rId11"/>
    <p:sldId id="294" r:id="rId12"/>
    <p:sldId id="295" r:id="rId13"/>
    <p:sldId id="296" r:id="rId14"/>
    <p:sldId id="299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307" r:id="rId25"/>
    <p:sldId id="308" r:id="rId26"/>
    <p:sldId id="309" r:id="rId27"/>
    <p:sldId id="311" r:id="rId28"/>
    <p:sldId id="298" r:id="rId29"/>
    <p:sldId id="312" r:id="rId30"/>
    <p:sldId id="313" r:id="rId31"/>
    <p:sldId id="269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4A802-0310-4A74-8FF6-701F2DA4EC1E}" type="datetimeFigureOut">
              <a:rPr lang="es-ES" smtClean="0"/>
              <a:t>20/12/2015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9E01-B826-4EB5-8C38-450B2884AB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2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63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82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56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9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1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8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09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13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9E01-B826-4EB5-8C38-450B2884AB3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7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BF1-8EFD-44EB-92E7-AEF1291244EE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8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A85-D144-4148-BCAF-3C23DB213D3D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9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74E3-FC88-409C-9F75-D37098589CF9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0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6E33-F2C5-4058-9561-242D096FA9B2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8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A6C-0481-418A-BA21-20B5F153282F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7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1468-BCA1-45E6-BED9-1FFB86225B2B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44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156B-02EC-478B-81AE-E3EAEF2BAFCC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07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CF09-CC21-41BE-AB17-161F4F3A1FFC}" type="datetime1">
              <a:rPr lang="es-ES" smtClean="0"/>
              <a:t>20/12/2015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3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8FB6-3B4D-4206-9279-1D94CA24123D}" type="datetime1">
              <a:rPr lang="es-ES" smtClean="0"/>
              <a:t>20/12/2015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9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A8A-0A46-4A99-AB65-75654DE76048}" type="datetime1">
              <a:rPr lang="es-ES" smtClean="0"/>
              <a:t>20/12/2015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955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435B-BC3F-497A-98DD-C077577CD833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DFD4-4042-4CD4-B732-5741F3605BED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017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8896-6582-4C45-BC7C-2B7D9F881834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67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D7B-6AF7-4848-A9A8-FC61147403E5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7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F10C-D3B1-45E9-B8A0-5B876ECEA163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482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D2B-50C4-4C3D-9F13-206447D5D46C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33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6B3A-FFE1-4183-A8B6-FCFAF9D6ABF3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854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EB3A-3636-4614-9B38-FC805524F9E4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24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B969-E320-4A0A-A171-C6ADF27BD7C2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480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1C5-A64B-4450-9D8E-8FACB0D17E59}" type="datetime1">
              <a:rPr lang="es-ES" smtClean="0"/>
              <a:t>20/12/2015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1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1BE-826E-4013-9087-9B84AE5F8EEB}" type="datetime1">
              <a:rPr lang="es-ES" smtClean="0"/>
              <a:t>20/12/2015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582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8E50-DAA1-4B24-8DD0-B9163203C4AA}" type="datetime1">
              <a:rPr lang="es-ES" smtClean="0"/>
              <a:t>20/12/2015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58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1529-0F3D-49CE-A318-5BABA16A62E2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480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4560D0-B1D9-486A-B5F9-DD41BE5B8241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796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3F75-1FC8-4AA8-964B-48DA4AB1AF91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9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2F06-FDFB-4824-85BC-36F87EB78A73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874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86E-4C19-49E4-A7E6-927233BF80EB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0602-23CD-421E-9161-7255B1117830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5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1B19-FBE6-478A-8329-57FC54796705}" type="datetime1">
              <a:rPr lang="es-ES" smtClean="0"/>
              <a:t>20/12/2015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F2EE-8365-4C3D-BCAC-8EA3A8F86807}" type="datetime1">
              <a:rPr lang="es-ES" smtClean="0"/>
              <a:t>20/12/2015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F6E-A300-4498-BF1C-B3D83CBB7090}" type="datetime1">
              <a:rPr lang="es-ES" smtClean="0"/>
              <a:t>20/12/2015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0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D973-C09F-4F45-B4E0-B4F1BA62453E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18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952-EACB-4562-B956-6DD543628FD0}" type="datetime1">
              <a:rPr lang="es-ES" smtClean="0"/>
              <a:t>20/12/2015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0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4C5F1A-7E26-4C10-81CA-9AE438495550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1FEC05-7FF9-4729-B804-002D1682376D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7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4C5F1A-7E26-4C10-81CA-9AE438495550}" type="datetime1">
              <a:rPr lang="es-ES" smtClean="0"/>
              <a:t>20/12/2015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68C88-596B-4331-8083-E8FCC9B90D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5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egob/catalogo/aviso-legal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datos.madrid.es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datos.madrid.es/portal/site/egob/menuitem.c05c1f754a33a9fbe4b2e4b284f1a5a0/?vgnextoid=b802209e501cb410VgnVCM1000000b205a0aRCRD&amp;vgnextchannel=374512b9ace9f310VgnVCM100000171f5a0aRCRD" TargetMode="External"/><Relationship Id="rId5" Type="http://schemas.openxmlformats.org/officeDocument/2006/relationships/hyperlink" Target="http://datos.madrid.es/portal/site/egob/menuitem.c05c1f754a33a9fbe4b2e4b284f1a5a0/?vgnextoid=26e6cc885fcd3410VgnVCM1000000b205a0aRCRD&amp;vgnextchannel=374512b9ace9f310VgnVCM100000171f5a0aRCRD" TargetMode="External"/><Relationship Id="rId4" Type="http://schemas.openxmlformats.org/officeDocument/2006/relationships/hyperlink" Target="http://datos.madrid.es/portal/site/egob/menuitem.c05c1f754a33a9fbe4b2e4b284f1a5a0/?vgnextoid=8690aed774503410VgnVCM1000000b205a0aRCRD&amp;vgnextchannel=374512b9ace9f310VgnVCM100000171f5a0aRC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239" y="1682072"/>
            <a:ext cx="9946695" cy="2616199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Hands</a:t>
            </a:r>
            <a:r>
              <a:rPr lang="es-ES" dirty="0" smtClean="0"/>
              <a:t> - </a:t>
            </a:r>
            <a:r>
              <a:rPr lang="es-ES" dirty="0" err="1" smtClean="0"/>
              <a:t>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23652" y="4522165"/>
            <a:ext cx="4094922" cy="1764244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Grupo 7</a:t>
            </a:r>
          </a:p>
          <a:p>
            <a:r>
              <a:rPr lang="es-ES" dirty="0"/>
              <a:t>Sergio Sánchez </a:t>
            </a:r>
            <a:r>
              <a:rPr lang="es-ES" dirty="0" smtClean="0"/>
              <a:t>Durán (</a:t>
            </a:r>
            <a:r>
              <a:rPr lang="es-ES" dirty="0" err="1" smtClean="0"/>
              <a:t>ssanchezd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/>
              <a:t>Juan Aguado </a:t>
            </a:r>
            <a:r>
              <a:rPr lang="es-ES" dirty="0" smtClean="0"/>
              <a:t>Peña (</a:t>
            </a:r>
            <a:r>
              <a:rPr lang="es-ES" dirty="0" err="1" smtClean="0"/>
              <a:t>juanekele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err="1"/>
              <a:t>Sergiu</a:t>
            </a:r>
            <a:r>
              <a:rPr lang="es-ES" dirty="0"/>
              <a:t> Dan </a:t>
            </a:r>
            <a:r>
              <a:rPr lang="es-ES" dirty="0" err="1" smtClean="0"/>
              <a:t>cosma</a:t>
            </a:r>
            <a:r>
              <a:rPr lang="es-ES" dirty="0" smtClean="0"/>
              <a:t> (</a:t>
            </a:r>
            <a:r>
              <a:rPr lang="es-ES" dirty="0" err="1" smtClean="0"/>
              <a:t>SergiuDC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/>
              <a:t>David </a:t>
            </a:r>
            <a:r>
              <a:rPr lang="es-ES" dirty="0" err="1"/>
              <a:t>Boces</a:t>
            </a:r>
            <a:r>
              <a:rPr lang="es-ES" dirty="0"/>
              <a:t> </a:t>
            </a:r>
            <a:r>
              <a:rPr lang="es-ES" dirty="0" smtClean="0"/>
              <a:t>Vela (</a:t>
            </a:r>
            <a:r>
              <a:rPr lang="es-ES" dirty="0" err="1" smtClean="0"/>
              <a:t>davidboces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1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Ontología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10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Ontología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2" y="1877281"/>
            <a:ext cx="3204673" cy="1771866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5" y="2045477"/>
            <a:ext cx="2368575" cy="19566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8" y="4033013"/>
            <a:ext cx="2696977" cy="15362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5" y="2500753"/>
            <a:ext cx="1599644" cy="1966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76" y="4736568"/>
            <a:ext cx="3544441" cy="14273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24" y="2055701"/>
            <a:ext cx="5203913" cy="240003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70" y="4483587"/>
            <a:ext cx="3580613" cy="1790307"/>
          </a:xfrm>
          <a:prstGeom prst="rect">
            <a:avLst/>
          </a:prstGeom>
        </p:spPr>
      </p:pic>
      <p:pic>
        <p:nvPicPr>
          <p:cNvPr id="13" name="9 Imagen" descr="imag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79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err="1" smtClean="0"/>
              <a:t>Datasets</a:t>
            </a:r>
            <a:r>
              <a:rPr lang="es-ES" sz="6000" dirty="0" smtClean="0"/>
              <a:t> to RDF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12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Datasets</a:t>
            </a:r>
            <a:r>
              <a:rPr lang="es-ES" dirty="0"/>
              <a:t> to </a:t>
            </a:r>
            <a:r>
              <a:rPr lang="es-ES" dirty="0" smtClean="0"/>
              <a:t>RDF – Instalaciones deportivas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1919252"/>
            <a:ext cx="10058400" cy="4358640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13</a:t>
            </a:fld>
            <a:endParaRPr lang="es-ES"/>
          </a:p>
        </p:txBody>
      </p:sp>
      <p:pic>
        <p:nvPicPr>
          <p:cNvPr id="7" name="Marcador de contenid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84" y="1919252"/>
            <a:ext cx="4474748" cy="2039511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5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Datasets</a:t>
            </a:r>
            <a:r>
              <a:rPr lang="es-ES" dirty="0"/>
              <a:t> to </a:t>
            </a:r>
            <a:r>
              <a:rPr lang="es-ES" dirty="0" smtClean="0"/>
              <a:t>RDF </a:t>
            </a:r>
            <a:r>
              <a:rPr lang="es-ES" dirty="0"/>
              <a:t>– Agenda de actividades deportivas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14</a:t>
            </a:fld>
            <a:endParaRPr lang="es-ES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2865"/>
            <a:ext cx="10576686" cy="3347197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49" y="1866817"/>
            <a:ext cx="4629507" cy="2161843"/>
          </a:xfrm>
          <a:prstGeom prst="rect">
            <a:avLst/>
          </a:prstGeom>
        </p:spPr>
      </p:pic>
      <p:sp>
        <p:nvSpPr>
          <p:cNvPr id="11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2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7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Datasets</a:t>
            </a:r>
            <a:r>
              <a:rPr lang="es-ES" dirty="0"/>
              <a:t> to </a:t>
            </a:r>
            <a:r>
              <a:rPr lang="es-ES" dirty="0" smtClean="0"/>
              <a:t>RDF – Aparcamientos públicos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15</a:t>
            </a:fld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1" y="1843039"/>
            <a:ext cx="9596042" cy="4294732"/>
          </a:xfr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40" y="1843039"/>
            <a:ext cx="5007731" cy="2357900"/>
          </a:xfrm>
          <a:prstGeom prst="rect">
            <a:avLst/>
          </a:prstGeom>
        </p:spPr>
      </p:pic>
      <p:pic>
        <p:nvPicPr>
          <p:cNvPr id="10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RDF </a:t>
            </a:r>
            <a:r>
              <a:rPr lang="es-ES" sz="6000" dirty="0" err="1" smtClean="0"/>
              <a:t>with</a:t>
            </a:r>
            <a:r>
              <a:rPr lang="es-ES" sz="6000" dirty="0" smtClean="0"/>
              <a:t> links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16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RDF </a:t>
            </a:r>
            <a:r>
              <a:rPr lang="es-ES" dirty="0" err="1" smtClean="0"/>
              <a:t>with</a:t>
            </a:r>
            <a:r>
              <a:rPr lang="es-ES" dirty="0" smtClean="0"/>
              <a:t> links – Instalaciones deportivas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9636981" cy="4331933"/>
          </a:xfrm>
          <a:prstGeom prst="rect">
            <a:avLst/>
          </a:prstGeom>
        </p:spPr>
      </p:pic>
      <p:pic>
        <p:nvPicPr>
          <p:cNvPr id="8" name="Marcador de contenid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3338974"/>
            <a:ext cx="2968487" cy="1352984"/>
          </a:xfrm>
          <a:prstGeom prst="rect">
            <a:avLst/>
          </a:prstGeom>
        </p:spPr>
      </p:pic>
      <p:sp>
        <p:nvSpPr>
          <p:cNvPr id="9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0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smtClean="0"/>
              <a:t>links – </a:t>
            </a:r>
            <a:r>
              <a:rPr lang="es-ES" dirty="0"/>
              <a:t>Agenda de actividades deportivas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18</a:t>
            </a:fld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07204"/>
            <a:ext cx="10171124" cy="3258710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62" y="1893321"/>
            <a:ext cx="4629507" cy="2161843"/>
          </a:xfrm>
          <a:prstGeom prst="rect">
            <a:avLst/>
          </a:prstGeom>
        </p:spPr>
      </p:pic>
      <p:sp>
        <p:nvSpPr>
          <p:cNvPr id="10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1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0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RDF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smtClean="0"/>
              <a:t>links – Aparcamientos públicos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19</a:t>
            </a:fld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37" y="1737360"/>
            <a:ext cx="9260620" cy="4518928"/>
          </a:xfrm>
        </p:spPr>
      </p:pic>
      <p:sp>
        <p:nvSpPr>
          <p:cNvPr id="7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" y="3426656"/>
            <a:ext cx="3664504" cy="1725439"/>
          </a:xfrm>
          <a:prstGeom prst="rect">
            <a:avLst/>
          </a:prstGeom>
        </p:spPr>
      </p:pic>
      <p:pic>
        <p:nvPicPr>
          <p:cNvPr id="10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8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 Selección de </a:t>
            </a:r>
            <a:r>
              <a:rPr lang="es-ES" dirty="0" err="1" smtClean="0"/>
              <a:t>datasets</a:t>
            </a: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Análisis </a:t>
            </a:r>
            <a:r>
              <a:rPr lang="es-ES" dirty="0" err="1" smtClean="0"/>
              <a:t>datasets</a:t>
            </a: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Ontología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 to RDF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RDF </a:t>
            </a:r>
            <a:r>
              <a:rPr lang="es-ES" dirty="0" err="1" smtClean="0"/>
              <a:t>with</a:t>
            </a:r>
            <a:r>
              <a:rPr lang="es-ES" dirty="0" smtClean="0"/>
              <a:t>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RDF </a:t>
            </a:r>
            <a:r>
              <a:rPr lang="es-ES" dirty="0" err="1" smtClean="0"/>
              <a:t>Update</a:t>
            </a: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VoID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2</a:t>
            </a:fld>
            <a:endParaRPr lang="es-ES" sz="24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3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RDF </a:t>
            </a:r>
            <a:r>
              <a:rPr lang="es-ES" sz="6000" dirty="0" err="1"/>
              <a:t>U</a:t>
            </a:r>
            <a:r>
              <a:rPr lang="es-ES" sz="6000" dirty="0" err="1" smtClean="0"/>
              <a:t>pdate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20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Ontología - </a:t>
            </a:r>
            <a:r>
              <a:rPr lang="es-ES" dirty="0" err="1" smtClean="0"/>
              <a:t>Update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21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8" y="4033013"/>
            <a:ext cx="2696977" cy="15362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76" y="4736568"/>
            <a:ext cx="3544441" cy="142735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70" y="4483587"/>
            <a:ext cx="3580613" cy="1790307"/>
          </a:xfrm>
          <a:prstGeom prst="rect">
            <a:avLst/>
          </a:prstGeom>
        </p:spPr>
      </p:pic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26" y="1851447"/>
            <a:ext cx="3109415" cy="215067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5" y="2045477"/>
            <a:ext cx="2368575" cy="19566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5" y="2500753"/>
            <a:ext cx="1599644" cy="196623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09" y="1851447"/>
            <a:ext cx="5086563" cy="2885121"/>
          </a:xfrm>
          <a:prstGeom prst="rect">
            <a:avLst/>
          </a:prstGeom>
        </p:spPr>
      </p:pic>
      <p:pic>
        <p:nvPicPr>
          <p:cNvPr id="15" name="9 Imagen" descr="imag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5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RDF </a:t>
            </a:r>
            <a:r>
              <a:rPr lang="es-ES" dirty="0" err="1" smtClean="0"/>
              <a:t>update</a:t>
            </a:r>
            <a:r>
              <a:rPr lang="es-ES" dirty="0" smtClean="0"/>
              <a:t> – Instalaciones deportivas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22</a:t>
            </a:fld>
            <a:endParaRPr lang="es-ES"/>
          </a:p>
        </p:txBody>
      </p:sp>
      <p:pic>
        <p:nvPicPr>
          <p:cNvPr id="6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0581"/>
            <a:ext cx="9756250" cy="4167188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46" y="1870581"/>
            <a:ext cx="4706471" cy="2192788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04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RDF </a:t>
            </a:r>
            <a:r>
              <a:rPr lang="es-ES" dirty="0" err="1" smtClean="0"/>
              <a:t>update</a:t>
            </a:r>
            <a:r>
              <a:rPr lang="es-ES" dirty="0" smtClean="0"/>
              <a:t> – </a:t>
            </a:r>
            <a:r>
              <a:rPr lang="es-ES" dirty="0"/>
              <a:t>Agenda de actividades deportivas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23</a:t>
            </a:fld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93683"/>
            <a:ext cx="10233745" cy="3251743"/>
          </a:xfr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93" y="1834462"/>
            <a:ext cx="4977510" cy="2286964"/>
          </a:xfrm>
          <a:prstGeom prst="rect">
            <a:avLst/>
          </a:prstGeom>
        </p:spPr>
      </p:pic>
      <p:pic>
        <p:nvPicPr>
          <p:cNvPr id="10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9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RDF </a:t>
            </a:r>
            <a:r>
              <a:rPr lang="es-ES" dirty="0" err="1" smtClean="0"/>
              <a:t>update</a:t>
            </a:r>
            <a:r>
              <a:rPr lang="es-ES" dirty="0" smtClean="0"/>
              <a:t> – Aparcamientos públicos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24</a:t>
            </a:fld>
            <a:endParaRPr lang="es-ES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3513"/>
            <a:ext cx="9627370" cy="4408261"/>
          </a:xfrm>
        </p:spPr>
      </p:pic>
      <p:sp>
        <p:nvSpPr>
          <p:cNvPr id="9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78" y="1900036"/>
            <a:ext cx="4683838" cy="2198536"/>
          </a:xfrm>
          <a:prstGeom prst="rect">
            <a:avLst/>
          </a:prstGeom>
        </p:spPr>
      </p:pic>
      <p:pic>
        <p:nvPicPr>
          <p:cNvPr id="12" name="9 Imagen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00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err="1" smtClean="0"/>
              <a:t>VoID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25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VoID</a:t>
            </a:r>
            <a:r>
              <a:rPr lang="es-ES" dirty="0" smtClean="0"/>
              <a:t> – Instalaciones deportivas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26</a:t>
            </a:fld>
            <a:endParaRPr lang="es-ES"/>
          </a:p>
        </p:txBody>
      </p:sp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" y="2055634"/>
            <a:ext cx="5657850" cy="3638550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21" y="2150643"/>
            <a:ext cx="559195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8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VoID</a:t>
            </a:r>
            <a:r>
              <a:rPr lang="es-ES" dirty="0" smtClean="0"/>
              <a:t> – </a:t>
            </a:r>
            <a:r>
              <a:rPr lang="es-ES" dirty="0"/>
              <a:t>Agenda de actividades deportivas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8" y="1846263"/>
            <a:ext cx="4246209" cy="402272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27</a:t>
            </a:fld>
            <a:endParaRPr lang="es-ES"/>
          </a:p>
        </p:txBody>
      </p:sp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5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VoID</a:t>
            </a:r>
            <a:r>
              <a:rPr lang="es-ES" dirty="0" smtClean="0"/>
              <a:t> – </a:t>
            </a:r>
            <a:r>
              <a:rPr lang="es-ES" dirty="0"/>
              <a:t>Aparcamientos públicos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08" y="1846263"/>
            <a:ext cx="4191510" cy="402272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28</a:t>
            </a:fld>
            <a:endParaRPr lang="es-ES"/>
          </a:p>
        </p:txBody>
      </p:sp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Gracias por su atención,</a:t>
            </a:r>
            <a:br>
              <a:rPr lang="es-ES" sz="6000" dirty="0" smtClean="0"/>
            </a:br>
            <a:r>
              <a:rPr lang="es-ES" sz="6000" dirty="0" smtClean="0"/>
              <a:t>¿preguntas?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29</a:t>
            </a:fld>
            <a:endParaRPr lang="es-ES" sz="2000"/>
          </a:p>
        </p:txBody>
      </p:sp>
      <p:pic>
        <p:nvPicPr>
          <p:cNvPr id="6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Selección de </a:t>
            </a:r>
            <a:r>
              <a:rPr lang="es-ES" sz="6000" dirty="0" err="1" smtClean="0"/>
              <a:t>datasets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3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</a:t>
            </a:r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3302"/>
            <a:ext cx="10058400" cy="4247301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 Selección de </a:t>
            </a:r>
            <a:r>
              <a:rPr lang="es-ES" dirty="0" err="1" smtClean="0"/>
              <a:t>datasets</a:t>
            </a:r>
            <a:r>
              <a:rPr lang="es-ES" dirty="0" smtClean="0"/>
              <a:t> para la consulta de los centros deportivos, eventos deportivos y parkings cercanos en la ciudad de Madrid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 smtClean="0"/>
              <a:t>Inicialmente con las bicicletas de Madrid pero no se encontraron </a:t>
            </a:r>
            <a:r>
              <a:rPr lang="es-ES" dirty="0" err="1" smtClean="0"/>
              <a:t>datasets</a:t>
            </a:r>
            <a:r>
              <a:rPr lang="es-E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Los datos han sido cogidos de la web de datos abiertos </a:t>
            </a:r>
            <a:r>
              <a:rPr lang="es-ES" dirty="0"/>
              <a:t>de Madrid: </a:t>
            </a:r>
            <a:r>
              <a:rPr lang="es-ES" dirty="0">
                <a:hlinkClick r:id="rId2"/>
              </a:rPr>
              <a:t>http://datos.madrid.es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La licencia de los </a:t>
            </a:r>
            <a:r>
              <a:rPr lang="es-ES" dirty="0" err="1"/>
              <a:t>datasets</a:t>
            </a:r>
            <a:r>
              <a:rPr lang="es-ES" dirty="0"/>
              <a:t> escogidos se encuentra en: </a:t>
            </a:r>
            <a:r>
              <a:rPr lang="es-ES" dirty="0">
                <a:hlinkClick r:id="rId3"/>
              </a:rPr>
              <a:t>http://datos.madrid.es/egob/catalogo/aviso-legal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s-E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Los tres CSV seleccionados son: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/>
              <a:t>Instalaciones deportivas: </a:t>
            </a:r>
            <a:r>
              <a:rPr lang="es-ES" dirty="0">
                <a:hlinkClick r:id="rId4"/>
              </a:rPr>
              <a:t>http://datos.madrid.es/portal/site/egob/menuitem.c05c1f754a33a9fbe4b2e4b284f1a5a0/?</a:t>
            </a:r>
            <a:r>
              <a:rPr lang="es-ES" dirty="0" smtClean="0">
                <a:hlinkClick r:id="rId4"/>
              </a:rPr>
              <a:t>vgnextoid=8690aed774503410VgnVCM1000000b205a0aRCRD&amp;vgnextchannel=374512b9ace9f310VgnVCM100000171f5a0aRCRD</a:t>
            </a:r>
            <a:endParaRPr lang="es-E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 smtClean="0"/>
              <a:t>Aparcamientos </a:t>
            </a:r>
            <a:r>
              <a:rPr lang="es-ES" dirty="0"/>
              <a:t>públicos: </a:t>
            </a:r>
            <a:r>
              <a:rPr lang="es-ES" dirty="0">
                <a:hlinkClick r:id="rId5"/>
              </a:rPr>
              <a:t>http://datos.madrid.es/portal/site/egob/menuitem.c05c1f754a33a9fbe4b2e4b284f1a5a0/?</a:t>
            </a:r>
            <a:r>
              <a:rPr lang="es-ES" dirty="0" smtClean="0">
                <a:hlinkClick r:id="rId5"/>
              </a:rPr>
              <a:t>vgnextoid=26e6cc885fcd3410VgnVCM1000000b205a0aRCRD&amp;vgnextchannel=374512b9ace9f310VgnVCM100000171f5a0aRCRD</a:t>
            </a:r>
            <a:endParaRPr lang="es-E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 smtClean="0"/>
              <a:t>Agenda actividades deportivas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http://datos.madrid.es/portal/site/egob/menuitem.c05c1f754a33a9fbe4b2e4b284f1a5a0/?</a:t>
            </a:r>
            <a:r>
              <a:rPr lang="es-ES" dirty="0" smtClean="0">
                <a:hlinkClick r:id="rId6"/>
              </a:rPr>
              <a:t>vgnextoid=b802209e501cb410VgnVCM1000000b205a0aRCRD&amp;vgnextchannel=374512b9ace9f310VgnVCM100000171f5a0aRCRD</a:t>
            </a:r>
            <a:endParaRPr lang="es-ES" dirty="0" smtClean="0"/>
          </a:p>
          <a:p>
            <a:pPr marL="201168" lvl="1" indent="0">
              <a:buNone/>
            </a:pP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4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489164" y="1933302"/>
            <a:ext cx="9170127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9 Imagen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5242" y="1620699"/>
            <a:ext cx="9727934" cy="2616199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Análisis </a:t>
            </a:r>
            <a:r>
              <a:rPr lang="es-ES" sz="6000" dirty="0" err="1" smtClean="0"/>
              <a:t>datasets</a:t>
            </a:r>
            <a:endParaRPr lang="es-ES" sz="600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000" smtClean="0"/>
              <a:t>5</a:t>
            </a:fld>
            <a:endParaRPr lang="es-ES" sz="2000"/>
          </a:p>
        </p:txBody>
      </p:sp>
      <p:pic>
        <p:nvPicPr>
          <p:cNvPr id="7" name="9 Imagen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3302"/>
            <a:ext cx="10058400" cy="4247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smtClean="0"/>
              <a:t>Instalaciones deportivas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 La única columna que se tuvo que</a:t>
            </a:r>
          </a:p>
          <a:p>
            <a:pPr marL="201168" lvl="1" indent="0">
              <a:buNone/>
            </a:pPr>
            <a:r>
              <a:rPr lang="es-ES" dirty="0"/>
              <a:t>c</a:t>
            </a:r>
            <a:r>
              <a:rPr lang="es-ES" dirty="0" smtClean="0"/>
              <a:t>ompletar a mano fue el código postal</a:t>
            </a:r>
          </a:p>
          <a:p>
            <a:pPr marL="201168" lvl="1" indent="0">
              <a:buNone/>
            </a:pPr>
            <a:r>
              <a:rPr lang="es-ES" dirty="0" smtClean="0"/>
              <a:t>que faltaba en algunos casos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 smtClean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6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489164" y="1933302"/>
            <a:ext cx="9170127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63" y="1011981"/>
            <a:ext cx="5649113" cy="51061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" y="3827773"/>
            <a:ext cx="3727739" cy="16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3302"/>
            <a:ext cx="10058400" cy="4247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smtClean="0"/>
              <a:t>Agenda de actividades deportivas </a:t>
            </a:r>
          </a:p>
          <a:p>
            <a:pPr marL="201168" lvl="1" indent="0">
              <a:buNone/>
            </a:pPr>
            <a:endParaRPr lang="es-ES" dirty="0" smtClean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7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489164" y="1933302"/>
            <a:ext cx="9170127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" y="3827773"/>
            <a:ext cx="3727739" cy="16441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52" y="1865349"/>
            <a:ext cx="562053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3302"/>
            <a:ext cx="10058400" cy="4247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smtClean="0"/>
              <a:t>Aparcamientos públicos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8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489164" y="1933302"/>
            <a:ext cx="9170127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Web </a:t>
            </a:r>
            <a:r>
              <a:rPr lang="en-US" sz="2000" dirty="0">
                <a:solidFill>
                  <a:schemeClr val="bg1"/>
                </a:solidFill>
              </a:rPr>
              <a:t>of Linked Data and Semantic Web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" y="3827773"/>
            <a:ext cx="3727739" cy="164411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67" y="2066030"/>
            <a:ext cx="564911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 err="1" smtClean="0"/>
              <a:t>datasets</a:t>
            </a:r>
            <a:r>
              <a:rPr lang="es-ES" dirty="0" smtClean="0"/>
              <a:t> – Estrategia de nombrado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Hash URIs for ontological terms, slash URIs for </a:t>
            </a:r>
            <a:r>
              <a:rPr lang="en-US" dirty="0" smtClean="0"/>
              <a:t>individuals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Domain: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://www.semanticweb.org</a:t>
            </a:r>
            <a:r>
              <a:rPr lang="en-US" dirty="0" smtClean="0"/>
              <a:t>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Ontological terms </a:t>
            </a:r>
            <a:r>
              <a:rPr lang="en-US" dirty="0" smtClean="0"/>
              <a:t>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://www.semanticweb.org/OntologyGroup07</a:t>
            </a:r>
            <a:r>
              <a:rPr lang="en-US" dirty="0" smtClean="0"/>
              <a:t>#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Individuals </a:t>
            </a:r>
            <a:r>
              <a:rPr lang="en-US" dirty="0" smtClean="0"/>
              <a:t>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smtClean="0"/>
              <a:t>www.semanticweb.org/instances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Ontological terms </a:t>
            </a:r>
            <a:r>
              <a:rPr lang="en-US" dirty="0" smtClean="0"/>
              <a:t>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://www.semanticweb.org/OntologyGroup07</a:t>
            </a:r>
            <a:r>
              <a:rPr lang="en-US" dirty="0" smtClean="0"/>
              <a:t>#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Individuals pattern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http://www.semanticweb.org/instances//</a:t>
            </a:r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mtClean="0"/>
              <a:t>9</a:t>
            </a:fld>
            <a:endParaRPr lang="es-ES"/>
          </a:p>
        </p:txBody>
      </p:sp>
      <p:pic>
        <p:nvPicPr>
          <p:cNvPr id="6" name="9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76" y="286603"/>
            <a:ext cx="1028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5982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784</TotalTime>
  <Words>567</Words>
  <Application>Microsoft Office PowerPoint</Application>
  <PresentationFormat>Panorámica</PresentationFormat>
  <Paragraphs>133</Paragraphs>
  <Slides>29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Symbol</vt:lpstr>
      <vt:lpstr>Times New Roman</vt:lpstr>
      <vt:lpstr>Wingdings</vt:lpstr>
      <vt:lpstr>Wingdings 2</vt:lpstr>
      <vt:lpstr>HDOfficeLightV0</vt:lpstr>
      <vt:lpstr>1_HDOfficeLightV0</vt:lpstr>
      <vt:lpstr>Retrospección</vt:lpstr>
      <vt:lpstr>Hands - On</vt:lpstr>
      <vt:lpstr>Índice</vt:lpstr>
      <vt:lpstr>Selección de datasets</vt:lpstr>
      <vt:lpstr>Selección de datasets</vt:lpstr>
      <vt:lpstr>Análisis datasets</vt:lpstr>
      <vt:lpstr>Análisis datasets</vt:lpstr>
      <vt:lpstr>Análisis datasets</vt:lpstr>
      <vt:lpstr>Análisis datasets</vt:lpstr>
      <vt:lpstr>Análisis datasets – Estrategia de nombrado</vt:lpstr>
      <vt:lpstr>Ontología</vt:lpstr>
      <vt:lpstr>Ontología</vt:lpstr>
      <vt:lpstr>Datasets to RDF</vt:lpstr>
      <vt:lpstr>Datasets to RDF – Instalaciones deportivas</vt:lpstr>
      <vt:lpstr>Datasets to RDF – Agenda de actividades deportivas </vt:lpstr>
      <vt:lpstr>Datasets to RDF – Aparcamientos públicos</vt:lpstr>
      <vt:lpstr>RDF with links</vt:lpstr>
      <vt:lpstr>RDF with links – Instalaciones deportivas</vt:lpstr>
      <vt:lpstr>RDF with links – Agenda de actividades deportivas </vt:lpstr>
      <vt:lpstr>RDF with links – Aparcamientos públicos</vt:lpstr>
      <vt:lpstr>RDF Update</vt:lpstr>
      <vt:lpstr>Ontología - Update</vt:lpstr>
      <vt:lpstr>RDF update – Instalaciones deportivas</vt:lpstr>
      <vt:lpstr>RDF update – Agenda de actividades deportivas </vt:lpstr>
      <vt:lpstr>RDF update – Aparcamientos públicos</vt:lpstr>
      <vt:lpstr>VoID</vt:lpstr>
      <vt:lpstr>VoID – Instalaciones deportivas</vt:lpstr>
      <vt:lpstr>VoID – Agenda de actividades deportivas</vt:lpstr>
      <vt:lpstr>VoID – Aparcamientos públicos</vt:lpstr>
      <vt:lpstr>Gracias por su atención, ¿preguntas?</vt:lpstr>
    </vt:vector>
  </TitlesOfParts>
  <Company>TuSoft.org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Sánchez</dc:creator>
  <cp:lastModifiedBy>Juan Aguado</cp:lastModifiedBy>
  <cp:revision>86</cp:revision>
  <dcterms:created xsi:type="dcterms:W3CDTF">2015-11-05T18:50:02Z</dcterms:created>
  <dcterms:modified xsi:type="dcterms:W3CDTF">2015-12-20T18:59:47Z</dcterms:modified>
</cp:coreProperties>
</file>