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67CE81B-739F-4E16-989B-742066A5BEA6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C11835-DC6F-433A-A3EE-3A5B11001982}" type="datetimeFigureOut">
              <a:rPr lang="es-ES" smtClean="0"/>
              <a:t>19/12/2015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7/73/DBpediaLogo.svg/263px-DBpediaLogo.svg.png" TargetMode="External"/><Relationship Id="rId3" Type="http://schemas.openxmlformats.org/officeDocument/2006/relationships/hyperlink" Target="https://firststepsinmadrid.files.wordpress.com/2014/01/barrios-de-madrid.jpg" TargetMode="External"/><Relationship Id="rId7" Type="http://schemas.openxmlformats.org/officeDocument/2006/relationships/hyperlink" Target="https://upload.wikimedia.org/wikipedia/commons/thumb/7/76/Google-refine-logo.svg/2000px-Google-refine-logo.svg.png" TargetMode="External"/><Relationship Id="rId2" Type="http://schemas.openxmlformats.org/officeDocument/2006/relationships/hyperlink" Target="http://static.wixstatic.com/media/ec2589_2bf9e738ee4e44e68e88022fb14da0ed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tegewiki.stanford.edu/images/thumb/4/46/CollabProtege_chat.png/800px-CollabProtege_chat.png" TargetMode="External"/><Relationship Id="rId5" Type="http://schemas.openxmlformats.org/officeDocument/2006/relationships/hyperlink" Target="http://thenewbusinessanalyst.co.za/wp/wp-content/uploads/2013/06/business-requirements-report.jpg" TargetMode="External"/><Relationship Id="rId4" Type="http://schemas.openxmlformats.org/officeDocument/2006/relationships/hyperlink" Target="http://image.slidesharecdn.com/portaldedatosabiertosdelayuntamientodemadrid-140319043935-phpapp01/95/portal-de-datos-abiertos-del-ayuntamiento-de-madrid-14-638.jpg?cb=1395204015" TargetMode="External"/><Relationship Id="rId9" Type="http://schemas.openxmlformats.org/officeDocument/2006/relationships/hyperlink" Target="http://www.w3.org/2012/Talks/0710_phila_bcs/lod-datasets_2011-09-19_colored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Linked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David Álvarez Zubeldia</a:t>
            </a:r>
          </a:p>
          <a:p>
            <a:r>
              <a:rPr lang="es-ES" dirty="0" smtClean="0"/>
              <a:t>Ismael González Oviedo</a:t>
            </a:r>
          </a:p>
          <a:p>
            <a:r>
              <a:rPr lang="es-ES" dirty="0" smtClean="0"/>
              <a:t>Miguel Smurawski Taboada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928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24944"/>
            <a:ext cx="7620000" cy="1143000"/>
          </a:xfrm>
        </p:spPr>
        <p:txBody>
          <a:bodyPr/>
          <a:lstStyle/>
          <a:p>
            <a:pPr algn="ctr"/>
            <a:r>
              <a:rPr lang="es-ES" dirty="0" smtClean="0"/>
              <a:t>Muchas Gracias </a:t>
            </a:r>
            <a:r>
              <a:rPr lang="es-ES" dirty="0" smtClean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015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 (Imágenes)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static.wixstatic.com/media/ec2589_2bf9e738ee4e44e68e88022fb14da0ed.jpg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firststepsinmadrid.files.wordpress.com/2014/01/barrios-de-madrid.jpg</a:t>
            </a:r>
            <a:endParaRPr lang="es-ES" dirty="0" smtClean="0"/>
          </a:p>
          <a:p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image.slidesharecdn.com/portaldedatosabiertosdelayuntamientodemadrid-140319043935-phpapp01/95/portal-de-datos-abiertos-del-ayuntamiento-de-madrid-14-638.jpg?cb=1395204015</a:t>
            </a:r>
            <a:endParaRPr lang="es-ES" dirty="0" smtClean="0"/>
          </a:p>
          <a:p>
            <a:r>
              <a:rPr lang="es-ES" dirty="0">
                <a:hlinkClick r:id="rId5"/>
              </a:rPr>
              <a:t>http://</a:t>
            </a:r>
            <a:r>
              <a:rPr lang="es-ES" dirty="0" smtClean="0">
                <a:hlinkClick r:id="rId5"/>
              </a:rPr>
              <a:t>thenewbusinessanalyst.co.za/wp/wp-content/uploads/2013/06/business-requirements-report.jpg</a:t>
            </a:r>
            <a:endParaRPr lang="es-ES" dirty="0" smtClean="0"/>
          </a:p>
          <a:p>
            <a:r>
              <a:rPr lang="es-ES" dirty="0">
                <a:hlinkClick r:id="rId6"/>
              </a:rPr>
              <a:t>http://</a:t>
            </a:r>
            <a:r>
              <a:rPr lang="es-ES" dirty="0" smtClean="0">
                <a:hlinkClick r:id="rId6"/>
              </a:rPr>
              <a:t>protegewiki.stanford.edu/images/thumb/4/46/CollabProtege_chat.png/800px-CollabProtege_chat.png</a:t>
            </a:r>
            <a:endParaRPr lang="es-ES" dirty="0" smtClean="0"/>
          </a:p>
          <a:p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upload.wikimedia.org/wikipedia/commons/thumb/7/76/Google-refine-logo.svg/2000px-Google-refine-logo.svg.png</a:t>
            </a:r>
            <a:endParaRPr lang="es-ES" dirty="0" smtClean="0"/>
          </a:p>
          <a:p>
            <a:r>
              <a:rPr lang="es-ES" dirty="0">
                <a:hlinkClick r:id="rId8"/>
              </a:rPr>
              <a:t>https://</a:t>
            </a:r>
            <a:r>
              <a:rPr lang="es-ES" dirty="0" smtClean="0">
                <a:hlinkClick r:id="rId8"/>
              </a:rPr>
              <a:t>upload.wikimedia.org/wikipedia/commons/thumb/7/73/DBpediaLogo.svg/263px-DBpediaLogo.svg.png</a:t>
            </a:r>
            <a:endParaRPr lang="es-ES" dirty="0" smtClean="0"/>
          </a:p>
          <a:p>
            <a:r>
              <a:rPr lang="es-ES" dirty="0">
                <a:hlinkClick r:id="rId9"/>
              </a:rPr>
              <a:t>http://</a:t>
            </a:r>
            <a:r>
              <a:rPr lang="es-ES" dirty="0" smtClean="0">
                <a:hlinkClick r:id="rId9"/>
              </a:rPr>
              <a:t>www.w3.org/2012/Talks/0710_phila_bcs/lod-datasets_2011-09-19_colored.png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18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Relación entre Data Set</a:t>
            </a:r>
          </a:p>
          <a:p>
            <a:pPr lvl="1"/>
            <a:r>
              <a:rPr lang="es-ES" sz="3600" dirty="0" smtClean="0"/>
              <a:t>Farmacias y barrios de </a:t>
            </a:r>
            <a:r>
              <a:rPr lang="es-ES" sz="3600" dirty="0"/>
              <a:t>M</a:t>
            </a:r>
            <a:r>
              <a:rPr lang="es-ES" sz="3600" dirty="0" smtClean="0"/>
              <a:t>adrid</a:t>
            </a:r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56992"/>
            <a:ext cx="3728986" cy="20882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371966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 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Búsqueda de CSV en datos.madrid.es</a:t>
            </a:r>
          </a:p>
          <a:p>
            <a:endParaRPr lang="es-ES" sz="3600" dirty="0" smtClean="0"/>
          </a:p>
          <a:p>
            <a:endParaRPr lang="es-ES" sz="3600" dirty="0"/>
          </a:p>
          <a:p>
            <a:endParaRPr lang="es-ES" sz="3600" dirty="0" smtClean="0"/>
          </a:p>
          <a:p>
            <a:pPr marL="114300" indent="0">
              <a:buNone/>
            </a:pPr>
            <a:endParaRPr lang="es-ES" sz="3600" dirty="0" smtClean="0"/>
          </a:p>
          <a:p>
            <a:pPr marL="114300" indent="0">
              <a:buNone/>
            </a:pPr>
            <a:endParaRPr lang="es-ES" sz="3600" dirty="0"/>
          </a:p>
          <a:p>
            <a:r>
              <a:rPr lang="es-ES" sz="3600" dirty="0" smtClean="0"/>
              <a:t>Obtención de CSV compatibles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76872"/>
            <a:ext cx="4190603" cy="31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1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Segundo 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Creación de los requisitos para usar el </a:t>
            </a:r>
            <a:r>
              <a:rPr lang="es-ES" sz="3600" dirty="0" err="1" smtClean="0"/>
              <a:t>dataset</a:t>
            </a:r>
            <a:endParaRPr lang="es-ES" sz="3600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73016"/>
            <a:ext cx="2743200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Tercer 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Creación de la ontología con </a:t>
            </a:r>
            <a:r>
              <a:rPr lang="es-ES" sz="3600" dirty="0" err="1" smtClean="0"/>
              <a:t>protégé</a:t>
            </a:r>
            <a:endParaRPr lang="es-ES" sz="36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7177608" cy="31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Cuarto 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Primer contacto con google refine</a:t>
            </a:r>
          </a:p>
          <a:p>
            <a:r>
              <a:rPr lang="es-ES" sz="3600" dirty="0" smtClean="0"/>
              <a:t>Mejora de los datos obtenidos del CSV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21798"/>
            <a:ext cx="3589497" cy="33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5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Quinto 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Enlazar nuestros datos con </a:t>
            </a:r>
            <a:r>
              <a:rPr lang="es-ES" sz="3600" dirty="0" err="1" smtClean="0"/>
              <a:t>DataSet</a:t>
            </a:r>
            <a:r>
              <a:rPr lang="es-ES" sz="3600" dirty="0" smtClean="0"/>
              <a:t> disponibles en distintas plataformas de datos abiertos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00500"/>
            <a:ext cx="25050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3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Sexto 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Creación de la ontología con las relaciones del paso </a:t>
            </a:r>
            <a:r>
              <a:rPr lang="es-ES" sz="3600" dirty="0" smtClean="0"/>
              <a:t>previo</a:t>
            </a:r>
            <a:endParaRPr lang="es-ES" sz="3600" dirty="0"/>
          </a:p>
          <a:p>
            <a:r>
              <a:rPr lang="es-ES" sz="3600" dirty="0" smtClean="0"/>
              <a:t>Creación de dominios de datos que no se encontrasen en estos </a:t>
            </a:r>
            <a:r>
              <a:rPr lang="es-ES" sz="3600" dirty="0" err="1" smtClean="0"/>
              <a:t>dataset</a:t>
            </a:r>
            <a:endParaRPr lang="es-ES" sz="3600" dirty="0" smtClean="0"/>
          </a:p>
          <a:p>
            <a:pPr marL="114300" indent="0">
              <a:buNone/>
            </a:pP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138327"/>
            <a:ext cx="3707904" cy="24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Séptimo 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Integración con metadatos</a:t>
            </a:r>
          </a:p>
          <a:p>
            <a:endParaRPr lang="es-ES" sz="3600" dirty="0"/>
          </a:p>
          <a:p>
            <a:endParaRPr lang="es-ES" sz="3600" dirty="0" smtClean="0"/>
          </a:p>
          <a:p>
            <a:r>
              <a:rPr lang="es-ES" sz="3600" dirty="0" err="1" smtClean="0"/>
              <a:t>Void</a:t>
            </a:r>
            <a:endParaRPr lang="es-ES" sz="3600" dirty="0" smtClean="0"/>
          </a:p>
          <a:p>
            <a:endParaRPr lang="es-ES" sz="3600" dirty="0"/>
          </a:p>
          <a:p>
            <a:endParaRPr lang="es-ES" sz="3600" dirty="0" smtClean="0"/>
          </a:p>
          <a:p>
            <a:r>
              <a:rPr lang="es-ES" sz="3600" dirty="0" smtClean="0"/>
              <a:t>DCAT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040108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</TotalTime>
  <Words>140</Words>
  <Application>Microsoft Office PowerPoint</Application>
  <PresentationFormat>Presentación en pantalla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Wingdings</vt:lpstr>
      <vt:lpstr>Adyacencia</vt:lpstr>
      <vt:lpstr>Linked Data</vt:lpstr>
      <vt:lpstr>Introducción</vt:lpstr>
      <vt:lpstr>Primer paso</vt:lpstr>
      <vt:lpstr>Segundo paso</vt:lpstr>
      <vt:lpstr>Tercer paso</vt:lpstr>
      <vt:lpstr>Cuarto paso</vt:lpstr>
      <vt:lpstr>Quinto paso</vt:lpstr>
      <vt:lpstr>Sexto Paso</vt:lpstr>
      <vt:lpstr>Séptimo paso</vt:lpstr>
      <vt:lpstr>Muchas Gracias </vt:lpstr>
      <vt:lpstr>Bibliografía (Imágenes)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</dc:title>
  <dc:creator>Davidaz Álvarez Zubeldia</dc:creator>
  <cp:lastModifiedBy>UserPC</cp:lastModifiedBy>
  <cp:revision>20</cp:revision>
  <dcterms:created xsi:type="dcterms:W3CDTF">2015-12-19T11:01:08Z</dcterms:created>
  <dcterms:modified xsi:type="dcterms:W3CDTF">2015-12-19T12:36:33Z</dcterms:modified>
</cp:coreProperties>
</file>