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61" r:id="rId4"/>
    <p:sldId id="259" r:id="rId5"/>
    <p:sldId id="260"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53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E151D6-1C1B-4EBD-ADA2-C314A262D0D6}" type="datetimeFigureOut">
              <a:rPr lang="en-IN" smtClean="0"/>
              <a:t>09-04-2025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1F29A8-3D0B-4F7C-AD36-2579B8CE6AAA}" type="slidenum">
              <a:rPr lang="en-IN" smtClean="0"/>
              <a:t>‹#›</a:t>
            </a:fld>
            <a:endParaRPr lang="en-IN"/>
          </a:p>
        </p:txBody>
      </p:sp>
    </p:spTree>
    <p:extLst>
      <p:ext uri="{BB962C8B-B14F-4D97-AF65-F5344CB8AC3E}">
        <p14:creationId xmlns:p14="http://schemas.microsoft.com/office/powerpoint/2010/main" val="37606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C1F29A8-3D0B-4F7C-AD36-2579B8CE6AAA}" type="slidenum">
              <a:rPr lang="en-IN" smtClean="0"/>
              <a:t>11</a:t>
            </a:fld>
            <a:endParaRPr lang="en-IN"/>
          </a:p>
        </p:txBody>
      </p:sp>
    </p:spTree>
    <p:extLst>
      <p:ext uri="{BB962C8B-B14F-4D97-AF65-F5344CB8AC3E}">
        <p14:creationId xmlns:p14="http://schemas.microsoft.com/office/powerpoint/2010/main" val="1828788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29C2A-0857-D2E8-414B-32B24EE243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DF70BEE-A78F-E285-352D-0EE68D576C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F760877-396C-5D03-03D5-488ABD002C8B}"/>
              </a:ext>
            </a:extLst>
          </p:cNvPr>
          <p:cNvSpPr>
            <a:spLocks noGrp="1"/>
          </p:cNvSpPr>
          <p:nvPr>
            <p:ph type="dt" sz="half" idx="10"/>
          </p:nvPr>
        </p:nvSpPr>
        <p:spPr/>
        <p:txBody>
          <a:bodyPr/>
          <a:lstStyle/>
          <a:p>
            <a:fld id="{81B4C45C-D61E-4D3D-9DC8-9ADDA6BB436C}" type="datetimeFigureOut">
              <a:rPr lang="en-IN" smtClean="0"/>
              <a:t>09-04-2025</a:t>
            </a:fld>
            <a:endParaRPr lang="en-IN"/>
          </a:p>
        </p:txBody>
      </p:sp>
      <p:sp>
        <p:nvSpPr>
          <p:cNvPr id="5" name="Footer Placeholder 4">
            <a:extLst>
              <a:ext uri="{FF2B5EF4-FFF2-40B4-BE49-F238E27FC236}">
                <a16:creationId xmlns:a16="http://schemas.microsoft.com/office/drawing/2014/main" id="{D7347E05-5694-D66A-697A-E6D8A80784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4C770B-4003-DCA3-3BFE-A5DB11362BA4}"/>
              </a:ext>
            </a:extLst>
          </p:cNvPr>
          <p:cNvSpPr>
            <a:spLocks noGrp="1"/>
          </p:cNvSpPr>
          <p:nvPr>
            <p:ph type="sldNum" sz="quarter" idx="12"/>
          </p:nvPr>
        </p:nvSpPr>
        <p:spPr/>
        <p:txBody>
          <a:bodyPr/>
          <a:lstStyle/>
          <a:p>
            <a:fld id="{9DA831FA-653A-4BC4-B2C8-1EF993604A37}" type="slidenum">
              <a:rPr lang="en-IN" smtClean="0"/>
              <a:t>‹#›</a:t>
            </a:fld>
            <a:endParaRPr lang="en-IN"/>
          </a:p>
        </p:txBody>
      </p:sp>
    </p:spTree>
    <p:extLst>
      <p:ext uri="{BB962C8B-B14F-4D97-AF65-F5344CB8AC3E}">
        <p14:creationId xmlns:p14="http://schemas.microsoft.com/office/powerpoint/2010/main" val="78442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7DCB7-B011-25F6-C4B2-941DF1651C4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E827BA3-42EC-5F24-3C03-05FF7318CF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6D190F-7642-759F-8451-88E4E8E0A0F5}"/>
              </a:ext>
            </a:extLst>
          </p:cNvPr>
          <p:cNvSpPr>
            <a:spLocks noGrp="1"/>
          </p:cNvSpPr>
          <p:nvPr>
            <p:ph type="dt" sz="half" idx="10"/>
          </p:nvPr>
        </p:nvSpPr>
        <p:spPr/>
        <p:txBody>
          <a:bodyPr/>
          <a:lstStyle/>
          <a:p>
            <a:fld id="{81B4C45C-D61E-4D3D-9DC8-9ADDA6BB436C}" type="datetimeFigureOut">
              <a:rPr lang="en-IN" smtClean="0"/>
              <a:t>09-04-2025</a:t>
            </a:fld>
            <a:endParaRPr lang="en-IN"/>
          </a:p>
        </p:txBody>
      </p:sp>
      <p:sp>
        <p:nvSpPr>
          <p:cNvPr id="5" name="Footer Placeholder 4">
            <a:extLst>
              <a:ext uri="{FF2B5EF4-FFF2-40B4-BE49-F238E27FC236}">
                <a16:creationId xmlns:a16="http://schemas.microsoft.com/office/drawing/2014/main" id="{C96E3D73-CE84-CBA5-86DB-E5029F81CC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AE061D-00BA-7BC7-9E21-0587CB13937A}"/>
              </a:ext>
            </a:extLst>
          </p:cNvPr>
          <p:cNvSpPr>
            <a:spLocks noGrp="1"/>
          </p:cNvSpPr>
          <p:nvPr>
            <p:ph type="sldNum" sz="quarter" idx="12"/>
          </p:nvPr>
        </p:nvSpPr>
        <p:spPr/>
        <p:txBody>
          <a:bodyPr/>
          <a:lstStyle/>
          <a:p>
            <a:fld id="{9DA831FA-653A-4BC4-B2C8-1EF993604A37}" type="slidenum">
              <a:rPr lang="en-IN" smtClean="0"/>
              <a:t>‹#›</a:t>
            </a:fld>
            <a:endParaRPr lang="en-IN"/>
          </a:p>
        </p:txBody>
      </p:sp>
    </p:spTree>
    <p:extLst>
      <p:ext uri="{BB962C8B-B14F-4D97-AF65-F5344CB8AC3E}">
        <p14:creationId xmlns:p14="http://schemas.microsoft.com/office/powerpoint/2010/main" val="1870724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19552A-256D-543D-256C-ABEB9A8F89F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E9E8C02-3527-BCB1-2162-F8C13D7777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74643A-A9F7-DB8F-0457-BAE8D747802D}"/>
              </a:ext>
            </a:extLst>
          </p:cNvPr>
          <p:cNvSpPr>
            <a:spLocks noGrp="1"/>
          </p:cNvSpPr>
          <p:nvPr>
            <p:ph type="dt" sz="half" idx="10"/>
          </p:nvPr>
        </p:nvSpPr>
        <p:spPr/>
        <p:txBody>
          <a:bodyPr/>
          <a:lstStyle/>
          <a:p>
            <a:fld id="{81B4C45C-D61E-4D3D-9DC8-9ADDA6BB436C}" type="datetimeFigureOut">
              <a:rPr lang="en-IN" smtClean="0"/>
              <a:t>09-04-2025</a:t>
            </a:fld>
            <a:endParaRPr lang="en-IN"/>
          </a:p>
        </p:txBody>
      </p:sp>
      <p:sp>
        <p:nvSpPr>
          <p:cNvPr id="5" name="Footer Placeholder 4">
            <a:extLst>
              <a:ext uri="{FF2B5EF4-FFF2-40B4-BE49-F238E27FC236}">
                <a16:creationId xmlns:a16="http://schemas.microsoft.com/office/drawing/2014/main" id="{0C4779E7-2BE1-BE96-718B-806D2E29CA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E34880-84C7-F4F8-07AA-C14697FF3961}"/>
              </a:ext>
            </a:extLst>
          </p:cNvPr>
          <p:cNvSpPr>
            <a:spLocks noGrp="1"/>
          </p:cNvSpPr>
          <p:nvPr>
            <p:ph type="sldNum" sz="quarter" idx="12"/>
          </p:nvPr>
        </p:nvSpPr>
        <p:spPr/>
        <p:txBody>
          <a:bodyPr/>
          <a:lstStyle/>
          <a:p>
            <a:fld id="{9DA831FA-653A-4BC4-B2C8-1EF993604A37}" type="slidenum">
              <a:rPr lang="en-IN" smtClean="0"/>
              <a:t>‹#›</a:t>
            </a:fld>
            <a:endParaRPr lang="en-IN"/>
          </a:p>
        </p:txBody>
      </p:sp>
    </p:spTree>
    <p:extLst>
      <p:ext uri="{BB962C8B-B14F-4D97-AF65-F5344CB8AC3E}">
        <p14:creationId xmlns:p14="http://schemas.microsoft.com/office/powerpoint/2010/main" val="1530960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4E362-C1B8-3613-400B-6626DB39DB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E5B1BC8-E0F1-EFC4-DC2A-1E5E0A88F5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0263B9-AFEF-FFE0-BAB8-C9A835D5EB25}"/>
              </a:ext>
            </a:extLst>
          </p:cNvPr>
          <p:cNvSpPr>
            <a:spLocks noGrp="1"/>
          </p:cNvSpPr>
          <p:nvPr>
            <p:ph type="dt" sz="half" idx="10"/>
          </p:nvPr>
        </p:nvSpPr>
        <p:spPr/>
        <p:txBody>
          <a:bodyPr/>
          <a:lstStyle/>
          <a:p>
            <a:fld id="{81B4C45C-D61E-4D3D-9DC8-9ADDA6BB436C}" type="datetimeFigureOut">
              <a:rPr lang="en-IN" smtClean="0"/>
              <a:t>09-04-2025</a:t>
            </a:fld>
            <a:endParaRPr lang="en-IN"/>
          </a:p>
        </p:txBody>
      </p:sp>
      <p:sp>
        <p:nvSpPr>
          <p:cNvPr id="5" name="Footer Placeholder 4">
            <a:extLst>
              <a:ext uri="{FF2B5EF4-FFF2-40B4-BE49-F238E27FC236}">
                <a16:creationId xmlns:a16="http://schemas.microsoft.com/office/drawing/2014/main" id="{5DA84F5B-B741-6734-6B0E-A5AEE6D358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6E6887-C2CB-DC2C-A889-C43022BD66A0}"/>
              </a:ext>
            </a:extLst>
          </p:cNvPr>
          <p:cNvSpPr>
            <a:spLocks noGrp="1"/>
          </p:cNvSpPr>
          <p:nvPr>
            <p:ph type="sldNum" sz="quarter" idx="12"/>
          </p:nvPr>
        </p:nvSpPr>
        <p:spPr/>
        <p:txBody>
          <a:bodyPr/>
          <a:lstStyle/>
          <a:p>
            <a:fld id="{9DA831FA-653A-4BC4-B2C8-1EF993604A37}" type="slidenum">
              <a:rPr lang="en-IN" smtClean="0"/>
              <a:t>‹#›</a:t>
            </a:fld>
            <a:endParaRPr lang="en-IN"/>
          </a:p>
        </p:txBody>
      </p:sp>
    </p:spTree>
    <p:extLst>
      <p:ext uri="{BB962C8B-B14F-4D97-AF65-F5344CB8AC3E}">
        <p14:creationId xmlns:p14="http://schemas.microsoft.com/office/powerpoint/2010/main" val="739509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07A3B-7C1B-A458-B9F0-428333C6A7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69EDA7C-0650-7BBD-C5A5-E65FEABDD5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5BC5FC-6C68-A067-EE1E-366E9BEABB12}"/>
              </a:ext>
            </a:extLst>
          </p:cNvPr>
          <p:cNvSpPr>
            <a:spLocks noGrp="1"/>
          </p:cNvSpPr>
          <p:nvPr>
            <p:ph type="dt" sz="half" idx="10"/>
          </p:nvPr>
        </p:nvSpPr>
        <p:spPr/>
        <p:txBody>
          <a:bodyPr/>
          <a:lstStyle/>
          <a:p>
            <a:fld id="{81B4C45C-D61E-4D3D-9DC8-9ADDA6BB436C}" type="datetimeFigureOut">
              <a:rPr lang="en-IN" smtClean="0"/>
              <a:t>09-04-2025</a:t>
            </a:fld>
            <a:endParaRPr lang="en-IN"/>
          </a:p>
        </p:txBody>
      </p:sp>
      <p:sp>
        <p:nvSpPr>
          <p:cNvPr id="5" name="Footer Placeholder 4">
            <a:extLst>
              <a:ext uri="{FF2B5EF4-FFF2-40B4-BE49-F238E27FC236}">
                <a16:creationId xmlns:a16="http://schemas.microsoft.com/office/drawing/2014/main" id="{3B6720BA-A370-CF5D-DEFD-5C1614BC5E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97A4DB-4652-5768-4BEE-07508C0073EB}"/>
              </a:ext>
            </a:extLst>
          </p:cNvPr>
          <p:cNvSpPr>
            <a:spLocks noGrp="1"/>
          </p:cNvSpPr>
          <p:nvPr>
            <p:ph type="sldNum" sz="quarter" idx="12"/>
          </p:nvPr>
        </p:nvSpPr>
        <p:spPr/>
        <p:txBody>
          <a:bodyPr/>
          <a:lstStyle/>
          <a:p>
            <a:fld id="{9DA831FA-653A-4BC4-B2C8-1EF993604A37}" type="slidenum">
              <a:rPr lang="en-IN" smtClean="0"/>
              <a:t>‹#›</a:t>
            </a:fld>
            <a:endParaRPr lang="en-IN"/>
          </a:p>
        </p:txBody>
      </p:sp>
    </p:spTree>
    <p:extLst>
      <p:ext uri="{BB962C8B-B14F-4D97-AF65-F5344CB8AC3E}">
        <p14:creationId xmlns:p14="http://schemas.microsoft.com/office/powerpoint/2010/main" val="350708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21B9F-8832-EC9B-35B9-C6DB7960774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C2A8B3D-3FD4-72EF-6BC5-E704BAEAB5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86512D2-A23B-412B-24A6-8C4A2E78A6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152AC69-52D4-E4CC-A5AD-1BF5F0F078E8}"/>
              </a:ext>
            </a:extLst>
          </p:cNvPr>
          <p:cNvSpPr>
            <a:spLocks noGrp="1"/>
          </p:cNvSpPr>
          <p:nvPr>
            <p:ph type="dt" sz="half" idx="10"/>
          </p:nvPr>
        </p:nvSpPr>
        <p:spPr/>
        <p:txBody>
          <a:bodyPr/>
          <a:lstStyle/>
          <a:p>
            <a:fld id="{81B4C45C-D61E-4D3D-9DC8-9ADDA6BB436C}" type="datetimeFigureOut">
              <a:rPr lang="en-IN" smtClean="0"/>
              <a:t>09-04-2025</a:t>
            </a:fld>
            <a:endParaRPr lang="en-IN"/>
          </a:p>
        </p:txBody>
      </p:sp>
      <p:sp>
        <p:nvSpPr>
          <p:cNvPr id="6" name="Footer Placeholder 5">
            <a:extLst>
              <a:ext uri="{FF2B5EF4-FFF2-40B4-BE49-F238E27FC236}">
                <a16:creationId xmlns:a16="http://schemas.microsoft.com/office/drawing/2014/main" id="{306D3F15-363F-1D4E-6FF5-2C80C79987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702D73-4B44-C6DA-4609-0CC800AFA9FA}"/>
              </a:ext>
            </a:extLst>
          </p:cNvPr>
          <p:cNvSpPr>
            <a:spLocks noGrp="1"/>
          </p:cNvSpPr>
          <p:nvPr>
            <p:ph type="sldNum" sz="quarter" idx="12"/>
          </p:nvPr>
        </p:nvSpPr>
        <p:spPr/>
        <p:txBody>
          <a:bodyPr/>
          <a:lstStyle/>
          <a:p>
            <a:fld id="{9DA831FA-653A-4BC4-B2C8-1EF993604A37}" type="slidenum">
              <a:rPr lang="en-IN" smtClean="0"/>
              <a:t>‹#›</a:t>
            </a:fld>
            <a:endParaRPr lang="en-IN"/>
          </a:p>
        </p:txBody>
      </p:sp>
    </p:spTree>
    <p:extLst>
      <p:ext uri="{BB962C8B-B14F-4D97-AF65-F5344CB8AC3E}">
        <p14:creationId xmlns:p14="http://schemas.microsoft.com/office/powerpoint/2010/main" val="1896129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C8FD-2B9C-F378-1001-B3EC52BF676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EB1775-94F6-E0A1-3786-1E5151726C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DED7A4-AAE4-4CEE-5C97-9C76681B0B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BA356DF-84A9-845C-1961-6D37875330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F15A10-60A3-A2C3-234F-7E2E486F45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AC5E95A-D111-D963-03F1-056E980191A7}"/>
              </a:ext>
            </a:extLst>
          </p:cNvPr>
          <p:cNvSpPr>
            <a:spLocks noGrp="1"/>
          </p:cNvSpPr>
          <p:nvPr>
            <p:ph type="dt" sz="half" idx="10"/>
          </p:nvPr>
        </p:nvSpPr>
        <p:spPr/>
        <p:txBody>
          <a:bodyPr/>
          <a:lstStyle/>
          <a:p>
            <a:fld id="{81B4C45C-D61E-4D3D-9DC8-9ADDA6BB436C}" type="datetimeFigureOut">
              <a:rPr lang="en-IN" smtClean="0"/>
              <a:t>09-04-2025</a:t>
            </a:fld>
            <a:endParaRPr lang="en-IN"/>
          </a:p>
        </p:txBody>
      </p:sp>
      <p:sp>
        <p:nvSpPr>
          <p:cNvPr id="8" name="Footer Placeholder 7">
            <a:extLst>
              <a:ext uri="{FF2B5EF4-FFF2-40B4-BE49-F238E27FC236}">
                <a16:creationId xmlns:a16="http://schemas.microsoft.com/office/drawing/2014/main" id="{EB370DC0-650F-520D-482E-D1D04B301DD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70AC5C4-1CA4-C37E-3C98-FA9E54BC0C8D}"/>
              </a:ext>
            </a:extLst>
          </p:cNvPr>
          <p:cNvSpPr>
            <a:spLocks noGrp="1"/>
          </p:cNvSpPr>
          <p:nvPr>
            <p:ph type="sldNum" sz="quarter" idx="12"/>
          </p:nvPr>
        </p:nvSpPr>
        <p:spPr/>
        <p:txBody>
          <a:bodyPr/>
          <a:lstStyle/>
          <a:p>
            <a:fld id="{9DA831FA-653A-4BC4-B2C8-1EF993604A37}" type="slidenum">
              <a:rPr lang="en-IN" smtClean="0"/>
              <a:t>‹#›</a:t>
            </a:fld>
            <a:endParaRPr lang="en-IN"/>
          </a:p>
        </p:txBody>
      </p:sp>
    </p:spTree>
    <p:extLst>
      <p:ext uri="{BB962C8B-B14F-4D97-AF65-F5344CB8AC3E}">
        <p14:creationId xmlns:p14="http://schemas.microsoft.com/office/powerpoint/2010/main" val="3741656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1D207-2CFE-873D-38CB-F5EDCF3940E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851B8B7-4200-8586-06DD-8151F119C7D0}"/>
              </a:ext>
            </a:extLst>
          </p:cNvPr>
          <p:cNvSpPr>
            <a:spLocks noGrp="1"/>
          </p:cNvSpPr>
          <p:nvPr>
            <p:ph type="dt" sz="half" idx="10"/>
          </p:nvPr>
        </p:nvSpPr>
        <p:spPr/>
        <p:txBody>
          <a:bodyPr/>
          <a:lstStyle/>
          <a:p>
            <a:fld id="{81B4C45C-D61E-4D3D-9DC8-9ADDA6BB436C}" type="datetimeFigureOut">
              <a:rPr lang="en-IN" smtClean="0"/>
              <a:t>09-04-2025</a:t>
            </a:fld>
            <a:endParaRPr lang="en-IN"/>
          </a:p>
        </p:txBody>
      </p:sp>
      <p:sp>
        <p:nvSpPr>
          <p:cNvPr id="4" name="Footer Placeholder 3">
            <a:extLst>
              <a:ext uri="{FF2B5EF4-FFF2-40B4-BE49-F238E27FC236}">
                <a16:creationId xmlns:a16="http://schemas.microsoft.com/office/drawing/2014/main" id="{C18A0E70-B44B-CAF6-D82D-E768E3FCB38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40D55EA-2F19-8F59-D814-BE2B4B7F8DC2}"/>
              </a:ext>
            </a:extLst>
          </p:cNvPr>
          <p:cNvSpPr>
            <a:spLocks noGrp="1"/>
          </p:cNvSpPr>
          <p:nvPr>
            <p:ph type="sldNum" sz="quarter" idx="12"/>
          </p:nvPr>
        </p:nvSpPr>
        <p:spPr/>
        <p:txBody>
          <a:bodyPr/>
          <a:lstStyle/>
          <a:p>
            <a:fld id="{9DA831FA-653A-4BC4-B2C8-1EF993604A37}" type="slidenum">
              <a:rPr lang="en-IN" smtClean="0"/>
              <a:t>‹#›</a:t>
            </a:fld>
            <a:endParaRPr lang="en-IN"/>
          </a:p>
        </p:txBody>
      </p:sp>
    </p:spTree>
    <p:extLst>
      <p:ext uri="{BB962C8B-B14F-4D97-AF65-F5344CB8AC3E}">
        <p14:creationId xmlns:p14="http://schemas.microsoft.com/office/powerpoint/2010/main" val="1633531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70B42B-9E45-07B9-E32F-DB43B7DA91D4}"/>
              </a:ext>
            </a:extLst>
          </p:cNvPr>
          <p:cNvSpPr>
            <a:spLocks noGrp="1"/>
          </p:cNvSpPr>
          <p:nvPr>
            <p:ph type="dt" sz="half" idx="10"/>
          </p:nvPr>
        </p:nvSpPr>
        <p:spPr/>
        <p:txBody>
          <a:bodyPr/>
          <a:lstStyle/>
          <a:p>
            <a:fld id="{81B4C45C-D61E-4D3D-9DC8-9ADDA6BB436C}" type="datetimeFigureOut">
              <a:rPr lang="en-IN" smtClean="0"/>
              <a:t>09-04-2025</a:t>
            </a:fld>
            <a:endParaRPr lang="en-IN"/>
          </a:p>
        </p:txBody>
      </p:sp>
      <p:sp>
        <p:nvSpPr>
          <p:cNvPr id="3" name="Footer Placeholder 2">
            <a:extLst>
              <a:ext uri="{FF2B5EF4-FFF2-40B4-BE49-F238E27FC236}">
                <a16:creationId xmlns:a16="http://schemas.microsoft.com/office/drawing/2014/main" id="{9F32FF28-F399-7DBC-9278-288261E5CAA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7E332EF-F72A-58E3-4D04-D46674709950}"/>
              </a:ext>
            </a:extLst>
          </p:cNvPr>
          <p:cNvSpPr>
            <a:spLocks noGrp="1"/>
          </p:cNvSpPr>
          <p:nvPr>
            <p:ph type="sldNum" sz="quarter" idx="12"/>
          </p:nvPr>
        </p:nvSpPr>
        <p:spPr/>
        <p:txBody>
          <a:bodyPr/>
          <a:lstStyle/>
          <a:p>
            <a:fld id="{9DA831FA-653A-4BC4-B2C8-1EF993604A37}" type="slidenum">
              <a:rPr lang="en-IN" smtClean="0"/>
              <a:t>‹#›</a:t>
            </a:fld>
            <a:endParaRPr lang="en-IN"/>
          </a:p>
        </p:txBody>
      </p:sp>
    </p:spTree>
    <p:extLst>
      <p:ext uri="{BB962C8B-B14F-4D97-AF65-F5344CB8AC3E}">
        <p14:creationId xmlns:p14="http://schemas.microsoft.com/office/powerpoint/2010/main" val="1467689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C09D3-920F-DE30-D6BD-FAA32D9F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811680B-68A0-D82B-C9CA-5A5DEFA63F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9EFADDE-2DCF-C70B-0F0F-823CBB3C69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54600C-3C2B-DC72-3251-FBC1108F8FD5}"/>
              </a:ext>
            </a:extLst>
          </p:cNvPr>
          <p:cNvSpPr>
            <a:spLocks noGrp="1"/>
          </p:cNvSpPr>
          <p:nvPr>
            <p:ph type="dt" sz="half" idx="10"/>
          </p:nvPr>
        </p:nvSpPr>
        <p:spPr/>
        <p:txBody>
          <a:bodyPr/>
          <a:lstStyle/>
          <a:p>
            <a:fld id="{81B4C45C-D61E-4D3D-9DC8-9ADDA6BB436C}" type="datetimeFigureOut">
              <a:rPr lang="en-IN" smtClean="0"/>
              <a:t>09-04-2025</a:t>
            </a:fld>
            <a:endParaRPr lang="en-IN"/>
          </a:p>
        </p:txBody>
      </p:sp>
      <p:sp>
        <p:nvSpPr>
          <p:cNvPr id="6" name="Footer Placeholder 5">
            <a:extLst>
              <a:ext uri="{FF2B5EF4-FFF2-40B4-BE49-F238E27FC236}">
                <a16:creationId xmlns:a16="http://schemas.microsoft.com/office/drawing/2014/main" id="{5F930F31-5301-D043-D165-F5F0D2E17D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64D8F0-7706-BD12-1A75-CB30156AD5B2}"/>
              </a:ext>
            </a:extLst>
          </p:cNvPr>
          <p:cNvSpPr>
            <a:spLocks noGrp="1"/>
          </p:cNvSpPr>
          <p:nvPr>
            <p:ph type="sldNum" sz="quarter" idx="12"/>
          </p:nvPr>
        </p:nvSpPr>
        <p:spPr/>
        <p:txBody>
          <a:bodyPr/>
          <a:lstStyle/>
          <a:p>
            <a:fld id="{9DA831FA-653A-4BC4-B2C8-1EF993604A37}" type="slidenum">
              <a:rPr lang="en-IN" smtClean="0"/>
              <a:t>‹#›</a:t>
            </a:fld>
            <a:endParaRPr lang="en-IN"/>
          </a:p>
        </p:txBody>
      </p:sp>
    </p:spTree>
    <p:extLst>
      <p:ext uri="{BB962C8B-B14F-4D97-AF65-F5344CB8AC3E}">
        <p14:creationId xmlns:p14="http://schemas.microsoft.com/office/powerpoint/2010/main" val="3257700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5D679-682E-A03B-E1EE-03451A2434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5F4D8AC-F48A-9160-85DC-CC497B8000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436CF28-A9D0-5895-9BA7-CBC4A69F68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11E8AB-C78C-CB75-039C-BE01E8627310}"/>
              </a:ext>
            </a:extLst>
          </p:cNvPr>
          <p:cNvSpPr>
            <a:spLocks noGrp="1"/>
          </p:cNvSpPr>
          <p:nvPr>
            <p:ph type="dt" sz="half" idx="10"/>
          </p:nvPr>
        </p:nvSpPr>
        <p:spPr/>
        <p:txBody>
          <a:bodyPr/>
          <a:lstStyle/>
          <a:p>
            <a:fld id="{81B4C45C-D61E-4D3D-9DC8-9ADDA6BB436C}" type="datetimeFigureOut">
              <a:rPr lang="en-IN" smtClean="0"/>
              <a:t>09-04-2025</a:t>
            </a:fld>
            <a:endParaRPr lang="en-IN"/>
          </a:p>
        </p:txBody>
      </p:sp>
      <p:sp>
        <p:nvSpPr>
          <p:cNvPr id="6" name="Footer Placeholder 5">
            <a:extLst>
              <a:ext uri="{FF2B5EF4-FFF2-40B4-BE49-F238E27FC236}">
                <a16:creationId xmlns:a16="http://schemas.microsoft.com/office/drawing/2014/main" id="{875F00B1-5815-8733-E024-4A3ECB1C4D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E3B508-ACEE-E227-0DF3-491068BBC023}"/>
              </a:ext>
            </a:extLst>
          </p:cNvPr>
          <p:cNvSpPr>
            <a:spLocks noGrp="1"/>
          </p:cNvSpPr>
          <p:nvPr>
            <p:ph type="sldNum" sz="quarter" idx="12"/>
          </p:nvPr>
        </p:nvSpPr>
        <p:spPr/>
        <p:txBody>
          <a:bodyPr/>
          <a:lstStyle/>
          <a:p>
            <a:fld id="{9DA831FA-653A-4BC4-B2C8-1EF993604A37}" type="slidenum">
              <a:rPr lang="en-IN" smtClean="0"/>
              <a:t>‹#›</a:t>
            </a:fld>
            <a:endParaRPr lang="en-IN"/>
          </a:p>
        </p:txBody>
      </p:sp>
    </p:spTree>
    <p:extLst>
      <p:ext uri="{BB962C8B-B14F-4D97-AF65-F5344CB8AC3E}">
        <p14:creationId xmlns:p14="http://schemas.microsoft.com/office/powerpoint/2010/main" val="4007676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6D0D7A-E63B-E39F-CBC8-D43D5EE59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07046A0-CCF1-40A6-9AF6-59687C4FE9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390FAB-90B1-8526-7316-A179988A4C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B4C45C-D61E-4D3D-9DC8-9ADDA6BB436C}" type="datetimeFigureOut">
              <a:rPr lang="en-IN" smtClean="0"/>
              <a:t>09-04-2025</a:t>
            </a:fld>
            <a:endParaRPr lang="en-IN"/>
          </a:p>
        </p:txBody>
      </p:sp>
      <p:sp>
        <p:nvSpPr>
          <p:cNvPr id="5" name="Footer Placeholder 4">
            <a:extLst>
              <a:ext uri="{FF2B5EF4-FFF2-40B4-BE49-F238E27FC236}">
                <a16:creationId xmlns:a16="http://schemas.microsoft.com/office/drawing/2014/main" id="{76C481E4-D208-D6FC-5A96-DA65578278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61031F6-E5DA-B9B8-1BAC-A58C9EA7C6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A831FA-653A-4BC4-B2C8-1EF993604A37}" type="slidenum">
              <a:rPr lang="en-IN" smtClean="0"/>
              <a:t>‹#›</a:t>
            </a:fld>
            <a:endParaRPr lang="en-IN"/>
          </a:p>
        </p:txBody>
      </p:sp>
    </p:spTree>
    <p:extLst>
      <p:ext uri="{BB962C8B-B14F-4D97-AF65-F5344CB8AC3E}">
        <p14:creationId xmlns:p14="http://schemas.microsoft.com/office/powerpoint/2010/main" val="27332089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w3schools.com/cssref/pr_list-style-position.php" TargetMode="External"/><Relationship Id="rId2" Type="http://schemas.openxmlformats.org/officeDocument/2006/relationships/hyperlink" Target="https://www.w3schools.com/cssref/pr_list-style-type.php" TargetMode="External"/><Relationship Id="rId1" Type="http://schemas.openxmlformats.org/officeDocument/2006/relationships/slideLayout" Target="../slideLayouts/slideLayout1.xml"/><Relationship Id="rId4" Type="http://schemas.openxmlformats.org/officeDocument/2006/relationships/hyperlink" Target="https://www.w3schools.com/cssref/pr_list-style-image.php"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5BE6B-6CE4-F195-63BE-8458A0D68B97}"/>
              </a:ext>
            </a:extLst>
          </p:cNvPr>
          <p:cNvSpPr>
            <a:spLocks noGrp="1"/>
          </p:cNvSpPr>
          <p:nvPr>
            <p:ph type="ctrTitle"/>
          </p:nvPr>
        </p:nvSpPr>
        <p:spPr>
          <a:xfrm>
            <a:off x="1524000" y="128017"/>
            <a:ext cx="9144000" cy="1636775"/>
          </a:xfrm>
        </p:spPr>
        <p:txBody>
          <a:bodyPr>
            <a:normAutofit/>
          </a:bodyPr>
          <a:lstStyle/>
          <a:p>
            <a:r>
              <a:rPr lang="en-US" b="1" u="sng" dirty="0">
                <a:solidFill>
                  <a:schemeClr val="accent1">
                    <a:lumMod val="75000"/>
                  </a:schemeClr>
                </a:solidFill>
                <a:latin typeface="Arial Black" panose="020B0A04020102020204" pitchFamily="34" charset="0"/>
              </a:rPr>
              <a:t>CSS chapter 2</a:t>
            </a:r>
            <a:endParaRPr lang="en-IN" b="1" u="sng" dirty="0">
              <a:solidFill>
                <a:schemeClr val="accent1">
                  <a:lumMod val="75000"/>
                </a:schemeClr>
              </a:solidFill>
              <a:latin typeface="Arial Black" panose="020B0A04020102020204" pitchFamily="34" charset="0"/>
            </a:endParaRPr>
          </a:p>
        </p:txBody>
      </p:sp>
      <p:sp>
        <p:nvSpPr>
          <p:cNvPr id="3" name="Subtitle 2">
            <a:extLst>
              <a:ext uri="{FF2B5EF4-FFF2-40B4-BE49-F238E27FC236}">
                <a16:creationId xmlns:a16="http://schemas.microsoft.com/office/drawing/2014/main" id="{E3DF1A32-656E-5D63-5304-01F6389E7A44}"/>
              </a:ext>
            </a:extLst>
          </p:cNvPr>
          <p:cNvSpPr>
            <a:spLocks noGrp="1"/>
          </p:cNvSpPr>
          <p:nvPr>
            <p:ph type="subTitle" idx="1"/>
          </p:nvPr>
        </p:nvSpPr>
        <p:spPr>
          <a:xfrm>
            <a:off x="1524000" y="2121408"/>
            <a:ext cx="9144000" cy="3813048"/>
          </a:xfrm>
        </p:spPr>
        <p:txBody>
          <a:bodyPr>
            <a:normAutofit/>
          </a:bodyPr>
          <a:lstStyle/>
          <a:p>
            <a:pPr algn="l"/>
            <a:r>
              <a:rPr lang="en-US" sz="4000" dirty="0">
                <a:solidFill>
                  <a:schemeClr val="accent1">
                    <a:lumMod val="75000"/>
                  </a:schemeClr>
                </a:solidFill>
              </a:rPr>
              <a:t>    </a:t>
            </a:r>
            <a:r>
              <a:rPr lang="en-US" sz="4000" u="sng" dirty="0">
                <a:solidFill>
                  <a:schemeClr val="accent1">
                    <a:lumMod val="75000"/>
                  </a:schemeClr>
                </a:solidFill>
              </a:rPr>
              <a:t>CONTENTS</a:t>
            </a:r>
          </a:p>
          <a:p>
            <a:pPr marL="571500" indent="-571500" algn="l">
              <a:buFont typeface="Arial" panose="020B0604020202020204" pitchFamily="34" charset="0"/>
              <a:buChar char="•"/>
            </a:pPr>
            <a:r>
              <a:rPr lang="en-IN" dirty="0">
                <a:solidFill>
                  <a:schemeClr val="accent1">
                    <a:lumMod val="75000"/>
                  </a:schemeClr>
                </a:solidFill>
                <a:latin typeface="Arial Black" panose="020B0A04020102020204" pitchFamily="34" charset="0"/>
              </a:rPr>
              <a:t>STYLING LISTS</a:t>
            </a:r>
          </a:p>
          <a:p>
            <a:pPr marL="571500" indent="-571500" algn="l">
              <a:buFont typeface="Arial" panose="020B0604020202020204" pitchFamily="34" charset="0"/>
              <a:buChar char="•"/>
            </a:pPr>
            <a:r>
              <a:rPr lang="en-IN" dirty="0">
                <a:solidFill>
                  <a:schemeClr val="accent1">
                    <a:lumMod val="75000"/>
                  </a:schemeClr>
                </a:solidFill>
                <a:latin typeface="Arial Black" panose="020B0A04020102020204" pitchFamily="34" charset="0"/>
              </a:rPr>
              <a:t>HYPER LINK</a:t>
            </a:r>
          </a:p>
          <a:p>
            <a:pPr marL="571500" indent="-571500" algn="l">
              <a:buFont typeface="Arial" panose="020B0604020202020204" pitchFamily="34" charset="0"/>
              <a:buChar char="•"/>
            </a:pPr>
            <a:r>
              <a:rPr lang="en-IN" dirty="0">
                <a:solidFill>
                  <a:schemeClr val="accent1">
                    <a:lumMod val="75000"/>
                  </a:schemeClr>
                </a:solidFill>
                <a:latin typeface="Arial Black" panose="020B0A04020102020204" pitchFamily="34" charset="0"/>
              </a:rPr>
              <a:t>IMAGES</a:t>
            </a:r>
          </a:p>
          <a:p>
            <a:pPr marL="571500" indent="-571500" algn="l">
              <a:buFont typeface="Arial" panose="020B0604020202020204" pitchFamily="34" charset="0"/>
              <a:buChar char="•"/>
            </a:pPr>
            <a:r>
              <a:rPr lang="en-IN" dirty="0">
                <a:solidFill>
                  <a:schemeClr val="accent1">
                    <a:lumMod val="75000"/>
                  </a:schemeClr>
                </a:solidFill>
                <a:latin typeface="Arial Black" panose="020B0A04020102020204" pitchFamily="34" charset="0"/>
              </a:rPr>
              <a:t>TABLEBORDER</a:t>
            </a:r>
          </a:p>
          <a:p>
            <a:pPr marL="571500" indent="-571500" algn="l">
              <a:buFont typeface="Arial" panose="020B0604020202020204" pitchFamily="34" charset="0"/>
              <a:buChar char="•"/>
            </a:pPr>
            <a:r>
              <a:rPr lang="en-IN" dirty="0">
                <a:solidFill>
                  <a:schemeClr val="accent1">
                    <a:lumMod val="75000"/>
                  </a:schemeClr>
                </a:solidFill>
                <a:latin typeface="Arial Black" panose="020B0A04020102020204" pitchFamily="34" charset="0"/>
              </a:rPr>
              <a:t>BOX MODEL</a:t>
            </a:r>
          </a:p>
          <a:p>
            <a:pPr marL="571500" indent="-571500" algn="l">
              <a:buFont typeface="Arial" panose="020B0604020202020204" pitchFamily="34" charset="0"/>
              <a:buChar char="•"/>
            </a:pPr>
            <a:endParaRPr lang="en-IN" dirty="0">
              <a:solidFill>
                <a:schemeClr val="accent1">
                  <a:lumMod val="75000"/>
                </a:schemeClr>
              </a:solidFill>
              <a:latin typeface="Arial Black" panose="020B0A04020102020204" pitchFamily="34" charset="0"/>
            </a:endParaRPr>
          </a:p>
          <a:p>
            <a:pPr marL="571500" indent="-571500" algn="l">
              <a:buFont typeface="Arial" panose="020B0604020202020204" pitchFamily="34" charset="0"/>
              <a:buChar char="•"/>
            </a:pPr>
            <a:endParaRPr lang="en-IN" dirty="0">
              <a:solidFill>
                <a:schemeClr val="accent1">
                  <a:lumMod val="75000"/>
                </a:schemeClr>
              </a:solidFill>
              <a:latin typeface="Arial Black" panose="020B0A04020102020204" pitchFamily="34" charset="0"/>
            </a:endParaRPr>
          </a:p>
          <a:p>
            <a:pPr algn="l"/>
            <a:endParaRPr lang="en-IN" dirty="0">
              <a:solidFill>
                <a:schemeClr val="accent1">
                  <a:lumMod val="75000"/>
                </a:schemeClr>
              </a:solidFill>
              <a:latin typeface="Arial Black" panose="020B0A04020102020204" pitchFamily="34" charset="0"/>
            </a:endParaRPr>
          </a:p>
          <a:p>
            <a:pPr algn="l"/>
            <a:endParaRPr lang="en-IN" dirty="0">
              <a:solidFill>
                <a:schemeClr val="accent1">
                  <a:lumMod val="75000"/>
                </a:schemeClr>
              </a:solidFill>
              <a:latin typeface="Arial Black" panose="020B0A04020102020204" pitchFamily="34" charset="0"/>
            </a:endParaRPr>
          </a:p>
        </p:txBody>
      </p:sp>
    </p:spTree>
    <p:extLst>
      <p:ext uri="{BB962C8B-B14F-4D97-AF65-F5344CB8AC3E}">
        <p14:creationId xmlns:p14="http://schemas.microsoft.com/office/powerpoint/2010/main" val="35041489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F89F-85D7-4D89-92C6-8E8F481757A2}"/>
              </a:ext>
            </a:extLst>
          </p:cNvPr>
          <p:cNvSpPr>
            <a:spLocks noGrp="1"/>
          </p:cNvSpPr>
          <p:nvPr>
            <p:ph type="ctrTitle"/>
          </p:nvPr>
        </p:nvSpPr>
        <p:spPr>
          <a:xfrm>
            <a:off x="539496" y="210313"/>
            <a:ext cx="10128504" cy="585215"/>
          </a:xfrm>
        </p:spPr>
        <p:txBody>
          <a:bodyPr>
            <a:noAutofit/>
          </a:bodyPr>
          <a:lstStyle/>
          <a:p>
            <a:pPr algn="l"/>
            <a:r>
              <a:rPr lang="en-US" sz="4000" dirty="0"/>
              <a:t>EXAMPLE</a:t>
            </a:r>
            <a:endParaRPr lang="en-IN" sz="4000" dirty="0"/>
          </a:p>
        </p:txBody>
      </p:sp>
      <p:sp>
        <p:nvSpPr>
          <p:cNvPr id="3" name="Subtitle 2">
            <a:extLst>
              <a:ext uri="{FF2B5EF4-FFF2-40B4-BE49-F238E27FC236}">
                <a16:creationId xmlns:a16="http://schemas.microsoft.com/office/drawing/2014/main" id="{33FD0599-52DC-A201-FE06-1AACFF4C73FC}"/>
              </a:ext>
            </a:extLst>
          </p:cNvPr>
          <p:cNvSpPr>
            <a:spLocks noGrp="1"/>
          </p:cNvSpPr>
          <p:nvPr>
            <p:ph type="subTitle" idx="1"/>
          </p:nvPr>
        </p:nvSpPr>
        <p:spPr>
          <a:xfrm>
            <a:off x="539496" y="795528"/>
            <a:ext cx="11192256" cy="5925312"/>
          </a:xfrm>
        </p:spPr>
        <p:txBody>
          <a:bodyPr/>
          <a:lstStyle/>
          <a:p>
            <a:endParaRPr lang="en-IN" dirty="0"/>
          </a:p>
        </p:txBody>
      </p:sp>
      <p:pic>
        <p:nvPicPr>
          <p:cNvPr id="9" name="Picture 8">
            <a:extLst>
              <a:ext uri="{FF2B5EF4-FFF2-40B4-BE49-F238E27FC236}">
                <a16:creationId xmlns:a16="http://schemas.microsoft.com/office/drawing/2014/main" id="{816091B9-1D16-976E-B004-A5DB32C275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396" y="1290638"/>
            <a:ext cx="4549140" cy="4058602"/>
          </a:xfrm>
          <a:prstGeom prst="rect">
            <a:avLst/>
          </a:prstGeom>
        </p:spPr>
      </p:pic>
      <p:pic>
        <p:nvPicPr>
          <p:cNvPr id="11" name="Picture 10">
            <a:extLst>
              <a:ext uri="{FF2B5EF4-FFF2-40B4-BE49-F238E27FC236}">
                <a16:creationId xmlns:a16="http://schemas.microsoft.com/office/drawing/2014/main" id="{410C2391-3D89-9BFC-6941-44FD92BBCC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6069" y="1257776"/>
            <a:ext cx="5391150" cy="4124325"/>
          </a:xfrm>
          <a:prstGeom prst="rect">
            <a:avLst/>
          </a:prstGeom>
        </p:spPr>
      </p:pic>
    </p:spTree>
    <p:extLst>
      <p:ext uri="{BB962C8B-B14F-4D97-AF65-F5344CB8AC3E}">
        <p14:creationId xmlns:p14="http://schemas.microsoft.com/office/powerpoint/2010/main" val="3418457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43BFF-645A-E1A4-CEB9-31BF984A8C7F}"/>
              </a:ext>
            </a:extLst>
          </p:cNvPr>
          <p:cNvSpPr>
            <a:spLocks noGrp="1"/>
          </p:cNvSpPr>
          <p:nvPr>
            <p:ph type="ctrTitle"/>
          </p:nvPr>
        </p:nvSpPr>
        <p:spPr>
          <a:xfrm>
            <a:off x="676656" y="40590"/>
            <a:ext cx="9424416" cy="740663"/>
          </a:xfrm>
        </p:spPr>
        <p:txBody>
          <a:bodyPr>
            <a:normAutofit/>
          </a:bodyPr>
          <a:lstStyle/>
          <a:p>
            <a:pPr algn="l"/>
            <a:r>
              <a:rPr lang="en-US" sz="4400" b="1" dirty="0">
                <a:solidFill>
                  <a:schemeClr val="accent1">
                    <a:lumMod val="75000"/>
                  </a:schemeClr>
                </a:solidFill>
              </a:rPr>
              <a:t>TABLE</a:t>
            </a:r>
            <a:endParaRPr lang="en-IN" sz="4400" b="1" dirty="0">
              <a:solidFill>
                <a:schemeClr val="accent1">
                  <a:lumMod val="75000"/>
                </a:schemeClr>
              </a:solidFill>
            </a:endParaRPr>
          </a:p>
        </p:txBody>
      </p:sp>
      <p:sp>
        <p:nvSpPr>
          <p:cNvPr id="3" name="Subtitle 2">
            <a:extLst>
              <a:ext uri="{FF2B5EF4-FFF2-40B4-BE49-F238E27FC236}">
                <a16:creationId xmlns:a16="http://schemas.microsoft.com/office/drawing/2014/main" id="{65F1C845-0A94-8FE7-3E39-732CE95C9235}"/>
              </a:ext>
            </a:extLst>
          </p:cNvPr>
          <p:cNvSpPr>
            <a:spLocks noGrp="1"/>
          </p:cNvSpPr>
          <p:nvPr>
            <p:ph type="subTitle" idx="1"/>
          </p:nvPr>
        </p:nvSpPr>
        <p:spPr>
          <a:xfrm>
            <a:off x="676656" y="996696"/>
            <a:ext cx="10863072" cy="5522976"/>
          </a:xfrm>
        </p:spPr>
        <p:txBody>
          <a:bodyPr/>
          <a:lstStyle/>
          <a:p>
            <a:endParaRPr lang="en-IN" dirty="0"/>
          </a:p>
        </p:txBody>
      </p:sp>
      <p:sp>
        <p:nvSpPr>
          <p:cNvPr id="4" name="Rectangle 1">
            <a:extLst>
              <a:ext uri="{FF2B5EF4-FFF2-40B4-BE49-F238E27FC236}">
                <a16:creationId xmlns:a16="http://schemas.microsoft.com/office/drawing/2014/main" id="{30E73BCB-101A-9056-CFA5-6DB4F9D1B3CE}"/>
              </a:ext>
            </a:extLst>
          </p:cNvPr>
          <p:cNvSpPr>
            <a:spLocks noChangeArrowheads="1"/>
          </p:cNvSpPr>
          <p:nvPr/>
        </p:nvSpPr>
        <p:spPr bwMode="auto">
          <a:xfrm>
            <a:off x="676656" y="1234404"/>
            <a:ext cx="10460736" cy="527768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3648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273239"/>
                </a:solidFill>
                <a:effectLst/>
              </a:rPr>
              <a:t>CSS tables</a:t>
            </a:r>
            <a:r>
              <a:rPr kumimoji="0" lang="en-US" altLang="en-US" sz="2800" b="0" i="0" u="none" strike="noStrike" cap="none" normalizeH="0" baseline="0" dirty="0">
                <a:ln>
                  <a:noFill/>
                </a:ln>
                <a:solidFill>
                  <a:srgbClr val="273239"/>
                </a:solidFill>
                <a:effectLst/>
              </a:rPr>
              <a:t> are used to style HTML tables, making them look neat and organized for clear data presentation.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FF0000"/>
                </a:solidFill>
                <a:effectLst/>
              </a:rPr>
              <a:t>Add borders, spacing, and colors to enhance table design.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FF0000"/>
                </a:solidFill>
                <a:effectLst/>
              </a:rPr>
              <a:t>Create responsive tables that adjust for all screen sizes.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tabLst/>
            </a:pPr>
            <a:r>
              <a:rPr lang="en-US" altLang="en-US" sz="2800" u="sng" dirty="0"/>
              <a:t>TABLE PROPERTIES</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u="sng" dirty="0"/>
              <a:t>Table border</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sng" strike="noStrike" cap="none" normalizeH="0" baseline="0" dirty="0">
                <a:ln>
                  <a:noFill/>
                </a:ln>
                <a:effectLst/>
              </a:rPr>
              <a:t>Table size</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u="sng" dirty="0"/>
              <a:t>Table alignment</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sng" strike="noStrike" cap="none" normalizeH="0" baseline="0" dirty="0">
                <a:ln>
                  <a:noFill/>
                </a:ln>
                <a:effectLst/>
              </a:rPr>
              <a:t>Table style</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u="sng" dirty="0"/>
              <a:t>Table responsive</a:t>
            </a:r>
            <a:endParaRPr kumimoji="0" lang="en-US" altLang="en-US" sz="2400" b="0" i="0" u="sng"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060CA205-1F4F-4101-4344-73E7376F69C5}"/>
              </a:ext>
            </a:extLst>
          </p:cNvPr>
          <p:cNvSpPr>
            <a:spLocks noChangeArrowheads="1"/>
          </p:cNvSpPr>
          <p:nvPr/>
        </p:nvSpPr>
        <p:spPr bwMode="auto">
          <a:xfrm flipH="1" flipV="1">
            <a:off x="338328" y="2630056"/>
            <a:ext cx="64008" cy="153888"/>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Consolas" panose="020B0609020204030204" pitchFamily="49" charset="0"/>
                <a:cs typeface="Arial" panose="020B0604020202020204" pitchFamily="34" charset="0"/>
              </a:rPr>
              <a:t>&lt;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55536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3FEE7-97B1-C416-0C1D-379DE6FD908B}"/>
              </a:ext>
            </a:extLst>
          </p:cNvPr>
          <p:cNvSpPr>
            <a:spLocks noGrp="1"/>
          </p:cNvSpPr>
          <p:nvPr>
            <p:ph type="ctrTitle"/>
          </p:nvPr>
        </p:nvSpPr>
        <p:spPr>
          <a:xfrm>
            <a:off x="1203960" y="125667"/>
            <a:ext cx="9144000" cy="477837"/>
          </a:xfrm>
        </p:spPr>
        <p:txBody>
          <a:bodyPr>
            <a:noAutofit/>
          </a:bodyPr>
          <a:lstStyle/>
          <a:p>
            <a:pPr algn="l"/>
            <a:r>
              <a:rPr lang="en-US" sz="4000" dirty="0"/>
              <a:t>Example</a:t>
            </a:r>
            <a:endParaRPr lang="en-IN" sz="4000" dirty="0"/>
          </a:p>
        </p:txBody>
      </p:sp>
      <p:sp>
        <p:nvSpPr>
          <p:cNvPr id="3" name="Subtitle 2">
            <a:extLst>
              <a:ext uri="{FF2B5EF4-FFF2-40B4-BE49-F238E27FC236}">
                <a16:creationId xmlns:a16="http://schemas.microsoft.com/office/drawing/2014/main" id="{7B1A7DFF-2FB3-B556-2488-4A049B250092}"/>
              </a:ext>
            </a:extLst>
          </p:cNvPr>
          <p:cNvSpPr>
            <a:spLocks noGrp="1"/>
          </p:cNvSpPr>
          <p:nvPr>
            <p:ph type="subTitle" idx="1"/>
          </p:nvPr>
        </p:nvSpPr>
        <p:spPr>
          <a:xfrm>
            <a:off x="722376" y="758952"/>
            <a:ext cx="11146536" cy="5824728"/>
          </a:xfrm>
        </p:spPr>
        <p:txBody>
          <a:bodyPr/>
          <a:lstStyle/>
          <a:p>
            <a:pPr algn="l">
              <a:spcBef>
                <a:spcPts val="1200"/>
              </a:spcBef>
              <a:spcAft>
                <a:spcPts val="1200"/>
              </a:spcAft>
            </a:pPr>
            <a:r>
              <a:rPr lang="en-US" b="0" i="0" dirty="0">
                <a:solidFill>
                  <a:srgbClr val="990055"/>
                </a:solidFill>
                <a:effectLst/>
                <a:latin typeface="Consolas" panose="020B0609020204030204" pitchFamily="49" charset="0"/>
              </a:rPr>
              <a:t>table, </a:t>
            </a:r>
            <a:r>
              <a:rPr lang="en-US" b="0" i="0" dirty="0" err="1">
                <a:solidFill>
                  <a:srgbClr val="990055"/>
                </a:solidFill>
                <a:effectLst/>
                <a:latin typeface="Consolas" panose="020B0609020204030204" pitchFamily="49" charset="0"/>
              </a:rPr>
              <a:t>th</a:t>
            </a:r>
            <a:r>
              <a:rPr lang="en-US" b="0" i="0" dirty="0">
                <a:solidFill>
                  <a:srgbClr val="990055"/>
                </a:solidFill>
                <a:effectLst/>
                <a:latin typeface="Consolas" panose="020B0609020204030204" pitchFamily="49" charset="0"/>
              </a:rPr>
              <a:t>, td </a:t>
            </a:r>
            <a:r>
              <a:rPr lang="en-US" b="0" i="0" dirty="0">
                <a:solidFill>
                  <a:srgbClr val="999999"/>
                </a:solidFill>
                <a:effectLst/>
                <a:latin typeface="Consolas" panose="020B0609020204030204" pitchFamily="49" charset="0"/>
              </a:rPr>
              <a:t>{</a:t>
            </a:r>
            <a:br>
              <a:rPr lang="en-US" b="0" i="0" dirty="0">
                <a:solidFill>
                  <a:srgbClr val="D73A49"/>
                </a:solidFill>
                <a:effectLst/>
                <a:latin typeface="Consolas" panose="020B0609020204030204" pitchFamily="49" charset="0"/>
              </a:rPr>
            </a:br>
            <a:r>
              <a:rPr lang="en-US" b="0" i="0" dirty="0">
                <a:solidFill>
                  <a:srgbClr val="D73A49"/>
                </a:solidFill>
                <a:effectLst/>
                <a:latin typeface="Consolas" panose="020B0609020204030204" pitchFamily="49" charset="0"/>
              </a:rPr>
              <a:t>  border</a:t>
            </a:r>
            <a:r>
              <a:rPr lang="en-US" b="0" i="0" dirty="0">
                <a:solidFill>
                  <a:srgbClr val="999999"/>
                </a:solidFill>
                <a:effectLst/>
                <a:latin typeface="Consolas" panose="020B0609020204030204" pitchFamily="49" charset="0"/>
              </a:rPr>
              <a:t>:</a:t>
            </a:r>
            <a:r>
              <a:rPr lang="en-US" b="0" i="0" dirty="0">
                <a:solidFill>
                  <a:srgbClr val="005CC5"/>
                </a:solidFill>
                <a:effectLst/>
                <a:latin typeface="Consolas" panose="020B0609020204030204" pitchFamily="49" charset="0"/>
              </a:rPr>
              <a:t> 1px solid</a:t>
            </a:r>
            <a:r>
              <a:rPr lang="en-US" b="0" i="0" dirty="0">
                <a:solidFill>
                  <a:srgbClr val="999999"/>
                </a:solidFill>
                <a:effectLst/>
                <a:latin typeface="Consolas" panose="020B0609020204030204" pitchFamily="49" charset="0"/>
              </a:rPr>
              <a:t>;</a:t>
            </a:r>
            <a:br>
              <a:rPr lang="en-US" b="0" i="0" dirty="0">
                <a:solidFill>
                  <a:srgbClr val="D73A49"/>
                </a:solidFill>
                <a:effectLst/>
                <a:latin typeface="Consolas" panose="020B0609020204030204" pitchFamily="49" charset="0"/>
              </a:rPr>
            </a:br>
            <a:r>
              <a:rPr lang="en-US" b="0" i="0" dirty="0">
                <a:solidFill>
                  <a:srgbClr val="D73A49"/>
                </a:solidFill>
                <a:effectLst/>
                <a:latin typeface="Consolas" panose="020B0609020204030204" pitchFamily="49" charset="0"/>
              </a:rPr>
              <a:t>  </a:t>
            </a:r>
            <a:r>
              <a:rPr lang="en-US" b="0" i="0" dirty="0">
                <a:solidFill>
                  <a:srgbClr val="999999"/>
                </a:solidFill>
                <a:effectLst/>
                <a:latin typeface="Consolas" panose="020B0609020204030204" pitchFamily="49" charset="0"/>
              </a:rPr>
              <a:t>}</a:t>
            </a:r>
            <a:endParaRPr lang="en-US" b="0" i="0" dirty="0">
              <a:solidFill>
                <a:srgbClr val="000000"/>
              </a:solidFill>
              <a:effectLst/>
              <a:latin typeface="Consolas" panose="020B0609020204030204" pitchFamily="49" charset="0"/>
            </a:endParaRPr>
          </a:p>
          <a:p>
            <a:endParaRPr lang="en-IN" dirty="0"/>
          </a:p>
        </p:txBody>
      </p:sp>
      <p:pic>
        <p:nvPicPr>
          <p:cNvPr id="7" name="Picture 6">
            <a:extLst>
              <a:ext uri="{FF2B5EF4-FFF2-40B4-BE49-F238E27FC236}">
                <a16:creationId xmlns:a16="http://schemas.microsoft.com/office/drawing/2014/main" id="{81D34CCA-A429-0D30-9BA9-15270FF2AE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9968" y="1800224"/>
            <a:ext cx="6675120" cy="4371975"/>
          </a:xfrm>
          <a:prstGeom prst="rect">
            <a:avLst/>
          </a:prstGeom>
        </p:spPr>
      </p:pic>
    </p:spTree>
    <p:extLst>
      <p:ext uri="{BB962C8B-B14F-4D97-AF65-F5344CB8AC3E}">
        <p14:creationId xmlns:p14="http://schemas.microsoft.com/office/powerpoint/2010/main" val="3601117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10ACD-0703-B02D-4E46-DA64F35F9580}"/>
              </a:ext>
            </a:extLst>
          </p:cNvPr>
          <p:cNvSpPr>
            <a:spLocks noGrp="1"/>
          </p:cNvSpPr>
          <p:nvPr>
            <p:ph type="ctrTitle"/>
          </p:nvPr>
        </p:nvSpPr>
        <p:spPr>
          <a:xfrm>
            <a:off x="1085088" y="209614"/>
            <a:ext cx="10299192" cy="743013"/>
          </a:xfrm>
        </p:spPr>
        <p:txBody>
          <a:bodyPr>
            <a:noAutofit/>
          </a:bodyPr>
          <a:lstStyle/>
          <a:p>
            <a:pPr algn="l"/>
            <a:r>
              <a:rPr lang="en-US" sz="4800" b="1" dirty="0">
                <a:solidFill>
                  <a:schemeClr val="accent1">
                    <a:lumMod val="75000"/>
                  </a:schemeClr>
                </a:solidFill>
              </a:rPr>
              <a:t>BOX MODEL</a:t>
            </a:r>
            <a:endParaRPr lang="en-IN" sz="4800" b="1" dirty="0">
              <a:solidFill>
                <a:schemeClr val="accent1">
                  <a:lumMod val="75000"/>
                </a:schemeClr>
              </a:solidFill>
            </a:endParaRPr>
          </a:p>
        </p:txBody>
      </p:sp>
      <p:sp>
        <p:nvSpPr>
          <p:cNvPr id="3" name="Subtitle 2">
            <a:extLst>
              <a:ext uri="{FF2B5EF4-FFF2-40B4-BE49-F238E27FC236}">
                <a16:creationId xmlns:a16="http://schemas.microsoft.com/office/drawing/2014/main" id="{3B2710CC-34EF-9361-322D-D46AF8A2149A}"/>
              </a:ext>
            </a:extLst>
          </p:cNvPr>
          <p:cNvSpPr>
            <a:spLocks noGrp="1"/>
          </p:cNvSpPr>
          <p:nvPr>
            <p:ph type="subTitle" idx="1"/>
          </p:nvPr>
        </p:nvSpPr>
        <p:spPr>
          <a:xfrm>
            <a:off x="807720" y="850392"/>
            <a:ext cx="10988040" cy="5797994"/>
          </a:xfrm>
        </p:spPr>
        <p:txBody>
          <a:bodyPr/>
          <a:lstStyle/>
          <a:p>
            <a:endParaRPr lang="en-IN" dirty="0"/>
          </a:p>
        </p:txBody>
      </p:sp>
      <p:pic>
        <p:nvPicPr>
          <p:cNvPr id="7" name="Picture 6">
            <a:extLst>
              <a:ext uri="{FF2B5EF4-FFF2-40B4-BE49-F238E27FC236}">
                <a16:creationId xmlns:a16="http://schemas.microsoft.com/office/drawing/2014/main" id="{2D981722-42CD-3F52-F8CB-E31AD37923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954" y="850392"/>
            <a:ext cx="7900101" cy="5395658"/>
          </a:xfrm>
          <a:prstGeom prst="rect">
            <a:avLst/>
          </a:prstGeom>
        </p:spPr>
      </p:pic>
    </p:spTree>
    <p:extLst>
      <p:ext uri="{BB962C8B-B14F-4D97-AF65-F5344CB8AC3E}">
        <p14:creationId xmlns:p14="http://schemas.microsoft.com/office/powerpoint/2010/main" val="189045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F789F-41FE-0842-1895-8E19820D3125}"/>
              </a:ext>
            </a:extLst>
          </p:cNvPr>
          <p:cNvSpPr>
            <a:spLocks noGrp="1"/>
          </p:cNvSpPr>
          <p:nvPr>
            <p:ph type="ctrTitle"/>
          </p:nvPr>
        </p:nvSpPr>
        <p:spPr>
          <a:xfrm>
            <a:off x="1524000" y="228601"/>
            <a:ext cx="9144000" cy="832103"/>
          </a:xfrm>
        </p:spPr>
        <p:txBody>
          <a:bodyPr>
            <a:normAutofit fontScale="90000"/>
          </a:bodyPr>
          <a:lstStyle/>
          <a:p>
            <a:r>
              <a:rPr lang="en-US" sz="5400" dirty="0">
                <a:solidFill>
                  <a:schemeClr val="accent1">
                    <a:lumMod val="75000"/>
                  </a:schemeClr>
                </a:solidFill>
                <a:latin typeface="+mn-lt"/>
              </a:rPr>
              <a:t>STYLING LIST</a:t>
            </a:r>
            <a:endParaRPr lang="en-IN" sz="5400" dirty="0">
              <a:solidFill>
                <a:schemeClr val="accent1">
                  <a:lumMod val="75000"/>
                </a:schemeClr>
              </a:solidFill>
              <a:latin typeface="+mn-lt"/>
            </a:endParaRPr>
          </a:p>
        </p:txBody>
      </p:sp>
      <p:sp>
        <p:nvSpPr>
          <p:cNvPr id="3" name="Subtitle 2">
            <a:extLst>
              <a:ext uri="{FF2B5EF4-FFF2-40B4-BE49-F238E27FC236}">
                <a16:creationId xmlns:a16="http://schemas.microsoft.com/office/drawing/2014/main" id="{0B971B9A-DDB5-7048-2030-E0A734583C76}"/>
              </a:ext>
            </a:extLst>
          </p:cNvPr>
          <p:cNvSpPr>
            <a:spLocks noGrp="1"/>
          </p:cNvSpPr>
          <p:nvPr>
            <p:ph type="subTitle" idx="1"/>
          </p:nvPr>
        </p:nvSpPr>
        <p:spPr>
          <a:xfrm>
            <a:off x="1432560" y="1042416"/>
            <a:ext cx="9144000" cy="5422389"/>
          </a:xfrm>
        </p:spPr>
        <p:txBody>
          <a:bodyPr/>
          <a:lstStyle/>
          <a:p>
            <a:pPr algn="l">
              <a:buNone/>
            </a:pPr>
            <a:endParaRPr lang="en-US" b="0" i="0" dirty="0">
              <a:solidFill>
                <a:srgbClr val="000000"/>
              </a:solidFill>
              <a:effectLst/>
              <a:latin typeface="Verdana" panose="020B0604030504040204" pitchFamily="34" charset="0"/>
            </a:endParaRPr>
          </a:p>
          <a:p>
            <a:pPr algn="l">
              <a:buNone/>
            </a:pPr>
            <a:r>
              <a:rPr lang="en-US" b="0" i="0" dirty="0">
                <a:solidFill>
                  <a:srgbClr val="000000"/>
                </a:solidFill>
                <a:effectLst/>
                <a:latin typeface="Verdana" panose="020B0604030504040204" pitchFamily="34" charset="0"/>
              </a:rPr>
              <a:t>In HTML, there are two main types of lists:</a:t>
            </a:r>
          </a:p>
          <a:p>
            <a:pPr algn="l">
              <a:buFont typeface="Arial" panose="020B0604020202020204" pitchFamily="34" charset="0"/>
              <a:buChar char="•"/>
            </a:pPr>
            <a:r>
              <a:rPr lang="en-US" sz="1800" b="0" i="0" u="sng" dirty="0">
                <a:solidFill>
                  <a:srgbClr val="000000"/>
                </a:solidFill>
                <a:effectLst/>
                <a:latin typeface="Verdana" panose="020B0604030504040204" pitchFamily="34" charset="0"/>
              </a:rPr>
              <a:t>unordered lists </a:t>
            </a:r>
            <a:r>
              <a:rPr lang="en-US" sz="1800" b="0" i="0" dirty="0">
                <a:solidFill>
                  <a:srgbClr val="000000"/>
                </a:solidFill>
                <a:effectLst/>
                <a:latin typeface="Verdana" panose="020B0604030504040204" pitchFamily="34" charset="0"/>
              </a:rPr>
              <a:t>(&lt;</a:t>
            </a:r>
            <a:r>
              <a:rPr lang="en-US" sz="1800" b="0" i="0" dirty="0" err="1">
                <a:solidFill>
                  <a:srgbClr val="000000"/>
                </a:solidFill>
                <a:effectLst/>
                <a:latin typeface="Verdana" panose="020B0604030504040204" pitchFamily="34" charset="0"/>
              </a:rPr>
              <a:t>ul</a:t>
            </a:r>
            <a:r>
              <a:rPr lang="en-US" sz="1800" b="0" i="0" dirty="0">
                <a:solidFill>
                  <a:srgbClr val="000000"/>
                </a:solidFill>
                <a:effectLst/>
                <a:latin typeface="Verdana" panose="020B0604030504040204" pitchFamily="34" charset="0"/>
              </a:rPr>
              <a:t>&gt;) - the list items are marked with bullets</a:t>
            </a:r>
          </a:p>
          <a:p>
            <a:pPr algn="l">
              <a:buFont typeface="Arial" panose="020B0604020202020204" pitchFamily="34" charset="0"/>
              <a:buChar char="•"/>
            </a:pPr>
            <a:r>
              <a:rPr lang="en-US" sz="1800" b="0" i="0" u="sng" dirty="0">
                <a:solidFill>
                  <a:srgbClr val="000000"/>
                </a:solidFill>
                <a:effectLst/>
                <a:latin typeface="Verdana" panose="020B0604030504040204" pitchFamily="34" charset="0"/>
              </a:rPr>
              <a:t>ordered lists </a:t>
            </a:r>
            <a:r>
              <a:rPr lang="en-US" sz="1800" b="0" i="0" dirty="0">
                <a:solidFill>
                  <a:srgbClr val="000000"/>
                </a:solidFill>
                <a:effectLst/>
                <a:latin typeface="Verdana" panose="020B0604030504040204" pitchFamily="34" charset="0"/>
              </a:rPr>
              <a:t>(&lt;</a:t>
            </a:r>
            <a:r>
              <a:rPr lang="en-US" sz="1800" b="0" i="0" dirty="0" err="1">
                <a:solidFill>
                  <a:srgbClr val="000000"/>
                </a:solidFill>
                <a:effectLst/>
                <a:latin typeface="Verdana" panose="020B0604030504040204" pitchFamily="34" charset="0"/>
              </a:rPr>
              <a:t>ol</a:t>
            </a:r>
            <a:r>
              <a:rPr lang="en-US" sz="1800" b="0" i="0" dirty="0">
                <a:solidFill>
                  <a:srgbClr val="000000"/>
                </a:solidFill>
                <a:effectLst/>
                <a:latin typeface="Verdana" panose="020B0604030504040204" pitchFamily="34" charset="0"/>
              </a:rPr>
              <a:t>&gt;) - the list items are marked with numbers or letters</a:t>
            </a:r>
          </a:p>
          <a:p>
            <a:pPr algn="l"/>
            <a:endParaRPr lang="en-US" sz="1800" b="0" i="0" dirty="0">
              <a:solidFill>
                <a:srgbClr val="000000"/>
              </a:solidFill>
              <a:effectLst/>
              <a:latin typeface="Verdana" panose="020B0604030504040204" pitchFamily="34" charset="0"/>
            </a:endParaRPr>
          </a:p>
          <a:p>
            <a:pPr algn="l"/>
            <a:r>
              <a:rPr lang="en-IN" sz="3200" b="1" u="sng" dirty="0"/>
              <a:t>LIST STYLE PROPERTY</a:t>
            </a:r>
          </a:p>
          <a:p>
            <a:pPr algn="l"/>
            <a:endParaRPr lang="en-IN" sz="3200" b="1" u="sng" dirty="0"/>
          </a:p>
        </p:txBody>
      </p:sp>
      <p:sp>
        <p:nvSpPr>
          <p:cNvPr id="8" name="Rectangle 3">
            <a:extLst>
              <a:ext uri="{FF2B5EF4-FFF2-40B4-BE49-F238E27FC236}">
                <a16:creationId xmlns:a16="http://schemas.microsoft.com/office/drawing/2014/main" id="{0CDFB862-064E-2F72-58FA-F6B223E2CBF4}"/>
              </a:ext>
            </a:extLst>
          </p:cNvPr>
          <p:cNvSpPr>
            <a:spLocks noChangeArrowheads="1"/>
          </p:cNvSpPr>
          <p:nvPr/>
        </p:nvSpPr>
        <p:spPr bwMode="auto">
          <a:xfrm>
            <a:off x="1432560" y="3814161"/>
            <a:ext cx="894058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erdana" panose="020B0604030504040204" pitchFamily="34" charset="0"/>
              </a:rPr>
              <a:t>The </a:t>
            </a:r>
            <a:r>
              <a:rPr kumimoji="0" lang="en-US" altLang="en-US" sz="2000" b="0" i="0" u="none" strike="noStrike" cap="none" normalizeH="0" baseline="0" dirty="0">
                <a:ln>
                  <a:noFill/>
                </a:ln>
                <a:solidFill>
                  <a:srgbClr val="DC143C"/>
                </a:solidFill>
                <a:effectLst/>
                <a:latin typeface="Consolas" panose="020B0609020204030204" pitchFamily="49" charset="0"/>
              </a:rPr>
              <a:t>list-style</a:t>
            </a:r>
            <a:r>
              <a:rPr kumimoji="0" lang="en-US" altLang="en-US" sz="2000" b="0" i="0" u="none" strike="noStrike" cap="none" normalizeH="0" baseline="0" dirty="0">
                <a:ln>
                  <a:noFill/>
                </a:ln>
                <a:solidFill>
                  <a:srgbClr val="000000"/>
                </a:solidFill>
                <a:effectLst/>
                <a:latin typeface="Verdana" panose="020B0604030504040204" pitchFamily="34" charset="0"/>
              </a:rPr>
              <a:t> property is a shorthand for the following properties</a:t>
            </a:r>
            <a:r>
              <a:rPr kumimoji="0" lang="en-US" altLang="en-US" sz="1100" b="0" i="0" u="none" strike="noStrike" cap="none" normalizeH="0" baseline="0" dirty="0">
                <a:ln>
                  <a:noFill/>
                </a:ln>
                <a:solidFill>
                  <a:srgbClr val="000000"/>
                </a:solidFill>
                <a:effectLst/>
                <a:latin typeface="Verdana" panose="020B0604030504040204" pitchFamily="34" charset="0"/>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946FE603-79EC-B6E8-DE4A-190D57088392}"/>
              </a:ext>
            </a:extLst>
          </p:cNvPr>
          <p:cNvSpPr txBox="1"/>
          <p:nvPr/>
        </p:nvSpPr>
        <p:spPr>
          <a:xfrm>
            <a:off x="1432560" y="4416208"/>
            <a:ext cx="6094476" cy="1200329"/>
          </a:xfrm>
          <a:prstGeom prst="rect">
            <a:avLst/>
          </a:prstGeom>
          <a:noFill/>
        </p:spPr>
        <p:txBody>
          <a:bodyPr wrap="square">
            <a:spAutoFit/>
          </a:bodyPr>
          <a:lstStyle/>
          <a:p>
            <a:pPr algn="l">
              <a:buFont typeface="Arial" panose="020B0604020202020204" pitchFamily="34" charset="0"/>
              <a:buChar char="•"/>
            </a:pPr>
            <a:r>
              <a:rPr lang="en-IN" sz="2400" b="0" i="0" dirty="0">
                <a:solidFill>
                  <a:srgbClr val="000000"/>
                </a:solidFill>
                <a:effectLst/>
                <a:latin typeface="Verdana" panose="020B0604030504040204" pitchFamily="34" charset="0"/>
                <a:hlinkClick r:id="rId2"/>
              </a:rPr>
              <a:t>list-style-type</a:t>
            </a:r>
            <a:endParaRPr lang="en-IN" sz="2400" b="0" i="0" dirty="0">
              <a:solidFill>
                <a:srgbClr val="000000"/>
              </a:solidFill>
              <a:effectLst/>
              <a:latin typeface="Verdana" panose="020B0604030504040204" pitchFamily="34" charset="0"/>
            </a:endParaRPr>
          </a:p>
          <a:p>
            <a:pPr algn="l">
              <a:buFont typeface="Arial" panose="020B0604020202020204" pitchFamily="34" charset="0"/>
              <a:buChar char="•"/>
            </a:pPr>
            <a:r>
              <a:rPr lang="en-IN" sz="2400" b="0" i="0" dirty="0">
                <a:solidFill>
                  <a:srgbClr val="000000"/>
                </a:solidFill>
                <a:effectLst/>
                <a:latin typeface="Verdana" panose="020B0604030504040204" pitchFamily="34" charset="0"/>
                <a:hlinkClick r:id="rId3"/>
              </a:rPr>
              <a:t>list-style-position</a:t>
            </a:r>
            <a:endParaRPr lang="en-IN" sz="2400" b="0" i="0" dirty="0">
              <a:solidFill>
                <a:srgbClr val="000000"/>
              </a:solidFill>
              <a:effectLst/>
              <a:latin typeface="Verdana" panose="020B0604030504040204" pitchFamily="34" charset="0"/>
            </a:endParaRPr>
          </a:p>
          <a:p>
            <a:pPr algn="l">
              <a:buFont typeface="Arial" panose="020B0604020202020204" pitchFamily="34" charset="0"/>
              <a:buChar char="•"/>
            </a:pPr>
            <a:r>
              <a:rPr lang="en-IN" sz="2400" b="0" i="0" dirty="0">
                <a:solidFill>
                  <a:srgbClr val="000000"/>
                </a:solidFill>
                <a:effectLst/>
                <a:latin typeface="Verdana" panose="020B0604030504040204" pitchFamily="34" charset="0"/>
                <a:hlinkClick r:id="rId4"/>
              </a:rPr>
              <a:t>list-style-image</a:t>
            </a:r>
            <a:endParaRPr lang="en-IN" sz="2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704747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DBFEA-D590-FB06-AF0D-B621D9120535}"/>
              </a:ext>
            </a:extLst>
          </p:cNvPr>
          <p:cNvSpPr>
            <a:spLocks noGrp="1"/>
          </p:cNvSpPr>
          <p:nvPr>
            <p:ph type="ctrTitle"/>
          </p:nvPr>
        </p:nvSpPr>
        <p:spPr>
          <a:xfrm>
            <a:off x="1524000" y="310897"/>
            <a:ext cx="9144000" cy="256031"/>
          </a:xfrm>
        </p:spPr>
        <p:txBody>
          <a:bodyPr>
            <a:normAutofit fontScale="90000"/>
          </a:bodyPr>
          <a:lstStyle/>
          <a:p>
            <a:endParaRPr lang="en-IN" dirty="0"/>
          </a:p>
        </p:txBody>
      </p:sp>
      <p:sp>
        <p:nvSpPr>
          <p:cNvPr id="3" name="Subtitle 2">
            <a:extLst>
              <a:ext uri="{FF2B5EF4-FFF2-40B4-BE49-F238E27FC236}">
                <a16:creationId xmlns:a16="http://schemas.microsoft.com/office/drawing/2014/main" id="{4FA62812-91C9-F61D-D33D-EEAF15DB4743}"/>
              </a:ext>
            </a:extLst>
          </p:cNvPr>
          <p:cNvSpPr>
            <a:spLocks noGrp="1"/>
          </p:cNvSpPr>
          <p:nvPr>
            <p:ph type="subTitle" idx="1"/>
          </p:nvPr>
        </p:nvSpPr>
        <p:spPr>
          <a:xfrm>
            <a:off x="1524000" y="722376"/>
            <a:ext cx="9144000" cy="6263640"/>
          </a:xfrm>
        </p:spPr>
        <p:txBody>
          <a:bodyPr/>
          <a:lstStyle/>
          <a:p>
            <a:endParaRPr lang="en-IN" dirty="0"/>
          </a:p>
        </p:txBody>
      </p:sp>
      <p:pic>
        <p:nvPicPr>
          <p:cNvPr id="5" name="Picture 4">
            <a:extLst>
              <a:ext uri="{FF2B5EF4-FFF2-40B4-BE49-F238E27FC236}">
                <a16:creationId xmlns:a16="http://schemas.microsoft.com/office/drawing/2014/main" id="{BD7948D0-91BD-694B-2D76-C1EE722164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2032" y="566928"/>
            <a:ext cx="7583887" cy="5980175"/>
          </a:xfrm>
          <a:prstGeom prst="rect">
            <a:avLst/>
          </a:prstGeom>
        </p:spPr>
      </p:pic>
    </p:spTree>
    <p:extLst>
      <p:ext uri="{BB962C8B-B14F-4D97-AF65-F5344CB8AC3E}">
        <p14:creationId xmlns:p14="http://schemas.microsoft.com/office/powerpoint/2010/main" val="2896292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0216D-26EB-FBF8-5E2A-F45EC7B93FAD}"/>
              </a:ext>
            </a:extLst>
          </p:cNvPr>
          <p:cNvSpPr>
            <a:spLocks noGrp="1"/>
          </p:cNvSpPr>
          <p:nvPr>
            <p:ph type="title"/>
          </p:nvPr>
        </p:nvSpPr>
        <p:spPr>
          <a:xfrm>
            <a:off x="838200" y="90806"/>
            <a:ext cx="10515600" cy="315912"/>
          </a:xfrm>
        </p:spPr>
        <p:txBody>
          <a:bodyPr>
            <a:normAutofit fontScale="90000"/>
          </a:bodyPr>
          <a:lstStyle/>
          <a:p>
            <a:r>
              <a:rPr lang="en-US" dirty="0"/>
              <a:t>EXAMPLE</a:t>
            </a:r>
            <a:endParaRPr lang="en-IN" dirty="0"/>
          </a:p>
        </p:txBody>
      </p:sp>
      <p:sp>
        <p:nvSpPr>
          <p:cNvPr id="3" name="Content Placeholder 2">
            <a:extLst>
              <a:ext uri="{FF2B5EF4-FFF2-40B4-BE49-F238E27FC236}">
                <a16:creationId xmlns:a16="http://schemas.microsoft.com/office/drawing/2014/main" id="{454CB20A-CB6C-07ED-ED5E-E419397DF7FC}"/>
              </a:ext>
            </a:extLst>
          </p:cNvPr>
          <p:cNvSpPr>
            <a:spLocks noGrp="1"/>
          </p:cNvSpPr>
          <p:nvPr>
            <p:ph sz="half" idx="1"/>
          </p:nvPr>
        </p:nvSpPr>
        <p:spPr>
          <a:xfrm>
            <a:off x="838200" y="512064"/>
            <a:ext cx="5181600" cy="6345936"/>
          </a:xfrm>
        </p:spPr>
        <p:txBody>
          <a:bodyPr>
            <a:noAutofit/>
          </a:bodyPr>
          <a:lstStyle/>
          <a:p>
            <a:pPr marL="0" indent="0">
              <a:buNone/>
            </a:pPr>
            <a:r>
              <a:rPr lang="en-IN" sz="1400" dirty="0"/>
              <a:t>&lt;!DOCTYPE html&gt;</a:t>
            </a:r>
          </a:p>
          <a:p>
            <a:pPr marL="0" indent="0">
              <a:buNone/>
            </a:pPr>
            <a:r>
              <a:rPr lang="en-IN" sz="1400" dirty="0"/>
              <a:t>&lt;html&gt;</a:t>
            </a:r>
          </a:p>
          <a:p>
            <a:pPr marL="0" indent="0">
              <a:buNone/>
            </a:pPr>
            <a:r>
              <a:rPr lang="en-IN" sz="1400" dirty="0"/>
              <a:t>&lt;head&gt;</a:t>
            </a:r>
          </a:p>
          <a:p>
            <a:pPr marL="0" indent="0">
              <a:buNone/>
            </a:pPr>
            <a:r>
              <a:rPr lang="en-IN" sz="1400" dirty="0"/>
              <a:t>&lt;style&gt;</a:t>
            </a:r>
          </a:p>
          <a:p>
            <a:pPr marL="0" indent="0">
              <a:buNone/>
            </a:pPr>
            <a:r>
              <a:rPr lang="en-IN" sz="1400" dirty="0" err="1"/>
              <a:t>ul</a:t>
            </a:r>
            <a:r>
              <a:rPr lang="en-IN" sz="1400" dirty="0"/>
              <a:t>  { </a:t>
            </a:r>
          </a:p>
          <a:p>
            <a:pPr marL="0" indent="0">
              <a:buNone/>
            </a:pPr>
            <a:r>
              <a:rPr lang="en-IN" sz="1400" dirty="0"/>
              <a:t>      list-style: square inside </a:t>
            </a:r>
            <a:r>
              <a:rPr lang="en-IN" sz="1400" dirty="0" err="1"/>
              <a:t>url</a:t>
            </a:r>
            <a:r>
              <a:rPr lang="en-IN" sz="1400" dirty="0"/>
              <a:t>(“blueyoutube.gif");</a:t>
            </a:r>
          </a:p>
          <a:p>
            <a:pPr marL="0" indent="0">
              <a:buNone/>
            </a:pPr>
            <a:r>
              <a:rPr lang="en-IN" sz="1400" dirty="0"/>
              <a:t>     }</a:t>
            </a:r>
          </a:p>
          <a:p>
            <a:pPr marL="0" indent="0">
              <a:buNone/>
            </a:pPr>
            <a:r>
              <a:rPr lang="en-IN" sz="1400" dirty="0"/>
              <a:t>&lt;/style&gt;</a:t>
            </a:r>
          </a:p>
          <a:p>
            <a:pPr marL="0" indent="0">
              <a:buNone/>
            </a:pPr>
            <a:r>
              <a:rPr lang="en-IN" sz="1400" dirty="0"/>
              <a:t>&lt;/head&gt;</a:t>
            </a:r>
          </a:p>
          <a:p>
            <a:pPr marL="0" indent="0">
              <a:buNone/>
            </a:pPr>
            <a:r>
              <a:rPr lang="en-IN" sz="1400" dirty="0"/>
              <a:t>&lt;body&gt;</a:t>
            </a:r>
          </a:p>
          <a:p>
            <a:pPr marL="0" indent="0">
              <a:buNone/>
            </a:pPr>
            <a:r>
              <a:rPr lang="en-IN" sz="1400" dirty="0"/>
              <a:t>&lt;h1&gt;The list-style Property&lt;/h1&gt;</a:t>
            </a:r>
          </a:p>
          <a:p>
            <a:pPr marL="0" indent="0">
              <a:buNone/>
            </a:pPr>
            <a:r>
              <a:rPr lang="en-IN" sz="1400" dirty="0"/>
              <a:t>&lt;p&gt;The list-style is a shorthand property for all the list properties.&lt;/p&gt;</a:t>
            </a:r>
          </a:p>
          <a:p>
            <a:pPr marL="0" indent="0">
              <a:buNone/>
            </a:pPr>
            <a:r>
              <a:rPr lang="en-IN" sz="1400" dirty="0"/>
              <a:t>&lt;</a:t>
            </a:r>
            <a:r>
              <a:rPr lang="en-IN" sz="1400" dirty="0" err="1"/>
              <a:t>ul</a:t>
            </a:r>
            <a:r>
              <a:rPr lang="en-IN" sz="1400" dirty="0"/>
              <a:t>&gt;</a:t>
            </a:r>
          </a:p>
          <a:p>
            <a:pPr marL="0" indent="0">
              <a:buNone/>
            </a:pPr>
            <a:r>
              <a:rPr lang="en-IN" sz="1400" dirty="0"/>
              <a:t>  &lt;li&gt;list-item 1&lt;/li&gt;</a:t>
            </a:r>
          </a:p>
          <a:p>
            <a:pPr marL="0" indent="0">
              <a:buNone/>
            </a:pPr>
            <a:r>
              <a:rPr lang="en-IN" sz="1400" dirty="0"/>
              <a:t>  &lt;li&gt; list-item 2&lt;/li&gt;</a:t>
            </a:r>
          </a:p>
          <a:p>
            <a:pPr marL="0" indent="0">
              <a:buNone/>
            </a:pPr>
            <a:r>
              <a:rPr lang="en-IN" sz="1400" dirty="0"/>
              <a:t>  &lt;li&gt; list-item 3&lt;/li&gt;</a:t>
            </a:r>
          </a:p>
          <a:p>
            <a:pPr marL="0" indent="0">
              <a:buNone/>
            </a:pPr>
            <a:r>
              <a:rPr lang="en-IN" sz="1400" dirty="0"/>
              <a:t>&lt;/</a:t>
            </a:r>
            <a:r>
              <a:rPr lang="en-IN" sz="1400" dirty="0" err="1"/>
              <a:t>ul</a:t>
            </a:r>
            <a:r>
              <a:rPr lang="en-IN" sz="1400" dirty="0"/>
              <a:t>&gt;</a:t>
            </a:r>
          </a:p>
          <a:p>
            <a:pPr marL="0" indent="0">
              <a:buNone/>
            </a:pPr>
            <a:r>
              <a:rPr lang="en-IN" sz="1400" dirty="0"/>
              <a:t>&lt;/body&gt;</a:t>
            </a:r>
          </a:p>
          <a:p>
            <a:pPr marL="0" indent="0">
              <a:buNone/>
            </a:pPr>
            <a:r>
              <a:rPr lang="en-IN" sz="1400" dirty="0"/>
              <a:t>&lt;/html&gt;</a:t>
            </a:r>
          </a:p>
        </p:txBody>
      </p:sp>
      <p:pic>
        <p:nvPicPr>
          <p:cNvPr id="10" name="Content Placeholder 9">
            <a:extLst>
              <a:ext uri="{FF2B5EF4-FFF2-40B4-BE49-F238E27FC236}">
                <a16:creationId xmlns:a16="http://schemas.microsoft.com/office/drawing/2014/main" id="{1CA00740-D11E-18EF-D9E7-D26445DB2D9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681038"/>
            <a:ext cx="6108192" cy="5244274"/>
          </a:xfrm>
        </p:spPr>
      </p:pic>
    </p:spTree>
    <p:extLst>
      <p:ext uri="{BB962C8B-B14F-4D97-AF65-F5344CB8AC3E}">
        <p14:creationId xmlns:p14="http://schemas.microsoft.com/office/powerpoint/2010/main" val="255530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5CB85-49B1-C40E-E2C6-C58AF5CC7E80}"/>
              </a:ext>
            </a:extLst>
          </p:cNvPr>
          <p:cNvSpPr>
            <a:spLocks noGrp="1"/>
          </p:cNvSpPr>
          <p:nvPr>
            <p:ph type="ctrTitle"/>
          </p:nvPr>
        </p:nvSpPr>
        <p:spPr>
          <a:xfrm>
            <a:off x="1524000" y="237047"/>
            <a:ext cx="9144000" cy="439609"/>
          </a:xfrm>
        </p:spPr>
        <p:txBody>
          <a:bodyPr>
            <a:noAutofit/>
          </a:bodyPr>
          <a:lstStyle/>
          <a:p>
            <a:pPr algn="l"/>
            <a:r>
              <a:rPr lang="en-US" sz="4000" dirty="0"/>
              <a:t>LIST STYLE POSITION</a:t>
            </a:r>
            <a:endParaRPr lang="en-IN" sz="4000" dirty="0"/>
          </a:p>
        </p:txBody>
      </p:sp>
      <p:sp>
        <p:nvSpPr>
          <p:cNvPr id="6" name="Rectangle 3">
            <a:extLst>
              <a:ext uri="{FF2B5EF4-FFF2-40B4-BE49-F238E27FC236}">
                <a16:creationId xmlns:a16="http://schemas.microsoft.com/office/drawing/2014/main" id="{A3ECDF3E-C84B-58A1-0800-A23B9A9FF010}"/>
              </a:ext>
            </a:extLst>
          </p:cNvPr>
          <p:cNvSpPr>
            <a:spLocks noGrp="1" noChangeArrowheads="1"/>
          </p:cNvSpPr>
          <p:nvPr>
            <p:ph type="subTitle" idx="1"/>
          </p:nvPr>
        </p:nvSpPr>
        <p:spPr bwMode="auto">
          <a:xfrm>
            <a:off x="283718" y="818722"/>
            <a:ext cx="100729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erdana" panose="020B0604030504040204" pitchFamily="34" charset="0"/>
              </a:rPr>
              <a:t>The </a:t>
            </a:r>
            <a:r>
              <a:rPr kumimoji="0" lang="en-US" altLang="en-US" sz="1600" b="0" i="0" u="none" strike="noStrike" cap="none" normalizeH="0" baseline="0" dirty="0">
                <a:ln>
                  <a:noFill/>
                </a:ln>
                <a:solidFill>
                  <a:srgbClr val="DC143C"/>
                </a:solidFill>
                <a:effectLst/>
                <a:latin typeface="Consolas" panose="020B0609020204030204" pitchFamily="49" charset="0"/>
              </a:rPr>
              <a:t>list-style-position</a:t>
            </a:r>
            <a:r>
              <a:rPr kumimoji="0" lang="en-US" altLang="en-US" sz="1600" b="0" i="0" u="none" strike="noStrike" cap="none" normalizeH="0" baseline="0" dirty="0">
                <a:ln>
                  <a:noFill/>
                </a:ln>
                <a:solidFill>
                  <a:srgbClr val="000000"/>
                </a:solidFill>
                <a:effectLst/>
                <a:latin typeface="Verdana" panose="020B0604030504040204" pitchFamily="34" charset="0"/>
              </a:rPr>
              <a:t> property specifies the position of the list-item markers (bullet points).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2D01858E-FF6F-3CC4-3B94-37267CB996AB}"/>
              </a:ext>
            </a:extLst>
          </p:cNvPr>
          <p:cNvSpPr>
            <a:spLocks noChangeArrowheads="1"/>
          </p:cNvSpPr>
          <p:nvPr/>
        </p:nvSpPr>
        <p:spPr bwMode="auto">
          <a:xfrm>
            <a:off x="206079" y="1932724"/>
            <a:ext cx="971772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DC143C"/>
                </a:solidFill>
                <a:effectLst/>
                <a:latin typeface="Consolas" panose="020B0609020204030204" pitchFamily="49" charset="0"/>
              </a:rPr>
              <a:t>list-style-position: outside;</a:t>
            </a:r>
            <a:r>
              <a:rPr kumimoji="0" lang="en-US" altLang="en-US" sz="2400" b="0" i="0" u="none" strike="noStrike" cap="none" normalizeH="0" baseline="0" dirty="0">
                <a:ln>
                  <a:noFill/>
                </a:ln>
                <a:solidFill>
                  <a:srgbClr val="000000"/>
                </a:solidFill>
                <a:effectLst/>
                <a:latin typeface="Verdana" panose="020B0604030504040204" pitchFamily="34" charset="0"/>
              </a:rPr>
              <a:t> means that the bullet points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Verdana" panose="020B0604030504040204" pitchFamily="34" charset="0"/>
              </a:rPr>
              <a:t>will be outside the list item.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Verdana" panose="020B0604030504040204" pitchFamily="34" charset="0"/>
              </a:rPr>
              <a:t>The start of each line of a list item will be aligned vertically:</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A1B9D458-3E70-2909-8E61-2CDB2193CA67}"/>
              </a:ext>
            </a:extLst>
          </p:cNvPr>
          <p:cNvSpPr txBox="1"/>
          <p:nvPr/>
        </p:nvSpPr>
        <p:spPr>
          <a:xfrm>
            <a:off x="123783" y="3429000"/>
            <a:ext cx="11379369" cy="1384995"/>
          </a:xfrm>
          <a:prstGeom prst="rect">
            <a:avLst/>
          </a:prstGeom>
          <a:noFill/>
        </p:spPr>
        <p:txBody>
          <a:bodyPr wrap="square">
            <a:spAutoFit/>
          </a:bodyPr>
          <a:lstStyle/>
          <a:p>
            <a:r>
              <a:rPr kumimoji="0" lang="en-US" altLang="en-US" sz="2800" b="0" i="0" u="none" strike="noStrike" cap="none" normalizeH="0" baseline="0" dirty="0">
                <a:ln>
                  <a:noFill/>
                </a:ln>
                <a:solidFill>
                  <a:srgbClr val="DC143C"/>
                </a:solidFill>
                <a:effectLst/>
                <a:latin typeface="Consolas" panose="020B0609020204030204" pitchFamily="49" charset="0"/>
              </a:rPr>
              <a:t>list-style-position: inside;</a:t>
            </a:r>
            <a:r>
              <a:rPr kumimoji="0" lang="en-US" altLang="en-US" sz="2800" b="0" i="0" u="none" strike="noStrike" cap="none" normalizeH="0" baseline="0" dirty="0">
                <a:ln>
                  <a:noFill/>
                </a:ln>
                <a:solidFill>
                  <a:srgbClr val="000000"/>
                </a:solidFill>
                <a:effectLst/>
                <a:latin typeface="Verdana" panose="020B0604030504040204" pitchFamily="34" charset="0"/>
              </a:rPr>
              <a:t> means that the bullet points will be inside the list item. As it is part of the list item,</a:t>
            </a:r>
            <a:br>
              <a:rPr kumimoji="0" lang="en-US" altLang="en-US" sz="2800" b="0" i="0" u="none" strike="noStrike" cap="none" normalizeH="0" baseline="0" dirty="0">
                <a:ln>
                  <a:noFill/>
                </a:ln>
                <a:solidFill>
                  <a:srgbClr val="000000"/>
                </a:solidFill>
                <a:effectLst/>
                <a:latin typeface="Verdana" panose="020B0604030504040204" pitchFamily="34" charset="0"/>
              </a:rPr>
            </a:br>
            <a:r>
              <a:rPr kumimoji="0" lang="en-US" altLang="en-US" sz="2800" b="0" i="0" u="none" strike="noStrike" cap="none" normalizeH="0" baseline="0" dirty="0">
                <a:ln>
                  <a:noFill/>
                </a:ln>
                <a:solidFill>
                  <a:srgbClr val="000000"/>
                </a:solidFill>
                <a:effectLst/>
                <a:latin typeface="Verdana" panose="020B0604030504040204" pitchFamily="34" charset="0"/>
              </a:rPr>
              <a:t> it will be part of the text and push the text at the start:</a:t>
            </a:r>
            <a:r>
              <a:rPr kumimoji="0" lang="en-US" altLang="en-US" sz="2800" b="0" i="0" u="none" strike="noStrike" cap="none" normalizeH="0" baseline="0" dirty="0">
                <a:ln>
                  <a:noFill/>
                </a:ln>
                <a:solidFill>
                  <a:schemeClr val="tx1"/>
                </a:solidFill>
                <a:effectLst/>
              </a:rPr>
              <a:t> </a:t>
            </a:r>
            <a:endParaRPr lang="en-IN" sz="2800" dirty="0"/>
          </a:p>
        </p:txBody>
      </p:sp>
    </p:spTree>
    <p:extLst>
      <p:ext uri="{BB962C8B-B14F-4D97-AF65-F5344CB8AC3E}">
        <p14:creationId xmlns:p14="http://schemas.microsoft.com/office/powerpoint/2010/main" val="1135010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3C86F76-DD5F-E930-DD79-5C292C1BBE80}"/>
              </a:ext>
            </a:extLst>
          </p:cNvPr>
          <p:cNvSpPr>
            <a:spLocks noGrp="1"/>
          </p:cNvSpPr>
          <p:nvPr>
            <p:ph type="subTitle" idx="1"/>
          </p:nvPr>
        </p:nvSpPr>
        <p:spPr>
          <a:xfrm>
            <a:off x="271335" y="685800"/>
            <a:ext cx="11649330" cy="5916168"/>
          </a:xfrm>
        </p:spPr>
        <p:txBody>
          <a:bodyPr/>
          <a:lstStyle/>
          <a:p>
            <a:endParaRPr lang="en-IN" dirty="0"/>
          </a:p>
        </p:txBody>
      </p:sp>
      <p:sp>
        <p:nvSpPr>
          <p:cNvPr id="4" name="Rectangle 1">
            <a:extLst>
              <a:ext uri="{FF2B5EF4-FFF2-40B4-BE49-F238E27FC236}">
                <a16:creationId xmlns:a16="http://schemas.microsoft.com/office/drawing/2014/main" id="{775C896C-7C7B-29CA-F634-A161C2C88F0E}"/>
              </a:ext>
            </a:extLst>
          </p:cNvPr>
          <p:cNvSpPr>
            <a:spLocks noGrp="1" noChangeArrowheads="1"/>
          </p:cNvSpPr>
          <p:nvPr>
            <p:ph type="ctrTitle"/>
          </p:nvPr>
        </p:nvSpPr>
        <p:spPr bwMode="auto">
          <a:xfrm>
            <a:off x="384174" y="138844"/>
            <a:ext cx="110275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48571D8F-1DA0-1222-F353-A4D42C3421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153" y="834697"/>
            <a:ext cx="10938558" cy="4914286"/>
          </a:xfrm>
          <a:prstGeom prst="rect">
            <a:avLst/>
          </a:prstGeom>
        </p:spPr>
      </p:pic>
    </p:spTree>
    <p:extLst>
      <p:ext uri="{BB962C8B-B14F-4D97-AF65-F5344CB8AC3E}">
        <p14:creationId xmlns:p14="http://schemas.microsoft.com/office/powerpoint/2010/main" val="2555364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DE968-B5D3-B140-B52E-219270C0A6C5}"/>
              </a:ext>
            </a:extLst>
          </p:cNvPr>
          <p:cNvSpPr>
            <a:spLocks noGrp="1"/>
          </p:cNvSpPr>
          <p:nvPr>
            <p:ph type="ctrTitle"/>
          </p:nvPr>
        </p:nvSpPr>
        <p:spPr>
          <a:xfrm>
            <a:off x="1524000" y="155448"/>
            <a:ext cx="9144000" cy="914400"/>
          </a:xfrm>
        </p:spPr>
        <p:txBody>
          <a:bodyPr>
            <a:normAutofit/>
          </a:bodyPr>
          <a:lstStyle/>
          <a:p>
            <a:r>
              <a:rPr lang="en-US" sz="4400" b="1" dirty="0">
                <a:solidFill>
                  <a:schemeClr val="accent1">
                    <a:lumMod val="75000"/>
                  </a:schemeClr>
                </a:solidFill>
              </a:rPr>
              <a:t>HYPER LINKS</a:t>
            </a:r>
            <a:endParaRPr lang="en-IN" sz="4400" b="1" dirty="0">
              <a:solidFill>
                <a:schemeClr val="accent1">
                  <a:lumMod val="75000"/>
                </a:schemeClr>
              </a:solidFill>
            </a:endParaRPr>
          </a:p>
        </p:txBody>
      </p:sp>
      <p:sp>
        <p:nvSpPr>
          <p:cNvPr id="4" name="Rectangle 1">
            <a:extLst>
              <a:ext uri="{FF2B5EF4-FFF2-40B4-BE49-F238E27FC236}">
                <a16:creationId xmlns:a16="http://schemas.microsoft.com/office/drawing/2014/main" id="{AE2DAF3E-0557-6ACC-B5B9-6F3316CEBF5B}"/>
              </a:ext>
            </a:extLst>
          </p:cNvPr>
          <p:cNvSpPr>
            <a:spLocks noGrp="1" noChangeArrowheads="1"/>
          </p:cNvSpPr>
          <p:nvPr>
            <p:ph type="subTitle" idx="1"/>
          </p:nvPr>
        </p:nvSpPr>
        <p:spPr bwMode="auto">
          <a:xfrm>
            <a:off x="393510" y="1581610"/>
            <a:ext cx="8658781" cy="320087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Verdana" panose="020B0604030504040204" pitchFamily="34" charset="0"/>
              </a:rPr>
              <a:t>L</a:t>
            </a:r>
            <a:r>
              <a:rPr kumimoji="0" lang="en-US" altLang="en-US" b="0" i="0" u="none" strike="noStrike" cap="none" normalizeH="0" baseline="0" dirty="0">
                <a:ln>
                  <a:noFill/>
                </a:ln>
                <a:solidFill>
                  <a:srgbClr val="000000"/>
                </a:solidFill>
                <a:effectLst/>
                <a:latin typeface="Verdana" panose="020B0604030504040204" pitchFamily="34" charset="0"/>
              </a:rPr>
              <a:t>inks can be styled differently depending on what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Verdana" panose="020B0604030504040204" pitchFamily="34" charset="0"/>
              </a:rPr>
              <a:t>state</a:t>
            </a:r>
            <a:r>
              <a:rPr kumimoji="0" lang="en-US" altLang="en-US" b="0" i="0" u="none" strike="noStrike" cap="none" normalizeH="0" baseline="0" dirty="0">
                <a:ln>
                  <a:noFill/>
                </a:ln>
                <a:solidFill>
                  <a:srgbClr val="000000"/>
                </a:solidFill>
                <a:effectLst/>
                <a:latin typeface="Verdana" panose="020B0604030504040204" pitchFamily="34" charset="0"/>
              </a:rPr>
              <a:t> they are in.The four links states are: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DC143C"/>
                </a:solidFill>
                <a:effectLst/>
                <a:latin typeface="Consolas" panose="020B0609020204030204" pitchFamily="49" charset="0"/>
              </a:rPr>
              <a:t>a:link</a:t>
            </a:r>
            <a:r>
              <a:rPr kumimoji="0" lang="en-US" altLang="en-US" sz="2800" b="0" i="0" u="none" strike="noStrike" cap="none" normalizeH="0" baseline="0" dirty="0">
                <a:ln>
                  <a:noFill/>
                </a:ln>
                <a:solidFill>
                  <a:srgbClr val="000000"/>
                </a:solidFill>
                <a:effectLst/>
                <a:latin typeface="Verdana" panose="020B0604030504040204" pitchFamily="34" charset="0"/>
              </a:rPr>
              <a:t> - a normal, unvisited link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DC143C"/>
                </a:solidFill>
                <a:effectLst/>
                <a:latin typeface="Consolas" panose="020B0609020204030204" pitchFamily="49" charset="0"/>
              </a:rPr>
              <a:t>a:visited</a:t>
            </a:r>
            <a:r>
              <a:rPr kumimoji="0" lang="en-US" altLang="en-US" sz="2800" b="0" i="0" u="none" strike="noStrike" cap="none" normalizeH="0" baseline="0" dirty="0">
                <a:ln>
                  <a:noFill/>
                </a:ln>
                <a:solidFill>
                  <a:srgbClr val="000000"/>
                </a:solidFill>
                <a:effectLst/>
                <a:latin typeface="Verdana" panose="020B0604030504040204" pitchFamily="34" charset="0"/>
              </a:rPr>
              <a:t> - a link the user has visited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DC143C"/>
                </a:solidFill>
                <a:effectLst/>
                <a:latin typeface="Consolas" panose="020B0609020204030204" pitchFamily="49" charset="0"/>
              </a:rPr>
              <a:t>a:hover</a:t>
            </a:r>
            <a:r>
              <a:rPr kumimoji="0" lang="en-US" altLang="en-US" sz="2800" b="0" i="0" u="none" strike="noStrike" cap="none" normalizeH="0" baseline="0" dirty="0">
                <a:ln>
                  <a:noFill/>
                </a:ln>
                <a:solidFill>
                  <a:srgbClr val="000000"/>
                </a:solidFill>
                <a:effectLst/>
                <a:latin typeface="Verdana" panose="020B0604030504040204" pitchFamily="34" charset="0"/>
              </a:rPr>
              <a:t> - a link when the user mouses over it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DC143C"/>
                </a:solidFill>
                <a:effectLst/>
                <a:latin typeface="Consolas" panose="020B0609020204030204" pitchFamily="49" charset="0"/>
              </a:rPr>
              <a:t>a:active</a:t>
            </a:r>
            <a:r>
              <a:rPr kumimoji="0" lang="en-US" altLang="en-US" sz="2800" b="0" i="0" u="none" strike="noStrike" cap="none" normalizeH="0" baseline="0" dirty="0">
                <a:ln>
                  <a:noFill/>
                </a:ln>
                <a:solidFill>
                  <a:srgbClr val="000000"/>
                </a:solidFill>
                <a:effectLst/>
                <a:latin typeface="Verdana" panose="020B0604030504040204" pitchFamily="34" charset="0"/>
              </a:rPr>
              <a:t> - a link the moment it is clicked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2286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CFACC-F5E4-2ADF-F684-84FE1953150D}"/>
              </a:ext>
            </a:extLst>
          </p:cNvPr>
          <p:cNvSpPr>
            <a:spLocks noGrp="1"/>
          </p:cNvSpPr>
          <p:nvPr>
            <p:ph type="title"/>
          </p:nvPr>
        </p:nvSpPr>
        <p:spPr>
          <a:xfrm>
            <a:off x="838200" y="365125"/>
            <a:ext cx="10515600" cy="174371"/>
          </a:xfrm>
        </p:spPr>
        <p:txBody>
          <a:bodyPr>
            <a:normAutofit fontScale="90000"/>
          </a:bodyPr>
          <a:lstStyle/>
          <a:p>
            <a:endParaRPr lang="en-IN" dirty="0"/>
          </a:p>
        </p:txBody>
      </p:sp>
      <p:pic>
        <p:nvPicPr>
          <p:cNvPr id="5" name="Content Placeholder 4">
            <a:extLst>
              <a:ext uri="{FF2B5EF4-FFF2-40B4-BE49-F238E27FC236}">
                <a16:creationId xmlns:a16="http://schemas.microsoft.com/office/drawing/2014/main" id="{3E7CEF2D-E5DE-DA3A-3DD0-5CA1DADA19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704088"/>
            <a:ext cx="10774680" cy="5788787"/>
          </a:xfrm>
        </p:spPr>
      </p:pic>
    </p:spTree>
    <p:extLst>
      <p:ext uri="{BB962C8B-B14F-4D97-AF65-F5344CB8AC3E}">
        <p14:creationId xmlns:p14="http://schemas.microsoft.com/office/powerpoint/2010/main" val="158419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016F7-EA0E-E1FF-2D02-6A36770B01C7}"/>
              </a:ext>
            </a:extLst>
          </p:cNvPr>
          <p:cNvSpPr>
            <a:spLocks noGrp="1"/>
          </p:cNvSpPr>
          <p:nvPr>
            <p:ph type="ctrTitle"/>
          </p:nvPr>
        </p:nvSpPr>
        <p:spPr>
          <a:xfrm>
            <a:off x="1524000" y="109729"/>
            <a:ext cx="9144000" cy="731519"/>
          </a:xfrm>
        </p:spPr>
        <p:txBody>
          <a:bodyPr>
            <a:noAutofit/>
          </a:bodyPr>
          <a:lstStyle/>
          <a:p>
            <a:r>
              <a:rPr lang="en-US" sz="4800" b="1" dirty="0">
                <a:solidFill>
                  <a:schemeClr val="accent1">
                    <a:lumMod val="75000"/>
                  </a:schemeClr>
                </a:solidFill>
              </a:rPr>
              <a:t>IMAGES</a:t>
            </a:r>
            <a:endParaRPr lang="en-IN" sz="4800" b="1" dirty="0">
              <a:solidFill>
                <a:schemeClr val="accent1">
                  <a:lumMod val="75000"/>
                </a:schemeClr>
              </a:solidFill>
            </a:endParaRPr>
          </a:p>
        </p:txBody>
      </p:sp>
      <p:sp>
        <p:nvSpPr>
          <p:cNvPr id="3" name="Subtitle 2">
            <a:extLst>
              <a:ext uri="{FF2B5EF4-FFF2-40B4-BE49-F238E27FC236}">
                <a16:creationId xmlns:a16="http://schemas.microsoft.com/office/drawing/2014/main" id="{F78BD539-9A5D-4E2E-201A-78649A1D90C9}"/>
              </a:ext>
            </a:extLst>
          </p:cNvPr>
          <p:cNvSpPr>
            <a:spLocks noGrp="1"/>
          </p:cNvSpPr>
          <p:nvPr>
            <p:ph type="subTitle" idx="1"/>
          </p:nvPr>
        </p:nvSpPr>
        <p:spPr>
          <a:xfrm>
            <a:off x="1106424" y="841248"/>
            <a:ext cx="10378440" cy="5522976"/>
          </a:xfrm>
        </p:spPr>
        <p:txBody>
          <a:bodyPr>
            <a:normAutofit/>
          </a:bodyPr>
          <a:lstStyle/>
          <a:p>
            <a:pPr algn="l"/>
            <a:r>
              <a:rPr lang="en-US" sz="3600" b="0" i="0" dirty="0">
                <a:solidFill>
                  <a:srgbClr val="273239"/>
                </a:solidFill>
                <a:effectLst/>
              </a:rPr>
              <a:t>CSS allows you to apply various styles to images, making them more responsive, visually appealing, and interactive. You can modify the appearance and behavior of images on your webpage by using CSS properties like border-radius, box-shadow, filter, and others.</a:t>
            </a:r>
          </a:p>
          <a:p>
            <a:pPr marL="571500" indent="-571500" algn="l">
              <a:buFont typeface="Arial" panose="020B0604020202020204" pitchFamily="34" charset="0"/>
              <a:buChar char="•"/>
            </a:pPr>
            <a:r>
              <a:rPr lang="en-US" sz="3200" dirty="0">
                <a:solidFill>
                  <a:srgbClr val="FF0000"/>
                </a:solidFill>
              </a:rPr>
              <a:t>BORDER RADIOUS</a:t>
            </a:r>
          </a:p>
          <a:p>
            <a:pPr marL="571500" indent="-571500" algn="l">
              <a:buFont typeface="Arial" panose="020B0604020202020204" pitchFamily="34" charset="0"/>
              <a:buChar char="•"/>
            </a:pPr>
            <a:r>
              <a:rPr lang="en-US" sz="3200" dirty="0">
                <a:solidFill>
                  <a:srgbClr val="FF0000"/>
                </a:solidFill>
              </a:rPr>
              <a:t>BORDER</a:t>
            </a:r>
          </a:p>
          <a:p>
            <a:pPr marL="571500" indent="-571500" algn="l">
              <a:buFont typeface="Arial" panose="020B0604020202020204" pitchFamily="34" charset="0"/>
              <a:buChar char="•"/>
            </a:pPr>
            <a:r>
              <a:rPr lang="en-US" sz="3200" dirty="0">
                <a:solidFill>
                  <a:srgbClr val="FF0000"/>
                </a:solidFill>
              </a:rPr>
              <a:t>RESPONSIVE IMAGES</a:t>
            </a:r>
            <a:endParaRPr lang="en-IN" sz="3200" dirty="0">
              <a:solidFill>
                <a:srgbClr val="FF0000"/>
              </a:solidFill>
            </a:endParaRPr>
          </a:p>
        </p:txBody>
      </p:sp>
    </p:spTree>
    <p:extLst>
      <p:ext uri="{BB962C8B-B14F-4D97-AF65-F5344CB8AC3E}">
        <p14:creationId xmlns:p14="http://schemas.microsoft.com/office/powerpoint/2010/main" val="27231678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TotalTime>
  <Words>457</Words>
  <Application>Microsoft Office PowerPoint</Application>
  <PresentationFormat>Widescreen</PresentationFormat>
  <Paragraphs>78</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 Black</vt:lpstr>
      <vt:lpstr>Calibri</vt:lpstr>
      <vt:lpstr>Calibri Light</vt:lpstr>
      <vt:lpstr>Consolas</vt:lpstr>
      <vt:lpstr>Verdana</vt:lpstr>
      <vt:lpstr>Office Theme</vt:lpstr>
      <vt:lpstr>CSS chapter 2</vt:lpstr>
      <vt:lpstr>STYLING LIST</vt:lpstr>
      <vt:lpstr>PowerPoint Presentation</vt:lpstr>
      <vt:lpstr>EXAMPLE</vt:lpstr>
      <vt:lpstr>LIST STYLE POSITION</vt:lpstr>
      <vt:lpstr>PowerPoint Presentation</vt:lpstr>
      <vt:lpstr>HYPER LINKS</vt:lpstr>
      <vt:lpstr>PowerPoint Presentation</vt:lpstr>
      <vt:lpstr>IMAGES</vt:lpstr>
      <vt:lpstr>EXAMPLE</vt:lpstr>
      <vt:lpstr>TABLE</vt:lpstr>
      <vt:lpstr>Example</vt:lpstr>
      <vt:lpstr>BOX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SANA C S</dc:creator>
  <cp:lastModifiedBy>SANA C S</cp:lastModifiedBy>
  <cp:revision>6</cp:revision>
  <dcterms:created xsi:type="dcterms:W3CDTF">2025-04-09T09:34:35Z</dcterms:created>
  <dcterms:modified xsi:type="dcterms:W3CDTF">2025-04-09T18:07:52Z</dcterms:modified>
</cp:coreProperties>
</file>