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9" r:id="rId5"/>
    <p:sldId id="264" r:id="rId6"/>
    <p:sldId id="265" r:id="rId7"/>
    <p:sldId id="258" r:id="rId8"/>
    <p:sldId id="266" r:id="rId9"/>
    <p:sldId id="267" r:id="rId10"/>
    <p:sldId id="30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04" r:id="rId19"/>
    <p:sldId id="278" r:id="rId20"/>
    <p:sldId id="279" r:id="rId21"/>
    <p:sldId id="280" r:id="rId22"/>
    <p:sldId id="282" r:id="rId23"/>
    <p:sldId id="283" r:id="rId24"/>
    <p:sldId id="284" r:id="rId25"/>
    <p:sldId id="286" r:id="rId26"/>
    <p:sldId id="287" r:id="rId27"/>
    <p:sldId id="288" r:id="rId28"/>
    <p:sldId id="290" r:id="rId29"/>
    <p:sldId id="285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E5A37-8B7E-4F84-B5F8-259F27F889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6F9CA5-6983-4733-9EB6-353A6DEB2C2D}">
      <dgm:prSet/>
      <dgm:spPr/>
      <dgm:t>
        <a:bodyPr/>
        <a:lstStyle/>
        <a:p>
          <a:r>
            <a:rPr lang="en-US"/>
            <a:t>Notepad</a:t>
          </a:r>
        </a:p>
      </dgm:t>
    </dgm:pt>
    <dgm:pt modelId="{62A74C03-748B-45DB-AB4A-2283695BBD83}" cxnId="{5A3BDF9F-E107-46D1-80B4-BFD7F23CDA09}" type="parTrans">
      <dgm:prSet/>
      <dgm:spPr/>
      <dgm:t>
        <a:bodyPr/>
        <a:lstStyle/>
        <a:p>
          <a:endParaRPr lang="en-US"/>
        </a:p>
      </dgm:t>
    </dgm:pt>
    <dgm:pt modelId="{19178239-0624-4330-A3EB-06C73113745E}" cxnId="{5A3BDF9F-E107-46D1-80B4-BFD7F23CDA09}" type="sibTrans">
      <dgm:prSet/>
      <dgm:spPr/>
      <dgm:t>
        <a:bodyPr/>
        <a:lstStyle/>
        <a:p>
          <a:endParaRPr lang="en-US"/>
        </a:p>
      </dgm:t>
    </dgm:pt>
    <dgm:pt modelId="{6C68D178-5A55-44B3-B9DB-54690566C922}">
      <dgm:prSet/>
      <dgm:spPr/>
      <dgm:t>
        <a:bodyPr/>
        <a:lstStyle/>
        <a:p>
          <a:r>
            <a:rPr lang="en-US"/>
            <a:t>Visual Studio .NET</a:t>
          </a:r>
        </a:p>
      </dgm:t>
    </dgm:pt>
    <dgm:pt modelId="{258965DC-06B3-4DB4-90D8-B520DFC7C37B}" cxnId="{65494C51-4D91-4AD4-B2F4-400E5A228D67}" type="parTrans">
      <dgm:prSet/>
      <dgm:spPr/>
      <dgm:t>
        <a:bodyPr/>
        <a:lstStyle/>
        <a:p>
          <a:endParaRPr lang="en-US"/>
        </a:p>
      </dgm:t>
    </dgm:pt>
    <dgm:pt modelId="{E3D85907-C365-49C4-86E2-4CFCBD0F0E15}" cxnId="{65494C51-4D91-4AD4-B2F4-400E5A228D67}" type="sibTrans">
      <dgm:prSet/>
      <dgm:spPr/>
      <dgm:t>
        <a:bodyPr/>
        <a:lstStyle/>
        <a:p>
          <a:endParaRPr lang="en-US"/>
        </a:p>
      </dgm:t>
    </dgm:pt>
    <dgm:pt modelId="{3FFA2CE9-E323-4778-8B0A-7B5069A08A84}" type="pres">
      <dgm:prSet presAssocID="{BC1E5A37-8B7E-4F84-B5F8-259F27F889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7FADB6-0214-41AA-8D2C-CC2DB3C8F137}" type="pres">
      <dgm:prSet presAssocID="{776F9CA5-6983-4733-9EB6-353A6DEB2C2D}" presName="hierRoot1" presStyleCnt="0"/>
      <dgm:spPr/>
    </dgm:pt>
    <dgm:pt modelId="{3FE0ED17-3E87-4C1F-B9EE-032CDAA9CDD5}" type="pres">
      <dgm:prSet presAssocID="{776F9CA5-6983-4733-9EB6-353A6DEB2C2D}" presName="composite" presStyleCnt="0"/>
      <dgm:spPr/>
    </dgm:pt>
    <dgm:pt modelId="{06F812D9-200B-4F96-B54B-B928BFB32A3D}" type="pres">
      <dgm:prSet presAssocID="{776F9CA5-6983-4733-9EB6-353A6DEB2C2D}" presName="background" presStyleLbl="node0" presStyleIdx="0" presStyleCnt="2"/>
      <dgm:spPr/>
    </dgm:pt>
    <dgm:pt modelId="{3B1AD05F-F088-48C1-ABAC-BC0CF832F62B}" type="pres">
      <dgm:prSet presAssocID="{776F9CA5-6983-4733-9EB6-353A6DEB2C2D}" presName="text" presStyleLbl="fgAcc0" presStyleIdx="0" presStyleCnt="2">
        <dgm:presLayoutVars>
          <dgm:chPref val="3"/>
        </dgm:presLayoutVars>
      </dgm:prSet>
      <dgm:spPr/>
    </dgm:pt>
    <dgm:pt modelId="{46BD8A6D-432F-40D9-9C80-6E5D9123CB9B}" type="pres">
      <dgm:prSet presAssocID="{776F9CA5-6983-4733-9EB6-353A6DEB2C2D}" presName="hierChild2" presStyleCnt="0"/>
      <dgm:spPr/>
    </dgm:pt>
    <dgm:pt modelId="{419367C5-E380-4F16-BC57-27C0E09C7C5E}" type="pres">
      <dgm:prSet presAssocID="{6C68D178-5A55-44B3-B9DB-54690566C922}" presName="hierRoot1" presStyleCnt="0"/>
      <dgm:spPr/>
    </dgm:pt>
    <dgm:pt modelId="{9DB5AA00-F94D-4F1B-BE2E-463AF926258D}" type="pres">
      <dgm:prSet presAssocID="{6C68D178-5A55-44B3-B9DB-54690566C922}" presName="composite" presStyleCnt="0"/>
      <dgm:spPr/>
    </dgm:pt>
    <dgm:pt modelId="{AD2BFD88-D60F-4A3F-A288-680EC0E1B39F}" type="pres">
      <dgm:prSet presAssocID="{6C68D178-5A55-44B3-B9DB-54690566C922}" presName="background" presStyleLbl="node0" presStyleIdx="1" presStyleCnt="2"/>
      <dgm:spPr/>
    </dgm:pt>
    <dgm:pt modelId="{FD99FD76-C729-421F-9BD3-2B4AD54A7C48}" type="pres">
      <dgm:prSet presAssocID="{6C68D178-5A55-44B3-B9DB-54690566C922}" presName="text" presStyleLbl="fgAcc0" presStyleIdx="1" presStyleCnt="2">
        <dgm:presLayoutVars>
          <dgm:chPref val="3"/>
        </dgm:presLayoutVars>
      </dgm:prSet>
      <dgm:spPr/>
    </dgm:pt>
    <dgm:pt modelId="{D8C06E96-7ADA-4C39-9612-528028CCE868}" type="pres">
      <dgm:prSet presAssocID="{6C68D178-5A55-44B3-B9DB-54690566C922}" presName="hierChild2" presStyleCnt="0"/>
      <dgm:spPr/>
    </dgm:pt>
  </dgm:ptLst>
  <dgm:cxnLst>
    <dgm:cxn modelId="{4AFA5B00-D543-4D70-97FE-043F1A176E65}" type="presOf" srcId="{6C68D178-5A55-44B3-B9DB-54690566C922}" destId="{FD99FD76-C729-421F-9BD3-2B4AD54A7C48}" srcOrd="0" destOrd="0" presId="urn:microsoft.com/office/officeart/2005/8/layout/hierarchy1"/>
    <dgm:cxn modelId="{65494C51-4D91-4AD4-B2F4-400E5A228D67}" srcId="{BC1E5A37-8B7E-4F84-B5F8-259F27F88903}" destId="{6C68D178-5A55-44B3-B9DB-54690566C922}" srcOrd="1" destOrd="0" parTransId="{258965DC-06B3-4DB4-90D8-B520DFC7C37B}" sibTransId="{E3D85907-C365-49C4-86E2-4CFCBD0F0E15}"/>
    <dgm:cxn modelId="{5A3BDF9F-E107-46D1-80B4-BFD7F23CDA09}" srcId="{BC1E5A37-8B7E-4F84-B5F8-259F27F88903}" destId="{776F9CA5-6983-4733-9EB6-353A6DEB2C2D}" srcOrd="0" destOrd="0" parTransId="{62A74C03-748B-45DB-AB4A-2283695BBD83}" sibTransId="{19178239-0624-4330-A3EB-06C73113745E}"/>
    <dgm:cxn modelId="{767BD9AF-6232-406B-AD19-A201753C8E37}" type="presOf" srcId="{776F9CA5-6983-4733-9EB6-353A6DEB2C2D}" destId="{3B1AD05F-F088-48C1-ABAC-BC0CF832F62B}" srcOrd="0" destOrd="0" presId="urn:microsoft.com/office/officeart/2005/8/layout/hierarchy1"/>
    <dgm:cxn modelId="{B975AEE7-760B-4099-B7AC-A839A6699389}" type="presOf" srcId="{BC1E5A37-8B7E-4F84-B5F8-259F27F88903}" destId="{3FFA2CE9-E323-4778-8B0A-7B5069A08A84}" srcOrd="0" destOrd="0" presId="urn:microsoft.com/office/officeart/2005/8/layout/hierarchy1"/>
    <dgm:cxn modelId="{A3769583-F200-4170-A0F3-0B7797484FB2}" type="presParOf" srcId="{3FFA2CE9-E323-4778-8B0A-7B5069A08A84}" destId="{E87FADB6-0214-41AA-8D2C-CC2DB3C8F137}" srcOrd="0" destOrd="0" presId="urn:microsoft.com/office/officeart/2005/8/layout/hierarchy1"/>
    <dgm:cxn modelId="{A706AF17-FD7A-4C0A-BC3F-E812B7B32616}" type="presParOf" srcId="{E87FADB6-0214-41AA-8D2C-CC2DB3C8F137}" destId="{3FE0ED17-3E87-4C1F-B9EE-032CDAA9CDD5}" srcOrd="0" destOrd="0" presId="urn:microsoft.com/office/officeart/2005/8/layout/hierarchy1"/>
    <dgm:cxn modelId="{BED59548-9FD4-4E6F-9768-464E54814C22}" type="presParOf" srcId="{3FE0ED17-3E87-4C1F-B9EE-032CDAA9CDD5}" destId="{06F812D9-200B-4F96-B54B-B928BFB32A3D}" srcOrd="0" destOrd="0" presId="urn:microsoft.com/office/officeart/2005/8/layout/hierarchy1"/>
    <dgm:cxn modelId="{714F61B8-6B1F-41B4-9D57-F1CCBEC0254C}" type="presParOf" srcId="{3FE0ED17-3E87-4C1F-B9EE-032CDAA9CDD5}" destId="{3B1AD05F-F088-48C1-ABAC-BC0CF832F62B}" srcOrd="1" destOrd="0" presId="urn:microsoft.com/office/officeart/2005/8/layout/hierarchy1"/>
    <dgm:cxn modelId="{78194BB8-21CD-4475-81A8-9FF622E4A535}" type="presParOf" srcId="{E87FADB6-0214-41AA-8D2C-CC2DB3C8F137}" destId="{46BD8A6D-432F-40D9-9C80-6E5D9123CB9B}" srcOrd="1" destOrd="0" presId="urn:microsoft.com/office/officeart/2005/8/layout/hierarchy1"/>
    <dgm:cxn modelId="{E088923E-CCF7-48AE-927C-0C05DB57E91E}" type="presParOf" srcId="{3FFA2CE9-E323-4778-8B0A-7B5069A08A84}" destId="{419367C5-E380-4F16-BC57-27C0E09C7C5E}" srcOrd="1" destOrd="0" presId="urn:microsoft.com/office/officeart/2005/8/layout/hierarchy1"/>
    <dgm:cxn modelId="{9D0C774B-AEBF-469A-AABA-DEF4BB8A23C4}" type="presParOf" srcId="{419367C5-E380-4F16-BC57-27C0E09C7C5E}" destId="{9DB5AA00-F94D-4F1B-BE2E-463AF926258D}" srcOrd="0" destOrd="0" presId="urn:microsoft.com/office/officeart/2005/8/layout/hierarchy1"/>
    <dgm:cxn modelId="{11D4C941-841B-4C98-A28F-00466864ADAF}" type="presParOf" srcId="{9DB5AA00-F94D-4F1B-BE2E-463AF926258D}" destId="{AD2BFD88-D60F-4A3F-A288-680EC0E1B39F}" srcOrd="0" destOrd="0" presId="urn:microsoft.com/office/officeart/2005/8/layout/hierarchy1"/>
    <dgm:cxn modelId="{3A602B76-5F1D-4F49-9170-F8AA170BAE51}" type="presParOf" srcId="{9DB5AA00-F94D-4F1B-BE2E-463AF926258D}" destId="{FD99FD76-C729-421F-9BD3-2B4AD54A7C48}" srcOrd="1" destOrd="0" presId="urn:microsoft.com/office/officeart/2005/8/layout/hierarchy1"/>
    <dgm:cxn modelId="{3ADA80E8-1228-4C78-BAF9-A8EAD039DDF8}" type="presParOf" srcId="{419367C5-E380-4F16-BC57-27C0E09C7C5E}" destId="{D8C06E96-7ADA-4C39-9612-528028CCE8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9CBF-67C2-4594-B2BA-BE13126576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5D6CB2F-1E2A-42C5-8D62-F250D30C0B78}">
      <dgm:prSet/>
      <dgm:spPr/>
      <dgm:t>
        <a:bodyPr/>
        <a:lstStyle/>
        <a:p>
          <a:r>
            <a:rPr lang="en-US"/>
            <a:t>Class Library:- Creates a project for creating classes that can be used in other applications.</a:t>
          </a:r>
        </a:p>
      </dgm:t>
    </dgm:pt>
    <dgm:pt modelId="{5CB4313E-1832-4174-AA44-ACB8EE66F61E}" cxnId="{4C472C3E-7E9E-4EF7-BACD-710461163F67}" type="parTrans">
      <dgm:prSet/>
      <dgm:spPr/>
      <dgm:t>
        <a:bodyPr/>
        <a:lstStyle/>
        <a:p>
          <a:endParaRPr lang="en-US"/>
        </a:p>
      </dgm:t>
    </dgm:pt>
    <dgm:pt modelId="{71AF638C-EE53-4034-9C38-C56520CCAA7A}" cxnId="{4C472C3E-7E9E-4EF7-BACD-710461163F67}" type="sibTrans">
      <dgm:prSet/>
      <dgm:spPr/>
      <dgm:t>
        <a:bodyPr/>
        <a:lstStyle/>
        <a:p>
          <a:endParaRPr lang="en-US"/>
        </a:p>
      </dgm:t>
    </dgm:pt>
    <dgm:pt modelId="{AAD33260-0441-4971-9BCD-C343AAF988C9}">
      <dgm:prSet/>
      <dgm:spPr/>
      <dgm:t>
        <a:bodyPr/>
        <a:lstStyle/>
        <a:p>
          <a:r>
            <a:rPr lang="en-US"/>
            <a:t>Console Application:- Creates a Visual C# application with a command-line interface.</a:t>
          </a:r>
        </a:p>
      </dgm:t>
    </dgm:pt>
    <dgm:pt modelId="{EA568404-5DF3-42F0-9400-2A6CB5B0DACE}" cxnId="{ED4F9F57-1BD6-4A07-9F29-80BE53740691}" type="parTrans">
      <dgm:prSet/>
      <dgm:spPr/>
      <dgm:t>
        <a:bodyPr/>
        <a:lstStyle/>
        <a:p>
          <a:endParaRPr lang="en-US"/>
        </a:p>
      </dgm:t>
    </dgm:pt>
    <dgm:pt modelId="{6B499B5F-1291-40F0-A7E2-7A5CFC55DC23}" cxnId="{ED4F9F57-1BD6-4A07-9F29-80BE53740691}" type="sibTrans">
      <dgm:prSet/>
      <dgm:spPr/>
      <dgm:t>
        <a:bodyPr/>
        <a:lstStyle/>
        <a:p>
          <a:endParaRPr lang="en-US"/>
        </a:p>
      </dgm:t>
    </dgm:pt>
    <dgm:pt modelId="{54BCFB57-C46F-4C72-ADCF-6336CAC99909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Application:- Creates a Visual C# application with a Web user interface.</a:t>
          </a:r>
        </a:p>
      </dgm:t>
    </dgm:pt>
    <dgm:pt modelId="{F42B72DE-C31B-498C-A1D8-336E36AA003D}" cxnId="{20631975-7EBA-40A9-A950-3766931936ED}" type="parTrans">
      <dgm:prSet/>
      <dgm:spPr/>
      <dgm:t>
        <a:bodyPr/>
        <a:lstStyle/>
        <a:p>
          <a:endParaRPr lang="en-US"/>
        </a:p>
      </dgm:t>
    </dgm:pt>
    <dgm:pt modelId="{0AF2CE14-AA0B-4FAE-9532-066CE1276177}" cxnId="{20631975-7EBA-40A9-A950-3766931936ED}" type="sibTrans">
      <dgm:prSet/>
      <dgm:spPr/>
      <dgm:t>
        <a:bodyPr/>
        <a:lstStyle/>
        <a:p>
          <a:endParaRPr lang="en-US"/>
        </a:p>
      </dgm:t>
    </dgm:pt>
    <dgm:pt modelId="{EE1B05AF-A7D3-48C6-8B4C-8DDA55CDB513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Service:- Creates an XML Web service with Visual C# that other applications can access.</a:t>
          </a:r>
        </a:p>
      </dgm:t>
    </dgm:pt>
    <dgm:pt modelId="{ED7F4903-105A-462E-9C53-3AF0051CF4AC}" cxnId="{08938A1E-6280-46FA-8A2A-3E6F3CA33B66}" type="parTrans">
      <dgm:prSet/>
      <dgm:spPr/>
      <dgm:t>
        <a:bodyPr/>
        <a:lstStyle/>
        <a:p>
          <a:endParaRPr lang="en-US"/>
        </a:p>
      </dgm:t>
    </dgm:pt>
    <dgm:pt modelId="{A8C3C64E-DD22-4BC9-A750-7CDBA2DFFFCB}" cxnId="{08938A1E-6280-46FA-8A2A-3E6F3CA33B66}" type="sibTrans">
      <dgm:prSet/>
      <dgm:spPr/>
      <dgm:t>
        <a:bodyPr/>
        <a:lstStyle/>
        <a:p>
          <a:endParaRPr lang="en-US"/>
        </a:p>
      </dgm:t>
    </dgm:pt>
    <dgm:pt modelId="{58F9F9AD-F08D-40C3-A73D-99EA8CBA229D}">
      <dgm:prSet/>
      <dgm:spPr/>
      <dgm:t>
        <a:bodyPr/>
        <a:lstStyle/>
        <a:p>
          <a:r>
            <a:rPr lang="en-US"/>
            <a:t>Mobile Application:- Creates an application for  mobile devices.</a:t>
          </a:r>
        </a:p>
      </dgm:t>
    </dgm:pt>
    <dgm:pt modelId="{79792F6D-F572-4FC0-A166-5889706F7EAD}" cxnId="{0E610F9B-E5DF-45BE-ADE1-66F467A0A0C4}" type="parTrans">
      <dgm:prSet/>
      <dgm:spPr/>
      <dgm:t>
        <a:bodyPr/>
        <a:lstStyle/>
        <a:p>
          <a:endParaRPr lang="en-US"/>
        </a:p>
      </dgm:t>
    </dgm:pt>
    <dgm:pt modelId="{6267A727-C1C3-40D6-A42B-C0D0F89855E7}" cxnId="{0E610F9B-E5DF-45BE-ADE1-66F467A0A0C4}" type="sibTrans">
      <dgm:prSet/>
      <dgm:spPr/>
      <dgm:t>
        <a:bodyPr/>
        <a:lstStyle/>
        <a:p>
          <a:endParaRPr lang="en-US"/>
        </a:p>
      </dgm:t>
    </dgm:pt>
    <dgm:pt modelId="{D355F512-C033-4866-AC13-D8CF3BEEFA52}" type="pres">
      <dgm:prSet presAssocID="{D3B59CBF-67C2-4594-B2BA-BE13126576BD}" presName="linear" presStyleCnt="0">
        <dgm:presLayoutVars>
          <dgm:animLvl val="lvl"/>
          <dgm:resizeHandles val="exact"/>
        </dgm:presLayoutVars>
      </dgm:prSet>
      <dgm:spPr/>
    </dgm:pt>
    <dgm:pt modelId="{AAC018E5-2DA9-46F7-B114-5D708CB92E35}" type="pres">
      <dgm:prSet presAssocID="{45D6CB2F-1E2A-42C5-8D62-F250D30C0B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859629-72A4-4B5D-B877-8E2A32985942}" type="pres">
      <dgm:prSet presAssocID="{71AF638C-EE53-4034-9C38-C56520CCAA7A}" presName="spacer" presStyleCnt="0"/>
      <dgm:spPr/>
    </dgm:pt>
    <dgm:pt modelId="{82B9378C-E2BA-4C2A-BEBE-F9794C051F6B}" type="pres">
      <dgm:prSet presAssocID="{AAD33260-0441-4971-9BCD-C343AAF988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C0449F-3E2B-48E3-8475-ABFB65C45C9A}" type="pres">
      <dgm:prSet presAssocID="{6B499B5F-1291-40F0-A7E2-7A5CFC55DC23}" presName="spacer" presStyleCnt="0"/>
      <dgm:spPr/>
    </dgm:pt>
    <dgm:pt modelId="{D48F633E-C89C-4BE1-AE92-A20CAA7CAB33}" type="pres">
      <dgm:prSet presAssocID="{54BCFB57-C46F-4C72-ADCF-6336CAC999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529067-0D00-4AED-970F-62D0C53C4061}" type="pres">
      <dgm:prSet presAssocID="{0AF2CE14-AA0B-4FAE-9532-066CE1276177}" presName="spacer" presStyleCnt="0"/>
      <dgm:spPr/>
    </dgm:pt>
    <dgm:pt modelId="{5985FA55-D32D-45DB-9B7C-FD1E35061EAD}" type="pres">
      <dgm:prSet presAssocID="{EE1B05AF-A7D3-48C6-8B4C-8DDA55CDB5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B7207A-AD3D-4A8D-81FF-B9BBCC4B7F9D}" type="pres">
      <dgm:prSet presAssocID="{A8C3C64E-DD22-4BC9-A750-7CDBA2DFFFCB}" presName="spacer" presStyleCnt="0"/>
      <dgm:spPr/>
    </dgm:pt>
    <dgm:pt modelId="{8985D69E-6F82-4ED5-91F5-67E793476F29}" type="pres">
      <dgm:prSet presAssocID="{58F9F9AD-F08D-40C3-A73D-99EA8CBA22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938A1E-6280-46FA-8A2A-3E6F3CA33B66}" srcId="{D3B59CBF-67C2-4594-B2BA-BE13126576BD}" destId="{EE1B05AF-A7D3-48C6-8B4C-8DDA55CDB513}" srcOrd="3" destOrd="0" parTransId="{ED7F4903-105A-462E-9C53-3AF0051CF4AC}" sibTransId="{A8C3C64E-DD22-4BC9-A750-7CDBA2DFFFCB}"/>
    <dgm:cxn modelId="{1FA1EA2D-405A-43E0-975A-E4B3FC1D1574}" type="presOf" srcId="{D3B59CBF-67C2-4594-B2BA-BE13126576BD}" destId="{D355F512-C033-4866-AC13-D8CF3BEEFA52}" srcOrd="0" destOrd="0" presId="urn:microsoft.com/office/officeart/2005/8/layout/vList2"/>
    <dgm:cxn modelId="{4C472C3E-7E9E-4EF7-BACD-710461163F67}" srcId="{D3B59CBF-67C2-4594-B2BA-BE13126576BD}" destId="{45D6CB2F-1E2A-42C5-8D62-F250D30C0B78}" srcOrd="0" destOrd="0" parTransId="{5CB4313E-1832-4174-AA44-ACB8EE66F61E}" sibTransId="{71AF638C-EE53-4034-9C38-C56520CCAA7A}"/>
    <dgm:cxn modelId="{60C8533F-6758-4C39-A351-F8F570C390A3}" type="presOf" srcId="{EE1B05AF-A7D3-48C6-8B4C-8DDA55CDB513}" destId="{5985FA55-D32D-45DB-9B7C-FD1E35061EAD}" srcOrd="0" destOrd="0" presId="urn:microsoft.com/office/officeart/2005/8/layout/vList2"/>
    <dgm:cxn modelId="{AD9B5A4B-0B90-4CA4-9E4E-E240160D5298}" type="presOf" srcId="{45D6CB2F-1E2A-42C5-8D62-F250D30C0B78}" destId="{AAC018E5-2DA9-46F7-B114-5D708CB92E35}" srcOrd="0" destOrd="0" presId="urn:microsoft.com/office/officeart/2005/8/layout/vList2"/>
    <dgm:cxn modelId="{20631975-7EBA-40A9-A950-3766931936ED}" srcId="{D3B59CBF-67C2-4594-B2BA-BE13126576BD}" destId="{54BCFB57-C46F-4C72-ADCF-6336CAC99909}" srcOrd="2" destOrd="0" parTransId="{F42B72DE-C31B-498C-A1D8-336E36AA003D}" sibTransId="{0AF2CE14-AA0B-4FAE-9532-066CE1276177}"/>
    <dgm:cxn modelId="{ED4F9F57-1BD6-4A07-9F29-80BE53740691}" srcId="{D3B59CBF-67C2-4594-B2BA-BE13126576BD}" destId="{AAD33260-0441-4971-9BCD-C343AAF988C9}" srcOrd="1" destOrd="0" parTransId="{EA568404-5DF3-42F0-9400-2A6CB5B0DACE}" sibTransId="{6B499B5F-1291-40F0-A7E2-7A5CFC55DC23}"/>
    <dgm:cxn modelId="{1F223790-6FF6-4A6C-81AF-7C9261887F80}" type="presOf" srcId="{54BCFB57-C46F-4C72-ADCF-6336CAC99909}" destId="{D48F633E-C89C-4BE1-AE92-A20CAA7CAB33}" srcOrd="0" destOrd="0" presId="urn:microsoft.com/office/officeart/2005/8/layout/vList2"/>
    <dgm:cxn modelId="{0E610F9B-E5DF-45BE-ADE1-66F467A0A0C4}" srcId="{D3B59CBF-67C2-4594-B2BA-BE13126576BD}" destId="{58F9F9AD-F08D-40C3-A73D-99EA8CBA229D}" srcOrd="4" destOrd="0" parTransId="{79792F6D-F572-4FC0-A166-5889706F7EAD}" sibTransId="{6267A727-C1C3-40D6-A42B-C0D0F89855E7}"/>
    <dgm:cxn modelId="{9648B3A2-D2BF-4585-B387-7149C9927D1E}" type="presOf" srcId="{AAD33260-0441-4971-9BCD-C343AAF988C9}" destId="{82B9378C-E2BA-4C2A-BEBE-F9794C051F6B}" srcOrd="0" destOrd="0" presId="urn:microsoft.com/office/officeart/2005/8/layout/vList2"/>
    <dgm:cxn modelId="{75F5B6A6-63D6-4BCC-978E-4EBD2CDC21D4}" type="presOf" srcId="{58F9F9AD-F08D-40C3-A73D-99EA8CBA229D}" destId="{8985D69E-6F82-4ED5-91F5-67E793476F29}" srcOrd="0" destOrd="0" presId="urn:microsoft.com/office/officeart/2005/8/layout/vList2"/>
    <dgm:cxn modelId="{2C8FE0C3-4DDE-48E4-8A2B-85710E7A278C}" type="presParOf" srcId="{D355F512-C033-4866-AC13-D8CF3BEEFA52}" destId="{AAC018E5-2DA9-46F7-B114-5D708CB92E35}" srcOrd="0" destOrd="0" presId="urn:microsoft.com/office/officeart/2005/8/layout/vList2"/>
    <dgm:cxn modelId="{47CE5DE6-4753-4366-9DA1-C1522BBF3942}" type="presParOf" srcId="{D355F512-C033-4866-AC13-D8CF3BEEFA52}" destId="{63859629-72A4-4B5D-B877-8E2A32985942}" srcOrd="1" destOrd="0" presId="urn:microsoft.com/office/officeart/2005/8/layout/vList2"/>
    <dgm:cxn modelId="{00432796-27AF-4A44-A497-17975B81DA89}" type="presParOf" srcId="{D355F512-C033-4866-AC13-D8CF3BEEFA52}" destId="{82B9378C-E2BA-4C2A-BEBE-F9794C051F6B}" srcOrd="2" destOrd="0" presId="urn:microsoft.com/office/officeart/2005/8/layout/vList2"/>
    <dgm:cxn modelId="{4BB06B86-13ED-471D-AF3D-7C4D6CF54A5D}" type="presParOf" srcId="{D355F512-C033-4866-AC13-D8CF3BEEFA52}" destId="{22C0449F-3E2B-48E3-8475-ABFB65C45C9A}" srcOrd="3" destOrd="0" presId="urn:microsoft.com/office/officeart/2005/8/layout/vList2"/>
    <dgm:cxn modelId="{DCE31490-9C2F-438E-B38F-41C55C683C7F}" type="presParOf" srcId="{D355F512-C033-4866-AC13-D8CF3BEEFA52}" destId="{D48F633E-C89C-4BE1-AE92-A20CAA7CAB33}" srcOrd="4" destOrd="0" presId="urn:microsoft.com/office/officeart/2005/8/layout/vList2"/>
    <dgm:cxn modelId="{C323F50B-46D0-4C15-A723-FD7FB8676AD0}" type="presParOf" srcId="{D355F512-C033-4866-AC13-D8CF3BEEFA52}" destId="{9A529067-0D00-4AED-970F-62D0C53C4061}" srcOrd="5" destOrd="0" presId="urn:microsoft.com/office/officeart/2005/8/layout/vList2"/>
    <dgm:cxn modelId="{FF3F69BC-BBD4-41C5-A9A2-1541B8781A71}" type="presParOf" srcId="{D355F512-C033-4866-AC13-D8CF3BEEFA52}" destId="{5985FA55-D32D-45DB-9B7C-FD1E35061EAD}" srcOrd="6" destOrd="0" presId="urn:microsoft.com/office/officeart/2005/8/layout/vList2"/>
    <dgm:cxn modelId="{2FB2DEB7-60C2-4403-9D8A-0025FF4B8B8A}" type="presParOf" srcId="{D355F512-C033-4866-AC13-D8CF3BEEFA52}" destId="{D7B7207A-AD3D-4A8D-81FF-B9BBCC4B7F9D}" srcOrd="7" destOrd="0" presId="urn:microsoft.com/office/officeart/2005/8/layout/vList2"/>
    <dgm:cxn modelId="{19359D6C-4289-47B0-9C21-65DA86EE1540}" type="presParOf" srcId="{D355F512-C033-4866-AC13-D8CF3BEEFA52}" destId="{8985D69E-6F82-4ED5-91F5-67E793476F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CA004-A69A-43A7-A8A1-1378D05D7383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87FF4B-FD56-4A07-AC6A-2DE6EF85CA69}">
      <dgm:prSet/>
      <dgm:spPr/>
      <dgm:t>
        <a:bodyPr/>
        <a:lstStyle/>
        <a:p>
          <a:r>
            <a:rPr lang="en-US"/>
            <a:t>The- source code for a C# program is typically stored in one text files with a file extension of .cs, </a:t>
          </a:r>
        </a:p>
      </dgm:t>
    </dgm:pt>
    <dgm:pt modelId="{82356A86-708C-400F-86AC-0249FEAAE193}" cxnId="{96015CFE-0ED9-49B8-BF0B-2F56B72F6261}" type="parTrans">
      <dgm:prSet/>
      <dgm:spPr/>
      <dgm:t>
        <a:bodyPr/>
        <a:lstStyle/>
        <a:p>
          <a:endParaRPr lang="en-US"/>
        </a:p>
      </dgm:t>
    </dgm:pt>
    <dgm:pt modelId="{881FE121-8FB4-4DAD-A9C1-4DAA41D65AC9}" cxnId="{96015CFE-0ED9-49B8-BF0B-2F56B72F6261}" type="sibTrans">
      <dgm:prSet/>
      <dgm:spPr/>
      <dgm:t>
        <a:bodyPr/>
        <a:lstStyle/>
        <a:p>
          <a:endParaRPr lang="en-US"/>
        </a:p>
      </dgm:t>
    </dgm:pt>
    <dgm:pt modelId="{71D2ADB3-E3D0-4965-9ECA-0C4B4D191F3D}">
      <dgm:prSet/>
      <dgm:spPr/>
      <dgm:t>
        <a:bodyPr/>
        <a:lstStyle/>
        <a:p>
          <a:r>
            <a:rPr lang="en-US"/>
            <a:t>say in welcome.cs.</a:t>
          </a:r>
        </a:p>
      </dgm:t>
    </dgm:pt>
    <dgm:pt modelId="{530C3BC0-CE10-42C0-BEE2-9E99FAC9AECA}" cxnId="{C7B0937D-8F10-4528-9AA6-6BF7BA93DD03}" type="parTrans">
      <dgm:prSet/>
      <dgm:spPr/>
      <dgm:t>
        <a:bodyPr/>
        <a:lstStyle/>
        <a:p>
          <a:endParaRPr lang="en-US"/>
        </a:p>
      </dgm:t>
    </dgm:pt>
    <dgm:pt modelId="{44790689-81E8-45EB-A17D-3FC1C90191D1}" cxnId="{C7B0937D-8F10-4528-9AA6-6BF7BA93DD03}" type="sibTrans">
      <dgm:prSet/>
      <dgm:spPr/>
      <dgm:t>
        <a:bodyPr/>
        <a:lstStyle/>
        <a:p>
          <a:endParaRPr lang="en-US"/>
        </a:p>
      </dgm:t>
    </dgm:pt>
    <dgm:pt modelId="{D0B6861B-02ED-48E8-A39F-E40E9A7D36C5}">
      <dgm:prSet/>
      <dgm:spPr/>
      <dgm:t>
        <a:bodyPr/>
        <a:lstStyle/>
        <a:p>
          <a:r>
            <a:rPr lang="en-US"/>
            <a:t>4 primary elements</a:t>
          </a:r>
        </a:p>
      </dgm:t>
    </dgm:pt>
    <dgm:pt modelId="{AAB364D5-4C20-4C05-A735-1F42FB8B3314}" cxnId="{D9BE9E91-C8BF-4BE6-860D-9D937774D823}" type="parTrans">
      <dgm:prSet/>
      <dgm:spPr/>
      <dgm:t>
        <a:bodyPr/>
        <a:lstStyle/>
        <a:p>
          <a:endParaRPr lang="en-US"/>
        </a:p>
      </dgm:t>
    </dgm:pt>
    <dgm:pt modelId="{FEE8005B-E860-4C5E-93FD-B3F2C3927124}" cxnId="{D9BE9E91-C8BF-4BE6-860D-9D937774D823}" type="sibTrans">
      <dgm:prSet/>
      <dgm:spPr/>
      <dgm:t>
        <a:bodyPr/>
        <a:lstStyle/>
        <a:p>
          <a:endParaRPr lang="en-US"/>
        </a:p>
      </dgm:t>
    </dgm:pt>
    <dgm:pt modelId="{00AF7FC0-EADF-49E6-9A55-D3E39FC63C11}">
      <dgm:prSet/>
      <dgm:spPr/>
      <dgm:t>
        <a:bodyPr/>
        <a:lstStyle/>
        <a:p>
          <a:r>
            <a:rPr lang="en-US"/>
            <a:t>a namespace declaration.</a:t>
          </a:r>
        </a:p>
      </dgm:t>
    </dgm:pt>
    <dgm:pt modelId="{87FBB14C-5D72-4EFB-9D94-93FC4829EFDC}" cxnId="{8E036C7B-9523-4CBA-BB80-B5CDCBE49756}" type="parTrans">
      <dgm:prSet/>
      <dgm:spPr/>
      <dgm:t>
        <a:bodyPr/>
        <a:lstStyle/>
        <a:p>
          <a:endParaRPr lang="en-US"/>
        </a:p>
      </dgm:t>
    </dgm:pt>
    <dgm:pt modelId="{36200218-F0E9-43CE-8D94-C3367D3A8C02}" cxnId="{8E036C7B-9523-4CBA-BB80-B5CDCBE49756}" type="sibTrans">
      <dgm:prSet/>
      <dgm:spPr/>
      <dgm:t>
        <a:bodyPr/>
        <a:lstStyle/>
        <a:p>
          <a:endParaRPr lang="en-US"/>
        </a:p>
      </dgm:t>
    </dgm:pt>
    <dgm:pt modelId="{739D194D-6B40-442A-B42C-BF97C9314368}">
      <dgm:prSet/>
      <dgm:spPr/>
      <dgm:t>
        <a:bodyPr/>
        <a:lstStyle/>
        <a:p>
          <a:r>
            <a:rPr lang="en-US"/>
            <a:t>a class.</a:t>
          </a:r>
        </a:p>
      </dgm:t>
    </dgm:pt>
    <dgm:pt modelId="{D04E33EF-E698-4170-8507-F3C7E151A8FC}" cxnId="{1EE20846-88EE-46EF-8FD4-3A1E98ABE355}" type="parTrans">
      <dgm:prSet/>
      <dgm:spPr/>
      <dgm:t>
        <a:bodyPr/>
        <a:lstStyle/>
        <a:p>
          <a:endParaRPr lang="en-US"/>
        </a:p>
      </dgm:t>
    </dgm:pt>
    <dgm:pt modelId="{23F4CDE7-3C98-44C2-BA81-D2D2F0A496FF}" cxnId="{1EE20846-88EE-46EF-8FD4-3A1E98ABE355}" type="sibTrans">
      <dgm:prSet/>
      <dgm:spPr/>
      <dgm:t>
        <a:bodyPr/>
        <a:lstStyle/>
        <a:p>
          <a:endParaRPr lang="en-US"/>
        </a:p>
      </dgm:t>
    </dgm:pt>
    <dgm:pt modelId="{80BF1D3B-1588-4E83-8873-2B09DC68D4E0}">
      <dgm:prSet/>
      <dgm:spPr/>
      <dgm:t>
        <a:bodyPr/>
        <a:lstStyle/>
        <a:p>
          <a:r>
            <a:rPr lang="en-US"/>
            <a:t>a Main method.</a:t>
          </a:r>
        </a:p>
      </dgm:t>
    </dgm:pt>
    <dgm:pt modelId="{E49FA16A-8D14-4B89-94F9-7475DED8B9D3}" cxnId="{0D45DC7C-3719-406F-905C-60A10BE9123A}" type="parTrans">
      <dgm:prSet/>
      <dgm:spPr/>
      <dgm:t>
        <a:bodyPr/>
        <a:lstStyle/>
        <a:p>
          <a:endParaRPr lang="en-US"/>
        </a:p>
      </dgm:t>
    </dgm:pt>
    <dgm:pt modelId="{B6D69626-9794-4FAD-B538-FB7134AFFC36}" cxnId="{0D45DC7C-3719-406F-905C-60A10BE9123A}" type="sibTrans">
      <dgm:prSet/>
      <dgm:spPr/>
      <dgm:t>
        <a:bodyPr/>
        <a:lstStyle/>
        <a:p>
          <a:endParaRPr lang="en-US"/>
        </a:p>
      </dgm:t>
    </dgm:pt>
    <dgm:pt modelId="{88359CF6-6A3A-4411-9ED4-90541E3212C8}">
      <dgm:prSet/>
      <dgm:spPr/>
      <dgm:t>
        <a:bodyPr/>
        <a:lstStyle/>
        <a:p>
          <a:r>
            <a:rPr lang="en-US"/>
            <a:t>a program statement.</a:t>
          </a:r>
        </a:p>
      </dgm:t>
    </dgm:pt>
    <dgm:pt modelId="{C7214D4D-8DB5-47AF-AE3D-EC15A12A0586}" cxnId="{C301C5FC-781D-4013-A71C-72738EFC2643}" type="parTrans">
      <dgm:prSet/>
      <dgm:spPr/>
      <dgm:t>
        <a:bodyPr/>
        <a:lstStyle/>
        <a:p>
          <a:endParaRPr lang="en-US"/>
        </a:p>
      </dgm:t>
    </dgm:pt>
    <dgm:pt modelId="{94467537-506E-4089-A94E-B6F8B2281138}" cxnId="{C301C5FC-781D-4013-A71C-72738EFC2643}" type="sibTrans">
      <dgm:prSet/>
      <dgm:spPr/>
      <dgm:t>
        <a:bodyPr/>
        <a:lstStyle/>
        <a:p>
          <a:endParaRPr lang="en-US"/>
        </a:p>
      </dgm:t>
    </dgm:pt>
    <dgm:pt modelId="{86449660-3F0C-4F07-97CF-3387B52A153E}">
      <dgm:prSet/>
      <dgm:spPr/>
      <dgm:t>
        <a:bodyPr/>
        <a:lstStyle/>
        <a:p>
          <a:r>
            <a:rPr lang="en-US"/>
            <a:t>a comments</a:t>
          </a:r>
        </a:p>
      </dgm:t>
    </dgm:pt>
    <dgm:pt modelId="{245FC2DE-49EF-4BDA-B79F-ED2F97C0E370}" cxnId="{D7303300-ABB5-420E-B095-9500C879750D}" type="parTrans">
      <dgm:prSet/>
      <dgm:spPr/>
      <dgm:t>
        <a:bodyPr/>
        <a:lstStyle/>
        <a:p>
          <a:endParaRPr lang="en-US"/>
        </a:p>
      </dgm:t>
    </dgm:pt>
    <dgm:pt modelId="{4FE7632E-BD47-40BF-9100-46C6BCB14A6D}" cxnId="{D7303300-ABB5-420E-B095-9500C879750D}" type="sibTrans">
      <dgm:prSet/>
      <dgm:spPr/>
      <dgm:t>
        <a:bodyPr/>
        <a:lstStyle/>
        <a:p>
          <a:endParaRPr lang="en-US"/>
        </a:p>
      </dgm:t>
    </dgm:pt>
    <dgm:pt modelId="{2DC7A836-51FA-4731-AA32-88F78CD268B8}" type="pres">
      <dgm:prSet presAssocID="{754CA004-A69A-43A7-A8A1-1378D05D7383}" presName="cycle" presStyleCnt="0">
        <dgm:presLayoutVars>
          <dgm:dir/>
          <dgm:resizeHandles val="exact"/>
        </dgm:presLayoutVars>
      </dgm:prSet>
      <dgm:spPr/>
    </dgm:pt>
    <dgm:pt modelId="{BA7CD53A-4E30-45C1-9354-ADC1F53C3D30}" type="pres">
      <dgm:prSet presAssocID="{8587FF4B-FD56-4A07-AC6A-2DE6EF85CA69}" presName="node" presStyleLbl="node1" presStyleIdx="0" presStyleCnt="3">
        <dgm:presLayoutVars>
          <dgm:bulletEnabled val="1"/>
        </dgm:presLayoutVars>
      </dgm:prSet>
      <dgm:spPr/>
    </dgm:pt>
    <dgm:pt modelId="{E8978178-6CF1-4D74-84E7-9A184CB70F85}" type="pres">
      <dgm:prSet presAssocID="{8587FF4B-FD56-4A07-AC6A-2DE6EF85CA69}" presName="spNode" presStyleCnt="0"/>
      <dgm:spPr/>
    </dgm:pt>
    <dgm:pt modelId="{BD5FB491-1686-43B5-9FCC-E21BBAC0CF9E}" type="pres">
      <dgm:prSet presAssocID="{881FE121-8FB4-4DAD-A9C1-4DAA41D65AC9}" presName="sibTrans" presStyleLbl="sibTrans1D1" presStyleIdx="0" presStyleCnt="3"/>
      <dgm:spPr/>
    </dgm:pt>
    <dgm:pt modelId="{B18B6B1F-D521-48DD-9238-ED72F06E0084}" type="pres">
      <dgm:prSet presAssocID="{71D2ADB3-E3D0-4965-9ECA-0C4B4D191F3D}" presName="node" presStyleLbl="node1" presStyleIdx="1" presStyleCnt="3">
        <dgm:presLayoutVars>
          <dgm:bulletEnabled val="1"/>
        </dgm:presLayoutVars>
      </dgm:prSet>
      <dgm:spPr/>
    </dgm:pt>
    <dgm:pt modelId="{ED80FCCF-B8FD-4562-9227-0E1A20ACCCC3}" type="pres">
      <dgm:prSet presAssocID="{71D2ADB3-E3D0-4965-9ECA-0C4B4D191F3D}" presName="spNode" presStyleCnt="0"/>
      <dgm:spPr/>
    </dgm:pt>
    <dgm:pt modelId="{9F0FFF29-0972-437D-B4ED-A7FC8DBBF894}" type="pres">
      <dgm:prSet presAssocID="{44790689-81E8-45EB-A17D-3FC1C90191D1}" presName="sibTrans" presStyleLbl="sibTrans1D1" presStyleIdx="1" presStyleCnt="3"/>
      <dgm:spPr/>
    </dgm:pt>
    <dgm:pt modelId="{974FD36F-3A38-4688-8DB1-B1FC086E0431}" type="pres">
      <dgm:prSet presAssocID="{D0B6861B-02ED-48E8-A39F-E40E9A7D36C5}" presName="node" presStyleLbl="node1" presStyleIdx="2" presStyleCnt="3">
        <dgm:presLayoutVars>
          <dgm:bulletEnabled val="1"/>
        </dgm:presLayoutVars>
      </dgm:prSet>
      <dgm:spPr/>
    </dgm:pt>
    <dgm:pt modelId="{337F0C78-84BF-420A-9D95-9DF0A65A47C4}" type="pres">
      <dgm:prSet presAssocID="{D0B6861B-02ED-48E8-A39F-E40E9A7D36C5}" presName="spNode" presStyleCnt="0"/>
      <dgm:spPr/>
    </dgm:pt>
    <dgm:pt modelId="{1C9BB015-3E05-4590-939B-219F319EA517}" type="pres">
      <dgm:prSet presAssocID="{FEE8005B-E860-4C5E-93FD-B3F2C3927124}" presName="sibTrans" presStyleLbl="sibTrans1D1" presStyleIdx="2" presStyleCnt="3"/>
      <dgm:spPr/>
    </dgm:pt>
  </dgm:ptLst>
  <dgm:cxnLst>
    <dgm:cxn modelId="{D7303300-ABB5-420E-B095-9500C879750D}" srcId="{D0B6861B-02ED-48E8-A39F-E40E9A7D36C5}" destId="{86449660-3F0C-4F07-97CF-3387B52A153E}" srcOrd="4" destOrd="0" parTransId="{245FC2DE-49EF-4BDA-B79F-ED2F97C0E370}" sibTransId="{4FE7632E-BD47-40BF-9100-46C6BCB14A6D}"/>
    <dgm:cxn modelId="{4A90A514-74B4-4F94-A8E2-D3D8B335891C}" type="presOf" srcId="{44790689-81E8-45EB-A17D-3FC1C90191D1}" destId="{9F0FFF29-0972-437D-B4ED-A7FC8DBBF894}" srcOrd="0" destOrd="0" presId="urn:microsoft.com/office/officeart/2005/8/layout/cycle5"/>
    <dgm:cxn modelId="{9AE63E16-0644-449A-8EF9-F6529D388004}" type="presOf" srcId="{88359CF6-6A3A-4411-9ED4-90541E3212C8}" destId="{974FD36F-3A38-4688-8DB1-B1FC086E0431}" srcOrd="0" destOrd="4" presId="urn:microsoft.com/office/officeart/2005/8/layout/cycle5"/>
    <dgm:cxn modelId="{84F9DB60-8279-4C44-8510-FED58DF130A2}" type="presOf" srcId="{FEE8005B-E860-4C5E-93FD-B3F2C3927124}" destId="{1C9BB015-3E05-4590-939B-219F319EA517}" srcOrd="0" destOrd="0" presId="urn:microsoft.com/office/officeart/2005/8/layout/cycle5"/>
    <dgm:cxn modelId="{839BDE62-2568-461B-B1E2-F0C50BA6F0B3}" type="presOf" srcId="{D0B6861B-02ED-48E8-A39F-E40E9A7D36C5}" destId="{974FD36F-3A38-4688-8DB1-B1FC086E0431}" srcOrd="0" destOrd="0" presId="urn:microsoft.com/office/officeart/2005/8/layout/cycle5"/>
    <dgm:cxn modelId="{1EE30566-48FC-4A9A-803F-2E76A4F168B6}" type="presOf" srcId="{739D194D-6B40-442A-B42C-BF97C9314368}" destId="{974FD36F-3A38-4688-8DB1-B1FC086E0431}" srcOrd="0" destOrd="2" presId="urn:microsoft.com/office/officeart/2005/8/layout/cycle5"/>
    <dgm:cxn modelId="{1EE20846-88EE-46EF-8FD4-3A1E98ABE355}" srcId="{D0B6861B-02ED-48E8-A39F-E40E9A7D36C5}" destId="{739D194D-6B40-442A-B42C-BF97C9314368}" srcOrd="1" destOrd="0" parTransId="{D04E33EF-E698-4170-8507-F3C7E151A8FC}" sibTransId="{23F4CDE7-3C98-44C2-BA81-D2D2F0A496FF}"/>
    <dgm:cxn modelId="{4F4DCD46-2CC3-4D3B-8BC2-41ECC5A3F46E}" type="presOf" srcId="{00AF7FC0-EADF-49E6-9A55-D3E39FC63C11}" destId="{974FD36F-3A38-4688-8DB1-B1FC086E0431}" srcOrd="0" destOrd="1" presId="urn:microsoft.com/office/officeart/2005/8/layout/cycle5"/>
    <dgm:cxn modelId="{8E036C7B-9523-4CBA-BB80-B5CDCBE49756}" srcId="{D0B6861B-02ED-48E8-A39F-E40E9A7D36C5}" destId="{00AF7FC0-EADF-49E6-9A55-D3E39FC63C11}" srcOrd="0" destOrd="0" parTransId="{87FBB14C-5D72-4EFB-9D94-93FC4829EFDC}" sibTransId="{36200218-F0E9-43CE-8D94-C3367D3A8C02}"/>
    <dgm:cxn modelId="{0D45DC7C-3719-406F-905C-60A10BE9123A}" srcId="{D0B6861B-02ED-48E8-A39F-E40E9A7D36C5}" destId="{80BF1D3B-1588-4E83-8873-2B09DC68D4E0}" srcOrd="2" destOrd="0" parTransId="{E49FA16A-8D14-4B89-94F9-7475DED8B9D3}" sibTransId="{B6D69626-9794-4FAD-B538-FB7134AFFC36}"/>
    <dgm:cxn modelId="{C7B0937D-8F10-4528-9AA6-6BF7BA93DD03}" srcId="{754CA004-A69A-43A7-A8A1-1378D05D7383}" destId="{71D2ADB3-E3D0-4965-9ECA-0C4B4D191F3D}" srcOrd="1" destOrd="0" parTransId="{530C3BC0-CE10-42C0-BEE2-9E99FAC9AECA}" sibTransId="{44790689-81E8-45EB-A17D-3FC1C90191D1}"/>
    <dgm:cxn modelId="{D9BE9E91-C8BF-4BE6-860D-9D937774D823}" srcId="{754CA004-A69A-43A7-A8A1-1378D05D7383}" destId="{D0B6861B-02ED-48E8-A39F-E40E9A7D36C5}" srcOrd="2" destOrd="0" parTransId="{AAB364D5-4C20-4C05-A735-1F42FB8B3314}" sibTransId="{FEE8005B-E860-4C5E-93FD-B3F2C3927124}"/>
    <dgm:cxn modelId="{06C235A8-03E9-49AE-BF22-97DE049C00D5}" type="presOf" srcId="{71D2ADB3-E3D0-4965-9ECA-0C4B4D191F3D}" destId="{B18B6B1F-D521-48DD-9238-ED72F06E0084}" srcOrd="0" destOrd="0" presId="urn:microsoft.com/office/officeart/2005/8/layout/cycle5"/>
    <dgm:cxn modelId="{77116EDE-52FA-4712-884C-ECAFF7B6D16D}" type="presOf" srcId="{754CA004-A69A-43A7-A8A1-1378D05D7383}" destId="{2DC7A836-51FA-4731-AA32-88F78CD268B8}" srcOrd="0" destOrd="0" presId="urn:microsoft.com/office/officeart/2005/8/layout/cycle5"/>
    <dgm:cxn modelId="{F8A151DF-BC13-478F-81CB-A240F8484A10}" type="presOf" srcId="{881FE121-8FB4-4DAD-A9C1-4DAA41D65AC9}" destId="{BD5FB491-1686-43B5-9FCC-E21BBAC0CF9E}" srcOrd="0" destOrd="0" presId="urn:microsoft.com/office/officeart/2005/8/layout/cycle5"/>
    <dgm:cxn modelId="{1F2F3CF0-66E5-418C-9921-1FA0DA5C99D3}" type="presOf" srcId="{86449660-3F0C-4F07-97CF-3387B52A153E}" destId="{974FD36F-3A38-4688-8DB1-B1FC086E0431}" srcOrd="0" destOrd="5" presId="urn:microsoft.com/office/officeart/2005/8/layout/cycle5"/>
    <dgm:cxn modelId="{632D67F2-C892-4718-828F-D8AA8A85ED16}" type="presOf" srcId="{8587FF4B-FD56-4A07-AC6A-2DE6EF85CA69}" destId="{BA7CD53A-4E30-45C1-9354-ADC1F53C3D30}" srcOrd="0" destOrd="0" presId="urn:microsoft.com/office/officeart/2005/8/layout/cycle5"/>
    <dgm:cxn modelId="{A53362F7-8149-4D96-9922-D6588556CECD}" type="presOf" srcId="{80BF1D3B-1588-4E83-8873-2B09DC68D4E0}" destId="{974FD36F-3A38-4688-8DB1-B1FC086E0431}" srcOrd="0" destOrd="3" presId="urn:microsoft.com/office/officeart/2005/8/layout/cycle5"/>
    <dgm:cxn modelId="{C301C5FC-781D-4013-A71C-72738EFC2643}" srcId="{D0B6861B-02ED-48E8-A39F-E40E9A7D36C5}" destId="{88359CF6-6A3A-4411-9ED4-90541E3212C8}" srcOrd="3" destOrd="0" parTransId="{C7214D4D-8DB5-47AF-AE3D-EC15A12A0586}" sibTransId="{94467537-506E-4089-A94E-B6F8B2281138}"/>
    <dgm:cxn modelId="{96015CFE-0ED9-49B8-BF0B-2F56B72F6261}" srcId="{754CA004-A69A-43A7-A8A1-1378D05D7383}" destId="{8587FF4B-FD56-4A07-AC6A-2DE6EF85CA69}" srcOrd="0" destOrd="0" parTransId="{82356A86-708C-400F-86AC-0249FEAAE193}" sibTransId="{881FE121-8FB4-4DAD-A9C1-4DAA41D65AC9}"/>
    <dgm:cxn modelId="{1A8347DA-934D-456C-BC2F-82ED1E88BDDB}" type="presParOf" srcId="{2DC7A836-51FA-4731-AA32-88F78CD268B8}" destId="{BA7CD53A-4E30-45C1-9354-ADC1F53C3D30}" srcOrd="0" destOrd="0" presId="urn:microsoft.com/office/officeart/2005/8/layout/cycle5"/>
    <dgm:cxn modelId="{D30D26D5-EAF1-46CE-B2B7-8655A320C3C9}" type="presParOf" srcId="{2DC7A836-51FA-4731-AA32-88F78CD268B8}" destId="{E8978178-6CF1-4D74-84E7-9A184CB70F85}" srcOrd="1" destOrd="0" presId="urn:microsoft.com/office/officeart/2005/8/layout/cycle5"/>
    <dgm:cxn modelId="{480D1339-EF8C-49A7-BC6F-E596B4FFBBE7}" type="presParOf" srcId="{2DC7A836-51FA-4731-AA32-88F78CD268B8}" destId="{BD5FB491-1686-43B5-9FCC-E21BBAC0CF9E}" srcOrd="2" destOrd="0" presId="urn:microsoft.com/office/officeart/2005/8/layout/cycle5"/>
    <dgm:cxn modelId="{86E8AE5D-1D7C-4AE3-9EA1-E3B6ECD83613}" type="presParOf" srcId="{2DC7A836-51FA-4731-AA32-88F78CD268B8}" destId="{B18B6B1F-D521-48DD-9238-ED72F06E0084}" srcOrd="3" destOrd="0" presId="urn:microsoft.com/office/officeart/2005/8/layout/cycle5"/>
    <dgm:cxn modelId="{3575B22A-8BD2-4155-9112-97781DC167A0}" type="presParOf" srcId="{2DC7A836-51FA-4731-AA32-88F78CD268B8}" destId="{ED80FCCF-B8FD-4562-9227-0E1A20ACCCC3}" srcOrd="4" destOrd="0" presId="urn:microsoft.com/office/officeart/2005/8/layout/cycle5"/>
    <dgm:cxn modelId="{227F66B1-68E4-4143-86C2-0EA9A25D2558}" type="presParOf" srcId="{2DC7A836-51FA-4731-AA32-88F78CD268B8}" destId="{9F0FFF29-0972-437D-B4ED-A7FC8DBBF894}" srcOrd="5" destOrd="0" presId="urn:microsoft.com/office/officeart/2005/8/layout/cycle5"/>
    <dgm:cxn modelId="{D3733578-5C1F-4125-9401-9CCBD689B825}" type="presParOf" srcId="{2DC7A836-51FA-4731-AA32-88F78CD268B8}" destId="{974FD36F-3A38-4688-8DB1-B1FC086E0431}" srcOrd="6" destOrd="0" presId="urn:microsoft.com/office/officeart/2005/8/layout/cycle5"/>
    <dgm:cxn modelId="{B5987855-F025-40D8-AA5D-AF31B8E25205}" type="presParOf" srcId="{2DC7A836-51FA-4731-AA32-88F78CD268B8}" destId="{337F0C78-84BF-420A-9D95-9DF0A65A47C4}" srcOrd="7" destOrd="0" presId="urn:microsoft.com/office/officeart/2005/8/layout/cycle5"/>
    <dgm:cxn modelId="{61EE94E2-2522-45A5-96A7-D94FF9A92686}" type="presParOf" srcId="{2DC7A836-51FA-4731-AA32-88F78CD268B8}" destId="{1C9BB015-3E05-4590-939B-219F319EA51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FEF03-BB7C-4F6D-A76D-534B086DDB8A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7ED77A-67A2-4365-B4C4-4CF0019C52D2}">
      <dgm:prSet/>
      <dgm:spPr/>
      <dgm:t>
        <a:bodyPr/>
        <a:lstStyle/>
        <a:p>
          <a:r>
            <a:rPr lang="en-US"/>
            <a:t>Value types reference the actual data.</a:t>
          </a:r>
        </a:p>
      </dgm:t>
    </dgm:pt>
    <dgm:pt modelId="{F2BDA25D-33E6-4A30-AA03-60848156FD05}" cxnId="{6C1B511D-1C2D-426B-AE17-CF71669B6DA1}" type="parTrans">
      <dgm:prSet/>
      <dgm:spPr/>
      <dgm:t>
        <a:bodyPr/>
        <a:lstStyle/>
        <a:p>
          <a:endParaRPr lang="en-US"/>
        </a:p>
      </dgm:t>
    </dgm:pt>
    <dgm:pt modelId="{CB484013-92EA-49D6-84C8-B489B5077DF8}" cxnId="{6C1B511D-1C2D-426B-AE17-CF71669B6DA1}" type="sibTrans">
      <dgm:prSet/>
      <dgm:spPr/>
      <dgm:t>
        <a:bodyPr/>
        <a:lstStyle/>
        <a:p>
          <a:endParaRPr lang="en-US"/>
        </a:p>
      </dgm:t>
    </dgm:pt>
    <dgm:pt modelId="{E9278283-81C9-4A80-8121-D37A9650A434}">
      <dgm:prSet/>
      <dgm:spPr/>
      <dgm:t>
        <a:bodyPr/>
        <a:lstStyle/>
        <a:p>
          <a:r>
            <a:rPr lang="en-US"/>
            <a:t>A value type variable contains the data itself.</a:t>
          </a:r>
        </a:p>
      </dgm:t>
    </dgm:pt>
    <dgm:pt modelId="{E4E31992-F91F-4BC7-8423-1102CB93720F}" cxnId="{84CF0E3A-5F39-45FA-A2BE-097E4D778348}" type="parTrans">
      <dgm:prSet/>
      <dgm:spPr/>
      <dgm:t>
        <a:bodyPr/>
        <a:lstStyle/>
        <a:p>
          <a:endParaRPr lang="en-US"/>
        </a:p>
      </dgm:t>
    </dgm:pt>
    <dgm:pt modelId="{C50A13CB-14B0-40D2-A737-7C07F451DE4B}" cxnId="{84CF0E3A-5F39-45FA-A2BE-097E4D778348}" type="sibTrans">
      <dgm:prSet/>
      <dgm:spPr/>
      <dgm:t>
        <a:bodyPr/>
        <a:lstStyle/>
        <a:p>
          <a:endParaRPr lang="en-US"/>
        </a:p>
      </dgm:t>
    </dgm:pt>
    <dgm:pt modelId="{55B9012D-5FFD-4BCC-ABB1-B1913086B7EE}">
      <dgm:prSet/>
      <dgm:spPr/>
      <dgm:t>
        <a:bodyPr/>
        <a:lstStyle/>
        <a:p>
          <a:r>
            <a:rPr lang="en-US"/>
            <a:t>When we copy a value type variable to another one, the actual data is copied and each variable can be independently manipulated.</a:t>
          </a:r>
        </a:p>
      </dgm:t>
    </dgm:pt>
    <dgm:pt modelId="{EB183AC5-2CC3-4A17-9512-116F4E31CC2C}" cxnId="{AFF3490C-A9D6-425B-AA07-5016BD11380D}" type="parTrans">
      <dgm:prSet/>
      <dgm:spPr/>
      <dgm:t>
        <a:bodyPr/>
        <a:lstStyle/>
        <a:p>
          <a:endParaRPr lang="en-US"/>
        </a:p>
      </dgm:t>
    </dgm:pt>
    <dgm:pt modelId="{8A15BE7F-2720-4686-806D-C1F6490554F2}" cxnId="{AFF3490C-A9D6-425B-AA07-5016BD11380D}" type="sibTrans">
      <dgm:prSet/>
      <dgm:spPr/>
      <dgm:t>
        <a:bodyPr/>
        <a:lstStyle/>
        <a:p>
          <a:endParaRPr lang="en-US"/>
        </a:p>
      </dgm:t>
    </dgm:pt>
    <dgm:pt modelId="{31866DA5-DF45-4888-91CF-4C904EC36685}" type="pres">
      <dgm:prSet presAssocID="{52EFEF03-BB7C-4F6D-A76D-534B086DDB8A}" presName="compositeShape" presStyleCnt="0">
        <dgm:presLayoutVars>
          <dgm:chMax val="7"/>
          <dgm:dir/>
          <dgm:resizeHandles val="exact"/>
        </dgm:presLayoutVars>
      </dgm:prSet>
      <dgm:spPr/>
    </dgm:pt>
    <dgm:pt modelId="{8399E1FA-BD11-4C91-9151-70488BA589C6}" type="pres">
      <dgm:prSet presAssocID="{52EFEF03-BB7C-4F6D-A76D-534B086DDB8A}" presName="wedge1" presStyleLbl="node1" presStyleIdx="0" presStyleCnt="3"/>
      <dgm:spPr/>
    </dgm:pt>
    <dgm:pt modelId="{1F0BF288-07A0-4E5E-9B1A-0D38AF7DE74E}" type="pres">
      <dgm:prSet presAssocID="{52EFEF03-BB7C-4F6D-A76D-534B086DDB8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3142B4-EDC1-4DDF-9454-D85B03D9BBCC}" type="pres">
      <dgm:prSet presAssocID="{52EFEF03-BB7C-4F6D-A76D-534B086DDB8A}" presName="wedge2" presStyleLbl="node1" presStyleIdx="1" presStyleCnt="3"/>
      <dgm:spPr/>
    </dgm:pt>
    <dgm:pt modelId="{F7FB1B8D-9A56-492F-AEA7-846F2650C228}" type="pres">
      <dgm:prSet presAssocID="{52EFEF03-BB7C-4F6D-A76D-534B086DDB8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FD8F79-13DD-4B49-958A-E6EFF890B894}" type="pres">
      <dgm:prSet presAssocID="{52EFEF03-BB7C-4F6D-A76D-534B086DDB8A}" presName="wedge3" presStyleLbl="node1" presStyleIdx="2" presStyleCnt="3"/>
      <dgm:spPr/>
    </dgm:pt>
    <dgm:pt modelId="{2EDF9FB6-FFCF-4240-8C95-07D0C57A917C}" type="pres">
      <dgm:prSet presAssocID="{52EFEF03-BB7C-4F6D-A76D-534B086DDB8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FF3490C-A9D6-425B-AA07-5016BD11380D}" srcId="{52EFEF03-BB7C-4F6D-A76D-534B086DDB8A}" destId="{55B9012D-5FFD-4BCC-ABB1-B1913086B7EE}" srcOrd="2" destOrd="0" parTransId="{EB183AC5-2CC3-4A17-9512-116F4E31CC2C}" sibTransId="{8A15BE7F-2720-4686-806D-C1F6490554F2}"/>
    <dgm:cxn modelId="{6C1B511D-1C2D-426B-AE17-CF71669B6DA1}" srcId="{52EFEF03-BB7C-4F6D-A76D-534B086DDB8A}" destId="{E17ED77A-67A2-4365-B4C4-4CF0019C52D2}" srcOrd="0" destOrd="0" parTransId="{F2BDA25D-33E6-4A30-AA03-60848156FD05}" sibTransId="{CB484013-92EA-49D6-84C8-B489B5077DF8}"/>
    <dgm:cxn modelId="{BD6CBB28-0DE7-4860-901F-D336D98EF954}" type="presOf" srcId="{E17ED77A-67A2-4365-B4C4-4CF0019C52D2}" destId="{8399E1FA-BD11-4C91-9151-70488BA589C6}" srcOrd="0" destOrd="0" presId="urn:microsoft.com/office/officeart/2005/8/layout/chart3"/>
    <dgm:cxn modelId="{98354D2C-B9AB-4AD3-9B91-D13C90ABC2AD}" type="presOf" srcId="{55B9012D-5FFD-4BCC-ABB1-B1913086B7EE}" destId="{2EDF9FB6-FFCF-4240-8C95-07D0C57A917C}" srcOrd="1" destOrd="0" presId="urn:microsoft.com/office/officeart/2005/8/layout/chart3"/>
    <dgm:cxn modelId="{84CF0E3A-5F39-45FA-A2BE-097E4D778348}" srcId="{52EFEF03-BB7C-4F6D-A76D-534B086DDB8A}" destId="{E9278283-81C9-4A80-8121-D37A9650A434}" srcOrd="1" destOrd="0" parTransId="{E4E31992-F91F-4BC7-8423-1102CB93720F}" sibTransId="{C50A13CB-14B0-40D2-A737-7C07F451DE4B}"/>
    <dgm:cxn modelId="{627EEC46-283E-4EC5-B468-7DAAA0D797DD}" type="presOf" srcId="{E9278283-81C9-4A80-8121-D37A9650A434}" destId="{F7FB1B8D-9A56-492F-AEA7-846F2650C228}" srcOrd="1" destOrd="0" presId="urn:microsoft.com/office/officeart/2005/8/layout/chart3"/>
    <dgm:cxn modelId="{B33FD780-4FAD-4FC2-9A78-E60592DD7181}" type="presOf" srcId="{55B9012D-5FFD-4BCC-ABB1-B1913086B7EE}" destId="{14FD8F79-13DD-4B49-958A-E6EFF890B894}" srcOrd="0" destOrd="0" presId="urn:microsoft.com/office/officeart/2005/8/layout/chart3"/>
    <dgm:cxn modelId="{B72BB1B1-AEAD-446A-934B-A2C6FB78D832}" type="presOf" srcId="{52EFEF03-BB7C-4F6D-A76D-534B086DDB8A}" destId="{31866DA5-DF45-4888-91CF-4C904EC36685}" srcOrd="0" destOrd="0" presId="urn:microsoft.com/office/officeart/2005/8/layout/chart3"/>
    <dgm:cxn modelId="{340CCCB7-F458-4E76-9A6C-63988E6B1E24}" type="presOf" srcId="{E17ED77A-67A2-4365-B4C4-4CF0019C52D2}" destId="{1F0BF288-07A0-4E5E-9B1A-0D38AF7DE74E}" srcOrd="1" destOrd="0" presId="urn:microsoft.com/office/officeart/2005/8/layout/chart3"/>
    <dgm:cxn modelId="{58F9E3E9-0D5E-4752-A3E7-9C67E11EDCF5}" type="presOf" srcId="{E9278283-81C9-4A80-8121-D37A9650A434}" destId="{B23142B4-EDC1-4DDF-9454-D85B03D9BBCC}" srcOrd="0" destOrd="0" presId="urn:microsoft.com/office/officeart/2005/8/layout/chart3"/>
    <dgm:cxn modelId="{25FF6F2B-9801-4DF5-9091-FF28DE9327BF}" type="presParOf" srcId="{31866DA5-DF45-4888-91CF-4C904EC36685}" destId="{8399E1FA-BD11-4C91-9151-70488BA589C6}" srcOrd="0" destOrd="0" presId="urn:microsoft.com/office/officeart/2005/8/layout/chart3"/>
    <dgm:cxn modelId="{A8E5936B-ECBC-46A6-9281-12D87EE87ADD}" type="presParOf" srcId="{31866DA5-DF45-4888-91CF-4C904EC36685}" destId="{1F0BF288-07A0-4E5E-9B1A-0D38AF7DE74E}" srcOrd="1" destOrd="0" presId="urn:microsoft.com/office/officeart/2005/8/layout/chart3"/>
    <dgm:cxn modelId="{5CFEE153-5EBD-4654-BA98-0C9B28DA4D8E}" type="presParOf" srcId="{31866DA5-DF45-4888-91CF-4C904EC36685}" destId="{B23142B4-EDC1-4DDF-9454-D85B03D9BBCC}" srcOrd="2" destOrd="0" presId="urn:microsoft.com/office/officeart/2005/8/layout/chart3"/>
    <dgm:cxn modelId="{656DDE7A-4C87-4AFB-BE53-88E0506D1400}" type="presParOf" srcId="{31866DA5-DF45-4888-91CF-4C904EC36685}" destId="{F7FB1B8D-9A56-492F-AEA7-846F2650C228}" srcOrd="3" destOrd="0" presId="urn:microsoft.com/office/officeart/2005/8/layout/chart3"/>
    <dgm:cxn modelId="{ADEE0838-C354-481C-910D-B530B9ADD522}" type="presParOf" srcId="{31866DA5-DF45-4888-91CF-4C904EC36685}" destId="{14FD8F79-13DD-4B49-958A-E6EFF890B894}" srcOrd="4" destOrd="0" presId="urn:microsoft.com/office/officeart/2005/8/layout/chart3"/>
    <dgm:cxn modelId="{DB18CB61-09D0-4891-A0EE-61DE36FA84BC}" type="presParOf" srcId="{31866DA5-DF45-4888-91CF-4C904EC36685}" destId="{2EDF9FB6-FFCF-4240-8C95-07D0C57A917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566EB6-6288-4089-ABDC-7CC4F8192F8E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D21FA9-1E5C-4221-88CC-8CBF7626F105}">
      <dgm:prSet/>
      <dgm:spPr/>
      <dgm:t>
        <a:bodyPr/>
        <a:lstStyle/>
        <a:p>
          <a:r>
            <a:rPr lang="en-US"/>
            <a:t>A reference type is a reference to an instance type. </a:t>
          </a:r>
        </a:p>
      </dgm:t>
    </dgm:pt>
    <dgm:pt modelId="{C4030454-8D14-4C23-8EEE-096315964358}" cxnId="{C8B70299-A431-4F10-A644-E21E6512F716}" type="parTrans">
      <dgm:prSet/>
      <dgm:spPr/>
      <dgm:t>
        <a:bodyPr/>
        <a:lstStyle/>
        <a:p>
          <a:endParaRPr lang="en-US"/>
        </a:p>
      </dgm:t>
    </dgm:pt>
    <dgm:pt modelId="{B0FB864C-71F8-40C8-925B-85970A91B17F}" cxnId="{C8B70299-A431-4F10-A644-E21E6512F716}" type="sibTrans">
      <dgm:prSet/>
      <dgm:spPr/>
      <dgm:t>
        <a:bodyPr/>
        <a:lstStyle/>
        <a:p>
          <a:endParaRPr lang="en-US"/>
        </a:p>
      </dgm:t>
    </dgm:pt>
    <dgm:pt modelId="{246421E2-E9E7-4E08-991E-BD513524BCC5}">
      <dgm:prSet/>
      <dgm:spPr/>
      <dgm:t>
        <a:bodyPr/>
        <a:lstStyle/>
        <a:p>
          <a:r>
            <a:rPr lang="en-US"/>
            <a:t>Reference type variable contains the address of memory location where data is actually stored</a:t>
          </a:r>
        </a:p>
      </dgm:t>
    </dgm:pt>
    <dgm:pt modelId="{61ADB759-2FCC-4FBF-8B68-8F446ACE5406}" cxnId="{64314A78-03EB-41F1-A3EE-8283FC44D674}" type="parTrans">
      <dgm:prSet/>
      <dgm:spPr/>
      <dgm:t>
        <a:bodyPr/>
        <a:lstStyle/>
        <a:p>
          <a:endParaRPr lang="en-US"/>
        </a:p>
      </dgm:t>
    </dgm:pt>
    <dgm:pt modelId="{590AC7B6-39BE-4424-8A92-DDBD01A5F399}" cxnId="{64314A78-03EB-41F1-A3EE-8283FC44D674}" type="sibTrans">
      <dgm:prSet/>
      <dgm:spPr/>
      <dgm:t>
        <a:bodyPr/>
        <a:lstStyle/>
        <a:p>
          <a:endParaRPr lang="en-US"/>
        </a:p>
      </dgm:t>
    </dgm:pt>
    <dgm:pt modelId="{BBD8EA79-4554-40F3-A54B-B6745A634D2C}">
      <dgm:prSet/>
      <dgm:spPr/>
      <dgm:t>
        <a:bodyPr/>
        <a:lstStyle/>
        <a:p>
          <a:r>
            <a:rPr lang="en-US"/>
            <a:t>A null value is assigned to a reference type by default.</a:t>
          </a:r>
        </a:p>
      </dgm:t>
    </dgm:pt>
    <dgm:pt modelId="{985DBD64-5DB4-472B-9EED-6E6F6DF0C21D}" cxnId="{3ED0CF2A-A5F4-4237-9B6C-6E1A34D15A94}" type="parTrans">
      <dgm:prSet/>
      <dgm:spPr/>
      <dgm:t>
        <a:bodyPr/>
        <a:lstStyle/>
        <a:p>
          <a:endParaRPr lang="en-US"/>
        </a:p>
      </dgm:t>
    </dgm:pt>
    <dgm:pt modelId="{ED71259C-22F3-4F90-B572-DFDF5D01FE40}" cxnId="{3ED0CF2A-A5F4-4237-9B6C-6E1A34D15A94}" type="sibTrans">
      <dgm:prSet/>
      <dgm:spPr/>
      <dgm:t>
        <a:bodyPr/>
        <a:lstStyle/>
        <a:p>
          <a:endParaRPr lang="en-US"/>
        </a:p>
      </dgm:t>
    </dgm:pt>
    <dgm:pt modelId="{6B39B53D-EDED-411E-BF39-AA9566DC42CD}" type="pres">
      <dgm:prSet presAssocID="{89566EB6-6288-4089-ABDC-7CC4F8192F8E}" presName="cycle" presStyleCnt="0">
        <dgm:presLayoutVars>
          <dgm:dir/>
          <dgm:resizeHandles val="exact"/>
        </dgm:presLayoutVars>
      </dgm:prSet>
      <dgm:spPr/>
    </dgm:pt>
    <dgm:pt modelId="{8346A5A0-428A-4612-8896-CB27033D46C3}" type="pres">
      <dgm:prSet presAssocID="{A6D21FA9-1E5C-4221-88CC-8CBF7626F105}" presName="node" presStyleLbl="node1" presStyleIdx="0" presStyleCnt="3">
        <dgm:presLayoutVars>
          <dgm:bulletEnabled val="1"/>
        </dgm:presLayoutVars>
      </dgm:prSet>
      <dgm:spPr/>
    </dgm:pt>
    <dgm:pt modelId="{EF8E6846-0F0F-43C2-A66F-B9BC74AB1F4C}" type="pres">
      <dgm:prSet presAssocID="{B0FB864C-71F8-40C8-925B-85970A91B17F}" presName="sibTrans" presStyleLbl="sibTrans2D1" presStyleIdx="0" presStyleCnt="3"/>
      <dgm:spPr/>
    </dgm:pt>
    <dgm:pt modelId="{554130CC-AFE9-47D0-BDA3-5C10D9050CF3}" type="pres">
      <dgm:prSet presAssocID="{B0FB864C-71F8-40C8-925B-85970A91B17F}" presName="connectorText" presStyleLbl="sibTrans2D1" presStyleIdx="0" presStyleCnt="3"/>
      <dgm:spPr/>
    </dgm:pt>
    <dgm:pt modelId="{D651EB5E-2F3B-4693-B80A-C89D73D00DFC}" type="pres">
      <dgm:prSet presAssocID="{246421E2-E9E7-4E08-991E-BD513524BCC5}" presName="node" presStyleLbl="node1" presStyleIdx="1" presStyleCnt="3">
        <dgm:presLayoutVars>
          <dgm:bulletEnabled val="1"/>
        </dgm:presLayoutVars>
      </dgm:prSet>
      <dgm:spPr/>
    </dgm:pt>
    <dgm:pt modelId="{DAF5F45A-0F9D-4AF9-8196-9B066D73FC8B}" type="pres">
      <dgm:prSet presAssocID="{590AC7B6-39BE-4424-8A92-DDBD01A5F399}" presName="sibTrans" presStyleLbl="sibTrans2D1" presStyleIdx="1" presStyleCnt="3"/>
      <dgm:spPr/>
    </dgm:pt>
    <dgm:pt modelId="{2D24BB82-67B7-4BDF-B1E3-B94B06A682EA}" type="pres">
      <dgm:prSet presAssocID="{590AC7B6-39BE-4424-8A92-DDBD01A5F399}" presName="connectorText" presStyleLbl="sibTrans2D1" presStyleIdx="1" presStyleCnt="3"/>
      <dgm:spPr/>
    </dgm:pt>
    <dgm:pt modelId="{FC4623FC-408B-4F2F-A611-B829EFDCA3B8}" type="pres">
      <dgm:prSet presAssocID="{BBD8EA79-4554-40F3-A54B-B6745A634D2C}" presName="node" presStyleLbl="node1" presStyleIdx="2" presStyleCnt="3">
        <dgm:presLayoutVars>
          <dgm:bulletEnabled val="1"/>
        </dgm:presLayoutVars>
      </dgm:prSet>
      <dgm:spPr/>
    </dgm:pt>
    <dgm:pt modelId="{A5B0BEE4-B9B3-4939-B2C1-5A2DC05FAA07}" type="pres">
      <dgm:prSet presAssocID="{ED71259C-22F3-4F90-B572-DFDF5D01FE40}" presName="sibTrans" presStyleLbl="sibTrans2D1" presStyleIdx="2" presStyleCnt="3"/>
      <dgm:spPr/>
    </dgm:pt>
    <dgm:pt modelId="{AFBBD861-9B57-494A-9283-BF258590692F}" type="pres">
      <dgm:prSet presAssocID="{ED71259C-22F3-4F90-B572-DFDF5D01FE40}" presName="connectorText" presStyleLbl="sibTrans2D1" presStyleIdx="2" presStyleCnt="3"/>
      <dgm:spPr/>
    </dgm:pt>
  </dgm:ptLst>
  <dgm:cxnLst>
    <dgm:cxn modelId="{9745F102-9AEB-423C-A860-66CFA6A71516}" type="presOf" srcId="{B0FB864C-71F8-40C8-925B-85970A91B17F}" destId="{EF8E6846-0F0F-43C2-A66F-B9BC74AB1F4C}" srcOrd="0" destOrd="0" presId="urn:microsoft.com/office/officeart/2005/8/layout/cycle2"/>
    <dgm:cxn modelId="{445EE016-932A-461F-A8DC-FFBDD26422A1}" type="presOf" srcId="{246421E2-E9E7-4E08-991E-BD513524BCC5}" destId="{D651EB5E-2F3B-4693-B80A-C89D73D00DFC}" srcOrd="0" destOrd="0" presId="urn:microsoft.com/office/officeart/2005/8/layout/cycle2"/>
    <dgm:cxn modelId="{3ED0CF2A-A5F4-4237-9B6C-6E1A34D15A94}" srcId="{89566EB6-6288-4089-ABDC-7CC4F8192F8E}" destId="{BBD8EA79-4554-40F3-A54B-B6745A634D2C}" srcOrd="2" destOrd="0" parTransId="{985DBD64-5DB4-472B-9EED-6E6F6DF0C21D}" sibTransId="{ED71259C-22F3-4F90-B572-DFDF5D01FE40}"/>
    <dgm:cxn modelId="{8F8E8E52-5DF2-48B6-AF10-B6EF5A342053}" type="presOf" srcId="{ED71259C-22F3-4F90-B572-DFDF5D01FE40}" destId="{AFBBD861-9B57-494A-9283-BF258590692F}" srcOrd="1" destOrd="0" presId="urn:microsoft.com/office/officeart/2005/8/layout/cycle2"/>
    <dgm:cxn modelId="{64314A78-03EB-41F1-A3EE-8283FC44D674}" srcId="{89566EB6-6288-4089-ABDC-7CC4F8192F8E}" destId="{246421E2-E9E7-4E08-991E-BD513524BCC5}" srcOrd="1" destOrd="0" parTransId="{61ADB759-2FCC-4FBF-8B68-8F446ACE5406}" sibTransId="{590AC7B6-39BE-4424-8A92-DDBD01A5F399}"/>
    <dgm:cxn modelId="{C8B70299-A431-4F10-A644-E21E6512F716}" srcId="{89566EB6-6288-4089-ABDC-7CC4F8192F8E}" destId="{A6D21FA9-1E5C-4221-88CC-8CBF7626F105}" srcOrd="0" destOrd="0" parTransId="{C4030454-8D14-4C23-8EEE-096315964358}" sibTransId="{B0FB864C-71F8-40C8-925B-85970A91B17F}"/>
    <dgm:cxn modelId="{C1F69DA6-AE72-49B7-BA4F-6DCBA7390866}" type="presOf" srcId="{B0FB864C-71F8-40C8-925B-85970A91B17F}" destId="{554130CC-AFE9-47D0-BDA3-5C10D9050CF3}" srcOrd="1" destOrd="0" presId="urn:microsoft.com/office/officeart/2005/8/layout/cycle2"/>
    <dgm:cxn modelId="{31B18AB0-C83B-4CF1-BFA0-3960C73A9685}" type="presOf" srcId="{590AC7B6-39BE-4424-8A92-DDBD01A5F399}" destId="{DAF5F45A-0F9D-4AF9-8196-9B066D73FC8B}" srcOrd="0" destOrd="0" presId="urn:microsoft.com/office/officeart/2005/8/layout/cycle2"/>
    <dgm:cxn modelId="{2D77B8BD-1968-4A4F-8CCB-B69345E9159C}" type="presOf" srcId="{590AC7B6-39BE-4424-8A92-DDBD01A5F399}" destId="{2D24BB82-67B7-4BDF-B1E3-B94B06A682EA}" srcOrd="1" destOrd="0" presId="urn:microsoft.com/office/officeart/2005/8/layout/cycle2"/>
    <dgm:cxn modelId="{636FE2C0-40C5-402C-BCDC-15A709A9A6E8}" type="presOf" srcId="{A6D21FA9-1E5C-4221-88CC-8CBF7626F105}" destId="{8346A5A0-428A-4612-8896-CB27033D46C3}" srcOrd="0" destOrd="0" presId="urn:microsoft.com/office/officeart/2005/8/layout/cycle2"/>
    <dgm:cxn modelId="{348185C6-A03A-45CB-B92B-C42919CD0B1A}" type="presOf" srcId="{89566EB6-6288-4089-ABDC-7CC4F8192F8E}" destId="{6B39B53D-EDED-411E-BF39-AA9566DC42CD}" srcOrd="0" destOrd="0" presId="urn:microsoft.com/office/officeart/2005/8/layout/cycle2"/>
    <dgm:cxn modelId="{AFCE4CF3-4507-4EB8-97CA-731883179F90}" type="presOf" srcId="{ED71259C-22F3-4F90-B572-DFDF5D01FE40}" destId="{A5B0BEE4-B9B3-4939-B2C1-5A2DC05FAA07}" srcOrd="0" destOrd="0" presId="urn:microsoft.com/office/officeart/2005/8/layout/cycle2"/>
    <dgm:cxn modelId="{B99FB0F9-8D3B-4833-8C69-C166D46D6EC2}" type="presOf" srcId="{BBD8EA79-4554-40F3-A54B-B6745A634D2C}" destId="{FC4623FC-408B-4F2F-A611-B829EFDCA3B8}" srcOrd="0" destOrd="0" presId="urn:microsoft.com/office/officeart/2005/8/layout/cycle2"/>
    <dgm:cxn modelId="{71273BA4-CC6B-4BCB-A299-F98C6692770C}" type="presParOf" srcId="{6B39B53D-EDED-411E-BF39-AA9566DC42CD}" destId="{8346A5A0-428A-4612-8896-CB27033D46C3}" srcOrd="0" destOrd="0" presId="urn:microsoft.com/office/officeart/2005/8/layout/cycle2"/>
    <dgm:cxn modelId="{26CB4599-B8D6-4C42-911F-40EE5B5D55DF}" type="presParOf" srcId="{6B39B53D-EDED-411E-BF39-AA9566DC42CD}" destId="{EF8E6846-0F0F-43C2-A66F-B9BC74AB1F4C}" srcOrd="1" destOrd="0" presId="urn:microsoft.com/office/officeart/2005/8/layout/cycle2"/>
    <dgm:cxn modelId="{D296CD54-CB8D-44D0-97A3-37A992649267}" type="presParOf" srcId="{EF8E6846-0F0F-43C2-A66F-B9BC74AB1F4C}" destId="{554130CC-AFE9-47D0-BDA3-5C10D9050CF3}" srcOrd="0" destOrd="0" presId="urn:microsoft.com/office/officeart/2005/8/layout/cycle2"/>
    <dgm:cxn modelId="{DC0A8E10-30A3-4E93-846C-4A5B02967571}" type="presParOf" srcId="{6B39B53D-EDED-411E-BF39-AA9566DC42CD}" destId="{D651EB5E-2F3B-4693-B80A-C89D73D00DFC}" srcOrd="2" destOrd="0" presId="urn:microsoft.com/office/officeart/2005/8/layout/cycle2"/>
    <dgm:cxn modelId="{9014EE35-6E09-41FA-A6EF-DD61F67A415C}" type="presParOf" srcId="{6B39B53D-EDED-411E-BF39-AA9566DC42CD}" destId="{DAF5F45A-0F9D-4AF9-8196-9B066D73FC8B}" srcOrd="3" destOrd="0" presId="urn:microsoft.com/office/officeart/2005/8/layout/cycle2"/>
    <dgm:cxn modelId="{19D5A7E7-A97A-443D-A39C-F0C9ABBBC409}" type="presParOf" srcId="{DAF5F45A-0F9D-4AF9-8196-9B066D73FC8B}" destId="{2D24BB82-67B7-4BDF-B1E3-B94B06A682EA}" srcOrd="0" destOrd="0" presId="urn:microsoft.com/office/officeart/2005/8/layout/cycle2"/>
    <dgm:cxn modelId="{FE681D8F-FF03-4E72-9684-ADEB868F163F}" type="presParOf" srcId="{6B39B53D-EDED-411E-BF39-AA9566DC42CD}" destId="{FC4623FC-408B-4F2F-A611-B829EFDCA3B8}" srcOrd="4" destOrd="0" presId="urn:microsoft.com/office/officeart/2005/8/layout/cycle2"/>
    <dgm:cxn modelId="{C3B4FDC8-A2F2-40FC-B611-07917868AF10}" type="presParOf" srcId="{6B39B53D-EDED-411E-BF39-AA9566DC42CD}" destId="{A5B0BEE4-B9B3-4939-B2C1-5A2DC05FAA07}" srcOrd="5" destOrd="0" presId="urn:microsoft.com/office/officeart/2005/8/layout/cycle2"/>
    <dgm:cxn modelId="{B28A1738-DD05-4B21-B8ED-2942CCC67E3D}" type="presParOf" srcId="{A5B0BEE4-B9B3-4939-B2C1-5A2DC05FAA07}" destId="{AFBBD861-9B57-494A-9283-BF25859069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F457D4-5D5F-4520-A01B-BF41AF83AA12}" type="doc">
      <dgm:prSet loTypeId="urn:microsoft.com/office/officeart/2005/8/layout/vList2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54E373-0BD0-4077-8682-D04D5B81BC5D}">
      <dgm:prSet/>
      <dgm:spPr/>
      <dgm:t>
        <a:bodyPr/>
        <a:lstStyle/>
        <a:p>
          <a:r>
            <a:rPr lang="en-US"/>
            <a:t>An array is a data structure.</a:t>
          </a:r>
        </a:p>
      </dgm:t>
    </dgm:pt>
    <dgm:pt modelId="{4FC33FF4-34D9-4489-B1E9-A89DEBAE9E6E}" cxnId="{51A7C1EE-3C20-4A96-9B24-E7E1448CBF37}" type="parTrans">
      <dgm:prSet/>
      <dgm:spPr/>
      <dgm:t>
        <a:bodyPr/>
        <a:lstStyle/>
        <a:p>
          <a:endParaRPr lang="en-US"/>
        </a:p>
      </dgm:t>
    </dgm:pt>
    <dgm:pt modelId="{DD1F815E-60DC-4F3A-936B-E23FCD182D12}" cxnId="{51A7C1EE-3C20-4A96-9B24-E7E1448CBF37}" type="sibTrans">
      <dgm:prSet/>
      <dgm:spPr/>
      <dgm:t>
        <a:bodyPr/>
        <a:lstStyle/>
        <a:p>
          <a:endParaRPr lang="en-US"/>
        </a:p>
      </dgm:t>
    </dgm:pt>
    <dgm:pt modelId="{DA08743A-A009-40D9-8438-FF0748B49A01}">
      <dgm:prSet/>
      <dgm:spPr/>
      <dgm:t>
        <a:bodyPr/>
        <a:lstStyle/>
        <a:p>
          <a:r>
            <a:rPr lang="en-US" dirty="0"/>
            <a:t>The variables contained in an array, also called the elements of the array.</a:t>
          </a:r>
        </a:p>
      </dgm:t>
    </dgm:pt>
    <dgm:pt modelId="{C4460A08-5BB8-4845-B55B-C054B9B6F54F}" cxnId="{A5E09D40-C386-4E9A-8173-114F7078F2AF}" type="parTrans">
      <dgm:prSet/>
      <dgm:spPr/>
      <dgm:t>
        <a:bodyPr/>
        <a:lstStyle/>
        <a:p>
          <a:endParaRPr lang="en-US"/>
        </a:p>
      </dgm:t>
    </dgm:pt>
    <dgm:pt modelId="{81C457C6-C51E-423D-B48C-57D0907C39A6}" cxnId="{A5E09D40-C386-4E9A-8173-114F7078F2AF}" type="sibTrans">
      <dgm:prSet/>
      <dgm:spPr/>
      <dgm:t>
        <a:bodyPr/>
        <a:lstStyle/>
        <a:p>
          <a:endParaRPr lang="en-US"/>
        </a:p>
      </dgm:t>
    </dgm:pt>
    <dgm:pt modelId="{FCCAAD8A-C72F-42C4-A91F-6DCA91978713}">
      <dgm:prSet/>
      <dgm:spPr/>
      <dgm:t>
        <a:bodyPr/>
        <a:lstStyle/>
        <a:p>
          <a:r>
            <a:rPr lang="en-US" dirty="0"/>
            <a:t>The variables contained in an array all of the same type.</a:t>
          </a:r>
        </a:p>
      </dgm:t>
    </dgm:pt>
    <dgm:pt modelId="{0E8ED937-857B-4A36-BE8B-2854F86C0F1F}" cxnId="{B460B851-711B-4430-A761-614A96EF9B96}" type="parTrans">
      <dgm:prSet/>
      <dgm:spPr/>
      <dgm:t>
        <a:bodyPr/>
        <a:lstStyle/>
        <a:p>
          <a:endParaRPr lang="en-US"/>
        </a:p>
      </dgm:t>
    </dgm:pt>
    <dgm:pt modelId="{F4D62477-08C4-4BB5-91C8-77FE23232A39}" cxnId="{B460B851-711B-4430-A761-614A96EF9B96}" type="sibTrans">
      <dgm:prSet/>
      <dgm:spPr/>
      <dgm:t>
        <a:bodyPr/>
        <a:lstStyle/>
        <a:p>
          <a:endParaRPr lang="en-US"/>
        </a:p>
      </dgm:t>
    </dgm:pt>
    <dgm:pt modelId="{9F4D1ACA-7B49-46B8-A5D3-A4EF0C2C5E85}">
      <dgm:prSet/>
      <dgm:spPr/>
      <dgm:t>
        <a:bodyPr/>
        <a:lstStyle/>
        <a:p>
          <a:r>
            <a:rPr lang="en-US"/>
            <a:t>Array types are reference types.</a:t>
          </a:r>
        </a:p>
      </dgm:t>
    </dgm:pt>
    <dgm:pt modelId="{932AB516-2F0F-4C81-A30E-617475E44260}" cxnId="{3868ACAA-4E81-4B3D-8293-A89425CB813B}" type="parTrans">
      <dgm:prSet/>
      <dgm:spPr/>
      <dgm:t>
        <a:bodyPr/>
        <a:lstStyle/>
        <a:p>
          <a:endParaRPr lang="en-US"/>
        </a:p>
      </dgm:t>
    </dgm:pt>
    <dgm:pt modelId="{7F360EB0-D393-496D-AAF4-CB53A9CB9607}" cxnId="{3868ACAA-4E81-4B3D-8293-A89425CB813B}" type="sibTrans">
      <dgm:prSet/>
      <dgm:spPr/>
      <dgm:t>
        <a:bodyPr/>
        <a:lstStyle/>
        <a:p>
          <a:endParaRPr lang="en-US"/>
        </a:p>
      </dgm:t>
    </dgm:pt>
    <dgm:pt modelId="{32CA0705-BC6F-466F-85AC-93FB16E98490}">
      <dgm:prSet/>
      <dgm:spPr/>
      <dgm:t>
        <a:bodyPr/>
        <a:lstStyle/>
        <a:p>
          <a:r>
            <a:rPr lang="en-US"/>
            <a:t>An array index starts at zero.</a:t>
          </a:r>
        </a:p>
      </dgm:t>
    </dgm:pt>
    <dgm:pt modelId="{ADC1B901-8AC7-497A-AE75-9EC49F5CF8EF}" cxnId="{84F33A17-2AAD-4B01-9D63-BCED56139407}" type="parTrans">
      <dgm:prSet/>
      <dgm:spPr/>
      <dgm:t>
        <a:bodyPr/>
        <a:lstStyle/>
        <a:p>
          <a:endParaRPr lang="en-US"/>
        </a:p>
      </dgm:t>
    </dgm:pt>
    <dgm:pt modelId="{F12493FC-ADB0-4711-B412-BB660AFD09AF}" cxnId="{84F33A17-2AAD-4B01-9D63-BCED56139407}" type="sibTrans">
      <dgm:prSet/>
      <dgm:spPr/>
      <dgm:t>
        <a:bodyPr/>
        <a:lstStyle/>
        <a:p>
          <a:endParaRPr lang="en-US"/>
        </a:p>
      </dgm:t>
    </dgm:pt>
    <dgm:pt modelId="{4976DB94-6BFA-4952-B285-DDCAB62B70CD}">
      <dgm:prSet/>
      <dgm:spPr/>
      <dgm:t>
        <a:bodyPr/>
        <a:lstStyle/>
        <a:p>
          <a:r>
            <a:rPr lang="en-US"/>
            <a:t>That means the first item of an array starts at the 0th position.</a:t>
          </a:r>
        </a:p>
      </dgm:t>
    </dgm:pt>
    <dgm:pt modelId="{F4463590-EF46-4F04-A6CA-A5CACE8C2155}" cxnId="{8769E9E7-A037-4DC4-BD8D-361B8556D6C7}" type="parTrans">
      <dgm:prSet/>
      <dgm:spPr/>
      <dgm:t>
        <a:bodyPr/>
        <a:lstStyle/>
        <a:p>
          <a:endParaRPr lang="en-US"/>
        </a:p>
      </dgm:t>
    </dgm:pt>
    <dgm:pt modelId="{EA0C8204-9EF0-41F3-901C-7B06DB3DC720}" cxnId="{8769E9E7-A037-4DC4-BD8D-361B8556D6C7}" type="sibTrans">
      <dgm:prSet/>
      <dgm:spPr/>
      <dgm:t>
        <a:bodyPr/>
        <a:lstStyle/>
        <a:p>
          <a:endParaRPr lang="en-US"/>
        </a:p>
      </dgm:t>
    </dgm:pt>
    <dgm:pt modelId="{AD2FB5FA-E343-4DEA-A65B-4C2598D8B141}">
      <dgm:prSet/>
      <dgm:spPr/>
      <dgm:t>
        <a:bodyPr/>
        <a:lstStyle/>
        <a:p>
          <a:r>
            <a:rPr lang="en-US" dirty="0"/>
            <a:t>The position of the last item on an array will be total number of items - 1. </a:t>
          </a:r>
        </a:p>
      </dgm:t>
    </dgm:pt>
    <dgm:pt modelId="{8106D28A-9150-4A38-9AE7-50E983863028}" cxnId="{D5ADFDB6-3ECD-41BD-B905-D110C90BC98B}" type="parTrans">
      <dgm:prSet/>
      <dgm:spPr/>
      <dgm:t>
        <a:bodyPr/>
        <a:lstStyle/>
        <a:p>
          <a:endParaRPr lang="en-US"/>
        </a:p>
      </dgm:t>
    </dgm:pt>
    <dgm:pt modelId="{C44A23A4-4E1E-4A7A-8451-3D4189274CC9}" cxnId="{D5ADFDB6-3ECD-41BD-B905-D110C90BC98B}" type="sibTrans">
      <dgm:prSet/>
      <dgm:spPr/>
      <dgm:t>
        <a:bodyPr/>
        <a:lstStyle/>
        <a:p>
          <a:endParaRPr lang="en-US"/>
        </a:p>
      </dgm:t>
    </dgm:pt>
    <dgm:pt modelId="{54BDDF8A-E298-42D4-9CFA-0CF658683106}">
      <dgm:prSet/>
      <dgm:spPr/>
      <dgm:t>
        <a:bodyPr/>
        <a:lstStyle/>
        <a:p>
          <a:r>
            <a:rPr lang="en-US"/>
            <a:t>So if an array has 10 items, the last 10th item is at 9thposition.</a:t>
          </a:r>
        </a:p>
      </dgm:t>
    </dgm:pt>
    <dgm:pt modelId="{695A29EB-F930-4124-A677-22F69FEBA617}" cxnId="{3677EF41-D9F9-483B-B62F-A6CAB472D4D5}" type="parTrans">
      <dgm:prSet/>
      <dgm:spPr/>
      <dgm:t>
        <a:bodyPr/>
        <a:lstStyle/>
        <a:p>
          <a:endParaRPr lang="en-US"/>
        </a:p>
      </dgm:t>
    </dgm:pt>
    <dgm:pt modelId="{164B0E34-DD87-445F-8A53-4A152005AFCC}" cxnId="{3677EF41-D9F9-483B-B62F-A6CAB472D4D5}" type="sibTrans">
      <dgm:prSet/>
      <dgm:spPr/>
      <dgm:t>
        <a:bodyPr/>
        <a:lstStyle/>
        <a:p>
          <a:endParaRPr lang="en-US"/>
        </a:p>
      </dgm:t>
    </dgm:pt>
    <dgm:pt modelId="{488E14E5-272A-49D9-89A7-AFE002F6D22D}">
      <dgm:prSet/>
      <dgm:spPr/>
      <dgm:t>
        <a:bodyPr/>
        <a:lstStyle/>
        <a:p>
          <a:r>
            <a:rPr lang="en-US"/>
            <a:t>In C#, arrays can be declared as fixed length or dynamic. </a:t>
          </a:r>
        </a:p>
      </dgm:t>
    </dgm:pt>
    <dgm:pt modelId="{F86FAE34-127A-450B-AD54-1314F474A165}" cxnId="{16075EC3-F7F5-4C75-807A-4342728FB4D0}" type="parTrans">
      <dgm:prSet/>
      <dgm:spPr/>
      <dgm:t>
        <a:bodyPr/>
        <a:lstStyle/>
        <a:p>
          <a:endParaRPr lang="en-US"/>
        </a:p>
      </dgm:t>
    </dgm:pt>
    <dgm:pt modelId="{700B23BF-E86E-4876-9621-89A63584E2CC}" cxnId="{16075EC3-F7F5-4C75-807A-4342728FB4D0}" type="sibTrans">
      <dgm:prSet/>
      <dgm:spPr/>
      <dgm:t>
        <a:bodyPr/>
        <a:lstStyle/>
        <a:p>
          <a:endParaRPr lang="en-US"/>
        </a:p>
      </dgm:t>
    </dgm:pt>
    <dgm:pt modelId="{1632CE38-41EA-49B6-A0FC-78B325016DAD}">
      <dgm:prSet/>
      <dgm:spPr/>
      <dgm:t>
        <a:bodyPr/>
        <a:lstStyle/>
        <a:p>
          <a:r>
            <a:rPr lang="en-US"/>
            <a:t>A fixed length array can store a predefined number of items.</a:t>
          </a:r>
        </a:p>
      </dgm:t>
    </dgm:pt>
    <dgm:pt modelId="{AA780B94-2EDC-4FEF-98E5-48F4BD60B7CA}" cxnId="{AF3B50C4-67E8-499E-9B01-7C2E2B65175A}" type="parTrans">
      <dgm:prSet/>
      <dgm:spPr/>
      <dgm:t>
        <a:bodyPr/>
        <a:lstStyle/>
        <a:p>
          <a:endParaRPr lang="en-US"/>
        </a:p>
      </dgm:t>
    </dgm:pt>
    <dgm:pt modelId="{F9592096-19F5-4E09-9EFA-05F78E7718E4}" cxnId="{AF3B50C4-67E8-499E-9B01-7C2E2B65175A}" type="sibTrans">
      <dgm:prSet/>
      <dgm:spPr/>
      <dgm:t>
        <a:bodyPr/>
        <a:lstStyle/>
        <a:p>
          <a:endParaRPr lang="en-US"/>
        </a:p>
      </dgm:t>
    </dgm:pt>
    <dgm:pt modelId="{CD48B197-DB9D-40B6-8367-2AAC7BB69A4C}" type="pres">
      <dgm:prSet presAssocID="{1CF457D4-5D5F-4520-A01B-BF41AF83AA12}" presName="linear" presStyleCnt="0">
        <dgm:presLayoutVars>
          <dgm:animLvl val="lvl"/>
          <dgm:resizeHandles val="exact"/>
        </dgm:presLayoutVars>
      </dgm:prSet>
      <dgm:spPr/>
    </dgm:pt>
    <dgm:pt modelId="{EE8B5FE4-DE05-4CB5-A6EE-A4113A339AF8}" type="pres">
      <dgm:prSet presAssocID="{5554E373-0BD0-4077-8682-D04D5B81BC5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1695D84-805E-4760-821E-0C0C368203D7}" type="pres">
      <dgm:prSet presAssocID="{DD1F815E-60DC-4F3A-936B-E23FCD182D12}" presName="spacer" presStyleCnt="0"/>
      <dgm:spPr/>
    </dgm:pt>
    <dgm:pt modelId="{8906A31E-01D8-437F-9D0D-E0E89C8116FC}" type="pres">
      <dgm:prSet presAssocID="{DA08743A-A009-40D9-8438-FF0748B49A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3765572-2D9C-4F4D-8209-DB8631D2BFB4}" type="pres">
      <dgm:prSet presAssocID="{81C457C6-C51E-423D-B48C-57D0907C39A6}" presName="spacer" presStyleCnt="0"/>
      <dgm:spPr/>
    </dgm:pt>
    <dgm:pt modelId="{E0989815-11E7-4828-A62D-E7E89D52D67E}" type="pres">
      <dgm:prSet presAssocID="{FCCAAD8A-C72F-42C4-A91F-6DCA9197871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7C717D9-9C14-426E-8A1D-78D6C83003FB}" type="pres">
      <dgm:prSet presAssocID="{F4D62477-08C4-4BB5-91C8-77FE23232A39}" presName="spacer" presStyleCnt="0"/>
      <dgm:spPr/>
    </dgm:pt>
    <dgm:pt modelId="{6D6D350E-2EBF-4E91-8399-41B3E990AE05}" type="pres">
      <dgm:prSet presAssocID="{9F4D1ACA-7B49-46B8-A5D3-A4EF0C2C5E8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3202B67-F804-4641-9AB3-63A6832CC00A}" type="pres">
      <dgm:prSet presAssocID="{7F360EB0-D393-496D-AAF4-CB53A9CB9607}" presName="spacer" presStyleCnt="0"/>
      <dgm:spPr/>
    </dgm:pt>
    <dgm:pt modelId="{196DEF08-E55A-4CE8-8B76-0E9B2BADA155}" type="pres">
      <dgm:prSet presAssocID="{32CA0705-BC6F-466F-85AC-93FB16E9849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ED031EB-3BE7-4A3E-862A-A966F24D3CAD}" type="pres">
      <dgm:prSet presAssocID="{F12493FC-ADB0-4711-B412-BB660AFD09AF}" presName="spacer" presStyleCnt="0"/>
      <dgm:spPr/>
    </dgm:pt>
    <dgm:pt modelId="{A3D24CB8-A71C-48E0-82C7-F2EE2D8263C5}" type="pres">
      <dgm:prSet presAssocID="{4976DB94-6BFA-4952-B285-DDCAB62B70C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88476CE-8D1A-435C-9F56-27B99E16CE12}" type="pres">
      <dgm:prSet presAssocID="{EA0C8204-9EF0-41F3-901C-7B06DB3DC720}" presName="spacer" presStyleCnt="0"/>
      <dgm:spPr/>
    </dgm:pt>
    <dgm:pt modelId="{123528CB-3533-4298-B339-DCDF90B45B22}" type="pres">
      <dgm:prSet presAssocID="{AD2FB5FA-E343-4DEA-A65B-4C2598D8B14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E6F3B1B-F745-433F-8DEA-88E554CF3F14}" type="pres">
      <dgm:prSet presAssocID="{C44A23A4-4E1E-4A7A-8451-3D4189274CC9}" presName="spacer" presStyleCnt="0"/>
      <dgm:spPr/>
    </dgm:pt>
    <dgm:pt modelId="{F4436A3B-E174-46B2-9517-A5972D7C0F59}" type="pres">
      <dgm:prSet presAssocID="{54BDDF8A-E298-42D4-9CFA-0CF65868310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455ADB9-5753-4AA5-AB82-FB3C78365657}" type="pres">
      <dgm:prSet presAssocID="{164B0E34-DD87-445F-8A53-4A152005AFCC}" presName="spacer" presStyleCnt="0"/>
      <dgm:spPr/>
    </dgm:pt>
    <dgm:pt modelId="{93CD74BD-1CA4-4A14-A489-B09E5F623D52}" type="pres">
      <dgm:prSet presAssocID="{488E14E5-272A-49D9-89A7-AFE002F6D22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861A55F-C0FC-4AAC-B487-1C59F075A3C0}" type="pres">
      <dgm:prSet presAssocID="{700B23BF-E86E-4876-9621-89A63584E2CC}" presName="spacer" presStyleCnt="0"/>
      <dgm:spPr/>
    </dgm:pt>
    <dgm:pt modelId="{F83FB398-B7FF-4F92-9DD6-5849D890C810}" type="pres">
      <dgm:prSet presAssocID="{1632CE38-41EA-49B6-A0FC-78B325016DA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E8ACE0B-155A-4AAD-9C64-70DA88663C66}" type="presOf" srcId="{DA08743A-A009-40D9-8438-FF0748B49A01}" destId="{8906A31E-01D8-437F-9D0D-E0E89C8116FC}" srcOrd="0" destOrd="0" presId="urn:microsoft.com/office/officeart/2005/8/layout/vList2"/>
    <dgm:cxn modelId="{84F33A17-2AAD-4B01-9D63-BCED56139407}" srcId="{1CF457D4-5D5F-4520-A01B-BF41AF83AA12}" destId="{32CA0705-BC6F-466F-85AC-93FB16E98490}" srcOrd="4" destOrd="0" parTransId="{ADC1B901-8AC7-497A-AE75-9EC49F5CF8EF}" sibTransId="{F12493FC-ADB0-4711-B412-BB660AFD09AF}"/>
    <dgm:cxn modelId="{9C6C803E-E752-44FD-BC6B-919C37BFAE01}" type="presOf" srcId="{1632CE38-41EA-49B6-A0FC-78B325016DAD}" destId="{F83FB398-B7FF-4F92-9DD6-5849D890C810}" srcOrd="0" destOrd="0" presId="urn:microsoft.com/office/officeart/2005/8/layout/vList2"/>
    <dgm:cxn modelId="{2DE14B3F-5919-4152-AC36-E5012769488B}" type="presOf" srcId="{FCCAAD8A-C72F-42C4-A91F-6DCA91978713}" destId="{E0989815-11E7-4828-A62D-E7E89D52D67E}" srcOrd="0" destOrd="0" presId="urn:microsoft.com/office/officeart/2005/8/layout/vList2"/>
    <dgm:cxn modelId="{A5E09D40-C386-4E9A-8173-114F7078F2AF}" srcId="{1CF457D4-5D5F-4520-A01B-BF41AF83AA12}" destId="{DA08743A-A009-40D9-8438-FF0748B49A01}" srcOrd="1" destOrd="0" parTransId="{C4460A08-5BB8-4845-B55B-C054B9B6F54F}" sibTransId="{81C457C6-C51E-423D-B48C-57D0907C39A6}"/>
    <dgm:cxn modelId="{3677EF41-D9F9-483B-B62F-A6CAB472D4D5}" srcId="{1CF457D4-5D5F-4520-A01B-BF41AF83AA12}" destId="{54BDDF8A-E298-42D4-9CFA-0CF658683106}" srcOrd="7" destOrd="0" parTransId="{695A29EB-F930-4124-A677-22F69FEBA617}" sibTransId="{164B0E34-DD87-445F-8A53-4A152005AFCC}"/>
    <dgm:cxn modelId="{4CAF7745-F569-4EDE-B0A4-DBCD024C8BB8}" type="presOf" srcId="{54BDDF8A-E298-42D4-9CFA-0CF658683106}" destId="{F4436A3B-E174-46B2-9517-A5972D7C0F59}" srcOrd="0" destOrd="0" presId="urn:microsoft.com/office/officeart/2005/8/layout/vList2"/>
    <dgm:cxn modelId="{B460B851-711B-4430-A761-614A96EF9B96}" srcId="{1CF457D4-5D5F-4520-A01B-BF41AF83AA12}" destId="{FCCAAD8A-C72F-42C4-A91F-6DCA91978713}" srcOrd="2" destOrd="0" parTransId="{0E8ED937-857B-4A36-BE8B-2854F86C0F1F}" sibTransId="{F4D62477-08C4-4BB5-91C8-77FE23232A39}"/>
    <dgm:cxn modelId="{FFDB1E83-A574-4360-8CD4-5A8A911CE981}" type="presOf" srcId="{AD2FB5FA-E343-4DEA-A65B-4C2598D8B141}" destId="{123528CB-3533-4298-B339-DCDF90B45B22}" srcOrd="0" destOrd="0" presId="urn:microsoft.com/office/officeart/2005/8/layout/vList2"/>
    <dgm:cxn modelId="{C331C08B-0F73-4F4F-9ECC-65D3275AC788}" type="presOf" srcId="{4976DB94-6BFA-4952-B285-DDCAB62B70CD}" destId="{A3D24CB8-A71C-48E0-82C7-F2EE2D8263C5}" srcOrd="0" destOrd="0" presId="urn:microsoft.com/office/officeart/2005/8/layout/vList2"/>
    <dgm:cxn modelId="{13B6AD8D-DF99-49D8-BD3F-7EBF6A1628F3}" type="presOf" srcId="{5554E373-0BD0-4077-8682-D04D5B81BC5D}" destId="{EE8B5FE4-DE05-4CB5-A6EE-A4113A339AF8}" srcOrd="0" destOrd="0" presId="urn:microsoft.com/office/officeart/2005/8/layout/vList2"/>
    <dgm:cxn modelId="{3868ACAA-4E81-4B3D-8293-A89425CB813B}" srcId="{1CF457D4-5D5F-4520-A01B-BF41AF83AA12}" destId="{9F4D1ACA-7B49-46B8-A5D3-A4EF0C2C5E85}" srcOrd="3" destOrd="0" parTransId="{932AB516-2F0F-4C81-A30E-617475E44260}" sibTransId="{7F360EB0-D393-496D-AAF4-CB53A9CB9607}"/>
    <dgm:cxn modelId="{467DD5B5-45D4-4134-B893-54659BDFBBCE}" type="presOf" srcId="{32CA0705-BC6F-466F-85AC-93FB16E98490}" destId="{196DEF08-E55A-4CE8-8B76-0E9B2BADA155}" srcOrd="0" destOrd="0" presId="urn:microsoft.com/office/officeart/2005/8/layout/vList2"/>
    <dgm:cxn modelId="{D5ADFDB6-3ECD-41BD-B905-D110C90BC98B}" srcId="{1CF457D4-5D5F-4520-A01B-BF41AF83AA12}" destId="{AD2FB5FA-E343-4DEA-A65B-4C2598D8B141}" srcOrd="6" destOrd="0" parTransId="{8106D28A-9150-4A38-9AE7-50E983863028}" sibTransId="{C44A23A4-4E1E-4A7A-8451-3D4189274CC9}"/>
    <dgm:cxn modelId="{85E980C1-9DB1-4B32-96D7-ACD09D2DCBEA}" type="presOf" srcId="{1CF457D4-5D5F-4520-A01B-BF41AF83AA12}" destId="{CD48B197-DB9D-40B6-8367-2AAC7BB69A4C}" srcOrd="0" destOrd="0" presId="urn:microsoft.com/office/officeart/2005/8/layout/vList2"/>
    <dgm:cxn modelId="{16075EC3-F7F5-4C75-807A-4342728FB4D0}" srcId="{1CF457D4-5D5F-4520-A01B-BF41AF83AA12}" destId="{488E14E5-272A-49D9-89A7-AFE002F6D22D}" srcOrd="8" destOrd="0" parTransId="{F86FAE34-127A-450B-AD54-1314F474A165}" sibTransId="{700B23BF-E86E-4876-9621-89A63584E2CC}"/>
    <dgm:cxn modelId="{AF3B50C4-67E8-499E-9B01-7C2E2B65175A}" srcId="{1CF457D4-5D5F-4520-A01B-BF41AF83AA12}" destId="{1632CE38-41EA-49B6-A0FC-78B325016DAD}" srcOrd="9" destOrd="0" parTransId="{AA780B94-2EDC-4FEF-98E5-48F4BD60B7CA}" sibTransId="{F9592096-19F5-4E09-9EFA-05F78E7718E4}"/>
    <dgm:cxn modelId="{2F46F9DE-8B63-4B77-865C-CEB2F695FC4A}" type="presOf" srcId="{488E14E5-272A-49D9-89A7-AFE002F6D22D}" destId="{93CD74BD-1CA4-4A14-A489-B09E5F623D52}" srcOrd="0" destOrd="0" presId="urn:microsoft.com/office/officeart/2005/8/layout/vList2"/>
    <dgm:cxn modelId="{A26873DF-1CCC-43DC-BBEA-5DBAD701807B}" type="presOf" srcId="{9F4D1ACA-7B49-46B8-A5D3-A4EF0C2C5E85}" destId="{6D6D350E-2EBF-4E91-8399-41B3E990AE05}" srcOrd="0" destOrd="0" presId="urn:microsoft.com/office/officeart/2005/8/layout/vList2"/>
    <dgm:cxn modelId="{8769E9E7-A037-4DC4-BD8D-361B8556D6C7}" srcId="{1CF457D4-5D5F-4520-A01B-BF41AF83AA12}" destId="{4976DB94-6BFA-4952-B285-DDCAB62B70CD}" srcOrd="5" destOrd="0" parTransId="{F4463590-EF46-4F04-A6CA-A5CACE8C2155}" sibTransId="{EA0C8204-9EF0-41F3-901C-7B06DB3DC720}"/>
    <dgm:cxn modelId="{51A7C1EE-3C20-4A96-9B24-E7E1448CBF37}" srcId="{1CF457D4-5D5F-4520-A01B-BF41AF83AA12}" destId="{5554E373-0BD0-4077-8682-D04D5B81BC5D}" srcOrd="0" destOrd="0" parTransId="{4FC33FF4-34D9-4489-B1E9-A89DEBAE9E6E}" sibTransId="{DD1F815E-60DC-4F3A-936B-E23FCD182D12}"/>
    <dgm:cxn modelId="{D76CB42C-103C-47D5-8D23-05C8DFB1A3F8}" type="presParOf" srcId="{CD48B197-DB9D-40B6-8367-2AAC7BB69A4C}" destId="{EE8B5FE4-DE05-4CB5-A6EE-A4113A339AF8}" srcOrd="0" destOrd="0" presId="urn:microsoft.com/office/officeart/2005/8/layout/vList2"/>
    <dgm:cxn modelId="{04EB1486-2B90-471C-A7BB-74639B194C2B}" type="presParOf" srcId="{CD48B197-DB9D-40B6-8367-2AAC7BB69A4C}" destId="{41695D84-805E-4760-821E-0C0C368203D7}" srcOrd="1" destOrd="0" presId="urn:microsoft.com/office/officeart/2005/8/layout/vList2"/>
    <dgm:cxn modelId="{424AD85C-1588-4598-8B63-7B0665B579DA}" type="presParOf" srcId="{CD48B197-DB9D-40B6-8367-2AAC7BB69A4C}" destId="{8906A31E-01D8-437F-9D0D-E0E89C8116FC}" srcOrd="2" destOrd="0" presId="urn:microsoft.com/office/officeart/2005/8/layout/vList2"/>
    <dgm:cxn modelId="{EEEC6C85-A0A7-4702-8273-C8A3A0D7101F}" type="presParOf" srcId="{CD48B197-DB9D-40B6-8367-2AAC7BB69A4C}" destId="{33765572-2D9C-4F4D-8209-DB8631D2BFB4}" srcOrd="3" destOrd="0" presId="urn:microsoft.com/office/officeart/2005/8/layout/vList2"/>
    <dgm:cxn modelId="{E24B6E8B-92D6-4BFA-AF47-114F63FB500B}" type="presParOf" srcId="{CD48B197-DB9D-40B6-8367-2AAC7BB69A4C}" destId="{E0989815-11E7-4828-A62D-E7E89D52D67E}" srcOrd="4" destOrd="0" presId="urn:microsoft.com/office/officeart/2005/8/layout/vList2"/>
    <dgm:cxn modelId="{16F990CE-C469-49C3-B434-8ABD1689AB8E}" type="presParOf" srcId="{CD48B197-DB9D-40B6-8367-2AAC7BB69A4C}" destId="{D7C717D9-9C14-426E-8A1D-78D6C83003FB}" srcOrd="5" destOrd="0" presId="urn:microsoft.com/office/officeart/2005/8/layout/vList2"/>
    <dgm:cxn modelId="{12E33374-5984-4912-A150-455432EDDD16}" type="presParOf" srcId="{CD48B197-DB9D-40B6-8367-2AAC7BB69A4C}" destId="{6D6D350E-2EBF-4E91-8399-41B3E990AE05}" srcOrd="6" destOrd="0" presId="urn:microsoft.com/office/officeart/2005/8/layout/vList2"/>
    <dgm:cxn modelId="{415B1748-D229-4151-96D5-1BF48F297998}" type="presParOf" srcId="{CD48B197-DB9D-40B6-8367-2AAC7BB69A4C}" destId="{43202B67-F804-4641-9AB3-63A6832CC00A}" srcOrd="7" destOrd="0" presId="urn:microsoft.com/office/officeart/2005/8/layout/vList2"/>
    <dgm:cxn modelId="{6BA9080B-908C-4CEC-99AD-2C961B0366E7}" type="presParOf" srcId="{CD48B197-DB9D-40B6-8367-2AAC7BB69A4C}" destId="{196DEF08-E55A-4CE8-8B76-0E9B2BADA155}" srcOrd="8" destOrd="0" presId="urn:microsoft.com/office/officeart/2005/8/layout/vList2"/>
    <dgm:cxn modelId="{0960E6B3-F104-4F1D-8F98-5A5C0FF8023C}" type="presParOf" srcId="{CD48B197-DB9D-40B6-8367-2AAC7BB69A4C}" destId="{2ED031EB-3BE7-4A3E-862A-A966F24D3CAD}" srcOrd="9" destOrd="0" presId="urn:microsoft.com/office/officeart/2005/8/layout/vList2"/>
    <dgm:cxn modelId="{15FFFC26-C7C0-44AE-8B22-89F6808DA9A3}" type="presParOf" srcId="{CD48B197-DB9D-40B6-8367-2AAC7BB69A4C}" destId="{A3D24CB8-A71C-48E0-82C7-F2EE2D8263C5}" srcOrd="10" destOrd="0" presId="urn:microsoft.com/office/officeart/2005/8/layout/vList2"/>
    <dgm:cxn modelId="{ACF887E7-9E15-4592-9ADE-4A586F530E03}" type="presParOf" srcId="{CD48B197-DB9D-40B6-8367-2AAC7BB69A4C}" destId="{188476CE-8D1A-435C-9F56-27B99E16CE12}" srcOrd="11" destOrd="0" presId="urn:microsoft.com/office/officeart/2005/8/layout/vList2"/>
    <dgm:cxn modelId="{D573B3E8-E36C-4408-B274-5F6BFBF539D0}" type="presParOf" srcId="{CD48B197-DB9D-40B6-8367-2AAC7BB69A4C}" destId="{123528CB-3533-4298-B339-DCDF90B45B22}" srcOrd="12" destOrd="0" presId="urn:microsoft.com/office/officeart/2005/8/layout/vList2"/>
    <dgm:cxn modelId="{D5C79243-B929-47B4-A951-946427EC96B6}" type="presParOf" srcId="{CD48B197-DB9D-40B6-8367-2AAC7BB69A4C}" destId="{FE6F3B1B-F745-433F-8DEA-88E554CF3F14}" srcOrd="13" destOrd="0" presId="urn:microsoft.com/office/officeart/2005/8/layout/vList2"/>
    <dgm:cxn modelId="{EEB07C58-3BFE-4762-B190-09D8E1ADA0A9}" type="presParOf" srcId="{CD48B197-DB9D-40B6-8367-2AAC7BB69A4C}" destId="{F4436A3B-E174-46B2-9517-A5972D7C0F59}" srcOrd="14" destOrd="0" presId="urn:microsoft.com/office/officeart/2005/8/layout/vList2"/>
    <dgm:cxn modelId="{1FCAAF11-1259-4135-B48E-5FFED05BEA9D}" type="presParOf" srcId="{CD48B197-DB9D-40B6-8367-2AAC7BB69A4C}" destId="{5455ADB9-5753-4AA5-AB82-FB3C78365657}" srcOrd="15" destOrd="0" presId="urn:microsoft.com/office/officeart/2005/8/layout/vList2"/>
    <dgm:cxn modelId="{E980C17F-EA0D-41AF-9255-52B1B58217E9}" type="presParOf" srcId="{CD48B197-DB9D-40B6-8367-2AAC7BB69A4C}" destId="{93CD74BD-1CA4-4A14-A489-B09E5F623D52}" srcOrd="16" destOrd="0" presId="urn:microsoft.com/office/officeart/2005/8/layout/vList2"/>
    <dgm:cxn modelId="{1FC7FA4D-5C9A-4C3A-9E3E-A487927355DE}" type="presParOf" srcId="{CD48B197-DB9D-40B6-8367-2AAC7BB69A4C}" destId="{C861A55F-C0FC-4AAC-B487-1C59F075A3C0}" srcOrd="17" destOrd="0" presId="urn:microsoft.com/office/officeart/2005/8/layout/vList2"/>
    <dgm:cxn modelId="{500B3911-9830-4ABA-B45C-9C2E7B459550}" type="presParOf" srcId="{CD48B197-DB9D-40B6-8367-2AAC7BB69A4C}" destId="{F83FB398-B7FF-4F92-9DD6-5849D890C81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769224" cy="3759434"/>
        <a:chOff x="0" y="0"/>
        <a:chExt cx="5769224" cy="3759434"/>
      </a:xfrm>
    </dsp:grpSpPr>
    <dsp:sp modelId="{06F812D9-200B-4F96-B54B-B928BFB32A3D}">
      <dsp:nvSpPr>
        <dsp:cNvPr id="3" name="Rounded Rectangle 2"/>
        <dsp:cNvSpPr/>
      </dsp:nvSpPr>
      <dsp:spPr bwMode="white">
        <a:xfrm>
          <a:off x="0" y="964196"/>
          <a:ext cx="2472525" cy="157005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964196"/>
        <a:ext cx="2472525" cy="1570053"/>
      </dsp:txXfrm>
    </dsp:sp>
    <dsp:sp modelId="{3B1AD05F-F088-48C1-ABAC-BC0CF832F62B}">
      <dsp:nvSpPr>
        <dsp:cNvPr id="4" name="Rounded Rectangle 3"/>
        <dsp:cNvSpPr/>
      </dsp:nvSpPr>
      <dsp:spPr bwMode="white">
        <a:xfrm>
          <a:off x="274725" y="1225185"/>
          <a:ext cx="2472525" cy="157005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Notepad</a:t>
          </a:r>
          <a:endParaRPr>
            <a:solidFill>
              <a:schemeClr val="dk1"/>
            </a:solidFill>
          </a:endParaRPr>
        </a:p>
      </dsp:txBody>
      <dsp:txXfrm>
        <a:off x="274725" y="1225185"/>
        <a:ext cx="2472525" cy="1570053"/>
      </dsp:txXfrm>
    </dsp:sp>
    <dsp:sp modelId="{AD2BFD88-D60F-4A3F-A288-680EC0E1B39F}">
      <dsp:nvSpPr>
        <dsp:cNvPr id="5" name="Rounded Rectangle 4"/>
        <dsp:cNvSpPr/>
      </dsp:nvSpPr>
      <dsp:spPr bwMode="white">
        <a:xfrm>
          <a:off x="3021974" y="964196"/>
          <a:ext cx="2472525" cy="157005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21974" y="964196"/>
        <a:ext cx="2472525" cy="1570053"/>
      </dsp:txXfrm>
    </dsp:sp>
    <dsp:sp modelId="{FD99FD76-C729-421F-9BD3-2B4AD54A7C48}">
      <dsp:nvSpPr>
        <dsp:cNvPr id="6" name="Rounded Rectangle 5"/>
        <dsp:cNvSpPr/>
      </dsp:nvSpPr>
      <dsp:spPr bwMode="white">
        <a:xfrm>
          <a:off x="3296699" y="1225185"/>
          <a:ext cx="2472525" cy="157005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Visual Studio .NET</a:t>
          </a:r>
          <a:endParaRPr>
            <a:solidFill>
              <a:schemeClr val="dk1"/>
            </a:solidFill>
          </a:endParaRPr>
        </a:p>
      </dsp:txBody>
      <dsp:txXfrm>
        <a:off x="3296699" y="1225185"/>
        <a:ext cx="2472525" cy="157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2544"/>
        <a:chOff x="0" y="0"/>
        <a:chExt cx="10515600" cy="4352544"/>
      </a:xfrm>
    </dsp:grpSpPr>
    <dsp:sp modelId="{AAC018E5-2DA9-46F7-B114-5D708CB92E35}">
      <dsp:nvSpPr>
        <dsp:cNvPr id="3" name="Rounded Rectangle 2"/>
        <dsp:cNvSpPr/>
      </dsp:nvSpPr>
      <dsp:spPr bwMode="white">
        <a:xfrm>
          <a:off x="0" y="855569"/>
          <a:ext cx="10515600" cy="484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Class Library:- Creates a project for creating classes that can be used in other applications.</a:t>
          </a:r>
        </a:p>
      </dsp:txBody>
      <dsp:txXfrm>
        <a:off x="0" y="855569"/>
        <a:ext cx="10515600" cy="484505"/>
      </dsp:txXfrm>
    </dsp:sp>
    <dsp:sp modelId="{82B9378C-E2BA-4C2A-BEBE-F9794C051F6B}">
      <dsp:nvSpPr>
        <dsp:cNvPr id="4" name="Rounded Rectangle 3"/>
        <dsp:cNvSpPr/>
      </dsp:nvSpPr>
      <dsp:spPr bwMode="white">
        <a:xfrm>
          <a:off x="0" y="1394795"/>
          <a:ext cx="10515600" cy="484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Console Application:- Creates a Visual C# application with a command-line interface.</a:t>
          </a:r>
        </a:p>
      </dsp:txBody>
      <dsp:txXfrm>
        <a:off x="0" y="1394795"/>
        <a:ext cx="10515600" cy="484505"/>
      </dsp:txXfrm>
    </dsp:sp>
    <dsp:sp modelId="{D48F633E-C89C-4BE1-AE92-A20CAA7CAB33}">
      <dsp:nvSpPr>
        <dsp:cNvPr id="5" name="Rounded Rectangle 4"/>
        <dsp:cNvSpPr/>
      </dsp:nvSpPr>
      <dsp:spPr bwMode="white">
        <a:xfrm>
          <a:off x="0" y="1934020"/>
          <a:ext cx="10515600" cy="484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Asp.Net</a:t>
          </a:r>
          <a:r>
            <a:rPr lang="en-US"/>
            <a:t> Web Application:- Creates a Visual C# application with a Web user interface.</a:t>
          </a:r>
        </a:p>
      </dsp:txBody>
      <dsp:txXfrm>
        <a:off x="0" y="1934020"/>
        <a:ext cx="10515600" cy="484505"/>
      </dsp:txXfrm>
    </dsp:sp>
    <dsp:sp modelId="{5985FA55-D32D-45DB-9B7C-FD1E35061EAD}">
      <dsp:nvSpPr>
        <dsp:cNvPr id="6" name="Rounded Rectangle 5"/>
        <dsp:cNvSpPr/>
      </dsp:nvSpPr>
      <dsp:spPr bwMode="white">
        <a:xfrm>
          <a:off x="0" y="2473245"/>
          <a:ext cx="10515600" cy="484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Asp.Net</a:t>
          </a:r>
          <a:r>
            <a:rPr lang="en-US"/>
            <a:t> Web Service:- Creates an XML Web service with Visual C# that other applications can access.</a:t>
          </a:r>
        </a:p>
      </dsp:txBody>
      <dsp:txXfrm>
        <a:off x="0" y="2473245"/>
        <a:ext cx="10515600" cy="484505"/>
      </dsp:txXfrm>
    </dsp:sp>
    <dsp:sp modelId="{8985D69E-6F82-4ED5-91F5-67E793476F29}">
      <dsp:nvSpPr>
        <dsp:cNvPr id="7" name="Rounded Rectangle 6"/>
        <dsp:cNvSpPr/>
      </dsp:nvSpPr>
      <dsp:spPr bwMode="white">
        <a:xfrm>
          <a:off x="0" y="3012470"/>
          <a:ext cx="10515600" cy="484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Mobile Application:- Creates an application for  mobile devices.</a:t>
          </a:r>
        </a:p>
      </dsp:txBody>
      <dsp:txXfrm>
        <a:off x="0" y="3012470"/>
        <a:ext cx="10515600" cy="484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80416" cy="4480726"/>
        <a:chOff x="0" y="0"/>
        <a:chExt cx="4780416" cy="4480726"/>
      </a:xfrm>
    </dsp:grpSpPr>
    <dsp:sp modelId="{BA7CD53A-4E30-45C1-9354-ADC1F53C3D30}">
      <dsp:nvSpPr>
        <dsp:cNvPr id="3" name="Rounded Rectangle 2"/>
        <dsp:cNvSpPr/>
      </dsp:nvSpPr>
      <dsp:spPr bwMode="white">
        <a:xfrm>
          <a:off x="1434051" y="158974"/>
          <a:ext cx="1912314" cy="124300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The- source code for a C# program is typically stored in one text files with a file extension of .cs, </a:t>
          </a:r>
        </a:p>
      </dsp:txBody>
      <dsp:txXfrm>
        <a:off x="1434051" y="158974"/>
        <a:ext cx="1912314" cy="1243004"/>
      </dsp:txXfrm>
    </dsp:sp>
    <dsp:sp modelId="{BD5FB491-1686-43B5-9FCC-E21BBAC0CF9E}">
      <dsp:nvSpPr>
        <dsp:cNvPr id="4" name="Arc 3"/>
        <dsp:cNvSpPr/>
      </dsp:nvSpPr>
      <dsp:spPr bwMode="white">
        <a:xfrm>
          <a:off x="734308" y="780475"/>
          <a:ext cx="3311799" cy="3311799"/>
        </a:xfrm>
        <a:prstGeom prst="arc">
          <a:avLst>
            <a:gd name="adj1" fmla="val 19058883"/>
            <a:gd name="adj2" fmla="val 21287008"/>
          </a:avLst>
        </a:prstGeom>
        <a:ln>
          <a:tailEnd type="arrow" w="lg" len="med"/>
        </a:ln>
      </dsp:spPr>
      <dsp:style>
        <a:lnRef idx="1">
          <a:schemeClr val="accent2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734308" y="780475"/>
        <a:ext cx="3311799" cy="3311799"/>
      </dsp:txXfrm>
    </dsp:sp>
    <dsp:sp modelId="{B18B6B1F-D521-48DD-9238-ED72F06E0084}">
      <dsp:nvSpPr>
        <dsp:cNvPr id="5" name="Rounded Rectangle 4"/>
        <dsp:cNvSpPr/>
      </dsp:nvSpPr>
      <dsp:spPr bwMode="white">
        <a:xfrm>
          <a:off x="2868102" y="2642823"/>
          <a:ext cx="1912314" cy="124300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say in welcome.cs.</a:t>
          </a:r>
        </a:p>
      </dsp:txBody>
      <dsp:txXfrm>
        <a:off x="2868102" y="2642823"/>
        <a:ext cx="1912314" cy="1243004"/>
      </dsp:txXfrm>
    </dsp:sp>
    <dsp:sp modelId="{9F0FFF29-0972-437D-B4ED-A7FC8DBBF894}">
      <dsp:nvSpPr>
        <dsp:cNvPr id="6" name="Arc 5"/>
        <dsp:cNvSpPr/>
      </dsp:nvSpPr>
      <dsp:spPr bwMode="white">
        <a:xfrm>
          <a:off x="734308" y="780475"/>
          <a:ext cx="3311799" cy="3311799"/>
        </a:xfrm>
        <a:prstGeom prst="arc">
          <a:avLst>
            <a:gd name="adj1" fmla="val 4359008"/>
            <a:gd name="adj2" fmla="val 6440991"/>
          </a:avLst>
        </a:prstGeom>
        <a:ln>
          <a:tailEnd type="arrow" w="lg" len="med"/>
        </a:ln>
      </dsp:spPr>
      <dsp:style>
        <a:lnRef idx="1">
          <a:schemeClr val="accent3"/>
        </a:lnRef>
        <a:fillRef idx="0">
          <a:schemeClr val="accent3"/>
        </a:fillRef>
        <a:effectRef idx="0">
          <a:scrgbClr r="0" g="0" b="0"/>
        </a:effectRef>
        <a:fontRef idx="minor"/>
      </dsp:style>
      <dsp:txXfrm>
        <a:off x="734308" y="780475"/>
        <a:ext cx="3311799" cy="3311799"/>
      </dsp:txXfrm>
    </dsp:sp>
    <dsp:sp modelId="{974FD36F-3A38-4688-8DB1-B1FC086E0431}">
      <dsp:nvSpPr>
        <dsp:cNvPr id="7" name="Rounded Rectangle 6"/>
        <dsp:cNvSpPr/>
      </dsp:nvSpPr>
      <dsp:spPr bwMode="white">
        <a:xfrm>
          <a:off x="0" y="2642823"/>
          <a:ext cx="1912314" cy="124300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41910" tIns="41910" rIns="41910" bIns="4191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 primary elements</a:t>
          </a: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/>
            <a:t>a namespace declaration.</a:t>
          </a: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/>
            <a:t>a class.</a:t>
          </a: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/>
            <a:t>a Main method.</a:t>
          </a: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/>
            <a:t>a program statement.</a:t>
          </a: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/>
            <a:t>a comments</a:t>
          </a:r>
        </a:p>
      </dsp:txBody>
      <dsp:txXfrm>
        <a:off x="0" y="2642823"/>
        <a:ext cx="1912314" cy="1243004"/>
      </dsp:txXfrm>
    </dsp:sp>
    <dsp:sp modelId="{1C9BB015-3E05-4590-939B-219F319EA517}">
      <dsp:nvSpPr>
        <dsp:cNvPr id="8" name="Arc 7"/>
        <dsp:cNvSpPr/>
      </dsp:nvSpPr>
      <dsp:spPr bwMode="white">
        <a:xfrm>
          <a:off x="734308" y="780475"/>
          <a:ext cx="3311799" cy="3311799"/>
        </a:xfrm>
        <a:prstGeom prst="arc">
          <a:avLst>
            <a:gd name="adj1" fmla="val 11112991"/>
            <a:gd name="adj2" fmla="val 13341116"/>
          </a:avLst>
        </a:prstGeom>
        <a:ln>
          <a:tailEnd type="arrow" w="lg" len="med"/>
        </a:ln>
      </dsp:spPr>
      <dsp:style>
        <a:lnRef idx="1">
          <a:schemeClr val="accent4"/>
        </a:lnRef>
        <a:fillRef idx="0">
          <a:schemeClr val="accent4"/>
        </a:fillRef>
        <a:effectRef idx="0">
          <a:scrgbClr r="0" g="0" b="0"/>
        </a:effectRef>
        <a:fontRef idx="minor"/>
      </dsp:style>
      <dsp:txXfrm>
        <a:off x="734308" y="780475"/>
        <a:ext cx="3311799" cy="3311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480726" cy="4480726"/>
        <a:chOff x="0" y="0"/>
        <a:chExt cx="4480726" cy="4480726"/>
      </a:xfrm>
    </dsp:grpSpPr>
    <dsp:sp modelId="{8399E1FA-BD11-4C91-9151-70488BA589C6}">
      <dsp:nvSpPr>
        <dsp:cNvPr id="3" name="Pie 2"/>
        <dsp:cNvSpPr/>
      </dsp:nvSpPr>
      <dsp:spPr bwMode="white">
        <a:xfrm>
          <a:off x="605311" y="302449"/>
          <a:ext cx="3763810" cy="3763810"/>
        </a:xfrm>
        <a:prstGeom prst="pie">
          <a:avLst>
            <a:gd name="adj1" fmla="val 16200000"/>
            <a:gd name="adj2" fmla="val 180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Value types reference the actual data.</a:t>
          </a:r>
        </a:p>
      </dsp:txBody>
      <dsp:txXfrm>
        <a:off x="605311" y="302449"/>
        <a:ext cx="3763810" cy="3763810"/>
      </dsp:txXfrm>
    </dsp:sp>
    <dsp:sp modelId="{B23142B4-EDC1-4DDF-9454-D85B03D9BBCC}">
      <dsp:nvSpPr>
        <dsp:cNvPr id="4" name="Pie 3"/>
        <dsp:cNvSpPr/>
      </dsp:nvSpPr>
      <dsp:spPr bwMode="white">
        <a:xfrm>
          <a:off x="411295" y="414467"/>
          <a:ext cx="3763810" cy="3763810"/>
        </a:xfrm>
        <a:prstGeom prst="pie">
          <a:avLst>
            <a:gd name="adj1" fmla="val 1800000"/>
            <a:gd name="adj2" fmla="val 900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 value type variable contains the data itself.</a:t>
          </a:r>
        </a:p>
      </dsp:txBody>
      <dsp:txXfrm>
        <a:off x="411295" y="414467"/>
        <a:ext cx="3763810" cy="3763810"/>
      </dsp:txXfrm>
    </dsp:sp>
    <dsp:sp modelId="{14FD8F79-13DD-4B49-958A-E6EFF890B894}">
      <dsp:nvSpPr>
        <dsp:cNvPr id="5" name="Pie 4"/>
        <dsp:cNvSpPr/>
      </dsp:nvSpPr>
      <dsp:spPr bwMode="white">
        <a:xfrm>
          <a:off x="411295" y="414467"/>
          <a:ext cx="3763810" cy="3763810"/>
        </a:xfrm>
        <a:prstGeom prst="pie">
          <a:avLst>
            <a:gd name="adj1" fmla="val 90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When we copy a value type variable to another one, the actual data is copied and each variable can be independently manipulated.</a:t>
          </a:r>
        </a:p>
      </dsp:txBody>
      <dsp:txXfrm>
        <a:off x="411295" y="414467"/>
        <a:ext cx="3763810" cy="3763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80416" cy="4480726"/>
        <a:chOff x="0" y="0"/>
        <a:chExt cx="4780416" cy="4480726"/>
      </a:xfrm>
    </dsp:grpSpPr>
    <dsp:sp modelId="{8346A5A0-428A-4612-8896-CB27033D46C3}">
      <dsp:nvSpPr>
        <dsp:cNvPr id="3" name="Oval 2"/>
        <dsp:cNvSpPr/>
      </dsp:nvSpPr>
      <dsp:spPr bwMode="white">
        <a:xfrm>
          <a:off x="1434125" y="42291"/>
          <a:ext cx="1912166" cy="1912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 reference type is a reference to an instance type. </a:t>
          </a:r>
        </a:p>
      </dsp:txBody>
      <dsp:txXfrm>
        <a:off x="1434125" y="42291"/>
        <a:ext cx="1912166" cy="1912166"/>
      </dsp:txXfrm>
    </dsp:sp>
    <dsp:sp modelId="{EF8E6846-0F0F-43C2-A66F-B9BC74AB1F4C}">
      <dsp:nvSpPr>
        <dsp:cNvPr id="4" name="Right Arrow 3"/>
        <dsp:cNvSpPr/>
      </dsp:nvSpPr>
      <dsp:spPr bwMode="white">
        <a:xfrm rot="3599999">
          <a:off x="2853908" y="1917685"/>
          <a:ext cx="506724" cy="64535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3599999">
        <a:off x="2853908" y="1917685"/>
        <a:ext cx="506724" cy="645356"/>
      </dsp:txXfrm>
    </dsp:sp>
    <dsp:sp modelId="{D651EB5E-2F3B-4693-B80A-C89D73D00DFC}">
      <dsp:nvSpPr>
        <dsp:cNvPr id="5" name="Oval 4"/>
        <dsp:cNvSpPr/>
      </dsp:nvSpPr>
      <dsp:spPr bwMode="white">
        <a:xfrm>
          <a:off x="2868250" y="2526268"/>
          <a:ext cx="1912166" cy="1912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Reference type variable contains the address of memory location where data is actually stored</a:t>
          </a:r>
        </a:p>
      </dsp:txBody>
      <dsp:txXfrm>
        <a:off x="2868250" y="2526268"/>
        <a:ext cx="1912166" cy="1912166"/>
      </dsp:txXfrm>
    </dsp:sp>
    <dsp:sp modelId="{DAF5F45A-0F9D-4AF9-8196-9B066D73FC8B}">
      <dsp:nvSpPr>
        <dsp:cNvPr id="6" name="Right Arrow 5"/>
        <dsp:cNvSpPr/>
      </dsp:nvSpPr>
      <dsp:spPr bwMode="white">
        <a:xfrm rot="10800000">
          <a:off x="2136846" y="3159673"/>
          <a:ext cx="506724" cy="64535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2136846" y="3159673"/>
        <a:ext cx="506724" cy="645356"/>
      </dsp:txXfrm>
    </dsp:sp>
    <dsp:sp modelId="{FC4623FC-408B-4F2F-A611-B829EFDCA3B8}">
      <dsp:nvSpPr>
        <dsp:cNvPr id="7" name="Oval 6"/>
        <dsp:cNvSpPr/>
      </dsp:nvSpPr>
      <dsp:spPr bwMode="white">
        <a:xfrm>
          <a:off x="0" y="2526268"/>
          <a:ext cx="1912166" cy="1912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 null value is assigned to a reference type by default.</a:t>
          </a:r>
        </a:p>
      </dsp:txBody>
      <dsp:txXfrm>
        <a:off x="0" y="2526268"/>
        <a:ext cx="1912166" cy="1912166"/>
      </dsp:txXfrm>
    </dsp:sp>
    <dsp:sp modelId="{A5B0BEE4-B9B3-4939-B2C1-5A2DC05FAA07}">
      <dsp:nvSpPr>
        <dsp:cNvPr id="8" name="Right Arrow 7"/>
        <dsp:cNvSpPr/>
      </dsp:nvSpPr>
      <dsp:spPr bwMode="white">
        <a:xfrm rot="-3599999">
          <a:off x="1419784" y="1917685"/>
          <a:ext cx="506724" cy="64535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-3599999">
        <a:off x="1419784" y="1917685"/>
        <a:ext cx="506724" cy="6453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827182" cy="4572544"/>
        <a:chOff x="0" y="0"/>
        <a:chExt cx="9827182" cy="4572544"/>
      </a:xfrm>
    </dsp:grpSpPr>
    <dsp:sp modelId="{EE8B5FE4-DE05-4CB5-A6EE-A4113A339AF8}">
      <dsp:nvSpPr>
        <dsp:cNvPr id="3" name="Rounded Rectangle 2"/>
        <dsp:cNvSpPr/>
      </dsp:nvSpPr>
      <dsp:spPr bwMode="white">
        <a:xfrm>
          <a:off x="0" y="3421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 array is a data structure.</a:t>
          </a:r>
        </a:p>
      </dsp:txBody>
      <dsp:txXfrm>
        <a:off x="0" y="34212"/>
        <a:ext cx="9827182" cy="408940"/>
      </dsp:txXfrm>
    </dsp:sp>
    <dsp:sp modelId="{8906A31E-01D8-437F-9D0D-E0E89C8116FC}">
      <dsp:nvSpPr>
        <dsp:cNvPr id="4" name="Rounded Rectangle 3"/>
        <dsp:cNvSpPr/>
      </dsp:nvSpPr>
      <dsp:spPr bwMode="white">
        <a:xfrm>
          <a:off x="0" y="48923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The variables contained in an array, also called the elements of the array.</a:t>
          </a:r>
        </a:p>
      </dsp:txBody>
      <dsp:txXfrm>
        <a:off x="0" y="489232"/>
        <a:ext cx="9827182" cy="408940"/>
      </dsp:txXfrm>
    </dsp:sp>
    <dsp:sp modelId="{E0989815-11E7-4828-A62D-E7E89D52D67E}">
      <dsp:nvSpPr>
        <dsp:cNvPr id="5" name="Rounded Rectangle 4"/>
        <dsp:cNvSpPr/>
      </dsp:nvSpPr>
      <dsp:spPr bwMode="white">
        <a:xfrm>
          <a:off x="0" y="94425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The variables contained in an array all of the same type.</a:t>
          </a:r>
        </a:p>
      </dsp:txBody>
      <dsp:txXfrm>
        <a:off x="0" y="944252"/>
        <a:ext cx="9827182" cy="408940"/>
      </dsp:txXfrm>
    </dsp:sp>
    <dsp:sp modelId="{6D6D350E-2EBF-4E91-8399-41B3E990AE05}">
      <dsp:nvSpPr>
        <dsp:cNvPr id="6" name="Rounded Rectangle 5"/>
        <dsp:cNvSpPr/>
      </dsp:nvSpPr>
      <dsp:spPr bwMode="white">
        <a:xfrm>
          <a:off x="0" y="139927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Array types are reference types.</a:t>
          </a:r>
        </a:p>
      </dsp:txBody>
      <dsp:txXfrm>
        <a:off x="0" y="1399272"/>
        <a:ext cx="9827182" cy="408940"/>
      </dsp:txXfrm>
    </dsp:sp>
    <dsp:sp modelId="{196DEF08-E55A-4CE8-8B76-0E9B2BADA155}">
      <dsp:nvSpPr>
        <dsp:cNvPr id="7" name="Rounded Rectangle 6"/>
        <dsp:cNvSpPr/>
      </dsp:nvSpPr>
      <dsp:spPr bwMode="white">
        <a:xfrm>
          <a:off x="0" y="185429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 array index starts at zero.</a:t>
          </a:r>
        </a:p>
      </dsp:txBody>
      <dsp:txXfrm>
        <a:off x="0" y="1854292"/>
        <a:ext cx="9827182" cy="408940"/>
      </dsp:txXfrm>
    </dsp:sp>
    <dsp:sp modelId="{A3D24CB8-A71C-48E0-82C7-F2EE2D8263C5}">
      <dsp:nvSpPr>
        <dsp:cNvPr id="8" name="Rounded Rectangle 7"/>
        <dsp:cNvSpPr/>
      </dsp:nvSpPr>
      <dsp:spPr bwMode="white">
        <a:xfrm>
          <a:off x="0" y="230931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That means the first item of an array starts at the 0th position.</a:t>
          </a:r>
        </a:p>
      </dsp:txBody>
      <dsp:txXfrm>
        <a:off x="0" y="2309312"/>
        <a:ext cx="9827182" cy="408940"/>
      </dsp:txXfrm>
    </dsp:sp>
    <dsp:sp modelId="{123528CB-3533-4298-B339-DCDF90B45B22}">
      <dsp:nvSpPr>
        <dsp:cNvPr id="9" name="Rounded Rectangle 8"/>
        <dsp:cNvSpPr/>
      </dsp:nvSpPr>
      <dsp:spPr bwMode="white">
        <a:xfrm>
          <a:off x="0" y="276433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The position of the last item on an array will be total number of items - 1. </a:t>
          </a:r>
        </a:p>
      </dsp:txBody>
      <dsp:txXfrm>
        <a:off x="0" y="2764332"/>
        <a:ext cx="9827182" cy="408940"/>
      </dsp:txXfrm>
    </dsp:sp>
    <dsp:sp modelId="{F4436A3B-E174-46B2-9517-A5972D7C0F59}">
      <dsp:nvSpPr>
        <dsp:cNvPr id="10" name="Rounded Rectangle 9"/>
        <dsp:cNvSpPr/>
      </dsp:nvSpPr>
      <dsp:spPr bwMode="white">
        <a:xfrm>
          <a:off x="0" y="321935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 if an array has 10 items, the last 10th item is at 9thposition.</a:t>
          </a:r>
        </a:p>
      </dsp:txBody>
      <dsp:txXfrm>
        <a:off x="0" y="3219352"/>
        <a:ext cx="9827182" cy="408940"/>
      </dsp:txXfrm>
    </dsp:sp>
    <dsp:sp modelId="{93CD74BD-1CA4-4A14-A489-B09E5F623D52}">
      <dsp:nvSpPr>
        <dsp:cNvPr id="11" name="Rounded Rectangle 10"/>
        <dsp:cNvSpPr/>
      </dsp:nvSpPr>
      <dsp:spPr bwMode="white">
        <a:xfrm>
          <a:off x="0" y="367437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 C#, arrays can be declared as fixed length or dynamic. </a:t>
          </a:r>
        </a:p>
      </dsp:txBody>
      <dsp:txXfrm>
        <a:off x="0" y="3674372"/>
        <a:ext cx="9827182" cy="408940"/>
      </dsp:txXfrm>
    </dsp:sp>
    <dsp:sp modelId="{F83FB398-B7FF-4F92-9DD6-5849D890C810}">
      <dsp:nvSpPr>
        <dsp:cNvPr id="12" name="Rounded Rectangle 11"/>
        <dsp:cNvSpPr/>
      </dsp:nvSpPr>
      <dsp:spPr bwMode="white">
        <a:xfrm>
          <a:off x="0" y="4129392"/>
          <a:ext cx="9827182" cy="40894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 fixed length array can store a predefined number of items.</a:t>
          </a:r>
        </a:p>
      </dsp:txBody>
      <dsp:txXfrm>
        <a:off x="0" y="4129392"/>
        <a:ext cx="9827182" cy="40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/>
          <p:cNvPicPr>
            <a:picLocks noChangeAspect="1"/>
          </p:cNvPicPr>
          <p:nvPr/>
        </p:nvPicPr>
        <p:blipFill rotWithShape="1">
          <a:blip r:embed="rId1"/>
          <a:srcRect l="3751" r="24750" b="-1"/>
          <a:stretch>
            <a:fillRect/>
          </a:stretch>
        </p:blipFill>
        <p:spPr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188" name="Right Triangle 1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5199" y="1383528"/>
            <a:ext cx="3371456" cy="316751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C#</a:t>
            </a:r>
            <a:endParaRPr lang="en-US" sz="7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85240" y="1050595"/>
            <a:ext cx="8074815" cy="1618489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structure</a:t>
            </a: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7315" y="2624412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using System;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class </a:t>
            </a:r>
            <a:r>
              <a:rPr lang="en-US" sz="2400" err="1"/>
              <a:t>WelcomeCSS</a:t>
            </a:r>
            <a:endParaRPr lang="en-US" sz="2400" err="1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  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static void Main()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 </a:t>
            </a:r>
            <a:r>
              <a:rPr lang="en-US" sz="2400" err="1"/>
              <a:t>Console.WriteLine</a:t>
            </a:r>
            <a:r>
              <a:rPr lang="en-US" sz="2400"/>
              <a:t>("Welcome to the C#  l!");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6663" y="1714979"/>
            <a:ext cx="4859775" cy="3428042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Programming structure</a:t>
            </a:r>
            <a:endParaRPr lang="en-US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graphicFrame>
        <p:nvGraphicFramePr>
          <p:cNvPr id="35" name="TextBox 4"/>
          <p:cNvGraphicFramePr/>
          <p:nvPr/>
        </p:nvGraphicFramePr>
        <p:xfrm>
          <a:off x="5472702" y="972976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06900" y="1188637"/>
            <a:ext cx="3141430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38928" y="1338729"/>
            <a:ext cx="5586338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marL="114300" indent="-3429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C# supports mainly two kinds of types.</a:t>
            </a: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400050">
              <a:lnSpc>
                <a:spcPct val="90000"/>
              </a:lnSpc>
              <a:buFont typeface="Wingdings" panose="05000000000000000000" pitchFamily="34" charset="0"/>
              <a:buChar char="ü"/>
            </a:pPr>
            <a:r>
              <a:rPr lang="en-US" sz="2400"/>
              <a:t>value types .</a:t>
            </a:r>
            <a:endParaRPr lang="en-US" sz="2400">
              <a:cs typeface="Calibri" panose="020F0502020204030204"/>
            </a:endParaRPr>
          </a:p>
          <a:p>
            <a:pPr marL="400050">
              <a:lnSpc>
                <a:spcPct val="90000"/>
              </a:lnSpc>
              <a:buFont typeface="Wingdings" panose="05000000000000000000" pitchFamily="34" charset="0"/>
              <a:buChar char="ü"/>
            </a:pPr>
            <a:r>
              <a:rPr lang="en-US" sz="2400"/>
              <a:t>Reference types.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114300" indent="-3429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value types are – char, int, structures, </a:t>
            </a:r>
            <a:r>
              <a:rPr lang="en-US" sz="2400" err="1"/>
              <a:t>enums</a:t>
            </a:r>
            <a:r>
              <a:rPr lang="en-US" sz="2400"/>
              <a:t> .</a:t>
            </a:r>
            <a:endParaRPr lang="en-US" sz="2400">
              <a:cs typeface="Calibri" panose="020F0502020204030204"/>
            </a:endParaRPr>
          </a:p>
          <a:p>
            <a:pPr marL="114300" indent="-342900">
              <a:lnSpc>
                <a:spcPct val="90000"/>
              </a:lnSpc>
              <a:buFont typeface="Wingdings" panose="05000000000000000000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114300" indent="-3429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Reference types are – class, interface, delegate, arrays.</a:t>
            </a:r>
            <a:endParaRPr lang="en-US" sz="2400">
              <a:cs typeface="Calibri" panose="020F0502020204030204"/>
            </a:endParaRPr>
          </a:p>
          <a:p>
            <a:pPr marL="114300" indent="-342900">
              <a:lnSpc>
                <a:spcPct val="90000"/>
              </a:lnSpc>
              <a:buFont typeface="Wingdings" panose="05000000000000000000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06900" y="1188637"/>
            <a:ext cx="3057101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type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/>
          <p:cNvGraphicFramePr/>
          <p:nvPr/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146" y="2080033"/>
            <a:ext cx="4192912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types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/>
          <p:cNvGraphicFramePr/>
          <p:nvPr/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Tri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06900" y="1188637"/>
            <a:ext cx="4623363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Variables</a:t>
            </a: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584" y="832721"/>
            <a:ext cx="4845171" cy="4373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 fontScale="92500" lnSpcReduction="20000"/>
          </a:bodyPr>
          <a:lstStyle/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"Variables" are simply storage locations for data.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You can place data into them and retrieve their contents as part of a C# expression.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The interpretation of the data in a variable is controlled through "Types".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In C#, you declare a variable in this format: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34" charset="0"/>
              <a:buChar char="q"/>
            </a:pPr>
            <a:r>
              <a:rPr lang="en-US" sz="2400"/>
              <a:t>[modifiers] datatype identifier;</a:t>
            </a:r>
            <a:endParaRPr lang="en-US" sz="2400">
              <a:cs typeface="Calibri" panose="020F0502020204030204"/>
            </a:endParaRPr>
          </a:p>
          <a:p>
            <a:pPr indent="571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3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  public static int num2 = 34;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TextBox 3"/>
          <p:cNvSpPr txBox="1"/>
          <p:nvPr/>
        </p:nvSpPr>
        <p:spPr>
          <a:xfrm>
            <a:off x="6682409" y="5591886"/>
            <a:ext cx="4634002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cs typeface="Calibri" panose="020F0502020204030204"/>
              </a:rPr>
              <a:t>[modifiers] datatype identifier;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Statements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240" y="2969469"/>
            <a:ext cx="9397531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q"/>
            </a:pPr>
            <a:r>
              <a:rPr lang="en-US" sz="2000"/>
              <a:t>Control flow and program logic are of the most important parts of a programming language.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q"/>
            </a:pPr>
            <a:r>
              <a:rPr lang="en-US" sz="2000"/>
              <a:t>Selection statements select one of a number of possible statements for execution based on the value of some expression.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statement</a:t>
            </a:r>
            <a:endParaRPr lang="en-US" sz="2000">
              <a:cs typeface="Calibri" panose="020F0502020204030204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. . .else Statement</a:t>
            </a:r>
            <a:endParaRPr lang="en-US" sz="2000">
              <a:cs typeface="Calibri" panose="020F0502020204030204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switch statement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24279" y="1443390"/>
            <a:ext cx="3570140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80"/>
              </a:spcAft>
            </a:pPr>
            <a:r>
              <a:rPr lang="en-US" sz="4500" kern="1200">
                <a:latin typeface="+mj-lt"/>
                <a:ea typeface="+mj-ea"/>
                <a:cs typeface="+mj-cs"/>
              </a:rPr>
              <a:t>If Statement</a:t>
            </a:r>
            <a:endParaRPr lang="en-US" sz="4500" kern="120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( 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    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6899" y="1188637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If/else statement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3480" y="1855347"/>
            <a:ext cx="5022235" cy="31473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if ( 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else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3315" y="906821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latin typeface="+mj-lt"/>
                <a:ea typeface="+mj-ea"/>
                <a:cs typeface="+mj-cs"/>
              </a:rPr>
              <a:t>if/else if/else  Statement</a:t>
            </a:r>
            <a:endParaRPr lang="en-US" sz="4400" kern="1200">
              <a:latin typeface="+mj-lt"/>
              <a:ea typeface="+mj-ea"/>
              <a:cs typeface="Calibri Light" panose="020F03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kern="1200">
              <a:latin typeface="+mj-lt"/>
              <a:ea typeface="+mj-ea"/>
              <a:cs typeface="Calibri Light" panose="020F03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6372" y="1071658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if(Boolean-Expression)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  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 if( Boolean Expression)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762" r="3" b="1724"/>
          <a:stretch>
            <a:fillRect/>
          </a:stretch>
        </p:blipFill>
        <p:spPr>
          <a:xfrm>
            <a:off x="621676" y="777209"/>
            <a:ext cx="3874124" cy="2336990"/>
          </a:xfrm>
          <a:prstGeom prst="rect">
            <a:avLst/>
          </a:prstGeom>
        </p:spPr>
      </p:pic>
      <p:pic>
        <p:nvPicPr>
          <p:cNvPr id="3" name="Picture 3" descr="A picture containing text, outdoor, clipart&#10;&#10;Description automatically generated"/>
          <p:cNvPicPr>
            <a:picLocks noChangeAspect="1"/>
          </p:cNvPicPr>
          <p:nvPr/>
        </p:nvPicPr>
        <p:blipFill rotWithShape="1">
          <a:blip r:embed="rId2"/>
          <a:srcRect r="390"/>
          <a:stretch>
            <a:fillRect/>
          </a:stretch>
        </p:blipFill>
        <p:spPr>
          <a:xfrm>
            <a:off x="1278057" y="3586297"/>
            <a:ext cx="2561362" cy="2644860"/>
          </a:xfrm>
          <a:prstGeom prst="rect">
            <a:avLst/>
          </a:prstGeom>
        </p:spPr>
      </p:pic>
      <p:sp>
        <p:nvSpPr>
          <p:cNvPr id="44" name="Right Tri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Overview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5660" y="2468880"/>
            <a:ext cx="4505654" cy="32575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Introduction to C#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is C Sharp ?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Working of C Sharp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Features of C Sharp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Basic Programming Structure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Namespaces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Types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Variables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Expressions and Operators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 Statement- Select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 Statement- Loop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Array , Enums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3729" y="2511354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switch Statement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329" y="1222744"/>
            <a:ext cx="4404009" cy="4225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 </a:t>
            </a:r>
            <a:r>
              <a:rPr lang="en-US" sz="2800"/>
              <a:t> Switch (Boolean  Expression)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{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1: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2: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Default: // Block of statement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}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ight Tri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Statement- Loop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Iteration statements repeatedly execute an embedded statement.</a:t>
            </a:r>
            <a:endParaRPr lang="en-US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while-statement</a:t>
            </a:r>
            <a:endParaRPr lang="en-US" sz="2400">
              <a:cs typeface="Calibri" panose="020F0502020204030204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do-statement</a:t>
            </a:r>
            <a:endParaRPr lang="en-US" sz="2400">
              <a:cs typeface="Calibri" panose="020F0502020204030204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for-statement</a:t>
            </a:r>
            <a:endParaRPr lang="en-US" sz="2400">
              <a:cs typeface="Calibri" panose="020F0502020204030204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foreach-statement</a:t>
            </a:r>
            <a:endParaRPr lang="en-US" sz="2400">
              <a:cs typeface="Calibri" panose="020F0502020204030204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3201" y="2655128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latin typeface="+mj-lt"/>
                <a:ea typeface="+mj-ea"/>
                <a:cs typeface="+mj-cs"/>
              </a:rPr>
              <a:t>While-statement</a:t>
            </a:r>
            <a:endParaRPr lang="en-US" sz="4000" kern="1200"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5260" y="1648870"/>
            <a:ext cx="5177300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 while statement conditionally executes an embedded statement zero or more times.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  while   (   </a:t>
            </a:r>
            <a:r>
              <a:rPr lang="en-US" sz="2400" err="1"/>
              <a:t>boolean</a:t>
            </a:r>
            <a:r>
              <a:rPr lang="en-US" sz="2400"/>
              <a:t>-expression  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embedded-statement;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3201" y="2640750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latin typeface="+mj-lt"/>
                <a:ea typeface="+mj-ea"/>
                <a:cs typeface="+mj-cs"/>
              </a:rPr>
              <a:t> do 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statement</a:t>
            </a:r>
            <a:endParaRPr lang="en-US" sz="4600" kern="1200" dirty="0"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This statement executes its embedded statements one or more times.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900" dirty="0"/>
              <a:t>Unlike the while Statement ,a do-while loop is executed once before the conditional expression evaluated.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Syntax: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do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{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  embedded-statement;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}while(condition);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2749" y="3072071"/>
            <a:ext cx="2398762" cy="298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The for statement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marL="228600">
              <a:lnSpc>
                <a:spcPct val="90000"/>
              </a:lnSpc>
            </a:pPr>
            <a:r>
              <a:rPr lang="en-US" sz="1900" dirty="0"/>
              <a:t>This statement begins with the for keyword and is followed by parentheses.</a:t>
            </a:r>
            <a:endParaRPr lang="en-US" dirty="0"/>
          </a:p>
          <a:p>
            <a:pPr marL="228600">
              <a:lnSpc>
                <a:spcPct val="90000"/>
              </a:lnSpc>
            </a:pPr>
            <a:r>
              <a:rPr lang="en-US" sz="1900" dirty="0"/>
              <a:t>The parentheses contain an initializer, a condition, and an iterator statement, all separated by semicolons.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Syntax: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for   </a:t>
            </a:r>
            <a:r>
              <a:rPr lang="en-US" sz="1900"/>
              <a:t>(   for-initialization   ;   for-</a:t>
            </a:r>
            <a:r>
              <a:rPr lang="en-US" sz="1900" dirty="0" err="1"/>
              <a:t>conditionopt</a:t>
            </a:r>
            <a:r>
              <a:rPr lang="en-US" sz="1900" dirty="0"/>
              <a:t>   ;   for-</a:t>
            </a:r>
            <a:r>
              <a:rPr lang="en-US" sz="1900" dirty="0" err="1"/>
              <a:t>iteratoropt</a:t>
            </a:r>
            <a:r>
              <a:rPr lang="en-US" sz="1900" dirty="0"/>
              <a:t>   )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{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Statement;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} 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5654" y="4064109"/>
            <a:ext cx="3473175" cy="34311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 For</a:t>
            </a: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7584" y="1896645"/>
            <a:ext cx="4845171" cy="3050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public static void Main()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   { 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 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20; </a:t>
            </a:r>
            <a:r>
              <a:rPr lang="en-US" sz="2400" dirty="0" err="1"/>
              <a:t>i</a:t>
            </a:r>
            <a:r>
              <a:rPr lang="en-US" sz="2400" dirty="0"/>
              <a:t>++)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 { 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               </a:t>
            </a:r>
            <a:r>
              <a:rPr lang="en-US" sz="2400" dirty="0" err="1"/>
              <a:t>Console.Write</a:t>
            </a:r>
            <a:r>
              <a:rPr lang="en-US" sz="2400" dirty="0"/>
              <a:t>("{0} ", </a:t>
            </a:r>
            <a:r>
              <a:rPr lang="en-US" sz="2400" dirty="0" err="1"/>
              <a:t>i</a:t>
            </a:r>
            <a:r>
              <a:rPr lang="en-US" sz="2400" dirty="0"/>
              <a:t>);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  }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}</a:t>
            </a:r>
            <a:endParaRPr lang="en-US" sz="2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51751" y="4290107"/>
            <a:ext cx="4705951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foreach-statement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The foreach statement enumerates the elements of a collection, executing an embedded statement for each element of the collection.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foreach(local-variable-type   identifier   in   expression   )   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{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embedded-statement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}</a:t>
            </a:r>
            <a:endParaRPr lang="en-US" sz="22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8928" y="1338729"/>
            <a:ext cx="577324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A dynamic array does not have a predefined size. </a:t>
            </a:r>
            <a:endParaRPr lang="en-US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 size of a dynamic array increases as you add new items to the array.</a:t>
            </a:r>
            <a:endParaRPr lang="en-US" sz="17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Defining arrays of different types.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double[] </a:t>
            </a:r>
            <a:r>
              <a:rPr lang="en-US" sz="1700" err="1"/>
              <a:t>doubleArray</a:t>
            </a:r>
            <a:r>
              <a:rPr lang="en-US" sz="1700"/>
              <a:t> = new double[5];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char[] </a:t>
            </a:r>
            <a:r>
              <a:rPr lang="en-US" sz="1700" err="1"/>
              <a:t>charArray</a:t>
            </a:r>
            <a:r>
              <a:rPr lang="en-US" sz="1700"/>
              <a:t> = new char[5];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bool[] </a:t>
            </a:r>
            <a:r>
              <a:rPr lang="en-US" sz="1700" err="1"/>
              <a:t>boolArray</a:t>
            </a:r>
            <a:r>
              <a:rPr lang="en-US" sz="1700"/>
              <a:t> = new bool[2];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string[] </a:t>
            </a:r>
            <a:r>
              <a:rPr lang="en-US" sz="1700" err="1"/>
              <a:t>stringArray</a:t>
            </a:r>
            <a:r>
              <a:rPr lang="en-US" sz="1700"/>
              <a:t> = new string[10];</a:t>
            </a:r>
            <a:endParaRPr lang="en-US" sz="17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64076" y="-249098"/>
            <a:ext cx="4546725" cy="1642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600" kern="1200">
              <a:latin typeface="+mj-lt"/>
              <a:ea typeface="+mj-ea"/>
              <a:cs typeface="Calibri Light" panose="020F03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600">
                <a:latin typeface="+mj-lt"/>
                <a:ea typeface="+mj-ea"/>
                <a:cs typeface="Calibri Light" panose="020F0302020204030204"/>
              </a:rPr>
              <a:t>Array</a:t>
            </a:r>
            <a:endParaRPr lang="en-US" sz="5600">
              <a:latin typeface="+mj-lt"/>
              <a:ea typeface="+mj-ea"/>
              <a:cs typeface="Calibri Light" panose="020F03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4" name="TextBox 37"/>
          <p:cNvGraphicFramePr/>
          <p:nvPr/>
        </p:nvGraphicFramePr>
        <p:xfrm>
          <a:off x="1431839" y="1591269"/>
          <a:ext cx="9827182" cy="457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Initializing Arrays.</a:t>
            </a: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0815" y="1712540"/>
            <a:ext cx="5758867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Once an array is declared, the next step is to initialize an array. </a:t>
            </a:r>
            <a:endParaRPr lang="en-US" sz="2200">
              <a:cs typeface="Calibri" panose="020F0502020204030204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The initialization process of an array includes adding actual data to the array.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First: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fixed array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int[] </a:t>
            </a:r>
            <a:r>
              <a:rPr lang="en-US" sz="2200" err="1"/>
              <a:t>FixedArray</a:t>
            </a:r>
            <a:r>
              <a:rPr lang="en-US" sz="2200"/>
              <a:t> = new int[3] {1, 3, 5};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dynamic array items during declaration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string[] </a:t>
            </a:r>
            <a:r>
              <a:rPr lang="en-US" sz="2200" err="1"/>
              <a:t>strArray</a:t>
            </a:r>
            <a:r>
              <a:rPr lang="en-US" sz="2200"/>
              <a:t> = new string[] { "Mahesh Chand", "Mike Gold", "Raj Beniwal", "Praveen Kumar", "Dinesh Beniwal" };</a:t>
            </a:r>
            <a:endParaRPr lang="en-US" sz="22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 picture containing text, outdoor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502" y="1674035"/>
            <a:ext cx="3510140" cy="3610429"/>
          </a:xfrm>
          <a:prstGeom prst="rect">
            <a:avLst/>
          </a:prstGeom>
        </p:spPr>
      </p:pic>
      <p:sp>
        <p:nvSpPr>
          <p:cNvPr id="24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 panose="020F0302020204030204"/>
              </a:rPr>
              <a:t>Introduction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80700" y="3086514"/>
            <a:ext cx="3712817" cy="2457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>
              <a:buFont typeface="Wingdings" panose="05000000000000000000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Microsoft developed C#.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5000000000000000000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Anders Hejlsberg, the principal architect of C#.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5000000000000000000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C# will be familiar to those, who have programmed in C, C++, or Java.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5000000000000000000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C# is standardized by ECMA.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None/>
            </a:pPr>
            <a:endParaRPr lang="en-US" sz="20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ight Tri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163" y="1228906"/>
            <a:ext cx="7746709" cy="4358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62164" y="2987936"/>
            <a:ext cx="1920347" cy="973700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94882" y="1761625"/>
            <a:ext cx="266359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575945">
              <a:lnSpc>
                <a:spcPct val="90000"/>
              </a:lnSpc>
              <a:spcBef>
                <a:spcPct val="0"/>
              </a:spcBef>
            </a:pP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5945">
              <a:lnSpc>
                <a:spcPct val="90000"/>
              </a:lnSpc>
              <a:spcBef>
                <a:spcPct val="0"/>
              </a:spcBef>
            </a:pP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5945">
              <a:lnSpc>
                <a:spcPct val="90000"/>
              </a:lnSpc>
              <a:spcBef>
                <a:spcPct val="0"/>
              </a:spcBef>
            </a:pP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5945">
              <a:lnSpc>
                <a:spcPct val="90000"/>
              </a:lnSpc>
              <a:spcBef>
                <a:spcPct val="0"/>
              </a:spcBef>
            </a:pPr>
            <a:r>
              <a:rPr lang="en-US" sz="277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 Types</a:t>
            </a: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5945">
              <a:lnSpc>
                <a:spcPct val="90000"/>
              </a:lnSpc>
              <a:spcBef>
                <a:spcPct val="0"/>
              </a:spcBef>
            </a:pP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5945">
              <a:lnSpc>
                <a:spcPct val="90000"/>
              </a:lnSpc>
              <a:spcBef>
                <a:spcPct val="0"/>
              </a:spcBef>
            </a:pP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5945">
              <a:lnSpc>
                <a:spcPct val="90000"/>
              </a:lnSpc>
              <a:spcBef>
                <a:spcPct val="0"/>
              </a:spcBef>
            </a:pPr>
            <a:endParaRPr lang="en-US" sz="277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2069" y="1761625"/>
            <a:ext cx="598824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marL="144145" defTabSz="575945">
              <a:lnSpc>
                <a:spcPct val="90000"/>
              </a:lnSpc>
              <a:spcAft>
                <a:spcPts val="380"/>
              </a:spcAft>
            </a:pPr>
            <a:r>
              <a:rPr lang="en-US" sz="2200" kern="1200">
                <a:latin typeface="+mn-lt"/>
                <a:ea typeface="+mn-ea"/>
                <a:cs typeface="+mn-cs"/>
              </a:rPr>
              <a:t>Arrays can be divided into the following  categories.</a:t>
            </a:r>
            <a:endParaRPr lang="en-US" sz="2200">
              <a:ea typeface="+mn-ea"/>
              <a:cs typeface="+mn-cs"/>
            </a:endParaRPr>
          </a:p>
          <a:p>
            <a:pPr marL="71755" indent="-215900" defTabSz="575945">
              <a:lnSpc>
                <a:spcPct val="90000"/>
              </a:lnSpc>
              <a:spcAft>
                <a:spcPts val="380"/>
              </a:spcAft>
              <a:buFont typeface="Wingdings" panose="05000000000000000000" pitchFamily="34" charset="0"/>
              <a:buChar char="ü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71755" indent="-215900" defTabSz="575945">
              <a:lnSpc>
                <a:spcPct val="90000"/>
              </a:lnSpc>
              <a:spcAft>
                <a:spcPts val="380"/>
              </a:spcAft>
              <a:buFont typeface="Wingdings" panose="05000000000000000000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Single-dimensional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5945">
              <a:lnSpc>
                <a:spcPct val="90000"/>
              </a:lnSpc>
              <a:spcAft>
                <a:spcPts val="380"/>
              </a:spcAft>
              <a:buFont typeface="Wingdings" panose="05000000000000000000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Multidimensional arrays or rectangular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5945">
              <a:lnSpc>
                <a:spcPct val="90000"/>
              </a:lnSpc>
              <a:spcAft>
                <a:spcPts val="380"/>
              </a:spcAft>
              <a:buFont typeface="Wingdings" panose="05000000000000000000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Jagged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indent="-143510" defTabSz="575945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5945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5945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179705" indent="-143510" defTabSz="575945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1648870"/>
            <a:ext cx="5867414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indent="-342900">
              <a:buFont typeface="Wingdings" panose="05000000000000000000" pitchFamily="34" charset="0"/>
              <a:buChar char="q"/>
            </a:pPr>
            <a:r>
              <a:rPr lang="en-US" sz="1900"/>
              <a:t>An </a:t>
            </a:r>
            <a:r>
              <a:rPr lang="en-US" sz="1900" err="1"/>
              <a:t>enum</a:t>
            </a:r>
            <a:r>
              <a:rPr lang="en-US" sz="1900"/>
              <a:t> type is a distinct value type with a set of named constants.</a:t>
            </a:r>
            <a:endParaRPr lang="en-US">
              <a:cs typeface="Calibri" panose="020F0502020204030204"/>
            </a:endParaRPr>
          </a:p>
          <a:p>
            <a:pPr marL="800100" indent="-342900">
              <a:buFont typeface="Wingdings" panose="05000000000000000000" pitchFamily="34" charset="0"/>
              <a:buChar char="q"/>
            </a:pPr>
            <a:r>
              <a:rPr lang="en-US" sz="1900"/>
              <a:t>The </a:t>
            </a:r>
            <a:r>
              <a:rPr lang="en-US" sz="1900" err="1"/>
              <a:t>enum</a:t>
            </a:r>
            <a:r>
              <a:rPr lang="en-US" sz="1900"/>
              <a:t> keyword is used to declare an enumeration.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5000000000000000000" pitchFamily="34" charset="0"/>
              <a:buChar char="q"/>
            </a:pPr>
            <a:r>
              <a:rPr lang="en-US" sz="1900"/>
              <a:t>Enums are strongly typed constants. 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5000000000000000000" pitchFamily="34" charset="0"/>
              <a:buChar char="q"/>
            </a:pPr>
            <a:r>
              <a:rPr lang="en-US" sz="1900"/>
              <a:t>All member of </a:t>
            </a:r>
            <a:r>
              <a:rPr lang="en-US" sz="1900" err="1"/>
              <a:t>enum</a:t>
            </a:r>
            <a:r>
              <a:rPr lang="en-US" sz="1900"/>
              <a:t> are of </a:t>
            </a:r>
            <a:r>
              <a:rPr lang="en-US" sz="1900" err="1"/>
              <a:t>enum</a:t>
            </a:r>
            <a:r>
              <a:rPr lang="en-US" sz="1900"/>
              <a:t> type.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5000000000000000000" pitchFamily="34" charset="0"/>
              <a:buChar char="q"/>
            </a:pPr>
            <a:r>
              <a:rPr lang="en-US" sz="1900"/>
              <a:t>Enums type can be integer (float, int, byte, double etc.).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5000000000000000000" pitchFamily="34" charset="0"/>
              <a:buChar char="q"/>
            </a:pPr>
            <a:r>
              <a:rPr lang="en-US" sz="1900"/>
              <a:t>The default underlying type of the enumeration element is int. </a:t>
            </a:r>
            <a:endParaRPr lang="en-US" sz="19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702" y="1928201"/>
            <a:ext cx="6664640" cy="3720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0" indent="-342900">
              <a:buFont typeface="Wingdings" panose="05000000000000000000" pitchFamily="34" charset="0"/>
              <a:buChar char="q"/>
            </a:pPr>
            <a:r>
              <a:rPr lang="en-US" sz="2200"/>
              <a:t>By default, the first enumerator has the value 0, and the value of each successive enumerator is increased by 1.</a:t>
            </a:r>
            <a:endParaRPr lang="en-US" sz="2200">
              <a:cs typeface="Calibri" panose="020F0502020204030204"/>
            </a:endParaRPr>
          </a:p>
          <a:p>
            <a:pPr marL="685800" indent="-342900">
              <a:buFont typeface="Wingdings" panose="05000000000000000000" pitchFamily="34" charset="0"/>
              <a:buChar char="q"/>
            </a:pPr>
            <a:r>
              <a:rPr lang="en-US" sz="2200"/>
              <a:t>Enumerations (</a:t>
            </a:r>
            <a:r>
              <a:rPr lang="en-US" sz="2200" err="1"/>
              <a:t>enums</a:t>
            </a:r>
            <a:r>
              <a:rPr lang="en-US" sz="2200"/>
              <a:t>) make your code much more readable and understandable.</a:t>
            </a:r>
            <a:endParaRPr lang="en-US" sz="2200">
              <a:cs typeface="Calibri" panose="020F0502020204030204"/>
            </a:endParaRPr>
          </a:p>
          <a:p>
            <a:pPr marL="685800" indent="-342900">
              <a:buFont typeface="Wingdings" panose="05000000000000000000" pitchFamily="34" charset="0"/>
              <a:buChar char="q"/>
            </a:pPr>
            <a:r>
              <a:rPr lang="en-US" sz="2200"/>
              <a:t>Every </a:t>
            </a:r>
            <a:r>
              <a:rPr lang="en-US" sz="2200" err="1"/>
              <a:t>enum</a:t>
            </a:r>
            <a:r>
              <a:rPr lang="en-US" sz="2200"/>
              <a:t> type automatically derives from </a:t>
            </a:r>
            <a:r>
              <a:rPr lang="en-US" sz="2200" err="1"/>
              <a:t>System.Enum</a:t>
            </a:r>
            <a:endParaRPr lang="en-US" sz="2200" err="1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An </a:t>
            </a:r>
            <a:r>
              <a:rPr lang="en-US" sz="2400" err="1"/>
              <a:t>enum</a:t>
            </a:r>
            <a:r>
              <a:rPr lang="en-US" sz="2400"/>
              <a:t> is declared as follows: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[modifiers] </a:t>
            </a:r>
            <a:r>
              <a:rPr lang="en-US" sz="2400" err="1"/>
              <a:t>enum</a:t>
            </a:r>
            <a:r>
              <a:rPr lang="en-US" sz="2400"/>
              <a:t> identifier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{ 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    enumerator-list [,]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}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1500"/>
          </a:p>
          <a:p>
            <a:pPr marL="571500"/>
            <a:endParaRPr lang="en-US"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566903"/>
            <a:ext cx="9325645" cy="32029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628650" indent="-285750">
              <a:buFont typeface="Wingdings" panose="05000000000000000000" pitchFamily="34" charset="0"/>
              <a:buChar char="q"/>
            </a:pPr>
            <a:r>
              <a:rPr lang="en-US" sz="2400"/>
              <a:t>The attributes is optional and is used to hold additional declarative information.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5000000000000000000" pitchFamily="34" charset="0"/>
              <a:buChar char="q"/>
            </a:pPr>
            <a:r>
              <a:rPr lang="en-US" sz="2400"/>
              <a:t>Modifiers are new, public, protected, internal and private.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5000000000000000000" pitchFamily="34" charset="0"/>
              <a:buChar char="q"/>
            </a:pPr>
            <a:r>
              <a:rPr lang="en-US" sz="2400"/>
              <a:t>The keyword </a:t>
            </a:r>
            <a:r>
              <a:rPr lang="en-US" sz="2400" err="1"/>
              <a:t>enum</a:t>
            </a:r>
            <a:r>
              <a:rPr lang="en-US" sz="2400"/>
              <a:t> must be followed by an identifier that names the </a:t>
            </a:r>
            <a:r>
              <a:rPr lang="en-US" sz="2400" err="1"/>
              <a:t>enum</a:t>
            </a:r>
            <a:r>
              <a:rPr lang="en-US" sz="2400"/>
              <a:t>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5000000000000000000" pitchFamily="34" charset="0"/>
              <a:buChar char="q"/>
            </a:pPr>
            <a:r>
              <a:rPr lang="en-US" sz="2400"/>
              <a:t>The underlying type that specifies the storage allocated for each enumerator. It can be one of the integral types except char. The default is int..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5000000000000000000" pitchFamily="34" charset="0"/>
              <a:buChar char="q"/>
            </a:pPr>
            <a:r>
              <a:rPr lang="en-US" sz="2400"/>
              <a:t>The enumerator-list contains the identifiers which are separated by commas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551" y="1798805"/>
            <a:ext cx="6405848" cy="41805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Example: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{Sat, Sun, Mon, Tue, Wed, Thu, Fri};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You can Assign value 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{Sat=7, Sun=0, Mon=1, Tue=3, Wed=4, Thu=7, Fri=8};</a:t>
            </a:r>
            <a:endParaRPr lang="en-US">
              <a:cs typeface="Calibri" panose="020F0502020204030204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  <a:p>
            <a:pPr marL="0" indent="0">
              <a:buNone/>
            </a:pPr>
            <a:r>
              <a:rPr lang="en-US" sz="2400"/>
              <a:t>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Conversions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5730112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0">
              <a:buNone/>
            </a:pPr>
            <a:r>
              <a:rPr lang="en-US" sz="2400"/>
              <a:t> Type conversion is converting one type of data to     another type. It is also known as Type Casting.</a:t>
            </a:r>
            <a:endParaRPr lang="en-US"/>
          </a:p>
          <a:p>
            <a:pPr marL="400050" indent="0">
              <a:buNone/>
            </a:pPr>
            <a:r>
              <a:rPr lang="en-US" sz="2400"/>
              <a:t> In C#  Type casting has two forms</a:t>
            </a:r>
            <a:endParaRPr lang="en-US" sz="2400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1.      Implicit type conversion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2.       Explicit type conversion</a:t>
            </a:r>
            <a:endParaRPr lang="en-US" sz="2400">
              <a:cs typeface="Calibri" panose="020F0502020204030204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Implicit type conversion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457200">
              <a:buFont typeface="Wingdings" panose="05000000000000000000" pitchFamily="34" charset="0"/>
              <a:buChar char="q"/>
            </a:pPr>
            <a:r>
              <a:rPr lang="en-US"/>
              <a:t>conversions from smaller to larger integral types</a:t>
            </a:r>
            <a:r>
              <a:rPr lang="en-US" sz="2400"/>
              <a:t> </a:t>
            </a:r>
            <a:endParaRPr lang="en-US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 int ctr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long count = ctr;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implicit conversion from int type to long type</a:t>
            </a:r>
            <a:endParaRPr lang="en-US" sz="2400">
              <a:cs typeface="Calibri" panose="020F0502020204030204"/>
            </a:endParaRPr>
          </a:p>
          <a:p>
            <a:pPr marL="0"/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Explicit type conversion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buFont typeface="Wingdings" panose="05000000000000000000" pitchFamily="34" charset="0"/>
              <a:buChar char="q"/>
            </a:pPr>
            <a:r>
              <a:rPr lang="en-US" sz="2400"/>
              <a:t>    Explicit type conversion:- These conversions are done explicitly by users using the pre-defined functions.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 long count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      int </a:t>
            </a:r>
            <a:r>
              <a:rPr lang="en-US" sz="2400" err="1"/>
              <a:t>cnt</a:t>
            </a:r>
            <a:r>
              <a:rPr lang="en-US" sz="2400"/>
              <a:t> = (int)count;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explicit conversion from long type to int type</a:t>
            </a:r>
            <a:endParaRPr lang="en-US" sz="2400">
              <a:cs typeface="Calibri" panose="020F0502020204030204"/>
            </a:endParaRPr>
          </a:p>
          <a:p>
            <a:pPr marL="628650"/>
            <a:endParaRPr lang="en-US" sz="2400"/>
          </a:p>
          <a:p>
            <a:pPr marL="0"/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768" y="1188637"/>
            <a:ext cx="39572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757" y="1254904"/>
            <a:ext cx="6685698" cy="559902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/>
              <a:t>A structure is a value type data type. It helps you to make a single variable hold related data of various data types. The struct keyword is used for creating a structure.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Structures are used to represent a record.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For example, declare the job structure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struct Books {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title;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Name;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int Salary;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 };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800"/>
          </a:p>
          <a:p>
            <a:pPr marL="571500"/>
            <a:endParaRPr lang="en-US"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9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75" y="890245"/>
            <a:ext cx="6589537" cy="5073942"/>
          </a:xfrm>
          <a:prstGeom prst="rect">
            <a:avLst/>
          </a:prstGeom>
        </p:spPr>
      </p:pic>
      <p:sp>
        <p:nvSpPr>
          <p:cNvPr id="55" name="Right Tri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of c#</a:t>
            </a:r>
            <a:endParaRPr lang="en-US" sz="6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cs typeface="Calibri Light" panose="020F0302020204030204"/>
              </a:rPr>
              <a:t>Compilation of C sharp</a:t>
            </a:r>
            <a:endParaRPr lang="en-US" sz="3600"/>
          </a:p>
        </p:txBody>
      </p:sp>
      <p:cxnSp>
        <p:nvCxnSpPr>
          <p:cNvPr id="32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5"/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cs typeface="Calibri" panose="020F0502020204030204"/>
              </a:rPr>
              <a:t>It can be compiled with the following command line: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400">
              <a:cs typeface="Calibri" panose="020F0502020204030204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 panose="020F0502020204030204"/>
              </a:rPr>
              <a:t> csc Welcome.cs</a:t>
            </a:r>
            <a:endParaRPr lang="en-US" sz="2400">
              <a:cs typeface="Calibri" panose="020F0502020204030204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 panose="020F0502020204030204"/>
              </a:rPr>
              <a:t>   This produces a file named Welcome.exe, which can thenbe  executed. 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7666" y="1188637"/>
            <a:ext cx="4316663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38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c#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Right Tri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45531" y="1714979"/>
            <a:ext cx="5564265" cy="3428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indent="-228600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r>
              <a:rPr lang="en-US" sz="2200"/>
              <a:t>The C# programming language (pronounced "C-Sharp") .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r>
              <a:rPr lang="en-US" sz="2200"/>
              <a:t>C Sharp is a powerful object-oriented programming languages.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r>
              <a:rPr lang="en-US" sz="2200"/>
              <a:t>Microsoft developed C#, a new programming language based on the C and C++ languages. 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r>
              <a:rPr lang="en-US" sz="2200"/>
              <a:t>C# is a case sensitive language.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380"/>
              </a:spcAft>
              <a:buFont typeface="Arial" panose="020B0604020202020204" pitchFamily="34" charset="0"/>
              <a:buChar char="•"/>
            </a:pPr>
            <a:r>
              <a:rPr lang="en-US" sz="2200"/>
              <a:t>C# support component-oriented programming.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26203" y="1443390"/>
            <a:ext cx="3268216" cy="340588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Language Features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Many of the features in C# language are preexisted in various languages such as C++, Java, Pascal, and Visual Basic.</a:t>
            </a: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Object Oriented.</a:t>
            </a: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Simple and Flexible.</a:t>
            </a: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Automatic Memory Management.</a:t>
            </a: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Cross Platform Interoperability.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Editors and IDEs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TextBox 2"/>
          <p:cNvGraphicFramePr/>
          <p:nvPr/>
        </p:nvGraphicFramePr>
        <p:xfrm>
          <a:off x="1289304" y="1266614"/>
          <a:ext cx="5769224" cy="375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Types In C#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TextBox 4"/>
          <p:cNvGraphicFramePr/>
          <p:nvPr/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7213</Words>
  <Application>WPS Presentation</Application>
  <PresentationFormat>Widescreen</PresentationFormat>
  <Paragraphs>482</Paragraphs>
  <Slides>39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Calibri Light</vt:lpstr>
      <vt:lpstr>Wingdings</vt:lpstr>
      <vt:lpstr>Calibri</vt:lpstr>
      <vt:lpstr>Arial,Sans-Serif</vt:lpstr>
      <vt:lpstr>Microsoft YaHei</vt:lpstr>
      <vt:lpstr>Arial Unicode MS</vt:lpstr>
      <vt:lpstr>Wingdings</vt:lpstr>
      <vt:lpstr>Segoe Print</vt:lpstr>
      <vt:lpstr>Office Theme</vt:lpstr>
      <vt:lpstr>PowerPoint 演示文稿</vt:lpstr>
      <vt:lpstr>PowerPoint 演示文稿</vt:lpstr>
      <vt:lpstr>Introduction</vt:lpstr>
      <vt:lpstr>Working of c#</vt:lpstr>
      <vt:lpstr>Compilation of C sharp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Shijina Shiji</cp:lastModifiedBy>
  <cp:revision>4</cp:revision>
  <dcterms:created xsi:type="dcterms:W3CDTF">2023-04-18T11:03:00Z</dcterms:created>
  <dcterms:modified xsi:type="dcterms:W3CDTF">2024-11-25T07:50:22Z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F29D73D9E5144E58B7F81795858E9098_12</vt:lpwstr>
  </property>
  <property fmtid="{D5CDD505-2E9C-101B-9397-08002B2CF9AE}" pid="3" name="KSOProductBuildVer">
    <vt:lpwstr>1033-12.2.0.18911</vt:lpwstr>
  </property>
</Properties>
</file>