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8.xml" ContentType="application/inkml+xml"/>
  <Override PartName="/ppt/ink/ink9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3" r:id="rId6"/>
    <p:sldId id="265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0:51.5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0,'3953'0,"-3935"0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12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1,'0'1778,"0"-1757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21.4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1,'0'1794,"0"-1771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52.2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1,'444'0,"-424"0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01.0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0,'433'0,"-858"0,396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29.3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0,'552'0,"-516"0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37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0,'4'0,"7"0,6 0,4 0,4 0,2 0,15 0,24 0,5 0,-5 0,-9 0,-9 0,-9 0,-6 0,-4 0,-2 0,-6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3:00.3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0 809,'4553'-803,"-4523"798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3:24.8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1,'4194'739,"-4175"-735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E4267-3DF9-44CB-974B-CF46D11A2B09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57DEB-ACD1-4FCB-81A5-DECEF16FAF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37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CC612-775E-6B5F-6C0A-470F27E0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0EC30A-5C64-DB55-20C4-57897879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189A29-ADF8-407F-8F5F-E4AAB13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14845E-483C-55C1-F2D7-07607EC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7B6B59-F075-0265-0EE4-F81F47D5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5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17584-BA2C-A68D-60B6-E31364CE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D4062B-86FB-BD14-DDC1-41D4970B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389A98-BD50-3A7E-0089-59E56C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06CE67-4EE3-709E-8703-88092A6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B258D3-C706-0523-4129-DFB35B3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14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C92804-A7B7-AE2A-C00C-F99E8ACA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1E7B07-B8A3-27C5-476D-151A5D20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F4AD51-9D37-BF42-B634-B189F8F1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2C0255-87B9-C3B7-F6C3-6BA9E348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7708-3A16-126F-3596-1F5FAFF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76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7FC27-DFE4-FDBA-31E5-48242530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DCB78-950A-E972-0BD7-830B17FD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591565-4138-3583-4914-3E1F4501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EB66E-96AD-CD53-94D6-AA5D98F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7DCE1-F913-CE46-5C85-806382F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6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AE9B1-D28B-BF65-001F-9F15638C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968DC6-154F-EFC3-EDF3-DC3DA6AD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D5DAD4-898C-6584-E518-81C5C88B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D04920-C531-1D1A-3A8C-15C42FA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4CCE78-32D5-B10A-736F-B0156A88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92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4ED70-F58A-B98B-800E-648561B1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053642-79E9-D415-413C-CC7F1F9F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4D84F1-6797-421E-798E-155FC71A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A8B42A-DE12-17A1-FE21-8766BB6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777F2F-8279-0FA4-22C4-23212A3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3629FF-B052-08D6-2944-C547D0F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74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EA284-DCEC-AFBA-E743-CCB680E3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148DD7-03D9-0AFC-28C7-B64E75F5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6D9690-5A9D-3031-4DE9-C06C2606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6E3A88-822C-C74B-58F7-F6F388A4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34601F-290C-4E07-1E4C-FA7A91D1E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BA97D9-AFE2-1BFD-31E2-29508268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8A39A1-B637-1BC2-EC07-B87E68A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BF8EB2-4387-C2C3-445B-2D4370C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76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A4697-73FE-B62F-9519-AC70AB3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2071F7F-356E-73EB-3F5F-A09BAE3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2CEA22-AE22-BBB5-4729-67A1BE0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0A0FC8-D09E-38DE-1D20-20D5090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5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10C849-4E45-4776-3440-9C6380AF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0A0923-D51E-0A82-8374-3F20A69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9C33A7-9B3D-785D-1DC3-D731CE5F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958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EA0C1-6C0F-2D21-11C7-6A4E92E7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64B3F-3EE7-2394-4185-488A9AC6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C49E9C-51A3-DD80-B648-160C852B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BC78FA-9FD1-6022-A25F-12CEDC9C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D950DD-36D4-F596-1C51-58C40306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C6223D-88BF-E7CD-0736-DE3BA875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4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C5562-813E-1B02-CAC9-CE8B8616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DED67-5A7C-E5CE-209B-37128498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5CFD02-5AEB-BB9E-E3B3-B53642D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FD875F-A6C7-E444-CE22-84FE3152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C0482C-2F3C-38C3-5B70-AF1362FE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A70CDD-CC26-BBCC-F2F8-82E111BC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111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76BCF3-4E88-3E99-166E-E572BA2A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F0F721-BF4A-6467-FF21-25B39A44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89C2C-4E9D-B839-16DE-BEA015F9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EDBA-8CE5-404B-9DD2-5F82555C8A23}" type="datetimeFigureOut">
              <a:rPr lang="en-IN" smtClean="0"/>
              <a:pPr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332FAE-8D47-43FD-B3C2-E9CD5516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C10B6-6B06-8BD5-0594-0E707522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2F0D-164C-4B0D-B4E7-836903B2FB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93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5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99" y="590445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 (Hypertext Markup Language)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8489"/>
            <a:ext cx="9144000" cy="1166607"/>
          </a:xfrm>
        </p:spPr>
        <p:txBody>
          <a:bodyPr>
            <a:normAutofit lnSpcReduction="10000"/>
          </a:bodyPr>
          <a:lstStyle/>
          <a:p>
            <a:r>
              <a:rPr lang="en-IN" sz="8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Basics of </a:t>
            </a:r>
            <a:r>
              <a:rPr lang="en-IN" sz="8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0923-7CBE-9FA6-9C3B-39CC5EF0FF62}"/>
              </a:ext>
            </a:extLst>
          </p:cNvPr>
          <p:cNvSpPr txBox="1"/>
          <p:nvPr/>
        </p:nvSpPr>
        <p:spPr>
          <a:xfrm>
            <a:off x="2753344" y="2504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4E901A-763D-FEF7-8091-71B29251E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1779" y="2349667"/>
            <a:ext cx="4409787" cy="39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1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DBD89F-8668-B12E-AE4D-2F731A53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6E818A-0D91-FC33-1CFB-4C61F3DD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400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24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8" y="608387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CDF311-F4B8-864E-37E2-A79795B5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7359" y="1994616"/>
            <a:ext cx="3647769" cy="32151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43041B2-72D9-6D76-9ECA-1413B85FAF43}"/>
              </a:ext>
            </a:extLst>
          </p:cNvPr>
          <p:cNvSpPr/>
          <p:nvPr/>
        </p:nvSpPr>
        <p:spPr>
          <a:xfrm>
            <a:off x="838200" y="1699457"/>
            <a:ext cx="7580670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HTML is a markup language used to create the structure of web pages.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7DE65456-5939-9789-F81B-683FD2C6971B}"/>
              </a:ext>
            </a:extLst>
          </p:cNvPr>
          <p:cNvSpPr/>
          <p:nvPr/>
        </p:nvSpPr>
        <p:spPr>
          <a:xfrm>
            <a:off x="864008" y="3154874"/>
            <a:ext cx="7554862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A website can be created by linking together individual pages.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A4F7BF6-1D07-E733-218C-EB3BD7218268}"/>
              </a:ext>
            </a:extLst>
          </p:cNvPr>
          <p:cNvSpPr/>
          <p:nvPr/>
        </p:nvSpPr>
        <p:spPr>
          <a:xfrm>
            <a:off x="864009" y="4610291"/>
            <a:ext cx="7554862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HTML is styled and scripted using technologies such as CSS and JavaScript.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CF7533-5F5A-83E1-88BB-C2DB9F77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24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Structure </a:t>
            </a:r>
            <a:r>
              <a:rPr lang="en-IN" sz="4400" kern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HTML Document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267878"/>
            <a:ext cx="10515600" cy="460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structure of an HTML Document can be compared to ours…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79CD9CA-E0AD-292D-7C76-27FC09FC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3909" y="1899899"/>
            <a:ext cx="5670728" cy="4601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B17CFC-F2CB-7310-F0F4-8FBCDBA8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58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Structure </a:t>
            </a:r>
            <a:r>
              <a:rPr lang="en-IN" sz="4400" kern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HTML Document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69A9EDE-EEDA-5130-6C17-7B61DF3A74C3}"/>
              </a:ext>
            </a:extLst>
          </p:cNvPr>
          <p:cNvGrpSpPr/>
          <p:nvPr/>
        </p:nvGrpSpPr>
        <p:grpSpPr>
          <a:xfrm>
            <a:off x="5315716" y="1370763"/>
            <a:ext cx="6125497" cy="4581832"/>
            <a:chOff x="3851275" y="1611313"/>
            <a:chExt cx="1406525" cy="1000125"/>
          </a:xfrm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xmlns="" id="{36B57AB9-B30A-340F-AA0B-17AAF1142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1684338"/>
              <a:ext cx="1371600" cy="909638"/>
            </a:xfrm>
            <a:custGeom>
              <a:avLst/>
              <a:gdLst>
                <a:gd name="T0" fmla="*/ 2336 w 16672"/>
                <a:gd name="T1" fmla="*/ 1176 h 11043"/>
                <a:gd name="T2" fmla="*/ 2342 w 16672"/>
                <a:gd name="T3" fmla="*/ 1170 h 11043"/>
                <a:gd name="T4" fmla="*/ 2573 w 16672"/>
                <a:gd name="T5" fmla="*/ 1183 h 11043"/>
                <a:gd name="T6" fmla="*/ 2349 w 16672"/>
                <a:gd name="T7" fmla="*/ 2631 h 11043"/>
                <a:gd name="T8" fmla="*/ 2573 w 16672"/>
                <a:gd name="T9" fmla="*/ 2644 h 11043"/>
                <a:gd name="T10" fmla="*/ 2349 w 16672"/>
                <a:gd name="T11" fmla="*/ 4093 h 11043"/>
                <a:gd name="T12" fmla="*/ 2573 w 16672"/>
                <a:gd name="T13" fmla="*/ 4105 h 11043"/>
                <a:gd name="T14" fmla="*/ 2349 w 16672"/>
                <a:gd name="T15" fmla="*/ 5554 h 11043"/>
                <a:gd name="T16" fmla="*/ 2573 w 16672"/>
                <a:gd name="T17" fmla="*/ 5567 h 11043"/>
                <a:gd name="T18" fmla="*/ 2349 w 16672"/>
                <a:gd name="T19" fmla="*/ 7015 h 11043"/>
                <a:gd name="T20" fmla="*/ 2573 w 16672"/>
                <a:gd name="T21" fmla="*/ 7028 h 11043"/>
                <a:gd name="T22" fmla="*/ 2349 w 16672"/>
                <a:gd name="T23" fmla="*/ 8477 h 11043"/>
                <a:gd name="T24" fmla="*/ 2573 w 16672"/>
                <a:gd name="T25" fmla="*/ 8489 h 11043"/>
                <a:gd name="T26" fmla="*/ 2349 w 16672"/>
                <a:gd name="T27" fmla="*/ 9725 h 11043"/>
                <a:gd name="T28" fmla="*/ 2573 w 16672"/>
                <a:gd name="T29" fmla="*/ 9938 h 11043"/>
                <a:gd name="T30" fmla="*/ 4647 w 16672"/>
                <a:gd name="T31" fmla="*/ 8479 h 11043"/>
                <a:gd name="T32" fmla="*/ 4647 w 16672"/>
                <a:gd name="T33" fmla="*/ 1897 h 11043"/>
                <a:gd name="T34" fmla="*/ 9270 w 16672"/>
                <a:gd name="T35" fmla="*/ 8497 h 11043"/>
                <a:gd name="T36" fmla="*/ 9270 w 16672"/>
                <a:gd name="T37" fmla="*/ 9459 h 11043"/>
                <a:gd name="T38" fmla="*/ 11568 w 16672"/>
                <a:gd name="T39" fmla="*/ 9938 h 11043"/>
                <a:gd name="T40" fmla="*/ 11581 w 16672"/>
                <a:gd name="T41" fmla="*/ 9725 h 11043"/>
                <a:gd name="T42" fmla="*/ 11574 w 16672"/>
                <a:gd name="T43" fmla="*/ 9944 h 11043"/>
                <a:gd name="T44" fmla="*/ 2573 w 16672"/>
                <a:gd name="T45" fmla="*/ 9951 h 11043"/>
                <a:gd name="T46" fmla="*/ 2342 w 16672"/>
                <a:gd name="T47" fmla="*/ 9944 h 11043"/>
                <a:gd name="T48" fmla="*/ 2336 w 16672"/>
                <a:gd name="T49" fmla="*/ 9725 h 11043"/>
                <a:gd name="T50" fmla="*/ 8150 w 16672"/>
                <a:gd name="T51" fmla="*/ 1319 h 11043"/>
                <a:gd name="T52" fmla="*/ 9379 w 16672"/>
                <a:gd name="T53" fmla="*/ 919 h 11043"/>
                <a:gd name="T54" fmla="*/ 9388 w 16672"/>
                <a:gd name="T55" fmla="*/ 919 h 11043"/>
                <a:gd name="T56" fmla="*/ 11450 w 16672"/>
                <a:gd name="T57" fmla="*/ 2986 h 11043"/>
                <a:gd name="T58" fmla="*/ 10848 w 16672"/>
                <a:gd name="T59" fmla="*/ 4444 h 11043"/>
                <a:gd name="T60" fmla="*/ 10842 w 16672"/>
                <a:gd name="T61" fmla="*/ 4450 h 11043"/>
                <a:gd name="T62" fmla="*/ 9885 w 16672"/>
                <a:gd name="T63" fmla="*/ 4998 h 11043"/>
                <a:gd name="T64" fmla="*/ 8783 w 16672"/>
                <a:gd name="T65" fmla="*/ 4964 h 11043"/>
                <a:gd name="T66" fmla="*/ 8779 w 16672"/>
                <a:gd name="T67" fmla="*/ 4962 h 11043"/>
                <a:gd name="T68" fmla="*/ 8775 w 16672"/>
                <a:gd name="T69" fmla="*/ 4961 h 11043"/>
                <a:gd name="T70" fmla="*/ 12397 w 16672"/>
                <a:gd name="T71" fmla="*/ 2597 h 11043"/>
                <a:gd name="T72" fmla="*/ 12399 w 16672"/>
                <a:gd name="T73" fmla="*/ 2589 h 11043"/>
                <a:gd name="T74" fmla="*/ 14094 w 16672"/>
                <a:gd name="T75" fmla="*/ 1241 h 11043"/>
                <a:gd name="T76" fmla="*/ 14098 w 16672"/>
                <a:gd name="T77" fmla="*/ 1241 h 11043"/>
                <a:gd name="T78" fmla="*/ 14102 w 16672"/>
                <a:gd name="T79" fmla="*/ 1241 h 11043"/>
                <a:gd name="T80" fmla="*/ 15790 w 16672"/>
                <a:gd name="T81" fmla="*/ 2559 h 11043"/>
                <a:gd name="T82" fmla="*/ 15792 w 16672"/>
                <a:gd name="T83" fmla="*/ 2568 h 11043"/>
                <a:gd name="T84" fmla="*/ 14520 w 16672"/>
                <a:gd name="T85" fmla="*/ 4679 h 11043"/>
                <a:gd name="T86" fmla="*/ 12405 w 16672"/>
                <a:gd name="T87" fmla="*/ 3408 h 11043"/>
                <a:gd name="T88" fmla="*/ 0 w 16672"/>
                <a:gd name="T89" fmla="*/ 11043 h 11043"/>
                <a:gd name="T90" fmla="*/ 16672 w 16672"/>
                <a:gd name="T91" fmla="*/ 0 h 11043"/>
                <a:gd name="T92" fmla="*/ 0 w 16672"/>
                <a:gd name="T93" fmla="*/ 11043 h 1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72" h="11043">
                  <a:moveTo>
                    <a:pt x="2336" y="9725"/>
                  </a:moveTo>
                  <a:lnTo>
                    <a:pt x="2336" y="1176"/>
                  </a:lnTo>
                  <a:lnTo>
                    <a:pt x="2342" y="1176"/>
                  </a:lnTo>
                  <a:lnTo>
                    <a:pt x="2342" y="1170"/>
                  </a:lnTo>
                  <a:lnTo>
                    <a:pt x="2573" y="1170"/>
                  </a:lnTo>
                  <a:lnTo>
                    <a:pt x="2573" y="1183"/>
                  </a:lnTo>
                  <a:lnTo>
                    <a:pt x="2349" y="1183"/>
                  </a:lnTo>
                  <a:lnTo>
                    <a:pt x="2349" y="2631"/>
                  </a:lnTo>
                  <a:lnTo>
                    <a:pt x="2573" y="2631"/>
                  </a:lnTo>
                  <a:lnTo>
                    <a:pt x="2573" y="2644"/>
                  </a:lnTo>
                  <a:lnTo>
                    <a:pt x="2349" y="2644"/>
                  </a:lnTo>
                  <a:lnTo>
                    <a:pt x="2349" y="4093"/>
                  </a:lnTo>
                  <a:lnTo>
                    <a:pt x="2573" y="4093"/>
                  </a:lnTo>
                  <a:lnTo>
                    <a:pt x="2573" y="4105"/>
                  </a:lnTo>
                  <a:lnTo>
                    <a:pt x="2349" y="4105"/>
                  </a:lnTo>
                  <a:lnTo>
                    <a:pt x="2349" y="5554"/>
                  </a:lnTo>
                  <a:lnTo>
                    <a:pt x="2573" y="5554"/>
                  </a:lnTo>
                  <a:lnTo>
                    <a:pt x="2573" y="5567"/>
                  </a:lnTo>
                  <a:lnTo>
                    <a:pt x="2349" y="5567"/>
                  </a:lnTo>
                  <a:lnTo>
                    <a:pt x="2349" y="7015"/>
                  </a:lnTo>
                  <a:lnTo>
                    <a:pt x="2573" y="7015"/>
                  </a:lnTo>
                  <a:lnTo>
                    <a:pt x="2573" y="7028"/>
                  </a:lnTo>
                  <a:lnTo>
                    <a:pt x="2349" y="7028"/>
                  </a:lnTo>
                  <a:lnTo>
                    <a:pt x="2349" y="8477"/>
                  </a:lnTo>
                  <a:lnTo>
                    <a:pt x="2573" y="8477"/>
                  </a:lnTo>
                  <a:lnTo>
                    <a:pt x="2573" y="8489"/>
                  </a:lnTo>
                  <a:lnTo>
                    <a:pt x="2349" y="8489"/>
                  </a:lnTo>
                  <a:lnTo>
                    <a:pt x="2349" y="9725"/>
                  </a:lnTo>
                  <a:lnTo>
                    <a:pt x="2349" y="9938"/>
                  </a:lnTo>
                  <a:lnTo>
                    <a:pt x="2573" y="9938"/>
                  </a:lnTo>
                  <a:lnTo>
                    <a:pt x="4647" y="9938"/>
                  </a:lnTo>
                  <a:lnTo>
                    <a:pt x="4647" y="8479"/>
                  </a:lnTo>
                  <a:lnTo>
                    <a:pt x="4647" y="2628"/>
                  </a:lnTo>
                  <a:lnTo>
                    <a:pt x="4647" y="1897"/>
                  </a:lnTo>
                  <a:lnTo>
                    <a:pt x="4653" y="1905"/>
                  </a:lnTo>
                  <a:lnTo>
                    <a:pt x="9270" y="8497"/>
                  </a:lnTo>
                  <a:lnTo>
                    <a:pt x="9270" y="8979"/>
                  </a:lnTo>
                  <a:lnTo>
                    <a:pt x="9270" y="9459"/>
                  </a:lnTo>
                  <a:lnTo>
                    <a:pt x="9270" y="9938"/>
                  </a:lnTo>
                  <a:lnTo>
                    <a:pt x="11568" y="9938"/>
                  </a:lnTo>
                  <a:lnTo>
                    <a:pt x="11568" y="9725"/>
                  </a:lnTo>
                  <a:lnTo>
                    <a:pt x="11581" y="9725"/>
                  </a:lnTo>
                  <a:lnTo>
                    <a:pt x="11581" y="9944"/>
                  </a:lnTo>
                  <a:lnTo>
                    <a:pt x="11574" y="9944"/>
                  </a:lnTo>
                  <a:lnTo>
                    <a:pt x="11574" y="9951"/>
                  </a:lnTo>
                  <a:lnTo>
                    <a:pt x="2573" y="9951"/>
                  </a:lnTo>
                  <a:lnTo>
                    <a:pt x="2342" y="9951"/>
                  </a:lnTo>
                  <a:lnTo>
                    <a:pt x="2342" y="9944"/>
                  </a:lnTo>
                  <a:lnTo>
                    <a:pt x="2336" y="9944"/>
                  </a:lnTo>
                  <a:lnTo>
                    <a:pt x="2336" y="9725"/>
                  </a:lnTo>
                  <a:close/>
                  <a:moveTo>
                    <a:pt x="7407" y="2381"/>
                  </a:moveTo>
                  <a:cubicBezTo>
                    <a:pt x="7539" y="1949"/>
                    <a:pt x="7796" y="1581"/>
                    <a:pt x="8150" y="1319"/>
                  </a:cubicBezTo>
                  <a:cubicBezTo>
                    <a:pt x="8503" y="1058"/>
                    <a:pt x="8928" y="920"/>
                    <a:pt x="9379" y="919"/>
                  </a:cubicBezTo>
                  <a:lnTo>
                    <a:pt x="9379" y="919"/>
                  </a:lnTo>
                  <a:lnTo>
                    <a:pt x="9383" y="919"/>
                  </a:lnTo>
                  <a:lnTo>
                    <a:pt x="9388" y="919"/>
                  </a:lnTo>
                  <a:lnTo>
                    <a:pt x="9388" y="919"/>
                  </a:lnTo>
                  <a:cubicBezTo>
                    <a:pt x="10526" y="921"/>
                    <a:pt x="11450" y="1848"/>
                    <a:pt x="11450" y="2986"/>
                  </a:cubicBezTo>
                  <a:cubicBezTo>
                    <a:pt x="11450" y="3560"/>
                    <a:pt x="11253" y="4038"/>
                    <a:pt x="10848" y="4444"/>
                  </a:cubicBezTo>
                  <a:lnTo>
                    <a:pt x="10848" y="4444"/>
                  </a:lnTo>
                  <a:lnTo>
                    <a:pt x="10845" y="4447"/>
                  </a:lnTo>
                  <a:lnTo>
                    <a:pt x="10842" y="4450"/>
                  </a:lnTo>
                  <a:lnTo>
                    <a:pt x="10842" y="4450"/>
                  </a:lnTo>
                  <a:cubicBezTo>
                    <a:pt x="10572" y="4720"/>
                    <a:pt x="10241" y="4909"/>
                    <a:pt x="9885" y="4998"/>
                  </a:cubicBezTo>
                  <a:cubicBezTo>
                    <a:pt x="9727" y="5037"/>
                    <a:pt x="9565" y="5056"/>
                    <a:pt x="9401" y="5056"/>
                  </a:cubicBezTo>
                  <a:cubicBezTo>
                    <a:pt x="9195" y="5056"/>
                    <a:pt x="8987" y="5025"/>
                    <a:pt x="8783" y="4964"/>
                  </a:cubicBezTo>
                  <a:lnTo>
                    <a:pt x="8783" y="4964"/>
                  </a:lnTo>
                  <a:lnTo>
                    <a:pt x="8779" y="4962"/>
                  </a:lnTo>
                  <a:lnTo>
                    <a:pt x="8775" y="4961"/>
                  </a:lnTo>
                  <a:lnTo>
                    <a:pt x="8775" y="4961"/>
                  </a:lnTo>
                  <a:cubicBezTo>
                    <a:pt x="7688" y="4626"/>
                    <a:pt x="7074" y="3470"/>
                    <a:pt x="7407" y="2381"/>
                  </a:cubicBezTo>
                  <a:close/>
                  <a:moveTo>
                    <a:pt x="12397" y="2597"/>
                  </a:moveTo>
                  <a:lnTo>
                    <a:pt x="12398" y="2593"/>
                  </a:lnTo>
                  <a:lnTo>
                    <a:pt x="12399" y="2589"/>
                  </a:lnTo>
                  <a:lnTo>
                    <a:pt x="12399" y="2589"/>
                  </a:lnTo>
                  <a:cubicBezTo>
                    <a:pt x="12584" y="1796"/>
                    <a:pt x="13280" y="1243"/>
                    <a:pt x="14094" y="1241"/>
                  </a:cubicBezTo>
                  <a:lnTo>
                    <a:pt x="14094" y="1241"/>
                  </a:lnTo>
                  <a:lnTo>
                    <a:pt x="14098" y="1241"/>
                  </a:lnTo>
                  <a:lnTo>
                    <a:pt x="14102" y="1241"/>
                  </a:lnTo>
                  <a:lnTo>
                    <a:pt x="14102" y="1241"/>
                  </a:lnTo>
                  <a:cubicBezTo>
                    <a:pt x="14915" y="1243"/>
                    <a:pt x="15592" y="1772"/>
                    <a:pt x="15790" y="2559"/>
                  </a:cubicBezTo>
                  <a:lnTo>
                    <a:pt x="15790" y="2559"/>
                  </a:lnTo>
                  <a:lnTo>
                    <a:pt x="15791" y="2564"/>
                  </a:lnTo>
                  <a:lnTo>
                    <a:pt x="15792" y="2568"/>
                  </a:lnTo>
                  <a:lnTo>
                    <a:pt x="15792" y="2568"/>
                  </a:lnTo>
                  <a:cubicBezTo>
                    <a:pt x="16022" y="3500"/>
                    <a:pt x="15453" y="4447"/>
                    <a:pt x="14520" y="4679"/>
                  </a:cubicBezTo>
                  <a:cubicBezTo>
                    <a:pt x="14379" y="4714"/>
                    <a:pt x="14238" y="4731"/>
                    <a:pt x="14098" y="4731"/>
                  </a:cubicBezTo>
                  <a:cubicBezTo>
                    <a:pt x="13316" y="4731"/>
                    <a:pt x="12602" y="4201"/>
                    <a:pt x="12405" y="3408"/>
                  </a:cubicBezTo>
                  <a:cubicBezTo>
                    <a:pt x="12333" y="3121"/>
                    <a:pt x="12331" y="2885"/>
                    <a:pt x="12397" y="2597"/>
                  </a:cubicBezTo>
                  <a:close/>
                  <a:moveTo>
                    <a:pt x="0" y="11043"/>
                  </a:moveTo>
                  <a:lnTo>
                    <a:pt x="16672" y="11043"/>
                  </a:lnTo>
                  <a:lnTo>
                    <a:pt x="16672" y="0"/>
                  </a:lnTo>
                  <a:lnTo>
                    <a:pt x="0" y="0"/>
                  </a:lnTo>
                  <a:lnTo>
                    <a:pt x="0" y="110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xmlns="" id="{82617E2E-8C8D-4DA2-8CB5-065DDBA4C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1611313"/>
              <a:ext cx="1406525" cy="1000125"/>
            </a:xfrm>
            <a:custGeom>
              <a:avLst/>
              <a:gdLst>
                <a:gd name="T0" fmla="*/ 16889 w 17106"/>
                <a:gd name="T1" fmla="*/ 11926 h 12143"/>
                <a:gd name="T2" fmla="*/ 217 w 17106"/>
                <a:gd name="T3" fmla="*/ 11926 h 12143"/>
                <a:gd name="T4" fmla="*/ 217 w 17106"/>
                <a:gd name="T5" fmla="*/ 883 h 12143"/>
                <a:gd name="T6" fmla="*/ 16889 w 17106"/>
                <a:gd name="T7" fmla="*/ 883 h 12143"/>
                <a:gd name="T8" fmla="*/ 16889 w 17106"/>
                <a:gd name="T9" fmla="*/ 11926 h 12143"/>
                <a:gd name="T10" fmla="*/ 881 w 17106"/>
                <a:gd name="T11" fmla="*/ 225 h 12143"/>
                <a:gd name="T12" fmla="*/ 1097 w 17106"/>
                <a:gd name="T13" fmla="*/ 441 h 12143"/>
                <a:gd name="T14" fmla="*/ 881 w 17106"/>
                <a:gd name="T15" fmla="*/ 658 h 12143"/>
                <a:gd name="T16" fmla="*/ 664 w 17106"/>
                <a:gd name="T17" fmla="*/ 441 h 12143"/>
                <a:gd name="T18" fmla="*/ 881 w 17106"/>
                <a:gd name="T19" fmla="*/ 225 h 12143"/>
                <a:gd name="T20" fmla="*/ 1588 w 17106"/>
                <a:gd name="T21" fmla="*/ 225 h 12143"/>
                <a:gd name="T22" fmla="*/ 1804 w 17106"/>
                <a:gd name="T23" fmla="*/ 441 h 12143"/>
                <a:gd name="T24" fmla="*/ 1588 w 17106"/>
                <a:gd name="T25" fmla="*/ 658 h 12143"/>
                <a:gd name="T26" fmla="*/ 1371 w 17106"/>
                <a:gd name="T27" fmla="*/ 441 h 12143"/>
                <a:gd name="T28" fmla="*/ 1588 w 17106"/>
                <a:gd name="T29" fmla="*/ 225 h 12143"/>
                <a:gd name="T30" fmla="*/ 2295 w 17106"/>
                <a:gd name="T31" fmla="*/ 225 h 12143"/>
                <a:gd name="T32" fmla="*/ 2511 w 17106"/>
                <a:gd name="T33" fmla="*/ 441 h 12143"/>
                <a:gd name="T34" fmla="*/ 2295 w 17106"/>
                <a:gd name="T35" fmla="*/ 658 h 12143"/>
                <a:gd name="T36" fmla="*/ 2078 w 17106"/>
                <a:gd name="T37" fmla="*/ 441 h 12143"/>
                <a:gd name="T38" fmla="*/ 2295 w 17106"/>
                <a:gd name="T39" fmla="*/ 225 h 12143"/>
                <a:gd name="T40" fmla="*/ 17106 w 17106"/>
                <a:gd name="T41" fmla="*/ 500 h 12143"/>
                <a:gd name="T42" fmla="*/ 16606 w 17106"/>
                <a:gd name="T43" fmla="*/ 0 h 12143"/>
                <a:gd name="T44" fmla="*/ 8961 w 17106"/>
                <a:gd name="T45" fmla="*/ 0 h 12143"/>
                <a:gd name="T46" fmla="*/ 8559 w 17106"/>
                <a:gd name="T47" fmla="*/ 0 h 12143"/>
                <a:gd name="T48" fmla="*/ 500 w 17106"/>
                <a:gd name="T49" fmla="*/ 0 h 12143"/>
                <a:gd name="T50" fmla="*/ 0 w 17106"/>
                <a:gd name="T51" fmla="*/ 500 h 12143"/>
                <a:gd name="T52" fmla="*/ 0 w 17106"/>
                <a:gd name="T53" fmla="*/ 12143 h 12143"/>
                <a:gd name="T54" fmla="*/ 17106 w 17106"/>
                <a:gd name="T55" fmla="*/ 12143 h 12143"/>
                <a:gd name="T56" fmla="*/ 17106 w 17106"/>
                <a:gd name="T57" fmla="*/ 500 h 1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06" h="12143">
                  <a:moveTo>
                    <a:pt x="16889" y="11926"/>
                  </a:moveTo>
                  <a:lnTo>
                    <a:pt x="217" y="11926"/>
                  </a:lnTo>
                  <a:lnTo>
                    <a:pt x="217" y="883"/>
                  </a:lnTo>
                  <a:lnTo>
                    <a:pt x="16889" y="883"/>
                  </a:lnTo>
                  <a:lnTo>
                    <a:pt x="16889" y="11926"/>
                  </a:lnTo>
                  <a:close/>
                  <a:moveTo>
                    <a:pt x="881" y="225"/>
                  </a:moveTo>
                  <a:cubicBezTo>
                    <a:pt x="1000" y="225"/>
                    <a:pt x="1097" y="322"/>
                    <a:pt x="1097" y="441"/>
                  </a:cubicBezTo>
                  <a:cubicBezTo>
                    <a:pt x="1097" y="561"/>
                    <a:pt x="1000" y="658"/>
                    <a:pt x="881" y="658"/>
                  </a:cubicBezTo>
                  <a:cubicBezTo>
                    <a:pt x="761" y="658"/>
                    <a:pt x="664" y="561"/>
                    <a:pt x="664" y="441"/>
                  </a:cubicBezTo>
                  <a:cubicBezTo>
                    <a:pt x="664" y="322"/>
                    <a:pt x="761" y="225"/>
                    <a:pt x="881" y="225"/>
                  </a:cubicBezTo>
                  <a:close/>
                  <a:moveTo>
                    <a:pt x="1588" y="225"/>
                  </a:moveTo>
                  <a:cubicBezTo>
                    <a:pt x="1707" y="225"/>
                    <a:pt x="1804" y="322"/>
                    <a:pt x="1804" y="441"/>
                  </a:cubicBezTo>
                  <a:cubicBezTo>
                    <a:pt x="1804" y="561"/>
                    <a:pt x="1707" y="658"/>
                    <a:pt x="1588" y="658"/>
                  </a:cubicBezTo>
                  <a:cubicBezTo>
                    <a:pt x="1468" y="658"/>
                    <a:pt x="1371" y="561"/>
                    <a:pt x="1371" y="441"/>
                  </a:cubicBezTo>
                  <a:cubicBezTo>
                    <a:pt x="1371" y="322"/>
                    <a:pt x="1468" y="225"/>
                    <a:pt x="1588" y="225"/>
                  </a:cubicBezTo>
                  <a:close/>
                  <a:moveTo>
                    <a:pt x="2295" y="225"/>
                  </a:moveTo>
                  <a:cubicBezTo>
                    <a:pt x="2414" y="225"/>
                    <a:pt x="2511" y="322"/>
                    <a:pt x="2511" y="441"/>
                  </a:cubicBezTo>
                  <a:cubicBezTo>
                    <a:pt x="2511" y="561"/>
                    <a:pt x="2414" y="658"/>
                    <a:pt x="2295" y="658"/>
                  </a:cubicBezTo>
                  <a:cubicBezTo>
                    <a:pt x="2175" y="658"/>
                    <a:pt x="2078" y="561"/>
                    <a:pt x="2078" y="441"/>
                  </a:cubicBezTo>
                  <a:cubicBezTo>
                    <a:pt x="2078" y="322"/>
                    <a:pt x="2175" y="225"/>
                    <a:pt x="2295" y="225"/>
                  </a:cubicBezTo>
                  <a:close/>
                  <a:moveTo>
                    <a:pt x="17106" y="500"/>
                  </a:moveTo>
                  <a:cubicBezTo>
                    <a:pt x="17106" y="224"/>
                    <a:pt x="16882" y="0"/>
                    <a:pt x="16606" y="0"/>
                  </a:cubicBezTo>
                  <a:lnTo>
                    <a:pt x="8961" y="0"/>
                  </a:lnTo>
                  <a:lnTo>
                    <a:pt x="8559" y="0"/>
                  </a:lnTo>
                  <a:lnTo>
                    <a:pt x="500" y="0"/>
                  </a:lnTo>
                  <a:cubicBezTo>
                    <a:pt x="224" y="0"/>
                    <a:pt x="0" y="224"/>
                    <a:pt x="0" y="500"/>
                  </a:cubicBezTo>
                  <a:lnTo>
                    <a:pt x="0" y="12143"/>
                  </a:lnTo>
                  <a:lnTo>
                    <a:pt x="17106" y="12143"/>
                  </a:lnTo>
                  <a:lnTo>
                    <a:pt x="17106" y="500"/>
                  </a:lnTo>
                </a:path>
              </a:pathLst>
            </a:custGeom>
            <a:solidFill>
              <a:srgbClr val="1B1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2B12E64A-952F-828C-64EF-E4A0E96D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3341"/>
            <a:ext cx="10515600" cy="168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7828E7-5DC4-EECF-ED48-8436F3BCDE07}"/>
              </a:ext>
            </a:extLst>
          </p:cNvPr>
          <p:cNvSpPr txBox="1"/>
          <p:nvPr/>
        </p:nvSpPr>
        <p:spPr>
          <a:xfrm>
            <a:off x="5555226" y="1880723"/>
            <a:ext cx="57985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&lt;!DOCTYPE html&gt;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&lt;html&gt;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&lt;head&gt;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&lt;meta charset=“UTF-8”&gt;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&lt;title&gt;Job Portal&lt;/title&gt;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&lt;/head&gt;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&lt;body&gt;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&lt;h1&gt;Hire Me Now!&lt;/p&gt;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&lt;p&gt;Best Place To Find Your Dream Job.&lt;/p&gt;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&lt;/body&gt;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&lt;/html&gt;</a:t>
            </a:r>
            <a:endParaRPr lang="en-IN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B3D958B-0CB9-D84F-6377-81758E90E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473" y="1030505"/>
            <a:ext cx="3904248" cy="16581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02EC65-B25C-D484-A45A-2241A8F65E35}"/>
              </a:ext>
            </a:extLst>
          </p:cNvPr>
          <p:cNvSpPr txBox="1"/>
          <p:nvPr/>
        </p:nvSpPr>
        <p:spPr>
          <a:xfrm>
            <a:off x="1372572" y="1624233"/>
            <a:ext cx="249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&lt;html element&gt;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348E1AC-3C88-3BE3-BC16-4DD59C80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38" y="2385074"/>
            <a:ext cx="3904248" cy="16581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CD5B572-51AF-99AA-AAEE-AC015BCB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450" y="3992159"/>
            <a:ext cx="3904248" cy="16581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10DF1B7-3037-5CA0-CE29-8A14E82DDCA8}"/>
              </a:ext>
            </a:extLst>
          </p:cNvPr>
          <p:cNvSpPr txBox="1"/>
          <p:nvPr/>
        </p:nvSpPr>
        <p:spPr>
          <a:xfrm>
            <a:off x="1330121" y="2967335"/>
            <a:ext cx="276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&lt;head element&gt;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32AE62F-FAA2-180C-4358-A17DD15CB349}"/>
              </a:ext>
            </a:extLst>
          </p:cNvPr>
          <p:cNvSpPr txBox="1"/>
          <p:nvPr/>
        </p:nvSpPr>
        <p:spPr>
          <a:xfrm>
            <a:off x="1335046" y="4566887"/>
            <a:ext cx="276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&lt;body element&gt;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F0E570-D5C6-D251-3994-8A79E164B645}"/>
                  </a:ext>
                </a:extLst>
              </p14:cNvPr>
              <p14:cNvContentPartPr/>
              <p14:nvPr/>
            </p14:nvContentPartPr>
            <p14:xfrm>
              <a:off x="4335770" y="3218628"/>
              <a:ext cx="142992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2F0E570-D5C6-D251-3994-8A79E164B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7130" y="3209628"/>
                <a:ext cx="1447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96E8E26-21BC-BFC6-329D-0586935FA6B2}"/>
                  </a:ext>
                </a:extLst>
              </p14:cNvPr>
              <p14:cNvContentPartPr/>
              <p14:nvPr/>
            </p14:nvContentPartPr>
            <p14:xfrm>
              <a:off x="5748050" y="2880588"/>
              <a:ext cx="360" cy="648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96E8E26-21BC-BFC6-329D-0586935FA6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9410" y="2871948"/>
                <a:ext cx="180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21DF79-A52F-4DDB-65AD-05E568A035A2}"/>
                  </a:ext>
                </a:extLst>
              </p14:cNvPr>
              <p14:cNvContentPartPr/>
              <p14:nvPr/>
            </p14:nvContentPartPr>
            <p14:xfrm>
              <a:off x="5761509" y="4145382"/>
              <a:ext cx="360" cy="654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521DF79-A52F-4DDB-65AD-05E568A035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2509" y="4136382"/>
                <a:ext cx="18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12DEAD6-39EA-CCE4-4389-A3047B6DD676}"/>
                  </a:ext>
                </a:extLst>
              </p14:cNvPr>
              <p14:cNvContentPartPr/>
              <p14:nvPr/>
            </p14:nvContentPartPr>
            <p14:xfrm>
              <a:off x="5752190" y="2878592"/>
              <a:ext cx="16740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12DEAD6-39EA-CCE4-4389-A3047B6DD6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3190" y="2869592"/>
                <a:ext cx="18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37272D4-9256-2146-234D-6B25DA63651B}"/>
                  </a:ext>
                </a:extLst>
              </p14:cNvPr>
              <p14:cNvContentPartPr/>
              <p14:nvPr/>
            </p14:nvContentPartPr>
            <p14:xfrm>
              <a:off x="5754170" y="3524742"/>
              <a:ext cx="16344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37272D4-9256-2146-234D-6B25DA6365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5190" y="3515742"/>
                <a:ext cx="18104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0D2225-ED58-8090-4407-A1570942B07C}"/>
                  </a:ext>
                </a:extLst>
              </p14:cNvPr>
              <p14:cNvContentPartPr/>
              <p14:nvPr/>
            </p14:nvContentPartPr>
            <p14:xfrm>
              <a:off x="5748050" y="4148868"/>
              <a:ext cx="21204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30D2225-ED58-8090-4407-A1570942B0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9050" y="4139868"/>
                <a:ext cx="22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E1CCD8-7EDA-CC06-2B58-4589F49B1C65}"/>
                  </a:ext>
                </a:extLst>
              </p14:cNvPr>
              <p14:cNvContentPartPr/>
              <p14:nvPr/>
            </p14:nvContentPartPr>
            <p14:xfrm>
              <a:off x="5757892" y="4799095"/>
              <a:ext cx="21780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E1CCD8-7EDA-CC06-2B58-4589F49B1C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892" y="4790095"/>
                <a:ext cx="23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604013-9767-4A9D-7CF5-8BC1FDA9509B}"/>
                  </a:ext>
                </a:extLst>
              </p14:cNvPr>
              <p14:cNvContentPartPr/>
              <p14:nvPr/>
            </p14:nvContentPartPr>
            <p14:xfrm>
              <a:off x="4102490" y="4540548"/>
              <a:ext cx="1650240" cy="291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9604013-9767-4A9D-7CF5-8BC1FDA950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3490" y="4531908"/>
                <a:ext cx="1667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985B3A-846F-C3C5-34E5-184646BA249B}"/>
                  </a:ext>
                </a:extLst>
              </p14:cNvPr>
              <p14:cNvContentPartPr/>
              <p14:nvPr/>
            </p14:nvContentPartPr>
            <p14:xfrm>
              <a:off x="4092770" y="2007588"/>
              <a:ext cx="1517040" cy="267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4985B3A-846F-C3C5-34E5-184646BA24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3770" y="1998948"/>
                <a:ext cx="1534680" cy="2854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1101EC-742A-6D54-F138-A28F7F86EF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5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8" y="608387"/>
            <a:ext cx="10515600" cy="736087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The</a:t>
            </a:r>
            <a:r>
              <a:rPr lang="en-GB" sz="4400" b="1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 &lt;head&gt; </a:t>
            </a:r>
            <a:r>
              <a:rPr lang="en-GB" sz="4400" b="1" dirty="0">
                <a:solidFill>
                  <a:srgbClr val="00B0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Element</a:t>
            </a:r>
            <a:endParaRPr lang="en-IN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xmlns="" id="{4C8E8717-6D43-724B-91CD-0E46783EC9FF}"/>
              </a:ext>
            </a:extLst>
          </p:cNvPr>
          <p:cNvGrpSpPr/>
          <p:nvPr/>
        </p:nvGrpSpPr>
        <p:grpSpPr>
          <a:xfrm>
            <a:off x="3858661" y="1828800"/>
            <a:ext cx="4287928" cy="3200400"/>
            <a:chOff x="2078038" y="638752"/>
            <a:chExt cx="8026400" cy="5912861"/>
          </a:xfrm>
        </p:grpSpPr>
        <p:sp>
          <p:nvSpPr>
            <p:cNvPr id="339" name="Rectangle 161">
              <a:extLst>
                <a:ext uri="{FF2B5EF4-FFF2-40B4-BE49-F238E27FC236}">
                  <a16:creationId xmlns:a16="http://schemas.microsoft.com/office/drawing/2014/main" xmlns="" id="{9238838E-F315-3D56-4780-3306A9AA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245" y="2554111"/>
              <a:ext cx="434975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Rectangle 171">
              <a:extLst>
                <a:ext uri="{FF2B5EF4-FFF2-40B4-BE49-F238E27FC236}">
                  <a16:creationId xmlns:a16="http://schemas.microsoft.com/office/drawing/2014/main" xmlns="" id="{5CFDEB59-4AF8-C988-73E1-2C023F3C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652536"/>
              <a:ext cx="96838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Rectangle 172">
              <a:extLst>
                <a:ext uri="{FF2B5EF4-FFF2-40B4-BE49-F238E27FC236}">
                  <a16:creationId xmlns:a16="http://schemas.microsoft.com/office/drawing/2014/main" xmlns="" id="{D77C229F-0DDB-226D-D3D8-BA01BD0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652536"/>
              <a:ext cx="36671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Rectangle 177">
              <a:extLst>
                <a:ext uri="{FF2B5EF4-FFF2-40B4-BE49-F238E27FC236}">
                  <a16:creationId xmlns:a16="http://schemas.microsoft.com/office/drawing/2014/main" xmlns="" id="{F16D53C6-7983-E2B2-5496-04E7A534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701749"/>
              <a:ext cx="96838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3" name="Rectangle 178">
              <a:extLst>
                <a:ext uri="{FF2B5EF4-FFF2-40B4-BE49-F238E27FC236}">
                  <a16:creationId xmlns:a16="http://schemas.microsoft.com/office/drawing/2014/main" xmlns="" id="{E55C46C8-84F8-573F-0629-16FC10E69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701749"/>
              <a:ext cx="36671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4" name="Rectangle 183">
              <a:extLst>
                <a:ext uri="{FF2B5EF4-FFF2-40B4-BE49-F238E27FC236}">
                  <a16:creationId xmlns:a16="http://schemas.microsoft.com/office/drawing/2014/main" xmlns="" id="{C816BDD0-B78E-31AD-C87B-60120616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750961"/>
              <a:ext cx="28416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5" name="Rectangle 184">
              <a:extLst>
                <a:ext uri="{FF2B5EF4-FFF2-40B4-BE49-F238E27FC236}">
                  <a16:creationId xmlns:a16="http://schemas.microsoft.com/office/drawing/2014/main" xmlns="" id="{7358ECE7-DEAD-6E87-4085-EB2081E0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750961"/>
              <a:ext cx="8890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Rectangle 186">
              <a:extLst>
                <a:ext uri="{FF2B5EF4-FFF2-40B4-BE49-F238E27FC236}">
                  <a16:creationId xmlns:a16="http://schemas.microsoft.com/office/drawing/2014/main" xmlns="" id="{A50F7C16-E6A6-6177-9946-E1C174D1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750961"/>
              <a:ext cx="571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Rectangle 187">
              <a:extLst>
                <a:ext uri="{FF2B5EF4-FFF2-40B4-BE49-F238E27FC236}">
                  <a16:creationId xmlns:a16="http://schemas.microsoft.com/office/drawing/2014/main" xmlns="" id="{CEA42A1C-E8E6-D0B6-9BE5-618427F5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750961"/>
              <a:ext cx="1079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188">
              <a:extLst>
                <a:ext uri="{FF2B5EF4-FFF2-40B4-BE49-F238E27FC236}">
                  <a16:creationId xmlns:a16="http://schemas.microsoft.com/office/drawing/2014/main" xmlns="" id="{9506D221-A80C-1E96-A68C-16EB7831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857" y="2800174"/>
              <a:ext cx="512763" cy="11113"/>
            </a:xfrm>
            <a:custGeom>
              <a:avLst/>
              <a:gdLst>
                <a:gd name="T0" fmla="*/ 323 w 323"/>
                <a:gd name="T1" fmla="*/ 4 h 7"/>
                <a:gd name="T2" fmla="*/ 179 w 323"/>
                <a:gd name="T3" fmla="*/ 4 h 7"/>
                <a:gd name="T4" fmla="*/ 179 w 323"/>
                <a:gd name="T5" fmla="*/ 0 h 7"/>
                <a:gd name="T6" fmla="*/ 0 w 323"/>
                <a:gd name="T7" fmla="*/ 0 h 7"/>
                <a:gd name="T8" fmla="*/ 0 w 323"/>
                <a:gd name="T9" fmla="*/ 7 h 7"/>
                <a:gd name="T10" fmla="*/ 323 w 323"/>
                <a:gd name="T11" fmla="*/ 7 h 7"/>
                <a:gd name="T12" fmla="*/ 323 w 32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7">
                  <a:moveTo>
                    <a:pt x="323" y="4"/>
                  </a:moveTo>
                  <a:lnTo>
                    <a:pt x="179" y="4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323" y="7"/>
                  </a:lnTo>
                  <a:lnTo>
                    <a:pt x="323" y="4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Rectangle 189">
              <a:extLst>
                <a:ext uri="{FF2B5EF4-FFF2-40B4-BE49-F238E27FC236}">
                  <a16:creationId xmlns:a16="http://schemas.microsoft.com/office/drawing/2014/main" xmlns="" id="{306BC3ED-C182-A714-87CA-E8D6BD44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00174"/>
              <a:ext cx="1079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Rectangle 192">
              <a:extLst>
                <a:ext uri="{FF2B5EF4-FFF2-40B4-BE49-F238E27FC236}">
                  <a16:creationId xmlns:a16="http://schemas.microsoft.com/office/drawing/2014/main" xmlns="" id="{24C3D422-FBB7-3E9B-3AA3-488380B73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800174"/>
              <a:ext cx="571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Rectangle 193">
              <a:extLst>
                <a:ext uri="{FF2B5EF4-FFF2-40B4-BE49-F238E27FC236}">
                  <a16:creationId xmlns:a16="http://schemas.microsoft.com/office/drawing/2014/main" xmlns="" id="{FF1DFFFA-2CE9-CC8A-876B-AC6606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800174"/>
              <a:ext cx="8890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94">
              <a:extLst>
                <a:ext uri="{FF2B5EF4-FFF2-40B4-BE49-F238E27FC236}">
                  <a16:creationId xmlns:a16="http://schemas.microsoft.com/office/drawing/2014/main" xmlns="" id="{0246F96D-96C2-234C-60E9-DD48CBF6B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857" y="2849386"/>
              <a:ext cx="681038" cy="11113"/>
            </a:xfrm>
            <a:custGeom>
              <a:avLst/>
              <a:gdLst>
                <a:gd name="T0" fmla="*/ 0 w 429"/>
                <a:gd name="T1" fmla="*/ 0 h 7"/>
                <a:gd name="T2" fmla="*/ 0 w 429"/>
                <a:gd name="T3" fmla="*/ 7 h 7"/>
                <a:gd name="T4" fmla="*/ 9 w 429"/>
                <a:gd name="T5" fmla="*/ 7 h 7"/>
                <a:gd name="T6" fmla="*/ 9 w 429"/>
                <a:gd name="T7" fmla="*/ 4 h 7"/>
                <a:gd name="T8" fmla="*/ 28 w 429"/>
                <a:gd name="T9" fmla="*/ 4 h 7"/>
                <a:gd name="T10" fmla="*/ 28 w 429"/>
                <a:gd name="T11" fmla="*/ 7 h 7"/>
                <a:gd name="T12" fmla="*/ 429 w 429"/>
                <a:gd name="T13" fmla="*/ 7 h 7"/>
                <a:gd name="T14" fmla="*/ 429 w 429"/>
                <a:gd name="T15" fmla="*/ 0 h 7"/>
                <a:gd name="T16" fmla="*/ 0 w 42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">
                  <a:moveTo>
                    <a:pt x="0" y="0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28" y="4"/>
                  </a:lnTo>
                  <a:lnTo>
                    <a:pt x="28" y="7"/>
                  </a:lnTo>
                  <a:lnTo>
                    <a:pt x="429" y="7"/>
                  </a:lnTo>
                  <a:lnTo>
                    <a:pt x="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Rectangle 195">
              <a:extLst>
                <a:ext uri="{FF2B5EF4-FFF2-40B4-BE49-F238E27FC236}">
                  <a16:creationId xmlns:a16="http://schemas.microsoft.com/office/drawing/2014/main" xmlns="" id="{9C809F69-0C5F-61EF-7827-5501CE5F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49386"/>
              <a:ext cx="10795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Rectangle 199">
              <a:extLst>
                <a:ext uri="{FF2B5EF4-FFF2-40B4-BE49-F238E27FC236}">
                  <a16:creationId xmlns:a16="http://schemas.microsoft.com/office/drawing/2014/main" xmlns="" id="{508B6181-350F-5D3B-3B2F-2AD2B3C1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898599"/>
              <a:ext cx="142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Rectangle 200">
              <a:extLst>
                <a:ext uri="{FF2B5EF4-FFF2-40B4-BE49-F238E27FC236}">
                  <a16:creationId xmlns:a16="http://schemas.microsoft.com/office/drawing/2014/main" xmlns="" id="{9B9CE71B-7CBF-FA1E-04C1-6B54B5330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7" y="2898599"/>
              <a:ext cx="6365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Rectangle 201">
              <a:extLst>
                <a:ext uri="{FF2B5EF4-FFF2-40B4-BE49-F238E27FC236}">
                  <a16:creationId xmlns:a16="http://schemas.microsoft.com/office/drawing/2014/main" xmlns="" id="{5FF78CE5-BAB5-1838-842F-FB1DB15B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98599"/>
              <a:ext cx="1079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Rectangle 202">
              <a:extLst>
                <a:ext uri="{FF2B5EF4-FFF2-40B4-BE49-F238E27FC236}">
                  <a16:creationId xmlns:a16="http://schemas.microsoft.com/office/drawing/2014/main" xmlns="" id="{86EDFF34-BF53-79C7-3351-BDF9FED6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898599"/>
              <a:ext cx="2270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Rectangle 203">
              <a:extLst>
                <a:ext uri="{FF2B5EF4-FFF2-40B4-BE49-F238E27FC236}">
                  <a16:creationId xmlns:a16="http://schemas.microsoft.com/office/drawing/2014/main" xmlns="" id="{D32F3668-5D02-7AD9-F6CB-2C52821B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95" y="2898599"/>
              <a:ext cx="2238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Rectangle 204">
              <a:extLst>
                <a:ext uri="{FF2B5EF4-FFF2-40B4-BE49-F238E27FC236}">
                  <a16:creationId xmlns:a16="http://schemas.microsoft.com/office/drawing/2014/main" xmlns="" id="{AF8E5E16-6673-38DC-921C-B6B1961C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898599"/>
              <a:ext cx="571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Rectangle 206">
              <a:extLst>
                <a:ext uri="{FF2B5EF4-FFF2-40B4-BE49-F238E27FC236}">
                  <a16:creationId xmlns:a16="http://schemas.microsoft.com/office/drawing/2014/main" xmlns="" id="{5889417E-294B-0991-8241-2978B9D7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2947812"/>
              <a:ext cx="6365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Rectangle 207">
              <a:extLst>
                <a:ext uri="{FF2B5EF4-FFF2-40B4-BE49-F238E27FC236}">
                  <a16:creationId xmlns:a16="http://schemas.microsoft.com/office/drawing/2014/main" xmlns="" id="{E5FEB605-5BA2-504F-A688-01C451B4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2947812"/>
              <a:ext cx="904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Rectangle 208">
              <a:extLst>
                <a:ext uri="{FF2B5EF4-FFF2-40B4-BE49-F238E27FC236}">
                  <a16:creationId xmlns:a16="http://schemas.microsoft.com/office/drawing/2014/main" xmlns="" id="{30715A20-8D44-4C84-5BFB-AC716C4A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947812"/>
              <a:ext cx="18891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Rectangle 209">
              <a:extLst>
                <a:ext uri="{FF2B5EF4-FFF2-40B4-BE49-F238E27FC236}">
                  <a16:creationId xmlns:a16="http://schemas.microsoft.com/office/drawing/2014/main" xmlns="" id="{E3C1BED5-AA4A-1247-1547-C567498C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2947812"/>
              <a:ext cx="16510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Rectangle 210">
              <a:extLst>
                <a:ext uri="{FF2B5EF4-FFF2-40B4-BE49-F238E27FC236}">
                  <a16:creationId xmlns:a16="http://schemas.microsoft.com/office/drawing/2014/main" xmlns="" id="{07FB2CC6-A51E-232E-694D-F95A650E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2947812"/>
              <a:ext cx="3492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Rectangle 211">
              <a:extLst>
                <a:ext uri="{FF2B5EF4-FFF2-40B4-BE49-F238E27FC236}">
                  <a16:creationId xmlns:a16="http://schemas.microsoft.com/office/drawing/2014/main" xmlns="" id="{644FCBEB-A7AD-0AB2-FE07-6A2CC48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997024"/>
              <a:ext cx="18891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Rectangle 212">
              <a:extLst>
                <a:ext uri="{FF2B5EF4-FFF2-40B4-BE49-F238E27FC236}">
                  <a16:creationId xmlns:a16="http://schemas.microsoft.com/office/drawing/2014/main" xmlns="" id="{3F3B5024-DD1B-2FE5-6FD0-7BF63D7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2997024"/>
              <a:ext cx="3492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Rectangle 213">
              <a:extLst>
                <a:ext uri="{FF2B5EF4-FFF2-40B4-BE49-F238E27FC236}">
                  <a16:creationId xmlns:a16="http://schemas.microsoft.com/office/drawing/2014/main" xmlns="" id="{638BD62A-B997-2598-0946-D16EAABD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2997024"/>
              <a:ext cx="4127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Rectangle 214">
              <a:extLst>
                <a:ext uri="{FF2B5EF4-FFF2-40B4-BE49-F238E27FC236}">
                  <a16:creationId xmlns:a16="http://schemas.microsoft.com/office/drawing/2014/main" xmlns="" id="{BD76BC40-519C-6EEB-C010-A46F5582B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2997024"/>
              <a:ext cx="10477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Rectangle 215">
              <a:extLst>
                <a:ext uri="{FF2B5EF4-FFF2-40B4-BE49-F238E27FC236}">
                  <a16:creationId xmlns:a16="http://schemas.microsoft.com/office/drawing/2014/main" xmlns="" id="{A85513CB-20F2-F4D7-4380-A5B3E7A2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2997024"/>
              <a:ext cx="904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Rectangle 216">
              <a:extLst>
                <a:ext uri="{FF2B5EF4-FFF2-40B4-BE49-F238E27FC236}">
                  <a16:creationId xmlns:a16="http://schemas.microsoft.com/office/drawing/2014/main" xmlns="" id="{33638BF1-1BC5-60A5-0BFD-0824F4CC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2997024"/>
              <a:ext cx="10636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Rectangle 217">
              <a:extLst>
                <a:ext uri="{FF2B5EF4-FFF2-40B4-BE49-F238E27FC236}">
                  <a16:creationId xmlns:a16="http://schemas.microsoft.com/office/drawing/2014/main" xmlns="" id="{82B56E0B-7DFF-8316-3F9A-EA811F1E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2997024"/>
              <a:ext cx="52705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Rectangle 218">
              <a:extLst>
                <a:ext uri="{FF2B5EF4-FFF2-40B4-BE49-F238E27FC236}">
                  <a16:creationId xmlns:a16="http://schemas.microsoft.com/office/drawing/2014/main" xmlns="" id="{C7C2BD9D-F0E1-8CEF-FA3C-951811DB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3046237"/>
              <a:ext cx="904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Rectangle 219">
              <a:extLst>
                <a:ext uri="{FF2B5EF4-FFF2-40B4-BE49-F238E27FC236}">
                  <a16:creationId xmlns:a16="http://schemas.microsoft.com/office/drawing/2014/main" xmlns="" id="{084BA77D-5DE9-EA84-EE1A-C4EB941E2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3046237"/>
              <a:ext cx="1889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Rectangle 220">
              <a:extLst>
                <a:ext uri="{FF2B5EF4-FFF2-40B4-BE49-F238E27FC236}">
                  <a16:creationId xmlns:a16="http://schemas.microsoft.com/office/drawing/2014/main" xmlns="" id="{EC939DA3-6BB1-DE4F-3775-D7BFCAAEC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3046237"/>
              <a:ext cx="349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Rectangle 221">
              <a:extLst>
                <a:ext uri="{FF2B5EF4-FFF2-40B4-BE49-F238E27FC236}">
                  <a16:creationId xmlns:a16="http://schemas.microsoft.com/office/drawing/2014/main" xmlns="" id="{D4158C8F-401C-A737-292C-C46BBB46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3046237"/>
              <a:ext cx="412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Rectangle 222">
              <a:extLst>
                <a:ext uri="{FF2B5EF4-FFF2-40B4-BE49-F238E27FC236}">
                  <a16:creationId xmlns:a16="http://schemas.microsoft.com/office/drawing/2014/main" xmlns="" id="{4B455483-1D23-2110-9E7A-ED91BC04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046237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Rectangle 223">
              <a:extLst>
                <a:ext uri="{FF2B5EF4-FFF2-40B4-BE49-F238E27FC236}">
                  <a16:creationId xmlns:a16="http://schemas.microsoft.com/office/drawing/2014/main" xmlns="" id="{3EA0A719-4D8F-1FB8-697D-BD86289D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046237"/>
              <a:ext cx="5270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Rectangle 224">
              <a:extLst>
                <a:ext uri="{FF2B5EF4-FFF2-40B4-BE49-F238E27FC236}">
                  <a16:creationId xmlns:a16="http://schemas.microsoft.com/office/drawing/2014/main" xmlns="" id="{27DFB229-D589-C621-5FF3-C0C344AB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3046237"/>
              <a:ext cx="10636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225">
              <a:extLst>
                <a:ext uri="{FF2B5EF4-FFF2-40B4-BE49-F238E27FC236}">
                  <a16:creationId xmlns:a16="http://schemas.microsoft.com/office/drawing/2014/main" xmlns="" id="{787C0990-A78F-3304-DB25-5BC14686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383" y="3095449"/>
              <a:ext cx="141288" cy="9525"/>
            </a:xfrm>
            <a:custGeom>
              <a:avLst/>
              <a:gdLst>
                <a:gd name="T0" fmla="*/ 22 w 89"/>
                <a:gd name="T1" fmla="*/ 0 h 6"/>
                <a:gd name="T2" fmla="*/ 22 w 89"/>
                <a:gd name="T3" fmla="*/ 4 h 6"/>
                <a:gd name="T4" fmla="*/ 3 w 89"/>
                <a:gd name="T5" fmla="*/ 4 h 6"/>
                <a:gd name="T6" fmla="*/ 3 w 89"/>
                <a:gd name="T7" fmla="*/ 0 h 6"/>
                <a:gd name="T8" fmla="*/ 0 w 89"/>
                <a:gd name="T9" fmla="*/ 0 h 6"/>
                <a:gd name="T10" fmla="*/ 0 w 89"/>
                <a:gd name="T11" fmla="*/ 6 h 6"/>
                <a:gd name="T12" fmla="*/ 89 w 89"/>
                <a:gd name="T13" fmla="*/ 6 h 6"/>
                <a:gd name="T14" fmla="*/ 89 w 89"/>
                <a:gd name="T15" fmla="*/ 0 h 6"/>
                <a:gd name="T16" fmla="*/ 22 w 8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">
                  <a:moveTo>
                    <a:pt x="22" y="0"/>
                  </a:moveTo>
                  <a:lnTo>
                    <a:pt x="22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0" name="Rectangle 226">
              <a:extLst>
                <a:ext uri="{FF2B5EF4-FFF2-40B4-BE49-F238E27FC236}">
                  <a16:creationId xmlns:a16="http://schemas.microsoft.com/office/drawing/2014/main" xmlns="" id="{77C6C112-4E78-9C98-6A92-3040A62F5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095449"/>
              <a:ext cx="73660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1" name="Rectangle 227">
              <a:extLst>
                <a:ext uri="{FF2B5EF4-FFF2-40B4-BE49-F238E27FC236}">
                  <a16:creationId xmlns:a16="http://schemas.microsoft.com/office/drawing/2014/main" xmlns="" id="{D5B868A7-9A7E-2B76-1334-4065618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3095449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2" name="Rectangle 228">
              <a:extLst>
                <a:ext uri="{FF2B5EF4-FFF2-40B4-BE49-F238E27FC236}">
                  <a16:creationId xmlns:a16="http://schemas.microsoft.com/office/drawing/2014/main" xmlns="" id="{0D0B14A0-BCCA-2C41-E177-BB295C20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095449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3" name="Rectangle 229">
              <a:extLst>
                <a:ext uri="{FF2B5EF4-FFF2-40B4-BE49-F238E27FC236}">
                  <a16:creationId xmlns:a16="http://schemas.microsoft.com/office/drawing/2014/main" xmlns="" id="{2A3274AE-3351-E604-3011-0B605ABA7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095449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4" name="Rectangle 230">
              <a:extLst>
                <a:ext uri="{FF2B5EF4-FFF2-40B4-BE49-F238E27FC236}">
                  <a16:creationId xmlns:a16="http://schemas.microsoft.com/office/drawing/2014/main" xmlns="" id="{91873EED-34CA-4026-8DBE-D6456EEA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144662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Rectangle 231">
              <a:extLst>
                <a:ext uri="{FF2B5EF4-FFF2-40B4-BE49-F238E27FC236}">
                  <a16:creationId xmlns:a16="http://schemas.microsoft.com/office/drawing/2014/main" xmlns="" id="{B1EF8F24-2000-375E-518A-6501723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144662"/>
              <a:ext cx="1412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Rectangle 232">
              <a:extLst>
                <a:ext uri="{FF2B5EF4-FFF2-40B4-BE49-F238E27FC236}">
                  <a16:creationId xmlns:a16="http://schemas.microsoft.com/office/drawing/2014/main" xmlns="" id="{6C060E36-879F-803A-9587-BA3220AA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144662"/>
              <a:ext cx="1762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Rectangle 233">
              <a:extLst>
                <a:ext uri="{FF2B5EF4-FFF2-40B4-BE49-F238E27FC236}">
                  <a16:creationId xmlns:a16="http://schemas.microsoft.com/office/drawing/2014/main" xmlns="" id="{D53C2041-858F-28F0-CFE0-C6B8602E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144662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Rectangle 235">
              <a:extLst>
                <a:ext uri="{FF2B5EF4-FFF2-40B4-BE49-F238E27FC236}">
                  <a16:creationId xmlns:a16="http://schemas.microsoft.com/office/drawing/2014/main" xmlns="" id="{19331C20-1B61-BFE2-9D1D-CDCA09A5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144662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Rectangle 236">
              <a:extLst>
                <a:ext uri="{FF2B5EF4-FFF2-40B4-BE49-F238E27FC236}">
                  <a16:creationId xmlns:a16="http://schemas.microsoft.com/office/drawing/2014/main" xmlns="" id="{35433442-91F0-716D-9C3F-72413AF7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193874"/>
              <a:ext cx="666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Rectangle 237">
              <a:extLst>
                <a:ext uri="{FF2B5EF4-FFF2-40B4-BE49-F238E27FC236}">
                  <a16:creationId xmlns:a16="http://schemas.microsoft.com/office/drawing/2014/main" xmlns="" id="{0650157B-7F2F-44C4-E5F4-4F8DE10A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193874"/>
              <a:ext cx="571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Rectangle 238">
              <a:extLst>
                <a:ext uri="{FF2B5EF4-FFF2-40B4-BE49-F238E27FC236}">
                  <a16:creationId xmlns:a16="http://schemas.microsoft.com/office/drawing/2014/main" xmlns="" id="{89F891B6-9EA0-6F7A-BC28-73D9936B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193874"/>
              <a:ext cx="1762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Rectangle 239">
              <a:extLst>
                <a:ext uri="{FF2B5EF4-FFF2-40B4-BE49-F238E27FC236}">
                  <a16:creationId xmlns:a16="http://schemas.microsoft.com/office/drawing/2014/main" xmlns="" id="{8720F7AB-F195-5EC1-D67A-AB91595C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193874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Rectangle 241">
              <a:extLst>
                <a:ext uri="{FF2B5EF4-FFF2-40B4-BE49-F238E27FC236}">
                  <a16:creationId xmlns:a16="http://schemas.microsoft.com/office/drawing/2014/main" xmlns="" id="{25C1958F-5788-E8BE-5BDA-6AB02937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193874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Rectangle 242">
              <a:extLst>
                <a:ext uri="{FF2B5EF4-FFF2-40B4-BE49-F238E27FC236}">
                  <a16:creationId xmlns:a16="http://schemas.microsoft.com/office/drawing/2014/main" xmlns="" id="{E84E8577-4A93-864F-FA72-22E953B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193874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Rectangle 244">
              <a:extLst>
                <a:ext uri="{FF2B5EF4-FFF2-40B4-BE49-F238E27FC236}">
                  <a16:creationId xmlns:a16="http://schemas.microsoft.com/office/drawing/2014/main" xmlns="" id="{669A6C6F-11A3-A001-D6AE-A4433D21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243087"/>
              <a:ext cx="666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Rectangle 245">
              <a:extLst>
                <a:ext uri="{FF2B5EF4-FFF2-40B4-BE49-F238E27FC236}">
                  <a16:creationId xmlns:a16="http://schemas.microsoft.com/office/drawing/2014/main" xmlns="" id="{BD8DB290-128D-BABB-D01C-A4A1ACC0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243087"/>
              <a:ext cx="777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Rectangle 246">
              <a:extLst>
                <a:ext uri="{FF2B5EF4-FFF2-40B4-BE49-F238E27FC236}">
                  <a16:creationId xmlns:a16="http://schemas.microsoft.com/office/drawing/2014/main" xmlns="" id="{1C296110-DB10-8FD9-10A9-F439A279F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233" y="3243087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Rectangle 247">
              <a:extLst>
                <a:ext uri="{FF2B5EF4-FFF2-40B4-BE49-F238E27FC236}">
                  <a16:creationId xmlns:a16="http://schemas.microsoft.com/office/drawing/2014/main" xmlns="" id="{9AA184D7-3AEC-A2DC-9B5F-2F4CB6DF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243087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Rectangle 248">
              <a:extLst>
                <a:ext uri="{FF2B5EF4-FFF2-40B4-BE49-F238E27FC236}">
                  <a16:creationId xmlns:a16="http://schemas.microsoft.com/office/drawing/2014/main" xmlns="" id="{A4419CF4-9F97-6698-D1CC-645DF5D22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243087"/>
              <a:ext cx="873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Rectangle 249">
              <a:extLst>
                <a:ext uri="{FF2B5EF4-FFF2-40B4-BE49-F238E27FC236}">
                  <a16:creationId xmlns:a16="http://schemas.microsoft.com/office/drawing/2014/main" xmlns="" id="{A9B76C09-60ED-CB59-CB43-69DCC5729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243087"/>
              <a:ext cx="4175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xmlns="" id="{F46006FA-71F9-5321-23E0-67889055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292299"/>
              <a:ext cx="873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Rectangle 251">
              <a:extLst>
                <a:ext uri="{FF2B5EF4-FFF2-40B4-BE49-F238E27FC236}">
                  <a16:creationId xmlns:a16="http://schemas.microsoft.com/office/drawing/2014/main" xmlns="" id="{826DD94F-5985-00FB-C9BF-8507EBF6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8" y="3292299"/>
              <a:ext cx="7620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Rectangle 252">
              <a:extLst>
                <a:ext uri="{FF2B5EF4-FFF2-40B4-BE49-F238E27FC236}">
                  <a16:creationId xmlns:a16="http://schemas.microsoft.com/office/drawing/2014/main" xmlns="" id="{048FDF66-96F3-891B-B7D8-1BA784E0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233" y="3292299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Rectangle 253">
              <a:extLst>
                <a:ext uri="{FF2B5EF4-FFF2-40B4-BE49-F238E27FC236}">
                  <a16:creationId xmlns:a16="http://schemas.microsoft.com/office/drawing/2014/main" xmlns="" id="{4644DF74-D9AC-025F-2918-E28E376E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292299"/>
              <a:ext cx="777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Rectangle 254">
              <a:extLst>
                <a:ext uri="{FF2B5EF4-FFF2-40B4-BE49-F238E27FC236}">
                  <a16:creationId xmlns:a16="http://schemas.microsoft.com/office/drawing/2014/main" xmlns="" id="{7E4603B0-BAE3-2DEA-C1AF-F53F1C85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292299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Rectangle 256">
              <a:extLst>
                <a:ext uri="{FF2B5EF4-FFF2-40B4-BE49-F238E27FC236}">
                  <a16:creationId xmlns:a16="http://schemas.microsoft.com/office/drawing/2014/main" xmlns="" id="{42D83D4C-E866-400C-85AB-992891EA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292299"/>
              <a:ext cx="4175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Rectangle 257">
              <a:extLst>
                <a:ext uri="{FF2B5EF4-FFF2-40B4-BE49-F238E27FC236}">
                  <a16:creationId xmlns:a16="http://schemas.microsoft.com/office/drawing/2014/main" xmlns="" id="{402358BF-7F22-768D-547C-60D36817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8" y="3339924"/>
              <a:ext cx="7620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Rectangle 260">
              <a:extLst>
                <a:ext uri="{FF2B5EF4-FFF2-40B4-BE49-F238E27FC236}">
                  <a16:creationId xmlns:a16="http://schemas.microsoft.com/office/drawing/2014/main" xmlns="" id="{D9328D24-D50E-1EA3-3FF0-B4CE78E9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339924"/>
              <a:ext cx="777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Rectangle 264">
              <a:extLst>
                <a:ext uri="{FF2B5EF4-FFF2-40B4-BE49-F238E27FC236}">
                  <a16:creationId xmlns:a16="http://schemas.microsoft.com/office/drawing/2014/main" xmlns="" id="{9123E4AC-5684-D73E-8D8C-A3B46E5E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339924"/>
              <a:ext cx="51593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Rectangle 270">
              <a:extLst>
                <a:ext uri="{FF2B5EF4-FFF2-40B4-BE49-F238E27FC236}">
                  <a16:creationId xmlns:a16="http://schemas.microsoft.com/office/drawing/2014/main" xmlns="" id="{68842F20-EB72-81A9-B65E-C0047BDC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390724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Rectangle 278">
              <a:extLst>
                <a:ext uri="{FF2B5EF4-FFF2-40B4-BE49-F238E27FC236}">
                  <a16:creationId xmlns:a16="http://schemas.microsoft.com/office/drawing/2014/main" xmlns="" id="{C8AD8986-AACA-6911-F867-32832133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683" y="2793824"/>
              <a:ext cx="36513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Rectangle 280">
              <a:extLst>
                <a:ext uri="{FF2B5EF4-FFF2-40B4-BE49-F238E27FC236}">
                  <a16:creationId xmlns:a16="http://schemas.microsoft.com/office/drawing/2014/main" xmlns="" id="{6E54A0C5-C561-F858-764A-A67B64D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683" y="2835099"/>
              <a:ext cx="36513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289">
              <a:extLst>
                <a:ext uri="{FF2B5EF4-FFF2-40B4-BE49-F238E27FC236}">
                  <a16:creationId xmlns:a16="http://schemas.microsoft.com/office/drawing/2014/main" xmlns="" id="{2305A691-CC98-EDD0-5BD8-16ABEC015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433" y="2962099"/>
              <a:ext cx="411163" cy="9525"/>
            </a:xfrm>
            <a:custGeom>
              <a:avLst/>
              <a:gdLst>
                <a:gd name="T0" fmla="*/ 259 w 259"/>
                <a:gd name="T1" fmla="*/ 0 h 6"/>
                <a:gd name="T2" fmla="*/ 96 w 259"/>
                <a:gd name="T3" fmla="*/ 0 h 6"/>
                <a:gd name="T4" fmla="*/ 96 w 259"/>
                <a:gd name="T5" fmla="*/ 5 h 6"/>
                <a:gd name="T6" fmla="*/ 7 w 259"/>
                <a:gd name="T7" fmla="*/ 5 h 6"/>
                <a:gd name="T8" fmla="*/ 7 w 259"/>
                <a:gd name="T9" fmla="*/ 0 h 6"/>
                <a:gd name="T10" fmla="*/ 0 w 259"/>
                <a:gd name="T11" fmla="*/ 0 h 6"/>
                <a:gd name="T12" fmla="*/ 0 w 259"/>
                <a:gd name="T13" fmla="*/ 6 h 6"/>
                <a:gd name="T14" fmla="*/ 74 w 259"/>
                <a:gd name="T15" fmla="*/ 6 h 6"/>
                <a:gd name="T16" fmla="*/ 74 w 259"/>
                <a:gd name="T17" fmla="*/ 6 h 6"/>
                <a:gd name="T18" fmla="*/ 130 w 259"/>
                <a:gd name="T19" fmla="*/ 6 h 6"/>
                <a:gd name="T20" fmla="*/ 130 w 259"/>
                <a:gd name="T21" fmla="*/ 6 h 6"/>
                <a:gd name="T22" fmla="*/ 139 w 259"/>
                <a:gd name="T23" fmla="*/ 6 h 6"/>
                <a:gd name="T24" fmla="*/ 139 w 259"/>
                <a:gd name="T25" fmla="*/ 1 h 6"/>
                <a:gd name="T26" fmla="*/ 173 w 259"/>
                <a:gd name="T27" fmla="*/ 1 h 6"/>
                <a:gd name="T28" fmla="*/ 173 w 259"/>
                <a:gd name="T29" fmla="*/ 6 h 6"/>
                <a:gd name="T30" fmla="*/ 193 w 259"/>
                <a:gd name="T31" fmla="*/ 6 h 6"/>
                <a:gd name="T32" fmla="*/ 193 w 259"/>
                <a:gd name="T33" fmla="*/ 3 h 6"/>
                <a:gd name="T34" fmla="*/ 259 w 259"/>
                <a:gd name="T35" fmla="*/ 3 h 6"/>
                <a:gd name="T36" fmla="*/ 259 w 259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6">
                  <a:moveTo>
                    <a:pt x="259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9" y="6"/>
                  </a:lnTo>
                  <a:lnTo>
                    <a:pt x="139" y="1"/>
                  </a:lnTo>
                  <a:lnTo>
                    <a:pt x="173" y="1"/>
                  </a:lnTo>
                  <a:lnTo>
                    <a:pt x="173" y="6"/>
                  </a:lnTo>
                  <a:lnTo>
                    <a:pt x="193" y="6"/>
                  </a:lnTo>
                  <a:lnTo>
                    <a:pt x="193" y="3"/>
                  </a:lnTo>
                  <a:lnTo>
                    <a:pt x="259" y="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290">
              <a:extLst>
                <a:ext uri="{FF2B5EF4-FFF2-40B4-BE49-F238E27FC236}">
                  <a16:creationId xmlns:a16="http://schemas.microsoft.com/office/drawing/2014/main" xmlns="" id="{7FC045E5-0594-949B-5764-BBCD27EE0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683" y="3003374"/>
              <a:ext cx="403225" cy="11113"/>
            </a:xfrm>
            <a:custGeom>
              <a:avLst/>
              <a:gdLst>
                <a:gd name="T0" fmla="*/ 254 w 254"/>
                <a:gd name="T1" fmla="*/ 0 h 7"/>
                <a:gd name="T2" fmla="*/ 180 w 254"/>
                <a:gd name="T3" fmla="*/ 0 h 7"/>
                <a:gd name="T4" fmla="*/ 180 w 254"/>
                <a:gd name="T5" fmla="*/ 2 h 7"/>
                <a:gd name="T6" fmla="*/ 101 w 254"/>
                <a:gd name="T7" fmla="*/ 2 h 7"/>
                <a:gd name="T8" fmla="*/ 101 w 254"/>
                <a:gd name="T9" fmla="*/ 0 h 7"/>
                <a:gd name="T10" fmla="*/ 0 w 254"/>
                <a:gd name="T11" fmla="*/ 0 h 7"/>
                <a:gd name="T12" fmla="*/ 0 w 254"/>
                <a:gd name="T13" fmla="*/ 7 h 7"/>
                <a:gd name="T14" fmla="*/ 254 w 254"/>
                <a:gd name="T15" fmla="*/ 7 h 7"/>
                <a:gd name="T16" fmla="*/ 254 w 25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7">
                  <a:moveTo>
                    <a:pt x="254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01" y="2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54" y="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5" name="Rectangle 291">
              <a:extLst>
                <a:ext uri="{FF2B5EF4-FFF2-40B4-BE49-F238E27FC236}">
                  <a16:creationId xmlns:a16="http://schemas.microsoft.com/office/drawing/2014/main" xmlns="" id="{07B26C51-E181-050F-C2F2-3B9EBA73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808" y="3003374"/>
              <a:ext cx="14288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6" name="Oval 306">
              <a:extLst>
                <a:ext uri="{FF2B5EF4-FFF2-40B4-BE49-F238E27FC236}">
                  <a16:creationId xmlns:a16="http://schemas.microsoft.com/office/drawing/2014/main" xmlns="" id="{123FDFEB-71AD-92CB-F8ED-A83FB729E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720" y="2909712"/>
              <a:ext cx="28575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7" name="Rectangle 307">
              <a:extLst>
                <a:ext uri="{FF2B5EF4-FFF2-40B4-BE49-F238E27FC236}">
                  <a16:creationId xmlns:a16="http://schemas.microsoft.com/office/drawing/2014/main" xmlns="" id="{89C1E181-81BB-6AF0-D997-1BD508FC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11312"/>
              <a:ext cx="9525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8" name="Rectangle 308">
              <a:extLst>
                <a:ext uri="{FF2B5EF4-FFF2-40B4-BE49-F238E27FC236}">
                  <a16:creationId xmlns:a16="http://schemas.microsoft.com/office/drawing/2014/main" xmlns="" id="{49CD015A-24BD-2A4B-E7AD-AB8DF8C9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70" y="3011312"/>
              <a:ext cx="125413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" name="Rectangle 309">
              <a:extLst>
                <a:ext uri="{FF2B5EF4-FFF2-40B4-BE49-F238E27FC236}">
                  <a16:creationId xmlns:a16="http://schemas.microsoft.com/office/drawing/2014/main" xmlns="" id="{C9D91AA2-BA63-CEA6-AF15-B80E2C0D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470" y="3011312"/>
              <a:ext cx="5238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" name="Rectangle 310">
              <a:extLst>
                <a:ext uri="{FF2B5EF4-FFF2-40B4-BE49-F238E27FC236}">
                  <a16:creationId xmlns:a16="http://schemas.microsoft.com/office/drawing/2014/main" xmlns="" id="{8C445B1E-3010-B06E-E992-5F4B2D44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11312"/>
              <a:ext cx="30163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Rectangle 311">
              <a:extLst>
                <a:ext uri="{FF2B5EF4-FFF2-40B4-BE49-F238E27FC236}">
                  <a16:creationId xmlns:a16="http://schemas.microsoft.com/office/drawing/2014/main" xmlns="" id="{4F9C4E3F-8C2A-1F38-9762-F5C5A177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358" y="3011312"/>
              <a:ext cx="155575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2" name="Rectangle 312">
              <a:extLst>
                <a:ext uri="{FF2B5EF4-FFF2-40B4-BE49-F238E27FC236}">
                  <a16:creationId xmlns:a16="http://schemas.microsoft.com/office/drawing/2014/main" xmlns="" id="{83E014DA-232B-C9CD-0C56-170311B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283" y="3011312"/>
              <a:ext cx="3175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Rectangle 313">
              <a:extLst>
                <a:ext uri="{FF2B5EF4-FFF2-40B4-BE49-F238E27FC236}">
                  <a16:creationId xmlns:a16="http://schemas.microsoft.com/office/drawing/2014/main" xmlns="" id="{A9F97699-AAE0-9121-FE5C-C3513938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208" y="3011312"/>
              <a:ext cx="5238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4" name="Rectangle 314">
              <a:extLst>
                <a:ext uri="{FF2B5EF4-FFF2-40B4-BE49-F238E27FC236}">
                  <a16:creationId xmlns:a16="http://schemas.microsoft.com/office/drawing/2014/main" xmlns="" id="{BFC083BD-86E9-DC4C-430E-4F159E54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19249"/>
              <a:ext cx="952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5" name="Rectangle 315">
              <a:extLst>
                <a:ext uri="{FF2B5EF4-FFF2-40B4-BE49-F238E27FC236}">
                  <a16:creationId xmlns:a16="http://schemas.microsoft.com/office/drawing/2014/main" xmlns="" id="{D7FBC69B-795D-8D68-E898-671E33BF6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470" y="3019249"/>
              <a:ext cx="523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6" name="Rectangle 316">
              <a:extLst>
                <a:ext uri="{FF2B5EF4-FFF2-40B4-BE49-F238E27FC236}">
                  <a16:creationId xmlns:a16="http://schemas.microsoft.com/office/drawing/2014/main" xmlns="" id="{DCD2D132-DF20-ED6E-5169-56BE22B4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70" y="3019249"/>
              <a:ext cx="1254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7" name="Rectangle 317">
              <a:extLst>
                <a:ext uri="{FF2B5EF4-FFF2-40B4-BE49-F238E27FC236}">
                  <a16:creationId xmlns:a16="http://schemas.microsoft.com/office/drawing/2014/main" xmlns="" id="{F55D94EB-34A9-D2DE-5646-C81451CA0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19249"/>
              <a:ext cx="301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8" name="Freeform 318">
              <a:extLst>
                <a:ext uri="{FF2B5EF4-FFF2-40B4-BE49-F238E27FC236}">
                  <a16:creationId xmlns:a16="http://schemas.microsoft.com/office/drawing/2014/main" xmlns="" id="{38E86FA0-0FF6-1F8C-3795-83616309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358" y="3019249"/>
              <a:ext cx="155575" cy="6350"/>
            </a:xfrm>
            <a:custGeom>
              <a:avLst/>
              <a:gdLst>
                <a:gd name="T0" fmla="*/ 0 w 98"/>
                <a:gd name="T1" fmla="*/ 0 h 4"/>
                <a:gd name="T2" fmla="*/ 0 w 98"/>
                <a:gd name="T3" fmla="*/ 4 h 4"/>
                <a:gd name="T4" fmla="*/ 58 w 98"/>
                <a:gd name="T5" fmla="*/ 4 h 4"/>
                <a:gd name="T6" fmla="*/ 58 w 98"/>
                <a:gd name="T7" fmla="*/ 1 h 4"/>
                <a:gd name="T8" fmla="*/ 61 w 98"/>
                <a:gd name="T9" fmla="*/ 1 h 4"/>
                <a:gd name="T10" fmla="*/ 61 w 98"/>
                <a:gd name="T11" fmla="*/ 4 h 4"/>
                <a:gd name="T12" fmla="*/ 98 w 98"/>
                <a:gd name="T13" fmla="*/ 4 h 4"/>
                <a:gd name="T14" fmla="*/ 98 w 98"/>
                <a:gd name="T15" fmla="*/ 0 h 4"/>
                <a:gd name="T16" fmla="*/ 0 w 9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">
                  <a:moveTo>
                    <a:pt x="0" y="0"/>
                  </a:moveTo>
                  <a:lnTo>
                    <a:pt x="0" y="4"/>
                  </a:lnTo>
                  <a:lnTo>
                    <a:pt x="58" y="4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98" y="4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9" name="Rectangle 319">
              <a:extLst>
                <a:ext uri="{FF2B5EF4-FFF2-40B4-BE49-F238E27FC236}">
                  <a16:creationId xmlns:a16="http://schemas.microsoft.com/office/drawing/2014/main" xmlns="" id="{83A645CB-5C02-04BC-604E-E94A5BFE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283" y="3019249"/>
              <a:ext cx="317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0" name="Rectangle 320">
              <a:extLst>
                <a:ext uri="{FF2B5EF4-FFF2-40B4-BE49-F238E27FC236}">
                  <a16:creationId xmlns:a16="http://schemas.microsoft.com/office/drawing/2014/main" xmlns="" id="{79629C7F-DCDE-DBA9-1231-54E3476F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208" y="3019249"/>
              <a:ext cx="523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Rectangle 321">
              <a:extLst>
                <a:ext uri="{FF2B5EF4-FFF2-40B4-BE49-F238E27FC236}">
                  <a16:creationId xmlns:a16="http://schemas.microsoft.com/office/drawing/2014/main" xmlns="" id="{2D5C1E28-3F69-3DFA-9DC4-C9732362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68462"/>
              <a:ext cx="161925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2" name="Rectangle 322">
              <a:extLst>
                <a:ext uri="{FF2B5EF4-FFF2-40B4-BE49-F238E27FC236}">
                  <a16:creationId xmlns:a16="http://schemas.microsoft.com/office/drawing/2014/main" xmlns="" id="{887E30F7-50F4-2CC1-5957-805D1EF65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208" y="3068462"/>
              <a:ext cx="635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3" name="Rectangle 323">
              <a:extLst>
                <a:ext uri="{FF2B5EF4-FFF2-40B4-BE49-F238E27FC236}">
                  <a16:creationId xmlns:a16="http://schemas.microsoft.com/office/drawing/2014/main" xmlns="" id="{D07DE3C0-2958-02B7-5E1E-E31B1A66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583" y="3068462"/>
              <a:ext cx="508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Rectangle 324">
              <a:extLst>
                <a:ext uri="{FF2B5EF4-FFF2-40B4-BE49-F238E27FC236}">
                  <a16:creationId xmlns:a16="http://schemas.microsoft.com/office/drawing/2014/main" xmlns="" id="{A9C87F42-40BF-10D4-7031-A6F8DF25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68462"/>
              <a:ext cx="1270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5" name="Rectangle 325">
              <a:extLst>
                <a:ext uri="{FF2B5EF4-FFF2-40B4-BE49-F238E27FC236}">
                  <a16:creationId xmlns:a16="http://schemas.microsoft.com/office/drawing/2014/main" xmlns="" id="{8F737F2E-0F17-9FDB-EF80-CEA5F36B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458" y="3068462"/>
              <a:ext cx="8413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6" name="Rectangle 326">
              <a:extLst>
                <a:ext uri="{FF2B5EF4-FFF2-40B4-BE49-F238E27FC236}">
                  <a16:creationId xmlns:a16="http://schemas.microsoft.com/office/drawing/2014/main" xmlns="" id="{0B11DA3C-EEAA-96AE-98EB-9769A286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195" y="3068462"/>
              <a:ext cx="5873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7" name="Rectangle 328">
              <a:extLst>
                <a:ext uri="{FF2B5EF4-FFF2-40B4-BE49-F238E27FC236}">
                  <a16:creationId xmlns:a16="http://schemas.microsoft.com/office/drawing/2014/main" xmlns="" id="{503A2539-247F-A82F-56D8-96C11196C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77987"/>
              <a:ext cx="161925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Rectangle 335">
              <a:extLst>
                <a:ext uri="{FF2B5EF4-FFF2-40B4-BE49-F238E27FC236}">
                  <a16:creationId xmlns:a16="http://schemas.microsoft.com/office/drawing/2014/main" xmlns="" id="{8A63A2F4-460E-58C3-63CE-D2DED280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008" y="3147837"/>
              <a:ext cx="38100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Rectangle 341">
              <a:extLst>
                <a:ext uri="{FF2B5EF4-FFF2-40B4-BE49-F238E27FC236}">
                  <a16:creationId xmlns:a16="http://schemas.microsoft.com/office/drawing/2014/main" xmlns="" id="{0F432319-06C9-F259-1DB4-B9461B08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108" y="3252612"/>
              <a:ext cx="63500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Rectangle 342">
              <a:extLst>
                <a:ext uri="{FF2B5EF4-FFF2-40B4-BE49-F238E27FC236}">
                  <a16:creationId xmlns:a16="http://schemas.microsoft.com/office/drawing/2014/main" xmlns="" id="{5F7F5B29-BF32-0AED-5197-26DB4EB5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195" y="3252612"/>
              <a:ext cx="12700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Rectangle 343">
              <a:extLst>
                <a:ext uri="{FF2B5EF4-FFF2-40B4-BE49-F238E27FC236}">
                  <a16:creationId xmlns:a16="http://schemas.microsoft.com/office/drawing/2014/main" xmlns="" id="{ED7D16FE-F0B8-BFB6-B40E-FE7C974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170" y="3217687"/>
              <a:ext cx="428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Rectangle 351">
              <a:extLst>
                <a:ext uri="{FF2B5EF4-FFF2-40B4-BE49-F238E27FC236}">
                  <a16:creationId xmlns:a16="http://schemas.microsoft.com/office/drawing/2014/main" xmlns="" id="{39620BC1-431A-D1FB-93CE-C2E1CD2F4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045" y="3217687"/>
              <a:ext cx="301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Rectangle 353">
              <a:extLst>
                <a:ext uri="{FF2B5EF4-FFF2-40B4-BE49-F238E27FC236}">
                  <a16:creationId xmlns:a16="http://schemas.microsoft.com/office/drawing/2014/main" xmlns="" id="{BE2F7C67-E782-B455-0AB7-BB4FE1A4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045" y="3252612"/>
              <a:ext cx="301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Rectangle 356">
              <a:extLst>
                <a:ext uri="{FF2B5EF4-FFF2-40B4-BE49-F238E27FC236}">
                  <a16:creationId xmlns:a16="http://schemas.microsoft.com/office/drawing/2014/main" xmlns="" id="{0183ABBA-2A06-B674-6BCD-14CA9DD4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258" y="3351037"/>
              <a:ext cx="3651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Rectangle 359">
              <a:extLst>
                <a:ext uri="{FF2B5EF4-FFF2-40B4-BE49-F238E27FC236}">
                  <a16:creationId xmlns:a16="http://schemas.microsoft.com/office/drawing/2014/main" xmlns="" id="{92F82342-9A4F-DBB3-86E2-B48FBC7B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258" y="3387549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Rectangle 360">
              <a:extLst>
                <a:ext uri="{FF2B5EF4-FFF2-40B4-BE49-F238E27FC236}">
                  <a16:creationId xmlns:a16="http://schemas.microsoft.com/office/drawing/2014/main" xmlns="" id="{0FC08FD3-1E2F-259C-CE43-30D5FFA2B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295" y="3351037"/>
              <a:ext cx="2857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Rectangle 361">
              <a:extLst>
                <a:ext uri="{FF2B5EF4-FFF2-40B4-BE49-F238E27FC236}">
                  <a16:creationId xmlns:a16="http://schemas.microsoft.com/office/drawing/2014/main" xmlns="" id="{40DE48AB-316C-8158-959B-D6D398FD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70" y="3351037"/>
              <a:ext cx="2857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Rectangle 362">
              <a:extLst>
                <a:ext uri="{FF2B5EF4-FFF2-40B4-BE49-F238E27FC236}">
                  <a16:creationId xmlns:a16="http://schemas.microsoft.com/office/drawing/2014/main" xmlns="" id="{96A3B01F-8F51-5D6D-0C3A-0AD075D6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295" y="3387549"/>
              <a:ext cx="2857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Rectangle 363">
              <a:extLst>
                <a:ext uri="{FF2B5EF4-FFF2-40B4-BE49-F238E27FC236}">
                  <a16:creationId xmlns:a16="http://schemas.microsoft.com/office/drawing/2014/main" xmlns="" id="{3C774F31-0A16-5857-61F2-8226974C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70" y="3387549"/>
              <a:ext cx="2857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xmlns="" id="{9A8AAAB6-EEFF-350C-71F7-29936E123209}"/>
                </a:ext>
              </a:extLst>
            </p:cNvPr>
            <p:cNvGrpSpPr/>
            <p:nvPr/>
          </p:nvGrpSpPr>
          <p:grpSpPr>
            <a:xfrm>
              <a:off x="2078038" y="638752"/>
              <a:ext cx="8026400" cy="5912861"/>
              <a:chOff x="2078038" y="638752"/>
              <a:chExt cx="8026400" cy="5912861"/>
            </a:xfrm>
          </p:grpSpPr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xmlns="" id="{3DC9245D-C509-1BC9-D854-85B134C231DA}"/>
                  </a:ext>
                </a:extLst>
              </p:cNvPr>
              <p:cNvGrpSpPr/>
              <p:nvPr/>
            </p:nvGrpSpPr>
            <p:grpSpPr>
              <a:xfrm>
                <a:off x="2078038" y="638752"/>
                <a:ext cx="8026400" cy="5912861"/>
                <a:chOff x="2078038" y="638752"/>
                <a:chExt cx="8026400" cy="5912861"/>
              </a:xfrm>
            </p:grpSpPr>
            <p:sp>
              <p:nvSpPr>
                <p:cNvPr id="551" name="Freeform 8">
                  <a:extLst>
                    <a:ext uri="{FF2B5EF4-FFF2-40B4-BE49-F238E27FC236}">
                      <a16:creationId xmlns:a16="http://schemas.microsoft.com/office/drawing/2014/main" xmlns="" id="{AD89DD5C-BA12-3542-899D-76836A70C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6700" y="3497222"/>
                  <a:ext cx="361950" cy="368827"/>
                </a:xfrm>
                <a:custGeom>
                  <a:avLst/>
                  <a:gdLst>
                    <a:gd name="T0" fmla="*/ 644 w 793"/>
                    <a:gd name="T1" fmla="*/ 0 h 916"/>
                    <a:gd name="T2" fmla="*/ 0 w 793"/>
                    <a:gd name="T3" fmla="*/ 103 h 916"/>
                    <a:gd name="T4" fmla="*/ 17 w 793"/>
                    <a:gd name="T5" fmla="*/ 818 h 916"/>
                    <a:gd name="T6" fmla="*/ 686 w 793"/>
                    <a:gd name="T7" fmla="*/ 861 h 916"/>
                    <a:gd name="T8" fmla="*/ 644 w 793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3" h="916">
                      <a:moveTo>
                        <a:pt x="644" y="0"/>
                      </a:moveTo>
                      <a:lnTo>
                        <a:pt x="0" y="103"/>
                      </a:lnTo>
                      <a:cubicBezTo>
                        <a:pt x="107" y="333"/>
                        <a:pt x="69" y="587"/>
                        <a:pt x="17" y="818"/>
                      </a:cubicBezTo>
                      <a:cubicBezTo>
                        <a:pt x="240" y="825"/>
                        <a:pt x="468" y="916"/>
                        <a:pt x="686" y="861"/>
                      </a:cubicBezTo>
                      <a:cubicBezTo>
                        <a:pt x="793" y="596"/>
                        <a:pt x="740" y="268"/>
                        <a:pt x="644" y="0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2" name="Freeform 9">
                  <a:extLst>
                    <a:ext uri="{FF2B5EF4-FFF2-40B4-BE49-F238E27FC236}">
                      <a16:creationId xmlns:a16="http://schemas.microsoft.com/office/drawing/2014/main" xmlns="" id="{B1C1C807-0A2A-BECE-AD0F-EB54D1558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9400" y="3467772"/>
                  <a:ext cx="363538" cy="368827"/>
                </a:xfrm>
                <a:custGeom>
                  <a:avLst/>
                  <a:gdLst>
                    <a:gd name="T0" fmla="*/ 645 w 794"/>
                    <a:gd name="T1" fmla="*/ 0 h 916"/>
                    <a:gd name="T2" fmla="*/ 0 w 794"/>
                    <a:gd name="T3" fmla="*/ 102 h 916"/>
                    <a:gd name="T4" fmla="*/ 17 w 794"/>
                    <a:gd name="T5" fmla="*/ 817 h 916"/>
                    <a:gd name="T6" fmla="*/ 686 w 794"/>
                    <a:gd name="T7" fmla="*/ 861 h 916"/>
                    <a:gd name="T8" fmla="*/ 645 w 794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4" h="916">
                      <a:moveTo>
                        <a:pt x="645" y="0"/>
                      </a:moveTo>
                      <a:lnTo>
                        <a:pt x="0" y="102"/>
                      </a:lnTo>
                      <a:cubicBezTo>
                        <a:pt x="108" y="333"/>
                        <a:pt x="70" y="587"/>
                        <a:pt x="17" y="817"/>
                      </a:cubicBezTo>
                      <a:cubicBezTo>
                        <a:pt x="241" y="825"/>
                        <a:pt x="468" y="916"/>
                        <a:pt x="686" y="861"/>
                      </a:cubicBezTo>
                      <a:cubicBezTo>
                        <a:pt x="794" y="596"/>
                        <a:pt x="740" y="267"/>
                        <a:pt x="645" y="0"/>
                      </a:cubicBezTo>
                    </a:path>
                  </a:pathLst>
                </a:custGeom>
                <a:solidFill>
                  <a:srgbClr val="BEE4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3" name="Freeform 10">
                  <a:extLst>
                    <a:ext uri="{FF2B5EF4-FFF2-40B4-BE49-F238E27FC236}">
                      <a16:creationId xmlns:a16="http://schemas.microsoft.com/office/drawing/2014/main" xmlns="" id="{A2D52FD9-41DE-3A30-E096-6B8A0AB59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6075" y="3554720"/>
                  <a:ext cx="188913" cy="32255"/>
                </a:xfrm>
                <a:custGeom>
                  <a:avLst/>
                  <a:gdLst>
                    <a:gd name="T0" fmla="*/ 22 w 415"/>
                    <a:gd name="T1" fmla="*/ 75 h 79"/>
                    <a:gd name="T2" fmla="*/ 399 w 415"/>
                    <a:gd name="T3" fmla="*/ 24 h 79"/>
                    <a:gd name="T4" fmla="*/ 399 w 415"/>
                    <a:gd name="T5" fmla="*/ 0 h 79"/>
                    <a:gd name="T6" fmla="*/ 16 w 415"/>
                    <a:gd name="T7" fmla="*/ 52 h 79"/>
                    <a:gd name="T8" fmla="*/ 22 w 415"/>
                    <a:gd name="T9" fmla="*/ 75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79">
                      <a:moveTo>
                        <a:pt x="22" y="75"/>
                      </a:moveTo>
                      <a:cubicBezTo>
                        <a:pt x="146" y="41"/>
                        <a:pt x="271" y="25"/>
                        <a:pt x="399" y="24"/>
                      </a:cubicBezTo>
                      <a:cubicBezTo>
                        <a:pt x="415" y="24"/>
                        <a:pt x="415" y="0"/>
                        <a:pt x="399" y="0"/>
                      </a:cubicBezTo>
                      <a:cubicBezTo>
                        <a:pt x="269" y="0"/>
                        <a:pt x="141" y="17"/>
                        <a:pt x="16" y="52"/>
                      </a:cubicBezTo>
                      <a:cubicBezTo>
                        <a:pt x="0" y="56"/>
                        <a:pt x="7" y="79"/>
                        <a:pt x="22" y="75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4" name="Freeform 11">
                  <a:extLst>
                    <a:ext uri="{FF2B5EF4-FFF2-40B4-BE49-F238E27FC236}">
                      <a16:creationId xmlns:a16="http://schemas.microsoft.com/office/drawing/2014/main" xmlns="" id="{B4F366DD-061D-7193-5FAB-13E73A22D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0363" y="3581365"/>
                  <a:ext cx="230188" cy="43474"/>
                </a:xfrm>
                <a:custGeom>
                  <a:avLst/>
                  <a:gdLst>
                    <a:gd name="T0" fmla="*/ 21 w 505"/>
                    <a:gd name="T1" fmla="*/ 106 h 110"/>
                    <a:gd name="T2" fmla="*/ 490 w 505"/>
                    <a:gd name="T3" fmla="*/ 26 h 110"/>
                    <a:gd name="T4" fmla="*/ 483 w 505"/>
                    <a:gd name="T5" fmla="*/ 2 h 110"/>
                    <a:gd name="T6" fmla="*/ 15 w 505"/>
                    <a:gd name="T7" fmla="*/ 83 h 110"/>
                    <a:gd name="T8" fmla="*/ 21 w 505"/>
                    <a:gd name="T9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5" h="110">
                      <a:moveTo>
                        <a:pt x="21" y="106"/>
                      </a:moveTo>
                      <a:cubicBezTo>
                        <a:pt x="174" y="63"/>
                        <a:pt x="333" y="47"/>
                        <a:pt x="490" y="26"/>
                      </a:cubicBezTo>
                      <a:cubicBezTo>
                        <a:pt x="505" y="24"/>
                        <a:pt x="499" y="0"/>
                        <a:pt x="483" y="2"/>
                      </a:cubicBezTo>
                      <a:cubicBezTo>
                        <a:pt x="326" y="23"/>
                        <a:pt x="168" y="40"/>
                        <a:pt x="15" y="83"/>
                      </a:cubicBezTo>
                      <a:cubicBezTo>
                        <a:pt x="0" y="87"/>
                        <a:pt x="6" y="110"/>
                        <a:pt x="21" y="106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5" name="Freeform 12">
                  <a:extLst>
                    <a:ext uri="{FF2B5EF4-FFF2-40B4-BE49-F238E27FC236}">
                      <a16:creationId xmlns:a16="http://schemas.microsoft.com/office/drawing/2014/main" xmlns="" id="{DC6875D1-8A7B-FA63-CC60-D5D587E21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0838" y="3612218"/>
                  <a:ext cx="209550" cy="50486"/>
                </a:xfrm>
                <a:custGeom>
                  <a:avLst/>
                  <a:gdLst>
                    <a:gd name="T0" fmla="*/ 16 w 459"/>
                    <a:gd name="T1" fmla="*/ 123 h 124"/>
                    <a:gd name="T2" fmla="*/ 444 w 459"/>
                    <a:gd name="T3" fmla="*/ 27 h 124"/>
                    <a:gd name="T4" fmla="*/ 437 w 459"/>
                    <a:gd name="T5" fmla="*/ 4 h 124"/>
                    <a:gd name="T6" fmla="*/ 16 w 459"/>
                    <a:gd name="T7" fmla="*/ 98 h 124"/>
                    <a:gd name="T8" fmla="*/ 16 w 459"/>
                    <a:gd name="T9" fmla="*/ 12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124">
                      <a:moveTo>
                        <a:pt x="16" y="123"/>
                      </a:moveTo>
                      <a:cubicBezTo>
                        <a:pt x="163" y="114"/>
                        <a:pt x="301" y="58"/>
                        <a:pt x="444" y="27"/>
                      </a:cubicBezTo>
                      <a:cubicBezTo>
                        <a:pt x="459" y="24"/>
                        <a:pt x="453" y="0"/>
                        <a:pt x="437" y="4"/>
                      </a:cubicBezTo>
                      <a:cubicBezTo>
                        <a:pt x="297" y="34"/>
                        <a:pt x="161" y="90"/>
                        <a:pt x="16" y="98"/>
                      </a:cubicBezTo>
                      <a:cubicBezTo>
                        <a:pt x="0" y="99"/>
                        <a:pt x="0" y="124"/>
                        <a:pt x="16" y="123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6" name="Freeform 13">
                  <a:extLst>
                    <a:ext uri="{FF2B5EF4-FFF2-40B4-BE49-F238E27FC236}">
                      <a16:creationId xmlns:a16="http://schemas.microsoft.com/office/drawing/2014/main" xmlns="" id="{53D886F6-8DEC-6C5C-735B-B3FD6691C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9413" y="3636058"/>
                  <a:ext cx="223838" cy="57498"/>
                </a:xfrm>
                <a:custGeom>
                  <a:avLst/>
                  <a:gdLst>
                    <a:gd name="T0" fmla="*/ 22 w 491"/>
                    <a:gd name="T1" fmla="*/ 137 h 140"/>
                    <a:gd name="T2" fmla="*/ 476 w 491"/>
                    <a:gd name="T3" fmla="*/ 27 h 140"/>
                    <a:gd name="T4" fmla="*/ 470 w 491"/>
                    <a:gd name="T5" fmla="*/ 3 h 140"/>
                    <a:gd name="T6" fmla="*/ 16 w 491"/>
                    <a:gd name="T7" fmla="*/ 113 h 140"/>
                    <a:gd name="T8" fmla="*/ 22 w 491"/>
                    <a:gd name="T9" fmla="*/ 13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" h="140">
                      <a:moveTo>
                        <a:pt x="22" y="137"/>
                      </a:moveTo>
                      <a:cubicBezTo>
                        <a:pt x="173" y="99"/>
                        <a:pt x="325" y="63"/>
                        <a:pt x="476" y="27"/>
                      </a:cubicBezTo>
                      <a:cubicBezTo>
                        <a:pt x="491" y="23"/>
                        <a:pt x="485" y="0"/>
                        <a:pt x="470" y="3"/>
                      </a:cubicBezTo>
                      <a:cubicBezTo>
                        <a:pt x="318" y="39"/>
                        <a:pt x="167" y="75"/>
                        <a:pt x="16" y="113"/>
                      </a:cubicBezTo>
                      <a:cubicBezTo>
                        <a:pt x="0" y="117"/>
                        <a:pt x="7" y="140"/>
                        <a:pt x="22" y="137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7" name="Freeform 6">
                  <a:extLst>
                    <a:ext uri="{FF2B5EF4-FFF2-40B4-BE49-F238E27FC236}">
                      <a16:creationId xmlns:a16="http://schemas.microsoft.com/office/drawing/2014/main" xmlns="" id="{2CD7C9D3-5E6B-19FC-9722-14B177743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538" y="638752"/>
                  <a:ext cx="7962900" cy="5912861"/>
                </a:xfrm>
                <a:custGeom>
                  <a:avLst/>
                  <a:gdLst>
                    <a:gd name="T0" fmla="*/ 17259 w 17445"/>
                    <a:gd name="T1" fmla="*/ 11544 h 13954"/>
                    <a:gd name="T2" fmla="*/ 16431 w 17445"/>
                    <a:gd name="T3" fmla="*/ 13611 h 13954"/>
                    <a:gd name="T4" fmla="*/ 16192 w 17445"/>
                    <a:gd name="T5" fmla="*/ 13954 h 13954"/>
                    <a:gd name="T6" fmla="*/ 1267 w 17445"/>
                    <a:gd name="T7" fmla="*/ 13954 h 13954"/>
                    <a:gd name="T8" fmla="*/ 1050 w 17445"/>
                    <a:gd name="T9" fmla="*/ 13611 h 13954"/>
                    <a:gd name="T10" fmla="*/ 197 w 17445"/>
                    <a:gd name="T11" fmla="*/ 11371 h 13954"/>
                    <a:gd name="T12" fmla="*/ 1069 w 17445"/>
                    <a:gd name="T13" fmla="*/ 8214 h 13954"/>
                    <a:gd name="T14" fmla="*/ 2674 w 17445"/>
                    <a:gd name="T15" fmla="*/ 7164 h 13954"/>
                    <a:gd name="T16" fmla="*/ 7244 w 17445"/>
                    <a:gd name="T17" fmla="*/ 1098 h 13954"/>
                    <a:gd name="T18" fmla="*/ 16737 w 17445"/>
                    <a:gd name="T19" fmla="*/ 5139 h 13954"/>
                    <a:gd name="T20" fmla="*/ 15811 w 17445"/>
                    <a:gd name="T21" fmla="*/ 8119 h 13954"/>
                    <a:gd name="T22" fmla="*/ 15850 w 17445"/>
                    <a:gd name="T23" fmla="*/ 8081 h 13954"/>
                    <a:gd name="T24" fmla="*/ 17259 w 17445"/>
                    <a:gd name="T25" fmla="*/ 11544 h 13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445" h="13954">
                      <a:moveTo>
                        <a:pt x="17259" y="11544"/>
                      </a:moveTo>
                      <a:cubicBezTo>
                        <a:pt x="17148" y="12276"/>
                        <a:pt x="16845" y="12976"/>
                        <a:pt x="16431" y="13611"/>
                      </a:cubicBezTo>
                      <a:cubicBezTo>
                        <a:pt x="16355" y="13728"/>
                        <a:pt x="16275" y="13842"/>
                        <a:pt x="16192" y="13954"/>
                      </a:cubicBezTo>
                      <a:lnTo>
                        <a:pt x="1267" y="13954"/>
                      </a:lnTo>
                      <a:cubicBezTo>
                        <a:pt x="1192" y="13843"/>
                        <a:pt x="1120" y="13729"/>
                        <a:pt x="1050" y="13611"/>
                      </a:cubicBezTo>
                      <a:cubicBezTo>
                        <a:pt x="630" y="12902"/>
                        <a:pt x="315" y="12076"/>
                        <a:pt x="197" y="11371"/>
                      </a:cubicBezTo>
                      <a:cubicBezTo>
                        <a:pt x="0" y="10194"/>
                        <a:pt x="267" y="9135"/>
                        <a:pt x="1069" y="8214"/>
                      </a:cubicBezTo>
                      <a:cubicBezTo>
                        <a:pt x="1516" y="7702"/>
                        <a:pt x="2068" y="7446"/>
                        <a:pt x="2674" y="7164"/>
                      </a:cubicBezTo>
                      <a:cubicBezTo>
                        <a:pt x="1718" y="4366"/>
                        <a:pt x="4655" y="1896"/>
                        <a:pt x="7244" y="1098"/>
                      </a:cubicBezTo>
                      <a:cubicBezTo>
                        <a:pt x="10806" y="0"/>
                        <a:pt x="16549" y="780"/>
                        <a:pt x="16737" y="5139"/>
                      </a:cubicBezTo>
                      <a:cubicBezTo>
                        <a:pt x="16785" y="6239"/>
                        <a:pt x="16569" y="7258"/>
                        <a:pt x="15811" y="8119"/>
                      </a:cubicBezTo>
                      <a:cubicBezTo>
                        <a:pt x="15826" y="8115"/>
                        <a:pt x="15839" y="8091"/>
                        <a:pt x="15850" y="8081"/>
                      </a:cubicBezTo>
                      <a:cubicBezTo>
                        <a:pt x="17043" y="8724"/>
                        <a:pt x="17445" y="10326"/>
                        <a:pt x="17259" y="11544"/>
                      </a:cubicBezTo>
                    </a:path>
                  </a:pathLst>
                </a:custGeom>
                <a:solidFill>
                  <a:srgbClr val="DBD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8" name="Freeform 26">
                  <a:extLst>
                    <a:ext uri="{FF2B5EF4-FFF2-40B4-BE49-F238E27FC236}">
                      <a16:creationId xmlns:a16="http://schemas.microsoft.com/office/drawing/2014/main" xmlns="" id="{B8B0B296-9DF0-D08B-7306-46DDEB05B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5963" y="2327635"/>
                  <a:ext cx="361950" cy="370229"/>
                </a:xfrm>
                <a:custGeom>
                  <a:avLst/>
                  <a:gdLst>
                    <a:gd name="T0" fmla="*/ 644 w 793"/>
                    <a:gd name="T1" fmla="*/ 0 h 916"/>
                    <a:gd name="T2" fmla="*/ 0 w 793"/>
                    <a:gd name="T3" fmla="*/ 102 h 916"/>
                    <a:gd name="T4" fmla="*/ 17 w 793"/>
                    <a:gd name="T5" fmla="*/ 817 h 916"/>
                    <a:gd name="T6" fmla="*/ 686 w 793"/>
                    <a:gd name="T7" fmla="*/ 861 h 916"/>
                    <a:gd name="T8" fmla="*/ 644 w 793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3" h="916">
                      <a:moveTo>
                        <a:pt x="644" y="0"/>
                      </a:moveTo>
                      <a:lnTo>
                        <a:pt x="0" y="102"/>
                      </a:lnTo>
                      <a:cubicBezTo>
                        <a:pt x="107" y="333"/>
                        <a:pt x="69" y="587"/>
                        <a:pt x="17" y="817"/>
                      </a:cubicBezTo>
                      <a:cubicBezTo>
                        <a:pt x="240" y="824"/>
                        <a:pt x="468" y="916"/>
                        <a:pt x="686" y="861"/>
                      </a:cubicBezTo>
                      <a:cubicBezTo>
                        <a:pt x="793" y="596"/>
                        <a:pt x="740" y="267"/>
                        <a:pt x="644" y="0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9" name="Freeform 27">
                  <a:extLst>
                    <a:ext uri="{FF2B5EF4-FFF2-40B4-BE49-F238E27FC236}">
                      <a16:creationId xmlns:a16="http://schemas.microsoft.com/office/drawing/2014/main" xmlns="" id="{85138031-0262-1A81-D986-261DF10B4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0250" y="2298184"/>
                  <a:ext cx="361950" cy="370229"/>
                </a:xfrm>
                <a:custGeom>
                  <a:avLst/>
                  <a:gdLst>
                    <a:gd name="T0" fmla="*/ 645 w 794"/>
                    <a:gd name="T1" fmla="*/ 0 h 917"/>
                    <a:gd name="T2" fmla="*/ 0 w 794"/>
                    <a:gd name="T3" fmla="*/ 103 h 917"/>
                    <a:gd name="T4" fmla="*/ 17 w 794"/>
                    <a:gd name="T5" fmla="*/ 818 h 917"/>
                    <a:gd name="T6" fmla="*/ 686 w 794"/>
                    <a:gd name="T7" fmla="*/ 862 h 917"/>
                    <a:gd name="T8" fmla="*/ 645 w 7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4" h="917">
                      <a:moveTo>
                        <a:pt x="645" y="0"/>
                      </a:moveTo>
                      <a:lnTo>
                        <a:pt x="0" y="103"/>
                      </a:lnTo>
                      <a:cubicBezTo>
                        <a:pt x="108" y="333"/>
                        <a:pt x="70" y="588"/>
                        <a:pt x="17" y="818"/>
                      </a:cubicBezTo>
                      <a:cubicBezTo>
                        <a:pt x="241" y="825"/>
                        <a:pt x="468" y="917"/>
                        <a:pt x="686" y="862"/>
                      </a:cubicBezTo>
                      <a:cubicBezTo>
                        <a:pt x="794" y="597"/>
                        <a:pt x="740" y="268"/>
                        <a:pt x="645" y="0"/>
                      </a:cubicBezTo>
                    </a:path>
                  </a:pathLst>
                </a:custGeom>
                <a:solidFill>
                  <a:srgbClr val="BEE4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0" name="Freeform 28">
                  <a:extLst>
                    <a:ext uri="{FF2B5EF4-FFF2-40B4-BE49-F238E27FC236}">
                      <a16:creationId xmlns:a16="http://schemas.microsoft.com/office/drawing/2014/main" xmlns="" id="{72980F08-5AEA-15AB-D254-A27C8254B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5338" y="2386535"/>
                  <a:ext cx="190500" cy="32255"/>
                </a:xfrm>
                <a:custGeom>
                  <a:avLst/>
                  <a:gdLst>
                    <a:gd name="T0" fmla="*/ 22 w 415"/>
                    <a:gd name="T1" fmla="*/ 75 h 80"/>
                    <a:gd name="T2" fmla="*/ 399 w 415"/>
                    <a:gd name="T3" fmla="*/ 25 h 80"/>
                    <a:gd name="T4" fmla="*/ 399 w 415"/>
                    <a:gd name="T5" fmla="*/ 0 h 80"/>
                    <a:gd name="T6" fmla="*/ 16 w 415"/>
                    <a:gd name="T7" fmla="*/ 52 h 80"/>
                    <a:gd name="T8" fmla="*/ 22 w 415"/>
                    <a:gd name="T9" fmla="*/ 7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0">
                      <a:moveTo>
                        <a:pt x="22" y="75"/>
                      </a:moveTo>
                      <a:cubicBezTo>
                        <a:pt x="146" y="42"/>
                        <a:pt x="271" y="25"/>
                        <a:pt x="399" y="25"/>
                      </a:cubicBezTo>
                      <a:cubicBezTo>
                        <a:pt x="415" y="25"/>
                        <a:pt x="415" y="0"/>
                        <a:pt x="399" y="0"/>
                      </a:cubicBezTo>
                      <a:cubicBezTo>
                        <a:pt x="269" y="1"/>
                        <a:pt x="141" y="17"/>
                        <a:pt x="16" y="52"/>
                      </a:cubicBezTo>
                      <a:cubicBezTo>
                        <a:pt x="0" y="56"/>
                        <a:pt x="7" y="80"/>
                        <a:pt x="22" y="75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1" name="Freeform 29">
                  <a:extLst>
                    <a:ext uri="{FF2B5EF4-FFF2-40B4-BE49-F238E27FC236}">
                      <a16:creationId xmlns:a16="http://schemas.microsoft.com/office/drawing/2014/main" xmlns="" id="{A4D024F5-846B-8A9E-512F-2610E5C41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625" y="2411778"/>
                  <a:ext cx="230188" cy="44876"/>
                </a:xfrm>
                <a:custGeom>
                  <a:avLst/>
                  <a:gdLst>
                    <a:gd name="T0" fmla="*/ 21 w 505"/>
                    <a:gd name="T1" fmla="*/ 106 h 110"/>
                    <a:gd name="T2" fmla="*/ 490 w 505"/>
                    <a:gd name="T3" fmla="*/ 25 h 110"/>
                    <a:gd name="T4" fmla="*/ 483 w 505"/>
                    <a:gd name="T5" fmla="*/ 2 h 110"/>
                    <a:gd name="T6" fmla="*/ 15 w 505"/>
                    <a:gd name="T7" fmla="*/ 82 h 110"/>
                    <a:gd name="T8" fmla="*/ 21 w 505"/>
                    <a:gd name="T9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5" h="110">
                      <a:moveTo>
                        <a:pt x="21" y="106"/>
                      </a:moveTo>
                      <a:cubicBezTo>
                        <a:pt x="174" y="62"/>
                        <a:pt x="333" y="46"/>
                        <a:pt x="490" y="25"/>
                      </a:cubicBezTo>
                      <a:cubicBezTo>
                        <a:pt x="505" y="23"/>
                        <a:pt x="499" y="0"/>
                        <a:pt x="483" y="2"/>
                      </a:cubicBezTo>
                      <a:cubicBezTo>
                        <a:pt x="326" y="23"/>
                        <a:pt x="168" y="39"/>
                        <a:pt x="15" y="82"/>
                      </a:cubicBezTo>
                      <a:cubicBezTo>
                        <a:pt x="0" y="86"/>
                        <a:pt x="6" y="110"/>
                        <a:pt x="21" y="106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2" name="Freeform 30">
                  <a:extLst>
                    <a:ext uri="{FF2B5EF4-FFF2-40B4-BE49-F238E27FC236}">
                      <a16:creationId xmlns:a16="http://schemas.microsoft.com/office/drawing/2014/main" xmlns="" id="{1C78CF3B-F6A9-90FC-9185-8CD0C3D9E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100" y="2444032"/>
                  <a:ext cx="209550" cy="49084"/>
                </a:xfrm>
                <a:custGeom>
                  <a:avLst/>
                  <a:gdLst>
                    <a:gd name="T0" fmla="*/ 16 w 459"/>
                    <a:gd name="T1" fmla="*/ 122 h 123"/>
                    <a:gd name="T2" fmla="*/ 444 w 459"/>
                    <a:gd name="T3" fmla="*/ 27 h 123"/>
                    <a:gd name="T4" fmla="*/ 437 w 459"/>
                    <a:gd name="T5" fmla="*/ 3 h 123"/>
                    <a:gd name="T6" fmla="*/ 16 w 459"/>
                    <a:gd name="T7" fmla="*/ 98 h 123"/>
                    <a:gd name="T8" fmla="*/ 16 w 459"/>
                    <a:gd name="T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123">
                      <a:moveTo>
                        <a:pt x="16" y="122"/>
                      </a:moveTo>
                      <a:cubicBezTo>
                        <a:pt x="163" y="113"/>
                        <a:pt x="301" y="57"/>
                        <a:pt x="444" y="27"/>
                      </a:cubicBezTo>
                      <a:cubicBezTo>
                        <a:pt x="459" y="23"/>
                        <a:pt x="453" y="0"/>
                        <a:pt x="437" y="3"/>
                      </a:cubicBezTo>
                      <a:cubicBezTo>
                        <a:pt x="297" y="33"/>
                        <a:pt x="161" y="89"/>
                        <a:pt x="16" y="98"/>
                      </a:cubicBezTo>
                      <a:cubicBezTo>
                        <a:pt x="0" y="99"/>
                        <a:pt x="0" y="123"/>
                        <a:pt x="16" y="122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3" name="Freeform 31">
                  <a:extLst>
                    <a:ext uri="{FF2B5EF4-FFF2-40B4-BE49-F238E27FC236}">
                      <a16:creationId xmlns:a16="http://schemas.microsoft.com/office/drawing/2014/main" xmlns="" id="{012B7141-298D-CC4B-375F-C83D4141E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8675" y="2467873"/>
                  <a:ext cx="223838" cy="56095"/>
                </a:xfrm>
                <a:custGeom>
                  <a:avLst/>
                  <a:gdLst>
                    <a:gd name="T0" fmla="*/ 22 w 491"/>
                    <a:gd name="T1" fmla="*/ 137 h 141"/>
                    <a:gd name="T2" fmla="*/ 476 w 491"/>
                    <a:gd name="T3" fmla="*/ 27 h 141"/>
                    <a:gd name="T4" fmla="*/ 470 w 491"/>
                    <a:gd name="T5" fmla="*/ 4 h 141"/>
                    <a:gd name="T6" fmla="*/ 16 w 491"/>
                    <a:gd name="T7" fmla="*/ 113 h 141"/>
                    <a:gd name="T8" fmla="*/ 22 w 491"/>
                    <a:gd name="T9" fmla="*/ 13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" h="141">
                      <a:moveTo>
                        <a:pt x="22" y="137"/>
                      </a:moveTo>
                      <a:cubicBezTo>
                        <a:pt x="173" y="99"/>
                        <a:pt x="325" y="63"/>
                        <a:pt x="476" y="27"/>
                      </a:cubicBezTo>
                      <a:cubicBezTo>
                        <a:pt x="491" y="24"/>
                        <a:pt x="485" y="0"/>
                        <a:pt x="470" y="4"/>
                      </a:cubicBezTo>
                      <a:cubicBezTo>
                        <a:pt x="318" y="40"/>
                        <a:pt x="167" y="76"/>
                        <a:pt x="16" y="113"/>
                      </a:cubicBezTo>
                      <a:cubicBezTo>
                        <a:pt x="0" y="117"/>
                        <a:pt x="7" y="141"/>
                        <a:pt x="22" y="137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4" name="Freeform 48">
                  <a:extLst>
                    <a:ext uri="{FF2B5EF4-FFF2-40B4-BE49-F238E27FC236}">
                      <a16:creationId xmlns:a16="http://schemas.microsoft.com/office/drawing/2014/main" xmlns="" id="{892C4095-6DF6-EC81-6B54-944AA8F27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4375" y="2882978"/>
                  <a:ext cx="295275" cy="311329"/>
                </a:xfrm>
                <a:custGeom>
                  <a:avLst/>
                  <a:gdLst>
                    <a:gd name="T0" fmla="*/ 575 w 645"/>
                    <a:gd name="T1" fmla="*/ 0 h 774"/>
                    <a:gd name="T2" fmla="*/ 19 w 645"/>
                    <a:gd name="T3" fmla="*/ 29 h 774"/>
                    <a:gd name="T4" fmla="*/ 95 w 645"/>
                    <a:gd name="T5" fmla="*/ 774 h 774"/>
                    <a:gd name="T6" fmla="*/ 602 w 645"/>
                    <a:gd name="T7" fmla="*/ 715 h 774"/>
                    <a:gd name="T8" fmla="*/ 575 w 645"/>
                    <a:gd name="T9" fmla="*/ 0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5" h="774">
                      <a:moveTo>
                        <a:pt x="575" y="0"/>
                      </a:moveTo>
                      <a:lnTo>
                        <a:pt x="19" y="29"/>
                      </a:lnTo>
                      <a:cubicBezTo>
                        <a:pt x="92" y="263"/>
                        <a:pt x="0" y="535"/>
                        <a:pt x="95" y="774"/>
                      </a:cubicBezTo>
                      <a:cubicBezTo>
                        <a:pt x="249" y="755"/>
                        <a:pt x="452" y="767"/>
                        <a:pt x="602" y="715"/>
                      </a:cubicBezTo>
                      <a:cubicBezTo>
                        <a:pt x="614" y="499"/>
                        <a:pt x="645" y="200"/>
                        <a:pt x="575" y="0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5" name="Freeform 49">
                  <a:extLst>
                    <a:ext uri="{FF2B5EF4-FFF2-40B4-BE49-F238E27FC236}">
                      <a16:creationId xmlns:a16="http://schemas.microsoft.com/office/drawing/2014/main" xmlns="" id="{11B4CFD4-E7C2-D3F7-E5BC-772430623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5013" y="2859138"/>
                  <a:ext cx="293688" cy="311329"/>
                </a:xfrm>
                <a:custGeom>
                  <a:avLst/>
                  <a:gdLst>
                    <a:gd name="T0" fmla="*/ 575 w 645"/>
                    <a:gd name="T1" fmla="*/ 0 h 774"/>
                    <a:gd name="T2" fmla="*/ 19 w 645"/>
                    <a:gd name="T3" fmla="*/ 30 h 774"/>
                    <a:gd name="T4" fmla="*/ 94 w 645"/>
                    <a:gd name="T5" fmla="*/ 774 h 774"/>
                    <a:gd name="T6" fmla="*/ 602 w 645"/>
                    <a:gd name="T7" fmla="*/ 715 h 774"/>
                    <a:gd name="T8" fmla="*/ 575 w 645"/>
                    <a:gd name="T9" fmla="*/ 0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5" h="774">
                      <a:moveTo>
                        <a:pt x="575" y="0"/>
                      </a:moveTo>
                      <a:lnTo>
                        <a:pt x="19" y="30"/>
                      </a:lnTo>
                      <a:cubicBezTo>
                        <a:pt x="92" y="264"/>
                        <a:pt x="0" y="536"/>
                        <a:pt x="94" y="774"/>
                      </a:cubicBezTo>
                      <a:cubicBezTo>
                        <a:pt x="249" y="755"/>
                        <a:pt x="452" y="767"/>
                        <a:pt x="602" y="715"/>
                      </a:cubicBezTo>
                      <a:cubicBezTo>
                        <a:pt x="614" y="500"/>
                        <a:pt x="645" y="200"/>
                        <a:pt x="575" y="0"/>
                      </a:cubicBezTo>
                      <a:close/>
                    </a:path>
                  </a:pathLst>
                </a:custGeom>
                <a:solidFill>
                  <a:srgbClr val="FDE4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6" name="Freeform 50">
                  <a:extLst>
                    <a:ext uri="{FF2B5EF4-FFF2-40B4-BE49-F238E27FC236}">
                      <a16:creationId xmlns:a16="http://schemas.microsoft.com/office/drawing/2014/main" xmlns="" id="{36E89E54-5ECA-1003-4A28-11B287D6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8988" y="2939074"/>
                  <a:ext cx="133350" cy="30852"/>
                </a:xfrm>
                <a:custGeom>
                  <a:avLst/>
                  <a:gdLst>
                    <a:gd name="T0" fmla="*/ 14 w 292"/>
                    <a:gd name="T1" fmla="*/ 61 h 75"/>
                    <a:gd name="T2" fmla="*/ 126 w 292"/>
                    <a:gd name="T3" fmla="*/ 54 h 75"/>
                    <a:gd name="T4" fmla="*/ 276 w 292"/>
                    <a:gd name="T5" fmla="*/ 26 h 75"/>
                    <a:gd name="T6" fmla="*/ 276 w 292"/>
                    <a:gd name="T7" fmla="*/ 2 h 75"/>
                    <a:gd name="T8" fmla="*/ 143 w 292"/>
                    <a:gd name="T9" fmla="*/ 26 h 75"/>
                    <a:gd name="T10" fmla="*/ 75 w 292"/>
                    <a:gd name="T11" fmla="*/ 38 h 75"/>
                    <a:gd name="T12" fmla="*/ 26 w 292"/>
                    <a:gd name="T13" fmla="*/ 40 h 75"/>
                    <a:gd name="T14" fmla="*/ 14 w 292"/>
                    <a:gd name="T15" fmla="*/ 6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2" h="75">
                      <a:moveTo>
                        <a:pt x="14" y="61"/>
                      </a:moveTo>
                      <a:cubicBezTo>
                        <a:pt x="47" y="75"/>
                        <a:pt x="93" y="60"/>
                        <a:pt x="126" y="54"/>
                      </a:cubicBezTo>
                      <a:cubicBezTo>
                        <a:pt x="176" y="45"/>
                        <a:pt x="226" y="32"/>
                        <a:pt x="276" y="26"/>
                      </a:cubicBezTo>
                      <a:cubicBezTo>
                        <a:pt x="292" y="24"/>
                        <a:pt x="292" y="0"/>
                        <a:pt x="276" y="2"/>
                      </a:cubicBezTo>
                      <a:cubicBezTo>
                        <a:pt x="232" y="7"/>
                        <a:pt x="188" y="17"/>
                        <a:pt x="143" y="26"/>
                      </a:cubicBezTo>
                      <a:cubicBezTo>
                        <a:pt x="121" y="31"/>
                        <a:pt x="98" y="35"/>
                        <a:pt x="75" y="38"/>
                      </a:cubicBezTo>
                      <a:cubicBezTo>
                        <a:pt x="62" y="40"/>
                        <a:pt x="39" y="45"/>
                        <a:pt x="26" y="40"/>
                      </a:cubicBezTo>
                      <a:cubicBezTo>
                        <a:pt x="12" y="34"/>
                        <a:pt x="0" y="55"/>
                        <a:pt x="14" y="61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7" name="Freeform 51">
                  <a:extLst>
                    <a:ext uri="{FF2B5EF4-FFF2-40B4-BE49-F238E27FC236}">
                      <a16:creationId xmlns:a16="http://schemas.microsoft.com/office/drawing/2014/main" xmlns="" id="{CC7492B6-9491-83AB-6AF0-96E853148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4700" y="2953098"/>
                  <a:ext cx="198438" cy="47681"/>
                </a:xfrm>
                <a:custGeom>
                  <a:avLst/>
                  <a:gdLst>
                    <a:gd name="T0" fmla="*/ 16 w 437"/>
                    <a:gd name="T1" fmla="*/ 116 h 118"/>
                    <a:gd name="T2" fmla="*/ 421 w 437"/>
                    <a:gd name="T3" fmla="*/ 28 h 118"/>
                    <a:gd name="T4" fmla="*/ 415 w 437"/>
                    <a:gd name="T5" fmla="*/ 5 h 118"/>
                    <a:gd name="T6" fmla="*/ 16 w 437"/>
                    <a:gd name="T7" fmla="*/ 92 h 118"/>
                    <a:gd name="T8" fmla="*/ 16 w 437"/>
                    <a:gd name="T9" fmla="*/ 11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7" h="118">
                      <a:moveTo>
                        <a:pt x="16" y="116"/>
                      </a:moveTo>
                      <a:cubicBezTo>
                        <a:pt x="154" y="101"/>
                        <a:pt x="288" y="65"/>
                        <a:pt x="421" y="28"/>
                      </a:cubicBezTo>
                      <a:cubicBezTo>
                        <a:pt x="437" y="24"/>
                        <a:pt x="430" y="0"/>
                        <a:pt x="415" y="5"/>
                      </a:cubicBezTo>
                      <a:cubicBezTo>
                        <a:pt x="284" y="41"/>
                        <a:pt x="151" y="76"/>
                        <a:pt x="16" y="92"/>
                      </a:cubicBezTo>
                      <a:cubicBezTo>
                        <a:pt x="0" y="94"/>
                        <a:pt x="0" y="118"/>
                        <a:pt x="16" y="116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8" name="Freeform 52">
                  <a:extLst>
                    <a:ext uri="{FF2B5EF4-FFF2-40B4-BE49-F238E27FC236}">
                      <a16:creationId xmlns:a16="http://schemas.microsoft.com/office/drawing/2014/main" xmlns="" id="{BDE68CDF-85D9-5446-3D63-7F38ADC94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750" y="2995169"/>
                  <a:ext cx="115888" cy="32255"/>
                </a:xfrm>
                <a:custGeom>
                  <a:avLst/>
                  <a:gdLst>
                    <a:gd name="T0" fmla="*/ 16 w 254"/>
                    <a:gd name="T1" fmla="*/ 78 h 80"/>
                    <a:gd name="T2" fmla="*/ 238 w 254"/>
                    <a:gd name="T3" fmla="*/ 27 h 80"/>
                    <a:gd name="T4" fmla="*/ 232 w 254"/>
                    <a:gd name="T5" fmla="*/ 3 h 80"/>
                    <a:gd name="T6" fmla="*/ 16 w 254"/>
                    <a:gd name="T7" fmla="*/ 54 h 80"/>
                    <a:gd name="T8" fmla="*/ 16 w 254"/>
                    <a:gd name="T9" fmla="*/ 7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4" h="80">
                      <a:moveTo>
                        <a:pt x="16" y="78"/>
                      </a:moveTo>
                      <a:cubicBezTo>
                        <a:pt x="91" y="68"/>
                        <a:pt x="164" y="43"/>
                        <a:pt x="238" y="27"/>
                      </a:cubicBezTo>
                      <a:cubicBezTo>
                        <a:pt x="254" y="23"/>
                        <a:pt x="247" y="0"/>
                        <a:pt x="232" y="3"/>
                      </a:cubicBezTo>
                      <a:cubicBezTo>
                        <a:pt x="160" y="19"/>
                        <a:pt x="89" y="44"/>
                        <a:pt x="16" y="54"/>
                      </a:cubicBezTo>
                      <a:cubicBezTo>
                        <a:pt x="0" y="56"/>
                        <a:pt x="0" y="80"/>
                        <a:pt x="16" y="78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9" name="Freeform 53">
                  <a:extLst>
                    <a:ext uri="{FF2B5EF4-FFF2-40B4-BE49-F238E27FC236}">
                      <a16:creationId xmlns:a16="http://schemas.microsoft.com/office/drawing/2014/main" xmlns="" id="{EC03BCA2-07EF-4300-B408-7A7D44AA9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6450" y="3006388"/>
                  <a:ext cx="166688" cy="42071"/>
                </a:xfrm>
                <a:custGeom>
                  <a:avLst/>
                  <a:gdLst>
                    <a:gd name="T0" fmla="*/ 8 w 366"/>
                    <a:gd name="T1" fmla="*/ 89 h 104"/>
                    <a:gd name="T2" fmla="*/ 56 w 366"/>
                    <a:gd name="T3" fmla="*/ 101 h 104"/>
                    <a:gd name="T4" fmla="*/ 151 w 366"/>
                    <a:gd name="T5" fmla="*/ 85 h 104"/>
                    <a:gd name="T6" fmla="*/ 351 w 366"/>
                    <a:gd name="T7" fmla="*/ 29 h 104"/>
                    <a:gd name="T8" fmla="*/ 345 w 366"/>
                    <a:gd name="T9" fmla="*/ 5 h 104"/>
                    <a:gd name="T10" fmla="*/ 177 w 366"/>
                    <a:gd name="T11" fmla="*/ 53 h 104"/>
                    <a:gd name="T12" fmla="*/ 81 w 366"/>
                    <a:gd name="T13" fmla="*/ 74 h 104"/>
                    <a:gd name="T14" fmla="*/ 29 w 366"/>
                    <a:gd name="T15" fmla="*/ 77 h 104"/>
                    <a:gd name="T16" fmla="*/ 8 w 366"/>
                    <a:gd name="T17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6" h="104">
                      <a:moveTo>
                        <a:pt x="8" y="89"/>
                      </a:moveTo>
                      <a:cubicBezTo>
                        <a:pt x="18" y="104"/>
                        <a:pt x="40" y="102"/>
                        <a:pt x="56" y="101"/>
                      </a:cubicBezTo>
                      <a:cubicBezTo>
                        <a:pt x="88" y="99"/>
                        <a:pt x="120" y="92"/>
                        <a:pt x="151" y="85"/>
                      </a:cubicBezTo>
                      <a:cubicBezTo>
                        <a:pt x="219" y="69"/>
                        <a:pt x="286" y="51"/>
                        <a:pt x="351" y="29"/>
                      </a:cubicBezTo>
                      <a:cubicBezTo>
                        <a:pt x="366" y="24"/>
                        <a:pt x="360" y="0"/>
                        <a:pt x="345" y="5"/>
                      </a:cubicBezTo>
                      <a:cubicBezTo>
                        <a:pt x="290" y="24"/>
                        <a:pt x="234" y="39"/>
                        <a:pt x="177" y="53"/>
                      </a:cubicBezTo>
                      <a:cubicBezTo>
                        <a:pt x="145" y="62"/>
                        <a:pt x="113" y="69"/>
                        <a:pt x="81" y="74"/>
                      </a:cubicBezTo>
                      <a:cubicBezTo>
                        <a:pt x="73" y="75"/>
                        <a:pt x="33" y="82"/>
                        <a:pt x="29" y="77"/>
                      </a:cubicBezTo>
                      <a:cubicBezTo>
                        <a:pt x="21" y="64"/>
                        <a:pt x="0" y="76"/>
                        <a:pt x="8" y="89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0" name="Freeform 54">
                  <a:extLst>
                    <a:ext uri="{FF2B5EF4-FFF2-40B4-BE49-F238E27FC236}">
                      <a16:creationId xmlns:a16="http://schemas.microsoft.com/office/drawing/2014/main" xmlns="" id="{A974BC20-327E-C8E4-DCE4-0949FCAE4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800" y="3038643"/>
                  <a:ext cx="120650" cy="29450"/>
                </a:xfrm>
                <a:custGeom>
                  <a:avLst/>
                  <a:gdLst>
                    <a:gd name="T0" fmla="*/ 17 w 265"/>
                    <a:gd name="T1" fmla="*/ 33 h 74"/>
                    <a:gd name="T2" fmla="*/ 1 w 265"/>
                    <a:gd name="T3" fmla="*/ 62 h 74"/>
                    <a:gd name="T4" fmla="*/ 13 w 265"/>
                    <a:gd name="T5" fmla="*/ 74 h 74"/>
                    <a:gd name="T6" fmla="*/ 251 w 265"/>
                    <a:gd name="T7" fmla="*/ 29 h 74"/>
                    <a:gd name="T8" fmla="*/ 244 w 265"/>
                    <a:gd name="T9" fmla="*/ 6 h 74"/>
                    <a:gd name="T10" fmla="*/ 13 w 265"/>
                    <a:gd name="T11" fmla="*/ 49 h 74"/>
                    <a:gd name="T12" fmla="*/ 25 w 265"/>
                    <a:gd name="T13" fmla="*/ 62 h 74"/>
                    <a:gd name="T14" fmla="*/ 38 w 265"/>
                    <a:gd name="T15" fmla="*/ 46 h 74"/>
                    <a:gd name="T16" fmla="*/ 17 w 265"/>
                    <a:gd name="T17" fmla="*/ 3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5" h="74">
                      <a:moveTo>
                        <a:pt x="17" y="33"/>
                      </a:moveTo>
                      <a:cubicBezTo>
                        <a:pt x="10" y="45"/>
                        <a:pt x="2" y="46"/>
                        <a:pt x="1" y="62"/>
                      </a:cubicBezTo>
                      <a:cubicBezTo>
                        <a:pt x="0" y="68"/>
                        <a:pt x="7" y="74"/>
                        <a:pt x="13" y="74"/>
                      </a:cubicBezTo>
                      <a:cubicBezTo>
                        <a:pt x="95" y="73"/>
                        <a:pt x="175" y="59"/>
                        <a:pt x="251" y="29"/>
                      </a:cubicBezTo>
                      <a:cubicBezTo>
                        <a:pt x="265" y="24"/>
                        <a:pt x="259" y="0"/>
                        <a:pt x="244" y="6"/>
                      </a:cubicBezTo>
                      <a:cubicBezTo>
                        <a:pt x="170" y="35"/>
                        <a:pt x="92" y="49"/>
                        <a:pt x="13" y="49"/>
                      </a:cubicBezTo>
                      <a:lnTo>
                        <a:pt x="25" y="62"/>
                      </a:lnTo>
                      <a:cubicBezTo>
                        <a:pt x="26" y="58"/>
                        <a:pt x="36" y="49"/>
                        <a:pt x="38" y="46"/>
                      </a:cubicBezTo>
                      <a:cubicBezTo>
                        <a:pt x="47" y="32"/>
                        <a:pt x="26" y="20"/>
                        <a:pt x="17" y="33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1" name="Freeform 55">
                  <a:extLst>
                    <a:ext uri="{FF2B5EF4-FFF2-40B4-BE49-F238E27FC236}">
                      <a16:creationId xmlns:a16="http://schemas.microsoft.com/office/drawing/2014/main" xmlns="" id="{40F8C9D5-0F2F-4ECF-3094-832AAA9A7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313" y="3066690"/>
                  <a:ext cx="79375" cy="23841"/>
                </a:xfrm>
                <a:custGeom>
                  <a:avLst/>
                  <a:gdLst>
                    <a:gd name="T0" fmla="*/ 13 w 174"/>
                    <a:gd name="T1" fmla="*/ 30 h 57"/>
                    <a:gd name="T2" fmla="*/ 158 w 174"/>
                    <a:gd name="T3" fmla="*/ 47 h 57"/>
                    <a:gd name="T4" fmla="*/ 158 w 174"/>
                    <a:gd name="T5" fmla="*/ 22 h 57"/>
                    <a:gd name="T6" fmla="*/ 25 w 174"/>
                    <a:gd name="T7" fmla="*/ 9 h 57"/>
                    <a:gd name="T8" fmla="*/ 13 w 174"/>
                    <a:gd name="T9" fmla="*/ 3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57">
                      <a:moveTo>
                        <a:pt x="13" y="30"/>
                      </a:moveTo>
                      <a:cubicBezTo>
                        <a:pt x="53" y="57"/>
                        <a:pt x="112" y="47"/>
                        <a:pt x="158" y="47"/>
                      </a:cubicBezTo>
                      <a:cubicBezTo>
                        <a:pt x="174" y="47"/>
                        <a:pt x="174" y="22"/>
                        <a:pt x="158" y="22"/>
                      </a:cubicBezTo>
                      <a:cubicBezTo>
                        <a:pt x="117" y="23"/>
                        <a:pt x="61" y="33"/>
                        <a:pt x="25" y="9"/>
                      </a:cubicBezTo>
                      <a:cubicBezTo>
                        <a:pt x="12" y="0"/>
                        <a:pt x="0" y="22"/>
                        <a:pt x="13" y="30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2" name="Freeform 56">
                  <a:extLst>
                    <a:ext uri="{FF2B5EF4-FFF2-40B4-BE49-F238E27FC236}">
                      <a16:creationId xmlns:a16="http://schemas.microsoft.com/office/drawing/2014/main" xmlns="" id="{F8CFA7C6-BA3C-5569-94A1-C3173B27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5588" y="3019009"/>
                  <a:ext cx="349250" cy="360413"/>
                </a:xfrm>
                <a:custGeom>
                  <a:avLst/>
                  <a:gdLst>
                    <a:gd name="T0" fmla="*/ 766 w 766"/>
                    <a:gd name="T1" fmla="*/ 623 h 895"/>
                    <a:gd name="T2" fmla="*/ 575 w 766"/>
                    <a:gd name="T3" fmla="*/ 0 h 895"/>
                    <a:gd name="T4" fmla="*/ 0 w 766"/>
                    <a:gd name="T5" fmla="*/ 176 h 895"/>
                    <a:gd name="T6" fmla="*/ 191 w 766"/>
                    <a:gd name="T7" fmla="*/ 895 h 895"/>
                    <a:gd name="T8" fmla="*/ 766 w 766"/>
                    <a:gd name="T9" fmla="*/ 623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6" h="895">
                      <a:moveTo>
                        <a:pt x="766" y="623"/>
                      </a:moveTo>
                      <a:cubicBezTo>
                        <a:pt x="692" y="422"/>
                        <a:pt x="626" y="215"/>
                        <a:pt x="575" y="0"/>
                      </a:cubicBezTo>
                      <a:cubicBezTo>
                        <a:pt x="453" y="155"/>
                        <a:pt x="0" y="176"/>
                        <a:pt x="0" y="176"/>
                      </a:cubicBezTo>
                      <a:cubicBezTo>
                        <a:pt x="98" y="390"/>
                        <a:pt x="191" y="665"/>
                        <a:pt x="191" y="895"/>
                      </a:cubicBezTo>
                      <a:cubicBezTo>
                        <a:pt x="385" y="827"/>
                        <a:pt x="585" y="725"/>
                        <a:pt x="766" y="623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3" name="Freeform 57">
                  <a:extLst>
                    <a:ext uri="{FF2B5EF4-FFF2-40B4-BE49-F238E27FC236}">
                      <a16:creationId xmlns:a16="http://schemas.microsoft.com/office/drawing/2014/main" xmlns="" id="{3BABEB5D-3BBD-A38D-7E56-FDD5BD792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1938" y="2992364"/>
                  <a:ext cx="349250" cy="361815"/>
                </a:xfrm>
                <a:custGeom>
                  <a:avLst/>
                  <a:gdLst>
                    <a:gd name="T0" fmla="*/ 767 w 767"/>
                    <a:gd name="T1" fmla="*/ 623 h 896"/>
                    <a:gd name="T2" fmla="*/ 575 w 767"/>
                    <a:gd name="T3" fmla="*/ 0 h 896"/>
                    <a:gd name="T4" fmla="*/ 0 w 767"/>
                    <a:gd name="T5" fmla="*/ 177 h 896"/>
                    <a:gd name="T6" fmla="*/ 192 w 767"/>
                    <a:gd name="T7" fmla="*/ 896 h 896"/>
                    <a:gd name="T8" fmla="*/ 767 w 767"/>
                    <a:gd name="T9" fmla="*/ 623 h 8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7" h="896">
                      <a:moveTo>
                        <a:pt x="767" y="623"/>
                      </a:moveTo>
                      <a:cubicBezTo>
                        <a:pt x="693" y="423"/>
                        <a:pt x="627" y="216"/>
                        <a:pt x="575" y="0"/>
                      </a:cubicBezTo>
                      <a:cubicBezTo>
                        <a:pt x="453" y="156"/>
                        <a:pt x="0" y="177"/>
                        <a:pt x="0" y="177"/>
                      </a:cubicBezTo>
                      <a:cubicBezTo>
                        <a:pt x="98" y="391"/>
                        <a:pt x="192" y="666"/>
                        <a:pt x="192" y="896"/>
                      </a:cubicBezTo>
                      <a:cubicBezTo>
                        <a:pt x="386" y="828"/>
                        <a:pt x="586" y="726"/>
                        <a:pt x="767" y="623"/>
                      </a:cubicBezTo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4" name="Freeform 58">
                  <a:extLst>
                    <a:ext uri="{FF2B5EF4-FFF2-40B4-BE49-F238E27FC236}">
                      <a16:creationId xmlns:a16="http://schemas.microsoft.com/office/drawing/2014/main" xmlns="" id="{FB8DE55C-E907-603D-C9C6-87C8BE478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950" y="3075105"/>
                  <a:ext cx="142875" cy="57498"/>
                </a:xfrm>
                <a:custGeom>
                  <a:avLst/>
                  <a:gdLst>
                    <a:gd name="T0" fmla="*/ 14 w 315"/>
                    <a:gd name="T1" fmla="*/ 127 h 143"/>
                    <a:gd name="T2" fmla="*/ 154 w 315"/>
                    <a:gd name="T3" fmla="*/ 107 h 143"/>
                    <a:gd name="T4" fmla="*/ 301 w 315"/>
                    <a:gd name="T5" fmla="*/ 30 h 143"/>
                    <a:gd name="T6" fmla="*/ 289 w 315"/>
                    <a:gd name="T7" fmla="*/ 9 h 143"/>
                    <a:gd name="T8" fmla="*/ 163 w 315"/>
                    <a:gd name="T9" fmla="*/ 77 h 143"/>
                    <a:gd name="T10" fmla="*/ 21 w 315"/>
                    <a:gd name="T11" fmla="*/ 103 h 143"/>
                    <a:gd name="T12" fmla="*/ 14 w 315"/>
                    <a:gd name="T13" fmla="*/ 12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" h="143">
                      <a:moveTo>
                        <a:pt x="14" y="127"/>
                      </a:moveTo>
                      <a:cubicBezTo>
                        <a:pt x="59" y="143"/>
                        <a:pt x="112" y="124"/>
                        <a:pt x="154" y="107"/>
                      </a:cubicBezTo>
                      <a:cubicBezTo>
                        <a:pt x="206" y="86"/>
                        <a:pt x="254" y="59"/>
                        <a:pt x="301" y="30"/>
                      </a:cubicBezTo>
                      <a:cubicBezTo>
                        <a:pt x="315" y="22"/>
                        <a:pt x="302" y="0"/>
                        <a:pt x="289" y="9"/>
                      </a:cubicBezTo>
                      <a:cubicBezTo>
                        <a:pt x="248" y="33"/>
                        <a:pt x="207" y="57"/>
                        <a:pt x="163" y="77"/>
                      </a:cubicBezTo>
                      <a:cubicBezTo>
                        <a:pt x="123" y="95"/>
                        <a:pt x="66" y="120"/>
                        <a:pt x="21" y="103"/>
                      </a:cubicBezTo>
                      <a:cubicBezTo>
                        <a:pt x="6" y="98"/>
                        <a:pt x="0" y="122"/>
                        <a:pt x="14" y="127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5" name="Freeform 59">
                  <a:extLst>
                    <a:ext uri="{FF2B5EF4-FFF2-40B4-BE49-F238E27FC236}">
                      <a16:creationId xmlns:a16="http://schemas.microsoft.com/office/drawing/2014/main" xmlns="" id="{A8B8061E-6F85-C825-1D5F-5454D28B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1475" y="3131200"/>
                  <a:ext cx="93663" cy="37865"/>
                </a:xfrm>
                <a:custGeom>
                  <a:avLst/>
                  <a:gdLst>
                    <a:gd name="T0" fmla="*/ 27 w 204"/>
                    <a:gd name="T1" fmla="*/ 88 h 94"/>
                    <a:gd name="T2" fmla="*/ 190 w 204"/>
                    <a:gd name="T3" fmla="*/ 30 h 94"/>
                    <a:gd name="T4" fmla="*/ 184 w 204"/>
                    <a:gd name="T5" fmla="*/ 6 h 94"/>
                    <a:gd name="T6" fmla="*/ 15 w 204"/>
                    <a:gd name="T7" fmla="*/ 67 h 94"/>
                    <a:gd name="T8" fmla="*/ 27 w 204"/>
                    <a:gd name="T9" fmla="*/ 88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94">
                      <a:moveTo>
                        <a:pt x="27" y="88"/>
                      </a:moveTo>
                      <a:cubicBezTo>
                        <a:pt x="80" y="65"/>
                        <a:pt x="137" y="52"/>
                        <a:pt x="190" y="30"/>
                      </a:cubicBezTo>
                      <a:cubicBezTo>
                        <a:pt x="204" y="24"/>
                        <a:pt x="198" y="0"/>
                        <a:pt x="184" y="6"/>
                      </a:cubicBezTo>
                      <a:cubicBezTo>
                        <a:pt x="128" y="29"/>
                        <a:pt x="70" y="43"/>
                        <a:pt x="15" y="67"/>
                      </a:cubicBezTo>
                      <a:cubicBezTo>
                        <a:pt x="0" y="73"/>
                        <a:pt x="13" y="94"/>
                        <a:pt x="27" y="88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6" name="Freeform 60">
                  <a:extLst>
                    <a:ext uri="{FF2B5EF4-FFF2-40B4-BE49-F238E27FC236}">
                      <a16:creationId xmlns:a16="http://schemas.microsoft.com/office/drawing/2014/main" xmlns="" id="{BB73E884-D2AD-73D9-5C18-F58D361FF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4650" y="3153638"/>
                  <a:ext cx="100013" cy="36462"/>
                </a:xfrm>
                <a:custGeom>
                  <a:avLst/>
                  <a:gdLst>
                    <a:gd name="T0" fmla="*/ 14 w 222"/>
                    <a:gd name="T1" fmla="*/ 64 h 91"/>
                    <a:gd name="T2" fmla="*/ 208 w 222"/>
                    <a:gd name="T3" fmla="*/ 30 h 91"/>
                    <a:gd name="T4" fmla="*/ 202 w 222"/>
                    <a:gd name="T5" fmla="*/ 6 h 91"/>
                    <a:gd name="T6" fmla="*/ 20 w 222"/>
                    <a:gd name="T7" fmla="*/ 41 h 91"/>
                    <a:gd name="T8" fmla="*/ 14 w 222"/>
                    <a:gd name="T9" fmla="*/ 6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2" h="91">
                      <a:moveTo>
                        <a:pt x="14" y="64"/>
                      </a:moveTo>
                      <a:cubicBezTo>
                        <a:pt x="77" y="91"/>
                        <a:pt x="150" y="52"/>
                        <a:pt x="208" y="30"/>
                      </a:cubicBezTo>
                      <a:cubicBezTo>
                        <a:pt x="222" y="24"/>
                        <a:pt x="216" y="0"/>
                        <a:pt x="202" y="6"/>
                      </a:cubicBezTo>
                      <a:cubicBezTo>
                        <a:pt x="148" y="27"/>
                        <a:pt x="79" y="65"/>
                        <a:pt x="20" y="41"/>
                      </a:cubicBezTo>
                      <a:cubicBezTo>
                        <a:pt x="6" y="35"/>
                        <a:pt x="0" y="58"/>
                        <a:pt x="14" y="64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7" name="Freeform 61">
                  <a:extLst>
                    <a:ext uri="{FF2B5EF4-FFF2-40B4-BE49-F238E27FC236}">
                      <a16:creationId xmlns:a16="http://schemas.microsoft.com/office/drawing/2014/main" xmlns="" id="{609B2A85-BBAC-A518-70BE-57F240509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7188" y="3164857"/>
                  <a:ext cx="160338" cy="65912"/>
                </a:xfrm>
                <a:custGeom>
                  <a:avLst/>
                  <a:gdLst>
                    <a:gd name="T0" fmla="*/ 26 w 351"/>
                    <a:gd name="T1" fmla="*/ 157 h 165"/>
                    <a:gd name="T2" fmla="*/ 337 w 351"/>
                    <a:gd name="T3" fmla="*/ 30 h 165"/>
                    <a:gd name="T4" fmla="*/ 331 w 351"/>
                    <a:gd name="T5" fmla="*/ 6 h 165"/>
                    <a:gd name="T6" fmla="*/ 13 w 351"/>
                    <a:gd name="T7" fmla="*/ 136 h 165"/>
                    <a:gd name="T8" fmla="*/ 26 w 351"/>
                    <a:gd name="T9" fmla="*/ 157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65">
                      <a:moveTo>
                        <a:pt x="26" y="157"/>
                      </a:moveTo>
                      <a:cubicBezTo>
                        <a:pt x="123" y="100"/>
                        <a:pt x="233" y="72"/>
                        <a:pt x="337" y="30"/>
                      </a:cubicBezTo>
                      <a:cubicBezTo>
                        <a:pt x="351" y="24"/>
                        <a:pt x="345" y="0"/>
                        <a:pt x="331" y="6"/>
                      </a:cubicBezTo>
                      <a:cubicBezTo>
                        <a:pt x="225" y="49"/>
                        <a:pt x="112" y="78"/>
                        <a:pt x="13" y="136"/>
                      </a:cubicBezTo>
                      <a:cubicBezTo>
                        <a:pt x="0" y="144"/>
                        <a:pt x="12" y="165"/>
                        <a:pt x="26" y="157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8" name="Freeform 62">
                  <a:extLst>
                    <a:ext uri="{FF2B5EF4-FFF2-40B4-BE49-F238E27FC236}">
                      <a16:creationId xmlns:a16="http://schemas.microsoft.com/office/drawing/2014/main" xmlns="" id="{C185974C-ED9A-FD73-90D7-CD48F71DA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8938" y="3209733"/>
                  <a:ext cx="107950" cy="47681"/>
                </a:xfrm>
                <a:custGeom>
                  <a:avLst/>
                  <a:gdLst>
                    <a:gd name="T0" fmla="*/ 21 w 236"/>
                    <a:gd name="T1" fmla="*/ 112 h 118"/>
                    <a:gd name="T2" fmla="*/ 221 w 236"/>
                    <a:gd name="T3" fmla="*/ 28 h 118"/>
                    <a:gd name="T4" fmla="*/ 209 w 236"/>
                    <a:gd name="T5" fmla="*/ 7 h 118"/>
                    <a:gd name="T6" fmla="*/ 14 w 236"/>
                    <a:gd name="T7" fmla="*/ 88 h 118"/>
                    <a:gd name="T8" fmla="*/ 21 w 236"/>
                    <a:gd name="T9" fmla="*/ 11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118">
                      <a:moveTo>
                        <a:pt x="21" y="112"/>
                      </a:moveTo>
                      <a:cubicBezTo>
                        <a:pt x="88" y="86"/>
                        <a:pt x="156" y="60"/>
                        <a:pt x="221" y="28"/>
                      </a:cubicBezTo>
                      <a:cubicBezTo>
                        <a:pt x="236" y="21"/>
                        <a:pt x="223" y="0"/>
                        <a:pt x="209" y="7"/>
                      </a:cubicBezTo>
                      <a:cubicBezTo>
                        <a:pt x="146" y="38"/>
                        <a:pt x="80" y="63"/>
                        <a:pt x="14" y="88"/>
                      </a:cubicBezTo>
                      <a:cubicBezTo>
                        <a:pt x="0" y="94"/>
                        <a:pt x="6" y="118"/>
                        <a:pt x="21" y="112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9" name="Freeform 63">
                  <a:extLst>
                    <a:ext uri="{FF2B5EF4-FFF2-40B4-BE49-F238E27FC236}">
                      <a16:creationId xmlns:a16="http://schemas.microsoft.com/office/drawing/2014/main" xmlns="" id="{756A9B2C-4EA8-67B1-0D63-BBB9423621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225" y="3229367"/>
                  <a:ext cx="100013" cy="46279"/>
                </a:xfrm>
                <a:custGeom>
                  <a:avLst/>
                  <a:gdLst>
                    <a:gd name="T0" fmla="*/ 15 w 217"/>
                    <a:gd name="T1" fmla="*/ 106 h 116"/>
                    <a:gd name="T2" fmla="*/ 94 w 217"/>
                    <a:gd name="T3" fmla="*/ 86 h 116"/>
                    <a:gd name="T4" fmla="*/ 204 w 217"/>
                    <a:gd name="T5" fmla="*/ 29 h 116"/>
                    <a:gd name="T6" fmla="*/ 191 w 217"/>
                    <a:gd name="T7" fmla="*/ 8 h 116"/>
                    <a:gd name="T8" fmla="*/ 103 w 217"/>
                    <a:gd name="T9" fmla="*/ 55 h 116"/>
                    <a:gd name="T10" fmla="*/ 55 w 217"/>
                    <a:gd name="T11" fmla="*/ 76 h 116"/>
                    <a:gd name="T12" fmla="*/ 27 w 217"/>
                    <a:gd name="T13" fmla="*/ 85 h 116"/>
                    <a:gd name="T14" fmla="*/ 15 w 217"/>
                    <a:gd name="T15" fmla="*/ 10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116">
                      <a:moveTo>
                        <a:pt x="15" y="106"/>
                      </a:moveTo>
                      <a:cubicBezTo>
                        <a:pt x="39" y="116"/>
                        <a:pt x="73" y="96"/>
                        <a:pt x="94" y="86"/>
                      </a:cubicBezTo>
                      <a:cubicBezTo>
                        <a:pt x="132" y="69"/>
                        <a:pt x="168" y="50"/>
                        <a:pt x="204" y="29"/>
                      </a:cubicBezTo>
                      <a:cubicBezTo>
                        <a:pt x="217" y="21"/>
                        <a:pt x="205" y="0"/>
                        <a:pt x="191" y="8"/>
                      </a:cubicBezTo>
                      <a:cubicBezTo>
                        <a:pt x="163" y="25"/>
                        <a:pt x="133" y="40"/>
                        <a:pt x="103" y="55"/>
                      </a:cubicBezTo>
                      <a:cubicBezTo>
                        <a:pt x="88" y="63"/>
                        <a:pt x="72" y="70"/>
                        <a:pt x="55" y="76"/>
                      </a:cubicBezTo>
                      <a:cubicBezTo>
                        <a:pt x="49" y="79"/>
                        <a:pt x="31" y="86"/>
                        <a:pt x="27" y="85"/>
                      </a:cubicBezTo>
                      <a:cubicBezTo>
                        <a:pt x="13" y="78"/>
                        <a:pt x="0" y="99"/>
                        <a:pt x="15" y="10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0" name="Freeform 78">
                  <a:extLst>
                    <a:ext uri="{FF2B5EF4-FFF2-40B4-BE49-F238E27FC236}">
                      <a16:creationId xmlns:a16="http://schemas.microsoft.com/office/drawing/2014/main" xmlns="" id="{595F36E5-F6E3-B2DC-F6CC-666D945DE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425" y="1787717"/>
                  <a:ext cx="287338" cy="309927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1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8"/>
                        <a:pt x="596" y="221"/>
                        <a:pt x="601" y="0"/>
                      </a:cubicBezTo>
                      <a:cubicBezTo>
                        <a:pt x="443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1" y="768"/>
                      </a:cubicBezTo>
                      <a:cubicBezTo>
                        <a:pt x="206" y="751"/>
                        <a:pt x="426" y="704"/>
                        <a:pt x="627" y="651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1" name="Freeform 79">
                  <a:extLst>
                    <a:ext uri="{FF2B5EF4-FFF2-40B4-BE49-F238E27FC236}">
                      <a16:creationId xmlns:a16="http://schemas.microsoft.com/office/drawing/2014/main" xmlns="" id="{D07294DB-16F9-45E6-555A-0F9254A0B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713" y="1763877"/>
                  <a:ext cx="285750" cy="309927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2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9"/>
                        <a:pt x="596" y="222"/>
                        <a:pt x="601" y="0"/>
                      </a:cubicBezTo>
                      <a:cubicBezTo>
                        <a:pt x="443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2" y="768"/>
                      </a:cubicBezTo>
                      <a:cubicBezTo>
                        <a:pt x="207" y="752"/>
                        <a:pt x="426" y="705"/>
                        <a:pt x="627" y="651"/>
                      </a:cubicBezTo>
                      <a:close/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2" name="Freeform 80">
                  <a:extLst>
                    <a:ext uri="{FF2B5EF4-FFF2-40B4-BE49-F238E27FC236}">
                      <a16:creationId xmlns:a16="http://schemas.microsoft.com/office/drawing/2014/main" xmlns="" id="{CA001B4A-7A6C-C358-2537-7F7F56A42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1839605"/>
                  <a:ext cx="150813" cy="30852"/>
                </a:xfrm>
                <a:custGeom>
                  <a:avLst/>
                  <a:gdLst>
                    <a:gd name="T0" fmla="*/ 13 w 330"/>
                    <a:gd name="T1" fmla="*/ 49 h 76"/>
                    <a:gd name="T2" fmla="*/ 153 w 330"/>
                    <a:gd name="T3" fmla="*/ 65 h 76"/>
                    <a:gd name="T4" fmla="*/ 315 w 330"/>
                    <a:gd name="T5" fmla="*/ 28 h 76"/>
                    <a:gd name="T6" fmla="*/ 308 w 330"/>
                    <a:gd name="T7" fmla="*/ 4 h 76"/>
                    <a:gd name="T8" fmla="*/ 170 w 330"/>
                    <a:gd name="T9" fmla="*/ 38 h 76"/>
                    <a:gd name="T10" fmla="*/ 25 w 330"/>
                    <a:gd name="T11" fmla="*/ 27 h 76"/>
                    <a:gd name="T12" fmla="*/ 13 w 330"/>
                    <a:gd name="T13" fmla="*/ 4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0" h="76">
                      <a:moveTo>
                        <a:pt x="13" y="49"/>
                      </a:moveTo>
                      <a:cubicBezTo>
                        <a:pt x="52" y="76"/>
                        <a:pt x="108" y="71"/>
                        <a:pt x="153" y="65"/>
                      </a:cubicBezTo>
                      <a:cubicBezTo>
                        <a:pt x="208" y="58"/>
                        <a:pt x="262" y="44"/>
                        <a:pt x="315" y="28"/>
                      </a:cubicBezTo>
                      <a:cubicBezTo>
                        <a:pt x="330" y="23"/>
                        <a:pt x="323" y="0"/>
                        <a:pt x="308" y="4"/>
                      </a:cubicBezTo>
                      <a:cubicBezTo>
                        <a:pt x="263" y="18"/>
                        <a:pt x="217" y="30"/>
                        <a:pt x="170" y="38"/>
                      </a:cubicBezTo>
                      <a:cubicBezTo>
                        <a:pt x="125" y="45"/>
                        <a:pt x="64" y="55"/>
                        <a:pt x="25" y="27"/>
                      </a:cubicBezTo>
                      <a:cubicBezTo>
                        <a:pt x="12" y="18"/>
                        <a:pt x="0" y="40"/>
                        <a:pt x="13" y="49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3" name="Freeform 81">
                  <a:extLst>
                    <a:ext uri="{FF2B5EF4-FFF2-40B4-BE49-F238E27FC236}">
                      <a16:creationId xmlns:a16="http://schemas.microsoft.com/office/drawing/2014/main" xmlns="" id="{5E090AC7-42C7-563B-A0B1-919C7170C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1884482"/>
                  <a:ext cx="95250" cy="18231"/>
                </a:xfrm>
                <a:custGeom>
                  <a:avLst/>
                  <a:gdLst>
                    <a:gd name="T0" fmla="*/ 22 w 210"/>
                    <a:gd name="T1" fmla="*/ 40 h 43"/>
                    <a:gd name="T2" fmla="*/ 194 w 210"/>
                    <a:gd name="T3" fmla="*/ 26 h 43"/>
                    <a:gd name="T4" fmla="*/ 194 w 210"/>
                    <a:gd name="T5" fmla="*/ 2 h 43"/>
                    <a:gd name="T6" fmla="*/ 16 w 210"/>
                    <a:gd name="T7" fmla="*/ 17 h 43"/>
                    <a:gd name="T8" fmla="*/ 22 w 210"/>
                    <a:gd name="T9" fmla="*/ 4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22" y="40"/>
                      </a:moveTo>
                      <a:cubicBezTo>
                        <a:pt x="79" y="31"/>
                        <a:pt x="137" y="34"/>
                        <a:pt x="194" y="26"/>
                      </a:cubicBezTo>
                      <a:cubicBezTo>
                        <a:pt x="210" y="24"/>
                        <a:pt x="210" y="0"/>
                        <a:pt x="194" y="2"/>
                      </a:cubicBezTo>
                      <a:cubicBezTo>
                        <a:pt x="135" y="10"/>
                        <a:pt x="75" y="8"/>
                        <a:pt x="16" y="17"/>
                      </a:cubicBezTo>
                      <a:cubicBezTo>
                        <a:pt x="0" y="19"/>
                        <a:pt x="7" y="43"/>
                        <a:pt x="22" y="4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4" name="Freeform 82">
                  <a:extLst>
                    <a:ext uri="{FF2B5EF4-FFF2-40B4-BE49-F238E27FC236}">
                      <a16:creationId xmlns:a16="http://schemas.microsoft.com/office/drawing/2014/main" xmlns="" id="{00121BEE-E83D-0054-6151-2ECA7DDD1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913" y="1899907"/>
                  <a:ext cx="101600" cy="29450"/>
                </a:xfrm>
                <a:custGeom>
                  <a:avLst/>
                  <a:gdLst>
                    <a:gd name="T0" fmla="*/ 12 w 224"/>
                    <a:gd name="T1" fmla="*/ 30 h 72"/>
                    <a:gd name="T2" fmla="*/ 209 w 224"/>
                    <a:gd name="T3" fmla="*/ 47 h 72"/>
                    <a:gd name="T4" fmla="*/ 209 w 224"/>
                    <a:gd name="T5" fmla="*/ 22 h 72"/>
                    <a:gd name="T6" fmla="*/ 25 w 224"/>
                    <a:gd name="T7" fmla="*/ 9 h 72"/>
                    <a:gd name="T8" fmla="*/ 12 w 224"/>
                    <a:gd name="T9" fmla="*/ 3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72">
                      <a:moveTo>
                        <a:pt x="12" y="30"/>
                      </a:moveTo>
                      <a:cubicBezTo>
                        <a:pt x="66" y="72"/>
                        <a:pt x="147" y="54"/>
                        <a:pt x="209" y="47"/>
                      </a:cubicBezTo>
                      <a:cubicBezTo>
                        <a:pt x="224" y="45"/>
                        <a:pt x="224" y="20"/>
                        <a:pt x="209" y="22"/>
                      </a:cubicBezTo>
                      <a:cubicBezTo>
                        <a:pt x="151" y="29"/>
                        <a:pt x="75" y="48"/>
                        <a:pt x="25" y="9"/>
                      </a:cubicBezTo>
                      <a:cubicBezTo>
                        <a:pt x="12" y="0"/>
                        <a:pt x="0" y="21"/>
                        <a:pt x="12" y="30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5" name="Freeform 83">
                  <a:extLst>
                    <a:ext uri="{FF2B5EF4-FFF2-40B4-BE49-F238E27FC236}">
                      <a16:creationId xmlns:a16="http://schemas.microsoft.com/office/drawing/2014/main" xmlns="" id="{80F6A9F7-A35B-D1E7-3EFB-B93BCB6BA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750" y="1929358"/>
                  <a:ext cx="168275" cy="29450"/>
                </a:xfrm>
                <a:custGeom>
                  <a:avLst/>
                  <a:gdLst>
                    <a:gd name="T0" fmla="*/ 22 w 371"/>
                    <a:gd name="T1" fmla="*/ 70 h 75"/>
                    <a:gd name="T2" fmla="*/ 355 w 371"/>
                    <a:gd name="T3" fmla="*/ 27 h 75"/>
                    <a:gd name="T4" fmla="*/ 355 w 371"/>
                    <a:gd name="T5" fmla="*/ 2 h 75"/>
                    <a:gd name="T6" fmla="*/ 15 w 371"/>
                    <a:gd name="T7" fmla="*/ 47 h 75"/>
                    <a:gd name="T8" fmla="*/ 22 w 371"/>
                    <a:gd name="T9" fmla="*/ 7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1" h="75">
                      <a:moveTo>
                        <a:pt x="22" y="70"/>
                      </a:moveTo>
                      <a:cubicBezTo>
                        <a:pt x="130" y="40"/>
                        <a:pt x="244" y="41"/>
                        <a:pt x="355" y="27"/>
                      </a:cubicBezTo>
                      <a:cubicBezTo>
                        <a:pt x="371" y="25"/>
                        <a:pt x="371" y="0"/>
                        <a:pt x="355" y="2"/>
                      </a:cubicBezTo>
                      <a:cubicBezTo>
                        <a:pt x="242" y="17"/>
                        <a:pt x="126" y="16"/>
                        <a:pt x="15" y="47"/>
                      </a:cubicBezTo>
                      <a:cubicBezTo>
                        <a:pt x="0" y="51"/>
                        <a:pt x="7" y="75"/>
                        <a:pt x="22" y="7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6" name="Freeform 84">
                  <a:extLst>
                    <a:ext uri="{FF2B5EF4-FFF2-40B4-BE49-F238E27FC236}">
                      <a16:creationId xmlns:a16="http://schemas.microsoft.com/office/drawing/2014/main" xmlns="" id="{4A22D1D8-DC6D-F13C-28E7-9CE05C7BD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8563" y="1967222"/>
                  <a:ext cx="112713" cy="22438"/>
                </a:xfrm>
                <a:custGeom>
                  <a:avLst/>
                  <a:gdLst>
                    <a:gd name="T0" fmla="*/ 16 w 247"/>
                    <a:gd name="T1" fmla="*/ 56 h 58"/>
                    <a:gd name="T2" fmla="*/ 231 w 247"/>
                    <a:gd name="T3" fmla="*/ 27 h 58"/>
                    <a:gd name="T4" fmla="*/ 225 w 247"/>
                    <a:gd name="T5" fmla="*/ 3 h 58"/>
                    <a:gd name="T6" fmla="*/ 16 w 247"/>
                    <a:gd name="T7" fmla="*/ 32 h 58"/>
                    <a:gd name="T8" fmla="*/ 16 w 247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58">
                      <a:moveTo>
                        <a:pt x="16" y="56"/>
                      </a:moveTo>
                      <a:cubicBezTo>
                        <a:pt x="88" y="48"/>
                        <a:pt x="160" y="40"/>
                        <a:pt x="231" y="27"/>
                      </a:cubicBezTo>
                      <a:cubicBezTo>
                        <a:pt x="247" y="24"/>
                        <a:pt x="240" y="0"/>
                        <a:pt x="225" y="3"/>
                      </a:cubicBezTo>
                      <a:cubicBezTo>
                        <a:pt x="156" y="17"/>
                        <a:pt x="86" y="24"/>
                        <a:pt x="16" y="32"/>
                      </a:cubicBezTo>
                      <a:cubicBezTo>
                        <a:pt x="0" y="34"/>
                        <a:pt x="0" y="58"/>
                        <a:pt x="16" y="5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7" name="Freeform 85">
                  <a:extLst>
                    <a:ext uri="{FF2B5EF4-FFF2-40B4-BE49-F238E27FC236}">
                      <a16:creationId xmlns:a16="http://schemas.microsoft.com/office/drawing/2014/main" xmlns="" id="{BBD7E87F-E4B6-6155-7F36-471BD87FF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500" y="1986855"/>
                  <a:ext cx="104775" cy="28048"/>
                </a:xfrm>
                <a:custGeom>
                  <a:avLst/>
                  <a:gdLst>
                    <a:gd name="T0" fmla="*/ 12 w 229"/>
                    <a:gd name="T1" fmla="*/ 54 h 70"/>
                    <a:gd name="T2" fmla="*/ 94 w 229"/>
                    <a:gd name="T3" fmla="*/ 55 h 70"/>
                    <a:gd name="T4" fmla="*/ 214 w 229"/>
                    <a:gd name="T5" fmla="*/ 28 h 70"/>
                    <a:gd name="T6" fmla="*/ 208 w 229"/>
                    <a:gd name="T7" fmla="*/ 4 h 70"/>
                    <a:gd name="T8" fmla="*/ 111 w 229"/>
                    <a:gd name="T9" fmla="*/ 28 h 70"/>
                    <a:gd name="T10" fmla="*/ 59 w 229"/>
                    <a:gd name="T11" fmla="*/ 36 h 70"/>
                    <a:gd name="T12" fmla="*/ 29 w 229"/>
                    <a:gd name="T13" fmla="*/ 37 h 70"/>
                    <a:gd name="T14" fmla="*/ 12 w 229"/>
                    <a:gd name="T15" fmla="*/ 5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70">
                      <a:moveTo>
                        <a:pt x="12" y="54"/>
                      </a:moveTo>
                      <a:cubicBezTo>
                        <a:pt x="33" y="70"/>
                        <a:pt x="71" y="59"/>
                        <a:pt x="94" y="55"/>
                      </a:cubicBezTo>
                      <a:cubicBezTo>
                        <a:pt x="134" y="49"/>
                        <a:pt x="175" y="39"/>
                        <a:pt x="214" y="28"/>
                      </a:cubicBezTo>
                      <a:cubicBezTo>
                        <a:pt x="229" y="24"/>
                        <a:pt x="223" y="0"/>
                        <a:pt x="208" y="4"/>
                      </a:cubicBezTo>
                      <a:cubicBezTo>
                        <a:pt x="176" y="13"/>
                        <a:pt x="143" y="21"/>
                        <a:pt x="111" y="28"/>
                      </a:cubicBezTo>
                      <a:cubicBezTo>
                        <a:pt x="94" y="31"/>
                        <a:pt x="76" y="34"/>
                        <a:pt x="59" y="36"/>
                      </a:cubicBezTo>
                      <a:cubicBezTo>
                        <a:pt x="53" y="37"/>
                        <a:pt x="33" y="40"/>
                        <a:pt x="29" y="37"/>
                      </a:cubicBezTo>
                      <a:cubicBezTo>
                        <a:pt x="17" y="27"/>
                        <a:pt x="0" y="44"/>
                        <a:pt x="12" y="54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8" name="Freeform 94">
                  <a:extLst>
                    <a:ext uri="{FF2B5EF4-FFF2-40B4-BE49-F238E27FC236}">
                      <a16:creationId xmlns:a16="http://schemas.microsoft.com/office/drawing/2014/main" xmlns="" id="{09318517-2C0F-8B1D-79BF-71D7494EB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2633354"/>
                  <a:ext cx="1588" cy="2805"/>
                </a:xfrm>
                <a:custGeom>
                  <a:avLst/>
                  <a:gdLst>
                    <a:gd name="T0" fmla="*/ 0 w 5"/>
                    <a:gd name="T1" fmla="*/ 5 h 5"/>
                    <a:gd name="T2" fmla="*/ 4 w 5"/>
                    <a:gd name="T3" fmla="*/ 0 h 5"/>
                    <a:gd name="T4" fmla="*/ 5 w 5"/>
                    <a:gd name="T5" fmla="*/ 0 h 5"/>
                    <a:gd name="T6" fmla="*/ 5 w 5"/>
                    <a:gd name="T7" fmla="*/ 1 h 5"/>
                    <a:gd name="T8" fmla="*/ 0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0" y="5"/>
                        <a:pt x="1" y="3"/>
                        <a:pt x="4" y="0"/>
                      </a:cubicBezTo>
                      <a:lnTo>
                        <a:pt x="5" y="0"/>
                      </a:lnTo>
                      <a:lnTo>
                        <a:pt x="5" y="1"/>
                      </a:lnTo>
                      <a:cubicBezTo>
                        <a:pt x="2" y="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73CD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9" name="Freeform 95">
                  <a:extLst>
                    <a:ext uri="{FF2B5EF4-FFF2-40B4-BE49-F238E27FC236}">
                      <a16:creationId xmlns:a16="http://schemas.microsoft.com/office/drawing/2014/main" xmlns="" id="{DCE96D0B-D159-4FD4-0A33-D2CCD74EC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2325" y="1660100"/>
                  <a:ext cx="798513" cy="1001302"/>
                </a:xfrm>
                <a:custGeom>
                  <a:avLst/>
                  <a:gdLst>
                    <a:gd name="T0" fmla="*/ 824 w 1747"/>
                    <a:gd name="T1" fmla="*/ 2485 h 2485"/>
                    <a:gd name="T2" fmla="*/ 507 w 1747"/>
                    <a:gd name="T3" fmla="*/ 2446 h 2485"/>
                    <a:gd name="T4" fmla="*/ 191 w 1747"/>
                    <a:gd name="T5" fmla="*/ 2406 h 2485"/>
                    <a:gd name="T6" fmla="*/ 80 w 1747"/>
                    <a:gd name="T7" fmla="*/ 2416 h 2485"/>
                    <a:gd name="T8" fmla="*/ 129 w 1747"/>
                    <a:gd name="T9" fmla="*/ 1209 h 2485"/>
                    <a:gd name="T10" fmla="*/ 0 w 1747"/>
                    <a:gd name="T11" fmla="*/ 4 h 2485"/>
                    <a:gd name="T12" fmla="*/ 184 w 1747"/>
                    <a:gd name="T13" fmla="*/ 8 h 2485"/>
                    <a:gd name="T14" fmla="*/ 198 w 1747"/>
                    <a:gd name="T15" fmla="*/ 7 h 2485"/>
                    <a:gd name="T16" fmla="*/ 203 w 1747"/>
                    <a:gd name="T17" fmla="*/ 7 h 2485"/>
                    <a:gd name="T18" fmla="*/ 214 w 1747"/>
                    <a:gd name="T19" fmla="*/ 9 h 2485"/>
                    <a:gd name="T20" fmla="*/ 461 w 1747"/>
                    <a:gd name="T21" fmla="*/ 14 h 2485"/>
                    <a:gd name="T22" fmla="*/ 776 w 1747"/>
                    <a:gd name="T23" fmla="*/ 3 h 2485"/>
                    <a:gd name="T24" fmla="*/ 864 w 1747"/>
                    <a:gd name="T25" fmla="*/ 3 h 2485"/>
                    <a:gd name="T26" fmla="*/ 951 w 1747"/>
                    <a:gd name="T27" fmla="*/ 4 h 2485"/>
                    <a:gd name="T28" fmla="*/ 1050 w 1747"/>
                    <a:gd name="T29" fmla="*/ 3 h 2485"/>
                    <a:gd name="T30" fmla="*/ 1318 w 1747"/>
                    <a:gd name="T31" fmla="*/ 0 h 2485"/>
                    <a:gd name="T32" fmla="*/ 1538 w 1747"/>
                    <a:gd name="T33" fmla="*/ 5 h 2485"/>
                    <a:gd name="T34" fmla="*/ 1543 w 1747"/>
                    <a:gd name="T35" fmla="*/ 4 h 2485"/>
                    <a:gd name="T36" fmla="*/ 1547 w 1747"/>
                    <a:gd name="T37" fmla="*/ 5 h 2485"/>
                    <a:gd name="T38" fmla="*/ 1554 w 1747"/>
                    <a:gd name="T39" fmla="*/ 5 h 2485"/>
                    <a:gd name="T40" fmla="*/ 1747 w 1747"/>
                    <a:gd name="T41" fmla="*/ 23 h 2485"/>
                    <a:gd name="T42" fmla="*/ 1702 w 1747"/>
                    <a:gd name="T43" fmla="*/ 1112 h 2485"/>
                    <a:gd name="T44" fmla="*/ 1643 w 1747"/>
                    <a:gd name="T45" fmla="*/ 1833 h 2485"/>
                    <a:gd name="T46" fmla="*/ 1539 w 1747"/>
                    <a:gd name="T47" fmla="*/ 2396 h 2485"/>
                    <a:gd name="T48" fmla="*/ 848 w 1747"/>
                    <a:gd name="T49" fmla="*/ 2485 h 2485"/>
                    <a:gd name="T50" fmla="*/ 824 w 1747"/>
                    <a:gd name="T51" fmla="*/ 2485 h 2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47" h="2485">
                      <a:moveTo>
                        <a:pt x="824" y="2485"/>
                      </a:moveTo>
                      <a:cubicBezTo>
                        <a:pt x="723" y="2485"/>
                        <a:pt x="615" y="2465"/>
                        <a:pt x="507" y="2446"/>
                      </a:cubicBezTo>
                      <a:cubicBezTo>
                        <a:pt x="399" y="2426"/>
                        <a:pt x="292" y="2406"/>
                        <a:pt x="191" y="2406"/>
                      </a:cubicBezTo>
                      <a:cubicBezTo>
                        <a:pt x="153" y="2406"/>
                        <a:pt x="116" y="2409"/>
                        <a:pt x="80" y="2416"/>
                      </a:cubicBezTo>
                      <a:cubicBezTo>
                        <a:pt x="151" y="2026"/>
                        <a:pt x="150" y="1602"/>
                        <a:pt x="129" y="1209"/>
                      </a:cubicBezTo>
                      <a:cubicBezTo>
                        <a:pt x="111" y="842"/>
                        <a:pt x="124" y="351"/>
                        <a:pt x="0" y="4"/>
                      </a:cubicBezTo>
                      <a:lnTo>
                        <a:pt x="184" y="8"/>
                      </a:lnTo>
                      <a:cubicBezTo>
                        <a:pt x="188" y="7"/>
                        <a:pt x="193" y="7"/>
                        <a:pt x="198" y="7"/>
                      </a:cubicBezTo>
                      <a:cubicBezTo>
                        <a:pt x="199" y="7"/>
                        <a:pt x="201" y="7"/>
                        <a:pt x="203" y="7"/>
                      </a:cubicBezTo>
                      <a:cubicBezTo>
                        <a:pt x="207" y="7"/>
                        <a:pt x="210" y="8"/>
                        <a:pt x="214" y="9"/>
                      </a:cubicBezTo>
                      <a:lnTo>
                        <a:pt x="461" y="14"/>
                      </a:lnTo>
                      <a:cubicBezTo>
                        <a:pt x="563" y="5"/>
                        <a:pt x="670" y="3"/>
                        <a:pt x="776" y="3"/>
                      </a:cubicBezTo>
                      <a:cubicBezTo>
                        <a:pt x="805" y="3"/>
                        <a:pt x="835" y="3"/>
                        <a:pt x="864" y="3"/>
                      </a:cubicBezTo>
                      <a:cubicBezTo>
                        <a:pt x="893" y="4"/>
                        <a:pt x="922" y="4"/>
                        <a:pt x="951" y="4"/>
                      </a:cubicBezTo>
                      <a:cubicBezTo>
                        <a:pt x="985" y="4"/>
                        <a:pt x="1018" y="3"/>
                        <a:pt x="1050" y="3"/>
                      </a:cubicBezTo>
                      <a:cubicBezTo>
                        <a:pt x="1138" y="2"/>
                        <a:pt x="1228" y="0"/>
                        <a:pt x="1318" y="0"/>
                      </a:cubicBezTo>
                      <a:cubicBezTo>
                        <a:pt x="1391" y="0"/>
                        <a:pt x="1465" y="1"/>
                        <a:pt x="1538" y="5"/>
                      </a:cubicBezTo>
                      <a:cubicBezTo>
                        <a:pt x="1540" y="4"/>
                        <a:pt x="1541" y="4"/>
                        <a:pt x="1543" y="4"/>
                      </a:cubicBezTo>
                      <a:cubicBezTo>
                        <a:pt x="1544" y="4"/>
                        <a:pt x="1546" y="4"/>
                        <a:pt x="1547" y="5"/>
                      </a:cubicBezTo>
                      <a:cubicBezTo>
                        <a:pt x="1549" y="5"/>
                        <a:pt x="1551" y="5"/>
                        <a:pt x="1554" y="5"/>
                      </a:cubicBezTo>
                      <a:cubicBezTo>
                        <a:pt x="1619" y="9"/>
                        <a:pt x="1683" y="15"/>
                        <a:pt x="1747" y="23"/>
                      </a:cubicBezTo>
                      <a:cubicBezTo>
                        <a:pt x="1735" y="385"/>
                        <a:pt x="1731" y="750"/>
                        <a:pt x="1702" y="1112"/>
                      </a:cubicBezTo>
                      <a:cubicBezTo>
                        <a:pt x="1682" y="1351"/>
                        <a:pt x="1676" y="1595"/>
                        <a:pt x="1643" y="1833"/>
                      </a:cubicBezTo>
                      <a:cubicBezTo>
                        <a:pt x="1617" y="2020"/>
                        <a:pt x="1546" y="2209"/>
                        <a:pt x="1539" y="2396"/>
                      </a:cubicBezTo>
                      <a:cubicBezTo>
                        <a:pt x="1326" y="2437"/>
                        <a:pt x="1076" y="2477"/>
                        <a:pt x="848" y="2485"/>
                      </a:cubicBezTo>
                      <a:cubicBezTo>
                        <a:pt x="840" y="2485"/>
                        <a:pt x="832" y="2485"/>
                        <a:pt x="824" y="2485"/>
                      </a:cubicBezTo>
                    </a:path>
                  </a:pathLst>
                </a:custGeom>
                <a:solidFill>
                  <a:srgbClr val="73CD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0" name="Freeform 96">
                  <a:extLst>
                    <a:ext uri="{FF2B5EF4-FFF2-40B4-BE49-F238E27FC236}">
                      <a16:creationId xmlns:a16="http://schemas.microsoft.com/office/drawing/2014/main" xmlns="" id="{B2CE960B-E1CE-0FCA-B8A7-93FE1320D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9800" y="2588478"/>
                  <a:ext cx="3175" cy="2805"/>
                </a:xfrm>
                <a:custGeom>
                  <a:avLst/>
                  <a:gdLst>
                    <a:gd name="T0" fmla="*/ 5 w 6"/>
                    <a:gd name="T1" fmla="*/ 1 h 6"/>
                    <a:gd name="T2" fmla="*/ 6 w 6"/>
                    <a:gd name="T3" fmla="*/ 0 h 6"/>
                    <a:gd name="T4" fmla="*/ 4 w 6"/>
                    <a:gd name="T5" fmla="*/ 0 h 6"/>
                    <a:gd name="T6" fmla="*/ 5 w 6"/>
                    <a:gd name="T7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lnTo>
                        <a:pt x="6" y="0"/>
                      </a:lnTo>
                      <a:lnTo>
                        <a:pt x="4" y="0"/>
                      </a:lnTo>
                      <a:cubicBezTo>
                        <a:pt x="0" y="6"/>
                        <a:pt x="0" y="6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1" name="Freeform 97">
                  <a:extLst>
                    <a:ext uri="{FF2B5EF4-FFF2-40B4-BE49-F238E27FC236}">
                      <a16:creationId xmlns:a16="http://schemas.microsoft.com/office/drawing/2014/main" xmlns="" id="{A4C80E6E-072D-2142-0A7D-7DFE8049D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7563" y="1567543"/>
                  <a:ext cx="820738" cy="1034959"/>
                </a:xfrm>
                <a:custGeom>
                  <a:avLst/>
                  <a:gdLst>
                    <a:gd name="T0" fmla="*/ 1786 w 1800"/>
                    <a:gd name="T1" fmla="*/ 1101 h 2566"/>
                    <a:gd name="T2" fmla="*/ 1742 w 1800"/>
                    <a:gd name="T3" fmla="*/ 12 h 2566"/>
                    <a:gd name="T4" fmla="*/ 1047 w 1800"/>
                    <a:gd name="T5" fmla="*/ 48 h 2566"/>
                    <a:gd name="T6" fmla="*/ 461 w 1800"/>
                    <a:gd name="T7" fmla="*/ 107 h 2566"/>
                    <a:gd name="T8" fmla="*/ 0 w 1800"/>
                    <a:gd name="T9" fmla="*/ 135 h 2566"/>
                    <a:gd name="T10" fmla="*/ 227 w 1800"/>
                    <a:gd name="T11" fmla="*/ 1325 h 2566"/>
                    <a:gd name="T12" fmla="*/ 276 w 1800"/>
                    <a:gd name="T13" fmla="*/ 2532 h 2566"/>
                    <a:gd name="T14" fmla="*/ 1047 w 1800"/>
                    <a:gd name="T15" fmla="*/ 2538 h 2566"/>
                    <a:gd name="T16" fmla="*/ 1728 w 1800"/>
                    <a:gd name="T17" fmla="*/ 2394 h 2566"/>
                    <a:gd name="T18" fmla="*/ 1786 w 1800"/>
                    <a:gd name="T19" fmla="*/ 1824 h 2566"/>
                    <a:gd name="T20" fmla="*/ 1786 w 1800"/>
                    <a:gd name="T21" fmla="*/ 1101 h 2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0" h="2566">
                      <a:moveTo>
                        <a:pt x="1786" y="1101"/>
                      </a:moveTo>
                      <a:cubicBezTo>
                        <a:pt x="1786" y="737"/>
                        <a:pt x="1761" y="374"/>
                        <a:pt x="1742" y="12"/>
                      </a:cubicBezTo>
                      <a:cubicBezTo>
                        <a:pt x="1513" y="0"/>
                        <a:pt x="1274" y="26"/>
                        <a:pt x="1047" y="48"/>
                      </a:cubicBezTo>
                      <a:cubicBezTo>
                        <a:pt x="856" y="67"/>
                        <a:pt x="650" y="74"/>
                        <a:pt x="461" y="107"/>
                      </a:cubicBezTo>
                      <a:lnTo>
                        <a:pt x="0" y="135"/>
                      </a:lnTo>
                      <a:cubicBezTo>
                        <a:pt x="151" y="470"/>
                        <a:pt x="178" y="960"/>
                        <a:pt x="227" y="1325"/>
                      </a:cubicBezTo>
                      <a:cubicBezTo>
                        <a:pt x="279" y="1715"/>
                        <a:pt x="315" y="2138"/>
                        <a:pt x="276" y="2532"/>
                      </a:cubicBezTo>
                      <a:cubicBezTo>
                        <a:pt x="503" y="2469"/>
                        <a:pt x="801" y="2566"/>
                        <a:pt x="1047" y="2538"/>
                      </a:cubicBezTo>
                      <a:cubicBezTo>
                        <a:pt x="1274" y="2512"/>
                        <a:pt x="1519" y="2451"/>
                        <a:pt x="1728" y="2394"/>
                      </a:cubicBezTo>
                      <a:cubicBezTo>
                        <a:pt x="1720" y="2206"/>
                        <a:pt x="1775" y="2012"/>
                        <a:pt x="1786" y="1824"/>
                      </a:cubicBezTo>
                      <a:cubicBezTo>
                        <a:pt x="1800" y="1584"/>
                        <a:pt x="1786" y="1341"/>
                        <a:pt x="1786" y="110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2" name="Freeform 98">
                  <a:extLst>
                    <a:ext uri="{FF2B5EF4-FFF2-40B4-BE49-F238E27FC236}">
                      <a16:creationId xmlns:a16="http://schemas.microsoft.com/office/drawing/2014/main" xmlns="" id="{48E34FFB-CAF7-95E0-70B7-145CDA847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1400" y="1734426"/>
                  <a:ext cx="488950" cy="103776"/>
                </a:xfrm>
                <a:custGeom>
                  <a:avLst/>
                  <a:gdLst>
                    <a:gd name="T0" fmla="*/ 22 w 1070"/>
                    <a:gd name="T1" fmla="*/ 239 h 257"/>
                    <a:gd name="T2" fmla="*/ 216 w 1070"/>
                    <a:gd name="T3" fmla="*/ 217 h 257"/>
                    <a:gd name="T4" fmla="*/ 450 w 1070"/>
                    <a:gd name="T5" fmla="*/ 134 h 257"/>
                    <a:gd name="T6" fmla="*/ 1047 w 1070"/>
                    <a:gd name="T7" fmla="*/ 43 h 257"/>
                    <a:gd name="T8" fmla="*/ 1047 w 1070"/>
                    <a:gd name="T9" fmla="*/ 8 h 257"/>
                    <a:gd name="T10" fmla="*/ 479 w 1070"/>
                    <a:gd name="T11" fmla="*/ 90 h 257"/>
                    <a:gd name="T12" fmla="*/ 245 w 1070"/>
                    <a:gd name="T13" fmla="*/ 170 h 257"/>
                    <a:gd name="T14" fmla="*/ 31 w 1070"/>
                    <a:gd name="T15" fmla="*/ 206 h 257"/>
                    <a:gd name="T16" fmla="*/ 22 w 1070"/>
                    <a:gd name="T17" fmla="*/ 239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0" h="257">
                      <a:moveTo>
                        <a:pt x="22" y="239"/>
                      </a:moveTo>
                      <a:cubicBezTo>
                        <a:pt x="85" y="257"/>
                        <a:pt x="156" y="236"/>
                        <a:pt x="216" y="217"/>
                      </a:cubicBezTo>
                      <a:cubicBezTo>
                        <a:pt x="295" y="191"/>
                        <a:pt x="370" y="158"/>
                        <a:pt x="450" y="134"/>
                      </a:cubicBezTo>
                      <a:cubicBezTo>
                        <a:pt x="644" y="76"/>
                        <a:pt x="844" y="34"/>
                        <a:pt x="1047" y="43"/>
                      </a:cubicBezTo>
                      <a:cubicBezTo>
                        <a:pt x="1070" y="44"/>
                        <a:pt x="1070" y="9"/>
                        <a:pt x="1047" y="8"/>
                      </a:cubicBezTo>
                      <a:cubicBezTo>
                        <a:pt x="854" y="0"/>
                        <a:pt x="664" y="37"/>
                        <a:pt x="479" y="90"/>
                      </a:cubicBezTo>
                      <a:cubicBezTo>
                        <a:pt x="399" y="112"/>
                        <a:pt x="323" y="141"/>
                        <a:pt x="245" y="170"/>
                      </a:cubicBezTo>
                      <a:cubicBezTo>
                        <a:pt x="182" y="193"/>
                        <a:pt x="99" y="225"/>
                        <a:pt x="31" y="206"/>
                      </a:cubicBezTo>
                      <a:cubicBezTo>
                        <a:pt x="9" y="200"/>
                        <a:pt x="0" y="233"/>
                        <a:pt x="22" y="239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3" name="Freeform 99">
                  <a:extLst>
                    <a:ext uri="{FF2B5EF4-FFF2-40B4-BE49-F238E27FC236}">
                      <a16:creationId xmlns:a16="http://schemas.microsoft.com/office/drawing/2014/main" xmlns="" id="{FD2B098F-20E3-8B77-1092-69B27B1F9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5050" y="1756864"/>
                  <a:ext cx="498475" cy="152860"/>
                </a:xfrm>
                <a:custGeom>
                  <a:avLst/>
                  <a:gdLst>
                    <a:gd name="T0" fmla="*/ 37 w 1093"/>
                    <a:gd name="T1" fmla="*/ 367 h 378"/>
                    <a:gd name="T2" fmla="*/ 1071 w 1093"/>
                    <a:gd name="T3" fmla="*/ 37 h 378"/>
                    <a:gd name="T4" fmla="*/ 1071 w 1093"/>
                    <a:gd name="T5" fmla="*/ 3 h 378"/>
                    <a:gd name="T6" fmla="*/ 20 w 1093"/>
                    <a:gd name="T7" fmla="*/ 337 h 378"/>
                    <a:gd name="T8" fmla="*/ 37 w 1093"/>
                    <a:gd name="T9" fmla="*/ 36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3" h="378">
                      <a:moveTo>
                        <a:pt x="37" y="367"/>
                      </a:moveTo>
                      <a:cubicBezTo>
                        <a:pt x="350" y="187"/>
                        <a:pt x="713" y="77"/>
                        <a:pt x="1071" y="37"/>
                      </a:cubicBezTo>
                      <a:cubicBezTo>
                        <a:pt x="1093" y="35"/>
                        <a:pt x="1093" y="0"/>
                        <a:pt x="1071" y="3"/>
                      </a:cubicBezTo>
                      <a:cubicBezTo>
                        <a:pt x="707" y="43"/>
                        <a:pt x="338" y="153"/>
                        <a:pt x="20" y="337"/>
                      </a:cubicBezTo>
                      <a:cubicBezTo>
                        <a:pt x="0" y="348"/>
                        <a:pt x="18" y="378"/>
                        <a:pt x="37" y="367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4" name="Freeform 100">
                  <a:extLst>
                    <a:ext uri="{FF2B5EF4-FFF2-40B4-BE49-F238E27FC236}">
                      <a16:creationId xmlns:a16="http://schemas.microsoft.com/office/drawing/2014/main" xmlns="" id="{B00D5158-56B3-5C07-A7BD-83D4CC4D8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5363" y="1835398"/>
                  <a:ext cx="455613" cy="113593"/>
                </a:xfrm>
                <a:custGeom>
                  <a:avLst/>
                  <a:gdLst>
                    <a:gd name="T0" fmla="*/ 39 w 1000"/>
                    <a:gd name="T1" fmla="*/ 272 h 282"/>
                    <a:gd name="T2" fmla="*/ 978 w 1000"/>
                    <a:gd name="T3" fmla="*/ 41 h 282"/>
                    <a:gd name="T4" fmla="*/ 969 w 1000"/>
                    <a:gd name="T5" fmla="*/ 7 h 282"/>
                    <a:gd name="T6" fmla="*/ 21 w 1000"/>
                    <a:gd name="T7" fmla="*/ 242 h 282"/>
                    <a:gd name="T8" fmla="*/ 39 w 1000"/>
                    <a:gd name="T9" fmla="*/ 27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0" h="282">
                      <a:moveTo>
                        <a:pt x="39" y="272"/>
                      </a:moveTo>
                      <a:cubicBezTo>
                        <a:pt x="336" y="139"/>
                        <a:pt x="669" y="135"/>
                        <a:pt x="978" y="41"/>
                      </a:cubicBezTo>
                      <a:cubicBezTo>
                        <a:pt x="1000" y="34"/>
                        <a:pt x="990" y="0"/>
                        <a:pt x="969" y="7"/>
                      </a:cubicBezTo>
                      <a:cubicBezTo>
                        <a:pt x="657" y="102"/>
                        <a:pt x="321" y="107"/>
                        <a:pt x="21" y="242"/>
                      </a:cubicBezTo>
                      <a:cubicBezTo>
                        <a:pt x="0" y="252"/>
                        <a:pt x="18" y="282"/>
                        <a:pt x="39" y="272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5" name="Freeform 101">
                  <a:extLst>
                    <a:ext uri="{FF2B5EF4-FFF2-40B4-BE49-F238E27FC236}">
                      <a16:creationId xmlns:a16="http://schemas.microsoft.com/office/drawing/2014/main" xmlns="" id="{FAA21C6F-3852-C99E-93D0-4DB1F6053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0" y="1895701"/>
                  <a:ext cx="400050" cy="65912"/>
                </a:xfrm>
                <a:custGeom>
                  <a:avLst/>
                  <a:gdLst>
                    <a:gd name="T0" fmla="*/ 31 w 876"/>
                    <a:gd name="T1" fmla="*/ 160 h 163"/>
                    <a:gd name="T2" fmla="*/ 854 w 876"/>
                    <a:gd name="T3" fmla="*/ 37 h 163"/>
                    <a:gd name="T4" fmla="*/ 845 w 876"/>
                    <a:gd name="T5" fmla="*/ 3 h 163"/>
                    <a:gd name="T6" fmla="*/ 22 w 876"/>
                    <a:gd name="T7" fmla="*/ 126 h 163"/>
                    <a:gd name="T8" fmla="*/ 31 w 876"/>
                    <a:gd name="T9" fmla="*/ 16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6" h="163">
                      <a:moveTo>
                        <a:pt x="31" y="160"/>
                      </a:moveTo>
                      <a:cubicBezTo>
                        <a:pt x="306" y="123"/>
                        <a:pt x="581" y="86"/>
                        <a:pt x="854" y="37"/>
                      </a:cubicBezTo>
                      <a:cubicBezTo>
                        <a:pt x="876" y="33"/>
                        <a:pt x="867" y="0"/>
                        <a:pt x="845" y="3"/>
                      </a:cubicBezTo>
                      <a:cubicBezTo>
                        <a:pt x="572" y="52"/>
                        <a:pt x="297" y="89"/>
                        <a:pt x="22" y="126"/>
                      </a:cubicBezTo>
                      <a:cubicBezTo>
                        <a:pt x="0" y="129"/>
                        <a:pt x="9" y="163"/>
                        <a:pt x="31" y="160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6" name="Freeform 102">
                  <a:extLst>
                    <a:ext uri="{FF2B5EF4-FFF2-40B4-BE49-F238E27FC236}">
                      <a16:creationId xmlns:a16="http://schemas.microsoft.com/office/drawing/2014/main" xmlns="" id="{862E212F-EA45-BCD1-5A29-249E93D46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038" y="1944784"/>
                  <a:ext cx="363538" cy="89753"/>
                </a:xfrm>
                <a:custGeom>
                  <a:avLst/>
                  <a:gdLst>
                    <a:gd name="T0" fmla="*/ 22 w 799"/>
                    <a:gd name="T1" fmla="*/ 210 h 222"/>
                    <a:gd name="T2" fmla="*/ 159 w 799"/>
                    <a:gd name="T3" fmla="*/ 207 h 222"/>
                    <a:gd name="T4" fmla="*/ 366 w 799"/>
                    <a:gd name="T5" fmla="*/ 156 h 222"/>
                    <a:gd name="T6" fmla="*/ 777 w 799"/>
                    <a:gd name="T7" fmla="*/ 38 h 222"/>
                    <a:gd name="T8" fmla="*/ 768 w 799"/>
                    <a:gd name="T9" fmla="*/ 4 h 222"/>
                    <a:gd name="T10" fmla="*/ 384 w 799"/>
                    <a:gd name="T11" fmla="*/ 114 h 222"/>
                    <a:gd name="T12" fmla="*/ 179 w 799"/>
                    <a:gd name="T13" fmla="*/ 168 h 222"/>
                    <a:gd name="T14" fmla="*/ 31 w 799"/>
                    <a:gd name="T15" fmla="*/ 177 h 222"/>
                    <a:gd name="T16" fmla="*/ 22 w 799"/>
                    <a:gd name="T17" fmla="*/ 21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9" h="222">
                      <a:moveTo>
                        <a:pt x="22" y="210"/>
                      </a:moveTo>
                      <a:cubicBezTo>
                        <a:pt x="66" y="222"/>
                        <a:pt x="114" y="214"/>
                        <a:pt x="159" y="207"/>
                      </a:cubicBezTo>
                      <a:cubicBezTo>
                        <a:pt x="229" y="195"/>
                        <a:pt x="298" y="176"/>
                        <a:pt x="366" y="156"/>
                      </a:cubicBezTo>
                      <a:cubicBezTo>
                        <a:pt x="502" y="116"/>
                        <a:pt x="637" y="65"/>
                        <a:pt x="777" y="38"/>
                      </a:cubicBezTo>
                      <a:cubicBezTo>
                        <a:pt x="799" y="34"/>
                        <a:pt x="790" y="0"/>
                        <a:pt x="768" y="4"/>
                      </a:cubicBezTo>
                      <a:cubicBezTo>
                        <a:pt x="637" y="29"/>
                        <a:pt x="511" y="76"/>
                        <a:pt x="384" y="114"/>
                      </a:cubicBezTo>
                      <a:cubicBezTo>
                        <a:pt x="316" y="134"/>
                        <a:pt x="248" y="154"/>
                        <a:pt x="179" y="168"/>
                      </a:cubicBezTo>
                      <a:cubicBezTo>
                        <a:pt x="133" y="177"/>
                        <a:pt x="78" y="189"/>
                        <a:pt x="31" y="177"/>
                      </a:cubicBezTo>
                      <a:cubicBezTo>
                        <a:pt x="9" y="171"/>
                        <a:pt x="0" y="205"/>
                        <a:pt x="22" y="210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7" name="Freeform 103">
                  <a:extLst>
                    <a:ext uri="{FF2B5EF4-FFF2-40B4-BE49-F238E27FC236}">
                      <a16:creationId xmlns:a16="http://schemas.microsoft.com/office/drawing/2014/main" xmlns="" id="{D29D184E-A7A0-0D73-A0C4-A876A64F1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788" y="2033134"/>
                  <a:ext cx="266700" cy="57498"/>
                </a:xfrm>
                <a:custGeom>
                  <a:avLst/>
                  <a:gdLst>
                    <a:gd name="T0" fmla="*/ 22 w 586"/>
                    <a:gd name="T1" fmla="*/ 127 h 140"/>
                    <a:gd name="T2" fmla="*/ 565 w 586"/>
                    <a:gd name="T3" fmla="*/ 40 h 140"/>
                    <a:gd name="T4" fmla="*/ 555 w 586"/>
                    <a:gd name="T5" fmla="*/ 7 h 140"/>
                    <a:gd name="T6" fmla="*/ 22 w 586"/>
                    <a:gd name="T7" fmla="*/ 92 h 140"/>
                    <a:gd name="T8" fmla="*/ 22 w 586"/>
                    <a:gd name="T9" fmla="*/ 12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6" h="140">
                      <a:moveTo>
                        <a:pt x="22" y="127"/>
                      </a:moveTo>
                      <a:cubicBezTo>
                        <a:pt x="204" y="140"/>
                        <a:pt x="392" y="92"/>
                        <a:pt x="565" y="40"/>
                      </a:cubicBezTo>
                      <a:cubicBezTo>
                        <a:pt x="586" y="34"/>
                        <a:pt x="577" y="0"/>
                        <a:pt x="555" y="7"/>
                      </a:cubicBezTo>
                      <a:cubicBezTo>
                        <a:pt x="385" y="57"/>
                        <a:pt x="201" y="105"/>
                        <a:pt x="22" y="92"/>
                      </a:cubicBezTo>
                      <a:cubicBezTo>
                        <a:pt x="0" y="91"/>
                        <a:pt x="0" y="125"/>
                        <a:pt x="22" y="127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8" name="Freeform 104">
                  <a:extLst>
                    <a:ext uri="{FF2B5EF4-FFF2-40B4-BE49-F238E27FC236}">
                      <a16:creationId xmlns:a16="http://schemas.microsoft.com/office/drawing/2014/main" xmlns="" id="{6000FC4B-5B41-BBEA-2245-D024D0A7B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21413" y="2082217"/>
                  <a:ext cx="266700" cy="79936"/>
                </a:xfrm>
                <a:custGeom>
                  <a:avLst/>
                  <a:gdLst>
                    <a:gd name="T0" fmla="*/ 16 w 584"/>
                    <a:gd name="T1" fmla="*/ 135 h 198"/>
                    <a:gd name="T2" fmla="*/ 276 w 584"/>
                    <a:gd name="T3" fmla="*/ 144 h 198"/>
                    <a:gd name="T4" fmla="*/ 564 w 584"/>
                    <a:gd name="T5" fmla="*/ 40 h 198"/>
                    <a:gd name="T6" fmla="*/ 546 w 584"/>
                    <a:gd name="T7" fmla="*/ 9 h 198"/>
                    <a:gd name="T8" fmla="*/ 291 w 584"/>
                    <a:gd name="T9" fmla="*/ 104 h 198"/>
                    <a:gd name="T10" fmla="*/ 141 w 584"/>
                    <a:gd name="T11" fmla="*/ 133 h 198"/>
                    <a:gd name="T12" fmla="*/ 40 w 584"/>
                    <a:gd name="T13" fmla="*/ 111 h 198"/>
                    <a:gd name="T14" fmla="*/ 16 w 584"/>
                    <a:gd name="T15" fmla="*/ 135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" h="198">
                      <a:moveTo>
                        <a:pt x="16" y="135"/>
                      </a:moveTo>
                      <a:cubicBezTo>
                        <a:pt x="76" y="198"/>
                        <a:pt x="204" y="163"/>
                        <a:pt x="276" y="144"/>
                      </a:cubicBezTo>
                      <a:cubicBezTo>
                        <a:pt x="374" y="120"/>
                        <a:pt x="472" y="84"/>
                        <a:pt x="564" y="40"/>
                      </a:cubicBezTo>
                      <a:cubicBezTo>
                        <a:pt x="584" y="30"/>
                        <a:pt x="566" y="0"/>
                        <a:pt x="546" y="9"/>
                      </a:cubicBezTo>
                      <a:cubicBezTo>
                        <a:pt x="465" y="49"/>
                        <a:pt x="378" y="80"/>
                        <a:pt x="291" y="104"/>
                      </a:cubicBezTo>
                      <a:cubicBezTo>
                        <a:pt x="242" y="118"/>
                        <a:pt x="192" y="129"/>
                        <a:pt x="141" y="133"/>
                      </a:cubicBezTo>
                      <a:cubicBezTo>
                        <a:pt x="108" y="135"/>
                        <a:pt x="65" y="136"/>
                        <a:pt x="40" y="111"/>
                      </a:cubicBezTo>
                      <a:cubicBezTo>
                        <a:pt x="25" y="94"/>
                        <a:pt x="0" y="119"/>
                        <a:pt x="16" y="135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9" name="Freeform 105">
                  <a:extLst>
                    <a:ext uri="{FF2B5EF4-FFF2-40B4-BE49-F238E27FC236}">
                      <a16:creationId xmlns:a16="http://schemas.microsoft.com/office/drawing/2014/main" xmlns="" id="{DBDC1BDC-EB39-7587-05FF-A13D9B882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7138" y="2184592"/>
                  <a:ext cx="282575" cy="39267"/>
                </a:xfrm>
                <a:custGeom>
                  <a:avLst/>
                  <a:gdLst>
                    <a:gd name="T0" fmla="*/ 22 w 620"/>
                    <a:gd name="T1" fmla="*/ 71 h 97"/>
                    <a:gd name="T2" fmla="*/ 287 w 620"/>
                    <a:gd name="T3" fmla="*/ 74 h 97"/>
                    <a:gd name="T4" fmla="*/ 597 w 620"/>
                    <a:gd name="T5" fmla="*/ 35 h 97"/>
                    <a:gd name="T6" fmla="*/ 597 w 620"/>
                    <a:gd name="T7" fmla="*/ 0 h 97"/>
                    <a:gd name="T8" fmla="*/ 321 w 620"/>
                    <a:gd name="T9" fmla="*/ 34 h 97"/>
                    <a:gd name="T10" fmla="*/ 31 w 620"/>
                    <a:gd name="T11" fmla="*/ 37 h 97"/>
                    <a:gd name="T12" fmla="*/ 22 w 620"/>
                    <a:gd name="T13" fmla="*/ 7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0" h="97">
                      <a:moveTo>
                        <a:pt x="22" y="71"/>
                      </a:moveTo>
                      <a:cubicBezTo>
                        <a:pt x="108" y="97"/>
                        <a:pt x="199" y="86"/>
                        <a:pt x="287" y="74"/>
                      </a:cubicBezTo>
                      <a:cubicBezTo>
                        <a:pt x="390" y="60"/>
                        <a:pt x="493" y="36"/>
                        <a:pt x="597" y="35"/>
                      </a:cubicBezTo>
                      <a:cubicBezTo>
                        <a:pt x="620" y="35"/>
                        <a:pt x="620" y="0"/>
                        <a:pt x="597" y="0"/>
                      </a:cubicBezTo>
                      <a:cubicBezTo>
                        <a:pt x="504" y="1"/>
                        <a:pt x="412" y="20"/>
                        <a:pt x="321" y="34"/>
                      </a:cubicBezTo>
                      <a:cubicBezTo>
                        <a:pt x="227" y="49"/>
                        <a:pt x="124" y="66"/>
                        <a:pt x="31" y="37"/>
                      </a:cubicBezTo>
                      <a:cubicBezTo>
                        <a:pt x="10" y="31"/>
                        <a:pt x="0" y="65"/>
                        <a:pt x="22" y="71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0" name="Freeform 106">
                  <a:extLst>
                    <a:ext uri="{FF2B5EF4-FFF2-40B4-BE49-F238E27FC236}">
                      <a16:creationId xmlns:a16="http://schemas.microsoft.com/office/drawing/2014/main" xmlns="" id="{386EA74F-7139-E1B2-6520-890C120A1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25" y="2236479"/>
                  <a:ext cx="449263" cy="78533"/>
                </a:xfrm>
                <a:custGeom>
                  <a:avLst/>
                  <a:gdLst>
                    <a:gd name="T0" fmla="*/ 31 w 985"/>
                    <a:gd name="T1" fmla="*/ 188 h 194"/>
                    <a:gd name="T2" fmla="*/ 964 w 985"/>
                    <a:gd name="T3" fmla="*/ 41 h 194"/>
                    <a:gd name="T4" fmla="*/ 955 w 985"/>
                    <a:gd name="T5" fmla="*/ 7 h 194"/>
                    <a:gd name="T6" fmla="*/ 22 w 985"/>
                    <a:gd name="T7" fmla="*/ 154 h 194"/>
                    <a:gd name="T8" fmla="*/ 31 w 985"/>
                    <a:gd name="T9" fmla="*/ 18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5" h="194">
                      <a:moveTo>
                        <a:pt x="31" y="188"/>
                      </a:moveTo>
                      <a:cubicBezTo>
                        <a:pt x="335" y="98"/>
                        <a:pt x="663" y="142"/>
                        <a:pt x="964" y="41"/>
                      </a:cubicBezTo>
                      <a:cubicBezTo>
                        <a:pt x="985" y="33"/>
                        <a:pt x="976" y="0"/>
                        <a:pt x="955" y="7"/>
                      </a:cubicBezTo>
                      <a:cubicBezTo>
                        <a:pt x="653" y="109"/>
                        <a:pt x="326" y="65"/>
                        <a:pt x="22" y="154"/>
                      </a:cubicBezTo>
                      <a:cubicBezTo>
                        <a:pt x="0" y="161"/>
                        <a:pt x="9" y="194"/>
                        <a:pt x="31" y="188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1" name="Freeform 107">
                  <a:extLst>
                    <a:ext uri="{FF2B5EF4-FFF2-40B4-BE49-F238E27FC236}">
                      <a16:creationId xmlns:a16="http://schemas.microsoft.com/office/drawing/2014/main" xmlns="" id="{F18A4E0C-C7A7-9E52-885A-0869D382F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9188" y="2317818"/>
                  <a:ext cx="339725" cy="85546"/>
                </a:xfrm>
                <a:custGeom>
                  <a:avLst/>
                  <a:gdLst>
                    <a:gd name="T0" fmla="*/ 22 w 747"/>
                    <a:gd name="T1" fmla="*/ 208 h 210"/>
                    <a:gd name="T2" fmla="*/ 724 w 747"/>
                    <a:gd name="T3" fmla="*/ 36 h 210"/>
                    <a:gd name="T4" fmla="*/ 724 w 747"/>
                    <a:gd name="T5" fmla="*/ 1 h 210"/>
                    <a:gd name="T6" fmla="*/ 373 w 747"/>
                    <a:gd name="T7" fmla="*/ 82 h 210"/>
                    <a:gd name="T8" fmla="*/ 22 w 747"/>
                    <a:gd name="T9" fmla="*/ 173 h 210"/>
                    <a:gd name="T10" fmla="*/ 22 w 747"/>
                    <a:gd name="T11" fmla="*/ 20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7" h="210">
                      <a:moveTo>
                        <a:pt x="22" y="208"/>
                      </a:moveTo>
                      <a:cubicBezTo>
                        <a:pt x="264" y="191"/>
                        <a:pt x="481" y="51"/>
                        <a:pt x="724" y="36"/>
                      </a:cubicBezTo>
                      <a:cubicBezTo>
                        <a:pt x="747" y="34"/>
                        <a:pt x="747" y="0"/>
                        <a:pt x="724" y="1"/>
                      </a:cubicBezTo>
                      <a:cubicBezTo>
                        <a:pt x="604" y="8"/>
                        <a:pt x="487" y="45"/>
                        <a:pt x="373" y="82"/>
                      </a:cubicBezTo>
                      <a:cubicBezTo>
                        <a:pt x="259" y="119"/>
                        <a:pt x="143" y="164"/>
                        <a:pt x="22" y="173"/>
                      </a:cubicBezTo>
                      <a:cubicBezTo>
                        <a:pt x="0" y="175"/>
                        <a:pt x="0" y="210"/>
                        <a:pt x="22" y="208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2" name="Freeform 108">
                  <a:extLst>
                    <a:ext uri="{FF2B5EF4-FFF2-40B4-BE49-F238E27FC236}">
                      <a16:creationId xmlns:a16="http://schemas.microsoft.com/office/drawing/2014/main" xmlns="" id="{95748DA3-45EA-DFD4-0DF5-72C90FF54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4113" y="2400559"/>
                  <a:ext cx="261938" cy="36462"/>
                </a:xfrm>
                <a:custGeom>
                  <a:avLst/>
                  <a:gdLst>
                    <a:gd name="T0" fmla="*/ 41 w 573"/>
                    <a:gd name="T1" fmla="*/ 35 h 91"/>
                    <a:gd name="T2" fmla="*/ 3 w 573"/>
                    <a:gd name="T3" fmla="*/ 67 h 91"/>
                    <a:gd name="T4" fmla="*/ 20 w 573"/>
                    <a:gd name="T5" fmla="*/ 89 h 91"/>
                    <a:gd name="T6" fmla="*/ 551 w 573"/>
                    <a:gd name="T7" fmla="*/ 39 h 91"/>
                    <a:gd name="T8" fmla="*/ 542 w 573"/>
                    <a:gd name="T9" fmla="*/ 6 h 91"/>
                    <a:gd name="T10" fmla="*/ 20 w 573"/>
                    <a:gd name="T11" fmla="*/ 54 h 91"/>
                    <a:gd name="T12" fmla="*/ 37 w 573"/>
                    <a:gd name="T13" fmla="*/ 76 h 91"/>
                    <a:gd name="T14" fmla="*/ 65 w 573"/>
                    <a:gd name="T15" fmla="*/ 59 h 91"/>
                    <a:gd name="T16" fmla="*/ 41 w 573"/>
                    <a:gd name="T17" fmla="*/ 35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3" h="91">
                      <a:moveTo>
                        <a:pt x="41" y="35"/>
                      </a:moveTo>
                      <a:cubicBezTo>
                        <a:pt x="26" y="47"/>
                        <a:pt x="10" y="47"/>
                        <a:pt x="3" y="67"/>
                      </a:cubicBezTo>
                      <a:cubicBezTo>
                        <a:pt x="0" y="77"/>
                        <a:pt x="9" y="91"/>
                        <a:pt x="20" y="89"/>
                      </a:cubicBezTo>
                      <a:cubicBezTo>
                        <a:pt x="197" y="66"/>
                        <a:pt x="377" y="86"/>
                        <a:pt x="551" y="39"/>
                      </a:cubicBezTo>
                      <a:cubicBezTo>
                        <a:pt x="573" y="33"/>
                        <a:pt x="564" y="0"/>
                        <a:pt x="542" y="6"/>
                      </a:cubicBezTo>
                      <a:cubicBezTo>
                        <a:pt x="371" y="52"/>
                        <a:pt x="194" y="31"/>
                        <a:pt x="20" y="54"/>
                      </a:cubicBezTo>
                      <a:cubicBezTo>
                        <a:pt x="26" y="62"/>
                        <a:pt x="31" y="69"/>
                        <a:pt x="37" y="76"/>
                      </a:cubicBezTo>
                      <a:cubicBezTo>
                        <a:pt x="38" y="74"/>
                        <a:pt x="61" y="63"/>
                        <a:pt x="65" y="59"/>
                      </a:cubicBezTo>
                      <a:cubicBezTo>
                        <a:pt x="82" y="45"/>
                        <a:pt x="58" y="20"/>
                        <a:pt x="41" y="35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3" name="Freeform 109">
                  <a:extLst>
                    <a:ext uri="{FF2B5EF4-FFF2-40B4-BE49-F238E27FC236}">
                      <a16:creationId xmlns:a16="http://schemas.microsoft.com/office/drawing/2014/main" xmlns="" id="{46946EC9-A0FB-A12F-1C8B-7C1100D0C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2700" y="2437021"/>
                  <a:ext cx="123825" cy="30852"/>
                </a:xfrm>
                <a:custGeom>
                  <a:avLst/>
                  <a:gdLst>
                    <a:gd name="T0" fmla="*/ 21 w 272"/>
                    <a:gd name="T1" fmla="*/ 50 h 78"/>
                    <a:gd name="T2" fmla="*/ 249 w 272"/>
                    <a:gd name="T3" fmla="*/ 37 h 78"/>
                    <a:gd name="T4" fmla="*/ 240 w 272"/>
                    <a:gd name="T5" fmla="*/ 4 h 78"/>
                    <a:gd name="T6" fmla="*/ 30 w 272"/>
                    <a:gd name="T7" fmla="*/ 16 h 78"/>
                    <a:gd name="T8" fmla="*/ 21 w 272"/>
                    <a:gd name="T9" fmla="*/ 5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78">
                      <a:moveTo>
                        <a:pt x="21" y="50"/>
                      </a:moveTo>
                      <a:cubicBezTo>
                        <a:pt x="92" y="78"/>
                        <a:pt x="177" y="49"/>
                        <a:pt x="249" y="37"/>
                      </a:cubicBezTo>
                      <a:cubicBezTo>
                        <a:pt x="272" y="34"/>
                        <a:pt x="262" y="0"/>
                        <a:pt x="240" y="4"/>
                      </a:cubicBezTo>
                      <a:cubicBezTo>
                        <a:pt x="174" y="15"/>
                        <a:pt x="95" y="42"/>
                        <a:pt x="30" y="16"/>
                      </a:cubicBezTo>
                      <a:cubicBezTo>
                        <a:pt x="9" y="8"/>
                        <a:pt x="0" y="42"/>
                        <a:pt x="21" y="50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4" name="Oval 110">
                  <a:extLst>
                    <a:ext uri="{FF2B5EF4-FFF2-40B4-BE49-F238E27FC236}">
                      <a16:creationId xmlns:a16="http://schemas.microsoft.com/office/drawing/2014/main" xmlns="" id="{A7E6FE10-FBB7-FD9D-447A-8E202E9A6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1063" y="1616626"/>
                  <a:ext cx="57150" cy="50486"/>
                </a:xfrm>
                <a:prstGeom prst="ellipse">
                  <a:avLst/>
                </a:prstGeom>
                <a:solidFill>
                  <a:srgbClr val="FF17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5" name="Oval 111">
                  <a:extLst>
                    <a:ext uri="{FF2B5EF4-FFF2-40B4-BE49-F238E27FC236}">
                      <a16:creationId xmlns:a16="http://schemas.microsoft.com/office/drawing/2014/main" xmlns="" id="{D560767A-0715-9B04-290E-264951764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2250" y="1570348"/>
                  <a:ext cx="57150" cy="51889"/>
                </a:xfrm>
                <a:prstGeom prst="ellipse">
                  <a:avLst/>
                </a:prstGeom>
                <a:solidFill>
                  <a:srgbClr val="579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6" name="Freeform 112">
                  <a:extLst>
                    <a:ext uri="{FF2B5EF4-FFF2-40B4-BE49-F238E27FC236}">
                      <a16:creationId xmlns:a16="http://schemas.microsoft.com/office/drawing/2014/main" xmlns="" id="{35E9F20B-A8C2-51CE-8D39-3E520D7A2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263" y="2286965"/>
                  <a:ext cx="285750" cy="308524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2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8"/>
                        <a:pt x="596" y="221"/>
                        <a:pt x="601" y="0"/>
                      </a:cubicBezTo>
                      <a:cubicBezTo>
                        <a:pt x="444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2" y="768"/>
                      </a:cubicBezTo>
                      <a:cubicBezTo>
                        <a:pt x="207" y="751"/>
                        <a:pt x="426" y="704"/>
                        <a:pt x="627" y="651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7" name="Freeform 113">
                  <a:extLst>
                    <a:ext uri="{FF2B5EF4-FFF2-40B4-BE49-F238E27FC236}">
                      <a16:creationId xmlns:a16="http://schemas.microsoft.com/office/drawing/2014/main" xmlns="" id="{AAFDBA78-121F-018E-AE81-4A6E06030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5963" y="2263125"/>
                  <a:ext cx="285750" cy="308524"/>
                </a:xfrm>
                <a:custGeom>
                  <a:avLst/>
                  <a:gdLst>
                    <a:gd name="T0" fmla="*/ 628 w 628"/>
                    <a:gd name="T1" fmla="*/ 651 h 768"/>
                    <a:gd name="T2" fmla="*/ 602 w 628"/>
                    <a:gd name="T3" fmla="*/ 0 h 768"/>
                    <a:gd name="T4" fmla="*/ 0 w 628"/>
                    <a:gd name="T5" fmla="*/ 24 h 768"/>
                    <a:gd name="T6" fmla="*/ 2 w 628"/>
                    <a:gd name="T7" fmla="*/ 768 h 768"/>
                    <a:gd name="T8" fmla="*/ 628 w 628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8" h="768">
                      <a:moveTo>
                        <a:pt x="628" y="651"/>
                      </a:moveTo>
                      <a:cubicBezTo>
                        <a:pt x="607" y="439"/>
                        <a:pt x="596" y="222"/>
                        <a:pt x="602" y="0"/>
                      </a:cubicBezTo>
                      <a:cubicBezTo>
                        <a:pt x="444" y="119"/>
                        <a:pt x="0" y="24"/>
                        <a:pt x="0" y="24"/>
                      </a:cubicBezTo>
                      <a:cubicBezTo>
                        <a:pt x="41" y="256"/>
                        <a:pt x="61" y="546"/>
                        <a:pt x="2" y="768"/>
                      </a:cubicBezTo>
                      <a:cubicBezTo>
                        <a:pt x="207" y="752"/>
                        <a:pt x="426" y="705"/>
                        <a:pt x="628" y="651"/>
                      </a:cubicBezTo>
                      <a:close/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8" name="Freeform 114">
                  <a:extLst>
                    <a:ext uri="{FF2B5EF4-FFF2-40B4-BE49-F238E27FC236}">
                      <a16:creationId xmlns:a16="http://schemas.microsoft.com/office/drawing/2014/main" xmlns="" id="{1BCD6F02-7A55-8772-8668-C0F773C90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5338" y="2337451"/>
                  <a:ext cx="150813" cy="30852"/>
                </a:xfrm>
                <a:custGeom>
                  <a:avLst/>
                  <a:gdLst>
                    <a:gd name="T0" fmla="*/ 13 w 330"/>
                    <a:gd name="T1" fmla="*/ 49 h 76"/>
                    <a:gd name="T2" fmla="*/ 154 w 330"/>
                    <a:gd name="T3" fmla="*/ 65 h 76"/>
                    <a:gd name="T4" fmla="*/ 315 w 330"/>
                    <a:gd name="T5" fmla="*/ 28 h 76"/>
                    <a:gd name="T6" fmla="*/ 309 w 330"/>
                    <a:gd name="T7" fmla="*/ 4 h 76"/>
                    <a:gd name="T8" fmla="*/ 170 w 330"/>
                    <a:gd name="T9" fmla="*/ 38 h 76"/>
                    <a:gd name="T10" fmla="*/ 25 w 330"/>
                    <a:gd name="T11" fmla="*/ 27 h 76"/>
                    <a:gd name="T12" fmla="*/ 13 w 330"/>
                    <a:gd name="T13" fmla="*/ 4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0" h="76">
                      <a:moveTo>
                        <a:pt x="13" y="49"/>
                      </a:moveTo>
                      <a:cubicBezTo>
                        <a:pt x="52" y="76"/>
                        <a:pt x="109" y="71"/>
                        <a:pt x="154" y="65"/>
                      </a:cubicBezTo>
                      <a:cubicBezTo>
                        <a:pt x="208" y="58"/>
                        <a:pt x="262" y="44"/>
                        <a:pt x="315" y="28"/>
                      </a:cubicBezTo>
                      <a:cubicBezTo>
                        <a:pt x="330" y="23"/>
                        <a:pt x="324" y="0"/>
                        <a:pt x="309" y="4"/>
                      </a:cubicBezTo>
                      <a:cubicBezTo>
                        <a:pt x="263" y="18"/>
                        <a:pt x="217" y="30"/>
                        <a:pt x="170" y="38"/>
                      </a:cubicBezTo>
                      <a:cubicBezTo>
                        <a:pt x="126" y="45"/>
                        <a:pt x="65" y="55"/>
                        <a:pt x="25" y="27"/>
                      </a:cubicBezTo>
                      <a:cubicBezTo>
                        <a:pt x="12" y="18"/>
                        <a:pt x="0" y="40"/>
                        <a:pt x="13" y="49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9" name="Freeform 115">
                  <a:extLst>
                    <a:ext uri="{FF2B5EF4-FFF2-40B4-BE49-F238E27FC236}">
                      <a16:creationId xmlns:a16="http://schemas.microsoft.com/office/drawing/2014/main" xmlns="" id="{15F904B2-14B6-2D68-56D4-AE1DD0517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5338" y="2382327"/>
                  <a:ext cx="95250" cy="18231"/>
                </a:xfrm>
                <a:custGeom>
                  <a:avLst/>
                  <a:gdLst>
                    <a:gd name="T0" fmla="*/ 22 w 210"/>
                    <a:gd name="T1" fmla="*/ 40 h 43"/>
                    <a:gd name="T2" fmla="*/ 195 w 210"/>
                    <a:gd name="T3" fmla="*/ 26 h 43"/>
                    <a:gd name="T4" fmla="*/ 195 w 210"/>
                    <a:gd name="T5" fmla="*/ 2 h 43"/>
                    <a:gd name="T6" fmla="*/ 16 w 210"/>
                    <a:gd name="T7" fmla="*/ 17 h 43"/>
                    <a:gd name="T8" fmla="*/ 22 w 210"/>
                    <a:gd name="T9" fmla="*/ 4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22" y="40"/>
                      </a:moveTo>
                      <a:cubicBezTo>
                        <a:pt x="79" y="31"/>
                        <a:pt x="138" y="34"/>
                        <a:pt x="195" y="26"/>
                      </a:cubicBezTo>
                      <a:cubicBezTo>
                        <a:pt x="210" y="24"/>
                        <a:pt x="210" y="0"/>
                        <a:pt x="195" y="2"/>
                      </a:cubicBezTo>
                      <a:cubicBezTo>
                        <a:pt x="136" y="10"/>
                        <a:pt x="75" y="8"/>
                        <a:pt x="16" y="17"/>
                      </a:cubicBezTo>
                      <a:cubicBezTo>
                        <a:pt x="0" y="19"/>
                        <a:pt x="7" y="43"/>
                        <a:pt x="22" y="4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0" name="Freeform 116">
                  <a:extLst>
                    <a:ext uri="{FF2B5EF4-FFF2-40B4-BE49-F238E27FC236}">
                      <a16:creationId xmlns:a16="http://schemas.microsoft.com/office/drawing/2014/main" xmlns="" id="{88F6A159-D174-5243-9A54-BC1332CA8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2163" y="2397754"/>
                  <a:ext cx="103188" cy="29450"/>
                </a:xfrm>
                <a:custGeom>
                  <a:avLst/>
                  <a:gdLst>
                    <a:gd name="T0" fmla="*/ 13 w 225"/>
                    <a:gd name="T1" fmla="*/ 30 h 72"/>
                    <a:gd name="T2" fmla="*/ 209 w 225"/>
                    <a:gd name="T3" fmla="*/ 47 h 72"/>
                    <a:gd name="T4" fmla="*/ 209 w 225"/>
                    <a:gd name="T5" fmla="*/ 22 h 72"/>
                    <a:gd name="T6" fmla="*/ 25 w 225"/>
                    <a:gd name="T7" fmla="*/ 9 h 72"/>
                    <a:gd name="T8" fmla="*/ 13 w 225"/>
                    <a:gd name="T9" fmla="*/ 3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72">
                      <a:moveTo>
                        <a:pt x="13" y="30"/>
                      </a:moveTo>
                      <a:cubicBezTo>
                        <a:pt x="67" y="72"/>
                        <a:pt x="147" y="54"/>
                        <a:pt x="209" y="47"/>
                      </a:cubicBezTo>
                      <a:cubicBezTo>
                        <a:pt x="225" y="45"/>
                        <a:pt x="225" y="20"/>
                        <a:pt x="209" y="22"/>
                      </a:cubicBezTo>
                      <a:cubicBezTo>
                        <a:pt x="152" y="29"/>
                        <a:pt x="75" y="48"/>
                        <a:pt x="25" y="9"/>
                      </a:cubicBezTo>
                      <a:cubicBezTo>
                        <a:pt x="13" y="0"/>
                        <a:pt x="0" y="21"/>
                        <a:pt x="13" y="3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1" name="Freeform 117">
                  <a:extLst>
                    <a:ext uri="{FF2B5EF4-FFF2-40B4-BE49-F238E27FC236}">
                      <a16:creationId xmlns:a16="http://schemas.microsoft.com/office/drawing/2014/main" xmlns="" id="{3C75B49A-35AB-8F6B-51FE-926D70FD6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2000" y="2427203"/>
                  <a:ext cx="169863" cy="29450"/>
                </a:xfrm>
                <a:custGeom>
                  <a:avLst/>
                  <a:gdLst>
                    <a:gd name="T0" fmla="*/ 21 w 370"/>
                    <a:gd name="T1" fmla="*/ 70 h 75"/>
                    <a:gd name="T2" fmla="*/ 355 w 370"/>
                    <a:gd name="T3" fmla="*/ 27 h 75"/>
                    <a:gd name="T4" fmla="*/ 355 w 370"/>
                    <a:gd name="T5" fmla="*/ 2 h 75"/>
                    <a:gd name="T6" fmla="*/ 15 w 370"/>
                    <a:gd name="T7" fmla="*/ 47 h 75"/>
                    <a:gd name="T8" fmla="*/ 21 w 370"/>
                    <a:gd name="T9" fmla="*/ 7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0" h="75">
                      <a:moveTo>
                        <a:pt x="21" y="70"/>
                      </a:moveTo>
                      <a:cubicBezTo>
                        <a:pt x="130" y="40"/>
                        <a:pt x="244" y="41"/>
                        <a:pt x="355" y="27"/>
                      </a:cubicBezTo>
                      <a:cubicBezTo>
                        <a:pt x="370" y="25"/>
                        <a:pt x="370" y="0"/>
                        <a:pt x="355" y="2"/>
                      </a:cubicBezTo>
                      <a:cubicBezTo>
                        <a:pt x="242" y="17"/>
                        <a:pt x="125" y="16"/>
                        <a:pt x="15" y="47"/>
                      </a:cubicBezTo>
                      <a:cubicBezTo>
                        <a:pt x="0" y="51"/>
                        <a:pt x="6" y="75"/>
                        <a:pt x="21" y="70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2" name="Freeform 118">
                  <a:extLst>
                    <a:ext uri="{FF2B5EF4-FFF2-40B4-BE49-F238E27FC236}">
                      <a16:creationId xmlns:a16="http://schemas.microsoft.com/office/drawing/2014/main" xmlns="" id="{C3B9ABCC-9D50-38EA-DAAB-319F21BE5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7400" y="2465068"/>
                  <a:ext cx="111125" cy="23841"/>
                </a:xfrm>
                <a:custGeom>
                  <a:avLst/>
                  <a:gdLst>
                    <a:gd name="T0" fmla="*/ 15 w 246"/>
                    <a:gd name="T1" fmla="*/ 56 h 58"/>
                    <a:gd name="T2" fmla="*/ 231 w 246"/>
                    <a:gd name="T3" fmla="*/ 27 h 58"/>
                    <a:gd name="T4" fmla="*/ 224 w 246"/>
                    <a:gd name="T5" fmla="*/ 3 h 58"/>
                    <a:gd name="T6" fmla="*/ 15 w 246"/>
                    <a:gd name="T7" fmla="*/ 32 h 58"/>
                    <a:gd name="T8" fmla="*/ 15 w 24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8">
                      <a:moveTo>
                        <a:pt x="15" y="56"/>
                      </a:moveTo>
                      <a:cubicBezTo>
                        <a:pt x="87" y="48"/>
                        <a:pt x="159" y="40"/>
                        <a:pt x="231" y="27"/>
                      </a:cubicBezTo>
                      <a:cubicBezTo>
                        <a:pt x="246" y="24"/>
                        <a:pt x="240" y="0"/>
                        <a:pt x="224" y="3"/>
                      </a:cubicBezTo>
                      <a:cubicBezTo>
                        <a:pt x="155" y="17"/>
                        <a:pt x="85" y="24"/>
                        <a:pt x="15" y="32"/>
                      </a:cubicBezTo>
                      <a:cubicBezTo>
                        <a:pt x="0" y="34"/>
                        <a:pt x="0" y="58"/>
                        <a:pt x="15" y="5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3" name="Freeform 119">
                  <a:extLst>
                    <a:ext uri="{FF2B5EF4-FFF2-40B4-BE49-F238E27FC236}">
                      <a16:creationId xmlns:a16="http://schemas.microsoft.com/office/drawing/2014/main" xmlns="" id="{38AA99AD-6598-FA0A-060C-6959A0D59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750" y="2484702"/>
                  <a:ext cx="104775" cy="28048"/>
                </a:xfrm>
                <a:custGeom>
                  <a:avLst/>
                  <a:gdLst>
                    <a:gd name="T0" fmla="*/ 13 w 230"/>
                    <a:gd name="T1" fmla="*/ 54 h 70"/>
                    <a:gd name="T2" fmla="*/ 94 w 230"/>
                    <a:gd name="T3" fmla="*/ 55 h 70"/>
                    <a:gd name="T4" fmla="*/ 215 w 230"/>
                    <a:gd name="T5" fmla="*/ 28 h 70"/>
                    <a:gd name="T6" fmla="*/ 208 w 230"/>
                    <a:gd name="T7" fmla="*/ 4 h 70"/>
                    <a:gd name="T8" fmla="*/ 111 w 230"/>
                    <a:gd name="T9" fmla="*/ 28 h 70"/>
                    <a:gd name="T10" fmla="*/ 59 w 230"/>
                    <a:gd name="T11" fmla="*/ 36 h 70"/>
                    <a:gd name="T12" fmla="*/ 30 w 230"/>
                    <a:gd name="T13" fmla="*/ 37 h 70"/>
                    <a:gd name="T14" fmla="*/ 13 w 230"/>
                    <a:gd name="T15" fmla="*/ 5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0" h="70">
                      <a:moveTo>
                        <a:pt x="13" y="54"/>
                      </a:moveTo>
                      <a:cubicBezTo>
                        <a:pt x="33" y="70"/>
                        <a:pt x="71" y="59"/>
                        <a:pt x="94" y="55"/>
                      </a:cubicBezTo>
                      <a:cubicBezTo>
                        <a:pt x="135" y="49"/>
                        <a:pt x="175" y="39"/>
                        <a:pt x="215" y="28"/>
                      </a:cubicBezTo>
                      <a:cubicBezTo>
                        <a:pt x="230" y="24"/>
                        <a:pt x="223" y="0"/>
                        <a:pt x="208" y="4"/>
                      </a:cubicBezTo>
                      <a:cubicBezTo>
                        <a:pt x="176" y="13"/>
                        <a:pt x="144" y="21"/>
                        <a:pt x="111" y="28"/>
                      </a:cubicBezTo>
                      <a:cubicBezTo>
                        <a:pt x="94" y="31"/>
                        <a:pt x="77" y="34"/>
                        <a:pt x="59" y="36"/>
                      </a:cubicBezTo>
                      <a:cubicBezTo>
                        <a:pt x="53" y="37"/>
                        <a:pt x="34" y="40"/>
                        <a:pt x="30" y="37"/>
                      </a:cubicBezTo>
                      <a:cubicBezTo>
                        <a:pt x="18" y="27"/>
                        <a:pt x="0" y="44"/>
                        <a:pt x="13" y="54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4" name="Freeform 128">
                  <a:extLst>
                    <a:ext uri="{FF2B5EF4-FFF2-40B4-BE49-F238E27FC236}">
                      <a16:creationId xmlns:a16="http://schemas.microsoft.com/office/drawing/2014/main" xmlns="" id="{136EF2BB-037C-558D-B707-A69EEA384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6600" y="3497222"/>
                  <a:ext cx="412750" cy="601623"/>
                </a:xfrm>
                <a:custGeom>
                  <a:avLst/>
                  <a:gdLst>
                    <a:gd name="T0" fmla="*/ 898 w 905"/>
                    <a:gd name="T1" fmla="*/ 1314 h 1493"/>
                    <a:gd name="T2" fmla="*/ 731 w 905"/>
                    <a:gd name="T3" fmla="*/ 1493 h 1493"/>
                    <a:gd name="T4" fmla="*/ 170 w 905"/>
                    <a:gd name="T5" fmla="*/ 1493 h 1493"/>
                    <a:gd name="T6" fmla="*/ 13 w 905"/>
                    <a:gd name="T7" fmla="*/ 1314 h 1493"/>
                    <a:gd name="T8" fmla="*/ 155 w 905"/>
                    <a:gd name="T9" fmla="*/ 179 h 1493"/>
                    <a:gd name="T10" fmla="*/ 300 w 905"/>
                    <a:gd name="T11" fmla="*/ 0 h 1493"/>
                    <a:gd name="T12" fmla="*/ 684 w 905"/>
                    <a:gd name="T13" fmla="*/ 0 h 1493"/>
                    <a:gd name="T14" fmla="*/ 819 w 905"/>
                    <a:gd name="T15" fmla="*/ 179 h 1493"/>
                    <a:gd name="T16" fmla="*/ 898 w 905"/>
                    <a:gd name="T17" fmla="*/ 1314 h 1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5" h="1493">
                      <a:moveTo>
                        <a:pt x="898" y="1314"/>
                      </a:moveTo>
                      <a:cubicBezTo>
                        <a:pt x="905" y="1413"/>
                        <a:pt x="830" y="1493"/>
                        <a:pt x="731" y="1493"/>
                      </a:cubicBezTo>
                      <a:lnTo>
                        <a:pt x="170" y="1493"/>
                      </a:lnTo>
                      <a:cubicBezTo>
                        <a:pt x="71" y="1493"/>
                        <a:pt x="0" y="1413"/>
                        <a:pt x="13" y="1314"/>
                      </a:cubicBezTo>
                      <a:lnTo>
                        <a:pt x="155" y="179"/>
                      </a:lnTo>
                      <a:cubicBezTo>
                        <a:pt x="167" y="80"/>
                        <a:pt x="232" y="0"/>
                        <a:pt x="300" y="0"/>
                      </a:cubicBezTo>
                      <a:lnTo>
                        <a:pt x="684" y="0"/>
                      </a:lnTo>
                      <a:cubicBezTo>
                        <a:pt x="752" y="0"/>
                        <a:pt x="812" y="80"/>
                        <a:pt x="819" y="179"/>
                      </a:cubicBezTo>
                      <a:lnTo>
                        <a:pt x="898" y="1314"/>
                      </a:ln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5" name="Freeform 129">
                  <a:extLst>
                    <a:ext uri="{FF2B5EF4-FFF2-40B4-BE49-F238E27FC236}">
                      <a16:creationId xmlns:a16="http://schemas.microsoft.com/office/drawing/2014/main" xmlns="" id="{9C895E76-4C8A-9927-233B-0D155876F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9300" y="3599596"/>
                  <a:ext cx="328613" cy="471201"/>
                </a:xfrm>
                <a:custGeom>
                  <a:avLst/>
                  <a:gdLst>
                    <a:gd name="T0" fmla="*/ 717 w 722"/>
                    <a:gd name="T1" fmla="*/ 1027 h 1167"/>
                    <a:gd name="T2" fmla="*/ 584 w 722"/>
                    <a:gd name="T3" fmla="*/ 1167 h 1167"/>
                    <a:gd name="T4" fmla="*/ 135 w 722"/>
                    <a:gd name="T5" fmla="*/ 1167 h 1167"/>
                    <a:gd name="T6" fmla="*/ 10 w 722"/>
                    <a:gd name="T7" fmla="*/ 1027 h 1167"/>
                    <a:gd name="T8" fmla="*/ 123 w 722"/>
                    <a:gd name="T9" fmla="*/ 140 h 1167"/>
                    <a:gd name="T10" fmla="*/ 239 w 722"/>
                    <a:gd name="T11" fmla="*/ 0 h 1167"/>
                    <a:gd name="T12" fmla="*/ 546 w 722"/>
                    <a:gd name="T13" fmla="*/ 0 h 1167"/>
                    <a:gd name="T14" fmla="*/ 654 w 722"/>
                    <a:gd name="T15" fmla="*/ 140 h 1167"/>
                    <a:gd name="T16" fmla="*/ 717 w 722"/>
                    <a:gd name="T17" fmla="*/ 102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2" h="1167">
                      <a:moveTo>
                        <a:pt x="717" y="1027"/>
                      </a:moveTo>
                      <a:cubicBezTo>
                        <a:pt x="722" y="1105"/>
                        <a:pt x="663" y="1167"/>
                        <a:pt x="584" y="1167"/>
                      </a:cubicBezTo>
                      <a:lnTo>
                        <a:pt x="135" y="1167"/>
                      </a:lnTo>
                      <a:cubicBezTo>
                        <a:pt x="56" y="1167"/>
                        <a:pt x="0" y="1105"/>
                        <a:pt x="10" y="1027"/>
                      </a:cubicBezTo>
                      <a:lnTo>
                        <a:pt x="123" y="140"/>
                      </a:lnTo>
                      <a:cubicBezTo>
                        <a:pt x="133" y="63"/>
                        <a:pt x="185" y="0"/>
                        <a:pt x="239" y="0"/>
                      </a:cubicBezTo>
                      <a:lnTo>
                        <a:pt x="546" y="0"/>
                      </a:lnTo>
                      <a:cubicBezTo>
                        <a:pt x="600" y="0"/>
                        <a:pt x="649" y="63"/>
                        <a:pt x="654" y="140"/>
                      </a:cubicBezTo>
                      <a:lnTo>
                        <a:pt x="717" y="1027"/>
                      </a:lnTo>
                    </a:path>
                  </a:pathLst>
                </a:cu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6" name="Freeform 130">
                  <a:extLst>
                    <a:ext uri="{FF2B5EF4-FFF2-40B4-BE49-F238E27FC236}">
                      <a16:creationId xmlns:a16="http://schemas.microsoft.com/office/drawing/2014/main" xmlns="" id="{0BE7183B-2441-98E4-0202-EDC1F14886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65813" y="3801539"/>
                  <a:ext cx="269875" cy="238405"/>
                </a:xfrm>
                <a:custGeom>
                  <a:avLst/>
                  <a:gdLst>
                    <a:gd name="T0" fmla="*/ 296 w 592"/>
                    <a:gd name="T1" fmla="*/ 22 h 592"/>
                    <a:gd name="T2" fmla="*/ 22 w 592"/>
                    <a:gd name="T3" fmla="*/ 296 h 592"/>
                    <a:gd name="T4" fmla="*/ 296 w 592"/>
                    <a:gd name="T5" fmla="*/ 570 h 592"/>
                    <a:gd name="T6" fmla="*/ 570 w 592"/>
                    <a:gd name="T7" fmla="*/ 296 h 592"/>
                    <a:gd name="T8" fmla="*/ 296 w 592"/>
                    <a:gd name="T9" fmla="*/ 22 h 592"/>
                    <a:gd name="T10" fmla="*/ 296 w 592"/>
                    <a:gd name="T11" fmla="*/ 592 h 592"/>
                    <a:gd name="T12" fmla="*/ 0 w 592"/>
                    <a:gd name="T13" fmla="*/ 296 h 592"/>
                    <a:gd name="T14" fmla="*/ 296 w 592"/>
                    <a:gd name="T15" fmla="*/ 0 h 592"/>
                    <a:gd name="T16" fmla="*/ 592 w 592"/>
                    <a:gd name="T17" fmla="*/ 296 h 592"/>
                    <a:gd name="T18" fmla="*/ 296 w 592"/>
                    <a:gd name="T19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2" h="592">
                      <a:moveTo>
                        <a:pt x="296" y="22"/>
                      </a:moveTo>
                      <a:cubicBezTo>
                        <a:pt x="145" y="22"/>
                        <a:pt x="22" y="145"/>
                        <a:pt x="22" y="296"/>
                      </a:cubicBezTo>
                      <a:cubicBezTo>
                        <a:pt x="22" y="447"/>
                        <a:pt x="145" y="570"/>
                        <a:pt x="296" y="570"/>
                      </a:cubicBezTo>
                      <a:cubicBezTo>
                        <a:pt x="447" y="570"/>
                        <a:pt x="570" y="447"/>
                        <a:pt x="570" y="296"/>
                      </a:cubicBezTo>
                      <a:cubicBezTo>
                        <a:pt x="570" y="145"/>
                        <a:pt x="447" y="22"/>
                        <a:pt x="296" y="22"/>
                      </a:cubicBezTo>
                      <a:close/>
                      <a:moveTo>
                        <a:pt x="296" y="592"/>
                      </a:moveTo>
                      <a:cubicBezTo>
                        <a:pt x="133" y="592"/>
                        <a:pt x="0" y="459"/>
                        <a:pt x="0" y="296"/>
                      </a:cubicBezTo>
                      <a:cubicBezTo>
                        <a:pt x="0" y="133"/>
                        <a:pt x="133" y="0"/>
                        <a:pt x="296" y="0"/>
                      </a:cubicBezTo>
                      <a:cubicBezTo>
                        <a:pt x="459" y="0"/>
                        <a:pt x="592" y="133"/>
                        <a:pt x="592" y="296"/>
                      </a:cubicBezTo>
                      <a:cubicBezTo>
                        <a:pt x="592" y="459"/>
                        <a:pt x="459" y="592"/>
                        <a:pt x="296" y="592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7" name="Oval 131">
                  <a:extLst>
                    <a:ext uri="{FF2B5EF4-FFF2-40B4-BE49-F238E27FC236}">
                      <a16:creationId xmlns:a16="http://schemas.microsoft.com/office/drawing/2014/main" xmlns="" id="{9DECDBA4-5DE7-3EB1-5890-D14C63D837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5975" y="3828185"/>
                  <a:ext cx="207963" cy="183713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8" name="Freeform 132">
                  <a:extLst>
                    <a:ext uri="{FF2B5EF4-FFF2-40B4-BE49-F238E27FC236}">
                      <a16:creationId xmlns:a16="http://schemas.microsoft.com/office/drawing/2014/main" xmlns="" id="{FD4C5D69-EC42-01DD-51F8-2370841B07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24550" y="3637461"/>
                  <a:ext cx="152400" cy="136032"/>
                </a:xfrm>
                <a:custGeom>
                  <a:avLst/>
                  <a:gdLst>
                    <a:gd name="T0" fmla="*/ 167 w 334"/>
                    <a:gd name="T1" fmla="*/ 13 h 335"/>
                    <a:gd name="T2" fmla="*/ 12 w 334"/>
                    <a:gd name="T3" fmla="*/ 167 h 335"/>
                    <a:gd name="T4" fmla="*/ 167 w 334"/>
                    <a:gd name="T5" fmla="*/ 322 h 335"/>
                    <a:gd name="T6" fmla="*/ 322 w 334"/>
                    <a:gd name="T7" fmla="*/ 167 h 335"/>
                    <a:gd name="T8" fmla="*/ 167 w 334"/>
                    <a:gd name="T9" fmla="*/ 13 h 335"/>
                    <a:gd name="T10" fmla="*/ 167 w 334"/>
                    <a:gd name="T11" fmla="*/ 335 h 335"/>
                    <a:gd name="T12" fmla="*/ 0 w 334"/>
                    <a:gd name="T13" fmla="*/ 167 h 335"/>
                    <a:gd name="T14" fmla="*/ 167 w 334"/>
                    <a:gd name="T15" fmla="*/ 0 h 335"/>
                    <a:gd name="T16" fmla="*/ 334 w 334"/>
                    <a:gd name="T17" fmla="*/ 167 h 335"/>
                    <a:gd name="T18" fmla="*/ 167 w 334"/>
                    <a:gd name="T19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4" h="335">
                      <a:moveTo>
                        <a:pt x="167" y="13"/>
                      </a:moveTo>
                      <a:cubicBezTo>
                        <a:pt x="82" y="13"/>
                        <a:pt x="12" y="82"/>
                        <a:pt x="12" y="167"/>
                      </a:cubicBezTo>
                      <a:cubicBezTo>
                        <a:pt x="12" y="253"/>
                        <a:pt x="82" y="322"/>
                        <a:pt x="167" y="322"/>
                      </a:cubicBezTo>
                      <a:cubicBezTo>
                        <a:pt x="252" y="322"/>
                        <a:pt x="322" y="253"/>
                        <a:pt x="322" y="167"/>
                      </a:cubicBezTo>
                      <a:cubicBezTo>
                        <a:pt x="322" y="82"/>
                        <a:pt x="252" y="13"/>
                        <a:pt x="167" y="13"/>
                      </a:cubicBezTo>
                      <a:close/>
                      <a:moveTo>
                        <a:pt x="167" y="335"/>
                      </a:moveTo>
                      <a:cubicBezTo>
                        <a:pt x="75" y="335"/>
                        <a:pt x="0" y="260"/>
                        <a:pt x="0" y="167"/>
                      </a:cubicBezTo>
                      <a:cubicBezTo>
                        <a:pt x="0" y="75"/>
                        <a:pt x="75" y="0"/>
                        <a:pt x="167" y="0"/>
                      </a:cubicBezTo>
                      <a:cubicBezTo>
                        <a:pt x="259" y="0"/>
                        <a:pt x="334" y="75"/>
                        <a:pt x="334" y="167"/>
                      </a:cubicBezTo>
                      <a:cubicBezTo>
                        <a:pt x="334" y="260"/>
                        <a:pt x="259" y="335"/>
                        <a:pt x="167" y="335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9" name="Oval 133">
                  <a:extLst>
                    <a:ext uri="{FF2B5EF4-FFF2-40B4-BE49-F238E27FC236}">
                      <a16:creationId xmlns:a16="http://schemas.microsoft.com/office/drawing/2014/main" xmlns="" id="{979CB609-1C99-04BB-526A-C8C3C7479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2013" y="3654289"/>
                  <a:ext cx="117475" cy="103776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0" name="Rectangle 134">
                  <a:extLst>
                    <a:ext uri="{FF2B5EF4-FFF2-40B4-BE49-F238E27FC236}">
                      <a16:creationId xmlns:a16="http://schemas.microsoft.com/office/drawing/2014/main" xmlns="" id="{A4CF813A-4087-C95F-C7CF-17A9261C2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44050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1" name="Rectangle 135">
                  <a:extLst>
                    <a:ext uri="{FF2B5EF4-FFF2-40B4-BE49-F238E27FC236}">
                      <a16:creationId xmlns:a16="http://schemas.microsoft.com/office/drawing/2014/main" xmlns="" id="{D588FBCF-A65C-9042-49D4-7DF971737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44050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2" name="Freeform 136">
                  <a:extLst>
                    <a:ext uri="{FF2B5EF4-FFF2-40B4-BE49-F238E27FC236}">
                      <a16:creationId xmlns:a16="http://schemas.microsoft.com/office/drawing/2014/main" xmlns="" id="{9F91980A-BECD-B834-987B-AF5711B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85325" y="4317616"/>
                  <a:ext cx="44450" cy="1818891"/>
                </a:xfrm>
                <a:custGeom>
                  <a:avLst/>
                  <a:gdLst>
                    <a:gd name="T0" fmla="*/ 98 w 98"/>
                    <a:gd name="T1" fmla="*/ 4446 h 4508"/>
                    <a:gd name="T2" fmla="*/ 49 w 98"/>
                    <a:gd name="T3" fmla="*/ 4508 h 4508"/>
                    <a:gd name="T4" fmla="*/ 0 w 98"/>
                    <a:gd name="T5" fmla="*/ 4446 h 4508"/>
                    <a:gd name="T6" fmla="*/ 0 w 98"/>
                    <a:gd name="T7" fmla="*/ 61 h 4508"/>
                    <a:gd name="T8" fmla="*/ 49 w 98"/>
                    <a:gd name="T9" fmla="*/ 0 h 4508"/>
                    <a:gd name="T10" fmla="*/ 98 w 98"/>
                    <a:gd name="T11" fmla="*/ 61 h 4508"/>
                    <a:gd name="T12" fmla="*/ 98 w 98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508">
                      <a:moveTo>
                        <a:pt x="98" y="4446"/>
                      </a:moveTo>
                      <a:cubicBezTo>
                        <a:pt x="98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8" y="27"/>
                        <a:pt x="98" y="61"/>
                      </a:cubicBezTo>
                      <a:lnTo>
                        <a:pt x="98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3" name="Rectangle 137">
                  <a:extLst>
                    <a:ext uri="{FF2B5EF4-FFF2-40B4-BE49-F238E27FC236}">
                      <a16:creationId xmlns:a16="http://schemas.microsoft.com/office/drawing/2014/main" xmlns="" id="{A72E3126-42BA-5190-52DB-97EEDAAE2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3063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4" name="Rectangle 138">
                  <a:extLst>
                    <a:ext uri="{FF2B5EF4-FFF2-40B4-BE49-F238E27FC236}">
                      <a16:creationId xmlns:a16="http://schemas.microsoft.com/office/drawing/2014/main" xmlns="" id="{93B9E90B-C193-E4D0-99AA-AF57199D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3063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5" name="Freeform 139">
                  <a:extLst>
                    <a:ext uri="{FF2B5EF4-FFF2-40B4-BE49-F238E27FC236}">
                      <a16:creationId xmlns:a16="http://schemas.microsoft.com/office/drawing/2014/main" xmlns="" id="{CCBC6E29-1B81-F182-1D9D-9B76CBD03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338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8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8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5" y="4508"/>
                        <a:pt x="48" y="4508"/>
                      </a:cubicBezTo>
                      <a:cubicBezTo>
                        <a:pt x="21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1" y="0"/>
                        <a:pt x="48" y="0"/>
                      </a:cubicBezTo>
                      <a:cubicBezTo>
                        <a:pt x="75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6" name="Rectangle 140">
                  <a:extLst>
                    <a:ext uri="{FF2B5EF4-FFF2-40B4-BE49-F238E27FC236}">
                      <a16:creationId xmlns:a16="http://schemas.microsoft.com/office/drawing/2014/main" xmlns="" id="{A8CF5846-21C6-FBDD-B7C4-416A19337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7" name="Rectangle 141">
                  <a:extLst>
                    <a:ext uri="{FF2B5EF4-FFF2-40B4-BE49-F238E27FC236}">
                      <a16:creationId xmlns:a16="http://schemas.microsoft.com/office/drawing/2014/main" xmlns="" id="{2AA54310-EA3B-111E-E068-FFCD74337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8" name="Freeform 142">
                  <a:extLst>
                    <a:ext uri="{FF2B5EF4-FFF2-40B4-BE49-F238E27FC236}">
                      <a16:creationId xmlns:a16="http://schemas.microsoft.com/office/drawing/2014/main" xmlns="" id="{09816695-EFFD-4FBD-F364-209456A94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9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9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9" name="Rectangle 143">
                  <a:extLst>
                    <a:ext uri="{FF2B5EF4-FFF2-40B4-BE49-F238E27FC236}">
                      <a16:creationId xmlns:a16="http://schemas.microsoft.com/office/drawing/2014/main" xmlns="" id="{4581369F-F0E5-8049-88A2-41E845928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813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0" name="Rectangle 144">
                  <a:extLst>
                    <a:ext uri="{FF2B5EF4-FFF2-40B4-BE49-F238E27FC236}">
                      <a16:creationId xmlns:a16="http://schemas.microsoft.com/office/drawing/2014/main" xmlns="" id="{0ABF5868-EDC8-51FC-1B8B-AFD19F7F9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813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1" name="Freeform 145">
                  <a:extLst>
                    <a:ext uri="{FF2B5EF4-FFF2-40B4-BE49-F238E27FC236}">
                      <a16:creationId xmlns:a16="http://schemas.microsoft.com/office/drawing/2014/main" xmlns="" id="{4A491F37-2666-1F67-EE15-70DDF371C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0500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9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9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2" name="Rectangle 146">
                  <a:extLst>
                    <a:ext uri="{FF2B5EF4-FFF2-40B4-BE49-F238E27FC236}">
                      <a16:creationId xmlns:a16="http://schemas.microsoft.com/office/drawing/2014/main" xmlns="" id="{01AEBBC3-B376-559E-B195-45CCB6F8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1288" y="4180183"/>
                  <a:ext cx="5822950" cy="168286"/>
                </a:xfrm>
                <a:prstGeom prst="rect">
                  <a:avLst/>
                </a:prstGeom>
                <a:solidFill>
                  <a:srgbClr val="302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3" name="Rectangle 147">
                  <a:extLst>
                    <a:ext uri="{FF2B5EF4-FFF2-40B4-BE49-F238E27FC236}">
                      <a16:creationId xmlns:a16="http://schemas.microsoft.com/office/drawing/2014/main" xmlns="" id="{1271233C-5017-1DCB-6CEC-6E34B0B4D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488" y="4107259"/>
                  <a:ext cx="6165850" cy="112191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4" name="Rectangle 148">
                  <a:extLst>
                    <a:ext uri="{FF2B5EF4-FFF2-40B4-BE49-F238E27FC236}">
                      <a16:creationId xmlns:a16="http://schemas.microsoft.com/office/drawing/2014/main" xmlns="" id="{D85B6B15-1C11-DA14-3902-5AFCE257A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5475" y="4107259"/>
                  <a:ext cx="1693863" cy="112191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5" name="Freeform 149">
                  <a:extLst>
                    <a:ext uri="{FF2B5EF4-FFF2-40B4-BE49-F238E27FC236}">
                      <a16:creationId xmlns:a16="http://schemas.microsoft.com/office/drawing/2014/main" xmlns="" id="{5E0D52C4-D719-777B-3279-1CB0F789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7538" y="3821172"/>
                  <a:ext cx="12700" cy="1403"/>
                </a:xfrm>
                <a:custGeom>
                  <a:avLst/>
                  <a:gdLst>
                    <a:gd name="T0" fmla="*/ 25 w 25"/>
                    <a:gd name="T1" fmla="*/ 3 h 3"/>
                    <a:gd name="T2" fmla="*/ 0 w 25"/>
                    <a:gd name="T3" fmla="*/ 0 h 3"/>
                    <a:gd name="T4" fmla="*/ 25 w 2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3">
                      <a:moveTo>
                        <a:pt x="25" y="3"/>
                      </a:moveTo>
                      <a:cubicBezTo>
                        <a:pt x="17" y="2"/>
                        <a:pt x="8" y="1"/>
                        <a:pt x="0" y="0"/>
                      </a:cubicBezTo>
                      <a:cubicBezTo>
                        <a:pt x="13" y="0"/>
                        <a:pt x="22" y="2"/>
                        <a:pt x="25" y="3"/>
                      </a:cubicBezTo>
                      <a:close/>
                    </a:path>
                  </a:pathLst>
                </a:custGeom>
                <a:solidFill>
                  <a:srgbClr val="603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6" name="Freeform 150">
                  <a:extLst>
                    <a:ext uri="{FF2B5EF4-FFF2-40B4-BE49-F238E27FC236}">
                      <a16:creationId xmlns:a16="http://schemas.microsoft.com/office/drawing/2014/main" xmlns="" id="{7B5ED6B3-4271-0F42-E763-CA8A91FAF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4732722"/>
                  <a:ext cx="2222500" cy="272062"/>
                </a:xfrm>
                <a:custGeom>
                  <a:avLst/>
                  <a:gdLst>
                    <a:gd name="T0" fmla="*/ 285 w 4868"/>
                    <a:gd name="T1" fmla="*/ 175 h 674"/>
                    <a:gd name="T2" fmla="*/ 131 w 4868"/>
                    <a:gd name="T3" fmla="*/ 438 h 674"/>
                    <a:gd name="T4" fmla="*/ 1390 w 4868"/>
                    <a:gd name="T5" fmla="*/ 632 h 674"/>
                    <a:gd name="T6" fmla="*/ 2726 w 4868"/>
                    <a:gd name="T7" fmla="*/ 641 h 674"/>
                    <a:gd name="T8" fmla="*/ 4169 w 4868"/>
                    <a:gd name="T9" fmla="*/ 632 h 674"/>
                    <a:gd name="T10" fmla="*/ 4868 w 4868"/>
                    <a:gd name="T11" fmla="*/ 556 h 674"/>
                    <a:gd name="T12" fmla="*/ 285 w 4868"/>
                    <a:gd name="T13" fmla="*/ 175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68" h="674">
                      <a:moveTo>
                        <a:pt x="285" y="175"/>
                      </a:moveTo>
                      <a:cubicBezTo>
                        <a:pt x="0" y="217"/>
                        <a:pt x="378" y="349"/>
                        <a:pt x="131" y="438"/>
                      </a:cubicBezTo>
                      <a:lnTo>
                        <a:pt x="1390" y="632"/>
                      </a:lnTo>
                      <a:cubicBezTo>
                        <a:pt x="1677" y="615"/>
                        <a:pt x="2205" y="628"/>
                        <a:pt x="2726" y="641"/>
                      </a:cubicBezTo>
                      <a:cubicBezTo>
                        <a:pt x="3370" y="657"/>
                        <a:pt x="4006" y="674"/>
                        <a:pt x="4169" y="632"/>
                      </a:cubicBezTo>
                      <a:cubicBezTo>
                        <a:pt x="4275" y="605"/>
                        <a:pt x="4823" y="618"/>
                        <a:pt x="4868" y="556"/>
                      </a:cubicBezTo>
                      <a:cubicBezTo>
                        <a:pt x="4525" y="0"/>
                        <a:pt x="713" y="113"/>
                        <a:pt x="285" y="175"/>
                      </a:cubicBezTo>
                    </a:path>
                  </a:pathLst>
                </a:custGeom>
                <a:solidFill>
                  <a:srgbClr val="0078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7" name="Rectangle 151">
                  <a:extLst>
                    <a:ext uri="{FF2B5EF4-FFF2-40B4-BE49-F238E27FC236}">
                      <a16:creationId xmlns:a16="http://schemas.microsoft.com/office/drawing/2014/main" xmlns="" id="{395A24E7-A9A1-3F31-5460-602B56BF7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75" y="3586975"/>
                  <a:ext cx="273050" cy="503456"/>
                </a:xfrm>
                <a:prstGeom prst="rect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8" name="Rectangle 152">
                  <a:extLst>
                    <a:ext uri="{FF2B5EF4-FFF2-40B4-BE49-F238E27FC236}">
                      <a16:creationId xmlns:a16="http://schemas.microsoft.com/office/drawing/2014/main" xmlns="" id="{41F3B586-D238-79A0-2081-D9160D586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75" y="3586975"/>
                  <a:ext cx="125413" cy="503456"/>
                </a:xfrm>
                <a:prstGeom prst="rect">
                  <a:avLst/>
                </a:prstGeom>
                <a:solidFill>
                  <a:srgbClr val="7575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9" name="Freeform 153">
                  <a:extLst>
                    <a:ext uri="{FF2B5EF4-FFF2-40B4-BE49-F238E27FC236}">
                      <a16:creationId xmlns:a16="http://schemas.microsoft.com/office/drawing/2014/main" xmlns="" id="{4DE83655-26E4-15B0-6CE2-58099B6A4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0513" y="4041347"/>
                  <a:ext cx="1246188" cy="63108"/>
                </a:xfrm>
                <a:custGeom>
                  <a:avLst/>
                  <a:gdLst>
                    <a:gd name="T0" fmla="*/ 2732 w 2732"/>
                    <a:gd name="T1" fmla="*/ 78 h 156"/>
                    <a:gd name="T2" fmla="*/ 2654 w 2732"/>
                    <a:gd name="T3" fmla="*/ 156 h 156"/>
                    <a:gd name="T4" fmla="*/ 78 w 2732"/>
                    <a:gd name="T5" fmla="*/ 156 h 156"/>
                    <a:gd name="T6" fmla="*/ 0 w 2732"/>
                    <a:gd name="T7" fmla="*/ 78 h 156"/>
                    <a:gd name="T8" fmla="*/ 23 w 2732"/>
                    <a:gd name="T9" fmla="*/ 23 h 156"/>
                    <a:gd name="T10" fmla="*/ 78 w 2732"/>
                    <a:gd name="T11" fmla="*/ 0 h 156"/>
                    <a:gd name="T12" fmla="*/ 2654 w 2732"/>
                    <a:gd name="T13" fmla="*/ 0 h 156"/>
                    <a:gd name="T14" fmla="*/ 2732 w 2732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2" h="156">
                      <a:moveTo>
                        <a:pt x="2732" y="78"/>
                      </a:moveTo>
                      <a:cubicBezTo>
                        <a:pt x="2732" y="121"/>
                        <a:pt x="2697" y="156"/>
                        <a:pt x="2654" y="156"/>
                      </a:cubicBezTo>
                      <a:lnTo>
                        <a:pt x="78" y="156"/>
                      </a:ln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57"/>
                        <a:pt x="9" y="37"/>
                        <a:pt x="23" y="23"/>
                      </a:cubicBezTo>
                      <a:cubicBezTo>
                        <a:pt x="37" y="9"/>
                        <a:pt x="57" y="0"/>
                        <a:pt x="78" y="0"/>
                      </a:cubicBezTo>
                      <a:lnTo>
                        <a:pt x="2654" y="0"/>
                      </a:lnTo>
                      <a:cubicBezTo>
                        <a:pt x="2697" y="0"/>
                        <a:pt x="2732" y="35"/>
                        <a:pt x="2732" y="78"/>
                      </a:cubicBezTo>
                    </a:path>
                  </a:pathLst>
                </a:custGeom>
                <a:solidFill>
                  <a:srgbClr val="9999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0" name="Freeform 154">
                  <a:extLst>
                    <a:ext uri="{FF2B5EF4-FFF2-40B4-BE49-F238E27FC236}">
                      <a16:creationId xmlns:a16="http://schemas.microsoft.com/office/drawing/2014/main" xmlns="" id="{729A7DE8-74A8-098D-B52A-EA8A7B024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4041347"/>
                  <a:ext cx="474663" cy="63108"/>
                </a:xfrm>
                <a:custGeom>
                  <a:avLst/>
                  <a:gdLst>
                    <a:gd name="T0" fmla="*/ 1040 w 1040"/>
                    <a:gd name="T1" fmla="*/ 78 h 156"/>
                    <a:gd name="T2" fmla="*/ 985 w 1040"/>
                    <a:gd name="T3" fmla="*/ 156 h 156"/>
                    <a:gd name="T4" fmla="*/ 55 w 1040"/>
                    <a:gd name="T5" fmla="*/ 156 h 156"/>
                    <a:gd name="T6" fmla="*/ 0 w 1040"/>
                    <a:gd name="T7" fmla="*/ 78 h 156"/>
                    <a:gd name="T8" fmla="*/ 16 w 1040"/>
                    <a:gd name="T9" fmla="*/ 23 h 156"/>
                    <a:gd name="T10" fmla="*/ 55 w 1040"/>
                    <a:gd name="T11" fmla="*/ 0 h 156"/>
                    <a:gd name="T12" fmla="*/ 985 w 1040"/>
                    <a:gd name="T13" fmla="*/ 0 h 156"/>
                    <a:gd name="T14" fmla="*/ 1040 w 1040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40" h="156">
                      <a:moveTo>
                        <a:pt x="1040" y="78"/>
                      </a:moveTo>
                      <a:cubicBezTo>
                        <a:pt x="1040" y="121"/>
                        <a:pt x="1015" y="156"/>
                        <a:pt x="985" y="156"/>
                      </a:cubicBezTo>
                      <a:lnTo>
                        <a:pt x="55" y="156"/>
                      </a:lnTo>
                      <a:cubicBezTo>
                        <a:pt x="25" y="156"/>
                        <a:pt x="0" y="121"/>
                        <a:pt x="0" y="78"/>
                      </a:cubicBezTo>
                      <a:cubicBezTo>
                        <a:pt x="0" y="57"/>
                        <a:pt x="6" y="37"/>
                        <a:pt x="16" y="23"/>
                      </a:cubicBezTo>
                      <a:cubicBezTo>
                        <a:pt x="26" y="9"/>
                        <a:pt x="40" y="0"/>
                        <a:pt x="55" y="0"/>
                      </a:cubicBezTo>
                      <a:lnTo>
                        <a:pt x="985" y="0"/>
                      </a:lnTo>
                      <a:cubicBezTo>
                        <a:pt x="1015" y="0"/>
                        <a:pt x="1040" y="35"/>
                        <a:pt x="1040" y="78"/>
                      </a:cubicBez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1" name="Freeform 155">
                  <a:extLst>
                    <a:ext uri="{FF2B5EF4-FFF2-40B4-BE49-F238E27FC236}">
                      <a16:creationId xmlns:a16="http://schemas.microsoft.com/office/drawing/2014/main" xmlns="" id="{4212AB3B-E404-3A55-62C5-AE61EA0E0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7275" y="2299586"/>
                  <a:ext cx="2264741" cy="1473905"/>
                </a:xfrm>
                <a:custGeom>
                  <a:avLst/>
                  <a:gdLst>
                    <a:gd name="T0" fmla="*/ 4682 w 4682"/>
                    <a:gd name="T1" fmla="*/ 278 h 2922"/>
                    <a:gd name="T2" fmla="*/ 4682 w 4682"/>
                    <a:gd name="T3" fmla="*/ 2643 h 2922"/>
                    <a:gd name="T4" fmla="*/ 4470 w 4682"/>
                    <a:gd name="T5" fmla="*/ 2917 h 2922"/>
                    <a:gd name="T6" fmla="*/ 4422 w 4682"/>
                    <a:gd name="T7" fmla="*/ 2922 h 2922"/>
                    <a:gd name="T8" fmla="*/ 260 w 4682"/>
                    <a:gd name="T9" fmla="*/ 2922 h 2922"/>
                    <a:gd name="T10" fmla="*/ 213 w 4682"/>
                    <a:gd name="T11" fmla="*/ 2917 h 2922"/>
                    <a:gd name="T12" fmla="*/ 0 w 4682"/>
                    <a:gd name="T13" fmla="*/ 2643 h 2922"/>
                    <a:gd name="T14" fmla="*/ 0 w 4682"/>
                    <a:gd name="T15" fmla="*/ 278 h 2922"/>
                    <a:gd name="T16" fmla="*/ 260 w 4682"/>
                    <a:gd name="T17" fmla="*/ 0 h 2922"/>
                    <a:gd name="T18" fmla="*/ 4422 w 4682"/>
                    <a:gd name="T19" fmla="*/ 0 h 2922"/>
                    <a:gd name="T20" fmla="*/ 4682 w 4682"/>
                    <a:gd name="T21" fmla="*/ 278 h 2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82" h="2922">
                      <a:moveTo>
                        <a:pt x="4682" y="278"/>
                      </a:moveTo>
                      <a:lnTo>
                        <a:pt x="4682" y="2643"/>
                      </a:lnTo>
                      <a:cubicBezTo>
                        <a:pt x="4682" y="2780"/>
                        <a:pt x="4591" y="2893"/>
                        <a:pt x="4470" y="2917"/>
                      </a:cubicBezTo>
                      <a:cubicBezTo>
                        <a:pt x="4454" y="2920"/>
                        <a:pt x="4439" y="2922"/>
                        <a:pt x="4422" y="2922"/>
                      </a:cubicBezTo>
                      <a:lnTo>
                        <a:pt x="260" y="2922"/>
                      </a:lnTo>
                      <a:cubicBezTo>
                        <a:pt x="244" y="2922"/>
                        <a:pt x="228" y="2920"/>
                        <a:pt x="213" y="2917"/>
                      </a:cubicBezTo>
                      <a:cubicBezTo>
                        <a:pt x="92" y="2893"/>
                        <a:pt x="0" y="2780"/>
                        <a:pt x="0" y="2643"/>
                      </a:cubicBezTo>
                      <a:lnTo>
                        <a:pt x="0" y="278"/>
                      </a:lnTo>
                      <a:cubicBezTo>
                        <a:pt x="0" y="124"/>
                        <a:pt x="117" y="0"/>
                        <a:pt x="260" y="0"/>
                      </a:cubicBezTo>
                      <a:lnTo>
                        <a:pt x="4422" y="0"/>
                      </a:lnTo>
                      <a:cubicBezTo>
                        <a:pt x="4566" y="0"/>
                        <a:pt x="4682" y="124"/>
                        <a:pt x="4682" y="278"/>
                      </a:cubicBez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2" name="Freeform 157">
                  <a:extLst>
                    <a:ext uri="{FF2B5EF4-FFF2-40B4-BE49-F238E27FC236}">
                      <a16:creationId xmlns:a16="http://schemas.microsoft.com/office/drawing/2014/main" xmlns="" id="{F1A101BC-C7C2-6617-26FB-4686E5E73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8241" y="3521138"/>
                  <a:ext cx="2110726" cy="214836"/>
                </a:xfrm>
                <a:custGeom>
                  <a:avLst/>
                  <a:gdLst>
                    <a:gd name="T0" fmla="*/ 4398 w 4398"/>
                    <a:gd name="T1" fmla="*/ 0 h 631"/>
                    <a:gd name="T2" fmla="*/ 4398 w 4398"/>
                    <a:gd name="T3" fmla="*/ 352 h 631"/>
                    <a:gd name="T4" fmla="*/ 4198 w 4398"/>
                    <a:gd name="T5" fmla="*/ 631 h 631"/>
                    <a:gd name="T6" fmla="*/ 200 w 4398"/>
                    <a:gd name="T7" fmla="*/ 631 h 631"/>
                    <a:gd name="T8" fmla="*/ 0 w 4398"/>
                    <a:gd name="T9" fmla="*/ 352 h 631"/>
                    <a:gd name="T10" fmla="*/ 0 w 4398"/>
                    <a:gd name="T11" fmla="*/ 0 h 631"/>
                    <a:gd name="T12" fmla="*/ 4398 w 4398"/>
                    <a:gd name="T13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98" h="631">
                      <a:moveTo>
                        <a:pt x="4398" y="0"/>
                      </a:moveTo>
                      <a:lnTo>
                        <a:pt x="4398" y="352"/>
                      </a:lnTo>
                      <a:cubicBezTo>
                        <a:pt x="4398" y="491"/>
                        <a:pt x="4312" y="607"/>
                        <a:pt x="4198" y="631"/>
                      </a:cubicBezTo>
                      <a:lnTo>
                        <a:pt x="200" y="631"/>
                      </a:lnTo>
                      <a:cubicBezTo>
                        <a:pt x="86" y="607"/>
                        <a:pt x="0" y="491"/>
                        <a:pt x="0" y="352"/>
                      </a:cubicBezTo>
                      <a:lnTo>
                        <a:pt x="0" y="0"/>
                      </a:lnTo>
                      <a:lnTo>
                        <a:pt x="4398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3" name="Oval 158">
                  <a:extLst>
                    <a:ext uri="{FF2B5EF4-FFF2-40B4-BE49-F238E27FC236}">
                      <a16:creationId xmlns:a16="http://schemas.microsoft.com/office/drawing/2014/main" xmlns="" id="{68EAEB3E-4290-DFAE-5625-E2532A6A0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3738" y="3574353"/>
                  <a:ext cx="119063" cy="78533"/>
                </a:xfrm>
                <a:prstGeom prst="ellipse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4" name="Freeform 369">
                  <a:extLst>
                    <a:ext uri="{FF2B5EF4-FFF2-40B4-BE49-F238E27FC236}">
                      <a16:creationId xmlns:a16="http://schemas.microsoft.com/office/drawing/2014/main" xmlns="" id="{658AE23D-18F2-BB2B-D97A-72C7497B4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0863" y="4058176"/>
                  <a:ext cx="522288" cy="40670"/>
                </a:xfrm>
                <a:custGeom>
                  <a:avLst/>
                  <a:gdLst>
                    <a:gd name="T0" fmla="*/ 0 w 329"/>
                    <a:gd name="T1" fmla="*/ 2 h 29"/>
                    <a:gd name="T2" fmla="*/ 0 w 329"/>
                    <a:gd name="T3" fmla="*/ 29 h 29"/>
                    <a:gd name="T4" fmla="*/ 329 w 329"/>
                    <a:gd name="T5" fmla="*/ 27 h 29"/>
                    <a:gd name="T6" fmla="*/ 329 w 329"/>
                    <a:gd name="T7" fmla="*/ 0 h 29"/>
                    <a:gd name="T8" fmla="*/ 0 w 329"/>
                    <a:gd name="T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" h="29">
                      <a:moveTo>
                        <a:pt x="0" y="2"/>
                      </a:moveTo>
                      <a:lnTo>
                        <a:pt x="0" y="29"/>
                      </a:lnTo>
                      <a:lnTo>
                        <a:pt x="329" y="27"/>
                      </a:lnTo>
                      <a:lnTo>
                        <a:pt x="329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9C9E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5" name="Freeform 370">
                  <a:extLst>
                    <a:ext uri="{FF2B5EF4-FFF2-40B4-BE49-F238E27FC236}">
                      <a16:creationId xmlns:a16="http://schemas.microsoft.com/office/drawing/2014/main" xmlns="" id="{48FD25E3-8DA7-4841-CC94-87FD163A3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6288" y="4060980"/>
                  <a:ext cx="1177925" cy="43474"/>
                </a:xfrm>
                <a:custGeom>
                  <a:avLst/>
                  <a:gdLst>
                    <a:gd name="T0" fmla="*/ 20 w 742"/>
                    <a:gd name="T1" fmla="*/ 4 h 31"/>
                    <a:gd name="T2" fmla="*/ 0 w 742"/>
                    <a:gd name="T3" fmla="*/ 31 h 31"/>
                    <a:gd name="T4" fmla="*/ 742 w 742"/>
                    <a:gd name="T5" fmla="*/ 26 h 31"/>
                    <a:gd name="T6" fmla="*/ 742 w 742"/>
                    <a:gd name="T7" fmla="*/ 0 h 31"/>
                    <a:gd name="T8" fmla="*/ 20 w 742"/>
                    <a:gd name="T9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2" h="31">
                      <a:moveTo>
                        <a:pt x="20" y="4"/>
                      </a:moveTo>
                      <a:lnTo>
                        <a:pt x="0" y="31"/>
                      </a:lnTo>
                      <a:lnTo>
                        <a:pt x="742" y="26"/>
                      </a:lnTo>
                      <a:lnTo>
                        <a:pt x="742" y="0"/>
                      </a:lnTo>
                      <a:lnTo>
                        <a:pt x="20" y="4"/>
                      </a:lnTo>
                      <a:close/>
                    </a:path>
                  </a:pathLst>
                </a:custGeom>
                <a:solidFill>
                  <a:srgbClr val="C9C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6" name="Freeform 371">
                  <a:extLst>
                    <a:ext uri="{FF2B5EF4-FFF2-40B4-BE49-F238E27FC236}">
                      <a16:creationId xmlns:a16="http://schemas.microsoft.com/office/drawing/2014/main" xmlns="" id="{20160F6C-5B69-F3B9-114F-D28667CCA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4025921"/>
                  <a:ext cx="1535113" cy="40670"/>
                </a:xfrm>
                <a:custGeom>
                  <a:avLst/>
                  <a:gdLst>
                    <a:gd name="T0" fmla="*/ 76 w 967"/>
                    <a:gd name="T1" fmla="*/ 6 h 29"/>
                    <a:gd name="T2" fmla="*/ 0 w 967"/>
                    <a:gd name="T3" fmla="*/ 29 h 29"/>
                    <a:gd name="T4" fmla="*/ 967 w 967"/>
                    <a:gd name="T5" fmla="*/ 23 h 29"/>
                    <a:gd name="T6" fmla="*/ 947 w 967"/>
                    <a:gd name="T7" fmla="*/ 0 h 29"/>
                    <a:gd name="T8" fmla="*/ 76 w 967"/>
                    <a:gd name="T9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7" h="29">
                      <a:moveTo>
                        <a:pt x="76" y="6"/>
                      </a:moveTo>
                      <a:lnTo>
                        <a:pt x="0" y="29"/>
                      </a:lnTo>
                      <a:lnTo>
                        <a:pt x="967" y="23"/>
                      </a:lnTo>
                      <a:lnTo>
                        <a:pt x="947" y="0"/>
                      </a:lnTo>
                      <a:lnTo>
                        <a:pt x="76" y="6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7" name="Freeform 372">
                  <a:extLst>
                    <a:ext uri="{FF2B5EF4-FFF2-40B4-BE49-F238E27FC236}">
                      <a16:creationId xmlns:a16="http://schemas.microsoft.com/office/drawing/2014/main" xmlns="" id="{F4B86367-6035-FDC2-F6E2-5DE1BE8C8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788" y="4004885"/>
                  <a:ext cx="384175" cy="99570"/>
                </a:xfrm>
                <a:custGeom>
                  <a:avLst/>
                  <a:gdLst>
                    <a:gd name="T0" fmla="*/ 843 w 843"/>
                    <a:gd name="T1" fmla="*/ 247 h 247"/>
                    <a:gd name="T2" fmla="*/ 0 w 843"/>
                    <a:gd name="T3" fmla="*/ 247 h 247"/>
                    <a:gd name="T4" fmla="*/ 479 w 843"/>
                    <a:gd name="T5" fmla="*/ 16 h 247"/>
                    <a:gd name="T6" fmla="*/ 569 w 843"/>
                    <a:gd name="T7" fmla="*/ 29 h 247"/>
                    <a:gd name="T8" fmla="*/ 843 w 843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247">
                      <a:moveTo>
                        <a:pt x="843" y="247"/>
                      </a:moveTo>
                      <a:lnTo>
                        <a:pt x="0" y="247"/>
                      </a:lnTo>
                      <a:cubicBezTo>
                        <a:pt x="83" y="121"/>
                        <a:pt x="221" y="0"/>
                        <a:pt x="479" y="16"/>
                      </a:cubicBezTo>
                      <a:cubicBezTo>
                        <a:pt x="511" y="18"/>
                        <a:pt x="541" y="22"/>
                        <a:pt x="569" y="29"/>
                      </a:cubicBezTo>
                      <a:cubicBezTo>
                        <a:pt x="712" y="64"/>
                        <a:pt x="810" y="155"/>
                        <a:pt x="843" y="247"/>
                      </a:cubicBezTo>
                      <a:close/>
                    </a:path>
                  </a:pathLst>
                </a:custGeom>
                <a:solidFill>
                  <a:srgbClr val="7284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8" name="Freeform 373">
                  <a:extLst>
                    <a:ext uri="{FF2B5EF4-FFF2-40B4-BE49-F238E27FC236}">
                      <a16:creationId xmlns:a16="http://schemas.microsoft.com/office/drawing/2014/main" xmlns="" id="{7B3D4D8B-54AB-7864-FC51-79759EC9B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026" y="4016104"/>
                  <a:ext cx="261938" cy="88351"/>
                </a:xfrm>
                <a:custGeom>
                  <a:avLst/>
                  <a:gdLst>
                    <a:gd name="T0" fmla="*/ 574 w 574"/>
                    <a:gd name="T1" fmla="*/ 218 h 218"/>
                    <a:gd name="T2" fmla="*/ 0 w 574"/>
                    <a:gd name="T3" fmla="*/ 218 h 218"/>
                    <a:gd name="T4" fmla="*/ 300 w 574"/>
                    <a:gd name="T5" fmla="*/ 0 h 218"/>
                    <a:gd name="T6" fmla="*/ 574 w 574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4" h="218">
                      <a:moveTo>
                        <a:pt x="574" y="218"/>
                      </a:moveTo>
                      <a:lnTo>
                        <a:pt x="0" y="218"/>
                      </a:lnTo>
                      <a:cubicBezTo>
                        <a:pt x="62" y="125"/>
                        <a:pt x="153" y="35"/>
                        <a:pt x="300" y="0"/>
                      </a:cubicBezTo>
                      <a:cubicBezTo>
                        <a:pt x="443" y="35"/>
                        <a:pt x="541" y="126"/>
                        <a:pt x="574" y="218"/>
                      </a:cubicBez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9" name="Freeform 374">
                  <a:extLst>
                    <a:ext uri="{FF2B5EF4-FFF2-40B4-BE49-F238E27FC236}">
                      <a16:creationId xmlns:a16="http://schemas.microsoft.com/office/drawing/2014/main" xmlns="" id="{77DBEF2A-1E9B-27AA-2AB1-BE4A7C26C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1363" y="3502832"/>
                  <a:ext cx="412750" cy="601623"/>
                </a:xfrm>
                <a:custGeom>
                  <a:avLst/>
                  <a:gdLst>
                    <a:gd name="T0" fmla="*/ 898 w 905"/>
                    <a:gd name="T1" fmla="*/ 1314 h 1493"/>
                    <a:gd name="T2" fmla="*/ 731 w 905"/>
                    <a:gd name="T3" fmla="*/ 1493 h 1493"/>
                    <a:gd name="T4" fmla="*/ 170 w 905"/>
                    <a:gd name="T5" fmla="*/ 1493 h 1493"/>
                    <a:gd name="T6" fmla="*/ 13 w 905"/>
                    <a:gd name="T7" fmla="*/ 1314 h 1493"/>
                    <a:gd name="T8" fmla="*/ 155 w 905"/>
                    <a:gd name="T9" fmla="*/ 179 h 1493"/>
                    <a:gd name="T10" fmla="*/ 300 w 905"/>
                    <a:gd name="T11" fmla="*/ 0 h 1493"/>
                    <a:gd name="T12" fmla="*/ 684 w 905"/>
                    <a:gd name="T13" fmla="*/ 0 h 1493"/>
                    <a:gd name="T14" fmla="*/ 819 w 905"/>
                    <a:gd name="T15" fmla="*/ 179 h 1493"/>
                    <a:gd name="T16" fmla="*/ 898 w 905"/>
                    <a:gd name="T17" fmla="*/ 1314 h 1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5" h="1493">
                      <a:moveTo>
                        <a:pt x="898" y="1314"/>
                      </a:moveTo>
                      <a:cubicBezTo>
                        <a:pt x="905" y="1413"/>
                        <a:pt x="830" y="1493"/>
                        <a:pt x="731" y="1493"/>
                      </a:cubicBezTo>
                      <a:lnTo>
                        <a:pt x="170" y="1493"/>
                      </a:lnTo>
                      <a:cubicBezTo>
                        <a:pt x="71" y="1493"/>
                        <a:pt x="0" y="1413"/>
                        <a:pt x="13" y="1314"/>
                      </a:cubicBezTo>
                      <a:lnTo>
                        <a:pt x="155" y="179"/>
                      </a:lnTo>
                      <a:cubicBezTo>
                        <a:pt x="167" y="80"/>
                        <a:pt x="232" y="0"/>
                        <a:pt x="300" y="0"/>
                      </a:cubicBezTo>
                      <a:lnTo>
                        <a:pt x="684" y="0"/>
                      </a:lnTo>
                      <a:cubicBezTo>
                        <a:pt x="752" y="0"/>
                        <a:pt x="812" y="80"/>
                        <a:pt x="819" y="179"/>
                      </a:cubicBezTo>
                      <a:lnTo>
                        <a:pt x="898" y="1314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0" name="Freeform 375">
                  <a:extLst>
                    <a:ext uri="{FF2B5EF4-FFF2-40B4-BE49-F238E27FC236}">
                      <a16:creationId xmlns:a16="http://schemas.microsoft.com/office/drawing/2014/main" xmlns="" id="{FDAA1044-0BF1-0AEC-4CD3-3A187937F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4063" y="3605206"/>
                  <a:ext cx="330200" cy="471201"/>
                </a:xfrm>
                <a:custGeom>
                  <a:avLst/>
                  <a:gdLst>
                    <a:gd name="T0" fmla="*/ 717 w 722"/>
                    <a:gd name="T1" fmla="*/ 1027 h 1167"/>
                    <a:gd name="T2" fmla="*/ 584 w 722"/>
                    <a:gd name="T3" fmla="*/ 1167 h 1167"/>
                    <a:gd name="T4" fmla="*/ 135 w 722"/>
                    <a:gd name="T5" fmla="*/ 1167 h 1167"/>
                    <a:gd name="T6" fmla="*/ 10 w 722"/>
                    <a:gd name="T7" fmla="*/ 1027 h 1167"/>
                    <a:gd name="T8" fmla="*/ 123 w 722"/>
                    <a:gd name="T9" fmla="*/ 140 h 1167"/>
                    <a:gd name="T10" fmla="*/ 239 w 722"/>
                    <a:gd name="T11" fmla="*/ 0 h 1167"/>
                    <a:gd name="T12" fmla="*/ 546 w 722"/>
                    <a:gd name="T13" fmla="*/ 0 h 1167"/>
                    <a:gd name="T14" fmla="*/ 654 w 722"/>
                    <a:gd name="T15" fmla="*/ 140 h 1167"/>
                    <a:gd name="T16" fmla="*/ 717 w 722"/>
                    <a:gd name="T17" fmla="*/ 102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2" h="1167">
                      <a:moveTo>
                        <a:pt x="717" y="1027"/>
                      </a:moveTo>
                      <a:cubicBezTo>
                        <a:pt x="722" y="1105"/>
                        <a:pt x="663" y="1167"/>
                        <a:pt x="584" y="1167"/>
                      </a:cubicBezTo>
                      <a:lnTo>
                        <a:pt x="135" y="1167"/>
                      </a:lnTo>
                      <a:cubicBezTo>
                        <a:pt x="56" y="1167"/>
                        <a:pt x="0" y="1105"/>
                        <a:pt x="10" y="1027"/>
                      </a:cubicBezTo>
                      <a:lnTo>
                        <a:pt x="123" y="140"/>
                      </a:lnTo>
                      <a:cubicBezTo>
                        <a:pt x="133" y="63"/>
                        <a:pt x="185" y="0"/>
                        <a:pt x="239" y="0"/>
                      </a:cubicBezTo>
                      <a:lnTo>
                        <a:pt x="546" y="0"/>
                      </a:lnTo>
                      <a:cubicBezTo>
                        <a:pt x="600" y="0"/>
                        <a:pt x="649" y="63"/>
                        <a:pt x="654" y="140"/>
                      </a:cubicBezTo>
                      <a:lnTo>
                        <a:pt x="717" y="1027"/>
                      </a:lnTo>
                    </a:path>
                  </a:pathLst>
                </a:cu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1" name="Freeform 376">
                  <a:extLst>
                    <a:ext uri="{FF2B5EF4-FFF2-40B4-BE49-F238E27FC236}">
                      <a16:creationId xmlns:a16="http://schemas.microsoft.com/office/drawing/2014/main" xmlns="" id="{E945030E-7BAE-5CD2-6EC2-95B2A4FF73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10576" y="3807149"/>
                  <a:ext cx="269875" cy="238405"/>
                </a:xfrm>
                <a:custGeom>
                  <a:avLst/>
                  <a:gdLst>
                    <a:gd name="T0" fmla="*/ 296 w 592"/>
                    <a:gd name="T1" fmla="*/ 22 h 592"/>
                    <a:gd name="T2" fmla="*/ 22 w 592"/>
                    <a:gd name="T3" fmla="*/ 296 h 592"/>
                    <a:gd name="T4" fmla="*/ 296 w 592"/>
                    <a:gd name="T5" fmla="*/ 570 h 592"/>
                    <a:gd name="T6" fmla="*/ 570 w 592"/>
                    <a:gd name="T7" fmla="*/ 296 h 592"/>
                    <a:gd name="T8" fmla="*/ 296 w 592"/>
                    <a:gd name="T9" fmla="*/ 22 h 592"/>
                    <a:gd name="T10" fmla="*/ 296 w 592"/>
                    <a:gd name="T11" fmla="*/ 592 h 592"/>
                    <a:gd name="T12" fmla="*/ 0 w 592"/>
                    <a:gd name="T13" fmla="*/ 296 h 592"/>
                    <a:gd name="T14" fmla="*/ 296 w 592"/>
                    <a:gd name="T15" fmla="*/ 0 h 592"/>
                    <a:gd name="T16" fmla="*/ 592 w 592"/>
                    <a:gd name="T17" fmla="*/ 296 h 592"/>
                    <a:gd name="T18" fmla="*/ 296 w 592"/>
                    <a:gd name="T19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2" h="592">
                      <a:moveTo>
                        <a:pt x="296" y="22"/>
                      </a:moveTo>
                      <a:cubicBezTo>
                        <a:pt x="145" y="22"/>
                        <a:pt x="22" y="145"/>
                        <a:pt x="22" y="296"/>
                      </a:cubicBezTo>
                      <a:cubicBezTo>
                        <a:pt x="22" y="447"/>
                        <a:pt x="145" y="570"/>
                        <a:pt x="296" y="570"/>
                      </a:cubicBezTo>
                      <a:cubicBezTo>
                        <a:pt x="447" y="570"/>
                        <a:pt x="570" y="447"/>
                        <a:pt x="570" y="296"/>
                      </a:cubicBezTo>
                      <a:cubicBezTo>
                        <a:pt x="570" y="145"/>
                        <a:pt x="447" y="22"/>
                        <a:pt x="296" y="22"/>
                      </a:cubicBezTo>
                      <a:close/>
                      <a:moveTo>
                        <a:pt x="296" y="592"/>
                      </a:moveTo>
                      <a:cubicBezTo>
                        <a:pt x="133" y="592"/>
                        <a:pt x="0" y="459"/>
                        <a:pt x="0" y="296"/>
                      </a:cubicBezTo>
                      <a:cubicBezTo>
                        <a:pt x="0" y="133"/>
                        <a:pt x="133" y="0"/>
                        <a:pt x="296" y="0"/>
                      </a:cubicBezTo>
                      <a:cubicBezTo>
                        <a:pt x="459" y="0"/>
                        <a:pt x="592" y="133"/>
                        <a:pt x="592" y="296"/>
                      </a:cubicBezTo>
                      <a:cubicBezTo>
                        <a:pt x="592" y="459"/>
                        <a:pt x="459" y="592"/>
                        <a:pt x="296" y="592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2" name="Oval 377">
                  <a:extLst>
                    <a:ext uri="{FF2B5EF4-FFF2-40B4-BE49-F238E27FC236}">
                      <a16:creationId xmlns:a16="http://schemas.microsoft.com/office/drawing/2014/main" xmlns="" id="{63EB0F3B-AB94-0148-ED16-AEEA23D36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2326" y="3835197"/>
                  <a:ext cx="206375" cy="182310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3" name="Freeform 378">
                  <a:extLst>
                    <a:ext uri="{FF2B5EF4-FFF2-40B4-BE49-F238E27FC236}">
                      <a16:creationId xmlns:a16="http://schemas.microsoft.com/office/drawing/2014/main" xmlns="" id="{9DE2736A-E4F9-FBE8-66F4-0B4DA5AE55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69313" y="3643070"/>
                  <a:ext cx="152400" cy="136032"/>
                </a:xfrm>
                <a:custGeom>
                  <a:avLst/>
                  <a:gdLst>
                    <a:gd name="T0" fmla="*/ 167 w 334"/>
                    <a:gd name="T1" fmla="*/ 13 h 335"/>
                    <a:gd name="T2" fmla="*/ 12 w 334"/>
                    <a:gd name="T3" fmla="*/ 167 h 335"/>
                    <a:gd name="T4" fmla="*/ 167 w 334"/>
                    <a:gd name="T5" fmla="*/ 322 h 335"/>
                    <a:gd name="T6" fmla="*/ 322 w 334"/>
                    <a:gd name="T7" fmla="*/ 167 h 335"/>
                    <a:gd name="T8" fmla="*/ 167 w 334"/>
                    <a:gd name="T9" fmla="*/ 13 h 335"/>
                    <a:gd name="T10" fmla="*/ 167 w 334"/>
                    <a:gd name="T11" fmla="*/ 335 h 335"/>
                    <a:gd name="T12" fmla="*/ 0 w 334"/>
                    <a:gd name="T13" fmla="*/ 167 h 335"/>
                    <a:gd name="T14" fmla="*/ 167 w 334"/>
                    <a:gd name="T15" fmla="*/ 0 h 335"/>
                    <a:gd name="T16" fmla="*/ 334 w 334"/>
                    <a:gd name="T17" fmla="*/ 167 h 335"/>
                    <a:gd name="T18" fmla="*/ 167 w 334"/>
                    <a:gd name="T19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4" h="335">
                      <a:moveTo>
                        <a:pt x="167" y="13"/>
                      </a:moveTo>
                      <a:cubicBezTo>
                        <a:pt x="82" y="13"/>
                        <a:pt x="12" y="82"/>
                        <a:pt x="12" y="167"/>
                      </a:cubicBezTo>
                      <a:cubicBezTo>
                        <a:pt x="12" y="253"/>
                        <a:pt x="82" y="322"/>
                        <a:pt x="167" y="322"/>
                      </a:cubicBezTo>
                      <a:cubicBezTo>
                        <a:pt x="252" y="322"/>
                        <a:pt x="322" y="253"/>
                        <a:pt x="322" y="167"/>
                      </a:cubicBezTo>
                      <a:cubicBezTo>
                        <a:pt x="322" y="82"/>
                        <a:pt x="252" y="13"/>
                        <a:pt x="167" y="13"/>
                      </a:cubicBezTo>
                      <a:close/>
                      <a:moveTo>
                        <a:pt x="167" y="335"/>
                      </a:moveTo>
                      <a:cubicBezTo>
                        <a:pt x="75" y="335"/>
                        <a:pt x="0" y="260"/>
                        <a:pt x="0" y="167"/>
                      </a:cubicBezTo>
                      <a:cubicBezTo>
                        <a:pt x="0" y="75"/>
                        <a:pt x="75" y="0"/>
                        <a:pt x="167" y="0"/>
                      </a:cubicBezTo>
                      <a:cubicBezTo>
                        <a:pt x="259" y="0"/>
                        <a:pt x="334" y="75"/>
                        <a:pt x="334" y="167"/>
                      </a:cubicBezTo>
                      <a:cubicBezTo>
                        <a:pt x="334" y="260"/>
                        <a:pt x="259" y="335"/>
                        <a:pt x="167" y="335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4" name="Oval 379">
                  <a:extLst>
                    <a:ext uri="{FF2B5EF4-FFF2-40B4-BE49-F238E27FC236}">
                      <a16:creationId xmlns:a16="http://schemas.microsoft.com/office/drawing/2014/main" xmlns="" id="{F329038C-8342-CA5C-1376-D7352D339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6776" y="3659899"/>
                  <a:ext cx="117475" cy="103776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5" name="Freeform 380">
                  <a:extLst>
                    <a:ext uri="{FF2B5EF4-FFF2-40B4-BE49-F238E27FC236}">
                      <a16:creationId xmlns:a16="http://schemas.microsoft.com/office/drawing/2014/main" xmlns="" id="{0FD593FD-4D2D-3D3D-2DF1-C8317AB80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5626" y="6048158"/>
                  <a:ext cx="471488" cy="409496"/>
                </a:xfrm>
                <a:custGeom>
                  <a:avLst/>
                  <a:gdLst>
                    <a:gd name="T0" fmla="*/ 725 w 1035"/>
                    <a:gd name="T1" fmla="*/ 673 h 1018"/>
                    <a:gd name="T2" fmla="*/ 411 w 1035"/>
                    <a:gd name="T3" fmla="*/ 226 h 1018"/>
                    <a:gd name="T4" fmla="*/ 175 w 1035"/>
                    <a:gd name="T5" fmla="*/ 351 h 1018"/>
                    <a:gd name="T6" fmla="*/ 40 w 1035"/>
                    <a:gd name="T7" fmla="*/ 501 h 1018"/>
                    <a:gd name="T8" fmla="*/ 55 w 1035"/>
                    <a:gd name="T9" fmla="*/ 986 h 1018"/>
                    <a:gd name="T10" fmla="*/ 580 w 1035"/>
                    <a:gd name="T11" fmla="*/ 1015 h 1018"/>
                    <a:gd name="T12" fmla="*/ 1035 w 1035"/>
                    <a:gd name="T13" fmla="*/ 909 h 1018"/>
                    <a:gd name="T14" fmla="*/ 725 w 1035"/>
                    <a:gd name="T15" fmla="*/ 673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35" h="1018">
                      <a:moveTo>
                        <a:pt x="725" y="673"/>
                      </a:moveTo>
                      <a:cubicBezTo>
                        <a:pt x="585" y="594"/>
                        <a:pt x="467" y="366"/>
                        <a:pt x="411" y="226"/>
                      </a:cubicBezTo>
                      <a:cubicBezTo>
                        <a:pt x="321" y="0"/>
                        <a:pt x="349" y="394"/>
                        <a:pt x="175" y="351"/>
                      </a:cubicBezTo>
                      <a:cubicBezTo>
                        <a:pt x="103" y="333"/>
                        <a:pt x="56" y="439"/>
                        <a:pt x="40" y="501"/>
                      </a:cubicBezTo>
                      <a:cubicBezTo>
                        <a:pt x="0" y="648"/>
                        <a:pt x="30" y="890"/>
                        <a:pt x="55" y="986"/>
                      </a:cubicBezTo>
                      <a:cubicBezTo>
                        <a:pt x="263" y="1014"/>
                        <a:pt x="371" y="1012"/>
                        <a:pt x="580" y="1015"/>
                      </a:cubicBezTo>
                      <a:cubicBezTo>
                        <a:pt x="701" y="1017"/>
                        <a:pt x="962" y="1018"/>
                        <a:pt x="1035" y="909"/>
                      </a:cubicBezTo>
                      <a:cubicBezTo>
                        <a:pt x="978" y="755"/>
                        <a:pt x="848" y="743"/>
                        <a:pt x="725" y="673"/>
                      </a:cubicBezTo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6" name="Freeform 381">
                  <a:extLst>
                    <a:ext uri="{FF2B5EF4-FFF2-40B4-BE49-F238E27FC236}">
                      <a16:creationId xmlns:a16="http://schemas.microsoft.com/office/drawing/2014/main" xmlns="" id="{B4BA5E79-9019-5B1F-69B2-93134690A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2613" y="5861640"/>
                  <a:ext cx="193675" cy="410899"/>
                </a:xfrm>
                <a:custGeom>
                  <a:avLst/>
                  <a:gdLst>
                    <a:gd name="T0" fmla="*/ 41 w 425"/>
                    <a:gd name="T1" fmla="*/ 0 h 1016"/>
                    <a:gd name="T2" fmla="*/ 26 w 425"/>
                    <a:gd name="T3" fmla="*/ 516 h 1016"/>
                    <a:gd name="T4" fmla="*/ 122 w 425"/>
                    <a:gd name="T5" fmla="*/ 1016 h 1016"/>
                    <a:gd name="T6" fmla="*/ 425 w 425"/>
                    <a:gd name="T7" fmla="*/ 122 h 1016"/>
                    <a:gd name="T8" fmla="*/ 41 w 425"/>
                    <a:gd name="T9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5" h="1016">
                      <a:moveTo>
                        <a:pt x="41" y="0"/>
                      </a:moveTo>
                      <a:cubicBezTo>
                        <a:pt x="38" y="174"/>
                        <a:pt x="10" y="337"/>
                        <a:pt x="26" y="516"/>
                      </a:cubicBezTo>
                      <a:cubicBezTo>
                        <a:pt x="39" y="668"/>
                        <a:pt x="0" y="905"/>
                        <a:pt x="122" y="1016"/>
                      </a:cubicBezTo>
                      <a:cubicBezTo>
                        <a:pt x="361" y="897"/>
                        <a:pt x="359" y="355"/>
                        <a:pt x="425" y="122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7" name="Freeform 382">
                  <a:extLst>
                    <a:ext uri="{FF2B5EF4-FFF2-40B4-BE49-F238E27FC236}">
                      <a16:creationId xmlns:a16="http://schemas.microsoft.com/office/drawing/2014/main" xmlns="" id="{89CF14E4-05F8-0554-4722-CAF5B385C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126" y="4843510"/>
                  <a:ext cx="536575" cy="1246719"/>
                </a:xfrm>
                <a:custGeom>
                  <a:avLst/>
                  <a:gdLst>
                    <a:gd name="T0" fmla="*/ 89 w 1176"/>
                    <a:gd name="T1" fmla="*/ 3062 h 3092"/>
                    <a:gd name="T2" fmla="*/ 569 w 1176"/>
                    <a:gd name="T3" fmla="*/ 3092 h 3092"/>
                    <a:gd name="T4" fmla="*/ 612 w 1176"/>
                    <a:gd name="T5" fmla="*/ 2908 h 3092"/>
                    <a:gd name="T6" fmla="*/ 1176 w 1176"/>
                    <a:gd name="T7" fmla="*/ 188 h 3092"/>
                    <a:gd name="T8" fmla="*/ 323 w 1176"/>
                    <a:gd name="T9" fmla="*/ 0 h 3092"/>
                    <a:gd name="T10" fmla="*/ 58 w 1176"/>
                    <a:gd name="T11" fmla="*/ 732 h 3092"/>
                    <a:gd name="T12" fmla="*/ 68 w 1176"/>
                    <a:gd name="T13" fmla="*/ 1965 h 3092"/>
                    <a:gd name="T14" fmla="*/ 89 w 1176"/>
                    <a:gd name="T15" fmla="*/ 3062 h 3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76" h="3092">
                      <a:moveTo>
                        <a:pt x="89" y="3062"/>
                      </a:moveTo>
                      <a:lnTo>
                        <a:pt x="569" y="3092"/>
                      </a:lnTo>
                      <a:cubicBezTo>
                        <a:pt x="584" y="3031"/>
                        <a:pt x="598" y="2970"/>
                        <a:pt x="612" y="2908"/>
                      </a:cubicBezTo>
                      <a:cubicBezTo>
                        <a:pt x="810" y="2044"/>
                        <a:pt x="1118" y="1098"/>
                        <a:pt x="1176" y="188"/>
                      </a:cubicBezTo>
                      <a:lnTo>
                        <a:pt x="323" y="0"/>
                      </a:lnTo>
                      <a:cubicBezTo>
                        <a:pt x="171" y="18"/>
                        <a:pt x="84" y="548"/>
                        <a:pt x="58" y="732"/>
                      </a:cubicBezTo>
                      <a:cubicBezTo>
                        <a:pt x="0" y="1139"/>
                        <a:pt x="51" y="1557"/>
                        <a:pt x="68" y="1965"/>
                      </a:cubicBezTo>
                      <a:cubicBezTo>
                        <a:pt x="82" y="2314"/>
                        <a:pt x="103" y="2692"/>
                        <a:pt x="89" y="3062"/>
                      </a:cubicBez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8" name="Freeform 383">
                  <a:extLst>
                    <a:ext uri="{FF2B5EF4-FFF2-40B4-BE49-F238E27FC236}">
                      <a16:creationId xmlns:a16="http://schemas.microsoft.com/office/drawing/2014/main" xmlns="" id="{0E79888A-6B8F-35D2-363E-C3AE87DD8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4951" y="6048158"/>
                  <a:ext cx="473075" cy="409496"/>
                </a:xfrm>
                <a:custGeom>
                  <a:avLst/>
                  <a:gdLst>
                    <a:gd name="T0" fmla="*/ 726 w 1035"/>
                    <a:gd name="T1" fmla="*/ 673 h 1018"/>
                    <a:gd name="T2" fmla="*/ 412 w 1035"/>
                    <a:gd name="T3" fmla="*/ 226 h 1018"/>
                    <a:gd name="T4" fmla="*/ 176 w 1035"/>
                    <a:gd name="T5" fmla="*/ 351 h 1018"/>
                    <a:gd name="T6" fmla="*/ 40 w 1035"/>
                    <a:gd name="T7" fmla="*/ 501 h 1018"/>
                    <a:gd name="T8" fmla="*/ 56 w 1035"/>
                    <a:gd name="T9" fmla="*/ 986 h 1018"/>
                    <a:gd name="T10" fmla="*/ 581 w 1035"/>
                    <a:gd name="T11" fmla="*/ 1015 h 1018"/>
                    <a:gd name="T12" fmla="*/ 1035 w 1035"/>
                    <a:gd name="T13" fmla="*/ 909 h 1018"/>
                    <a:gd name="T14" fmla="*/ 726 w 1035"/>
                    <a:gd name="T15" fmla="*/ 673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35" h="1018">
                      <a:moveTo>
                        <a:pt x="726" y="673"/>
                      </a:moveTo>
                      <a:cubicBezTo>
                        <a:pt x="586" y="594"/>
                        <a:pt x="468" y="366"/>
                        <a:pt x="412" y="226"/>
                      </a:cubicBezTo>
                      <a:cubicBezTo>
                        <a:pt x="321" y="0"/>
                        <a:pt x="350" y="394"/>
                        <a:pt x="176" y="351"/>
                      </a:cubicBezTo>
                      <a:cubicBezTo>
                        <a:pt x="104" y="333"/>
                        <a:pt x="57" y="439"/>
                        <a:pt x="40" y="501"/>
                      </a:cubicBezTo>
                      <a:cubicBezTo>
                        <a:pt x="0" y="648"/>
                        <a:pt x="31" y="890"/>
                        <a:pt x="56" y="986"/>
                      </a:cubicBezTo>
                      <a:cubicBezTo>
                        <a:pt x="264" y="1014"/>
                        <a:pt x="371" y="1012"/>
                        <a:pt x="581" y="1015"/>
                      </a:cubicBezTo>
                      <a:cubicBezTo>
                        <a:pt x="702" y="1017"/>
                        <a:pt x="963" y="1018"/>
                        <a:pt x="1035" y="909"/>
                      </a:cubicBezTo>
                      <a:cubicBezTo>
                        <a:pt x="978" y="755"/>
                        <a:pt x="849" y="743"/>
                        <a:pt x="726" y="673"/>
                      </a:cubicBez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9" name="Freeform 384">
                  <a:extLst>
                    <a:ext uri="{FF2B5EF4-FFF2-40B4-BE49-F238E27FC236}">
                      <a16:creationId xmlns:a16="http://schemas.microsoft.com/office/drawing/2014/main" xmlns="" id="{3AD51638-D390-BB28-227C-71B9C80008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3526" y="5861640"/>
                  <a:ext cx="193675" cy="410899"/>
                </a:xfrm>
                <a:custGeom>
                  <a:avLst/>
                  <a:gdLst>
                    <a:gd name="T0" fmla="*/ 41 w 425"/>
                    <a:gd name="T1" fmla="*/ 0 h 1016"/>
                    <a:gd name="T2" fmla="*/ 25 w 425"/>
                    <a:gd name="T3" fmla="*/ 516 h 1016"/>
                    <a:gd name="T4" fmla="*/ 121 w 425"/>
                    <a:gd name="T5" fmla="*/ 1016 h 1016"/>
                    <a:gd name="T6" fmla="*/ 425 w 425"/>
                    <a:gd name="T7" fmla="*/ 122 h 1016"/>
                    <a:gd name="T8" fmla="*/ 41 w 425"/>
                    <a:gd name="T9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5" h="1016">
                      <a:moveTo>
                        <a:pt x="41" y="0"/>
                      </a:moveTo>
                      <a:cubicBezTo>
                        <a:pt x="38" y="174"/>
                        <a:pt x="10" y="337"/>
                        <a:pt x="25" y="516"/>
                      </a:cubicBezTo>
                      <a:cubicBezTo>
                        <a:pt x="39" y="668"/>
                        <a:pt x="0" y="905"/>
                        <a:pt x="121" y="1016"/>
                      </a:cubicBezTo>
                      <a:cubicBezTo>
                        <a:pt x="361" y="897"/>
                        <a:pt x="359" y="355"/>
                        <a:pt x="425" y="122"/>
                      </a:cubicBezTo>
                      <a:lnTo>
                        <a:pt x="41" y="0"/>
                      </a:ln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0" name="Freeform 385">
                  <a:extLst>
                    <a:ext uri="{FF2B5EF4-FFF2-40B4-BE49-F238E27FC236}">
                      <a16:creationId xmlns:a16="http://schemas.microsoft.com/office/drawing/2014/main" xmlns="" id="{B9B0AA3C-9205-9F1B-20F5-1F4501549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3038" y="4843510"/>
                  <a:ext cx="536575" cy="1246719"/>
                </a:xfrm>
                <a:custGeom>
                  <a:avLst/>
                  <a:gdLst>
                    <a:gd name="T0" fmla="*/ 1176 w 1176"/>
                    <a:gd name="T1" fmla="*/ 188 h 3092"/>
                    <a:gd name="T2" fmla="*/ 1176 w 1176"/>
                    <a:gd name="T3" fmla="*/ 191 h 3092"/>
                    <a:gd name="T4" fmla="*/ 817 w 1176"/>
                    <a:gd name="T5" fmla="*/ 2087 h 3092"/>
                    <a:gd name="T6" fmla="*/ 613 w 1176"/>
                    <a:gd name="T7" fmla="*/ 2908 h 3092"/>
                    <a:gd name="T8" fmla="*/ 570 w 1176"/>
                    <a:gd name="T9" fmla="*/ 3092 h 3092"/>
                    <a:gd name="T10" fmla="*/ 90 w 1176"/>
                    <a:gd name="T11" fmla="*/ 3062 h 3092"/>
                    <a:gd name="T12" fmla="*/ 68 w 1176"/>
                    <a:gd name="T13" fmla="*/ 1965 h 3092"/>
                    <a:gd name="T14" fmla="*/ 58 w 1176"/>
                    <a:gd name="T15" fmla="*/ 732 h 3092"/>
                    <a:gd name="T16" fmla="*/ 84 w 1176"/>
                    <a:gd name="T17" fmla="*/ 572 h 3092"/>
                    <a:gd name="T18" fmla="*/ 225 w 1176"/>
                    <a:gd name="T19" fmla="*/ 90 h 3092"/>
                    <a:gd name="T20" fmla="*/ 324 w 1176"/>
                    <a:gd name="T21" fmla="*/ 0 h 3092"/>
                    <a:gd name="T22" fmla="*/ 1176 w 1176"/>
                    <a:gd name="T23" fmla="*/ 188 h 3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76" h="3092">
                      <a:moveTo>
                        <a:pt x="1176" y="188"/>
                      </a:moveTo>
                      <a:lnTo>
                        <a:pt x="1176" y="191"/>
                      </a:lnTo>
                      <a:cubicBezTo>
                        <a:pt x="1136" y="819"/>
                        <a:pt x="977" y="1464"/>
                        <a:pt x="817" y="2087"/>
                      </a:cubicBezTo>
                      <a:cubicBezTo>
                        <a:pt x="745" y="2366"/>
                        <a:pt x="674" y="2641"/>
                        <a:pt x="613" y="2908"/>
                      </a:cubicBezTo>
                      <a:cubicBezTo>
                        <a:pt x="599" y="2970"/>
                        <a:pt x="584" y="3031"/>
                        <a:pt x="570" y="3092"/>
                      </a:cubicBezTo>
                      <a:lnTo>
                        <a:pt x="90" y="3062"/>
                      </a:lnTo>
                      <a:cubicBezTo>
                        <a:pt x="104" y="2692"/>
                        <a:pt x="82" y="2314"/>
                        <a:pt x="68" y="1965"/>
                      </a:cubicBezTo>
                      <a:cubicBezTo>
                        <a:pt x="52" y="1557"/>
                        <a:pt x="0" y="1139"/>
                        <a:pt x="58" y="732"/>
                      </a:cubicBezTo>
                      <a:cubicBezTo>
                        <a:pt x="64" y="692"/>
                        <a:pt x="72" y="636"/>
                        <a:pt x="84" y="572"/>
                      </a:cubicBezTo>
                      <a:cubicBezTo>
                        <a:pt x="113" y="413"/>
                        <a:pt x="160" y="206"/>
                        <a:pt x="225" y="90"/>
                      </a:cubicBezTo>
                      <a:cubicBezTo>
                        <a:pt x="255" y="38"/>
                        <a:pt x="287" y="5"/>
                        <a:pt x="324" y="0"/>
                      </a:cubicBezTo>
                      <a:lnTo>
                        <a:pt x="1176" y="188"/>
                      </a:ln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1" name="Freeform 386">
                  <a:extLst>
                    <a:ext uri="{FF2B5EF4-FFF2-40B4-BE49-F238E27FC236}">
                      <a16:creationId xmlns:a16="http://schemas.microsoft.com/office/drawing/2014/main" xmlns="" id="{6547975D-FDC6-9DA3-7675-6B2EE94FB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3388" y="4526572"/>
                  <a:ext cx="1622425" cy="548332"/>
                </a:xfrm>
                <a:custGeom>
                  <a:avLst/>
                  <a:gdLst>
                    <a:gd name="T0" fmla="*/ 3388 w 3555"/>
                    <a:gd name="T1" fmla="*/ 977 h 1360"/>
                    <a:gd name="T2" fmla="*/ 3327 w 3555"/>
                    <a:gd name="T3" fmla="*/ 1086 h 1360"/>
                    <a:gd name="T4" fmla="*/ 2736 w 3555"/>
                    <a:gd name="T5" fmla="*/ 1332 h 1360"/>
                    <a:gd name="T6" fmla="*/ 2296 w 3555"/>
                    <a:gd name="T7" fmla="*/ 1358 h 1360"/>
                    <a:gd name="T8" fmla="*/ 1843 w 3555"/>
                    <a:gd name="T9" fmla="*/ 1354 h 1360"/>
                    <a:gd name="T10" fmla="*/ 808 w 3555"/>
                    <a:gd name="T11" fmla="*/ 1326 h 1360"/>
                    <a:gd name="T12" fmla="*/ 185 w 3555"/>
                    <a:gd name="T13" fmla="*/ 1300 h 1360"/>
                    <a:gd name="T14" fmla="*/ 0 w 3555"/>
                    <a:gd name="T15" fmla="*/ 1257 h 1360"/>
                    <a:gd name="T16" fmla="*/ 96 w 3555"/>
                    <a:gd name="T17" fmla="*/ 140 h 1360"/>
                    <a:gd name="T18" fmla="*/ 1695 w 3555"/>
                    <a:gd name="T19" fmla="*/ 133 h 1360"/>
                    <a:gd name="T20" fmla="*/ 3388 w 3555"/>
                    <a:gd name="T21" fmla="*/ 977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55" h="1360">
                      <a:moveTo>
                        <a:pt x="3388" y="977"/>
                      </a:moveTo>
                      <a:cubicBezTo>
                        <a:pt x="3377" y="1012"/>
                        <a:pt x="3357" y="1049"/>
                        <a:pt x="3327" y="1086"/>
                      </a:cubicBezTo>
                      <a:cubicBezTo>
                        <a:pt x="3210" y="1231"/>
                        <a:pt x="2986" y="1300"/>
                        <a:pt x="2736" y="1332"/>
                      </a:cubicBezTo>
                      <a:cubicBezTo>
                        <a:pt x="2592" y="1351"/>
                        <a:pt x="2440" y="1357"/>
                        <a:pt x="2296" y="1358"/>
                      </a:cubicBezTo>
                      <a:cubicBezTo>
                        <a:pt x="2125" y="1360"/>
                        <a:pt x="1965" y="1354"/>
                        <a:pt x="1843" y="1354"/>
                      </a:cubicBezTo>
                      <a:cubicBezTo>
                        <a:pt x="1495" y="1354"/>
                        <a:pt x="1151" y="1355"/>
                        <a:pt x="808" y="1326"/>
                      </a:cubicBezTo>
                      <a:cubicBezTo>
                        <a:pt x="622" y="1311"/>
                        <a:pt x="386" y="1327"/>
                        <a:pt x="185" y="1300"/>
                      </a:cubicBezTo>
                      <a:cubicBezTo>
                        <a:pt x="119" y="1291"/>
                        <a:pt x="56" y="1277"/>
                        <a:pt x="0" y="1257"/>
                      </a:cubicBezTo>
                      <a:lnTo>
                        <a:pt x="96" y="140"/>
                      </a:lnTo>
                      <a:cubicBezTo>
                        <a:pt x="745" y="83"/>
                        <a:pt x="1063" y="0"/>
                        <a:pt x="1695" y="133"/>
                      </a:cubicBezTo>
                      <a:cubicBezTo>
                        <a:pt x="1912" y="179"/>
                        <a:pt x="3555" y="469"/>
                        <a:pt x="3388" y="977"/>
                      </a:cubicBezTo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2" name="Freeform 387">
                  <a:extLst>
                    <a:ext uri="{FF2B5EF4-FFF2-40B4-BE49-F238E27FC236}">
                      <a16:creationId xmlns:a16="http://schemas.microsoft.com/office/drawing/2014/main" xmlns="" id="{E10D9F68-7993-04D7-1117-952EAA58F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7526" y="4836499"/>
                  <a:ext cx="1333500" cy="1253731"/>
                </a:xfrm>
                <a:custGeom>
                  <a:avLst/>
                  <a:gdLst>
                    <a:gd name="T0" fmla="*/ 2844 w 2922"/>
                    <a:gd name="T1" fmla="*/ 2105 h 3110"/>
                    <a:gd name="T2" fmla="*/ 2640 w 2922"/>
                    <a:gd name="T3" fmla="*/ 2926 h 3110"/>
                    <a:gd name="T4" fmla="*/ 2597 w 2922"/>
                    <a:gd name="T5" fmla="*/ 3110 h 3110"/>
                    <a:gd name="T6" fmla="*/ 2117 w 2922"/>
                    <a:gd name="T7" fmla="*/ 3080 h 3110"/>
                    <a:gd name="T8" fmla="*/ 2095 w 2922"/>
                    <a:gd name="T9" fmla="*/ 1983 h 3110"/>
                    <a:gd name="T10" fmla="*/ 2085 w 2922"/>
                    <a:gd name="T11" fmla="*/ 750 h 3110"/>
                    <a:gd name="T12" fmla="*/ 2111 w 2922"/>
                    <a:gd name="T13" fmla="*/ 590 h 3110"/>
                    <a:gd name="T14" fmla="*/ 1658 w 2922"/>
                    <a:gd name="T15" fmla="*/ 586 h 3110"/>
                    <a:gd name="T16" fmla="*/ 623 w 2922"/>
                    <a:gd name="T17" fmla="*/ 558 h 3110"/>
                    <a:gd name="T18" fmla="*/ 0 w 2922"/>
                    <a:gd name="T19" fmla="*/ 532 h 3110"/>
                    <a:gd name="T20" fmla="*/ 56 w 2922"/>
                    <a:gd name="T21" fmla="*/ 0 h 3110"/>
                    <a:gd name="T22" fmla="*/ 710 w 2922"/>
                    <a:gd name="T23" fmla="*/ 84 h 3110"/>
                    <a:gd name="T24" fmla="*/ 1631 w 2922"/>
                    <a:gd name="T25" fmla="*/ 104 h 3110"/>
                    <a:gd name="T26" fmla="*/ 2252 w 2922"/>
                    <a:gd name="T27" fmla="*/ 108 h 3110"/>
                    <a:gd name="T28" fmla="*/ 2922 w 2922"/>
                    <a:gd name="T29" fmla="*/ 184 h 3110"/>
                    <a:gd name="T30" fmla="*/ 2507 w 2922"/>
                    <a:gd name="T31" fmla="*/ 319 h 3110"/>
                    <a:gd name="T32" fmla="*/ 2818 w 2922"/>
                    <a:gd name="T33" fmla="*/ 435 h 3110"/>
                    <a:gd name="T34" fmla="*/ 2551 w 2922"/>
                    <a:gd name="T35" fmla="*/ 564 h 3110"/>
                    <a:gd name="T36" fmla="*/ 2317 w 2922"/>
                    <a:gd name="T37" fmla="*/ 1444 h 3110"/>
                    <a:gd name="T38" fmla="*/ 2506 w 2922"/>
                    <a:gd name="T39" fmla="*/ 2068 h 3110"/>
                    <a:gd name="T40" fmla="*/ 2844 w 2922"/>
                    <a:gd name="T41" fmla="*/ 2105 h 3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22" h="3110">
                      <a:moveTo>
                        <a:pt x="2844" y="2105"/>
                      </a:moveTo>
                      <a:cubicBezTo>
                        <a:pt x="2772" y="2384"/>
                        <a:pt x="2701" y="2659"/>
                        <a:pt x="2640" y="2926"/>
                      </a:cubicBezTo>
                      <a:cubicBezTo>
                        <a:pt x="2626" y="2988"/>
                        <a:pt x="2611" y="3049"/>
                        <a:pt x="2597" y="3110"/>
                      </a:cubicBezTo>
                      <a:lnTo>
                        <a:pt x="2117" y="3080"/>
                      </a:lnTo>
                      <a:cubicBezTo>
                        <a:pt x="2131" y="2710"/>
                        <a:pt x="2109" y="2332"/>
                        <a:pt x="2095" y="1983"/>
                      </a:cubicBezTo>
                      <a:cubicBezTo>
                        <a:pt x="2079" y="1575"/>
                        <a:pt x="2027" y="1157"/>
                        <a:pt x="2085" y="750"/>
                      </a:cubicBezTo>
                      <a:cubicBezTo>
                        <a:pt x="2091" y="710"/>
                        <a:pt x="2099" y="654"/>
                        <a:pt x="2111" y="590"/>
                      </a:cubicBezTo>
                      <a:cubicBezTo>
                        <a:pt x="1940" y="592"/>
                        <a:pt x="1780" y="586"/>
                        <a:pt x="1658" y="586"/>
                      </a:cubicBezTo>
                      <a:cubicBezTo>
                        <a:pt x="1310" y="586"/>
                        <a:pt x="966" y="587"/>
                        <a:pt x="623" y="558"/>
                      </a:cubicBezTo>
                      <a:cubicBezTo>
                        <a:pt x="437" y="543"/>
                        <a:pt x="201" y="559"/>
                        <a:pt x="0" y="532"/>
                      </a:cubicBezTo>
                      <a:lnTo>
                        <a:pt x="56" y="0"/>
                      </a:lnTo>
                      <a:cubicBezTo>
                        <a:pt x="121" y="95"/>
                        <a:pt x="569" y="78"/>
                        <a:pt x="710" y="84"/>
                      </a:cubicBezTo>
                      <a:cubicBezTo>
                        <a:pt x="1019" y="96"/>
                        <a:pt x="1323" y="89"/>
                        <a:pt x="1631" y="104"/>
                      </a:cubicBezTo>
                      <a:cubicBezTo>
                        <a:pt x="1816" y="114"/>
                        <a:pt x="2036" y="106"/>
                        <a:pt x="2252" y="108"/>
                      </a:cubicBezTo>
                      <a:cubicBezTo>
                        <a:pt x="2495" y="109"/>
                        <a:pt x="2734" y="123"/>
                        <a:pt x="2922" y="184"/>
                      </a:cubicBezTo>
                      <a:cubicBezTo>
                        <a:pt x="2769" y="204"/>
                        <a:pt x="2646" y="256"/>
                        <a:pt x="2507" y="319"/>
                      </a:cubicBezTo>
                      <a:cubicBezTo>
                        <a:pt x="2592" y="369"/>
                        <a:pt x="2735" y="394"/>
                        <a:pt x="2818" y="435"/>
                      </a:cubicBezTo>
                      <a:cubicBezTo>
                        <a:pt x="2706" y="422"/>
                        <a:pt x="2619" y="475"/>
                        <a:pt x="2551" y="564"/>
                      </a:cubicBezTo>
                      <a:cubicBezTo>
                        <a:pt x="2376" y="793"/>
                        <a:pt x="2327" y="1258"/>
                        <a:pt x="2317" y="1444"/>
                      </a:cubicBezTo>
                      <a:cubicBezTo>
                        <a:pt x="2306" y="1650"/>
                        <a:pt x="2324" y="1934"/>
                        <a:pt x="2506" y="2068"/>
                      </a:cubicBezTo>
                      <a:cubicBezTo>
                        <a:pt x="2625" y="2155"/>
                        <a:pt x="2734" y="2141"/>
                        <a:pt x="2844" y="2105"/>
                      </a:cubicBezTo>
                    </a:path>
                  </a:pathLst>
                </a:custGeom>
                <a:solidFill>
                  <a:srgbClr val="1717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3" name="Freeform 388">
                  <a:extLst>
                    <a:ext uri="{FF2B5EF4-FFF2-40B4-BE49-F238E27FC236}">
                      <a16:creationId xmlns:a16="http://schemas.microsoft.com/office/drawing/2014/main" xmlns="" id="{48E439BE-3ED8-3717-EA22-F2E3FCAE57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27688" y="2515554"/>
                  <a:ext cx="215900" cy="171091"/>
                </a:xfrm>
                <a:custGeom>
                  <a:avLst/>
                  <a:gdLst>
                    <a:gd name="T0" fmla="*/ 188 w 472"/>
                    <a:gd name="T1" fmla="*/ 32 h 425"/>
                    <a:gd name="T2" fmla="*/ 35 w 472"/>
                    <a:gd name="T3" fmla="*/ 185 h 425"/>
                    <a:gd name="T4" fmla="*/ 35 w 472"/>
                    <a:gd name="T5" fmla="*/ 241 h 425"/>
                    <a:gd name="T6" fmla="*/ 188 w 472"/>
                    <a:gd name="T7" fmla="*/ 393 h 425"/>
                    <a:gd name="T8" fmla="*/ 284 w 472"/>
                    <a:gd name="T9" fmla="*/ 393 h 425"/>
                    <a:gd name="T10" fmla="*/ 437 w 472"/>
                    <a:gd name="T11" fmla="*/ 241 h 425"/>
                    <a:gd name="T12" fmla="*/ 437 w 472"/>
                    <a:gd name="T13" fmla="*/ 185 h 425"/>
                    <a:gd name="T14" fmla="*/ 284 w 472"/>
                    <a:gd name="T15" fmla="*/ 32 h 425"/>
                    <a:gd name="T16" fmla="*/ 188 w 472"/>
                    <a:gd name="T17" fmla="*/ 32 h 425"/>
                    <a:gd name="T18" fmla="*/ 284 w 472"/>
                    <a:gd name="T19" fmla="*/ 425 h 425"/>
                    <a:gd name="T20" fmla="*/ 188 w 472"/>
                    <a:gd name="T21" fmla="*/ 425 h 425"/>
                    <a:gd name="T22" fmla="*/ 0 w 472"/>
                    <a:gd name="T23" fmla="*/ 241 h 425"/>
                    <a:gd name="T24" fmla="*/ 0 w 472"/>
                    <a:gd name="T25" fmla="*/ 185 h 425"/>
                    <a:gd name="T26" fmla="*/ 188 w 472"/>
                    <a:gd name="T27" fmla="*/ 0 h 425"/>
                    <a:gd name="T28" fmla="*/ 284 w 472"/>
                    <a:gd name="T29" fmla="*/ 0 h 425"/>
                    <a:gd name="T30" fmla="*/ 472 w 472"/>
                    <a:gd name="T31" fmla="*/ 185 h 425"/>
                    <a:gd name="T32" fmla="*/ 472 w 472"/>
                    <a:gd name="T33" fmla="*/ 241 h 425"/>
                    <a:gd name="T34" fmla="*/ 284 w 472"/>
                    <a:gd name="T3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25">
                      <a:moveTo>
                        <a:pt x="188" y="32"/>
                      </a:moveTo>
                      <a:cubicBezTo>
                        <a:pt x="103" y="32"/>
                        <a:pt x="35" y="100"/>
                        <a:pt x="35" y="185"/>
                      </a:cubicBezTo>
                      <a:lnTo>
                        <a:pt x="35" y="241"/>
                      </a:lnTo>
                      <a:cubicBezTo>
                        <a:pt x="35" y="325"/>
                        <a:pt x="103" y="393"/>
                        <a:pt x="188" y="393"/>
                      </a:cubicBezTo>
                      <a:lnTo>
                        <a:pt x="284" y="393"/>
                      </a:lnTo>
                      <a:cubicBezTo>
                        <a:pt x="368" y="393"/>
                        <a:pt x="437" y="325"/>
                        <a:pt x="437" y="241"/>
                      </a:cubicBezTo>
                      <a:lnTo>
                        <a:pt x="437" y="185"/>
                      </a:lnTo>
                      <a:cubicBezTo>
                        <a:pt x="437" y="100"/>
                        <a:pt x="368" y="32"/>
                        <a:pt x="284" y="32"/>
                      </a:cubicBezTo>
                      <a:lnTo>
                        <a:pt x="188" y="32"/>
                      </a:lnTo>
                      <a:close/>
                      <a:moveTo>
                        <a:pt x="284" y="425"/>
                      </a:moveTo>
                      <a:lnTo>
                        <a:pt x="188" y="425"/>
                      </a:lnTo>
                      <a:cubicBezTo>
                        <a:pt x="84" y="425"/>
                        <a:pt x="0" y="343"/>
                        <a:pt x="0" y="241"/>
                      </a:cubicBezTo>
                      <a:lnTo>
                        <a:pt x="0" y="185"/>
                      </a:lnTo>
                      <a:cubicBezTo>
                        <a:pt x="0" y="83"/>
                        <a:pt x="84" y="0"/>
                        <a:pt x="188" y="0"/>
                      </a:cubicBezTo>
                      <a:lnTo>
                        <a:pt x="284" y="0"/>
                      </a:lnTo>
                      <a:cubicBezTo>
                        <a:pt x="388" y="0"/>
                        <a:pt x="472" y="83"/>
                        <a:pt x="472" y="185"/>
                      </a:cubicBezTo>
                      <a:lnTo>
                        <a:pt x="472" y="241"/>
                      </a:lnTo>
                      <a:cubicBezTo>
                        <a:pt x="472" y="343"/>
                        <a:pt x="388" y="425"/>
                        <a:pt x="284" y="425"/>
                      </a:cubicBezTo>
                      <a:close/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4" name="Freeform 389">
                  <a:extLst>
                    <a:ext uri="{FF2B5EF4-FFF2-40B4-BE49-F238E27FC236}">
                      <a16:creationId xmlns:a16="http://schemas.microsoft.com/office/drawing/2014/main" xmlns="" id="{F1D43775-662F-03A5-5F6E-6EF926010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5763" y="2645976"/>
                  <a:ext cx="261938" cy="262246"/>
                </a:xfrm>
                <a:custGeom>
                  <a:avLst/>
                  <a:gdLst>
                    <a:gd name="T0" fmla="*/ 553 w 574"/>
                    <a:gd name="T1" fmla="*/ 2 h 650"/>
                    <a:gd name="T2" fmla="*/ 537 w 574"/>
                    <a:gd name="T3" fmla="*/ 284 h 650"/>
                    <a:gd name="T4" fmla="*/ 574 w 574"/>
                    <a:gd name="T5" fmla="*/ 606 h 650"/>
                    <a:gd name="T6" fmla="*/ 201 w 574"/>
                    <a:gd name="T7" fmla="*/ 424 h 650"/>
                    <a:gd name="T8" fmla="*/ 0 w 574"/>
                    <a:gd name="T9" fmla="*/ 0 h 650"/>
                    <a:gd name="T10" fmla="*/ 553 w 574"/>
                    <a:gd name="T11" fmla="*/ 2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4" h="650">
                      <a:moveTo>
                        <a:pt x="553" y="2"/>
                      </a:moveTo>
                      <a:cubicBezTo>
                        <a:pt x="547" y="45"/>
                        <a:pt x="534" y="198"/>
                        <a:pt x="537" y="284"/>
                      </a:cubicBezTo>
                      <a:cubicBezTo>
                        <a:pt x="540" y="392"/>
                        <a:pt x="553" y="503"/>
                        <a:pt x="574" y="606"/>
                      </a:cubicBezTo>
                      <a:cubicBezTo>
                        <a:pt x="456" y="650"/>
                        <a:pt x="277" y="502"/>
                        <a:pt x="201" y="424"/>
                      </a:cubicBezTo>
                      <a:cubicBezTo>
                        <a:pt x="85" y="306"/>
                        <a:pt x="19" y="163"/>
                        <a:pt x="0" y="0"/>
                      </a:cubicBezTo>
                      <a:lnTo>
                        <a:pt x="553" y="2"/>
                      </a:lnTo>
                      <a:close/>
                    </a:path>
                  </a:pathLst>
                </a:custGeom>
                <a:solidFill>
                  <a:srgbClr val="F2E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5" name="Freeform 390">
                  <a:extLst>
                    <a:ext uri="{FF2B5EF4-FFF2-40B4-BE49-F238E27FC236}">
                      <a16:creationId xmlns:a16="http://schemas.microsoft.com/office/drawing/2014/main" xmlns="" id="{97740593-253D-3A36-C6EF-47E84352D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7351" y="2681035"/>
                  <a:ext cx="212725" cy="193529"/>
                </a:xfrm>
                <a:custGeom>
                  <a:avLst/>
                  <a:gdLst>
                    <a:gd name="T0" fmla="*/ 466 w 466"/>
                    <a:gd name="T1" fmla="*/ 2 h 482"/>
                    <a:gd name="T2" fmla="*/ 342 w 466"/>
                    <a:gd name="T3" fmla="*/ 172 h 482"/>
                    <a:gd name="T4" fmla="*/ 413 w 466"/>
                    <a:gd name="T5" fmla="*/ 482 h 482"/>
                    <a:gd name="T6" fmla="*/ 176 w 466"/>
                    <a:gd name="T7" fmla="*/ 286 h 482"/>
                    <a:gd name="T8" fmla="*/ 4 w 466"/>
                    <a:gd name="T9" fmla="*/ 11 h 482"/>
                    <a:gd name="T10" fmla="*/ 466 w 466"/>
                    <a:gd name="T11" fmla="*/ 2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6" h="482">
                      <a:moveTo>
                        <a:pt x="466" y="2"/>
                      </a:moveTo>
                      <a:cubicBezTo>
                        <a:pt x="397" y="0"/>
                        <a:pt x="348" y="114"/>
                        <a:pt x="342" y="172"/>
                      </a:cubicBezTo>
                      <a:cubicBezTo>
                        <a:pt x="331" y="280"/>
                        <a:pt x="435" y="381"/>
                        <a:pt x="413" y="482"/>
                      </a:cubicBezTo>
                      <a:cubicBezTo>
                        <a:pt x="333" y="451"/>
                        <a:pt x="237" y="348"/>
                        <a:pt x="176" y="286"/>
                      </a:cubicBezTo>
                      <a:cubicBezTo>
                        <a:pt x="113" y="224"/>
                        <a:pt x="0" y="105"/>
                        <a:pt x="4" y="11"/>
                      </a:cubicBezTo>
                      <a:lnTo>
                        <a:pt x="466" y="2"/>
                      </a:lnTo>
                    </a:path>
                  </a:pathLst>
                </a:custGeom>
                <a:solidFill>
                  <a:srgbClr val="F2F0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6" name="Freeform 391">
                  <a:extLst>
                    <a:ext uri="{FF2B5EF4-FFF2-40B4-BE49-F238E27FC236}">
                      <a16:creationId xmlns:a16="http://schemas.microsoft.com/office/drawing/2014/main" xmlns="" id="{9F152C41-139F-A118-67FC-22083F32F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5076" y="2331842"/>
                  <a:ext cx="708025" cy="796554"/>
                </a:xfrm>
                <a:custGeom>
                  <a:avLst/>
                  <a:gdLst>
                    <a:gd name="T0" fmla="*/ 1550 w 1552"/>
                    <a:gd name="T1" fmla="*/ 1011 h 1976"/>
                    <a:gd name="T2" fmla="*/ 1508 w 1552"/>
                    <a:gd name="T3" fmla="*/ 1420 h 1976"/>
                    <a:gd name="T4" fmla="*/ 1508 w 1552"/>
                    <a:gd name="T5" fmla="*/ 1421 h 1976"/>
                    <a:gd name="T6" fmla="*/ 1508 w 1552"/>
                    <a:gd name="T7" fmla="*/ 1431 h 1976"/>
                    <a:gd name="T8" fmla="*/ 1499 w 1552"/>
                    <a:gd name="T9" fmla="*/ 1473 h 1976"/>
                    <a:gd name="T10" fmla="*/ 1466 w 1552"/>
                    <a:gd name="T11" fmla="*/ 1506 h 1976"/>
                    <a:gd name="T12" fmla="*/ 1226 w 1552"/>
                    <a:gd name="T13" fmla="*/ 1529 h 1976"/>
                    <a:gd name="T14" fmla="*/ 1185 w 1552"/>
                    <a:gd name="T15" fmla="*/ 1519 h 1976"/>
                    <a:gd name="T16" fmla="*/ 1157 w 1552"/>
                    <a:gd name="T17" fmla="*/ 1511 h 1976"/>
                    <a:gd name="T18" fmla="*/ 1071 w 1552"/>
                    <a:gd name="T19" fmla="*/ 1475 h 1976"/>
                    <a:gd name="T20" fmla="*/ 982 w 1552"/>
                    <a:gd name="T21" fmla="*/ 1405 h 1976"/>
                    <a:gd name="T22" fmla="*/ 965 w 1552"/>
                    <a:gd name="T23" fmla="*/ 1375 h 1976"/>
                    <a:gd name="T24" fmla="*/ 964 w 1552"/>
                    <a:gd name="T25" fmla="*/ 1389 h 1976"/>
                    <a:gd name="T26" fmla="*/ 964 w 1552"/>
                    <a:gd name="T27" fmla="*/ 1397 h 1976"/>
                    <a:gd name="T28" fmla="*/ 964 w 1552"/>
                    <a:gd name="T29" fmla="*/ 1400 h 1976"/>
                    <a:gd name="T30" fmla="*/ 963 w 1552"/>
                    <a:gd name="T31" fmla="*/ 1410 h 1976"/>
                    <a:gd name="T32" fmla="*/ 963 w 1552"/>
                    <a:gd name="T33" fmla="*/ 1414 h 1976"/>
                    <a:gd name="T34" fmla="*/ 963 w 1552"/>
                    <a:gd name="T35" fmla="*/ 1414 h 1976"/>
                    <a:gd name="T36" fmla="*/ 963 w 1552"/>
                    <a:gd name="T37" fmla="*/ 1423 h 1976"/>
                    <a:gd name="T38" fmla="*/ 962 w 1552"/>
                    <a:gd name="T39" fmla="*/ 1435 h 1976"/>
                    <a:gd name="T40" fmla="*/ 962 w 1552"/>
                    <a:gd name="T41" fmla="*/ 1448 h 1976"/>
                    <a:gd name="T42" fmla="*/ 960 w 1552"/>
                    <a:gd name="T43" fmla="*/ 1485 h 1976"/>
                    <a:gd name="T44" fmla="*/ 958 w 1552"/>
                    <a:gd name="T45" fmla="*/ 1548 h 1976"/>
                    <a:gd name="T46" fmla="*/ 958 w 1552"/>
                    <a:gd name="T47" fmla="*/ 1568 h 1976"/>
                    <a:gd name="T48" fmla="*/ 955 w 1552"/>
                    <a:gd name="T49" fmla="*/ 1684 h 1976"/>
                    <a:gd name="T50" fmla="*/ 955 w 1552"/>
                    <a:gd name="T51" fmla="*/ 1694 h 1976"/>
                    <a:gd name="T52" fmla="*/ 953 w 1552"/>
                    <a:gd name="T53" fmla="*/ 1773 h 1976"/>
                    <a:gd name="T54" fmla="*/ 952 w 1552"/>
                    <a:gd name="T55" fmla="*/ 1866 h 1976"/>
                    <a:gd name="T56" fmla="*/ 951 w 1552"/>
                    <a:gd name="T57" fmla="*/ 1955 h 1976"/>
                    <a:gd name="T58" fmla="*/ 949 w 1552"/>
                    <a:gd name="T59" fmla="*/ 1955 h 1976"/>
                    <a:gd name="T60" fmla="*/ 719 w 1552"/>
                    <a:gd name="T61" fmla="*/ 1975 h 1976"/>
                    <a:gd name="T62" fmla="*/ 182 w 1552"/>
                    <a:gd name="T63" fmla="*/ 1911 h 1976"/>
                    <a:gd name="T64" fmla="*/ 181 w 1552"/>
                    <a:gd name="T65" fmla="*/ 1911 h 1976"/>
                    <a:gd name="T66" fmla="*/ 35 w 1552"/>
                    <a:gd name="T67" fmla="*/ 1854 h 1976"/>
                    <a:gd name="T68" fmla="*/ 5 w 1552"/>
                    <a:gd name="T69" fmla="*/ 1831 h 1976"/>
                    <a:gd name="T70" fmla="*/ 4 w 1552"/>
                    <a:gd name="T71" fmla="*/ 1830 h 1976"/>
                    <a:gd name="T72" fmla="*/ 0 w 1552"/>
                    <a:gd name="T73" fmla="*/ 1825 h 1976"/>
                    <a:gd name="T74" fmla="*/ 39 w 1552"/>
                    <a:gd name="T75" fmla="*/ 1636 h 1976"/>
                    <a:gd name="T76" fmla="*/ 41 w 1552"/>
                    <a:gd name="T77" fmla="*/ 1606 h 1976"/>
                    <a:gd name="T78" fmla="*/ 45 w 1552"/>
                    <a:gd name="T79" fmla="*/ 1559 h 1976"/>
                    <a:gd name="T80" fmla="*/ 54 w 1552"/>
                    <a:gd name="T81" fmla="*/ 1388 h 1976"/>
                    <a:gd name="T82" fmla="*/ 62 w 1552"/>
                    <a:gd name="T83" fmla="*/ 1066 h 1976"/>
                    <a:gd name="T84" fmla="*/ 62 w 1552"/>
                    <a:gd name="T85" fmla="*/ 1066 h 1976"/>
                    <a:gd name="T86" fmla="*/ 64 w 1552"/>
                    <a:gd name="T87" fmla="*/ 948 h 1976"/>
                    <a:gd name="T88" fmla="*/ 64 w 1552"/>
                    <a:gd name="T89" fmla="*/ 889 h 1976"/>
                    <a:gd name="T90" fmla="*/ 24 w 1552"/>
                    <a:gd name="T91" fmla="*/ 301 h 1976"/>
                    <a:gd name="T92" fmla="*/ 1240 w 1552"/>
                    <a:gd name="T93" fmla="*/ 63 h 1976"/>
                    <a:gd name="T94" fmla="*/ 1390 w 1552"/>
                    <a:gd name="T95" fmla="*/ 356 h 1976"/>
                    <a:gd name="T96" fmla="*/ 1392 w 1552"/>
                    <a:gd name="T97" fmla="*/ 362 h 1976"/>
                    <a:gd name="T98" fmla="*/ 1415 w 1552"/>
                    <a:gd name="T99" fmla="*/ 471 h 1976"/>
                    <a:gd name="T100" fmla="*/ 1418 w 1552"/>
                    <a:gd name="T101" fmla="*/ 484 h 1976"/>
                    <a:gd name="T102" fmla="*/ 1421 w 1552"/>
                    <a:gd name="T103" fmla="*/ 495 h 1976"/>
                    <a:gd name="T104" fmla="*/ 1421 w 1552"/>
                    <a:gd name="T105" fmla="*/ 496 h 1976"/>
                    <a:gd name="T106" fmla="*/ 1422 w 1552"/>
                    <a:gd name="T107" fmla="*/ 500 h 1976"/>
                    <a:gd name="T108" fmla="*/ 1433 w 1552"/>
                    <a:gd name="T109" fmla="*/ 539 h 1976"/>
                    <a:gd name="T110" fmla="*/ 1438 w 1552"/>
                    <a:gd name="T111" fmla="*/ 556 h 1976"/>
                    <a:gd name="T112" fmla="*/ 1463 w 1552"/>
                    <a:gd name="T113" fmla="*/ 627 h 1976"/>
                    <a:gd name="T114" fmla="*/ 1474 w 1552"/>
                    <a:gd name="T115" fmla="*/ 639 h 1976"/>
                    <a:gd name="T116" fmla="*/ 1492 w 1552"/>
                    <a:gd name="T117" fmla="*/ 664 h 1976"/>
                    <a:gd name="T118" fmla="*/ 1538 w 1552"/>
                    <a:gd name="T119" fmla="*/ 799 h 1976"/>
                    <a:gd name="T120" fmla="*/ 1550 w 1552"/>
                    <a:gd name="T121" fmla="*/ 1011 h 1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52" h="1976">
                      <a:moveTo>
                        <a:pt x="1550" y="1011"/>
                      </a:moveTo>
                      <a:cubicBezTo>
                        <a:pt x="1545" y="1200"/>
                        <a:pt x="1507" y="1388"/>
                        <a:pt x="1508" y="1420"/>
                      </a:cubicBezTo>
                      <a:lnTo>
                        <a:pt x="1508" y="1421"/>
                      </a:lnTo>
                      <a:cubicBezTo>
                        <a:pt x="1508" y="1424"/>
                        <a:pt x="1508" y="1427"/>
                        <a:pt x="1508" y="1431"/>
                      </a:cubicBezTo>
                      <a:cubicBezTo>
                        <a:pt x="1508" y="1445"/>
                        <a:pt x="1506" y="1459"/>
                        <a:pt x="1499" y="1473"/>
                      </a:cubicBezTo>
                      <a:cubicBezTo>
                        <a:pt x="1493" y="1485"/>
                        <a:pt x="1483" y="1497"/>
                        <a:pt x="1466" y="1506"/>
                      </a:cubicBezTo>
                      <a:cubicBezTo>
                        <a:pt x="1398" y="1542"/>
                        <a:pt x="1310" y="1545"/>
                        <a:pt x="1226" y="1529"/>
                      </a:cubicBezTo>
                      <a:cubicBezTo>
                        <a:pt x="1212" y="1526"/>
                        <a:pt x="1198" y="1523"/>
                        <a:pt x="1185" y="1519"/>
                      </a:cubicBezTo>
                      <a:cubicBezTo>
                        <a:pt x="1176" y="1517"/>
                        <a:pt x="1166" y="1514"/>
                        <a:pt x="1157" y="1511"/>
                      </a:cubicBezTo>
                      <a:cubicBezTo>
                        <a:pt x="1126" y="1501"/>
                        <a:pt x="1097" y="1489"/>
                        <a:pt x="1071" y="1475"/>
                      </a:cubicBezTo>
                      <a:cubicBezTo>
                        <a:pt x="1032" y="1454"/>
                        <a:pt x="1001" y="1430"/>
                        <a:pt x="982" y="1405"/>
                      </a:cubicBezTo>
                      <a:cubicBezTo>
                        <a:pt x="974" y="1395"/>
                        <a:pt x="968" y="1385"/>
                        <a:pt x="965" y="1375"/>
                      </a:cubicBezTo>
                      <a:cubicBezTo>
                        <a:pt x="965" y="1379"/>
                        <a:pt x="964" y="1384"/>
                        <a:pt x="964" y="1389"/>
                      </a:cubicBezTo>
                      <a:cubicBezTo>
                        <a:pt x="964" y="1392"/>
                        <a:pt x="964" y="1394"/>
                        <a:pt x="964" y="1397"/>
                      </a:cubicBezTo>
                      <a:lnTo>
                        <a:pt x="964" y="1400"/>
                      </a:lnTo>
                      <a:cubicBezTo>
                        <a:pt x="963" y="1404"/>
                        <a:pt x="963" y="1407"/>
                        <a:pt x="963" y="1410"/>
                      </a:cubicBezTo>
                      <a:lnTo>
                        <a:pt x="963" y="1414"/>
                      </a:lnTo>
                      <a:lnTo>
                        <a:pt x="963" y="1414"/>
                      </a:lnTo>
                      <a:cubicBezTo>
                        <a:pt x="963" y="1417"/>
                        <a:pt x="963" y="1420"/>
                        <a:pt x="963" y="1423"/>
                      </a:cubicBezTo>
                      <a:cubicBezTo>
                        <a:pt x="962" y="1427"/>
                        <a:pt x="962" y="1431"/>
                        <a:pt x="962" y="1435"/>
                      </a:cubicBezTo>
                      <a:cubicBezTo>
                        <a:pt x="962" y="1439"/>
                        <a:pt x="962" y="1443"/>
                        <a:pt x="962" y="1448"/>
                      </a:cubicBezTo>
                      <a:cubicBezTo>
                        <a:pt x="961" y="1459"/>
                        <a:pt x="961" y="1472"/>
                        <a:pt x="960" y="1485"/>
                      </a:cubicBezTo>
                      <a:cubicBezTo>
                        <a:pt x="960" y="1505"/>
                        <a:pt x="959" y="1527"/>
                        <a:pt x="958" y="1548"/>
                      </a:cubicBezTo>
                      <a:cubicBezTo>
                        <a:pt x="958" y="1555"/>
                        <a:pt x="958" y="1561"/>
                        <a:pt x="958" y="1568"/>
                      </a:cubicBezTo>
                      <a:cubicBezTo>
                        <a:pt x="957" y="1606"/>
                        <a:pt x="956" y="1645"/>
                        <a:pt x="955" y="1684"/>
                      </a:cubicBezTo>
                      <a:cubicBezTo>
                        <a:pt x="955" y="1687"/>
                        <a:pt x="955" y="1690"/>
                        <a:pt x="955" y="1694"/>
                      </a:cubicBezTo>
                      <a:cubicBezTo>
                        <a:pt x="954" y="1721"/>
                        <a:pt x="954" y="1748"/>
                        <a:pt x="953" y="1773"/>
                      </a:cubicBezTo>
                      <a:cubicBezTo>
                        <a:pt x="953" y="1807"/>
                        <a:pt x="952" y="1839"/>
                        <a:pt x="952" y="1866"/>
                      </a:cubicBezTo>
                      <a:cubicBezTo>
                        <a:pt x="951" y="1918"/>
                        <a:pt x="951" y="1953"/>
                        <a:pt x="951" y="1955"/>
                      </a:cubicBezTo>
                      <a:lnTo>
                        <a:pt x="949" y="1955"/>
                      </a:lnTo>
                      <a:cubicBezTo>
                        <a:pt x="896" y="1969"/>
                        <a:pt x="814" y="1976"/>
                        <a:pt x="719" y="1975"/>
                      </a:cubicBezTo>
                      <a:cubicBezTo>
                        <a:pt x="547" y="1975"/>
                        <a:pt x="334" y="1952"/>
                        <a:pt x="182" y="1911"/>
                      </a:cubicBezTo>
                      <a:lnTo>
                        <a:pt x="181" y="1911"/>
                      </a:lnTo>
                      <a:cubicBezTo>
                        <a:pt x="121" y="1895"/>
                        <a:pt x="70" y="1876"/>
                        <a:pt x="35" y="1854"/>
                      </a:cubicBezTo>
                      <a:cubicBezTo>
                        <a:pt x="23" y="1847"/>
                        <a:pt x="12" y="1839"/>
                        <a:pt x="5" y="1831"/>
                      </a:cubicBezTo>
                      <a:lnTo>
                        <a:pt x="4" y="1830"/>
                      </a:lnTo>
                      <a:lnTo>
                        <a:pt x="0" y="1825"/>
                      </a:lnTo>
                      <a:cubicBezTo>
                        <a:pt x="17" y="1794"/>
                        <a:pt x="30" y="1724"/>
                        <a:pt x="39" y="1636"/>
                      </a:cubicBezTo>
                      <a:cubicBezTo>
                        <a:pt x="40" y="1626"/>
                        <a:pt x="41" y="1616"/>
                        <a:pt x="41" y="1606"/>
                      </a:cubicBezTo>
                      <a:cubicBezTo>
                        <a:pt x="43" y="1590"/>
                        <a:pt x="44" y="1575"/>
                        <a:pt x="45" y="1559"/>
                      </a:cubicBezTo>
                      <a:cubicBezTo>
                        <a:pt x="49" y="1505"/>
                        <a:pt x="52" y="1447"/>
                        <a:pt x="54" y="1388"/>
                      </a:cubicBezTo>
                      <a:cubicBezTo>
                        <a:pt x="59" y="1273"/>
                        <a:pt x="60" y="1157"/>
                        <a:pt x="62" y="1066"/>
                      </a:cubicBezTo>
                      <a:lnTo>
                        <a:pt x="62" y="1066"/>
                      </a:lnTo>
                      <a:cubicBezTo>
                        <a:pt x="62" y="1018"/>
                        <a:pt x="63" y="977"/>
                        <a:pt x="64" y="948"/>
                      </a:cubicBezTo>
                      <a:cubicBezTo>
                        <a:pt x="64" y="925"/>
                        <a:pt x="64" y="906"/>
                        <a:pt x="64" y="889"/>
                      </a:cubicBezTo>
                      <a:cubicBezTo>
                        <a:pt x="61" y="693"/>
                        <a:pt x="38" y="498"/>
                        <a:pt x="24" y="301"/>
                      </a:cubicBezTo>
                      <a:cubicBezTo>
                        <a:pt x="3" y="0"/>
                        <a:pt x="1240" y="63"/>
                        <a:pt x="1240" y="63"/>
                      </a:cubicBezTo>
                      <a:cubicBezTo>
                        <a:pt x="1333" y="134"/>
                        <a:pt x="1365" y="240"/>
                        <a:pt x="1390" y="356"/>
                      </a:cubicBezTo>
                      <a:lnTo>
                        <a:pt x="1392" y="362"/>
                      </a:lnTo>
                      <a:cubicBezTo>
                        <a:pt x="1399" y="398"/>
                        <a:pt x="1407" y="434"/>
                        <a:pt x="1415" y="471"/>
                      </a:cubicBezTo>
                      <a:cubicBezTo>
                        <a:pt x="1416" y="476"/>
                        <a:pt x="1417" y="480"/>
                        <a:pt x="1418" y="484"/>
                      </a:cubicBezTo>
                      <a:cubicBezTo>
                        <a:pt x="1419" y="488"/>
                        <a:pt x="1420" y="491"/>
                        <a:pt x="1421" y="495"/>
                      </a:cubicBezTo>
                      <a:lnTo>
                        <a:pt x="1421" y="496"/>
                      </a:lnTo>
                      <a:lnTo>
                        <a:pt x="1422" y="500"/>
                      </a:lnTo>
                      <a:cubicBezTo>
                        <a:pt x="1425" y="513"/>
                        <a:pt x="1429" y="526"/>
                        <a:pt x="1433" y="539"/>
                      </a:cubicBezTo>
                      <a:cubicBezTo>
                        <a:pt x="1434" y="545"/>
                        <a:pt x="1436" y="550"/>
                        <a:pt x="1438" y="556"/>
                      </a:cubicBezTo>
                      <a:cubicBezTo>
                        <a:pt x="1445" y="580"/>
                        <a:pt x="1453" y="603"/>
                        <a:pt x="1463" y="627"/>
                      </a:cubicBezTo>
                      <a:cubicBezTo>
                        <a:pt x="1467" y="630"/>
                        <a:pt x="1470" y="634"/>
                        <a:pt x="1474" y="639"/>
                      </a:cubicBezTo>
                      <a:cubicBezTo>
                        <a:pt x="1480" y="646"/>
                        <a:pt x="1486" y="655"/>
                        <a:pt x="1492" y="664"/>
                      </a:cubicBezTo>
                      <a:cubicBezTo>
                        <a:pt x="1514" y="701"/>
                        <a:pt x="1529" y="747"/>
                        <a:pt x="1538" y="799"/>
                      </a:cubicBezTo>
                      <a:cubicBezTo>
                        <a:pt x="1550" y="864"/>
                        <a:pt x="1552" y="938"/>
                        <a:pt x="1550" y="1011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7" name="Freeform 392">
                  <a:extLst>
                    <a:ext uri="{FF2B5EF4-FFF2-40B4-BE49-F238E27FC236}">
                      <a16:creationId xmlns:a16="http://schemas.microsoft.com/office/drawing/2014/main" xmlns="" id="{4D466D8D-80E9-395A-0453-8B874C6E9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5076" y="2633354"/>
                  <a:ext cx="684213" cy="560953"/>
                </a:xfrm>
                <a:custGeom>
                  <a:avLst/>
                  <a:gdLst>
                    <a:gd name="T0" fmla="*/ 1499 w 1499"/>
                    <a:gd name="T1" fmla="*/ 723 h 1389"/>
                    <a:gd name="T2" fmla="*/ 1466 w 1499"/>
                    <a:gd name="T3" fmla="*/ 757 h 1389"/>
                    <a:gd name="T4" fmla="*/ 965 w 1499"/>
                    <a:gd name="T5" fmla="*/ 626 h 1389"/>
                    <a:gd name="T6" fmla="*/ 950 w 1499"/>
                    <a:gd name="T7" fmla="*/ 1333 h 1389"/>
                    <a:gd name="T8" fmla="*/ 0 w 1499"/>
                    <a:gd name="T9" fmla="*/ 1076 h 1389"/>
                    <a:gd name="T10" fmla="*/ 64 w 1499"/>
                    <a:gd name="T11" fmla="*/ 199 h 1389"/>
                    <a:gd name="T12" fmla="*/ 915 w 1499"/>
                    <a:gd name="T13" fmla="*/ 0 h 1389"/>
                    <a:gd name="T14" fmla="*/ 912 w 1499"/>
                    <a:gd name="T15" fmla="*/ 104 h 1389"/>
                    <a:gd name="T16" fmla="*/ 914 w 1499"/>
                    <a:gd name="T17" fmla="*/ 222 h 1389"/>
                    <a:gd name="T18" fmla="*/ 971 w 1499"/>
                    <a:gd name="T19" fmla="*/ 439 h 1389"/>
                    <a:gd name="T20" fmla="*/ 1284 w 1499"/>
                    <a:gd name="T21" fmla="*/ 732 h 1389"/>
                    <a:gd name="T22" fmla="*/ 1499 w 1499"/>
                    <a:gd name="T23" fmla="*/ 723 h 1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99" h="1389">
                      <a:moveTo>
                        <a:pt x="1499" y="723"/>
                      </a:moveTo>
                      <a:cubicBezTo>
                        <a:pt x="1493" y="736"/>
                        <a:pt x="1483" y="748"/>
                        <a:pt x="1466" y="757"/>
                      </a:cubicBezTo>
                      <a:cubicBezTo>
                        <a:pt x="1297" y="846"/>
                        <a:pt x="1002" y="733"/>
                        <a:pt x="965" y="626"/>
                      </a:cubicBezTo>
                      <a:cubicBezTo>
                        <a:pt x="957" y="768"/>
                        <a:pt x="944" y="1306"/>
                        <a:pt x="950" y="1333"/>
                      </a:cubicBezTo>
                      <a:cubicBezTo>
                        <a:pt x="748" y="1389"/>
                        <a:pt x="106" y="1202"/>
                        <a:pt x="0" y="1076"/>
                      </a:cubicBezTo>
                      <a:cubicBezTo>
                        <a:pt x="62" y="966"/>
                        <a:pt x="59" y="377"/>
                        <a:pt x="64" y="199"/>
                      </a:cubicBezTo>
                      <a:lnTo>
                        <a:pt x="915" y="0"/>
                      </a:lnTo>
                      <a:cubicBezTo>
                        <a:pt x="927" y="23"/>
                        <a:pt x="913" y="74"/>
                        <a:pt x="912" y="104"/>
                      </a:cubicBezTo>
                      <a:cubicBezTo>
                        <a:pt x="911" y="143"/>
                        <a:pt x="911" y="184"/>
                        <a:pt x="914" y="222"/>
                      </a:cubicBezTo>
                      <a:cubicBezTo>
                        <a:pt x="919" y="295"/>
                        <a:pt x="939" y="372"/>
                        <a:pt x="971" y="439"/>
                      </a:cubicBezTo>
                      <a:cubicBezTo>
                        <a:pt x="1029" y="565"/>
                        <a:pt x="1142" y="700"/>
                        <a:pt x="1284" y="732"/>
                      </a:cubicBezTo>
                      <a:cubicBezTo>
                        <a:pt x="1343" y="746"/>
                        <a:pt x="1429" y="748"/>
                        <a:pt x="1499" y="723"/>
                      </a:cubicBezTo>
                      <a:close/>
                    </a:path>
                  </a:pathLst>
                </a:custGeom>
                <a:solidFill>
                  <a:srgbClr val="E07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8" name="Freeform 393">
                  <a:extLst>
                    <a:ext uri="{FF2B5EF4-FFF2-40B4-BE49-F238E27FC236}">
                      <a16:creationId xmlns:a16="http://schemas.microsoft.com/office/drawing/2014/main" xmlns="" id="{9DECDF19-FC7A-7424-D6F4-5206D09B9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3888" y="2582868"/>
                  <a:ext cx="112713" cy="164079"/>
                </a:xfrm>
                <a:custGeom>
                  <a:avLst/>
                  <a:gdLst>
                    <a:gd name="T0" fmla="*/ 186 w 250"/>
                    <a:gd name="T1" fmla="*/ 273 h 405"/>
                    <a:gd name="T2" fmla="*/ 133 w 250"/>
                    <a:gd name="T3" fmla="*/ 234 h 405"/>
                    <a:gd name="T4" fmla="*/ 82 w 250"/>
                    <a:gd name="T5" fmla="*/ 142 h 405"/>
                    <a:gd name="T6" fmla="*/ 0 w 250"/>
                    <a:gd name="T7" fmla="*/ 0 h 405"/>
                    <a:gd name="T8" fmla="*/ 13 w 250"/>
                    <a:gd name="T9" fmla="*/ 405 h 405"/>
                    <a:gd name="T10" fmla="*/ 186 w 250"/>
                    <a:gd name="T11" fmla="*/ 27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" h="405">
                      <a:moveTo>
                        <a:pt x="186" y="273"/>
                      </a:moveTo>
                      <a:cubicBezTo>
                        <a:pt x="180" y="263"/>
                        <a:pt x="144" y="246"/>
                        <a:pt x="133" y="234"/>
                      </a:cubicBezTo>
                      <a:cubicBezTo>
                        <a:pt x="110" y="208"/>
                        <a:pt x="98" y="173"/>
                        <a:pt x="82" y="142"/>
                      </a:cubicBezTo>
                      <a:cubicBezTo>
                        <a:pt x="61" y="101"/>
                        <a:pt x="31" y="19"/>
                        <a:pt x="0" y="0"/>
                      </a:cubicBezTo>
                      <a:lnTo>
                        <a:pt x="13" y="405"/>
                      </a:lnTo>
                      <a:cubicBezTo>
                        <a:pt x="60" y="389"/>
                        <a:pt x="250" y="389"/>
                        <a:pt x="186" y="273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9" name="Freeform 394">
                  <a:extLst>
                    <a:ext uri="{FF2B5EF4-FFF2-40B4-BE49-F238E27FC236}">
                      <a16:creationId xmlns:a16="http://schemas.microsoft.com/office/drawing/2014/main" xmlns="" id="{3A3EA5D6-650D-70C2-EC9E-27082FE9C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3251" y="2530981"/>
                  <a:ext cx="42863" cy="72924"/>
                </a:xfrm>
                <a:custGeom>
                  <a:avLst/>
                  <a:gdLst>
                    <a:gd name="T0" fmla="*/ 95 w 95"/>
                    <a:gd name="T1" fmla="*/ 169 h 181"/>
                    <a:gd name="T2" fmla="*/ 89 w 95"/>
                    <a:gd name="T3" fmla="*/ 174 h 181"/>
                    <a:gd name="T4" fmla="*/ 71 w 95"/>
                    <a:gd name="T5" fmla="*/ 180 h 181"/>
                    <a:gd name="T6" fmla="*/ 32 w 95"/>
                    <a:gd name="T7" fmla="*/ 163 h 181"/>
                    <a:gd name="T8" fmla="*/ 1 w 95"/>
                    <a:gd name="T9" fmla="*/ 87 h 181"/>
                    <a:gd name="T10" fmla="*/ 3 w 95"/>
                    <a:gd name="T11" fmla="*/ 51 h 181"/>
                    <a:gd name="T12" fmla="*/ 24 w 95"/>
                    <a:gd name="T13" fmla="*/ 0 h 181"/>
                    <a:gd name="T14" fmla="*/ 24 w 95"/>
                    <a:gd name="T15" fmla="*/ 1 h 181"/>
                    <a:gd name="T16" fmla="*/ 25 w 95"/>
                    <a:gd name="T17" fmla="*/ 5 h 181"/>
                    <a:gd name="T18" fmla="*/ 36 w 95"/>
                    <a:gd name="T19" fmla="*/ 44 h 181"/>
                    <a:gd name="T20" fmla="*/ 41 w 95"/>
                    <a:gd name="T21" fmla="*/ 61 h 181"/>
                    <a:gd name="T22" fmla="*/ 66 w 95"/>
                    <a:gd name="T23" fmla="*/ 132 h 181"/>
                    <a:gd name="T24" fmla="*/ 77 w 95"/>
                    <a:gd name="T25" fmla="*/ 144 h 181"/>
                    <a:gd name="T26" fmla="*/ 95 w 95"/>
                    <a:gd name="T27" fmla="*/ 169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5" h="181">
                      <a:moveTo>
                        <a:pt x="95" y="169"/>
                      </a:moveTo>
                      <a:cubicBezTo>
                        <a:pt x="93" y="171"/>
                        <a:pt x="91" y="173"/>
                        <a:pt x="89" y="174"/>
                      </a:cubicBezTo>
                      <a:cubicBezTo>
                        <a:pt x="83" y="178"/>
                        <a:pt x="77" y="180"/>
                        <a:pt x="71" y="180"/>
                      </a:cubicBezTo>
                      <a:cubicBezTo>
                        <a:pt x="57" y="181"/>
                        <a:pt x="43" y="175"/>
                        <a:pt x="32" y="163"/>
                      </a:cubicBezTo>
                      <a:cubicBezTo>
                        <a:pt x="16" y="146"/>
                        <a:pt x="4" y="119"/>
                        <a:pt x="1" y="87"/>
                      </a:cubicBezTo>
                      <a:cubicBezTo>
                        <a:pt x="0" y="75"/>
                        <a:pt x="1" y="63"/>
                        <a:pt x="3" y="51"/>
                      </a:cubicBezTo>
                      <a:cubicBezTo>
                        <a:pt x="6" y="30"/>
                        <a:pt x="13" y="12"/>
                        <a:pt x="24" y="0"/>
                      </a:cubicBezTo>
                      <a:lnTo>
                        <a:pt x="24" y="1"/>
                      </a:lnTo>
                      <a:lnTo>
                        <a:pt x="25" y="5"/>
                      </a:lnTo>
                      <a:cubicBezTo>
                        <a:pt x="28" y="18"/>
                        <a:pt x="32" y="31"/>
                        <a:pt x="36" y="44"/>
                      </a:cubicBezTo>
                      <a:cubicBezTo>
                        <a:pt x="37" y="50"/>
                        <a:pt x="39" y="55"/>
                        <a:pt x="41" y="61"/>
                      </a:cubicBezTo>
                      <a:cubicBezTo>
                        <a:pt x="48" y="85"/>
                        <a:pt x="56" y="108"/>
                        <a:pt x="66" y="132"/>
                      </a:cubicBezTo>
                      <a:cubicBezTo>
                        <a:pt x="70" y="135"/>
                        <a:pt x="73" y="139"/>
                        <a:pt x="77" y="144"/>
                      </a:cubicBezTo>
                      <a:cubicBezTo>
                        <a:pt x="83" y="151"/>
                        <a:pt x="89" y="160"/>
                        <a:pt x="95" y="169"/>
                      </a:cubicBezTo>
                    </a:path>
                  </a:pathLst>
                </a:custGeom>
                <a:solidFill>
                  <a:srgbClr val="12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0" name="Freeform 395">
                  <a:extLst>
                    <a:ext uri="{FF2B5EF4-FFF2-40B4-BE49-F238E27FC236}">
                      <a16:creationId xmlns:a16="http://schemas.microsoft.com/office/drawing/2014/main" xmlns="" id="{E729860F-0AC9-713D-9AB7-47C628AA2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7851" y="2526773"/>
                  <a:ext cx="41275" cy="40670"/>
                </a:xfrm>
                <a:custGeom>
                  <a:avLst/>
                  <a:gdLst>
                    <a:gd name="T0" fmla="*/ 90 w 90"/>
                    <a:gd name="T1" fmla="*/ 55 h 100"/>
                    <a:gd name="T2" fmla="*/ 57 w 90"/>
                    <a:gd name="T3" fmla="*/ 62 h 100"/>
                    <a:gd name="T4" fmla="*/ 0 w 90"/>
                    <a:gd name="T5" fmla="*/ 100 h 100"/>
                    <a:gd name="T6" fmla="*/ 75 w 90"/>
                    <a:gd name="T7" fmla="*/ 0 h 100"/>
                    <a:gd name="T8" fmla="*/ 78 w 90"/>
                    <a:gd name="T9" fmla="*/ 11 h 100"/>
                    <a:gd name="T10" fmla="*/ 78 w 90"/>
                    <a:gd name="T11" fmla="*/ 12 h 100"/>
                    <a:gd name="T12" fmla="*/ 79 w 90"/>
                    <a:gd name="T13" fmla="*/ 16 h 100"/>
                    <a:gd name="T14" fmla="*/ 90 w 90"/>
                    <a:gd name="T15" fmla="*/ 55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100">
                      <a:moveTo>
                        <a:pt x="90" y="55"/>
                      </a:moveTo>
                      <a:cubicBezTo>
                        <a:pt x="78" y="57"/>
                        <a:pt x="67" y="59"/>
                        <a:pt x="57" y="62"/>
                      </a:cubicBezTo>
                      <a:cubicBezTo>
                        <a:pt x="29" y="71"/>
                        <a:pt x="6" y="84"/>
                        <a:pt x="0" y="100"/>
                      </a:cubicBezTo>
                      <a:cubicBezTo>
                        <a:pt x="8" y="55"/>
                        <a:pt x="36" y="17"/>
                        <a:pt x="75" y="0"/>
                      </a:cubicBezTo>
                      <a:cubicBezTo>
                        <a:pt x="76" y="4"/>
                        <a:pt x="77" y="7"/>
                        <a:pt x="78" y="11"/>
                      </a:cubicBezTo>
                      <a:lnTo>
                        <a:pt x="78" y="12"/>
                      </a:lnTo>
                      <a:lnTo>
                        <a:pt x="79" y="16"/>
                      </a:lnTo>
                      <a:cubicBezTo>
                        <a:pt x="82" y="29"/>
                        <a:pt x="86" y="42"/>
                        <a:pt x="90" y="55"/>
                      </a:cubicBezTo>
                      <a:close/>
                    </a:path>
                  </a:pathLst>
                </a:custGeom>
                <a:solidFill>
                  <a:srgbClr val="12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1" name="Freeform 396">
                  <a:extLst>
                    <a:ext uri="{FF2B5EF4-FFF2-40B4-BE49-F238E27FC236}">
                      <a16:creationId xmlns:a16="http://schemas.microsoft.com/office/drawing/2014/main" xmlns="" id="{6C0344FD-0920-C2FC-7F95-084A28CD3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2763" y="2470678"/>
                  <a:ext cx="153988" cy="68717"/>
                </a:xfrm>
                <a:custGeom>
                  <a:avLst/>
                  <a:gdLst>
                    <a:gd name="T0" fmla="*/ 262 w 338"/>
                    <a:gd name="T1" fmla="*/ 36 h 170"/>
                    <a:gd name="T2" fmla="*/ 112 w 338"/>
                    <a:gd name="T3" fmla="*/ 31 h 170"/>
                    <a:gd name="T4" fmla="*/ 9 w 338"/>
                    <a:gd name="T5" fmla="*/ 152 h 170"/>
                    <a:gd name="T6" fmla="*/ 172 w 338"/>
                    <a:gd name="T7" fmla="*/ 137 h 170"/>
                    <a:gd name="T8" fmla="*/ 262 w 338"/>
                    <a:gd name="T9" fmla="*/ 3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70">
                      <a:moveTo>
                        <a:pt x="262" y="36"/>
                      </a:moveTo>
                      <a:cubicBezTo>
                        <a:pt x="234" y="8"/>
                        <a:pt x="159" y="0"/>
                        <a:pt x="112" y="31"/>
                      </a:cubicBezTo>
                      <a:cubicBezTo>
                        <a:pt x="63" y="58"/>
                        <a:pt x="0" y="129"/>
                        <a:pt x="9" y="152"/>
                      </a:cubicBezTo>
                      <a:cubicBezTo>
                        <a:pt x="13" y="170"/>
                        <a:pt x="141" y="145"/>
                        <a:pt x="172" y="137"/>
                      </a:cubicBezTo>
                      <a:cubicBezTo>
                        <a:pt x="203" y="127"/>
                        <a:pt x="338" y="117"/>
                        <a:pt x="262" y="36"/>
                      </a:cubicBezTo>
                    </a:path>
                  </a:pathLst>
                </a:custGeom>
                <a:solidFill>
                  <a:srgbClr val="4921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2" name="Freeform 397">
                  <a:extLst>
                    <a:ext uri="{FF2B5EF4-FFF2-40B4-BE49-F238E27FC236}">
                      <a16:creationId xmlns:a16="http://schemas.microsoft.com/office/drawing/2014/main" xmlns="" id="{CA6DBD5E-73B1-6789-4D79-E1E81CE10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526" y="2181787"/>
                  <a:ext cx="901700" cy="816187"/>
                </a:xfrm>
                <a:custGeom>
                  <a:avLst/>
                  <a:gdLst>
                    <a:gd name="T0" fmla="*/ 466 w 1977"/>
                    <a:gd name="T1" fmla="*/ 324 h 2025"/>
                    <a:gd name="T2" fmla="*/ 1270 w 1977"/>
                    <a:gd name="T3" fmla="*/ 50 h 2025"/>
                    <a:gd name="T4" fmla="*/ 1958 w 1977"/>
                    <a:gd name="T5" fmla="*/ 214 h 2025"/>
                    <a:gd name="T6" fmla="*/ 1874 w 1977"/>
                    <a:gd name="T7" fmla="*/ 723 h 2025"/>
                    <a:gd name="T8" fmla="*/ 1351 w 1977"/>
                    <a:gd name="T9" fmla="*/ 897 h 2025"/>
                    <a:gd name="T10" fmla="*/ 1371 w 1977"/>
                    <a:gd name="T11" fmla="*/ 1636 h 2025"/>
                    <a:gd name="T12" fmla="*/ 1104 w 1977"/>
                    <a:gd name="T13" fmla="*/ 1786 h 2025"/>
                    <a:gd name="T14" fmla="*/ 1005 w 1977"/>
                    <a:gd name="T15" fmla="*/ 1661 h 2025"/>
                    <a:gd name="T16" fmla="*/ 1035 w 1977"/>
                    <a:gd name="T17" fmla="*/ 1947 h 2025"/>
                    <a:gd name="T18" fmla="*/ 699 w 1977"/>
                    <a:gd name="T19" fmla="*/ 2017 h 2025"/>
                    <a:gd name="T20" fmla="*/ 439 w 1977"/>
                    <a:gd name="T21" fmla="*/ 1842 h 2025"/>
                    <a:gd name="T22" fmla="*/ 256 w 1977"/>
                    <a:gd name="T23" fmla="*/ 1214 h 2025"/>
                    <a:gd name="T24" fmla="*/ 466 w 1977"/>
                    <a:gd name="T25" fmla="*/ 324 h 2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77" h="2025">
                      <a:moveTo>
                        <a:pt x="466" y="324"/>
                      </a:moveTo>
                      <a:cubicBezTo>
                        <a:pt x="576" y="0"/>
                        <a:pt x="899" y="38"/>
                        <a:pt x="1270" y="50"/>
                      </a:cubicBezTo>
                      <a:cubicBezTo>
                        <a:pt x="1667" y="64"/>
                        <a:pt x="1958" y="214"/>
                        <a:pt x="1958" y="214"/>
                      </a:cubicBezTo>
                      <a:cubicBezTo>
                        <a:pt x="1952" y="472"/>
                        <a:pt x="1977" y="488"/>
                        <a:pt x="1874" y="723"/>
                      </a:cubicBezTo>
                      <a:cubicBezTo>
                        <a:pt x="1809" y="732"/>
                        <a:pt x="1603" y="1081"/>
                        <a:pt x="1351" y="897"/>
                      </a:cubicBezTo>
                      <a:cubicBezTo>
                        <a:pt x="1442" y="1055"/>
                        <a:pt x="1454" y="1458"/>
                        <a:pt x="1371" y="1636"/>
                      </a:cubicBezTo>
                      <a:cubicBezTo>
                        <a:pt x="1294" y="1799"/>
                        <a:pt x="1236" y="1691"/>
                        <a:pt x="1104" y="1786"/>
                      </a:cubicBezTo>
                      <a:cubicBezTo>
                        <a:pt x="1079" y="1739"/>
                        <a:pt x="1042" y="1693"/>
                        <a:pt x="1005" y="1661"/>
                      </a:cubicBezTo>
                      <a:cubicBezTo>
                        <a:pt x="1019" y="1753"/>
                        <a:pt x="1050" y="1850"/>
                        <a:pt x="1035" y="1947"/>
                      </a:cubicBezTo>
                      <a:cubicBezTo>
                        <a:pt x="926" y="2006"/>
                        <a:pt x="825" y="2011"/>
                        <a:pt x="699" y="2017"/>
                      </a:cubicBezTo>
                      <a:cubicBezTo>
                        <a:pt x="516" y="2025"/>
                        <a:pt x="493" y="2007"/>
                        <a:pt x="439" y="1842"/>
                      </a:cubicBezTo>
                      <a:cubicBezTo>
                        <a:pt x="357" y="1588"/>
                        <a:pt x="371" y="1455"/>
                        <a:pt x="256" y="1214"/>
                      </a:cubicBezTo>
                      <a:cubicBezTo>
                        <a:pt x="168" y="963"/>
                        <a:pt x="0" y="562"/>
                        <a:pt x="466" y="324"/>
                      </a:cubicBezTo>
                    </a:path>
                  </a:pathLst>
                </a:custGeom>
                <a:solidFill>
                  <a:srgbClr val="4921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3" name="Freeform 398">
                  <a:extLst>
                    <a:ext uri="{FF2B5EF4-FFF2-40B4-BE49-F238E27FC236}">
                      <a16:creationId xmlns:a16="http://schemas.microsoft.com/office/drawing/2014/main" xmlns="" id="{C7F61821-9681-60DE-F459-BD5F458BB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4013" y="2577259"/>
                  <a:ext cx="401638" cy="81338"/>
                </a:xfrm>
                <a:custGeom>
                  <a:avLst/>
                  <a:gdLst>
                    <a:gd name="T0" fmla="*/ 0 w 253"/>
                    <a:gd name="T1" fmla="*/ 43 h 58"/>
                    <a:gd name="T2" fmla="*/ 250 w 253"/>
                    <a:gd name="T3" fmla="*/ 0 h 58"/>
                    <a:gd name="T4" fmla="*/ 253 w 253"/>
                    <a:gd name="T5" fmla="*/ 15 h 58"/>
                    <a:gd name="T6" fmla="*/ 10 w 253"/>
                    <a:gd name="T7" fmla="*/ 58 h 58"/>
                    <a:gd name="T8" fmla="*/ 0 w 253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58">
                      <a:moveTo>
                        <a:pt x="0" y="43"/>
                      </a:moveTo>
                      <a:lnTo>
                        <a:pt x="250" y="0"/>
                      </a:lnTo>
                      <a:lnTo>
                        <a:pt x="253" y="15"/>
                      </a:lnTo>
                      <a:lnTo>
                        <a:pt x="10" y="58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4" name="Freeform 399">
                  <a:extLst>
                    <a:ext uri="{FF2B5EF4-FFF2-40B4-BE49-F238E27FC236}">
                      <a16:creationId xmlns:a16="http://schemas.microsoft.com/office/drawing/2014/main" xmlns="" id="{C5C5FB39-C5F3-753B-B739-F0C22AD43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176" y="2580064"/>
                  <a:ext cx="171450" cy="225784"/>
                </a:xfrm>
                <a:custGeom>
                  <a:avLst/>
                  <a:gdLst>
                    <a:gd name="T0" fmla="*/ 84 w 377"/>
                    <a:gd name="T1" fmla="*/ 128 h 561"/>
                    <a:gd name="T2" fmla="*/ 377 w 377"/>
                    <a:gd name="T3" fmla="*/ 225 h 561"/>
                    <a:gd name="T4" fmla="*/ 316 w 377"/>
                    <a:gd name="T5" fmla="*/ 499 h 561"/>
                    <a:gd name="T6" fmla="*/ 92 w 377"/>
                    <a:gd name="T7" fmla="*/ 439 h 561"/>
                    <a:gd name="T8" fmla="*/ 84 w 377"/>
                    <a:gd name="T9" fmla="*/ 128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7" h="561">
                      <a:moveTo>
                        <a:pt x="84" y="128"/>
                      </a:moveTo>
                      <a:cubicBezTo>
                        <a:pt x="195" y="0"/>
                        <a:pt x="325" y="162"/>
                        <a:pt x="377" y="225"/>
                      </a:cubicBezTo>
                      <a:cubicBezTo>
                        <a:pt x="377" y="225"/>
                        <a:pt x="376" y="448"/>
                        <a:pt x="316" y="499"/>
                      </a:cubicBezTo>
                      <a:cubicBezTo>
                        <a:pt x="244" y="561"/>
                        <a:pt x="138" y="502"/>
                        <a:pt x="92" y="439"/>
                      </a:cubicBezTo>
                      <a:cubicBezTo>
                        <a:pt x="30" y="355"/>
                        <a:pt x="0" y="224"/>
                        <a:pt x="84" y="128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5" name="Freeform 400">
                  <a:extLst>
                    <a:ext uri="{FF2B5EF4-FFF2-40B4-BE49-F238E27FC236}">
                      <a16:creationId xmlns:a16="http://schemas.microsoft.com/office/drawing/2014/main" xmlns="" id="{497ACBEA-B15D-C051-DFD2-18D50F2DB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163" y="2620733"/>
                  <a:ext cx="90488" cy="127617"/>
                </a:xfrm>
                <a:custGeom>
                  <a:avLst/>
                  <a:gdLst>
                    <a:gd name="T0" fmla="*/ 28 w 197"/>
                    <a:gd name="T1" fmla="*/ 97 h 317"/>
                    <a:gd name="T2" fmla="*/ 197 w 197"/>
                    <a:gd name="T3" fmla="*/ 112 h 317"/>
                    <a:gd name="T4" fmla="*/ 74 w 197"/>
                    <a:gd name="T5" fmla="*/ 317 h 317"/>
                    <a:gd name="T6" fmla="*/ 28 w 197"/>
                    <a:gd name="T7" fmla="*/ 9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317">
                      <a:moveTo>
                        <a:pt x="28" y="97"/>
                      </a:moveTo>
                      <a:cubicBezTo>
                        <a:pt x="63" y="0"/>
                        <a:pt x="156" y="47"/>
                        <a:pt x="197" y="112"/>
                      </a:cubicBezTo>
                      <a:cubicBezTo>
                        <a:pt x="54" y="58"/>
                        <a:pt x="38" y="223"/>
                        <a:pt x="74" y="317"/>
                      </a:cubicBezTo>
                      <a:cubicBezTo>
                        <a:pt x="39" y="251"/>
                        <a:pt x="0" y="175"/>
                        <a:pt x="28" y="97"/>
                      </a:cubicBezTo>
                    </a:path>
                  </a:pathLst>
                </a:custGeom>
                <a:solidFill>
                  <a:srgbClr val="E07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6" name="Freeform 401">
                  <a:extLst>
                    <a:ext uri="{FF2B5EF4-FFF2-40B4-BE49-F238E27FC236}">
                      <a16:creationId xmlns:a16="http://schemas.microsoft.com/office/drawing/2014/main" xmlns="" id="{602516AA-AE4C-A935-9762-BBCE143C3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138" y="2941879"/>
                  <a:ext cx="1266825" cy="1776820"/>
                </a:xfrm>
                <a:custGeom>
                  <a:avLst/>
                  <a:gdLst>
                    <a:gd name="T0" fmla="*/ 2637 w 2777"/>
                    <a:gd name="T1" fmla="*/ 4108 h 4403"/>
                    <a:gd name="T2" fmla="*/ 2630 w 2777"/>
                    <a:gd name="T3" fmla="*/ 4112 h 4403"/>
                    <a:gd name="T4" fmla="*/ 1938 w 2777"/>
                    <a:gd name="T5" fmla="*/ 4333 h 4403"/>
                    <a:gd name="T6" fmla="*/ 1814 w 2777"/>
                    <a:gd name="T7" fmla="*/ 4356 h 4403"/>
                    <a:gd name="T8" fmla="*/ 811 w 2777"/>
                    <a:gd name="T9" fmla="*/ 4324 h 4403"/>
                    <a:gd name="T10" fmla="*/ 446 w 2777"/>
                    <a:gd name="T11" fmla="*/ 3381 h 4403"/>
                    <a:gd name="T12" fmla="*/ 199 w 2777"/>
                    <a:gd name="T13" fmla="*/ 2064 h 4403"/>
                    <a:gd name="T14" fmla="*/ 18 w 2777"/>
                    <a:gd name="T15" fmla="*/ 726 h 4403"/>
                    <a:gd name="T16" fmla="*/ 190 w 2777"/>
                    <a:gd name="T17" fmla="*/ 632 h 4403"/>
                    <a:gd name="T18" fmla="*/ 392 w 2777"/>
                    <a:gd name="T19" fmla="*/ 555 h 4403"/>
                    <a:gd name="T20" fmla="*/ 394 w 2777"/>
                    <a:gd name="T21" fmla="*/ 380 h 4403"/>
                    <a:gd name="T22" fmla="*/ 380 w 2777"/>
                    <a:gd name="T23" fmla="*/ 54 h 4403"/>
                    <a:gd name="T24" fmla="*/ 1427 w 2777"/>
                    <a:gd name="T25" fmla="*/ 134 h 4403"/>
                    <a:gd name="T26" fmla="*/ 2215 w 2777"/>
                    <a:gd name="T27" fmla="*/ 500 h 4403"/>
                    <a:gd name="T28" fmla="*/ 2452 w 2777"/>
                    <a:gd name="T29" fmla="*/ 2496 h 4403"/>
                    <a:gd name="T30" fmla="*/ 2716 w 2777"/>
                    <a:gd name="T31" fmla="*/ 3964 h 4403"/>
                    <a:gd name="T32" fmla="*/ 2637 w 2777"/>
                    <a:gd name="T33" fmla="*/ 4108 h 4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777" h="4403">
                      <a:moveTo>
                        <a:pt x="2637" y="4108"/>
                      </a:moveTo>
                      <a:cubicBezTo>
                        <a:pt x="2635" y="4109"/>
                        <a:pt x="2632" y="4110"/>
                        <a:pt x="2630" y="4112"/>
                      </a:cubicBezTo>
                      <a:cubicBezTo>
                        <a:pt x="2460" y="4201"/>
                        <a:pt x="2139" y="4290"/>
                        <a:pt x="1938" y="4333"/>
                      </a:cubicBezTo>
                      <a:cubicBezTo>
                        <a:pt x="1887" y="4344"/>
                        <a:pt x="1845" y="4352"/>
                        <a:pt x="1814" y="4356"/>
                      </a:cubicBezTo>
                      <a:cubicBezTo>
                        <a:pt x="1473" y="4403"/>
                        <a:pt x="1143" y="4398"/>
                        <a:pt x="811" y="4324"/>
                      </a:cubicBezTo>
                      <a:cubicBezTo>
                        <a:pt x="723" y="4004"/>
                        <a:pt x="520" y="3708"/>
                        <a:pt x="446" y="3381"/>
                      </a:cubicBezTo>
                      <a:cubicBezTo>
                        <a:pt x="360" y="3003"/>
                        <a:pt x="217" y="2456"/>
                        <a:pt x="199" y="2064"/>
                      </a:cubicBezTo>
                      <a:cubicBezTo>
                        <a:pt x="185" y="1774"/>
                        <a:pt x="0" y="1018"/>
                        <a:pt x="18" y="726"/>
                      </a:cubicBezTo>
                      <a:cubicBezTo>
                        <a:pt x="25" y="615"/>
                        <a:pt x="104" y="624"/>
                        <a:pt x="190" y="632"/>
                      </a:cubicBezTo>
                      <a:cubicBezTo>
                        <a:pt x="271" y="640"/>
                        <a:pt x="358" y="648"/>
                        <a:pt x="392" y="555"/>
                      </a:cubicBezTo>
                      <a:lnTo>
                        <a:pt x="394" y="380"/>
                      </a:lnTo>
                      <a:cubicBezTo>
                        <a:pt x="381" y="274"/>
                        <a:pt x="362" y="163"/>
                        <a:pt x="380" y="54"/>
                      </a:cubicBezTo>
                      <a:cubicBezTo>
                        <a:pt x="701" y="42"/>
                        <a:pt x="1143" y="0"/>
                        <a:pt x="1427" y="134"/>
                      </a:cubicBezTo>
                      <a:cubicBezTo>
                        <a:pt x="1681" y="255"/>
                        <a:pt x="1989" y="296"/>
                        <a:pt x="2215" y="500"/>
                      </a:cubicBezTo>
                      <a:cubicBezTo>
                        <a:pt x="2345" y="616"/>
                        <a:pt x="2386" y="1604"/>
                        <a:pt x="2452" y="2496"/>
                      </a:cubicBezTo>
                      <a:cubicBezTo>
                        <a:pt x="2505" y="3211"/>
                        <a:pt x="2574" y="3864"/>
                        <a:pt x="2716" y="3964"/>
                      </a:cubicBezTo>
                      <a:cubicBezTo>
                        <a:pt x="2777" y="4005"/>
                        <a:pt x="2733" y="4056"/>
                        <a:pt x="2637" y="4108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7" name="Freeform 402">
                  <a:extLst>
                    <a:ext uri="{FF2B5EF4-FFF2-40B4-BE49-F238E27FC236}">
                      <a16:creationId xmlns:a16="http://schemas.microsoft.com/office/drawing/2014/main" xmlns="" id="{FBBA3004-2A12-DA33-DE7E-8D651ADDB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9588" y="3347168"/>
                  <a:ext cx="458788" cy="1342081"/>
                </a:xfrm>
                <a:custGeom>
                  <a:avLst/>
                  <a:gdLst>
                    <a:gd name="T0" fmla="*/ 862 w 1007"/>
                    <a:gd name="T1" fmla="*/ 3107 h 3328"/>
                    <a:gd name="T2" fmla="*/ 170 w 1007"/>
                    <a:gd name="T3" fmla="*/ 3328 h 3328"/>
                    <a:gd name="T4" fmla="*/ 190 w 1007"/>
                    <a:gd name="T5" fmla="*/ 1902 h 3328"/>
                    <a:gd name="T6" fmla="*/ 23 w 1007"/>
                    <a:gd name="T7" fmla="*/ 939 h 3328"/>
                    <a:gd name="T8" fmla="*/ 19 w 1007"/>
                    <a:gd name="T9" fmla="*/ 334 h 3328"/>
                    <a:gd name="T10" fmla="*/ 5 w 1007"/>
                    <a:gd name="T11" fmla="*/ 0 h 3328"/>
                    <a:gd name="T12" fmla="*/ 368 w 1007"/>
                    <a:gd name="T13" fmla="*/ 893 h 3328"/>
                    <a:gd name="T14" fmla="*/ 684 w 1007"/>
                    <a:gd name="T15" fmla="*/ 1491 h 3328"/>
                    <a:gd name="T16" fmla="*/ 948 w 1007"/>
                    <a:gd name="T17" fmla="*/ 2959 h 3328"/>
                    <a:gd name="T18" fmla="*/ 862 w 1007"/>
                    <a:gd name="T19" fmla="*/ 3107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7" h="3328">
                      <a:moveTo>
                        <a:pt x="862" y="3107"/>
                      </a:moveTo>
                      <a:cubicBezTo>
                        <a:pt x="692" y="3196"/>
                        <a:pt x="371" y="3285"/>
                        <a:pt x="170" y="3328"/>
                      </a:cubicBezTo>
                      <a:cubicBezTo>
                        <a:pt x="113" y="2882"/>
                        <a:pt x="274" y="2224"/>
                        <a:pt x="190" y="1902"/>
                      </a:cubicBezTo>
                      <a:cubicBezTo>
                        <a:pt x="103" y="1567"/>
                        <a:pt x="76" y="1278"/>
                        <a:pt x="23" y="939"/>
                      </a:cubicBezTo>
                      <a:cubicBezTo>
                        <a:pt x="0" y="791"/>
                        <a:pt x="26" y="483"/>
                        <a:pt x="19" y="334"/>
                      </a:cubicBezTo>
                      <a:cubicBezTo>
                        <a:pt x="13" y="228"/>
                        <a:pt x="40" y="97"/>
                        <a:pt x="5" y="0"/>
                      </a:cubicBezTo>
                      <a:lnTo>
                        <a:pt x="368" y="893"/>
                      </a:lnTo>
                      <a:cubicBezTo>
                        <a:pt x="396" y="1122"/>
                        <a:pt x="569" y="1296"/>
                        <a:pt x="684" y="1491"/>
                      </a:cubicBezTo>
                      <a:cubicBezTo>
                        <a:pt x="737" y="2206"/>
                        <a:pt x="806" y="2859"/>
                        <a:pt x="948" y="2959"/>
                      </a:cubicBezTo>
                      <a:cubicBezTo>
                        <a:pt x="966" y="2970"/>
                        <a:pt x="1007" y="3032"/>
                        <a:pt x="862" y="3107"/>
                      </a:cubicBezTo>
                      <a:close/>
                    </a:path>
                  </a:pathLst>
                </a:custGeom>
                <a:solidFill>
                  <a:srgbClr val="D83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8" name="Oval 403">
                  <a:extLst>
                    <a:ext uri="{FF2B5EF4-FFF2-40B4-BE49-F238E27FC236}">
                      <a16:creationId xmlns:a16="http://schemas.microsoft.com/office/drawing/2014/main" xmlns="" id="{25C4FD10-B88D-7ED0-00D6-FB466AE3E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863" y="2774995"/>
                  <a:ext cx="355600" cy="315537"/>
                </a:xfrm>
                <a:prstGeom prst="ellipse">
                  <a:avLst/>
                </a:pr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9" name="Oval 404">
                  <a:extLst>
                    <a:ext uri="{FF2B5EF4-FFF2-40B4-BE49-F238E27FC236}">
                      <a16:creationId xmlns:a16="http://schemas.microsoft.com/office/drawing/2014/main" xmlns="" id="{E50B6BCB-9214-51B6-671B-6C47EA4D8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6063" y="2818469"/>
                  <a:ext cx="260350" cy="229991"/>
                </a:xfrm>
                <a:prstGeom prst="ellipse">
                  <a:avLst/>
                </a:prstGeom>
                <a:solidFill>
                  <a:srgbClr val="3C3C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0" name="Oval 405">
                  <a:extLst>
                    <a:ext uri="{FF2B5EF4-FFF2-40B4-BE49-F238E27FC236}">
                      <a16:creationId xmlns:a16="http://schemas.microsoft.com/office/drawing/2014/main" xmlns="" id="{554C6F04-A4AF-87A3-B679-A759639EA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9088" y="2856334"/>
                  <a:ext cx="174625" cy="154262"/>
                </a:xfrm>
                <a:prstGeom prst="ellipse">
                  <a:avLst/>
                </a:pr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1" name="Freeform 407">
                  <a:extLst>
                    <a:ext uri="{FF2B5EF4-FFF2-40B4-BE49-F238E27FC236}">
                      <a16:creationId xmlns:a16="http://schemas.microsoft.com/office/drawing/2014/main" xmlns="" id="{9179D828-838C-C6B7-1464-341EA08F8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050" y="2864747"/>
                  <a:ext cx="530225" cy="140238"/>
                </a:xfrm>
                <a:custGeom>
                  <a:avLst/>
                  <a:gdLst>
                    <a:gd name="T0" fmla="*/ 1140 w 1161"/>
                    <a:gd name="T1" fmla="*/ 96 h 348"/>
                    <a:gd name="T2" fmla="*/ 13 w 1161"/>
                    <a:gd name="T3" fmla="*/ 0 h 348"/>
                    <a:gd name="T4" fmla="*/ 3 w 1161"/>
                    <a:gd name="T5" fmla="*/ 256 h 348"/>
                    <a:gd name="T6" fmla="*/ 491 w 1161"/>
                    <a:gd name="T7" fmla="*/ 340 h 348"/>
                    <a:gd name="T8" fmla="*/ 1161 w 1161"/>
                    <a:gd name="T9" fmla="*/ 228 h 348"/>
                    <a:gd name="T10" fmla="*/ 1140 w 1161"/>
                    <a:gd name="T11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61" h="348">
                      <a:moveTo>
                        <a:pt x="1140" y="96"/>
                      </a:moveTo>
                      <a:cubicBezTo>
                        <a:pt x="824" y="196"/>
                        <a:pt x="316" y="123"/>
                        <a:pt x="13" y="0"/>
                      </a:cubicBezTo>
                      <a:cubicBezTo>
                        <a:pt x="14" y="62"/>
                        <a:pt x="0" y="195"/>
                        <a:pt x="3" y="256"/>
                      </a:cubicBezTo>
                      <a:cubicBezTo>
                        <a:pt x="158" y="324"/>
                        <a:pt x="320" y="332"/>
                        <a:pt x="491" y="340"/>
                      </a:cubicBezTo>
                      <a:cubicBezTo>
                        <a:pt x="670" y="348"/>
                        <a:pt x="1000" y="302"/>
                        <a:pt x="1161" y="228"/>
                      </a:cubicBezTo>
                      <a:lnTo>
                        <a:pt x="1140" y="96"/>
                      </a:lnTo>
                    </a:path>
                  </a:pathLst>
                </a:custGeom>
                <a:solidFill>
                  <a:srgbClr val="8A8A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2" name="Oval 408">
                  <a:extLst>
                    <a:ext uri="{FF2B5EF4-FFF2-40B4-BE49-F238E27FC236}">
                      <a16:creationId xmlns:a16="http://schemas.microsoft.com/office/drawing/2014/main" xmlns="" id="{8E64B80B-F3C7-CD55-3728-B59C33B6F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4175" y="2898404"/>
                  <a:ext cx="69850" cy="60303"/>
                </a:xfrm>
                <a:prstGeom prst="ellipse">
                  <a:avLst/>
                </a:prstGeom>
                <a:solidFill>
                  <a:srgbClr val="8A8A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3" name="Freeform 409">
                  <a:extLst>
                    <a:ext uri="{FF2B5EF4-FFF2-40B4-BE49-F238E27FC236}">
                      <a16:creationId xmlns:a16="http://schemas.microsoft.com/office/drawing/2014/main" xmlns="" id="{5ED362A0-50A6-8459-86E1-737446F00B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1163" y="3045655"/>
                  <a:ext cx="715963" cy="1086847"/>
                </a:xfrm>
                <a:custGeom>
                  <a:avLst/>
                  <a:gdLst>
                    <a:gd name="T0" fmla="*/ 1492 w 1567"/>
                    <a:gd name="T1" fmla="*/ 2578 h 2696"/>
                    <a:gd name="T2" fmla="*/ 1474 w 1567"/>
                    <a:gd name="T3" fmla="*/ 2591 h 2696"/>
                    <a:gd name="T4" fmla="*/ 1040 w 1567"/>
                    <a:gd name="T5" fmla="*/ 2520 h 2696"/>
                    <a:gd name="T6" fmla="*/ 960 w 1567"/>
                    <a:gd name="T7" fmla="*/ 2452 h 2696"/>
                    <a:gd name="T8" fmla="*/ 491 w 1567"/>
                    <a:gd name="T9" fmla="*/ 1776 h 2696"/>
                    <a:gd name="T10" fmla="*/ 443 w 1567"/>
                    <a:gd name="T11" fmla="*/ 1708 h 2696"/>
                    <a:gd name="T12" fmla="*/ 6 w 1567"/>
                    <a:gd name="T13" fmla="*/ 497 h 2696"/>
                    <a:gd name="T14" fmla="*/ 210 w 1567"/>
                    <a:gd name="T15" fmla="*/ 154 h 2696"/>
                    <a:gd name="T16" fmla="*/ 792 w 1567"/>
                    <a:gd name="T17" fmla="*/ 422 h 2696"/>
                    <a:gd name="T18" fmla="*/ 1429 w 1567"/>
                    <a:gd name="T19" fmla="*/ 1974 h 2696"/>
                    <a:gd name="T20" fmla="*/ 1492 w 1567"/>
                    <a:gd name="T21" fmla="*/ 2578 h 2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67" h="2696">
                      <a:moveTo>
                        <a:pt x="1492" y="2578"/>
                      </a:moveTo>
                      <a:cubicBezTo>
                        <a:pt x="1486" y="2582"/>
                        <a:pt x="1480" y="2587"/>
                        <a:pt x="1474" y="2591"/>
                      </a:cubicBezTo>
                      <a:cubicBezTo>
                        <a:pt x="1384" y="2660"/>
                        <a:pt x="1267" y="2696"/>
                        <a:pt x="1040" y="2520"/>
                      </a:cubicBezTo>
                      <a:cubicBezTo>
                        <a:pt x="1015" y="2500"/>
                        <a:pt x="988" y="2478"/>
                        <a:pt x="960" y="2452"/>
                      </a:cubicBezTo>
                      <a:cubicBezTo>
                        <a:pt x="779" y="2291"/>
                        <a:pt x="629" y="1965"/>
                        <a:pt x="491" y="1776"/>
                      </a:cubicBezTo>
                      <a:cubicBezTo>
                        <a:pt x="475" y="1754"/>
                        <a:pt x="459" y="1731"/>
                        <a:pt x="443" y="1708"/>
                      </a:cubicBezTo>
                      <a:cubicBezTo>
                        <a:pt x="215" y="1375"/>
                        <a:pt x="0" y="898"/>
                        <a:pt x="6" y="497"/>
                      </a:cubicBezTo>
                      <a:cubicBezTo>
                        <a:pt x="8" y="329"/>
                        <a:pt x="47" y="200"/>
                        <a:pt x="210" y="154"/>
                      </a:cubicBezTo>
                      <a:cubicBezTo>
                        <a:pt x="320" y="123"/>
                        <a:pt x="526" y="0"/>
                        <a:pt x="792" y="422"/>
                      </a:cubicBezTo>
                      <a:cubicBezTo>
                        <a:pt x="792" y="422"/>
                        <a:pt x="1227" y="1332"/>
                        <a:pt x="1429" y="1974"/>
                      </a:cubicBezTo>
                      <a:cubicBezTo>
                        <a:pt x="1523" y="2274"/>
                        <a:pt x="1567" y="2515"/>
                        <a:pt x="1492" y="2578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4" name="Freeform 410">
                  <a:extLst>
                    <a:ext uri="{FF2B5EF4-FFF2-40B4-BE49-F238E27FC236}">
                      <a16:creationId xmlns:a16="http://schemas.microsoft.com/office/drawing/2014/main" xmlns="" id="{61ADEB2E-5212-02A3-9C67-994B0F716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0513" y="3896901"/>
                  <a:ext cx="398463" cy="152860"/>
                </a:xfrm>
                <a:custGeom>
                  <a:avLst/>
                  <a:gdLst>
                    <a:gd name="T0" fmla="*/ 504 w 873"/>
                    <a:gd name="T1" fmla="*/ 54 h 381"/>
                    <a:gd name="T2" fmla="*/ 0 w 873"/>
                    <a:gd name="T3" fmla="*/ 168 h 381"/>
                    <a:gd name="T4" fmla="*/ 149 w 873"/>
                    <a:gd name="T5" fmla="*/ 321 h 381"/>
                    <a:gd name="T6" fmla="*/ 424 w 873"/>
                    <a:gd name="T7" fmla="*/ 341 h 381"/>
                    <a:gd name="T8" fmla="*/ 873 w 873"/>
                    <a:gd name="T9" fmla="*/ 353 h 381"/>
                    <a:gd name="T10" fmla="*/ 504 w 873"/>
                    <a:gd name="T11" fmla="*/ 54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3" h="381">
                      <a:moveTo>
                        <a:pt x="504" y="54"/>
                      </a:moveTo>
                      <a:cubicBezTo>
                        <a:pt x="343" y="0"/>
                        <a:pt x="147" y="104"/>
                        <a:pt x="0" y="168"/>
                      </a:cubicBezTo>
                      <a:lnTo>
                        <a:pt x="149" y="321"/>
                      </a:lnTo>
                      <a:cubicBezTo>
                        <a:pt x="263" y="343"/>
                        <a:pt x="310" y="344"/>
                        <a:pt x="424" y="341"/>
                      </a:cubicBezTo>
                      <a:cubicBezTo>
                        <a:pt x="736" y="332"/>
                        <a:pt x="767" y="381"/>
                        <a:pt x="873" y="353"/>
                      </a:cubicBezTo>
                      <a:cubicBezTo>
                        <a:pt x="850" y="214"/>
                        <a:pt x="663" y="107"/>
                        <a:pt x="504" y="54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5" name="Freeform 411">
                  <a:extLst>
                    <a:ext uri="{FF2B5EF4-FFF2-40B4-BE49-F238E27FC236}">
                      <a16:creationId xmlns:a16="http://schemas.microsoft.com/office/drawing/2014/main" xmlns="" id="{DE6F9407-4EF7-E67B-1B55-D42B488B6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0263" y="3835196"/>
                  <a:ext cx="868363" cy="322548"/>
                </a:xfrm>
                <a:custGeom>
                  <a:avLst/>
                  <a:gdLst>
                    <a:gd name="T0" fmla="*/ 1872 w 1903"/>
                    <a:gd name="T1" fmla="*/ 506 h 799"/>
                    <a:gd name="T2" fmla="*/ 1254 w 1903"/>
                    <a:gd name="T3" fmla="*/ 677 h 799"/>
                    <a:gd name="T4" fmla="*/ 687 w 1903"/>
                    <a:gd name="T5" fmla="*/ 784 h 799"/>
                    <a:gd name="T6" fmla="*/ 123 w 1903"/>
                    <a:gd name="T7" fmla="*/ 560 h 799"/>
                    <a:gd name="T8" fmla="*/ 2 w 1903"/>
                    <a:gd name="T9" fmla="*/ 253 h 799"/>
                    <a:gd name="T10" fmla="*/ 0 w 1903"/>
                    <a:gd name="T11" fmla="*/ 227 h 799"/>
                    <a:gd name="T12" fmla="*/ 278 w 1903"/>
                    <a:gd name="T13" fmla="*/ 17 h 799"/>
                    <a:gd name="T14" fmla="*/ 512 w 1903"/>
                    <a:gd name="T15" fmla="*/ 14 h 799"/>
                    <a:gd name="T16" fmla="*/ 1724 w 1903"/>
                    <a:gd name="T17" fmla="*/ 250 h 799"/>
                    <a:gd name="T18" fmla="*/ 1872 w 1903"/>
                    <a:gd name="T19" fmla="*/ 506 h 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03" h="799">
                      <a:moveTo>
                        <a:pt x="1872" y="506"/>
                      </a:moveTo>
                      <a:cubicBezTo>
                        <a:pt x="1858" y="534"/>
                        <a:pt x="1554" y="611"/>
                        <a:pt x="1254" y="677"/>
                      </a:cubicBezTo>
                      <a:cubicBezTo>
                        <a:pt x="1005" y="732"/>
                        <a:pt x="759" y="779"/>
                        <a:pt x="687" y="784"/>
                      </a:cubicBezTo>
                      <a:cubicBezTo>
                        <a:pt x="467" y="799"/>
                        <a:pt x="253" y="719"/>
                        <a:pt x="123" y="560"/>
                      </a:cubicBezTo>
                      <a:cubicBezTo>
                        <a:pt x="56" y="478"/>
                        <a:pt x="12" y="375"/>
                        <a:pt x="2" y="253"/>
                      </a:cubicBezTo>
                      <a:cubicBezTo>
                        <a:pt x="1" y="244"/>
                        <a:pt x="0" y="236"/>
                        <a:pt x="0" y="227"/>
                      </a:cubicBezTo>
                      <a:lnTo>
                        <a:pt x="278" y="17"/>
                      </a:lnTo>
                      <a:cubicBezTo>
                        <a:pt x="357" y="0"/>
                        <a:pt x="433" y="1"/>
                        <a:pt x="512" y="14"/>
                      </a:cubicBezTo>
                      <a:cubicBezTo>
                        <a:pt x="790" y="59"/>
                        <a:pt x="1104" y="245"/>
                        <a:pt x="1724" y="250"/>
                      </a:cubicBezTo>
                      <a:cubicBezTo>
                        <a:pt x="1724" y="250"/>
                        <a:pt x="1903" y="440"/>
                        <a:pt x="1872" y="506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6" name="Freeform 412">
                  <a:extLst>
                    <a:ext uri="{FF2B5EF4-FFF2-40B4-BE49-F238E27FC236}">
                      <a16:creationId xmlns:a16="http://schemas.microsoft.com/office/drawing/2014/main" xmlns="" id="{366265A7-18C4-C954-6C15-033EC2056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4825" y="3393446"/>
                  <a:ext cx="898525" cy="764299"/>
                </a:xfrm>
                <a:custGeom>
                  <a:avLst/>
                  <a:gdLst>
                    <a:gd name="T0" fmla="*/ 1966 w 1966"/>
                    <a:gd name="T1" fmla="*/ 1775 h 1897"/>
                    <a:gd name="T2" fmla="*/ 1399 w 1966"/>
                    <a:gd name="T3" fmla="*/ 1882 h 1897"/>
                    <a:gd name="T4" fmla="*/ 835 w 1966"/>
                    <a:gd name="T5" fmla="*/ 1658 h 1897"/>
                    <a:gd name="T6" fmla="*/ 755 w 1966"/>
                    <a:gd name="T7" fmla="*/ 1590 h 1897"/>
                    <a:gd name="T8" fmla="*/ 286 w 1966"/>
                    <a:gd name="T9" fmla="*/ 914 h 1897"/>
                    <a:gd name="T10" fmla="*/ 238 w 1966"/>
                    <a:gd name="T11" fmla="*/ 846 h 1897"/>
                    <a:gd name="T12" fmla="*/ 11 w 1966"/>
                    <a:gd name="T13" fmla="*/ 0 h 1897"/>
                    <a:gd name="T14" fmla="*/ 714 w 1966"/>
                    <a:gd name="T15" fmla="*/ 1351 h 1897"/>
                    <a:gd name="T16" fmla="*/ 1013 w 1966"/>
                    <a:gd name="T17" fmla="*/ 1673 h 1897"/>
                    <a:gd name="T18" fmla="*/ 1008 w 1966"/>
                    <a:gd name="T19" fmla="*/ 1427 h 1897"/>
                    <a:gd name="T20" fmla="*/ 1269 w 1966"/>
                    <a:gd name="T21" fmla="*/ 1729 h 1897"/>
                    <a:gd name="T22" fmla="*/ 1716 w 1966"/>
                    <a:gd name="T23" fmla="*/ 1787 h 1897"/>
                    <a:gd name="T24" fmla="*/ 1966 w 1966"/>
                    <a:gd name="T25" fmla="*/ 1775 h 1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6" h="1897">
                      <a:moveTo>
                        <a:pt x="1966" y="1775"/>
                      </a:moveTo>
                      <a:cubicBezTo>
                        <a:pt x="1717" y="1830"/>
                        <a:pt x="1471" y="1877"/>
                        <a:pt x="1399" y="1882"/>
                      </a:cubicBezTo>
                      <a:cubicBezTo>
                        <a:pt x="1179" y="1897"/>
                        <a:pt x="965" y="1817"/>
                        <a:pt x="835" y="1658"/>
                      </a:cubicBezTo>
                      <a:cubicBezTo>
                        <a:pt x="810" y="1638"/>
                        <a:pt x="783" y="1616"/>
                        <a:pt x="755" y="1590"/>
                      </a:cubicBezTo>
                      <a:cubicBezTo>
                        <a:pt x="574" y="1429"/>
                        <a:pt x="424" y="1103"/>
                        <a:pt x="286" y="914"/>
                      </a:cubicBezTo>
                      <a:cubicBezTo>
                        <a:pt x="270" y="892"/>
                        <a:pt x="254" y="869"/>
                        <a:pt x="238" y="846"/>
                      </a:cubicBezTo>
                      <a:cubicBezTo>
                        <a:pt x="128" y="522"/>
                        <a:pt x="0" y="331"/>
                        <a:pt x="11" y="0"/>
                      </a:cubicBezTo>
                      <a:cubicBezTo>
                        <a:pt x="126" y="534"/>
                        <a:pt x="609" y="1206"/>
                        <a:pt x="714" y="1351"/>
                      </a:cubicBezTo>
                      <a:cubicBezTo>
                        <a:pt x="798" y="1468"/>
                        <a:pt x="894" y="1577"/>
                        <a:pt x="1013" y="1673"/>
                      </a:cubicBezTo>
                      <a:cubicBezTo>
                        <a:pt x="998" y="1595"/>
                        <a:pt x="1002" y="1506"/>
                        <a:pt x="1008" y="1427"/>
                      </a:cubicBezTo>
                      <a:cubicBezTo>
                        <a:pt x="1071" y="1584"/>
                        <a:pt x="1158" y="1677"/>
                        <a:pt x="1269" y="1729"/>
                      </a:cubicBezTo>
                      <a:cubicBezTo>
                        <a:pt x="1391" y="1787"/>
                        <a:pt x="1540" y="1795"/>
                        <a:pt x="1716" y="1787"/>
                      </a:cubicBezTo>
                      <a:cubicBezTo>
                        <a:pt x="1797" y="1783"/>
                        <a:pt x="1881" y="1779"/>
                        <a:pt x="1966" y="1775"/>
                      </a:cubicBezTo>
                    </a:path>
                  </a:pathLst>
                </a:custGeom>
                <a:solidFill>
                  <a:srgbClr val="D83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7" name="Freeform 413">
                  <a:extLst>
                    <a:ext uri="{FF2B5EF4-FFF2-40B4-BE49-F238E27FC236}">
                      <a16:creationId xmlns:a16="http://schemas.microsoft.com/office/drawing/2014/main" xmlns="" id="{9DFA910A-E154-A0E3-531B-A0498658F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063" y="5513849"/>
                  <a:ext cx="219075" cy="64510"/>
                </a:xfrm>
                <a:custGeom>
                  <a:avLst/>
                  <a:gdLst>
                    <a:gd name="T0" fmla="*/ 480 w 480"/>
                    <a:gd name="T1" fmla="*/ 80 h 159"/>
                    <a:gd name="T2" fmla="*/ 425 w 480"/>
                    <a:gd name="T3" fmla="*/ 159 h 159"/>
                    <a:gd name="T4" fmla="*/ 55 w 480"/>
                    <a:gd name="T5" fmla="*/ 159 h 159"/>
                    <a:gd name="T6" fmla="*/ 0 w 480"/>
                    <a:gd name="T7" fmla="*/ 80 h 159"/>
                    <a:gd name="T8" fmla="*/ 55 w 480"/>
                    <a:gd name="T9" fmla="*/ 0 h 159"/>
                    <a:gd name="T10" fmla="*/ 425 w 480"/>
                    <a:gd name="T11" fmla="*/ 0 h 159"/>
                    <a:gd name="T12" fmla="*/ 480 w 480"/>
                    <a:gd name="T13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0" h="159">
                      <a:moveTo>
                        <a:pt x="480" y="80"/>
                      </a:moveTo>
                      <a:cubicBezTo>
                        <a:pt x="480" y="124"/>
                        <a:pt x="456" y="159"/>
                        <a:pt x="425" y="159"/>
                      </a:cubicBezTo>
                      <a:lnTo>
                        <a:pt x="55" y="159"/>
                      </a:lnTo>
                      <a:cubicBezTo>
                        <a:pt x="25" y="159"/>
                        <a:pt x="0" y="124"/>
                        <a:pt x="0" y="80"/>
                      </a:cubicBezTo>
                      <a:cubicBezTo>
                        <a:pt x="0" y="36"/>
                        <a:pt x="25" y="0"/>
                        <a:pt x="55" y="0"/>
                      </a:cubicBezTo>
                      <a:lnTo>
                        <a:pt x="425" y="0"/>
                      </a:lnTo>
                      <a:cubicBezTo>
                        <a:pt x="456" y="0"/>
                        <a:pt x="480" y="36"/>
                        <a:pt x="480" y="80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8" name="Freeform 414">
                  <a:extLst>
                    <a:ext uri="{FF2B5EF4-FFF2-40B4-BE49-F238E27FC236}">
                      <a16:creationId xmlns:a16="http://schemas.microsoft.com/office/drawing/2014/main" xmlns="" id="{17076308-92E9-C62F-5250-39CFB8931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5341356"/>
                  <a:ext cx="725488" cy="220175"/>
                </a:xfrm>
                <a:custGeom>
                  <a:avLst/>
                  <a:gdLst>
                    <a:gd name="T0" fmla="*/ 57 w 1588"/>
                    <a:gd name="T1" fmla="*/ 540 h 546"/>
                    <a:gd name="T2" fmla="*/ 451 w 1588"/>
                    <a:gd name="T3" fmla="*/ 507 h 546"/>
                    <a:gd name="T4" fmla="*/ 801 w 1588"/>
                    <a:gd name="T5" fmla="*/ 339 h 546"/>
                    <a:gd name="T6" fmla="*/ 1134 w 1588"/>
                    <a:gd name="T7" fmla="*/ 138 h 546"/>
                    <a:gd name="T8" fmla="*/ 1548 w 1588"/>
                    <a:gd name="T9" fmla="*/ 66 h 546"/>
                    <a:gd name="T10" fmla="*/ 1531 w 1588"/>
                    <a:gd name="T11" fmla="*/ 5 h 546"/>
                    <a:gd name="T12" fmla="*/ 1119 w 1588"/>
                    <a:gd name="T13" fmla="*/ 76 h 546"/>
                    <a:gd name="T14" fmla="*/ 787 w 1588"/>
                    <a:gd name="T15" fmla="*/ 272 h 546"/>
                    <a:gd name="T16" fmla="*/ 435 w 1588"/>
                    <a:gd name="T17" fmla="*/ 446 h 546"/>
                    <a:gd name="T18" fmla="*/ 40 w 1588"/>
                    <a:gd name="T19" fmla="*/ 479 h 546"/>
                    <a:gd name="T20" fmla="*/ 57 w 1588"/>
                    <a:gd name="T21" fmla="*/ 54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88" h="546">
                      <a:moveTo>
                        <a:pt x="57" y="540"/>
                      </a:moveTo>
                      <a:cubicBezTo>
                        <a:pt x="188" y="519"/>
                        <a:pt x="321" y="529"/>
                        <a:pt x="451" y="507"/>
                      </a:cubicBezTo>
                      <a:cubicBezTo>
                        <a:pt x="584" y="485"/>
                        <a:pt x="692" y="412"/>
                        <a:pt x="801" y="339"/>
                      </a:cubicBezTo>
                      <a:cubicBezTo>
                        <a:pt x="908" y="266"/>
                        <a:pt x="1014" y="191"/>
                        <a:pt x="1134" y="138"/>
                      </a:cubicBezTo>
                      <a:cubicBezTo>
                        <a:pt x="1263" y="82"/>
                        <a:pt x="1411" y="85"/>
                        <a:pt x="1548" y="66"/>
                      </a:cubicBezTo>
                      <a:cubicBezTo>
                        <a:pt x="1588" y="61"/>
                        <a:pt x="1571" y="0"/>
                        <a:pt x="1531" y="5"/>
                      </a:cubicBezTo>
                      <a:cubicBezTo>
                        <a:pt x="1394" y="24"/>
                        <a:pt x="1250" y="23"/>
                        <a:pt x="1119" y="76"/>
                      </a:cubicBezTo>
                      <a:cubicBezTo>
                        <a:pt x="1000" y="125"/>
                        <a:pt x="893" y="199"/>
                        <a:pt x="787" y="272"/>
                      </a:cubicBezTo>
                      <a:cubicBezTo>
                        <a:pt x="676" y="348"/>
                        <a:pt x="569" y="422"/>
                        <a:pt x="435" y="446"/>
                      </a:cubicBezTo>
                      <a:cubicBezTo>
                        <a:pt x="305" y="470"/>
                        <a:pt x="171" y="458"/>
                        <a:pt x="40" y="479"/>
                      </a:cubicBezTo>
                      <a:cubicBezTo>
                        <a:pt x="0" y="485"/>
                        <a:pt x="17" y="546"/>
                        <a:pt x="57" y="540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9" name="Freeform 415">
                  <a:extLst>
                    <a:ext uri="{FF2B5EF4-FFF2-40B4-BE49-F238E27FC236}">
                      <a16:creationId xmlns:a16="http://schemas.microsoft.com/office/drawing/2014/main" xmlns="" id="{164605B3-8C89-8EB8-123E-8F6DA67A1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763" y="5044051"/>
                  <a:ext cx="2146300" cy="192127"/>
                </a:xfrm>
                <a:custGeom>
                  <a:avLst/>
                  <a:gdLst>
                    <a:gd name="T0" fmla="*/ 4701 w 4701"/>
                    <a:gd name="T1" fmla="*/ 189 h 476"/>
                    <a:gd name="T2" fmla="*/ 4701 w 4701"/>
                    <a:gd name="T3" fmla="*/ 287 h 476"/>
                    <a:gd name="T4" fmla="*/ 4511 w 4701"/>
                    <a:gd name="T5" fmla="*/ 476 h 476"/>
                    <a:gd name="T6" fmla="*/ 190 w 4701"/>
                    <a:gd name="T7" fmla="*/ 476 h 476"/>
                    <a:gd name="T8" fmla="*/ 0 w 4701"/>
                    <a:gd name="T9" fmla="*/ 287 h 476"/>
                    <a:gd name="T10" fmla="*/ 0 w 4701"/>
                    <a:gd name="T11" fmla="*/ 189 h 476"/>
                    <a:gd name="T12" fmla="*/ 190 w 4701"/>
                    <a:gd name="T13" fmla="*/ 0 h 476"/>
                    <a:gd name="T14" fmla="*/ 4511 w 4701"/>
                    <a:gd name="T15" fmla="*/ 0 h 476"/>
                    <a:gd name="T16" fmla="*/ 4701 w 4701"/>
                    <a:gd name="T17" fmla="*/ 189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01" h="476">
                      <a:moveTo>
                        <a:pt x="4701" y="189"/>
                      </a:moveTo>
                      <a:lnTo>
                        <a:pt x="4701" y="287"/>
                      </a:lnTo>
                      <a:cubicBezTo>
                        <a:pt x="4701" y="391"/>
                        <a:pt x="4616" y="476"/>
                        <a:pt x="4511" y="476"/>
                      </a:cubicBezTo>
                      <a:lnTo>
                        <a:pt x="190" y="476"/>
                      </a:lnTo>
                      <a:cubicBezTo>
                        <a:pt x="85" y="476"/>
                        <a:pt x="0" y="391"/>
                        <a:pt x="0" y="287"/>
                      </a:cubicBezTo>
                      <a:lnTo>
                        <a:pt x="0" y="189"/>
                      </a:lnTo>
                      <a:cubicBezTo>
                        <a:pt x="0" y="85"/>
                        <a:pt x="85" y="0"/>
                        <a:pt x="190" y="0"/>
                      </a:cubicBezTo>
                      <a:lnTo>
                        <a:pt x="4511" y="0"/>
                      </a:lnTo>
                      <a:cubicBezTo>
                        <a:pt x="4616" y="0"/>
                        <a:pt x="4701" y="85"/>
                        <a:pt x="4701" y="189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0" name="Freeform 416">
                  <a:extLst>
                    <a:ext uri="{FF2B5EF4-FFF2-40B4-BE49-F238E27FC236}">
                      <a16:creationId xmlns:a16="http://schemas.microsoft.com/office/drawing/2014/main" xmlns="" id="{12572CF2-00B9-F568-7A13-A7C122211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7000" y="5044051"/>
                  <a:ext cx="1479550" cy="192127"/>
                </a:xfrm>
                <a:custGeom>
                  <a:avLst/>
                  <a:gdLst>
                    <a:gd name="T0" fmla="*/ 3239 w 3239"/>
                    <a:gd name="T1" fmla="*/ 0 h 476"/>
                    <a:gd name="T2" fmla="*/ 3239 w 3239"/>
                    <a:gd name="T3" fmla="*/ 17 h 476"/>
                    <a:gd name="T4" fmla="*/ 3042 w 3239"/>
                    <a:gd name="T5" fmla="*/ 279 h 476"/>
                    <a:gd name="T6" fmla="*/ 3042 w 3239"/>
                    <a:gd name="T7" fmla="*/ 287 h 476"/>
                    <a:gd name="T8" fmla="*/ 2852 w 3239"/>
                    <a:gd name="T9" fmla="*/ 476 h 476"/>
                    <a:gd name="T10" fmla="*/ 189 w 3239"/>
                    <a:gd name="T11" fmla="*/ 476 h 476"/>
                    <a:gd name="T12" fmla="*/ 0 w 3239"/>
                    <a:gd name="T13" fmla="*/ 301 h 476"/>
                    <a:gd name="T14" fmla="*/ 0 w 3239"/>
                    <a:gd name="T15" fmla="*/ 287 h 476"/>
                    <a:gd name="T16" fmla="*/ 0 w 3239"/>
                    <a:gd name="T17" fmla="*/ 189 h 476"/>
                    <a:gd name="T18" fmla="*/ 189 w 3239"/>
                    <a:gd name="T19" fmla="*/ 0 h 476"/>
                    <a:gd name="T20" fmla="*/ 3239 w 3239"/>
                    <a:gd name="T21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39" h="476">
                      <a:moveTo>
                        <a:pt x="3239" y="0"/>
                      </a:moveTo>
                      <a:lnTo>
                        <a:pt x="3239" y="17"/>
                      </a:lnTo>
                      <a:cubicBezTo>
                        <a:pt x="3239" y="135"/>
                        <a:pt x="3158" y="236"/>
                        <a:pt x="3042" y="279"/>
                      </a:cubicBezTo>
                      <a:lnTo>
                        <a:pt x="3042" y="287"/>
                      </a:lnTo>
                      <a:cubicBezTo>
                        <a:pt x="3042" y="391"/>
                        <a:pt x="2957" y="476"/>
                        <a:pt x="2852" y="476"/>
                      </a:cubicBezTo>
                      <a:lnTo>
                        <a:pt x="189" y="476"/>
                      </a:lnTo>
                      <a:cubicBezTo>
                        <a:pt x="89" y="476"/>
                        <a:pt x="8" y="399"/>
                        <a:pt x="0" y="301"/>
                      </a:cubicBezTo>
                      <a:cubicBezTo>
                        <a:pt x="0" y="296"/>
                        <a:pt x="0" y="291"/>
                        <a:pt x="0" y="287"/>
                      </a:cubicBezTo>
                      <a:lnTo>
                        <a:pt x="0" y="189"/>
                      </a:lnTo>
                      <a:cubicBezTo>
                        <a:pt x="0" y="85"/>
                        <a:pt x="85" y="0"/>
                        <a:pt x="189" y="0"/>
                      </a:cubicBezTo>
                      <a:lnTo>
                        <a:pt x="3239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1" name="Freeform 417">
                  <a:extLst>
                    <a:ext uri="{FF2B5EF4-FFF2-40B4-BE49-F238E27FC236}">
                      <a16:creationId xmlns:a16="http://schemas.microsoft.com/office/drawing/2014/main" xmlns="" id="{BBA2A5CE-F062-3B5C-C215-A3200518F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0913" y="5139413"/>
                  <a:ext cx="1563688" cy="305720"/>
                </a:xfrm>
                <a:custGeom>
                  <a:avLst/>
                  <a:gdLst>
                    <a:gd name="T0" fmla="*/ 566 w 985"/>
                    <a:gd name="T1" fmla="*/ 218 h 218"/>
                    <a:gd name="T2" fmla="*/ 428 w 985"/>
                    <a:gd name="T3" fmla="*/ 218 h 218"/>
                    <a:gd name="T4" fmla="*/ 0 w 985"/>
                    <a:gd name="T5" fmla="*/ 0 h 218"/>
                    <a:gd name="T6" fmla="*/ 985 w 985"/>
                    <a:gd name="T7" fmla="*/ 0 h 218"/>
                    <a:gd name="T8" fmla="*/ 566 w 985"/>
                    <a:gd name="T9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5" h="218">
                      <a:moveTo>
                        <a:pt x="566" y="218"/>
                      </a:moveTo>
                      <a:lnTo>
                        <a:pt x="428" y="218"/>
                      </a:lnTo>
                      <a:lnTo>
                        <a:pt x="0" y="0"/>
                      </a:lnTo>
                      <a:lnTo>
                        <a:pt x="985" y="0"/>
                      </a:lnTo>
                      <a:lnTo>
                        <a:pt x="566" y="218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2" name="Freeform 418">
                  <a:extLst>
                    <a:ext uri="{FF2B5EF4-FFF2-40B4-BE49-F238E27FC236}">
                      <a16:creationId xmlns:a16="http://schemas.microsoft.com/office/drawing/2014/main" xmlns="" id="{6BA07809-E593-D847-73C0-F9175405D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325" y="5139413"/>
                  <a:ext cx="814388" cy="305720"/>
                </a:xfrm>
                <a:custGeom>
                  <a:avLst/>
                  <a:gdLst>
                    <a:gd name="T0" fmla="*/ 513 w 513"/>
                    <a:gd name="T1" fmla="*/ 218 h 218"/>
                    <a:gd name="T2" fmla="*/ 427 w 513"/>
                    <a:gd name="T3" fmla="*/ 218 h 218"/>
                    <a:gd name="T4" fmla="*/ 0 w 513"/>
                    <a:gd name="T5" fmla="*/ 0 h 218"/>
                    <a:gd name="T6" fmla="*/ 307 w 513"/>
                    <a:gd name="T7" fmla="*/ 0 h 218"/>
                    <a:gd name="T8" fmla="*/ 513 w 513"/>
                    <a:gd name="T9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218">
                      <a:moveTo>
                        <a:pt x="513" y="218"/>
                      </a:moveTo>
                      <a:lnTo>
                        <a:pt x="427" y="218"/>
                      </a:lnTo>
                      <a:lnTo>
                        <a:pt x="0" y="0"/>
                      </a:lnTo>
                      <a:lnTo>
                        <a:pt x="307" y="0"/>
                      </a:lnTo>
                      <a:lnTo>
                        <a:pt x="513" y="218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3" name="Rectangle 419">
                  <a:extLst>
                    <a:ext uri="{FF2B5EF4-FFF2-40B4-BE49-F238E27FC236}">
                      <a16:creationId xmlns:a16="http://schemas.microsoft.com/office/drawing/2014/main" xmlns="" id="{3BFD206A-C751-CE1B-CBE2-745971750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575" y="5460559"/>
                  <a:ext cx="104775" cy="326756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4" name="Rectangle 420">
                  <a:extLst>
                    <a:ext uri="{FF2B5EF4-FFF2-40B4-BE49-F238E27FC236}">
                      <a16:creationId xmlns:a16="http://schemas.microsoft.com/office/drawing/2014/main" xmlns="" id="{A1BE6CAD-9F2E-77DE-698A-5FA096858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338" y="5787314"/>
                  <a:ext cx="11113" cy="304318"/>
                </a:xfrm>
                <a:prstGeom prst="rect">
                  <a:avLst/>
                </a:prstGeom>
                <a:solidFill>
                  <a:srgbClr val="FFFE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5" name="Rectangle 421">
                  <a:extLst>
                    <a:ext uri="{FF2B5EF4-FFF2-40B4-BE49-F238E27FC236}">
                      <a16:creationId xmlns:a16="http://schemas.microsoft.com/office/drawing/2014/main" xmlns="" id="{D1292BE8-F4E0-C098-10CC-79A230C6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5787314"/>
                  <a:ext cx="39688" cy="304318"/>
                </a:xfrm>
                <a:prstGeom prst="rect">
                  <a:avLst/>
                </a:prstGeom>
                <a:solidFill>
                  <a:srgbClr val="CDBD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6" name="Rectangle 422">
                  <a:extLst>
                    <a:ext uri="{FF2B5EF4-FFF2-40B4-BE49-F238E27FC236}">
                      <a16:creationId xmlns:a16="http://schemas.microsoft.com/office/drawing/2014/main" xmlns="" id="{65D650BA-E589-3670-96FA-FAF61BF16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5138" y="5787314"/>
                  <a:ext cx="23813" cy="304318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7" name="Rectangle 423">
                  <a:extLst>
                    <a:ext uri="{FF2B5EF4-FFF2-40B4-BE49-F238E27FC236}">
                      <a16:creationId xmlns:a16="http://schemas.microsoft.com/office/drawing/2014/main" xmlns="" id="{1209144B-836F-C070-A829-2B6A6C82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338" y="5603602"/>
                  <a:ext cx="74613" cy="183713"/>
                </a:xfrm>
                <a:prstGeom prst="rect">
                  <a:avLst/>
                </a:prstGeom>
                <a:solidFill>
                  <a:srgbClr val="572F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8" name="Rectangle 424">
                  <a:extLst>
                    <a:ext uri="{FF2B5EF4-FFF2-40B4-BE49-F238E27FC236}">
                      <a16:creationId xmlns:a16="http://schemas.microsoft.com/office/drawing/2014/main" xmlns="" id="{125BD14D-CD62-0D63-16A7-2167B9A56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7825" y="5603602"/>
                  <a:ext cx="168275" cy="488029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9" name="Rectangle 425">
                  <a:extLst>
                    <a:ext uri="{FF2B5EF4-FFF2-40B4-BE49-F238E27FC236}">
                      <a16:creationId xmlns:a16="http://schemas.microsoft.com/office/drawing/2014/main" xmlns="" id="{7896244F-1545-5CAA-2B8F-6908B10D4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7825" y="5603602"/>
                  <a:ext cx="73025" cy="488029"/>
                </a:xfrm>
                <a:prstGeom prst="rect">
                  <a:avLst/>
                </a:pr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0" name="Freeform 426">
                  <a:extLst>
                    <a:ext uri="{FF2B5EF4-FFF2-40B4-BE49-F238E27FC236}">
                      <a16:creationId xmlns:a16="http://schemas.microsoft.com/office/drawing/2014/main" xmlns="" id="{519A7FA5-7154-8341-D80E-B349A3D3A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3850" y="5445132"/>
                  <a:ext cx="276225" cy="63108"/>
                </a:xfrm>
                <a:custGeom>
                  <a:avLst/>
                  <a:gdLst>
                    <a:gd name="T0" fmla="*/ 605 w 605"/>
                    <a:gd name="T1" fmla="*/ 78 h 156"/>
                    <a:gd name="T2" fmla="*/ 544 w 605"/>
                    <a:gd name="T3" fmla="*/ 156 h 156"/>
                    <a:gd name="T4" fmla="*/ 61 w 605"/>
                    <a:gd name="T5" fmla="*/ 156 h 156"/>
                    <a:gd name="T6" fmla="*/ 0 w 605"/>
                    <a:gd name="T7" fmla="*/ 78 h 156"/>
                    <a:gd name="T8" fmla="*/ 18 w 605"/>
                    <a:gd name="T9" fmla="*/ 23 h 156"/>
                    <a:gd name="T10" fmla="*/ 61 w 605"/>
                    <a:gd name="T11" fmla="*/ 0 h 156"/>
                    <a:gd name="T12" fmla="*/ 544 w 605"/>
                    <a:gd name="T13" fmla="*/ 0 h 156"/>
                    <a:gd name="T14" fmla="*/ 605 w 605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5" h="156">
                      <a:moveTo>
                        <a:pt x="605" y="78"/>
                      </a:moveTo>
                      <a:cubicBezTo>
                        <a:pt x="605" y="121"/>
                        <a:pt x="578" y="156"/>
                        <a:pt x="544" y="156"/>
                      </a:cubicBezTo>
                      <a:lnTo>
                        <a:pt x="61" y="156"/>
                      </a:lnTo>
                      <a:cubicBezTo>
                        <a:pt x="27" y="156"/>
                        <a:pt x="0" y="121"/>
                        <a:pt x="0" y="78"/>
                      </a:cubicBezTo>
                      <a:cubicBezTo>
                        <a:pt x="0" y="56"/>
                        <a:pt x="6" y="37"/>
                        <a:pt x="18" y="23"/>
                      </a:cubicBezTo>
                      <a:cubicBezTo>
                        <a:pt x="29" y="9"/>
                        <a:pt x="44" y="0"/>
                        <a:pt x="61" y="0"/>
                      </a:cubicBezTo>
                      <a:lnTo>
                        <a:pt x="544" y="0"/>
                      </a:lnTo>
                      <a:cubicBezTo>
                        <a:pt x="578" y="0"/>
                        <a:pt x="605" y="35"/>
                        <a:pt x="605" y="78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1" name="Freeform 427">
                  <a:extLst>
                    <a:ext uri="{FF2B5EF4-FFF2-40B4-BE49-F238E27FC236}">
                      <a16:creationId xmlns:a16="http://schemas.microsoft.com/office/drawing/2014/main" xmlns="" id="{D650271A-9659-95B6-A58E-82E361B74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1963" y="5445132"/>
                  <a:ext cx="138113" cy="63108"/>
                </a:xfrm>
                <a:custGeom>
                  <a:avLst/>
                  <a:gdLst>
                    <a:gd name="T0" fmla="*/ 302 w 302"/>
                    <a:gd name="T1" fmla="*/ 78 h 156"/>
                    <a:gd name="T2" fmla="*/ 241 w 302"/>
                    <a:gd name="T3" fmla="*/ 156 h 156"/>
                    <a:gd name="T4" fmla="*/ 61 w 302"/>
                    <a:gd name="T5" fmla="*/ 156 h 156"/>
                    <a:gd name="T6" fmla="*/ 0 w 302"/>
                    <a:gd name="T7" fmla="*/ 78 h 156"/>
                    <a:gd name="T8" fmla="*/ 18 w 302"/>
                    <a:gd name="T9" fmla="*/ 23 h 156"/>
                    <a:gd name="T10" fmla="*/ 61 w 302"/>
                    <a:gd name="T11" fmla="*/ 0 h 156"/>
                    <a:gd name="T12" fmla="*/ 241 w 302"/>
                    <a:gd name="T13" fmla="*/ 0 h 156"/>
                    <a:gd name="T14" fmla="*/ 302 w 302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2" h="156">
                      <a:moveTo>
                        <a:pt x="302" y="78"/>
                      </a:moveTo>
                      <a:cubicBezTo>
                        <a:pt x="302" y="121"/>
                        <a:pt x="275" y="156"/>
                        <a:pt x="241" y="156"/>
                      </a:cubicBezTo>
                      <a:lnTo>
                        <a:pt x="61" y="156"/>
                      </a:lnTo>
                      <a:cubicBezTo>
                        <a:pt x="27" y="156"/>
                        <a:pt x="0" y="121"/>
                        <a:pt x="0" y="78"/>
                      </a:cubicBezTo>
                      <a:cubicBezTo>
                        <a:pt x="0" y="56"/>
                        <a:pt x="6" y="37"/>
                        <a:pt x="18" y="23"/>
                      </a:cubicBezTo>
                      <a:cubicBezTo>
                        <a:pt x="29" y="9"/>
                        <a:pt x="44" y="0"/>
                        <a:pt x="61" y="0"/>
                      </a:cubicBezTo>
                      <a:lnTo>
                        <a:pt x="241" y="0"/>
                      </a:lnTo>
                      <a:cubicBezTo>
                        <a:pt x="275" y="0"/>
                        <a:pt x="302" y="35"/>
                        <a:pt x="302" y="78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2" name="Freeform 428">
                  <a:extLst>
                    <a:ext uri="{FF2B5EF4-FFF2-40B4-BE49-F238E27FC236}">
                      <a16:creationId xmlns:a16="http://schemas.microsoft.com/office/drawing/2014/main" xmlns="" id="{2CBC7082-A672-80C1-A015-F0F08AD3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4338" y="6013098"/>
                  <a:ext cx="104775" cy="366022"/>
                </a:xfrm>
                <a:custGeom>
                  <a:avLst/>
                  <a:gdLst>
                    <a:gd name="T0" fmla="*/ 231 w 231"/>
                    <a:gd name="T1" fmla="*/ 116 h 909"/>
                    <a:gd name="T2" fmla="*/ 231 w 231"/>
                    <a:gd name="T3" fmla="*/ 794 h 909"/>
                    <a:gd name="T4" fmla="*/ 188 w 231"/>
                    <a:gd name="T5" fmla="*/ 884 h 909"/>
                    <a:gd name="T6" fmla="*/ 156 w 231"/>
                    <a:gd name="T7" fmla="*/ 902 h 909"/>
                    <a:gd name="T8" fmla="*/ 116 w 231"/>
                    <a:gd name="T9" fmla="*/ 909 h 909"/>
                    <a:gd name="T10" fmla="*/ 75 w 231"/>
                    <a:gd name="T11" fmla="*/ 902 h 909"/>
                    <a:gd name="T12" fmla="*/ 44 w 231"/>
                    <a:gd name="T13" fmla="*/ 884 h 909"/>
                    <a:gd name="T14" fmla="*/ 34 w 231"/>
                    <a:gd name="T15" fmla="*/ 876 h 909"/>
                    <a:gd name="T16" fmla="*/ 0 w 231"/>
                    <a:gd name="T17" fmla="*/ 794 h 909"/>
                    <a:gd name="T18" fmla="*/ 0 w 231"/>
                    <a:gd name="T19" fmla="*/ 116 h 909"/>
                    <a:gd name="T20" fmla="*/ 44 w 231"/>
                    <a:gd name="T21" fmla="*/ 26 h 909"/>
                    <a:gd name="T22" fmla="*/ 75 w 231"/>
                    <a:gd name="T23" fmla="*/ 8 h 909"/>
                    <a:gd name="T24" fmla="*/ 116 w 231"/>
                    <a:gd name="T25" fmla="*/ 0 h 909"/>
                    <a:gd name="T26" fmla="*/ 156 w 231"/>
                    <a:gd name="T27" fmla="*/ 8 h 909"/>
                    <a:gd name="T28" fmla="*/ 188 w 231"/>
                    <a:gd name="T29" fmla="*/ 26 h 909"/>
                    <a:gd name="T30" fmla="*/ 197 w 231"/>
                    <a:gd name="T31" fmla="*/ 34 h 909"/>
                    <a:gd name="T32" fmla="*/ 231 w 231"/>
                    <a:gd name="T33" fmla="*/ 116 h 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1" h="909">
                      <a:moveTo>
                        <a:pt x="231" y="116"/>
                      </a:moveTo>
                      <a:lnTo>
                        <a:pt x="231" y="794"/>
                      </a:lnTo>
                      <a:cubicBezTo>
                        <a:pt x="231" y="830"/>
                        <a:pt x="214" y="863"/>
                        <a:pt x="188" y="884"/>
                      </a:cubicBezTo>
                      <a:cubicBezTo>
                        <a:pt x="178" y="892"/>
                        <a:pt x="168" y="898"/>
                        <a:pt x="156" y="902"/>
                      </a:cubicBezTo>
                      <a:cubicBezTo>
                        <a:pt x="144" y="907"/>
                        <a:pt x="130" y="909"/>
                        <a:pt x="116" y="909"/>
                      </a:cubicBezTo>
                      <a:cubicBezTo>
                        <a:pt x="101" y="909"/>
                        <a:pt x="87" y="907"/>
                        <a:pt x="75" y="902"/>
                      </a:cubicBezTo>
                      <a:cubicBezTo>
                        <a:pt x="63" y="898"/>
                        <a:pt x="53" y="892"/>
                        <a:pt x="44" y="884"/>
                      </a:cubicBezTo>
                      <a:cubicBezTo>
                        <a:pt x="40" y="882"/>
                        <a:pt x="37" y="879"/>
                        <a:pt x="34" y="876"/>
                      </a:cubicBezTo>
                      <a:cubicBezTo>
                        <a:pt x="13" y="855"/>
                        <a:pt x="0" y="826"/>
                        <a:pt x="0" y="794"/>
                      </a:cubicBezTo>
                      <a:lnTo>
                        <a:pt x="0" y="116"/>
                      </a:lnTo>
                      <a:cubicBezTo>
                        <a:pt x="0" y="80"/>
                        <a:pt x="17" y="47"/>
                        <a:pt x="44" y="26"/>
                      </a:cubicBezTo>
                      <a:cubicBezTo>
                        <a:pt x="53" y="18"/>
                        <a:pt x="63" y="12"/>
                        <a:pt x="75" y="8"/>
                      </a:cubicBezTo>
                      <a:cubicBezTo>
                        <a:pt x="87" y="3"/>
                        <a:pt x="101" y="0"/>
                        <a:pt x="116" y="0"/>
                      </a:cubicBezTo>
                      <a:cubicBezTo>
                        <a:pt x="130" y="0"/>
                        <a:pt x="144" y="3"/>
                        <a:pt x="156" y="8"/>
                      </a:cubicBezTo>
                      <a:cubicBezTo>
                        <a:pt x="168" y="12"/>
                        <a:pt x="178" y="18"/>
                        <a:pt x="188" y="26"/>
                      </a:cubicBezTo>
                      <a:cubicBezTo>
                        <a:pt x="191" y="28"/>
                        <a:pt x="194" y="31"/>
                        <a:pt x="197" y="34"/>
                      </a:cubicBezTo>
                      <a:cubicBezTo>
                        <a:pt x="218" y="55"/>
                        <a:pt x="231" y="84"/>
                        <a:pt x="231" y="116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3" name="Freeform 429">
                  <a:extLst>
                    <a:ext uri="{FF2B5EF4-FFF2-40B4-BE49-F238E27FC236}">
                      <a16:creationId xmlns:a16="http://schemas.microsoft.com/office/drawing/2014/main" xmlns="" id="{C155A3FD-DBC0-16C6-8849-4658CFF5D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8788" y="6063584"/>
                  <a:ext cx="15875" cy="173896"/>
                </a:xfrm>
                <a:custGeom>
                  <a:avLst/>
                  <a:gdLst>
                    <a:gd name="T0" fmla="*/ 33 w 33"/>
                    <a:gd name="T1" fmla="*/ 413 h 429"/>
                    <a:gd name="T2" fmla="*/ 17 w 33"/>
                    <a:gd name="T3" fmla="*/ 429 h 429"/>
                    <a:gd name="T4" fmla="*/ 0 w 33"/>
                    <a:gd name="T5" fmla="*/ 413 h 429"/>
                    <a:gd name="T6" fmla="*/ 0 w 33"/>
                    <a:gd name="T7" fmla="*/ 16 h 429"/>
                    <a:gd name="T8" fmla="*/ 17 w 33"/>
                    <a:gd name="T9" fmla="*/ 0 h 429"/>
                    <a:gd name="T10" fmla="*/ 33 w 33"/>
                    <a:gd name="T11" fmla="*/ 16 h 429"/>
                    <a:gd name="T12" fmla="*/ 33 w 33"/>
                    <a:gd name="T13" fmla="*/ 41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29">
                      <a:moveTo>
                        <a:pt x="33" y="413"/>
                      </a:moveTo>
                      <a:cubicBezTo>
                        <a:pt x="33" y="422"/>
                        <a:pt x="26" y="429"/>
                        <a:pt x="17" y="429"/>
                      </a:cubicBezTo>
                      <a:cubicBezTo>
                        <a:pt x="7" y="429"/>
                        <a:pt x="0" y="422"/>
                        <a:pt x="0" y="413"/>
                      </a:cubicBezTo>
                      <a:lnTo>
                        <a:pt x="0" y="16"/>
                      </a:lnTo>
                      <a:cubicBezTo>
                        <a:pt x="0" y="7"/>
                        <a:pt x="7" y="0"/>
                        <a:pt x="17" y="0"/>
                      </a:cubicBezTo>
                      <a:cubicBezTo>
                        <a:pt x="26" y="0"/>
                        <a:pt x="33" y="7"/>
                        <a:pt x="33" y="16"/>
                      </a:cubicBezTo>
                      <a:lnTo>
                        <a:pt x="33" y="413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4" name="Rectangle 430">
                  <a:extLst>
                    <a:ext uri="{FF2B5EF4-FFF2-40B4-BE49-F238E27FC236}">
                      <a16:creationId xmlns:a16="http://schemas.microsoft.com/office/drawing/2014/main" xmlns="" id="{CCFD1234-B6AB-3CD9-E70B-DEA6B0928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2275" y="6224857"/>
                  <a:ext cx="71438" cy="91155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5" name="Rectangle 431">
                  <a:extLst>
                    <a:ext uri="{FF2B5EF4-FFF2-40B4-BE49-F238E27FC236}">
                      <a16:creationId xmlns:a16="http://schemas.microsoft.com/office/drawing/2014/main" xmlns="" id="{0D761C0D-F8F4-8D11-1A51-3E4A8A744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2275" y="6224857"/>
                  <a:ext cx="26988" cy="91155"/>
                </a:xfrm>
                <a:prstGeom prst="rect">
                  <a:avLst/>
                </a:pr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6" name="Oval 432">
                  <a:extLst>
                    <a:ext uri="{FF2B5EF4-FFF2-40B4-BE49-F238E27FC236}">
                      <a16:creationId xmlns:a16="http://schemas.microsoft.com/office/drawing/2014/main" xmlns="" id="{3DA81185-EF6B-4182-9A28-52FDCCF33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663" y="6283757"/>
                  <a:ext cx="209550" cy="185115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7" name="Oval 433">
                  <a:extLst>
                    <a:ext uri="{FF2B5EF4-FFF2-40B4-BE49-F238E27FC236}">
                      <a16:creationId xmlns:a16="http://schemas.microsoft.com/office/drawing/2014/main" xmlns="" id="{364D43B0-A9AB-3FE5-E313-8D59E7930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3050" y="6330036"/>
                  <a:ext cx="104775" cy="92557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8" name="Freeform 434">
                  <a:extLst>
                    <a:ext uri="{FF2B5EF4-FFF2-40B4-BE49-F238E27FC236}">
                      <a16:creationId xmlns:a16="http://schemas.microsoft.com/office/drawing/2014/main" xmlns="" id="{8AC4158E-E09C-329B-E866-2DC56B39F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788" y="6259917"/>
                  <a:ext cx="301625" cy="85546"/>
                </a:xfrm>
                <a:custGeom>
                  <a:avLst/>
                  <a:gdLst>
                    <a:gd name="T0" fmla="*/ 663 w 663"/>
                    <a:gd name="T1" fmla="*/ 211 h 211"/>
                    <a:gd name="T2" fmla="*/ 0 w 663"/>
                    <a:gd name="T3" fmla="*/ 211 h 211"/>
                    <a:gd name="T4" fmla="*/ 331 w 663"/>
                    <a:gd name="T5" fmla="*/ 0 h 211"/>
                    <a:gd name="T6" fmla="*/ 404 w 663"/>
                    <a:gd name="T7" fmla="*/ 5 h 211"/>
                    <a:gd name="T8" fmla="*/ 663 w 663"/>
                    <a:gd name="T9" fmla="*/ 21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1">
                      <a:moveTo>
                        <a:pt x="663" y="211"/>
                      </a:moveTo>
                      <a:lnTo>
                        <a:pt x="0" y="211"/>
                      </a:lnTo>
                      <a:cubicBezTo>
                        <a:pt x="7" y="94"/>
                        <a:pt x="153" y="0"/>
                        <a:pt x="331" y="0"/>
                      </a:cubicBezTo>
                      <a:cubicBezTo>
                        <a:pt x="356" y="0"/>
                        <a:pt x="381" y="1"/>
                        <a:pt x="404" y="5"/>
                      </a:cubicBezTo>
                      <a:cubicBezTo>
                        <a:pt x="548" y="26"/>
                        <a:pt x="657" y="110"/>
                        <a:pt x="663" y="211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9" name="Freeform 435">
                  <a:extLst>
                    <a:ext uri="{FF2B5EF4-FFF2-40B4-BE49-F238E27FC236}">
                      <a16:creationId xmlns:a16="http://schemas.microsoft.com/office/drawing/2014/main" xmlns="" id="{2E9BF7B1-9E96-908D-1E83-14B75C365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9875" y="6262722"/>
                  <a:ext cx="236538" cy="82741"/>
                </a:xfrm>
                <a:custGeom>
                  <a:avLst/>
                  <a:gdLst>
                    <a:gd name="T0" fmla="*/ 518 w 518"/>
                    <a:gd name="T1" fmla="*/ 206 h 206"/>
                    <a:gd name="T2" fmla="*/ 0 w 518"/>
                    <a:gd name="T3" fmla="*/ 206 h 206"/>
                    <a:gd name="T4" fmla="*/ 259 w 518"/>
                    <a:gd name="T5" fmla="*/ 0 h 206"/>
                    <a:gd name="T6" fmla="*/ 518 w 518"/>
                    <a:gd name="T7" fmla="*/ 20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6">
                      <a:moveTo>
                        <a:pt x="518" y="206"/>
                      </a:moveTo>
                      <a:lnTo>
                        <a:pt x="0" y="206"/>
                      </a:lnTo>
                      <a:cubicBezTo>
                        <a:pt x="7" y="105"/>
                        <a:pt x="115" y="21"/>
                        <a:pt x="259" y="0"/>
                      </a:cubicBezTo>
                      <a:cubicBezTo>
                        <a:pt x="403" y="21"/>
                        <a:pt x="512" y="105"/>
                        <a:pt x="518" y="206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0" name="Rectangle 436">
                  <a:extLst>
                    <a:ext uri="{FF2B5EF4-FFF2-40B4-BE49-F238E27FC236}">
                      <a16:creationId xmlns:a16="http://schemas.microsoft.com/office/drawing/2014/main" xmlns="" id="{F0E14256-A4D5-862D-988E-2A2D0D45D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175" y="6212236"/>
                  <a:ext cx="71438" cy="92557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1" name="Rectangle 437">
                  <a:extLst>
                    <a:ext uri="{FF2B5EF4-FFF2-40B4-BE49-F238E27FC236}">
                      <a16:creationId xmlns:a16="http://schemas.microsoft.com/office/drawing/2014/main" xmlns="" id="{2E8194B3-7397-ADC4-0703-456151156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175" y="6212236"/>
                  <a:ext cx="26988" cy="92557"/>
                </a:xfrm>
                <a:prstGeom prst="rect">
                  <a:avLst/>
                </a:prstGeom>
                <a:solidFill>
                  <a:srgbClr val="493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2" name="Oval 438">
                  <a:extLst>
                    <a:ext uri="{FF2B5EF4-FFF2-40B4-BE49-F238E27FC236}">
                      <a16:creationId xmlns:a16="http://schemas.microsoft.com/office/drawing/2014/main" xmlns="" id="{1C38C8C3-95C1-A955-9025-D7161C4F4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3563" y="6272538"/>
                  <a:ext cx="209550" cy="183713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3" name="Oval 439">
                  <a:extLst>
                    <a:ext uri="{FF2B5EF4-FFF2-40B4-BE49-F238E27FC236}">
                      <a16:creationId xmlns:a16="http://schemas.microsoft.com/office/drawing/2014/main" xmlns="" id="{ABEECDC5-180B-9673-0FFD-6CECDE3AB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5950" y="6318817"/>
                  <a:ext cx="104775" cy="91155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4" name="Freeform 440">
                  <a:extLst>
                    <a:ext uri="{FF2B5EF4-FFF2-40B4-BE49-F238E27FC236}">
                      <a16:creationId xmlns:a16="http://schemas.microsoft.com/office/drawing/2014/main" xmlns="" id="{A1DD0587-C0B1-F19E-3454-5A33D9235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688" y="6248698"/>
                  <a:ext cx="301625" cy="85546"/>
                </a:xfrm>
                <a:custGeom>
                  <a:avLst/>
                  <a:gdLst>
                    <a:gd name="T0" fmla="*/ 663 w 663"/>
                    <a:gd name="T1" fmla="*/ 212 h 212"/>
                    <a:gd name="T2" fmla="*/ 0 w 663"/>
                    <a:gd name="T3" fmla="*/ 212 h 212"/>
                    <a:gd name="T4" fmla="*/ 331 w 663"/>
                    <a:gd name="T5" fmla="*/ 0 h 212"/>
                    <a:gd name="T6" fmla="*/ 404 w 663"/>
                    <a:gd name="T7" fmla="*/ 5 h 212"/>
                    <a:gd name="T8" fmla="*/ 663 w 663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2">
                      <a:moveTo>
                        <a:pt x="663" y="212"/>
                      </a:moveTo>
                      <a:lnTo>
                        <a:pt x="0" y="212"/>
                      </a:lnTo>
                      <a:cubicBezTo>
                        <a:pt x="7" y="94"/>
                        <a:pt x="153" y="0"/>
                        <a:pt x="331" y="0"/>
                      </a:cubicBezTo>
                      <a:cubicBezTo>
                        <a:pt x="356" y="0"/>
                        <a:pt x="381" y="2"/>
                        <a:pt x="404" y="5"/>
                      </a:cubicBezTo>
                      <a:cubicBezTo>
                        <a:pt x="548" y="27"/>
                        <a:pt x="657" y="110"/>
                        <a:pt x="663" y="212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5" name="Freeform 441">
                  <a:extLst>
                    <a:ext uri="{FF2B5EF4-FFF2-40B4-BE49-F238E27FC236}">
                      <a16:creationId xmlns:a16="http://schemas.microsoft.com/office/drawing/2014/main" xmlns="" id="{AC84982C-671D-3B25-D223-5E31C8054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5" y="6250100"/>
                  <a:ext cx="236538" cy="84143"/>
                </a:xfrm>
                <a:custGeom>
                  <a:avLst/>
                  <a:gdLst>
                    <a:gd name="T0" fmla="*/ 518 w 518"/>
                    <a:gd name="T1" fmla="*/ 207 h 207"/>
                    <a:gd name="T2" fmla="*/ 0 w 518"/>
                    <a:gd name="T3" fmla="*/ 207 h 207"/>
                    <a:gd name="T4" fmla="*/ 259 w 518"/>
                    <a:gd name="T5" fmla="*/ 0 h 207"/>
                    <a:gd name="T6" fmla="*/ 518 w 518"/>
                    <a:gd name="T7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7">
                      <a:moveTo>
                        <a:pt x="518" y="207"/>
                      </a:moveTo>
                      <a:lnTo>
                        <a:pt x="0" y="207"/>
                      </a:lnTo>
                      <a:cubicBezTo>
                        <a:pt x="6" y="105"/>
                        <a:pt x="115" y="22"/>
                        <a:pt x="259" y="0"/>
                      </a:cubicBezTo>
                      <a:cubicBezTo>
                        <a:pt x="403" y="22"/>
                        <a:pt x="512" y="105"/>
                        <a:pt x="518" y="207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6" name="Freeform 442">
                  <a:extLst>
                    <a:ext uri="{FF2B5EF4-FFF2-40B4-BE49-F238E27FC236}">
                      <a16:creationId xmlns:a16="http://schemas.microsoft.com/office/drawing/2014/main" xmlns="" id="{73F10871-CFE2-4F76-6083-B35BA53E1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6275" y="5945783"/>
                  <a:ext cx="971550" cy="290294"/>
                </a:xfrm>
                <a:custGeom>
                  <a:avLst/>
                  <a:gdLst>
                    <a:gd name="T0" fmla="*/ 2128 w 2128"/>
                    <a:gd name="T1" fmla="*/ 0 h 717"/>
                    <a:gd name="T2" fmla="*/ 60 w 2128"/>
                    <a:gd name="T3" fmla="*/ 621 h 717"/>
                    <a:gd name="T4" fmla="*/ 216 w 2128"/>
                    <a:gd name="T5" fmla="*/ 705 h 717"/>
                    <a:gd name="T6" fmla="*/ 2128 w 2128"/>
                    <a:gd name="T7" fmla="*/ 345 h 717"/>
                    <a:gd name="T8" fmla="*/ 2128 w 2128"/>
                    <a:gd name="T9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8" h="717">
                      <a:moveTo>
                        <a:pt x="2128" y="0"/>
                      </a:moveTo>
                      <a:cubicBezTo>
                        <a:pt x="2000" y="23"/>
                        <a:pt x="283" y="393"/>
                        <a:pt x="60" y="621"/>
                      </a:cubicBezTo>
                      <a:cubicBezTo>
                        <a:pt x="0" y="683"/>
                        <a:pt x="149" y="717"/>
                        <a:pt x="216" y="705"/>
                      </a:cubicBezTo>
                      <a:lnTo>
                        <a:pt x="2128" y="345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7" name="Freeform 443">
                  <a:extLst>
                    <a:ext uri="{FF2B5EF4-FFF2-40B4-BE49-F238E27FC236}">
                      <a16:creationId xmlns:a16="http://schemas.microsoft.com/office/drawing/2014/main" xmlns="" id="{5A8F4BC0-81B7-0A20-1C96-5DFCD95D1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5945783"/>
                  <a:ext cx="954088" cy="273465"/>
                </a:xfrm>
                <a:custGeom>
                  <a:avLst/>
                  <a:gdLst>
                    <a:gd name="T0" fmla="*/ 2089 w 2089"/>
                    <a:gd name="T1" fmla="*/ 0 h 675"/>
                    <a:gd name="T2" fmla="*/ 2089 w 2089"/>
                    <a:gd name="T3" fmla="*/ 179 h 675"/>
                    <a:gd name="T4" fmla="*/ 37 w 2089"/>
                    <a:gd name="T5" fmla="*/ 641 h 675"/>
                    <a:gd name="T6" fmla="*/ 23 w 2089"/>
                    <a:gd name="T7" fmla="*/ 675 h 675"/>
                    <a:gd name="T8" fmla="*/ 21 w 2089"/>
                    <a:gd name="T9" fmla="*/ 621 h 675"/>
                    <a:gd name="T10" fmla="*/ 2089 w 2089"/>
                    <a:gd name="T1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89" h="675">
                      <a:moveTo>
                        <a:pt x="2089" y="0"/>
                      </a:moveTo>
                      <a:lnTo>
                        <a:pt x="2089" y="179"/>
                      </a:lnTo>
                      <a:cubicBezTo>
                        <a:pt x="1802" y="226"/>
                        <a:pt x="286" y="480"/>
                        <a:pt x="37" y="641"/>
                      </a:cubicBezTo>
                      <a:cubicBezTo>
                        <a:pt x="22" y="651"/>
                        <a:pt x="20" y="665"/>
                        <a:pt x="23" y="675"/>
                      </a:cubicBezTo>
                      <a:cubicBezTo>
                        <a:pt x="5" y="661"/>
                        <a:pt x="0" y="643"/>
                        <a:pt x="21" y="621"/>
                      </a:cubicBezTo>
                      <a:cubicBezTo>
                        <a:pt x="244" y="393"/>
                        <a:pt x="1961" y="23"/>
                        <a:pt x="2089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8" name="Freeform 444">
                  <a:extLst>
                    <a:ext uri="{FF2B5EF4-FFF2-40B4-BE49-F238E27FC236}">
                      <a16:creationId xmlns:a16="http://schemas.microsoft.com/office/drawing/2014/main" xmlns="" id="{A4E178AE-6B58-6F04-6394-A722FF3D0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500" y="5945783"/>
                  <a:ext cx="949325" cy="258039"/>
                </a:xfrm>
                <a:custGeom>
                  <a:avLst/>
                  <a:gdLst>
                    <a:gd name="T0" fmla="*/ 2080 w 2080"/>
                    <a:gd name="T1" fmla="*/ 0 h 637"/>
                    <a:gd name="T2" fmla="*/ 2080 w 2080"/>
                    <a:gd name="T3" fmla="*/ 38 h 637"/>
                    <a:gd name="T4" fmla="*/ 0 w 2080"/>
                    <a:gd name="T5" fmla="*/ 637 h 637"/>
                    <a:gd name="T6" fmla="*/ 12 w 2080"/>
                    <a:gd name="T7" fmla="*/ 621 h 637"/>
                    <a:gd name="T8" fmla="*/ 2080 w 2080"/>
                    <a:gd name="T9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0" h="637">
                      <a:moveTo>
                        <a:pt x="2080" y="0"/>
                      </a:moveTo>
                      <a:lnTo>
                        <a:pt x="2080" y="38"/>
                      </a:lnTo>
                      <a:cubicBezTo>
                        <a:pt x="1956" y="60"/>
                        <a:pt x="314" y="407"/>
                        <a:pt x="0" y="637"/>
                      </a:cubicBezTo>
                      <a:cubicBezTo>
                        <a:pt x="3" y="632"/>
                        <a:pt x="6" y="627"/>
                        <a:pt x="12" y="621"/>
                      </a:cubicBezTo>
                      <a:cubicBezTo>
                        <a:pt x="235" y="393"/>
                        <a:pt x="1951" y="23"/>
                        <a:pt x="2080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9" name="Rectangle 445">
                  <a:extLst>
                    <a:ext uri="{FF2B5EF4-FFF2-40B4-BE49-F238E27FC236}">
                      <a16:creationId xmlns:a16="http://schemas.microsoft.com/office/drawing/2014/main" xmlns="" id="{B65D42A6-04CB-0AC0-6CED-75F993FB0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7313" y="6212236"/>
                  <a:ext cx="73025" cy="92557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0" name="Rectangle 446">
                  <a:extLst>
                    <a:ext uri="{FF2B5EF4-FFF2-40B4-BE49-F238E27FC236}">
                      <a16:creationId xmlns:a16="http://schemas.microsoft.com/office/drawing/2014/main" xmlns="" id="{CE657B92-F75A-8208-001A-7BC9FF167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3350" y="6212236"/>
                  <a:ext cx="26988" cy="92557"/>
                </a:xfrm>
                <a:prstGeom prst="rect">
                  <a:avLst/>
                </a:prstGeom>
                <a:solidFill>
                  <a:srgbClr val="493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1" name="Oval 447">
                  <a:extLst>
                    <a:ext uri="{FF2B5EF4-FFF2-40B4-BE49-F238E27FC236}">
                      <a16:creationId xmlns:a16="http://schemas.microsoft.com/office/drawing/2014/main" xmlns="" id="{946F4D4A-D09A-520D-39D2-5678053C9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0813" y="6272538"/>
                  <a:ext cx="209550" cy="183713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2" name="Oval 448">
                  <a:extLst>
                    <a:ext uri="{FF2B5EF4-FFF2-40B4-BE49-F238E27FC236}">
                      <a16:creationId xmlns:a16="http://schemas.microsoft.com/office/drawing/2014/main" xmlns="" id="{666464B5-A63B-15CE-A1A8-71B4648C8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3200" y="6318817"/>
                  <a:ext cx="104775" cy="91155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3" name="Freeform 449">
                  <a:extLst>
                    <a:ext uri="{FF2B5EF4-FFF2-40B4-BE49-F238E27FC236}">
                      <a16:creationId xmlns:a16="http://schemas.microsoft.com/office/drawing/2014/main" xmlns="" id="{C4492848-3BC4-0ACF-4E3C-05FE5CFA5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4613" y="6248698"/>
                  <a:ext cx="303213" cy="85546"/>
                </a:xfrm>
                <a:custGeom>
                  <a:avLst/>
                  <a:gdLst>
                    <a:gd name="T0" fmla="*/ 0 w 663"/>
                    <a:gd name="T1" fmla="*/ 212 h 212"/>
                    <a:gd name="T2" fmla="*/ 663 w 663"/>
                    <a:gd name="T3" fmla="*/ 212 h 212"/>
                    <a:gd name="T4" fmla="*/ 332 w 663"/>
                    <a:gd name="T5" fmla="*/ 0 h 212"/>
                    <a:gd name="T6" fmla="*/ 259 w 663"/>
                    <a:gd name="T7" fmla="*/ 5 h 212"/>
                    <a:gd name="T8" fmla="*/ 0 w 663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2">
                      <a:moveTo>
                        <a:pt x="0" y="212"/>
                      </a:moveTo>
                      <a:lnTo>
                        <a:pt x="663" y="212"/>
                      </a:lnTo>
                      <a:cubicBezTo>
                        <a:pt x="656" y="94"/>
                        <a:pt x="510" y="0"/>
                        <a:pt x="332" y="0"/>
                      </a:cubicBezTo>
                      <a:cubicBezTo>
                        <a:pt x="307" y="0"/>
                        <a:pt x="282" y="2"/>
                        <a:pt x="259" y="5"/>
                      </a:cubicBezTo>
                      <a:cubicBezTo>
                        <a:pt x="115" y="27"/>
                        <a:pt x="6" y="110"/>
                        <a:pt x="0" y="212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4" name="Freeform 450">
                  <a:extLst>
                    <a:ext uri="{FF2B5EF4-FFF2-40B4-BE49-F238E27FC236}">
                      <a16:creationId xmlns:a16="http://schemas.microsoft.com/office/drawing/2014/main" xmlns="" id="{52ABCF5D-CF0A-C840-31B5-B140927C6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4613" y="6250100"/>
                  <a:ext cx="236538" cy="84143"/>
                </a:xfrm>
                <a:custGeom>
                  <a:avLst/>
                  <a:gdLst>
                    <a:gd name="T0" fmla="*/ 0 w 518"/>
                    <a:gd name="T1" fmla="*/ 207 h 207"/>
                    <a:gd name="T2" fmla="*/ 518 w 518"/>
                    <a:gd name="T3" fmla="*/ 207 h 207"/>
                    <a:gd name="T4" fmla="*/ 259 w 518"/>
                    <a:gd name="T5" fmla="*/ 0 h 207"/>
                    <a:gd name="T6" fmla="*/ 0 w 518"/>
                    <a:gd name="T7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7">
                      <a:moveTo>
                        <a:pt x="0" y="207"/>
                      </a:moveTo>
                      <a:lnTo>
                        <a:pt x="518" y="207"/>
                      </a:lnTo>
                      <a:cubicBezTo>
                        <a:pt x="512" y="105"/>
                        <a:pt x="403" y="22"/>
                        <a:pt x="259" y="0"/>
                      </a:cubicBezTo>
                      <a:cubicBezTo>
                        <a:pt x="115" y="22"/>
                        <a:pt x="6" y="105"/>
                        <a:pt x="0" y="207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5" name="Freeform 451">
                  <a:extLst>
                    <a:ext uri="{FF2B5EF4-FFF2-40B4-BE49-F238E27FC236}">
                      <a16:creationId xmlns:a16="http://schemas.microsoft.com/office/drawing/2014/main" xmlns="" id="{D25F8351-1EC4-1E3A-BAA0-2B0CA0AED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71550" cy="290294"/>
                </a:xfrm>
                <a:custGeom>
                  <a:avLst/>
                  <a:gdLst>
                    <a:gd name="T0" fmla="*/ 0 w 2128"/>
                    <a:gd name="T1" fmla="*/ 0 h 717"/>
                    <a:gd name="T2" fmla="*/ 2068 w 2128"/>
                    <a:gd name="T3" fmla="*/ 621 h 717"/>
                    <a:gd name="T4" fmla="*/ 1912 w 2128"/>
                    <a:gd name="T5" fmla="*/ 705 h 717"/>
                    <a:gd name="T6" fmla="*/ 0 w 2128"/>
                    <a:gd name="T7" fmla="*/ 345 h 717"/>
                    <a:gd name="T8" fmla="*/ 0 w 2128"/>
                    <a:gd name="T9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8" h="717">
                      <a:moveTo>
                        <a:pt x="0" y="0"/>
                      </a:moveTo>
                      <a:cubicBezTo>
                        <a:pt x="128" y="23"/>
                        <a:pt x="1845" y="393"/>
                        <a:pt x="2068" y="621"/>
                      </a:cubicBezTo>
                      <a:cubicBezTo>
                        <a:pt x="2128" y="683"/>
                        <a:pt x="1979" y="717"/>
                        <a:pt x="1912" y="705"/>
                      </a:cubicBez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6" name="Freeform 452">
                  <a:extLst>
                    <a:ext uri="{FF2B5EF4-FFF2-40B4-BE49-F238E27FC236}">
                      <a16:creationId xmlns:a16="http://schemas.microsoft.com/office/drawing/2014/main" xmlns="" id="{FD848575-F331-4C1B-31F8-C14058C20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54088" cy="273465"/>
                </a:xfrm>
                <a:custGeom>
                  <a:avLst/>
                  <a:gdLst>
                    <a:gd name="T0" fmla="*/ 0 w 2089"/>
                    <a:gd name="T1" fmla="*/ 0 h 675"/>
                    <a:gd name="T2" fmla="*/ 0 w 2089"/>
                    <a:gd name="T3" fmla="*/ 179 h 675"/>
                    <a:gd name="T4" fmla="*/ 2052 w 2089"/>
                    <a:gd name="T5" fmla="*/ 641 h 675"/>
                    <a:gd name="T6" fmla="*/ 2066 w 2089"/>
                    <a:gd name="T7" fmla="*/ 675 h 675"/>
                    <a:gd name="T8" fmla="*/ 2068 w 2089"/>
                    <a:gd name="T9" fmla="*/ 621 h 675"/>
                    <a:gd name="T10" fmla="*/ 0 w 2089"/>
                    <a:gd name="T1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89" h="675">
                      <a:moveTo>
                        <a:pt x="0" y="0"/>
                      </a:moveTo>
                      <a:lnTo>
                        <a:pt x="0" y="179"/>
                      </a:lnTo>
                      <a:cubicBezTo>
                        <a:pt x="287" y="226"/>
                        <a:pt x="1803" y="480"/>
                        <a:pt x="2052" y="641"/>
                      </a:cubicBezTo>
                      <a:cubicBezTo>
                        <a:pt x="2067" y="651"/>
                        <a:pt x="2069" y="665"/>
                        <a:pt x="2066" y="675"/>
                      </a:cubicBezTo>
                      <a:cubicBezTo>
                        <a:pt x="2084" y="661"/>
                        <a:pt x="2089" y="643"/>
                        <a:pt x="2068" y="621"/>
                      </a:cubicBezTo>
                      <a:cubicBezTo>
                        <a:pt x="1845" y="393"/>
                        <a:pt x="128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7" name="Freeform 453">
                  <a:extLst>
                    <a:ext uri="{FF2B5EF4-FFF2-40B4-BE49-F238E27FC236}">
                      <a16:creationId xmlns:a16="http://schemas.microsoft.com/office/drawing/2014/main" xmlns="" id="{2A4CDE72-8341-CF07-F784-CB358C8E0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50913" cy="258039"/>
                </a:xfrm>
                <a:custGeom>
                  <a:avLst/>
                  <a:gdLst>
                    <a:gd name="T0" fmla="*/ 0 w 2080"/>
                    <a:gd name="T1" fmla="*/ 0 h 637"/>
                    <a:gd name="T2" fmla="*/ 0 w 2080"/>
                    <a:gd name="T3" fmla="*/ 38 h 637"/>
                    <a:gd name="T4" fmla="*/ 2080 w 2080"/>
                    <a:gd name="T5" fmla="*/ 637 h 637"/>
                    <a:gd name="T6" fmla="*/ 2068 w 2080"/>
                    <a:gd name="T7" fmla="*/ 621 h 637"/>
                    <a:gd name="T8" fmla="*/ 0 w 2080"/>
                    <a:gd name="T9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0" h="637">
                      <a:moveTo>
                        <a:pt x="0" y="0"/>
                      </a:moveTo>
                      <a:lnTo>
                        <a:pt x="0" y="38"/>
                      </a:lnTo>
                      <a:cubicBezTo>
                        <a:pt x="124" y="60"/>
                        <a:pt x="1766" y="407"/>
                        <a:pt x="2080" y="637"/>
                      </a:cubicBezTo>
                      <a:cubicBezTo>
                        <a:pt x="2077" y="632"/>
                        <a:pt x="2074" y="627"/>
                        <a:pt x="2068" y="621"/>
                      </a:cubicBezTo>
                      <a:cubicBezTo>
                        <a:pt x="1845" y="393"/>
                        <a:pt x="129" y="23"/>
                        <a:pt x="0" y="0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8" name="Freeform 454">
                  <a:extLst>
                    <a:ext uri="{FF2B5EF4-FFF2-40B4-BE49-F238E27FC236}">
                      <a16:creationId xmlns:a16="http://schemas.microsoft.com/office/drawing/2014/main" xmlns="" id="{73A6E6DD-D323-8DE8-3052-023CF457A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0700" y="4209633"/>
                  <a:ext cx="847725" cy="790944"/>
                </a:xfrm>
                <a:custGeom>
                  <a:avLst/>
                  <a:gdLst>
                    <a:gd name="T0" fmla="*/ 1708 w 1856"/>
                    <a:gd name="T1" fmla="*/ 51 h 1959"/>
                    <a:gd name="T2" fmla="*/ 1411 w 1856"/>
                    <a:gd name="T3" fmla="*/ 0 h 1959"/>
                    <a:gd name="T4" fmla="*/ 0 w 1856"/>
                    <a:gd name="T5" fmla="*/ 0 h 1959"/>
                    <a:gd name="T6" fmla="*/ 126 w 1856"/>
                    <a:gd name="T7" fmla="*/ 379 h 1959"/>
                    <a:gd name="T8" fmla="*/ 1446 w 1856"/>
                    <a:gd name="T9" fmla="*/ 379 h 1959"/>
                    <a:gd name="T10" fmla="*/ 1447 w 1856"/>
                    <a:gd name="T11" fmla="*/ 380 h 1959"/>
                    <a:gd name="T12" fmla="*/ 1447 w 1856"/>
                    <a:gd name="T13" fmla="*/ 380 h 1959"/>
                    <a:gd name="T14" fmla="*/ 1448 w 1856"/>
                    <a:gd name="T15" fmla="*/ 380 h 1959"/>
                    <a:gd name="T16" fmla="*/ 1448 w 1856"/>
                    <a:gd name="T17" fmla="*/ 380 h 1959"/>
                    <a:gd name="T18" fmla="*/ 1459 w 1856"/>
                    <a:gd name="T19" fmla="*/ 390 h 1959"/>
                    <a:gd name="T20" fmla="*/ 1460 w 1856"/>
                    <a:gd name="T21" fmla="*/ 390 h 1959"/>
                    <a:gd name="T22" fmla="*/ 1460 w 1856"/>
                    <a:gd name="T23" fmla="*/ 391 h 1959"/>
                    <a:gd name="T24" fmla="*/ 1469 w 1856"/>
                    <a:gd name="T25" fmla="*/ 405 h 1959"/>
                    <a:gd name="T26" fmla="*/ 1469 w 1856"/>
                    <a:gd name="T27" fmla="*/ 405 h 1959"/>
                    <a:gd name="T28" fmla="*/ 1476 w 1856"/>
                    <a:gd name="T29" fmla="*/ 434 h 1959"/>
                    <a:gd name="T30" fmla="*/ 1476 w 1856"/>
                    <a:gd name="T31" fmla="*/ 434 h 1959"/>
                    <a:gd name="T32" fmla="*/ 1477 w 1856"/>
                    <a:gd name="T33" fmla="*/ 525 h 1959"/>
                    <a:gd name="T34" fmla="*/ 1477 w 1856"/>
                    <a:gd name="T35" fmla="*/ 1769 h 1959"/>
                    <a:gd name="T36" fmla="*/ 1666 w 1856"/>
                    <a:gd name="T37" fmla="*/ 1959 h 1959"/>
                    <a:gd name="T38" fmla="*/ 1711 w 1856"/>
                    <a:gd name="T39" fmla="*/ 1953 h 1959"/>
                    <a:gd name="T40" fmla="*/ 1856 w 1856"/>
                    <a:gd name="T41" fmla="*/ 1769 h 1959"/>
                    <a:gd name="T42" fmla="*/ 1856 w 1856"/>
                    <a:gd name="T43" fmla="*/ 456 h 1959"/>
                    <a:gd name="T44" fmla="*/ 1708 w 1856"/>
                    <a:gd name="T45" fmla="*/ 51 h 19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56" h="1959">
                      <a:moveTo>
                        <a:pt x="1708" y="51"/>
                      </a:moveTo>
                      <a:cubicBezTo>
                        <a:pt x="1638" y="8"/>
                        <a:pt x="1491" y="0"/>
                        <a:pt x="1411" y="0"/>
                      </a:cubicBezTo>
                      <a:lnTo>
                        <a:pt x="0" y="0"/>
                      </a:lnTo>
                      <a:cubicBezTo>
                        <a:pt x="47" y="124"/>
                        <a:pt x="86" y="252"/>
                        <a:pt x="126" y="379"/>
                      </a:cubicBezTo>
                      <a:lnTo>
                        <a:pt x="1446" y="379"/>
                      </a:lnTo>
                      <a:lnTo>
                        <a:pt x="1447" y="380"/>
                      </a:lnTo>
                      <a:lnTo>
                        <a:pt x="1447" y="380"/>
                      </a:lnTo>
                      <a:lnTo>
                        <a:pt x="1448" y="380"/>
                      </a:lnTo>
                      <a:lnTo>
                        <a:pt x="1448" y="380"/>
                      </a:lnTo>
                      <a:cubicBezTo>
                        <a:pt x="1452" y="383"/>
                        <a:pt x="1456" y="387"/>
                        <a:pt x="1459" y="390"/>
                      </a:cubicBezTo>
                      <a:lnTo>
                        <a:pt x="1460" y="390"/>
                      </a:lnTo>
                      <a:lnTo>
                        <a:pt x="1460" y="391"/>
                      </a:lnTo>
                      <a:cubicBezTo>
                        <a:pt x="1463" y="396"/>
                        <a:pt x="1466" y="400"/>
                        <a:pt x="1469" y="405"/>
                      </a:cubicBezTo>
                      <a:lnTo>
                        <a:pt x="1469" y="405"/>
                      </a:lnTo>
                      <a:cubicBezTo>
                        <a:pt x="1472" y="415"/>
                        <a:pt x="1474" y="424"/>
                        <a:pt x="1476" y="434"/>
                      </a:cubicBezTo>
                      <a:lnTo>
                        <a:pt x="1476" y="434"/>
                      </a:lnTo>
                      <a:cubicBezTo>
                        <a:pt x="1478" y="464"/>
                        <a:pt x="1477" y="495"/>
                        <a:pt x="1477" y="525"/>
                      </a:cubicBezTo>
                      <a:lnTo>
                        <a:pt x="1477" y="1769"/>
                      </a:lnTo>
                      <a:cubicBezTo>
                        <a:pt x="1477" y="1873"/>
                        <a:pt x="1563" y="1959"/>
                        <a:pt x="1666" y="1959"/>
                      </a:cubicBezTo>
                      <a:cubicBezTo>
                        <a:pt x="1682" y="1959"/>
                        <a:pt x="1697" y="1957"/>
                        <a:pt x="1711" y="1953"/>
                      </a:cubicBezTo>
                      <a:cubicBezTo>
                        <a:pt x="1793" y="1933"/>
                        <a:pt x="1856" y="1857"/>
                        <a:pt x="1856" y="1769"/>
                      </a:cubicBezTo>
                      <a:lnTo>
                        <a:pt x="1856" y="456"/>
                      </a:lnTo>
                      <a:cubicBezTo>
                        <a:pt x="1856" y="294"/>
                        <a:pt x="1848" y="137"/>
                        <a:pt x="1708" y="51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9" name="Freeform 455">
                  <a:extLst>
                    <a:ext uri="{FF2B5EF4-FFF2-40B4-BE49-F238E27FC236}">
                      <a16:creationId xmlns:a16="http://schemas.microsoft.com/office/drawing/2014/main" xmlns="" id="{90DB8386-33BC-5E05-BD8F-0B8E4599B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1100" y="4361090"/>
                  <a:ext cx="1588" cy="140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  <a:gd name="T6" fmla="*/ 2 w 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2" y="3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0" name="Rectangle 456">
                  <a:extLst>
                    <a:ext uri="{FF2B5EF4-FFF2-40B4-BE49-F238E27FC236}">
                      <a16:creationId xmlns:a16="http://schemas.microsoft.com/office/drawing/2014/main" xmlns="" id="{CB6A68A3-459B-8886-B06B-792995C0F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4362492"/>
                  <a:ext cx="1588" cy="1403"/>
                </a:xfrm>
                <a:prstGeom prst="rect">
                  <a:avLst/>
                </a:pr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1" name="Rectangle 457">
                  <a:extLst>
                    <a:ext uri="{FF2B5EF4-FFF2-40B4-BE49-F238E27FC236}">
                      <a16:creationId xmlns:a16="http://schemas.microsoft.com/office/drawing/2014/main" xmlns="" id="{5A1B5D36-4AAF-76C4-9FBA-D4C168B86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5" y="4363895"/>
                  <a:ext cx="1588" cy="1403"/>
                </a:xfrm>
                <a:prstGeom prst="rect">
                  <a:avLst/>
                </a:pr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2" name="Freeform 458">
                  <a:extLst>
                    <a:ext uri="{FF2B5EF4-FFF2-40B4-BE49-F238E27FC236}">
                      <a16:creationId xmlns:a16="http://schemas.microsoft.com/office/drawing/2014/main" xmlns="" id="{2446AB25-72E7-4BDC-CB47-BB7A51DB2B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2925" y="4265728"/>
                  <a:ext cx="766763" cy="734849"/>
                </a:xfrm>
                <a:custGeom>
                  <a:avLst/>
                  <a:gdLst>
                    <a:gd name="T0" fmla="*/ 1540 w 1681"/>
                    <a:gd name="T1" fmla="*/ 51 h 1820"/>
                    <a:gd name="T2" fmla="*/ 1223 w 1681"/>
                    <a:gd name="T3" fmla="*/ 0 h 1820"/>
                    <a:gd name="T4" fmla="*/ 0 w 1681"/>
                    <a:gd name="T5" fmla="*/ 0 h 1820"/>
                    <a:gd name="T6" fmla="*/ 77 w 1681"/>
                    <a:gd name="T7" fmla="*/ 240 h 1820"/>
                    <a:gd name="T8" fmla="*/ 1397 w 1681"/>
                    <a:gd name="T9" fmla="*/ 240 h 1820"/>
                    <a:gd name="T10" fmla="*/ 1398 w 1681"/>
                    <a:gd name="T11" fmla="*/ 241 h 1820"/>
                    <a:gd name="T12" fmla="*/ 1398 w 1681"/>
                    <a:gd name="T13" fmla="*/ 241 h 1820"/>
                    <a:gd name="T14" fmla="*/ 1399 w 1681"/>
                    <a:gd name="T15" fmla="*/ 241 h 1820"/>
                    <a:gd name="T16" fmla="*/ 1399 w 1681"/>
                    <a:gd name="T17" fmla="*/ 241 h 1820"/>
                    <a:gd name="T18" fmla="*/ 1410 w 1681"/>
                    <a:gd name="T19" fmla="*/ 251 h 1820"/>
                    <a:gd name="T20" fmla="*/ 1411 w 1681"/>
                    <a:gd name="T21" fmla="*/ 251 h 1820"/>
                    <a:gd name="T22" fmla="*/ 1411 w 1681"/>
                    <a:gd name="T23" fmla="*/ 252 h 1820"/>
                    <a:gd name="T24" fmla="*/ 1420 w 1681"/>
                    <a:gd name="T25" fmla="*/ 266 h 1820"/>
                    <a:gd name="T26" fmla="*/ 1420 w 1681"/>
                    <a:gd name="T27" fmla="*/ 266 h 1820"/>
                    <a:gd name="T28" fmla="*/ 1427 w 1681"/>
                    <a:gd name="T29" fmla="*/ 295 h 1820"/>
                    <a:gd name="T30" fmla="*/ 1427 w 1681"/>
                    <a:gd name="T31" fmla="*/ 295 h 1820"/>
                    <a:gd name="T32" fmla="*/ 1428 w 1681"/>
                    <a:gd name="T33" fmla="*/ 386 h 1820"/>
                    <a:gd name="T34" fmla="*/ 1428 w 1681"/>
                    <a:gd name="T35" fmla="*/ 1630 h 1820"/>
                    <a:gd name="T36" fmla="*/ 1617 w 1681"/>
                    <a:gd name="T37" fmla="*/ 1820 h 1820"/>
                    <a:gd name="T38" fmla="*/ 1662 w 1681"/>
                    <a:gd name="T39" fmla="*/ 1814 h 1820"/>
                    <a:gd name="T40" fmla="*/ 1668 w 1681"/>
                    <a:gd name="T41" fmla="*/ 1769 h 1820"/>
                    <a:gd name="T42" fmla="*/ 1668 w 1681"/>
                    <a:gd name="T43" fmla="*/ 456 h 1820"/>
                    <a:gd name="T44" fmla="*/ 1540 w 1681"/>
                    <a:gd name="T45" fmla="*/ 51 h 1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81" h="1820">
                      <a:moveTo>
                        <a:pt x="1540" y="51"/>
                      </a:moveTo>
                      <a:cubicBezTo>
                        <a:pt x="1470" y="8"/>
                        <a:pt x="1302" y="0"/>
                        <a:pt x="1223" y="0"/>
                      </a:cubicBezTo>
                      <a:lnTo>
                        <a:pt x="0" y="0"/>
                      </a:lnTo>
                      <a:cubicBezTo>
                        <a:pt x="27" y="80"/>
                        <a:pt x="52" y="160"/>
                        <a:pt x="77" y="240"/>
                      </a:cubicBezTo>
                      <a:lnTo>
                        <a:pt x="1397" y="240"/>
                      </a:lnTo>
                      <a:lnTo>
                        <a:pt x="1398" y="241"/>
                      </a:lnTo>
                      <a:lnTo>
                        <a:pt x="1398" y="241"/>
                      </a:lnTo>
                      <a:lnTo>
                        <a:pt x="1399" y="241"/>
                      </a:lnTo>
                      <a:lnTo>
                        <a:pt x="1399" y="241"/>
                      </a:lnTo>
                      <a:cubicBezTo>
                        <a:pt x="1403" y="244"/>
                        <a:pt x="1407" y="248"/>
                        <a:pt x="1410" y="251"/>
                      </a:cubicBezTo>
                      <a:lnTo>
                        <a:pt x="1411" y="251"/>
                      </a:lnTo>
                      <a:lnTo>
                        <a:pt x="1411" y="252"/>
                      </a:lnTo>
                      <a:cubicBezTo>
                        <a:pt x="1414" y="257"/>
                        <a:pt x="1417" y="261"/>
                        <a:pt x="1420" y="266"/>
                      </a:cubicBezTo>
                      <a:lnTo>
                        <a:pt x="1420" y="266"/>
                      </a:lnTo>
                      <a:cubicBezTo>
                        <a:pt x="1423" y="276"/>
                        <a:pt x="1425" y="285"/>
                        <a:pt x="1427" y="295"/>
                      </a:cubicBezTo>
                      <a:lnTo>
                        <a:pt x="1427" y="295"/>
                      </a:lnTo>
                      <a:cubicBezTo>
                        <a:pt x="1429" y="325"/>
                        <a:pt x="1428" y="356"/>
                        <a:pt x="1428" y="386"/>
                      </a:cubicBezTo>
                      <a:lnTo>
                        <a:pt x="1428" y="1630"/>
                      </a:lnTo>
                      <a:cubicBezTo>
                        <a:pt x="1428" y="1734"/>
                        <a:pt x="1514" y="1820"/>
                        <a:pt x="1617" y="1820"/>
                      </a:cubicBezTo>
                      <a:cubicBezTo>
                        <a:pt x="1633" y="1820"/>
                        <a:pt x="1648" y="1818"/>
                        <a:pt x="1662" y="1814"/>
                      </a:cubicBezTo>
                      <a:cubicBezTo>
                        <a:pt x="1666" y="1800"/>
                        <a:pt x="1668" y="1785"/>
                        <a:pt x="1668" y="1769"/>
                      </a:cubicBezTo>
                      <a:lnTo>
                        <a:pt x="1668" y="456"/>
                      </a:lnTo>
                      <a:cubicBezTo>
                        <a:pt x="1668" y="294"/>
                        <a:pt x="1681" y="137"/>
                        <a:pt x="1540" y="51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3" name="Freeform 459">
                  <a:extLst>
                    <a:ext uri="{FF2B5EF4-FFF2-40B4-BE49-F238E27FC236}">
                      <a16:creationId xmlns:a16="http://schemas.microsoft.com/office/drawing/2014/main" xmlns="" id="{D6966D41-30D9-7D7F-C242-3D73084AE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3325" y="4236278"/>
                  <a:ext cx="141288" cy="148653"/>
                </a:xfrm>
                <a:custGeom>
                  <a:avLst/>
                  <a:gdLst>
                    <a:gd name="T0" fmla="*/ 31 w 309"/>
                    <a:gd name="T1" fmla="*/ 48 h 371"/>
                    <a:gd name="T2" fmla="*/ 260 w 309"/>
                    <a:gd name="T3" fmla="*/ 340 h 371"/>
                    <a:gd name="T4" fmla="*/ 307 w 309"/>
                    <a:gd name="T5" fmla="*/ 340 h 371"/>
                    <a:gd name="T6" fmla="*/ 236 w 309"/>
                    <a:gd name="T7" fmla="*/ 97 h 371"/>
                    <a:gd name="T8" fmla="*/ 31 w 309"/>
                    <a:gd name="T9" fmla="*/ 1 h 371"/>
                    <a:gd name="T10" fmla="*/ 31 w 309"/>
                    <a:gd name="T11" fmla="*/ 48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" h="371">
                      <a:moveTo>
                        <a:pt x="31" y="48"/>
                      </a:moveTo>
                      <a:cubicBezTo>
                        <a:pt x="191" y="51"/>
                        <a:pt x="264" y="197"/>
                        <a:pt x="260" y="340"/>
                      </a:cubicBezTo>
                      <a:cubicBezTo>
                        <a:pt x="259" y="371"/>
                        <a:pt x="307" y="371"/>
                        <a:pt x="307" y="340"/>
                      </a:cubicBezTo>
                      <a:cubicBezTo>
                        <a:pt x="309" y="255"/>
                        <a:pt x="291" y="165"/>
                        <a:pt x="236" y="97"/>
                      </a:cubicBezTo>
                      <a:cubicBezTo>
                        <a:pt x="185" y="34"/>
                        <a:pt x="111" y="2"/>
                        <a:pt x="31" y="1"/>
                      </a:cubicBezTo>
                      <a:cubicBezTo>
                        <a:pt x="0" y="0"/>
                        <a:pt x="0" y="48"/>
                        <a:pt x="31" y="48"/>
                      </a:cubicBezTo>
                      <a:close/>
                    </a:path>
                  </a:pathLst>
                </a:custGeom>
                <a:solidFill>
                  <a:srgbClr val="7171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4" name="Freeform 460">
                  <a:extLst>
                    <a:ext uri="{FF2B5EF4-FFF2-40B4-BE49-F238E27FC236}">
                      <a16:creationId xmlns:a16="http://schemas.microsoft.com/office/drawing/2014/main" xmlns="" id="{D25CD8E9-9827-570D-91C7-571C8E318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2756764"/>
                  <a:ext cx="781050" cy="384253"/>
                </a:xfrm>
                <a:custGeom>
                  <a:avLst/>
                  <a:gdLst>
                    <a:gd name="T0" fmla="*/ 1 w 1711"/>
                    <a:gd name="T1" fmla="*/ 690 h 954"/>
                    <a:gd name="T2" fmla="*/ 266 w 1711"/>
                    <a:gd name="T3" fmla="*/ 953 h 954"/>
                    <a:gd name="T4" fmla="*/ 1447 w 1711"/>
                    <a:gd name="T5" fmla="*/ 951 h 954"/>
                    <a:gd name="T6" fmla="*/ 1711 w 1711"/>
                    <a:gd name="T7" fmla="*/ 686 h 954"/>
                    <a:gd name="T8" fmla="*/ 1710 w 1711"/>
                    <a:gd name="T9" fmla="*/ 263 h 954"/>
                    <a:gd name="T10" fmla="*/ 1445 w 1711"/>
                    <a:gd name="T11" fmla="*/ 0 h 954"/>
                    <a:gd name="T12" fmla="*/ 264 w 1711"/>
                    <a:gd name="T13" fmla="*/ 3 h 954"/>
                    <a:gd name="T14" fmla="*/ 0 w 1711"/>
                    <a:gd name="T15" fmla="*/ 267 h 954"/>
                    <a:gd name="T16" fmla="*/ 1 w 1711"/>
                    <a:gd name="T17" fmla="*/ 690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1" h="954">
                      <a:moveTo>
                        <a:pt x="1" y="690"/>
                      </a:moveTo>
                      <a:cubicBezTo>
                        <a:pt x="1" y="836"/>
                        <a:pt x="120" y="954"/>
                        <a:pt x="266" y="953"/>
                      </a:cubicBezTo>
                      <a:lnTo>
                        <a:pt x="1447" y="951"/>
                      </a:lnTo>
                      <a:cubicBezTo>
                        <a:pt x="1593" y="950"/>
                        <a:pt x="1711" y="832"/>
                        <a:pt x="1711" y="686"/>
                      </a:cubicBezTo>
                      <a:lnTo>
                        <a:pt x="1710" y="263"/>
                      </a:lnTo>
                      <a:cubicBezTo>
                        <a:pt x="1709" y="118"/>
                        <a:pt x="1591" y="0"/>
                        <a:pt x="1445" y="0"/>
                      </a:cubicBezTo>
                      <a:lnTo>
                        <a:pt x="264" y="3"/>
                      </a:lnTo>
                      <a:cubicBezTo>
                        <a:pt x="118" y="3"/>
                        <a:pt x="0" y="121"/>
                        <a:pt x="0" y="267"/>
                      </a:cubicBezTo>
                      <a:lnTo>
                        <a:pt x="1" y="690"/>
                      </a:ln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5" name="Freeform 461">
                  <a:extLst>
                    <a:ext uri="{FF2B5EF4-FFF2-40B4-BE49-F238E27FC236}">
                      <a16:creationId xmlns:a16="http://schemas.microsoft.com/office/drawing/2014/main" xmlns="" id="{DB361982-5E68-3CD1-0B20-88EFB19CB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3042850"/>
                  <a:ext cx="22225" cy="53291"/>
                </a:xfrm>
                <a:custGeom>
                  <a:avLst/>
                  <a:gdLst>
                    <a:gd name="T0" fmla="*/ 47 w 47"/>
                    <a:gd name="T1" fmla="*/ 132 h 132"/>
                    <a:gd name="T2" fmla="*/ 0 w 47"/>
                    <a:gd name="T3" fmla="*/ 0 h 132"/>
                    <a:gd name="T4" fmla="*/ 0 w 47"/>
                    <a:gd name="T5" fmla="*/ 0 h 132"/>
                    <a:gd name="T6" fmla="*/ 47 w 47"/>
                    <a:gd name="T7" fmla="*/ 132 h 132"/>
                    <a:gd name="T8" fmla="*/ 47 w 47"/>
                    <a:gd name="T9" fmla="*/ 132 h 132"/>
                    <a:gd name="T10" fmla="*/ 47 w 47"/>
                    <a:gd name="T11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132">
                      <a:moveTo>
                        <a:pt x="47" y="132"/>
                      </a:moveTo>
                      <a:cubicBezTo>
                        <a:pt x="20" y="94"/>
                        <a:pt x="3" y="49"/>
                        <a:pt x="0" y="0"/>
                      </a:cubicBezTo>
                      <a:lnTo>
                        <a:pt x="0" y="0"/>
                      </a:lnTo>
                      <a:cubicBezTo>
                        <a:pt x="4" y="49"/>
                        <a:pt x="21" y="94"/>
                        <a:pt x="47" y="132"/>
                      </a:cubicBezTo>
                      <a:lnTo>
                        <a:pt x="47" y="132"/>
                      </a:lnTo>
                      <a:cubicBezTo>
                        <a:pt x="47" y="132"/>
                        <a:pt x="47" y="132"/>
                        <a:pt x="47" y="132"/>
                      </a:cubicBezTo>
                      <a:close/>
                    </a:path>
                  </a:pathLst>
                </a:custGeom>
                <a:solidFill>
                  <a:srgbClr val="E0D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6" name="Freeform 462">
                  <a:extLst>
                    <a:ext uri="{FF2B5EF4-FFF2-40B4-BE49-F238E27FC236}">
                      <a16:creationId xmlns:a16="http://schemas.microsoft.com/office/drawing/2014/main" xmlns="" id="{29CF9DBD-67EE-CD85-6B41-51525DBE2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2756764"/>
                  <a:ext cx="781050" cy="339377"/>
                </a:xfrm>
                <a:custGeom>
                  <a:avLst/>
                  <a:gdLst>
                    <a:gd name="T0" fmla="*/ 47 w 1709"/>
                    <a:gd name="T1" fmla="*/ 842 h 842"/>
                    <a:gd name="T2" fmla="*/ 0 w 1709"/>
                    <a:gd name="T3" fmla="*/ 710 h 842"/>
                    <a:gd name="T4" fmla="*/ 15 w 1709"/>
                    <a:gd name="T5" fmla="*/ 710 h 842"/>
                    <a:gd name="T6" fmla="*/ 17 w 1709"/>
                    <a:gd name="T7" fmla="*/ 710 h 842"/>
                    <a:gd name="T8" fmla="*/ 1198 w 1709"/>
                    <a:gd name="T9" fmla="*/ 707 h 842"/>
                    <a:gd name="T10" fmla="*/ 1461 w 1709"/>
                    <a:gd name="T11" fmla="*/ 443 h 842"/>
                    <a:gd name="T12" fmla="*/ 1460 w 1709"/>
                    <a:gd name="T13" fmla="*/ 20 h 842"/>
                    <a:gd name="T14" fmla="*/ 1460 w 1709"/>
                    <a:gd name="T15" fmla="*/ 0 h 842"/>
                    <a:gd name="T16" fmla="*/ 1708 w 1709"/>
                    <a:gd name="T17" fmla="*/ 263 h 842"/>
                    <a:gd name="T18" fmla="*/ 1708 w 1709"/>
                    <a:gd name="T19" fmla="*/ 686 h 842"/>
                    <a:gd name="T20" fmla="*/ 1678 w 1709"/>
                    <a:gd name="T21" fmla="*/ 810 h 842"/>
                    <a:gd name="T22" fmla="*/ 1678 w 1709"/>
                    <a:gd name="T23" fmla="*/ 810 h 842"/>
                    <a:gd name="T24" fmla="*/ 1056 w 1709"/>
                    <a:gd name="T25" fmla="*/ 794 h 842"/>
                    <a:gd name="T26" fmla="*/ 250 w 1709"/>
                    <a:gd name="T27" fmla="*/ 818 h 842"/>
                    <a:gd name="T28" fmla="*/ 47 w 1709"/>
                    <a:gd name="T29" fmla="*/ 842 h 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09" h="842">
                      <a:moveTo>
                        <a:pt x="47" y="842"/>
                      </a:moveTo>
                      <a:cubicBezTo>
                        <a:pt x="21" y="804"/>
                        <a:pt x="4" y="759"/>
                        <a:pt x="0" y="710"/>
                      </a:cubicBezTo>
                      <a:cubicBezTo>
                        <a:pt x="5" y="710"/>
                        <a:pt x="10" y="710"/>
                        <a:pt x="15" y="710"/>
                      </a:cubicBezTo>
                      <a:lnTo>
                        <a:pt x="17" y="710"/>
                      </a:lnTo>
                      <a:lnTo>
                        <a:pt x="1198" y="707"/>
                      </a:lnTo>
                      <a:cubicBezTo>
                        <a:pt x="1344" y="707"/>
                        <a:pt x="1462" y="589"/>
                        <a:pt x="1461" y="443"/>
                      </a:cubicBezTo>
                      <a:lnTo>
                        <a:pt x="1460" y="20"/>
                      </a:lnTo>
                      <a:cubicBezTo>
                        <a:pt x="1460" y="14"/>
                        <a:pt x="1460" y="7"/>
                        <a:pt x="1460" y="0"/>
                      </a:cubicBezTo>
                      <a:cubicBezTo>
                        <a:pt x="1598" y="9"/>
                        <a:pt x="1707" y="123"/>
                        <a:pt x="1708" y="263"/>
                      </a:cubicBezTo>
                      <a:lnTo>
                        <a:pt x="1708" y="686"/>
                      </a:lnTo>
                      <a:cubicBezTo>
                        <a:pt x="1709" y="731"/>
                        <a:pt x="1698" y="773"/>
                        <a:pt x="1678" y="810"/>
                      </a:cubicBezTo>
                      <a:lnTo>
                        <a:pt x="1678" y="810"/>
                      </a:lnTo>
                      <a:cubicBezTo>
                        <a:pt x="1499" y="798"/>
                        <a:pt x="1275" y="794"/>
                        <a:pt x="1056" y="794"/>
                      </a:cubicBezTo>
                      <a:cubicBezTo>
                        <a:pt x="698" y="794"/>
                        <a:pt x="354" y="806"/>
                        <a:pt x="250" y="818"/>
                      </a:cubicBezTo>
                      <a:cubicBezTo>
                        <a:pt x="181" y="825"/>
                        <a:pt x="111" y="834"/>
                        <a:pt x="47" y="842"/>
                      </a:cubicBezTo>
                    </a:path>
                  </a:pathLst>
                </a:custGeom>
                <a:solidFill>
                  <a:srgbClr val="009B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7" name="Freeform 463">
                  <a:extLst>
                    <a:ext uri="{FF2B5EF4-FFF2-40B4-BE49-F238E27FC236}">
                      <a16:creationId xmlns:a16="http://schemas.microsoft.com/office/drawing/2014/main" xmlns="" id="{0FACDBDA-1652-42C9-6627-BF7DE2949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2425" y="3070898"/>
                  <a:ext cx="1652588" cy="2111989"/>
                </a:xfrm>
                <a:custGeom>
                  <a:avLst/>
                  <a:gdLst>
                    <a:gd name="T0" fmla="*/ 3615 w 3620"/>
                    <a:gd name="T1" fmla="*/ 3994 h 5240"/>
                    <a:gd name="T2" fmla="*/ 3568 w 3620"/>
                    <a:gd name="T3" fmla="*/ 4612 h 5240"/>
                    <a:gd name="T4" fmla="*/ 3545 w 3620"/>
                    <a:gd name="T5" fmla="*/ 4685 h 5240"/>
                    <a:gd name="T6" fmla="*/ 3543 w 3620"/>
                    <a:gd name="T7" fmla="*/ 4689 h 5240"/>
                    <a:gd name="T8" fmla="*/ 3446 w 3620"/>
                    <a:gd name="T9" fmla="*/ 5217 h 5240"/>
                    <a:gd name="T10" fmla="*/ 1945 w 3620"/>
                    <a:gd name="T11" fmla="*/ 5237 h 5240"/>
                    <a:gd name="T12" fmla="*/ 1160 w 3620"/>
                    <a:gd name="T13" fmla="*/ 5237 h 5240"/>
                    <a:gd name="T14" fmla="*/ 621 w 3620"/>
                    <a:gd name="T15" fmla="*/ 5195 h 5240"/>
                    <a:gd name="T16" fmla="*/ 363 w 3620"/>
                    <a:gd name="T17" fmla="*/ 4925 h 5240"/>
                    <a:gd name="T18" fmla="*/ 345 w 3620"/>
                    <a:gd name="T19" fmla="*/ 4707 h 5240"/>
                    <a:gd name="T20" fmla="*/ 340 w 3620"/>
                    <a:gd name="T21" fmla="*/ 4640 h 5240"/>
                    <a:gd name="T22" fmla="*/ 2 w 3620"/>
                    <a:gd name="T23" fmla="*/ 422 h 5240"/>
                    <a:gd name="T24" fmla="*/ 1 w 3620"/>
                    <a:gd name="T25" fmla="*/ 379 h 5240"/>
                    <a:gd name="T26" fmla="*/ 231 w 3620"/>
                    <a:gd name="T27" fmla="*/ 112 h 5240"/>
                    <a:gd name="T28" fmla="*/ 518 w 3620"/>
                    <a:gd name="T29" fmla="*/ 63 h 5240"/>
                    <a:gd name="T30" fmla="*/ 721 w 3620"/>
                    <a:gd name="T31" fmla="*/ 39 h 5240"/>
                    <a:gd name="T32" fmla="*/ 2149 w 3620"/>
                    <a:gd name="T33" fmla="*/ 31 h 5240"/>
                    <a:gd name="T34" fmla="*/ 2149 w 3620"/>
                    <a:gd name="T35" fmla="*/ 31 h 5240"/>
                    <a:gd name="T36" fmla="*/ 2365 w 3620"/>
                    <a:gd name="T37" fmla="*/ 52 h 5240"/>
                    <a:gd name="T38" fmla="*/ 3022 w 3620"/>
                    <a:gd name="T39" fmla="*/ 750 h 5240"/>
                    <a:gd name="T40" fmla="*/ 3029 w 3620"/>
                    <a:gd name="T41" fmla="*/ 792 h 5240"/>
                    <a:gd name="T42" fmla="*/ 3092 w 3620"/>
                    <a:gd name="T43" fmla="*/ 1156 h 5240"/>
                    <a:gd name="T44" fmla="*/ 3120 w 3620"/>
                    <a:gd name="T45" fmla="*/ 1312 h 5240"/>
                    <a:gd name="T46" fmla="*/ 3245 w 3620"/>
                    <a:gd name="T47" fmla="*/ 1988 h 5240"/>
                    <a:gd name="T48" fmla="*/ 3266 w 3620"/>
                    <a:gd name="T49" fmla="*/ 2098 h 5240"/>
                    <a:gd name="T50" fmla="*/ 3275 w 3620"/>
                    <a:gd name="T51" fmla="*/ 2143 h 5240"/>
                    <a:gd name="T52" fmla="*/ 3588 w 3620"/>
                    <a:gd name="T53" fmla="*/ 3384 h 5240"/>
                    <a:gd name="T54" fmla="*/ 3608 w 3620"/>
                    <a:gd name="T55" fmla="*/ 3614 h 5240"/>
                    <a:gd name="T56" fmla="*/ 3615 w 3620"/>
                    <a:gd name="T57" fmla="*/ 3994 h 5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20" h="5240">
                      <a:moveTo>
                        <a:pt x="3615" y="3994"/>
                      </a:moveTo>
                      <a:cubicBezTo>
                        <a:pt x="3607" y="4177"/>
                        <a:pt x="3619" y="4419"/>
                        <a:pt x="3568" y="4612"/>
                      </a:cubicBezTo>
                      <a:cubicBezTo>
                        <a:pt x="3562" y="4637"/>
                        <a:pt x="3554" y="4661"/>
                        <a:pt x="3545" y="4685"/>
                      </a:cubicBezTo>
                      <a:cubicBezTo>
                        <a:pt x="3545" y="4686"/>
                        <a:pt x="3544" y="4688"/>
                        <a:pt x="3543" y="4689"/>
                      </a:cubicBezTo>
                      <a:cubicBezTo>
                        <a:pt x="3540" y="4699"/>
                        <a:pt x="3450" y="5208"/>
                        <a:pt x="3446" y="5217"/>
                      </a:cubicBezTo>
                      <a:cubicBezTo>
                        <a:pt x="3023" y="5222"/>
                        <a:pt x="2459" y="5232"/>
                        <a:pt x="1945" y="5237"/>
                      </a:cubicBezTo>
                      <a:cubicBezTo>
                        <a:pt x="1656" y="5239"/>
                        <a:pt x="1382" y="5240"/>
                        <a:pt x="1160" y="5237"/>
                      </a:cubicBezTo>
                      <a:cubicBezTo>
                        <a:pt x="840" y="5232"/>
                        <a:pt x="626" y="5220"/>
                        <a:pt x="621" y="5195"/>
                      </a:cubicBezTo>
                      <a:cubicBezTo>
                        <a:pt x="489" y="5195"/>
                        <a:pt x="375" y="5078"/>
                        <a:pt x="363" y="4925"/>
                      </a:cubicBezTo>
                      <a:lnTo>
                        <a:pt x="345" y="4707"/>
                      </a:lnTo>
                      <a:lnTo>
                        <a:pt x="340" y="4640"/>
                      </a:lnTo>
                      <a:lnTo>
                        <a:pt x="2" y="422"/>
                      </a:lnTo>
                      <a:cubicBezTo>
                        <a:pt x="0" y="407"/>
                        <a:pt x="0" y="393"/>
                        <a:pt x="1" y="379"/>
                      </a:cubicBezTo>
                      <a:cubicBezTo>
                        <a:pt x="8" y="237"/>
                        <a:pt x="104" y="122"/>
                        <a:pt x="231" y="112"/>
                      </a:cubicBezTo>
                      <a:cubicBezTo>
                        <a:pt x="261" y="99"/>
                        <a:pt x="376" y="81"/>
                        <a:pt x="518" y="63"/>
                      </a:cubicBezTo>
                      <a:cubicBezTo>
                        <a:pt x="582" y="55"/>
                        <a:pt x="652" y="46"/>
                        <a:pt x="721" y="39"/>
                      </a:cubicBezTo>
                      <a:cubicBezTo>
                        <a:pt x="889" y="20"/>
                        <a:pt x="1678" y="0"/>
                        <a:pt x="2149" y="31"/>
                      </a:cubicBezTo>
                      <a:lnTo>
                        <a:pt x="2149" y="31"/>
                      </a:lnTo>
                      <a:cubicBezTo>
                        <a:pt x="2233" y="36"/>
                        <a:pt x="2307" y="43"/>
                        <a:pt x="2365" y="52"/>
                      </a:cubicBezTo>
                      <a:cubicBezTo>
                        <a:pt x="2767" y="113"/>
                        <a:pt x="2953" y="343"/>
                        <a:pt x="3022" y="750"/>
                      </a:cubicBezTo>
                      <a:cubicBezTo>
                        <a:pt x="3024" y="764"/>
                        <a:pt x="3027" y="777"/>
                        <a:pt x="3029" y="792"/>
                      </a:cubicBezTo>
                      <a:cubicBezTo>
                        <a:pt x="3050" y="913"/>
                        <a:pt x="3071" y="1035"/>
                        <a:pt x="3092" y="1156"/>
                      </a:cubicBezTo>
                      <a:cubicBezTo>
                        <a:pt x="3102" y="1208"/>
                        <a:pt x="3111" y="1260"/>
                        <a:pt x="3120" y="1312"/>
                      </a:cubicBezTo>
                      <a:cubicBezTo>
                        <a:pt x="3161" y="1537"/>
                        <a:pt x="3202" y="1762"/>
                        <a:pt x="3245" y="1988"/>
                      </a:cubicBezTo>
                      <a:cubicBezTo>
                        <a:pt x="3252" y="2025"/>
                        <a:pt x="3259" y="2061"/>
                        <a:pt x="3266" y="2098"/>
                      </a:cubicBezTo>
                      <a:cubicBezTo>
                        <a:pt x="3269" y="2113"/>
                        <a:pt x="3272" y="2128"/>
                        <a:pt x="3275" y="2143"/>
                      </a:cubicBezTo>
                      <a:cubicBezTo>
                        <a:pt x="3361" y="2557"/>
                        <a:pt x="3545" y="2966"/>
                        <a:pt x="3588" y="3384"/>
                      </a:cubicBezTo>
                      <a:cubicBezTo>
                        <a:pt x="3596" y="3460"/>
                        <a:pt x="3603" y="3537"/>
                        <a:pt x="3608" y="3614"/>
                      </a:cubicBezTo>
                      <a:cubicBezTo>
                        <a:pt x="3617" y="3740"/>
                        <a:pt x="3620" y="3867"/>
                        <a:pt x="3615" y="3994"/>
                      </a:cubicBez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8" name="Freeform 464">
                  <a:extLst>
                    <a:ext uri="{FF2B5EF4-FFF2-40B4-BE49-F238E27FC236}">
                      <a16:creationId xmlns:a16="http://schemas.microsoft.com/office/drawing/2014/main" xmlns="" id="{72D3A2D0-D0FB-B213-07E0-D5B1DDB8C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2425" y="3159248"/>
                  <a:ext cx="1374775" cy="1863768"/>
                </a:xfrm>
                <a:custGeom>
                  <a:avLst/>
                  <a:gdLst>
                    <a:gd name="T0" fmla="*/ 1642 w 3014"/>
                    <a:gd name="T1" fmla="*/ 4621 h 4621"/>
                    <a:gd name="T2" fmla="*/ 345 w 3014"/>
                    <a:gd name="T3" fmla="*/ 4485 h 4621"/>
                    <a:gd name="T4" fmla="*/ 345 w 3014"/>
                    <a:gd name="T5" fmla="*/ 4485 h 4621"/>
                    <a:gd name="T6" fmla="*/ 340 w 3014"/>
                    <a:gd name="T7" fmla="*/ 4418 h 4621"/>
                    <a:gd name="T8" fmla="*/ 91 w 3014"/>
                    <a:gd name="T9" fmla="*/ 1316 h 4621"/>
                    <a:gd name="T10" fmla="*/ 89 w 3014"/>
                    <a:gd name="T11" fmla="*/ 1292 h 4621"/>
                    <a:gd name="T12" fmla="*/ 85 w 3014"/>
                    <a:gd name="T13" fmla="*/ 1238 h 4621"/>
                    <a:gd name="T14" fmla="*/ 83 w 3014"/>
                    <a:gd name="T15" fmla="*/ 1214 h 4621"/>
                    <a:gd name="T16" fmla="*/ 77 w 3014"/>
                    <a:gd name="T17" fmla="*/ 1140 h 4621"/>
                    <a:gd name="T18" fmla="*/ 75 w 3014"/>
                    <a:gd name="T19" fmla="*/ 1115 h 4621"/>
                    <a:gd name="T20" fmla="*/ 69 w 3014"/>
                    <a:gd name="T21" fmla="*/ 1040 h 4621"/>
                    <a:gd name="T22" fmla="*/ 67 w 3014"/>
                    <a:gd name="T23" fmla="*/ 1015 h 4621"/>
                    <a:gd name="T24" fmla="*/ 23 w 3014"/>
                    <a:gd name="T25" fmla="*/ 470 h 4621"/>
                    <a:gd name="T26" fmla="*/ 2 w 3014"/>
                    <a:gd name="T27" fmla="*/ 200 h 4621"/>
                    <a:gd name="T28" fmla="*/ 0 w 3014"/>
                    <a:gd name="T29" fmla="*/ 173 h 4621"/>
                    <a:gd name="T30" fmla="*/ 1 w 3014"/>
                    <a:gd name="T31" fmla="*/ 157 h 4621"/>
                    <a:gd name="T32" fmla="*/ 140 w 3014"/>
                    <a:gd name="T33" fmla="*/ 116 h 4621"/>
                    <a:gd name="T34" fmla="*/ 468 w 3014"/>
                    <a:gd name="T35" fmla="*/ 27 h 4621"/>
                    <a:gd name="T36" fmla="*/ 536 w 3014"/>
                    <a:gd name="T37" fmla="*/ 17 h 4621"/>
                    <a:gd name="T38" fmla="*/ 877 w 3014"/>
                    <a:gd name="T39" fmla="*/ 0 h 4621"/>
                    <a:gd name="T40" fmla="*/ 1583 w 3014"/>
                    <a:gd name="T41" fmla="*/ 35 h 4621"/>
                    <a:gd name="T42" fmla="*/ 2500 w 3014"/>
                    <a:gd name="T43" fmla="*/ 248 h 4621"/>
                    <a:gd name="T44" fmla="*/ 2796 w 3014"/>
                    <a:gd name="T45" fmla="*/ 1102 h 4621"/>
                    <a:gd name="T46" fmla="*/ 2964 w 3014"/>
                    <a:gd name="T47" fmla="*/ 3153 h 4621"/>
                    <a:gd name="T48" fmla="*/ 2902 w 3014"/>
                    <a:gd name="T49" fmla="*/ 4158 h 4621"/>
                    <a:gd name="T50" fmla="*/ 2712 w 3014"/>
                    <a:gd name="T51" fmla="*/ 4390 h 4621"/>
                    <a:gd name="T52" fmla="*/ 1642 w 3014"/>
                    <a:gd name="T53" fmla="*/ 4621 h 4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14" h="4621">
                      <a:moveTo>
                        <a:pt x="1642" y="4621"/>
                      </a:moveTo>
                      <a:cubicBezTo>
                        <a:pt x="1016" y="4621"/>
                        <a:pt x="390" y="4496"/>
                        <a:pt x="345" y="4485"/>
                      </a:cubicBezTo>
                      <a:lnTo>
                        <a:pt x="345" y="4485"/>
                      </a:lnTo>
                      <a:lnTo>
                        <a:pt x="340" y="4418"/>
                      </a:lnTo>
                      <a:lnTo>
                        <a:pt x="91" y="1316"/>
                      </a:lnTo>
                      <a:lnTo>
                        <a:pt x="89" y="1292"/>
                      </a:lnTo>
                      <a:lnTo>
                        <a:pt x="85" y="1238"/>
                      </a:lnTo>
                      <a:lnTo>
                        <a:pt x="83" y="1214"/>
                      </a:lnTo>
                      <a:lnTo>
                        <a:pt x="77" y="1140"/>
                      </a:lnTo>
                      <a:lnTo>
                        <a:pt x="75" y="1115"/>
                      </a:lnTo>
                      <a:lnTo>
                        <a:pt x="69" y="1040"/>
                      </a:lnTo>
                      <a:lnTo>
                        <a:pt x="67" y="1015"/>
                      </a:lnTo>
                      <a:lnTo>
                        <a:pt x="23" y="470"/>
                      </a:lnTo>
                      <a:lnTo>
                        <a:pt x="2" y="200"/>
                      </a:lnTo>
                      <a:cubicBezTo>
                        <a:pt x="1" y="190"/>
                        <a:pt x="0" y="182"/>
                        <a:pt x="0" y="173"/>
                      </a:cubicBezTo>
                      <a:cubicBezTo>
                        <a:pt x="0" y="167"/>
                        <a:pt x="1" y="162"/>
                        <a:pt x="1" y="157"/>
                      </a:cubicBezTo>
                      <a:cubicBezTo>
                        <a:pt x="47" y="144"/>
                        <a:pt x="94" y="130"/>
                        <a:pt x="140" y="116"/>
                      </a:cubicBezTo>
                      <a:cubicBezTo>
                        <a:pt x="253" y="81"/>
                        <a:pt x="365" y="46"/>
                        <a:pt x="468" y="27"/>
                      </a:cubicBezTo>
                      <a:cubicBezTo>
                        <a:pt x="491" y="23"/>
                        <a:pt x="514" y="20"/>
                        <a:pt x="536" y="17"/>
                      </a:cubicBezTo>
                      <a:cubicBezTo>
                        <a:pt x="651" y="5"/>
                        <a:pt x="764" y="0"/>
                        <a:pt x="877" y="0"/>
                      </a:cubicBezTo>
                      <a:cubicBezTo>
                        <a:pt x="1113" y="0"/>
                        <a:pt x="1346" y="21"/>
                        <a:pt x="1583" y="35"/>
                      </a:cubicBezTo>
                      <a:cubicBezTo>
                        <a:pt x="1888" y="53"/>
                        <a:pt x="2249" y="49"/>
                        <a:pt x="2500" y="248"/>
                      </a:cubicBezTo>
                      <a:cubicBezTo>
                        <a:pt x="2754" y="451"/>
                        <a:pt x="2755" y="814"/>
                        <a:pt x="2796" y="1102"/>
                      </a:cubicBezTo>
                      <a:cubicBezTo>
                        <a:pt x="2890" y="1765"/>
                        <a:pt x="2965" y="2466"/>
                        <a:pt x="2964" y="3153"/>
                      </a:cubicBezTo>
                      <a:cubicBezTo>
                        <a:pt x="2964" y="3459"/>
                        <a:pt x="3014" y="3880"/>
                        <a:pt x="2902" y="4158"/>
                      </a:cubicBezTo>
                      <a:cubicBezTo>
                        <a:pt x="2863" y="4252"/>
                        <a:pt x="2798" y="4329"/>
                        <a:pt x="2712" y="4390"/>
                      </a:cubicBezTo>
                      <a:cubicBezTo>
                        <a:pt x="2466" y="4566"/>
                        <a:pt x="2054" y="4621"/>
                        <a:pt x="1642" y="462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9" name="Freeform 465">
                  <a:extLst>
                    <a:ext uri="{FF2B5EF4-FFF2-40B4-BE49-F238E27FC236}">
                      <a16:creationId xmlns:a16="http://schemas.microsoft.com/office/drawing/2014/main" xmlns="" id="{B4C5D8BF-FAF2-9483-D9C9-3AE283427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8000" y="4930458"/>
                  <a:ext cx="2374900" cy="252429"/>
                </a:xfrm>
                <a:custGeom>
                  <a:avLst/>
                  <a:gdLst>
                    <a:gd name="T0" fmla="*/ 5203 w 5203"/>
                    <a:gd name="T1" fmla="*/ 284 h 625"/>
                    <a:gd name="T2" fmla="*/ 5203 w 5203"/>
                    <a:gd name="T3" fmla="*/ 341 h 625"/>
                    <a:gd name="T4" fmla="*/ 4912 w 5203"/>
                    <a:gd name="T5" fmla="*/ 603 h 625"/>
                    <a:gd name="T6" fmla="*/ 4729 w 5203"/>
                    <a:gd name="T7" fmla="*/ 625 h 625"/>
                    <a:gd name="T8" fmla="*/ 820 w 5203"/>
                    <a:gd name="T9" fmla="*/ 625 h 625"/>
                    <a:gd name="T10" fmla="*/ 281 w 5203"/>
                    <a:gd name="T11" fmla="*/ 583 h 625"/>
                    <a:gd name="T12" fmla="*/ 23 w 5203"/>
                    <a:gd name="T13" fmla="*/ 313 h 625"/>
                    <a:gd name="T14" fmla="*/ 5 w 5203"/>
                    <a:gd name="T15" fmla="*/ 95 h 625"/>
                    <a:gd name="T16" fmla="*/ 0 w 5203"/>
                    <a:gd name="T17" fmla="*/ 28 h 625"/>
                    <a:gd name="T18" fmla="*/ 205 w 5203"/>
                    <a:gd name="T19" fmla="*/ 0 h 625"/>
                    <a:gd name="T20" fmla="*/ 4729 w 5203"/>
                    <a:gd name="T21" fmla="*/ 0 h 625"/>
                    <a:gd name="T22" fmla="*/ 5203 w 5203"/>
                    <a:gd name="T23" fmla="*/ 284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03" h="625">
                      <a:moveTo>
                        <a:pt x="5203" y="284"/>
                      </a:moveTo>
                      <a:lnTo>
                        <a:pt x="5203" y="341"/>
                      </a:lnTo>
                      <a:cubicBezTo>
                        <a:pt x="5203" y="459"/>
                        <a:pt x="5083" y="560"/>
                        <a:pt x="4912" y="603"/>
                      </a:cubicBezTo>
                      <a:cubicBezTo>
                        <a:pt x="4855" y="617"/>
                        <a:pt x="4794" y="625"/>
                        <a:pt x="4729" y="625"/>
                      </a:cubicBezTo>
                      <a:lnTo>
                        <a:pt x="820" y="625"/>
                      </a:lnTo>
                      <a:cubicBezTo>
                        <a:pt x="500" y="620"/>
                        <a:pt x="286" y="608"/>
                        <a:pt x="281" y="583"/>
                      </a:cubicBezTo>
                      <a:cubicBezTo>
                        <a:pt x="149" y="583"/>
                        <a:pt x="35" y="466"/>
                        <a:pt x="23" y="313"/>
                      </a:cubicBezTo>
                      <a:lnTo>
                        <a:pt x="5" y="95"/>
                      </a:lnTo>
                      <a:lnTo>
                        <a:pt x="0" y="28"/>
                      </a:lnTo>
                      <a:cubicBezTo>
                        <a:pt x="62" y="10"/>
                        <a:pt x="131" y="0"/>
                        <a:pt x="205" y="0"/>
                      </a:cubicBezTo>
                      <a:lnTo>
                        <a:pt x="4729" y="0"/>
                      </a:lnTo>
                      <a:cubicBezTo>
                        <a:pt x="4991" y="0"/>
                        <a:pt x="5203" y="127"/>
                        <a:pt x="5203" y="284"/>
                      </a:cubicBez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0" name="Freeform 466">
                  <a:extLst>
                    <a:ext uri="{FF2B5EF4-FFF2-40B4-BE49-F238E27FC236}">
                      <a16:creationId xmlns:a16="http://schemas.microsoft.com/office/drawing/2014/main" xmlns="" id="{B9ED27D5-C68E-39EC-2C0B-9FEE87B93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4713" y="3822575"/>
                  <a:ext cx="368300" cy="283281"/>
                </a:xfrm>
                <a:custGeom>
                  <a:avLst/>
                  <a:gdLst>
                    <a:gd name="T0" fmla="*/ 808 w 808"/>
                    <a:gd name="T1" fmla="*/ 142 h 701"/>
                    <a:gd name="T2" fmla="*/ 807 w 808"/>
                    <a:gd name="T3" fmla="*/ 189 h 701"/>
                    <a:gd name="T4" fmla="*/ 807 w 808"/>
                    <a:gd name="T5" fmla="*/ 191 h 701"/>
                    <a:gd name="T6" fmla="*/ 807 w 808"/>
                    <a:gd name="T7" fmla="*/ 192 h 701"/>
                    <a:gd name="T8" fmla="*/ 807 w 808"/>
                    <a:gd name="T9" fmla="*/ 192 h 701"/>
                    <a:gd name="T10" fmla="*/ 806 w 808"/>
                    <a:gd name="T11" fmla="*/ 204 h 701"/>
                    <a:gd name="T12" fmla="*/ 754 w 808"/>
                    <a:gd name="T13" fmla="*/ 450 h 701"/>
                    <a:gd name="T14" fmla="*/ 677 w 808"/>
                    <a:gd name="T15" fmla="*/ 594 h 701"/>
                    <a:gd name="T16" fmla="*/ 570 w 808"/>
                    <a:gd name="T17" fmla="*/ 701 h 701"/>
                    <a:gd name="T18" fmla="*/ 238 w 808"/>
                    <a:gd name="T19" fmla="*/ 701 h 701"/>
                    <a:gd name="T20" fmla="*/ 138 w 808"/>
                    <a:gd name="T21" fmla="*/ 604 h 701"/>
                    <a:gd name="T22" fmla="*/ 0 w 808"/>
                    <a:gd name="T23" fmla="*/ 142 h 701"/>
                    <a:gd name="T24" fmla="*/ 11 w 808"/>
                    <a:gd name="T25" fmla="*/ 0 h 701"/>
                    <a:gd name="T26" fmla="*/ 798 w 808"/>
                    <a:gd name="T27" fmla="*/ 0 h 701"/>
                    <a:gd name="T28" fmla="*/ 808 w 808"/>
                    <a:gd name="T29" fmla="*/ 111 h 701"/>
                    <a:gd name="T30" fmla="*/ 808 w 808"/>
                    <a:gd name="T31" fmla="*/ 142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8" h="701">
                      <a:moveTo>
                        <a:pt x="808" y="142"/>
                      </a:moveTo>
                      <a:cubicBezTo>
                        <a:pt x="808" y="158"/>
                        <a:pt x="808" y="174"/>
                        <a:pt x="807" y="189"/>
                      </a:cubicBezTo>
                      <a:lnTo>
                        <a:pt x="807" y="191"/>
                      </a:lnTo>
                      <a:lnTo>
                        <a:pt x="807" y="192"/>
                      </a:lnTo>
                      <a:lnTo>
                        <a:pt x="807" y="192"/>
                      </a:lnTo>
                      <a:cubicBezTo>
                        <a:pt x="807" y="196"/>
                        <a:pt x="807" y="200"/>
                        <a:pt x="806" y="204"/>
                      </a:cubicBezTo>
                      <a:cubicBezTo>
                        <a:pt x="801" y="293"/>
                        <a:pt x="782" y="376"/>
                        <a:pt x="754" y="450"/>
                      </a:cubicBezTo>
                      <a:cubicBezTo>
                        <a:pt x="733" y="504"/>
                        <a:pt x="707" y="553"/>
                        <a:pt x="677" y="594"/>
                      </a:cubicBezTo>
                      <a:cubicBezTo>
                        <a:pt x="646" y="638"/>
                        <a:pt x="610" y="674"/>
                        <a:pt x="570" y="701"/>
                      </a:cubicBezTo>
                      <a:lnTo>
                        <a:pt x="238" y="701"/>
                      </a:lnTo>
                      <a:cubicBezTo>
                        <a:pt x="202" y="676"/>
                        <a:pt x="168" y="644"/>
                        <a:pt x="138" y="604"/>
                      </a:cubicBezTo>
                      <a:cubicBezTo>
                        <a:pt x="53" y="492"/>
                        <a:pt x="0" y="327"/>
                        <a:pt x="0" y="142"/>
                      </a:cubicBezTo>
                      <a:cubicBezTo>
                        <a:pt x="0" y="93"/>
                        <a:pt x="3" y="46"/>
                        <a:pt x="11" y="0"/>
                      </a:cubicBezTo>
                      <a:lnTo>
                        <a:pt x="798" y="0"/>
                      </a:lnTo>
                      <a:cubicBezTo>
                        <a:pt x="803" y="36"/>
                        <a:pt x="807" y="73"/>
                        <a:pt x="808" y="111"/>
                      </a:cubicBezTo>
                      <a:cubicBezTo>
                        <a:pt x="808" y="121"/>
                        <a:pt x="808" y="132"/>
                        <a:pt x="808" y="142"/>
                      </a:cubicBezTo>
                      <a:close/>
                    </a:path>
                  </a:pathLst>
                </a:custGeom>
                <a:solidFill>
                  <a:srgbClr val="FF2E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1" name="Freeform 467">
                  <a:extLst>
                    <a:ext uri="{FF2B5EF4-FFF2-40B4-BE49-F238E27FC236}">
                      <a16:creationId xmlns:a16="http://schemas.microsoft.com/office/drawing/2014/main" xmlns="" id="{601775CC-D89A-49A4-3CB8-686E28254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1575" y="3839404"/>
                  <a:ext cx="242888" cy="238405"/>
                </a:xfrm>
                <a:custGeom>
                  <a:avLst/>
                  <a:gdLst>
                    <a:gd name="T0" fmla="*/ 157 w 532"/>
                    <a:gd name="T1" fmla="*/ 149 h 590"/>
                    <a:gd name="T2" fmla="*/ 157 w 532"/>
                    <a:gd name="T3" fmla="*/ 151 h 590"/>
                    <a:gd name="T4" fmla="*/ 159 w 532"/>
                    <a:gd name="T5" fmla="*/ 148 h 590"/>
                    <a:gd name="T6" fmla="*/ 174 w 532"/>
                    <a:gd name="T7" fmla="*/ 135 h 590"/>
                    <a:gd name="T8" fmla="*/ 186 w 532"/>
                    <a:gd name="T9" fmla="*/ 126 h 590"/>
                    <a:gd name="T10" fmla="*/ 248 w 532"/>
                    <a:gd name="T11" fmla="*/ 94 h 590"/>
                    <a:gd name="T12" fmla="*/ 259 w 532"/>
                    <a:gd name="T13" fmla="*/ 89 h 590"/>
                    <a:gd name="T14" fmla="*/ 310 w 532"/>
                    <a:gd name="T15" fmla="*/ 73 h 590"/>
                    <a:gd name="T16" fmla="*/ 332 w 532"/>
                    <a:gd name="T17" fmla="*/ 69 h 590"/>
                    <a:gd name="T18" fmla="*/ 396 w 532"/>
                    <a:gd name="T19" fmla="*/ 77 h 590"/>
                    <a:gd name="T20" fmla="*/ 408 w 532"/>
                    <a:gd name="T21" fmla="*/ 83 h 590"/>
                    <a:gd name="T22" fmla="*/ 425 w 532"/>
                    <a:gd name="T23" fmla="*/ 95 h 590"/>
                    <a:gd name="T24" fmla="*/ 437 w 532"/>
                    <a:gd name="T25" fmla="*/ 107 h 590"/>
                    <a:gd name="T26" fmla="*/ 441 w 532"/>
                    <a:gd name="T27" fmla="*/ 112 h 590"/>
                    <a:gd name="T28" fmla="*/ 451 w 532"/>
                    <a:gd name="T29" fmla="*/ 129 h 590"/>
                    <a:gd name="T30" fmla="*/ 458 w 532"/>
                    <a:gd name="T31" fmla="*/ 154 h 590"/>
                    <a:gd name="T32" fmla="*/ 459 w 532"/>
                    <a:gd name="T33" fmla="*/ 169 h 590"/>
                    <a:gd name="T34" fmla="*/ 334 w 532"/>
                    <a:gd name="T35" fmla="*/ 341 h 590"/>
                    <a:gd name="T36" fmla="*/ 182 w 532"/>
                    <a:gd name="T37" fmla="*/ 392 h 590"/>
                    <a:gd name="T38" fmla="*/ 15 w 532"/>
                    <a:gd name="T39" fmla="*/ 460 h 590"/>
                    <a:gd name="T40" fmla="*/ 127 w 532"/>
                    <a:gd name="T41" fmla="*/ 570 h 590"/>
                    <a:gd name="T42" fmla="*/ 132 w 532"/>
                    <a:gd name="T43" fmla="*/ 464 h 590"/>
                    <a:gd name="T44" fmla="*/ 101 w 532"/>
                    <a:gd name="T45" fmla="*/ 518 h 590"/>
                    <a:gd name="T46" fmla="*/ 103 w 532"/>
                    <a:gd name="T47" fmla="*/ 520 h 590"/>
                    <a:gd name="T48" fmla="*/ 102 w 532"/>
                    <a:gd name="T49" fmla="*/ 517 h 590"/>
                    <a:gd name="T50" fmla="*/ 106 w 532"/>
                    <a:gd name="T51" fmla="*/ 509 h 590"/>
                    <a:gd name="T52" fmla="*/ 100 w 532"/>
                    <a:gd name="T53" fmla="*/ 514 h 590"/>
                    <a:gd name="T54" fmla="*/ 95 w 532"/>
                    <a:gd name="T55" fmla="*/ 516 h 590"/>
                    <a:gd name="T56" fmla="*/ 88 w 532"/>
                    <a:gd name="T57" fmla="*/ 518 h 590"/>
                    <a:gd name="T58" fmla="*/ 81 w 532"/>
                    <a:gd name="T59" fmla="*/ 517 h 590"/>
                    <a:gd name="T60" fmla="*/ 78 w 532"/>
                    <a:gd name="T61" fmla="*/ 517 h 590"/>
                    <a:gd name="T62" fmla="*/ 72 w 532"/>
                    <a:gd name="T63" fmla="*/ 510 h 590"/>
                    <a:gd name="T64" fmla="*/ 68 w 532"/>
                    <a:gd name="T65" fmla="*/ 501 h 590"/>
                    <a:gd name="T66" fmla="*/ 67 w 532"/>
                    <a:gd name="T67" fmla="*/ 494 h 590"/>
                    <a:gd name="T68" fmla="*/ 67 w 532"/>
                    <a:gd name="T69" fmla="*/ 494 h 590"/>
                    <a:gd name="T70" fmla="*/ 70 w 532"/>
                    <a:gd name="T71" fmla="*/ 491 h 590"/>
                    <a:gd name="T72" fmla="*/ 74 w 532"/>
                    <a:gd name="T73" fmla="*/ 487 h 590"/>
                    <a:gd name="T74" fmla="*/ 86 w 532"/>
                    <a:gd name="T75" fmla="*/ 480 h 590"/>
                    <a:gd name="T76" fmla="*/ 211 w 532"/>
                    <a:gd name="T77" fmla="*/ 449 h 590"/>
                    <a:gd name="T78" fmla="*/ 493 w 532"/>
                    <a:gd name="T79" fmla="*/ 277 h 590"/>
                    <a:gd name="T80" fmla="*/ 384 w 532"/>
                    <a:gd name="T81" fmla="*/ 9 h 590"/>
                    <a:gd name="T82" fmla="*/ 143 w 532"/>
                    <a:gd name="T83" fmla="*/ 80 h 590"/>
                    <a:gd name="T84" fmla="*/ 157 w 532"/>
                    <a:gd name="T85" fmla="*/ 146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32" h="590">
                      <a:moveTo>
                        <a:pt x="157" y="146"/>
                      </a:moveTo>
                      <a:cubicBezTo>
                        <a:pt x="156" y="141"/>
                        <a:pt x="157" y="155"/>
                        <a:pt x="157" y="149"/>
                      </a:cubicBezTo>
                      <a:cubicBezTo>
                        <a:pt x="157" y="144"/>
                        <a:pt x="156" y="158"/>
                        <a:pt x="157" y="153"/>
                      </a:cubicBezTo>
                      <a:cubicBezTo>
                        <a:pt x="158" y="144"/>
                        <a:pt x="154" y="158"/>
                        <a:pt x="157" y="151"/>
                      </a:cubicBezTo>
                      <a:lnTo>
                        <a:pt x="160" y="147"/>
                      </a:lnTo>
                      <a:cubicBezTo>
                        <a:pt x="163" y="142"/>
                        <a:pt x="155" y="153"/>
                        <a:pt x="159" y="148"/>
                      </a:cubicBezTo>
                      <a:cubicBezTo>
                        <a:pt x="162" y="145"/>
                        <a:pt x="165" y="142"/>
                        <a:pt x="169" y="139"/>
                      </a:cubicBezTo>
                      <a:cubicBezTo>
                        <a:pt x="170" y="137"/>
                        <a:pt x="172" y="136"/>
                        <a:pt x="174" y="135"/>
                      </a:cubicBezTo>
                      <a:cubicBezTo>
                        <a:pt x="180" y="130"/>
                        <a:pt x="168" y="139"/>
                        <a:pt x="174" y="134"/>
                      </a:cubicBezTo>
                      <a:cubicBezTo>
                        <a:pt x="178" y="131"/>
                        <a:pt x="182" y="128"/>
                        <a:pt x="186" y="126"/>
                      </a:cubicBezTo>
                      <a:cubicBezTo>
                        <a:pt x="196" y="119"/>
                        <a:pt x="206" y="114"/>
                        <a:pt x="216" y="108"/>
                      </a:cubicBezTo>
                      <a:cubicBezTo>
                        <a:pt x="227" y="103"/>
                        <a:pt x="237" y="98"/>
                        <a:pt x="248" y="94"/>
                      </a:cubicBezTo>
                      <a:cubicBezTo>
                        <a:pt x="242" y="96"/>
                        <a:pt x="250" y="93"/>
                        <a:pt x="251" y="92"/>
                      </a:cubicBezTo>
                      <a:cubicBezTo>
                        <a:pt x="254" y="91"/>
                        <a:pt x="256" y="90"/>
                        <a:pt x="259" y="89"/>
                      </a:cubicBezTo>
                      <a:cubicBezTo>
                        <a:pt x="265" y="87"/>
                        <a:pt x="272" y="85"/>
                        <a:pt x="278" y="82"/>
                      </a:cubicBezTo>
                      <a:cubicBezTo>
                        <a:pt x="288" y="79"/>
                        <a:pt x="299" y="76"/>
                        <a:pt x="310" y="73"/>
                      </a:cubicBezTo>
                      <a:cubicBezTo>
                        <a:pt x="315" y="72"/>
                        <a:pt x="320" y="71"/>
                        <a:pt x="325" y="70"/>
                      </a:cubicBezTo>
                      <a:cubicBezTo>
                        <a:pt x="327" y="70"/>
                        <a:pt x="329" y="69"/>
                        <a:pt x="332" y="69"/>
                      </a:cubicBezTo>
                      <a:cubicBezTo>
                        <a:pt x="338" y="68"/>
                        <a:pt x="326" y="69"/>
                        <a:pt x="335" y="68"/>
                      </a:cubicBezTo>
                      <a:cubicBezTo>
                        <a:pt x="358" y="66"/>
                        <a:pt x="374" y="69"/>
                        <a:pt x="396" y="77"/>
                      </a:cubicBezTo>
                      <a:cubicBezTo>
                        <a:pt x="405" y="80"/>
                        <a:pt x="391" y="75"/>
                        <a:pt x="400" y="79"/>
                      </a:cubicBezTo>
                      <a:cubicBezTo>
                        <a:pt x="402" y="80"/>
                        <a:pt x="405" y="81"/>
                        <a:pt x="408" y="83"/>
                      </a:cubicBezTo>
                      <a:cubicBezTo>
                        <a:pt x="413" y="86"/>
                        <a:pt x="418" y="89"/>
                        <a:pt x="423" y="92"/>
                      </a:cubicBezTo>
                      <a:cubicBezTo>
                        <a:pt x="417" y="89"/>
                        <a:pt x="425" y="94"/>
                        <a:pt x="425" y="95"/>
                      </a:cubicBezTo>
                      <a:cubicBezTo>
                        <a:pt x="427" y="97"/>
                        <a:pt x="429" y="99"/>
                        <a:pt x="431" y="101"/>
                      </a:cubicBezTo>
                      <a:cubicBezTo>
                        <a:pt x="433" y="103"/>
                        <a:pt x="435" y="105"/>
                        <a:pt x="437" y="107"/>
                      </a:cubicBezTo>
                      <a:cubicBezTo>
                        <a:pt x="439" y="110"/>
                        <a:pt x="440" y="110"/>
                        <a:pt x="438" y="107"/>
                      </a:cubicBezTo>
                      <a:cubicBezTo>
                        <a:pt x="439" y="108"/>
                        <a:pt x="440" y="110"/>
                        <a:pt x="441" y="112"/>
                      </a:cubicBezTo>
                      <a:cubicBezTo>
                        <a:pt x="444" y="116"/>
                        <a:pt x="447" y="121"/>
                        <a:pt x="449" y="126"/>
                      </a:cubicBezTo>
                      <a:cubicBezTo>
                        <a:pt x="450" y="127"/>
                        <a:pt x="453" y="135"/>
                        <a:pt x="451" y="129"/>
                      </a:cubicBezTo>
                      <a:cubicBezTo>
                        <a:pt x="452" y="132"/>
                        <a:pt x="453" y="134"/>
                        <a:pt x="454" y="137"/>
                      </a:cubicBezTo>
                      <a:cubicBezTo>
                        <a:pt x="456" y="142"/>
                        <a:pt x="457" y="148"/>
                        <a:pt x="458" y="154"/>
                      </a:cubicBezTo>
                      <a:cubicBezTo>
                        <a:pt x="460" y="163"/>
                        <a:pt x="457" y="148"/>
                        <a:pt x="458" y="157"/>
                      </a:cubicBezTo>
                      <a:cubicBezTo>
                        <a:pt x="459" y="161"/>
                        <a:pt x="459" y="165"/>
                        <a:pt x="459" y="169"/>
                      </a:cubicBezTo>
                      <a:cubicBezTo>
                        <a:pt x="459" y="192"/>
                        <a:pt x="451" y="219"/>
                        <a:pt x="442" y="239"/>
                      </a:cubicBezTo>
                      <a:cubicBezTo>
                        <a:pt x="419" y="287"/>
                        <a:pt x="382" y="316"/>
                        <a:pt x="334" y="341"/>
                      </a:cubicBezTo>
                      <a:cubicBezTo>
                        <a:pt x="310" y="353"/>
                        <a:pt x="289" y="361"/>
                        <a:pt x="262" y="370"/>
                      </a:cubicBezTo>
                      <a:cubicBezTo>
                        <a:pt x="236" y="379"/>
                        <a:pt x="209" y="386"/>
                        <a:pt x="182" y="392"/>
                      </a:cubicBezTo>
                      <a:cubicBezTo>
                        <a:pt x="145" y="400"/>
                        <a:pt x="105" y="406"/>
                        <a:pt x="70" y="420"/>
                      </a:cubicBezTo>
                      <a:cubicBezTo>
                        <a:pt x="48" y="429"/>
                        <a:pt x="29" y="440"/>
                        <a:pt x="15" y="460"/>
                      </a:cubicBezTo>
                      <a:cubicBezTo>
                        <a:pt x="0" y="481"/>
                        <a:pt x="4" y="509"/>
                        <a:pt x="13" y="532"/>
                      </a:cubicBezTo>
                      <a:cubicBezTo>
                        <a:pt x="34" y="578"/>
                        <a:pt x="82" y="590"/>
                        <a:pt x="127" y="570"/>
                      </a:cubicBezTo>
                      <a:cubicBezTo>
                        <a:pt x="144" y="563"/>
                        <a:pt x="160" y="546"/>
                        <a:pt x="164" y="527"/>
                      </a:cubicBezTo>
                      <a:cubicBezTo>
                        <a:pt x="169" y="500"/>
                        <a:pt x="154" y="479"/>
                        <a:pt x="132" y="464"/>
                      </a:cubicBezTo>
                      <a:cubicBezTo>
                        <a:pt x="118" y="454"/>
                        <a:pt x="98" y="461"/>
                        <a:pt x="89" y="475"/>
                      </a:cubicBezTo>
                      <a:cubicBezTo>
                        <a:pt x="80" y="491"/>
                        <a:pt x="87" y="508"/>
                        <a:pt x="101" y="518"/>
                      </a:cubicBezTo>
                      <a:cubicBezTo>
                        <a:pt x="108" y="523"/>
                        <a:pt x="97" y="514"/>
                        <a:pt x="103" y="520"/>
                      </a:cubicBezTo>
                      <a:cubicBezTo>
                        <a:pt x="108" y="525"/>
                        <a:pt x="99" y="514"/>
                        <a:pt x="103" y="520"/>
                      </a:cubicBezTo>
                      <a:cubicBezTo>
                        <a:pt x="107" y="526"/>
                        <a:pt x="101" y="513"/>
                        <a:pt x="103" y="519"/>
                      </a:cubicBezTo>
                      <a:cubicBezTo>
                        <a:pt x="101" y="512"/>
                        <a:pt x="103" y="514"/>
                        <a:pt x="102" y="517"/>
                      </a:cubicBezTo>
                      <a:cubicBezTo>
                        <a:pt x="103" y="508"/>
                        <a:pt x="101" y="518"/>
                        <a:pt x="105" y="509"/>
                      </a:cubicBezTo>
                      <a:cubicBezTo>
                        <a:pt x="104" y="511"/>
                        <a:pt x="100" y="516"/>
                        <a:pt x="106" y="509"/>
                      </a:cubicBezTo>
                      <a:lnTo>
                        <a:pt x="102" y="513"/>
                      </a:lnTo>
                      <a:cubicBezTo>
                        <a:pt x="98" y="516"/>
                        <a:pt x="108" y="509"/>
                        <a:pt x="100" y="514"/>
                      </a:cubicBezTo>
                      <a:cubicBezTo>
                        <a:pt x="99" y="515"/>
                        <a:pt x="97" y="516"/>
                        <a:pt x="95" y="516"/>
                      </a:cubicBezTo>
                      <a:cubicBezTo>
                        <a:pt x="103" y="513"/>
                        <a:pt x="96" y="516"/>
                        <a:pt x="95" y="516"/>
                      </a:cubicBezTo>
                      <a:cubicBezTo>
                        <a:pt x="92" y="517"/>
                        <a:pt x="90" y="517"/>
                        <a:pt x="88" y="518"/>
                      </a:cubicBezTo>
                      <a:cubicBezTo>
                        <a:pt x="81" y="519"/>
                        <a:pt x="95" y="517"/>
                        <a:pt x="88" y="518"/>
                      </a:cubicBezTo>
                      <a:cubicBezTo>
                        <a:pt x="86" y="518"/>
                        <a:pt x="84" y="518"/>
                        <a:pt x="81" y="518"/>
                      </a:cubicBezTo>
                      <a:cubicBezTo>
                        <a:pt x="74" y="517"/>
                        <a:pt x="88" y="519"/>
                        <a:pt x="81" y="517"/>
                      </a:cubicBezTo>
                      <a:cubicBezTo>
                        <a:pt x="79" y="517"/>
                        <a:pt x="73" y="514"/>
                        <a:pt x="80" y="518"/>
                      </a:cubicBezTo>
                      <a:cubicBezTo>
                        <a:pt x="79" y="517"/>
                        <a:pt x="71" y="512"/>
                        <a:pt x="78" y="517"/>
                      </a:cubicBezTo>
                      <a:cubicBezTo>
                        <a:pt x="76" y="515"/>
                        <a:pt x="74" y="514"/>
                        <a:pt x="73" y="512"/>
                      </a:cubicBezTo>
                      <a:cubicBezTo>
                        <a:pt x="78" y="517"/>
                        <a:pt x="73" y="511"/>
                        <a:pt x="72" y="510"/>
                      </a:cubicBezTo>
                      <a:cubicBezTo>
                        <a:pt x="71" y="507"/>
                        <a:pt x="70" y="505"/>
                        <a:pt x="68" y="502"/>
                      </a:cubicBezTo>
                      <a:cubicBezTo>
                        <a:pt x="71" y="509"/>
                        <a:pt x="68" y="502"/>
                        <a:pt x="68" y="501"/>
                      </a:cubicBezTo>
                      <a:cubicBezTo>
                        <a:pt x="68" y="499"/>
                        <a:pt x="66" y="491"/>
                        <a:pt x="67" y="500"/>
                      </a:cubicBezTo>
                      <a:cubicBezTo>
                        <a:pt x="67" y="498"/>
                        <a:pt x="67" y="496"/>
                        <a:pt x="67" y="494"/>
                      </a:cubicBezTo>
                      <a:cubicBezTo>
                        <a:pt x="67" y="487"/>
                        <a:pt x="66" y="502"/>
                        <a:pt x="67" y="495"/>
                      </a:cubicBezTo>
                      <a:cubicBezTo>
                        <a:pt x="69" y="487"/>
                        <a:pt x="65" y="499"/>
                        <a:pt x="67" y="494"/>
                      </a:cubicBezTo>
                      <a:cubicBezTo>
                        <a:pt x="68" y="493"/>
                        <a:pt x="69" y="491"/>
                        <a:pt x="70" y="490"/>
                      </a:cubicBezTo>
                      <a:cubicBezTo>
                        <a:pt x="65" y="497"/>
                        <a:pt x="68" y="492"/>
                        <a:pt x="70" y="491"/>
                      </a:cubicBezTo>
                      <a:lnTo>
                        <a:pt x="74" y="487"/>
                      </a:lnTo>
                      <a:cubicBezTo>
                        <a:pt x="68" y="492"/>
                        <a:pt x="73" y="488"/>
                        <a:pt x="74" y="487"/>
                      </a:cubicBezTo>
                      <a:cubicBezTo>
                        <a:pt x="78" y="485"/>
                        <a:pt x="82" y="483"/>
                        <a:pt x="86" y="481"/>
                      </a:cubicBezTo>
                      <a:cubicBezTo>
                        <a:pt x="87" y="480"/>
                        <a:pt x="94" y="477"/>
                        <a:pt x="86" y="480"/>
                      </a:cubicBezTo>
                      <a:cubicBezTo>
                        <a:pt x="89" y="479"/>
                        <a:pt x="92" y="478"/>
                        <a:pt x="95" y="477"/>
                      </a:cubicBezTo>
                      <a:cubicBezTo>
                        <a:pt x="132" y="464"/>
                        <a:pt x="173" y="458"/>
                        <a:pt x="211" y="449"/>
                      </a:cubicBezTo>
                      <a:cubicBezTo>
                        <a:pt x="267" y="436"/>
                        <a:pt x="321" y="418"/>
                        <a:pt x="372" y="392"/>
                      </a:cubicBezTo>
                      <a:cubicBezTo>
                        <a:pt x="422" y="365"/>
                        <a:pt x="466" y="327"/>
                        <a:pt x="493" y="277"/>
                      </a:cubicBezTo>
                      <a:cubicBezTo>
                        <a:pt x="520" y="226"/>
                        <a:pt x="532" y="164"/>
                        <a:pt x="510" y="110"/>
                      </a:cubicBezTo>
                      <a:cubicBezTo>
                        <a:pt x="488" y="56"/>
                        <a:pt x="441" y="20"/>
                        <a:pt x="384" y="9"/>
                      </a:cubicBezTo>
                      <a:cubicBezTo>
                        <a:pt x="337" y="0"/>
                        <a:pt x="292" y="11"/>
                        <a:pt x="248" y="27"/>
                      </a:cubicBezTo>
                      <a:cubicBezTo>
                        <a:pt x="211" y="40"/>
                        <a:pt x="175" y="57"/>
                        <a:pt x="143" y="80"/>
                      </a:cubicBezTo>
                      <a:cubicBezTo>
                        <a:pt x="117" y="99"/>
                        <a:pt x="88" y="127"/>
                        <a:pt x="96" y="162"/>
                      </a:cubicBezTo>
                      <a:cubicBezTo>
                        <a:pt x="106" y="202"/>
                        <a:pt x="166" y="185"/>
                        <a:pt x="157" y="146"/>
                      </a:cubicBezTo>
                    </a:path>
                  </a:pathLst>
                </a:custGeom>
                <a:solidFill>
                  <a:srgbClr val="FF2E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2" name="Freeform 468">
                  <a:extLst>
                    <a:ext uri="{FF2B5EF4-FFF2-40B4-BE49-F238E27FC236}">
                      <a16:creationId xmlns:a16="http://schemas.microsoft.com/office/drawing/2014/main" xmlns="" id="{19BC94E5-94E3-78EB-17AA-7B63C937F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4713" y="3822575"/>
                  <a:ext cx="260350" cy="249624"/>
                </a:xfrm>
                <a:custGeom>
                  <a:avLst/>
                  <a:gdLst>
                    <a:gd name="T0" fmla="*/ 573 w 573"/>
                    <a:gd name="T1" fmla="*/ 79 h 618"/>
                    <a:gd name="T2" fmla="*/ 218 w 573"/>
                    <a:gd name="T3" fmla="*/ 618 h 618"/>
                    <a:gd name="T4" fmla="*/ 138 w 573"/>
                    <a:gd name="T5" fmla="*/ 604 h 618"/>
                    <a:gd name="T6" fmla="*/ 0 w 573"/>
                    <a:gd name="T7" fmla="*/ 142 h 618"/>
                    <a:gd name="T8" fmla="*/ 11 w 573"/>
                    <a:gd name="T9" fmla="*/ 0 h 618"/>
                    <a:gd name="T10" fmla="*/ 569 w 573"/>
                    <a:gd name="T11" fmla="*/ 0 h 618"/>
                    <a:gd name="T12" fmla="*/ 573 w 573"/>
                    <a:gd name="T13" fmla="*/ 79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3" h="618">
                      <a:moveTo>
                        <a:pt x="573" y="79"/>
                      </a:moveTo>
                      <a:cubicBezTo>
                        <a:pt x="573" y="376"/>
                        <a:pt x="414" y="618"/>
                        <a:pt x="218" y="618"/>
                      </a:cubicBezTo>
                      <a:cubicBezTo>
                        <a:pt x="191" y="618"/>
                        <a:pt x="164" y="613"/>
                        <a:pt x="138" y="604"/>
                      </a:cubicBezTo>
                      <a:cubicBezTo>
                        <a:pt x="53" y="492"/>
                        <a:pt x="0" y="327"/>
                        <a:pt x="0" y="142"/>
                      </a:cubicBezTo>
                      <a:cubicBezTo>
                        <a:pt x="0" y="93"/>
                        <a:pt x="3" y="46"/>
                        <a:pt x="11" y="0"/>
                      </a:cubicBezTo>
                      <a:lnTo>
                        <a:pt x="569" y="0"/>
                      </a:lnTo>
                      <a:cubicBezTo>
                        <a:pt x="572" y="26"/>
                        <a:pt x="573" y="52"/>
                        <a:pt x="573" y="79"/>
                      </a:cubicBezTo>
                    </a:path>
                  </a:pathLst>
                </a:custGeom>
                <a:solidFill>
                  <a:srgbClr val="F250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3" name="Freeform 469">
                  <a:extLst>
                    <a:ext uri="{FF2B5EF4-FFF2-40B4-BE49-F238E27FC236}">
                      <a16:creationId xmlns:a16="http://schemas.microsoft.com/office/drawing/2014/main" xmlns="" id="{C436588A-B02E-AE9C-E600-18CA9918D7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6938" y="3857634"/>
                  <a:ext cx="84138" cy="173896"/>
                </a:xfrm>
                <a:custGeom>
                  <a:avLst/>
                  <a:gdLst>
                    <a:gd name="T0" fmla="*/ 143 w 186"/>
                    <a:gd name="T1" fmla="*/ 431 h 431"/>
                    <a:gd name="T2" fmla="*/ 111 w 186"/>
                    <a:gd name="T3" fmla="*/ 413 h 431"/>
                    <a:gd name="T4" fmla="*/ 71 w 186"/>
                    <a:gd name="T5" fmla="*/ 339 h 431"/>
                    <a:gd name="T6" fmla="*/ 33 w 186"/>
                    <a:gd name="T7" fmla="*/ 237 h 431"/>
                    <a:gd name="T8" fmla="*/ 19 w 186"/>
                    <a:gd name="T9" fmla="*/ 27 h 431"/>
                    <a:gd name="T10" fmla="*/ 55 w 186"/>
                    <a:gd name="T11" fmla="*/ 0 h 431"/>
                    <a:gd name="T12" fmla="*/ 64 w 186"/>
                    <a:gd name="T13" fmla="*/ 1 h 431"/>
                    <a:gd name="T14" fmla="*/ 90 w 186"/>
                    <a:gd name="T15" fmla="*/ 46 h 431"/>
                    <a:gd name="T16" fmla="*/ 86 w 186"/>
                    <a:gd name="T17" fmla="*/ 64 h 431"/>
                    <a:gd name="T18" fmla="*/ 85 w 186"/>
                    <a:gd name="T19" fmla="*/ 72 h 431"/>
                    <a:gd name="T20" fmla="*/ 84 w 186"/>
                    <a:gd name="T21" fmla="*/ 81 h 431"/>
                    <a:gd name="T22" fmla="*/ 86 w 186"/>
                    <a:gd name="T23" fmla="*/ 127 h 431"/>
                    <a:gd name="T24" fmla="*/ 87 w 186"/>
                    <a:gd name="T25" fmla="*/ 138 h 431"/>
                    <a:gd name="T26" fmla="*/ 87 w 186"/>
                    <a:gd name="T27" fmla="*/ 137 h 431"/>
                    <a:gd name="T28" fmla="*/ 88 w 186"/>
                    <a:gd name="T29" fmla="*/ 147 h 431"/>
                    <a:gd name="T30" fmla="*/ 92 w 186"/>
                    <a:gd name="T31" fmla="*/ 170 h 431"/>
                    <a:gd name="T32" fmla="*/ 105 w 186"/>
                    <a:gd name="T33" fmla="*/ 221 h 431"/>
                    <a:gd name="T34" fmla="*/ 121 w 186"/>
                    <a:gd name="T35" fmla="*/ 269 h 431"/>
                    <a:gd name="T36" fmla="*/ 130 w 186"/>
                    <a:gd name="T37" fmla="*/ 294 h 431"/>
                    <a:gd name="T38" fmla="*/ 132 w 186"/>
                    <a:gd name="T39" fmla="*/ 297 h 431"/>
                    <a:gd name="T40" fmla="*/ 133 w 186"/>
                    <a:gd name="T41" fmla="*/ 300 h 431"/>
                    <a:gd name="T42" fmla="*/ 137 w 186"/>
                    <a:gd name="T43" fmla="*/ 308 h 431"/>
                    <a:gd name="T44" fmla="*/ 174 w 186"/>
                    <a:gd name="T45" fmla="*/ 376 h 431"/>
                    <a:gd name="T46" fmla="*/ 161 w 186"/>
                    <a:gd name="T47" fmla="*/ 426 h 431"/>
                    <a:gd name="T48" fmla="*/ 143 w 186"/>
                    <a:gd name="T49" fmla="*/ 431 h 431"/>
                    <a:gd name="T50" fmla="*/ 87 w 186"/>
                    <a:gd name="T51" fmla="*/ 140 h 431"/>
                    <a:gd name="T52" fmla="*/ 87 w 186"/>
                    <a:gd name="T53" fmla="*/ 140 h 431"/>
                    <a:gd name="T54" fmla="*/ 87 w 186"/>
                    <a:gd name="T55" fmla="*/ 140 h 431"/>
                    <a:gd name="T56" fmla="*/ 87 w 186"/>
                    <a:gd name="T57" fmla="*/ 139 h 431"/>
                    <a:gd name="T58" fmla="*/ 87 w 186"/>
                    <a:gd name="T59" fmla="*/ 140 h 431"/>
                    <a:gd name="T60" fmla="*/ 87 w 186"/>
                    <a:gd name="T61" fmla="*/ 139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6" h="431">
                      <a:moveTo>
                        <a:pt x="143" y="431"/>
                      </a:moveTo>
                      <a:cubicBezTo>
                        <a:pt x="131" y="431"/>
                        <a:pt x="119" y="424"/>
                        <a:pt x="111" y="413"/>
                      </a:cubicBezTo>
                      <a:cubicBezTo>
                        <a:pt x="94" y="390"/>
                        <a:pt x="82" y="365"/>
                        <a:pt x="71" y="339"/>
                      </a:cubicBezTo>
                      <a:cubicBezTo>
                        <a:pt x="56" y="306"/>
                        <a:pt x="43" y="272"/>
                        <a:pt x="33" y="237"/>
                      </a:cubicBezTo>
                      <a:cubicBezTo>
                        <a:pt x="14" y="170"/>
                        <a:pt x="0" y="95"/>
                        <a:pt x="19" y="27"/>
                      </a:cubicBezTo>
                      <a:cubicBezTo>
                        <a:pt x="23" y="11"/>
                        <a:pt x="38" y="0"/>
                        <a:pt x="55" y="0"/>
                      </a:cubicBezTo>
                      <a:cubicBezTo>
                        <a:pt x="58" y="0"/>
                        <a:pt x="61" y="0"/>
                        <a:pt x="64" y="1"/>
                      </a:cubicBezTo>
                      <a:cubicBezTo>
                        <a:pt x="83" y="6"/>
                        <a:pt x="95" y="27"/>
                        <a:pt x="90" y="46"/>
                      </a:cubicBezTo>
                      <a:cubicBezTo>
                        <a:pt x="88" y="52"/>
                        <a:pt x="87" y="58"/>
                        <a:pt x="86" y="64"/>
                      </a:cubicBezTo>
                      <a:cubicBezTo>
                        <a:pt x="86" y="65"/>
                        <a:pt x="85" y="70"/>
                        <a:pt x="85" y="72"/>
                      </a:cubicBezTo>
                      <a:cubicBezTo>
                        <a:pt x="85" y="75"/>
                        <a:pt x="84" y="78"/>
                        <a:pt x="84" y="81"/>
                      </a:cubicBezTo>
                      <a:cubicBezTo>
                        <a:pt x="84" y="96"/>
                        <a:pt x="84" y="112"/>
                        <a:pt x="86" y="127"/>
                      </a:cubicBezTo>
                      <a:cubicBezTo>
                        <a:pt x="86" y="131"/>
                        <a:pt x="86" y="134"/>
                        <a:pt x="87" y="138"/>
                      </a:cubicBezTo>
                      <a:cubicBezTo>
                        <a:pt x="87" y="138"/>
                        <a:pt x="87" y="137"/>
                        <a:pt x="87" y="137"/>
                      </a:cubicBezTo>
                      <a:cubicBezTo>
                        <a:pt x="87" y="137"/>
                        <a:pt x="88" y="146"/>
                        <a:pt x="88" y="147"/>
                      </a:cubicBezTo>
                      <a:cubicBezTo>
                        <a:pt x="89" y="155"/>
                        <a:pt x="91" y="163"/>
                        <a:pt x="92" y="170"/>
                      </a:cubicBezTo>
                      <a:cubicBezTo>
                        <a:pt x="96" y="187"/>
                        <a:pt x="100" y="204"/>
                        <a:pt x="105" y="221"/>
                      </a:cubicBezTo>
                      <a:cubicBezTo>
                        <a:pt x="110" y="237"/>
                        <a:pt x="115" y="253"/>
                        <a:pt x="121" y="269"/>
                      </a:cubicBezTo>
                      <a:cubicBezTo>
                        <a:pt x="124" y="277"/>
                        <a:pt x="127" y="286"/>
                        <a:pt x="130" y="294"/>
                      </a:cubicBezTo>
                      <a:cubicBezTo>
                        <a:pt x="131" y="295"/>
                        <a:pt x="131" y="296"/>
                        <a:pt x="132" y="297"/>
                      </a:cubicBezTo>
                      <a:cubicBezTo>
                        <a:pt x="132" y="298"/>
                        <a:pt x="132" y="299"/>
                        <a:pt x="133" y="300"/>
                      </a:cubicBezTo>
                      <a:cubicBezTo>
                        <a:pt x="134" y="302"/>
                        <a:pt x="135" y="305"/>
                        <a:pt x="137" y="308"/>
                      </a:cubicBezTo>
                      <a:cubicBezTo>
                        <a:pt x="147" y="331"/>
                        <a:pt x="159" y="355"/>
                        <a:pt x="174" y="376"/>
                      </a:cubicBezTo>
                      <a:cubicBezTo>
                        <a:pt x="186" y="392"/>
                        <a:pt x="177" y="417"/>
                        <a:pt x="161" y="426"/>
                      </a:cubicBezTo>
                      <a:cubicBezTo>
                        <a:pt x="155" y="430"/>
                        <a:pt x="149" y="431"/>
                        <a:pt x="143" y="431"/>
                      </a:cubicBezTo>
                      <a:moveTo>
                        <a:pt x="87" y="140"/>
                      </a:moveTo>
                      <a:lnTo>
                        <a:pt x="87" y="140"/>
                      </a:lnTo>
                      <a:lnTo>
                        <a:pt x="87" y="140"/>
                      </a:lnTo>
                      <a:close/>
                      <a:moveTo>
                        <a:pt x="87" y="139"/>
                      </a:moveTo>
                      <a:cubicBezTo>
                        <a:pt x="87" y="139"/>
                        <a:pt x="87" y="140"/>
                        <a:pt x="87" y="140"/>
                      </a:cubicBezTo>
                      <a:cubicBezTo>
                        <a:pt x="87" y="140"/>
                        <a:pt x="87" y="139"/>
                        <a:pt x="87" y="139"/>
                      </a:cubicBezTo>
                      <a:close/>
                    </a:path>
                  </a:pathLst>
                </a:custGeom>
                <a:solidFill>
                  <a:srgbClr val="FF8B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4" name="Rectangle 7">
                  <a:extLst>
                    <a:ext uri="{FF2B5EF4-FFF2-40B4-BE49-F238E27FC236}">
                      <a16:creationId xmlns:a16="http://schemas.microsoft.com/office/drawing/2014/main" xmlns="" id="{54AD8086-430D-063B-6583-14FA865AB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8038" y="6412777"/>
                  <a:ext cx="8021638" cy="138836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xmlns="" id="{DF229F4E-8A48-4BD9-0891-26A2AD3720BD}"/>
                  </a:ext>
                </a:extLst>
              </p:cNvPr>
              <p:cNvGrpSpPr/>
              <p:nvPr/>
            </p:nvGrpSpPr>
            <p:grpSpPr>
              <a:xfrm>
                <a:off x="6330857" y="2554111"/>
                <a:ext cx="1757364" cy="869951"/>
                <a:chOff x="6478588" y="2082800"/>
                <a:chExt cx="1757364" cy="869951"/>
              </a:xfrm>
            </p:grpSpPr>
            <p:sp>
              <p:nvSpPr>
                <p:cNvPr id="454" name="Rectangle 159">
                  <a:extLst>
                    <a:ext uri="{FF2B5EF4-FFF2-40B4-BE49-F238E27FC236}">
                      <a16:creationId xmlns:a16="http://schemas.microsoft.com/office/drawing/2014/main" xmlns="" id="{E85AF6C5-52F1-3EFE-BF2A-46FAC2C61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8" y="2082800"/>
                  <a:ext cx="96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5" name="Rectangle 160">
                  <a:extLst>
                    <a:ext uri="{FF2B5EF4-FFF2-40B4-BE49-F238E27FC236}">
                      <a16:creationId xmlns:a16="http://schemas.microsoft.com/office/drawing/2014/main" xmlns="" id="{85175921-564D-4025-CB61-7ED05F5C0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5638" y="2082800"/>
                  <a:ext cx="1317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6" name="Freeform 162">
                  <a:extLst>
                    <a:ext uri="{FF2B5EF4-FFF2-40B4-BE49-F238E27FC236}">
                      <a16:creationId xmlns:a16="http://schemas.microsoft.com/office/drawing/2014/main" xmlns="" id="{31053A0C-E1EA-36DD-9348-0F569EDED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9526" y="2082800"/>
                  <a:ext cx="269875" cy="11113"/>
                </a:xfrm>
                <a:custGeom>
                  <a:avLst/>
                  <a:gdLst>
                    <a:gd name="T0" fmla="*/ 170 w 170"/>
                    <a:gd name="T1" fmla="*/ 7 h 7"/>
                    <a:gd name="T2" fmla="*/ 170 w 170"/>
                    <a:gd name="T3" fmla="*/ 0 h 7"/>
                    <a:gd name="T4" fmla="*/ 0 w 170"/>
                    <a:gd name="T5" fmla="*/ 0 h 7"/>
                    <a:gd name="T6" fmla="*/ 0 w 170"/>
                    <a:gd name="T7" fmla="*/ 7 h 7"/>
                    <a:gd name="T8" fmla="*/ 62 w 170"/>
                    <a:gd name="T9" fmla="*/ 7 h 7"/>
                    <a:gd name="T10" fmla="*/ 62 w 170"/>
                    <a:gd name="T11" fmla="*/ 2 h 7"/>
                    <a:gd name="T12" fmla="*/ 82 w 170"/>
                    <a:gd name="T13" fmla="*/ 2 h 7"/>
                    <a:gd name="T14" fmla="*/ 82 w 170"/>
                    <a:gd name="T15" fmla="*/ 7 h 7"/>
                    <a:gd name="T16" fmla="*/ 170 w 170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7">
                      <a:moveTo>
                        <a:pt x="170" y="7"/>
                      </a:moveTo>
                      <a:lnTo>
                        <a:pt x="17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62" y="7"/>
                      </a:lnTo>
                      <a:lnTo>
                        <a:pt x="62" y="2"/>
                      </a:lnTo>
                      <a:lnTo>
                        <a:pt x="82" y="2"/>
                      </a:lnTo>
                      <a:lnTo>
                        <a:pt x="82" y="7"/>
                      </a:lnTo>
                      <a:lnTo>
                        <a:pt x="170" y="7"/>
                      </a:lnTo>
                      <a:close/>
                    </a:path>
                  </a:pathLst>
                </a:cu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7" name="Rectangle 163">
                  <a:extLst>
                    <a:ext uri="{FF2B5EF4-FFF2-40B4-BE49-F238E27FC236}">
                      <a16:creationId xmlns:a16="http://schemas.microsoft.com/office/drawing/2014/main" xmlns="" id="{6D1D6A1C-244D-25FA-B5C3-B361A04A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082800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8" name="Rectangle 164">
                  <a:extLst>
                    <a:ext uri="{FF2B5EF4-FFF2-40B4-BE49-F238E27FC236}">
                      <a16:creationId xmlns:a16="http://schemas.microsoft.com/office/drawing/2014/main" xmlns="" id="{8D5651CA-8994-F8F6-EF54-91E183813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8" y="2132013"/>
                  <a:ext cx="96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9" name="Rectangle 165">
                  <a:extLst>
                    <a:ext uri="{FF2B5EF4-FFF2-40B4-BE49-F238E27FC236}">
                      <a16:creationId xmlns:a16="http://schemas.microsoft.com/office/drawing/2014/main" xmlns="" id="{76F17615-AEB3-AC8D-3BA6-7EF9CACB5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132013"/>
                  <a:ext cx="1111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0" name="Rectangle 166">
                  <a:extLst>
                    <a:ext uri="{FF2B5EF4-FFF2-40B4-BE49-F238E27FC236}">
                      <a16:creationId xmlns:a16="http://schemas.microsoft.com/office/drawing/2014/main" xmlns="" id="{63CD9100-E95F-88F8-F517-7A50055F1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6" y="2132013"/>
                  <a:ext cx="984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1" name="Rectangle 167">
                  <a:extLst>
                    <a:ext uri="{FF2B5EF4-FFF2-40B4-BE49-F238E27FC236}">
                      <a16:creationId xmlns:a16="http://schemas.microsoft.com/office/drawing/2014/main" xmlns="" id="{B816E30B-895E-4FB6-5262-6FE137E1C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132013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2" name="Rectangle 168">
                  <a:extLst>
                    <a:ext uri="{FF2B5EF4-FFF2-40B4-BE49-F238E27FC236}">
                      <a16:creationId xmlns:a16="http://schemas.microsoft.com/office/drawing/2014/main" xmlns="" id="{6B897EDB-B8D7-9A06-997D-82E19F927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132013"/>
                  <a:ext cx="1397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3" name="Rectangle 169">
                  <a:extLst>
                    <a:ext uri="{FF2B5EF4-FFF2-40B4-BE49-F238E27FC236}">
                      <a16:creationId xmlns:a16="http://schemas.microsoft.com/office/drawing/2014/main" xmlns="" id="{6DB3D2EF-D3D3-C54B-D6E9-1E7A216DB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5638" y="2132013"/>
                  <a:ext cx="1317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4" name="Rectangle 170">
                  <a:extLst>
                    <a:ext uri="{FF2B5EF4-FFF2-40B4-BE49-F238E27FC236}">
                      <a16:creationId xmlns:a16="http://schemas.microsoft.com/office/drawing/2014/main" xmlns="" id="{91FAC2B5-BFAF-02DB-3CDE-C4ED9B9DA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5976" y="2132013"/>
                  <a:ext cx="2714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5" name="Rectangle 173">
                  <a:extLst>
                    <a:ext uri="{FF2B5EF4-FFF2-40B4-BE49-F238E27FC236}">
                      <a16:creationId xmlns:a16="http://schemas.microsoft.com/office/drawing/2014/main" xmlns="" id="{2A673BD3-C19B-80C6-D3BB-98A8A45FC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181225"/>
                  <a:ext cx="206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6" name="Rectangle 174">
                  <a:extLst>
                    <a:ext uri="{FF2B5EF4-FFF2-40B4-BE49-F238E27FC236}">
                      <a16:creationId xmlns:a16="http://schemas.microsoft.com/office/drawing/2014/main" xmlns="" id="{7B2B10FF-0383-C6A1-6086-855B3AD38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181225"/>
                  <a:ext cx="1365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7" name="Rectangle 175">
                  <a:extLst>
                    <a:ext uri="{FF2B5EF4-FFF2-40B4-BE49-F238E27FC236}">
                      <a16:creationId xmlns:a16="http://schemas.microsoft.com/office/drawing/2014/main" xmlns="" id="{D3988EC6-E214-EADF-8719-2C02A835D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181225"/>
                  <a:ext cx="1397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8" name="Rectangle 176">
                  <a:extLst>
                    <a:ext uri="{FF2B5EF4-FFF2-40B4-BE49-F238E27FC236}">
                      <a16:creationId xmlns:a16="http://schemas.microsoft.com/office/drawing/2014/main" xmlns="" id="{8EEDCFF1-8535-0120-90BD-71990827C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181225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9" name="Rectangle 179">
                  <a:extLst>
                    <a:ext uri="{FF2B5EF4-FFF2-40B4-BE49-F238E27FC236}">
                      <a16:creationId xmlns:a16="http://schemas.microsoft.com/office/drawing/2014/main" xmlns="" id="{617ACC2C-3EED-975D-CAF2-8557BC1C9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230438"/>
                  <a:ext cx="206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0" name="Rectangle 180">
                  <a:extLst>
                    <a:ext uri="{FF2B5EF4-FFF2-40B4-BE49-F238E27FC236}">
                      <a16:creationId xmlns:a16="http://schemas.microsoft.com/office/drawing/2014/main" xmlns="" id="{AF78BE17-111F-D1A6-74E5-B1613CFC6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230438"/>
                  <a:ext cx="30797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1" name="Rectangle 181">
                  <a:extLst>
                    <a:ext uri="{FF2B5EF4-FFF2-40B4-BE49-F238E27FC236}">
                      <a16:creationId xmlns:a16="http://schemas.microsoft.com/office/drawing/2014/main" xmlns="" id="{65C52EA0-DB6D-F5A5-4F21-5090530F1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2751" y="2230438"/>
                  <a:ext cx="5715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2" name="Rectangle 182">
                  <a:extLst>
                    <a:ext uri="{FF2B5EF4-FFF2-40B4-BE49-F238E27FC236}">
                      <a16:creationId xmlns:a16="http://schemas.microsoft.com/office/drawing/2014/main" xmlns="" id="{F9AC59BC-149C-24A6-2EE2-66C87ACF6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230438"/>
                  <a:ext cx="381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3" name="Rectangle 185">
                  <a:extLst>
                    <a:ext uri="{FF2B5EF4-FFF2-40B4-BE49-F238E27FC236}">
                      <a16:creationId xmlns:a16="http://schemas.microsoft.com/office/drawing/2014/main" xmlns="" id="{8F7F75DD-F0F2-1D5B-EDA1-142961D61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279650"/>
                  <a:ext cx="4270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4" name="Freeform 190">
                  <a:extLst>
                    <a:ext uri="{FF2B5EF4-FFF2-40B4-BE49-F238E27FC236}">
                      <a16:creationId xmlns:a16="http://schemas.microsoft.com/office/drawing/2014/main" xmlns="" id="{5917DEA0-6BA9-2C95-68C6-BBCB088BC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501" y="2328863"/>
                  <a:ext cx="227013" cy="11113"/>
                </a:xfrm>
                <a:custGeom>
                  <a:avLst/>
                  <a:gdLst>
                    <a:gd name="T0" fmla="*/ 22 w 143"/>
                    <a:gd name="T1" fmla="*/ 0 h 7"/>
                    <a:gd name="T2" fmla="*/ 22 w 143"/>
                    <a:gd name="T3" fmla="*/ 4 h 7"/>
                    <a:gd name="T4" fmla="*/ 0 w 143"/>
                    <a:gd name="T5" fmla="*/ 4 h 7"/>
                    <a:gd name="T6" fmla="*/ 0 w 143"/>
                    <a:gd name="T7" fmla="*/ 7 h 7"/>
                    <a:gd name="T8" fmla="*/ 143 w 143"/>
                    <a:gd name="T9" fmla="*/ 7 h 7"/>
                    <a:gd name="T10" fmla="*/ 143 w 143"/>
                    <a:gd name="T11" fmla="*/ 0 h 7"/>
                    <a:gd name="T12" fmla="*/ 22 w 14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7">
                      <a:moveTo>
                        <a:pt x="22" y="0"/>
                      </a:moveTo>
                      <a:lnTo>
                        <a:pt x="22" y="4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43" y="7"/>
                      </a:lnTo>
                      <a:lnTo>
                        <a:pt x="143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5" name="Rectangle 191">
                  <a:extLst>
                    <a:ext uri="{FF2B5EF4-FFF2-40B4-BE49-F238E27FC236}">
                      <a16:creationId xmlns:a16="http://schemas.microsoft.com/office/drawing/2014/main" xmlns="" id="{21C5F647-65FE-1130-B39E-C158B5449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4626" y="2328863"/>
                  <a:ext cx="223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6" name="Rectangle 196">
                  <a:extLst>
                    <a:ext uri="{FF2B5EF4-FFF2-40B4-BE49-F238E27FC236}">
                      <a16:creationId xmlns:a16="http://schemas.microsoft.com/office/drawing/2014/main" xmlns="" id="{E1D63CF7-E61E-F378-04D3-73DC3936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56501" y="2378075"/>
                  <a:ext cx="227013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7" name="Rectangle 197">
                  <a:extLst>
                    <a:ext uri="{FF2B5EF4-FFF2-40B4-BE49-F238E27FC236}">
                      <a16:creationId xmlns:a16="http://schemas.microsoft.com/office/drawing/2014/main" xmlns="" id="{E5ABF03A-9686-1E3E-C55A-111B6B0DF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4626" y="2378075"/>
                  <a:ext cx="223838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8" name="Rectangle 198">
                  <a:extLst>
                    <a:ext uri="{FF2B5EF4-FFF2-40B4-BE49-F238E27FC236}">
                      <a16:creationId xmlns:a16="http://schemas.microsoft.com/office/drawing/2014/main" xmlns="" id="{8CD373EC-A599-6923-4C11-F76242033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2751" y="2378075"/>
                  <a:ext cx="5715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9" name="Rectangle 234">
                  <a:extLst>
                    <a:ext uri="{FF2B5EF4-FFF2-40B4-BE49-F238E27FC236}">
                      <a16:creationId xmlns:a16="http://schemas.microsoft.com/office/drawing/2014/main" xmlns="" id="{72B91685-0BB7-B374-4C89-0A9C8A683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1251" y="2673351"/>
                  <a:ext cx="20002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0" name="Rectangle 240">
                  <a:extLst>
                    <a:ext uri="{FF2B5EF4-FFF2-40B4-BE49-F238E27FC236}">
                      <a16:creationId xmlns:a16="http://schemas.microsoft.com/office/drawing/2014/main" xmlns="" id="{B5558C87-49BB-BF17-43A1-72F9C7600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1251" y="2722563"/>
                  <a:ext cx="20002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1" name="Rectangle 243">
                  <a:extLst>
                    <a:ext uri="{FF2B5EF4-FFF2-40B4-BE49-F238E27FC236}">
                      <a16:creationId xmlns:a16="http://schemas.microsoft.com/office/drawing/2014/main" xmlns="" id="{07716B4E-24E3-D5B2-F40D-852903437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771776"/>
                  <a:ext cx="550863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2" name="Rectangle 255">
                  <a:extLst>
                    <a:ext uri="{FF2B5EF4-FFF2-40B4-BE49-F238E27FC236}">
                      <a16:creationId xmlns:a16="http://schemas.microsoft.com/office/drawing/2014/main" xmlns="" id="{CE41D25E-CD35-C3EB-58F5-34E590880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820988"/>
                  <a:ext cx="550863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3" name="Rectangle 258">
                  <a:extLst>
                    <a:ext uri="{FF2B5EF4-FFF2-40B4-BE49-F238E27FC236}">
                      <a16:creationId xmlns:a16="http://schemas.microsoft.com/office/drawing/2014/main" xmlns="" id="{81AA3F16-BB3C-471E-FC48-BD281C43F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4964" y="2868613"/>
                  <a:ext cx="104775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4" name="Rectangle 259">
                  <a:extLst>
                    <a:ext uri="{FF2B5EF4-FFF2-40B4-BE49-F238E27FC236}">
                      <a16:creationId xmlns:a16="http://schemas.microsoft.com/office/drawing/2014/main" xmlns="" id="{A4E6F799-14D6-5B56-B8B7-7ADE299B4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6414" y="2868613"/>
                  <a:ext cx="12065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5" name="Rectangle 261">
                  <a:extLst>
                    <a:ext uri="{FF2B5EF4-FFF2-40B4-BE49-F238E27FC236}">
                      <a16:creationId xmlns:a16="http://schemas.microsoft.com/office/drawing/2014/main" xmlns="" id="{16DE0D4E-4DB1-1D3F-53DC-58CC6C6C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868613"/>
                  <a:ext cx="150813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6" name="Rectangle 262">
                  <a:extLst>
                    <a:ext uri="{FF2B5EF4-FFF2-40B4-BE49-F238E27FC236}">
                      <a16:creationId xmlns:a16="http://schemas.microsoft.com/office/drawing/2014/main" xmlns="" id="{58F47547-F132-D016-704F-FA386ACB7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3914" y="2868613"/>
                  <a:ext cx="13970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7" name="Rectangle 263">
                  <a:extLst>
                    <a:ext uri="{FF2B5EF4-FFF2-40B4-BE49-F238E27FC236}">
                      <a16:creationId xmlns:a16="http://schemas.microsoft.com/office/drawing/2014/main" xmlns="" id="{50A476DE-6FE8-3247-F397-E7071EA9D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5364" y="2868613"/>
                  <a:ext cx="206375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8" name="Rectangle 265">
                  <a:extLst>
                    <a:ext uri="{FF2B5EF4-FFF2-40B4-BE49-F238E27FC236}">
                      <a16:creationId xmlns:a16="http://schemas.microsoft.com/office/drawing/2014/main" xmlns="" id="{CE6CEEE6-A625-52F6-9491-72FACB281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9" y="2919413"/>
                  <a:ext cx="171450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9" name="Rectangle 266">
                  <a:extLst>
                    <a:ext uri="{FF2B5EF4-FFF2-40B4-BE49-F238E27FC236}">
                      <a16:creationId xmlns:a16="http://schemas.microsoft.com/office/drawing/2014/main" xmlns="" id="{CBADCD8F-2695-5F81-3B70-45AD653B1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4964" y="2919413"/>
                  <a:ext cx="1047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0" name="Rectangle 267">
                  <a:extLst>
                    <a:ext uri="{FF2B5EF4-FFF2-40B4-BE49-F238E27FC236}">
                      <a16:creationId xmlns:a16="http://schemas.microsoft.com/office/drawing/2014/main" xmlns="" id="{609607A7-B5D7-A08B-9090-2C4A37271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6414" y="2919413"/>
                  <a:ext cx="2952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1" name="Rectangle 268">
                  <a:extLst>
                    <a:ext uri="{FF2B5EF4-FFF2-40B4-BE49-F238E27FC236}">
                      <a16:creationId xmlns:a16="http://schemas.microsoft.com/office/drawing/2014/main" xmlns="" id="{3CCAAE4B-F55C-6235-0A69-4E97611BE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3914" y="2919413"/>
                  <a:ext cx="139700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2" name="Rectangle 269">
                  <a:extLst>
                    <a:ext uri="{FF2B5EF4-FFF2-40B4-BE49-F238E27FC236}">
                      <a16:creationId xmlns:a16="http://schemas.microsoft.com/office/drawing/2014/main" xmlns="" id="{7BA3133F-3D08-D073-2537-71144F72E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5364" y="2919413"/>
                  <a:ext cx="2063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3" name="Rectangle 271">
                  <a:extLst>
                    <a:ext uri="{FF2B5EF4-FFF2-40B4-BE49-F238E27FC236}">
                      <a16:creationId xmlns:a16="http://schemas.microsoft.com/office/drawing/2014/main" xmlns="" id="{572A1AAC-FCA8-C3BC-0862-F5933F64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8914" y="2159001"/>
                  <a:ext cx="936625" cy="704850"/>
                </a:xfrm>
                <a:prstGeom prst="rect">
                  <a:avLst/>
                </a:prstGeom>
                <a:solidFill>
                  <a:srgbClr val="3535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4" name="Rectangle 272">
                  <a:extLst>
                    <a:ext uri="{FF2B5EF4-FFF2-40B4-BE49-F238E27FC236}">
                      <a16:creationId xmlns:a16="http://schemas.microsoft.com/office/drawing/2014/main" xmlns="" id="{FC53D362-196C-BB18-8EC6-2650794E3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8914" y="2159001"/>
                  <a:ext cx="936625" cy="52388"/>
                </a:xfrm>
                <a:prstGeom prst="rect">
                  <a:avLst/>
                </a:pr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5" name="Oval 273">
                  <a:extLst>
                    <a:ext uri="{FF2B5EF4-FFF2-40B4-BE49-F238E27FC236}">
                      <a16:creationId xmlns:a16="http://schemas.microsoft.com/office/drawing/2014/main" xmlns="" id="{B2D293BA-4ADD-DA68-0BA6-04EAC5B69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9814" y="2166938"/>
                  <a:ext cx="36513" cy="36513"/>
                </a:xfrm>
                <a:prstGeom prst="ellipse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6" name="Oval 274">
                  <a:extLst>
                    <a:ext uri="{FF2B5EF4-FFF2-40B4-BE49-F238E27FC236}">
                      <a16:creationId xmlns:a16="http://schemas.microsoft.com/office/drawing/2014/main" xmlns="" id="{ACB339A6-0853-0052-66AA-3A853D0D8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00914" y="2166938"/>
                  <a:ext cx="36513" cy="36513"/>
                </a:xfrm>
                <a:prstGeom prst="ellipse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7" name="Oval 275">
                  <a:extLst>
                    <a:ext uri="{FF2B5EF4-FFF2-40B4-BE49-F238E27FC236}">
                      <a16:creationId xmlns:a16="http://schemas.microsoft.com/office/drawing/2014/main" xmlns="" id="{7B7A5673-BA89-A077-82D6-5C9FF701F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18364" y="2166938"/>
                  <a:ext cx="36513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8" name="Rectangle 276">
                  <a:extLst>
                    <a:ext uri="{FF2B5EF4-FFF2-40B4-BE49-F238E27FC236}">
                      <a16:creationId xmlns:a16="http://schemas.microsoft.com/office/drawing/2014/main" xmlns="" id="{5E59FEDC-8007-9F36-4BD3-1677C40D2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281238"/>
                  <a:ext cx="36513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9" name="Rectangle 277">
                  <a:extLst>
                    <a:ext uri="{FF2B5EF4-FFF2-40B4-BE49-F238E27FC236}">
                      <a16:creationId xmlns:a16="http://schemas.microsoft.com/office/drawing/2014/main" xmlns="" id="{D92F7F5F-187E-B2A1-BCB4-F0442A030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2751" y="2281238"/>
                  <a:ext cx="512763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0" name="Freeform 279">
                  <a:extLst>
                    <a:ext uri="{FF2B5EF4-FFF2-40B4-BE49-F238E27FC236}">
                      <a16:creationId xmlns:a16="http://schemas.microsoft.com/office/drawing/2014/main" xmlns="" id="{23530A64-B009-23AE-59BD-447884FDE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2751" y="2322513"/>
                  <a:ext cx="479425" cy="11113"/>
                </a:xfrm>
                <a:custGeom>
                  <a:avLst/>
                  <a:gdLst>
                    <a:gd name="T0" fmla="*/ 0 w 302"/>
                    <a:gd name="T1" fmla="*/ 0 h 7"/>
                    <a:gd name="T2" fmla="*/ 0 w 302"/>
                    <a:gd name="T3" fmla="*/ 7 h 7"/>
                    <a:gd name="T4" fmla="*/ 246 w 302"/>
                    <a:gd name="T5" fmla="*/ 7 h 7"/>
                    <a:gd name="T6" fmla="*/ 246 w 302"/>
                    <a:gd name="T7" fmla="*/ 1 h 7"/>
                    <a:gd name="T8" fmla="*/ 299 w 302"/>
                    <a:gd name="T9" fmla="*/ 1 h 7"/>
                    <a:gd name="T10" fmla="*/ 299 w 302"/>
                    <a:gd name="T11" fmla="*/ 7 h 7"/>
                    <a:gd name="T12" fmla="*/ 302 w 302"/>
                    <a:gd name="T13" fmla="*/ 7 h 7"/>
                    <a:gd name="T14" fmla="*/ 302 w 302"/>
                    <a:gd name="T15" fmla="*/ 0 h 7"/>
                    <a:gd name="T16" fmla="*/ 0 w 30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2" h="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246" y="7"/>
                      </a:lnTo>
                      <a:lnTo>
                        <a:pt x="246" y="1"/>
                      </a:lnTo>
                      <a:lnTo>
                        <a:pt x="299" y="1"/>
                      </a:lnTo>
                      <a:lnTo>
                        <a:pt x="299" y="7"/>
                      </a:lnTo>
                      <a:lnTo>
                        <a:pt x="302" y="7"/>
                      </a:lnTo>
                      <a:lnTo>
                        <a:pt x="3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1" name="Rectangle 281">
                  <a:extLst>
                    <a:ext uri="{FF2B5EF4-FFF2-40B4-BE49-F238E27FC236}">
                      <a16:creationId xmlns:a16="http://schemas.microsoft.com/office/drawing/2014/main" xmlns="" id="{8429ABB1-D1E3-E58E-F9A4-D9A33E546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2751" y="2363788"/>
                  <a:ext cx="342900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2" name="Freeform 282">
                  <a:extLst>
                    <a:ext uri="{FF2B5EF4-FFF2-40B4-BE49-F238E27FC236}">
                      <a16:creationId xmlns:a16="http://schemas.microsoft.com/office/drawing/2014/main" xmlns="" id="{86884DF9-953F-CA19-EA3E-77FA3FF3B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7414" y="2363788"/>
                  <a:ext cx="38100" cy="11113"/>
                </a:xfrm>
                <a:custGeom>
                  <a:avLst/>
                  <a:gdLst>
                    <a:gd name="T0" fmla="*/ 3 w 24"/>
                    <a:gd name="T1" fmla="*/ 4 h 7"/>
                    <a:gd name="T2" fmla="*/ 3 w 24"/>
                    <a:gd name="T3" fmla="*/ 0 h 7"/>
                    <a:gd name="T4" fmla="*/ 0 w 24"/>
                    <a:gd name="T5" fmla="*/ 0 h 7"/>
                    <a:gd name="T6" fmla="*/ 0 w 24"/>
                    <a:gd name="T7" fmla="*/ 7 h 7"/>
                    <a:gd name="T8" fmla="*/ 24 w 24"/>
                    <a:gd name="T9" fmla="*/ 7 h 7"/>
                    <a:gd name="T10" fmla="*/ 24 w 24"/>
                    <a:gd name="T11" fmla="*/ 4 h 7"/>
                    <a:gd name="T12" fmla="*/ 3 w 24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">
                      <a:moveTo>
                        <a:pt x="3" y="4"/>
                      </a:move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4" y="7"/>
                      </a:lnTo>
                      <a:lnTo>
                        <a:pt x="24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3" name="Freeform 283">
                  <a:extLst>
                    <a:ext uri="{FF2B5EF4-FFF2-40B4-BE49-F238E27FC236}">
                      <a16:creationId xmlns:a16="http://schemas.microsoft.com/office/drawing/2014/main" xmlns="" id="{7B644C10-BDBA-2444-5FC2-B31C3EB06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02414" y="2406651"/>
                  <a:ext cx="296863" cy="11113"/>
                </a:xfrm>
                <a:custGeom>
                  <a:avLst/>
                  <a:gdLst>
                    <a:gd name="T0" fmla="*/ 101 w 187"/>
                    <a:gd name="T1" fmla="*/ 0 h 7"/>
                    <a:gd name="T2" fmla="*/ 101 w 187"/>
                    <a:gd name="T3" fmla="*/ 3 h 7"/>
                    <a:gd name="T4" fmla="*/ 23 w 187"/>
                    <a:gd name="T5" fmla="*/ 3 h 7"/>
                    <a:gd name="T6" fmla="*/ 23 w 187"/>
                    <a:gd name="T7" fmla="*/ 0 h 7"/>
                    <a:gd name="T8" fmla="*/ 0 w 187"/>
                    <a:gd name="T9" fmla="*/ 0 h 7"/>
                    <a:gd name="T10" fmla="*/ 0 w 187"/>
                    <a:gd name="T11" fmla="*/ 7 h 7"/>
                    <a:gd name="T12" fmla="*/ 187 w 187"/>
                    <a:gd name="T13" fmla="*/ 7 h 7"/>
                    <a:gd name="T14" fmla="*/ 187 w 187"/>
                    <a:gd name="T15" fmla="*/ 0 h 7"/>
                    <a:gd name="T16" fmla="*/ 101 w 187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7">
                      <a:moveTo>
                        <a:pt x="101" y="0"/>
                      </a:moveTo>
                      <a:lnTo>
                        <a:pt x="101" y="3"/>
                      </a:lnTo>
                      <a:lnTo>
                        <a:pt x="23" y="3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87" y="7"/>
                      </a:lnTo>
                      <a:lnTo>
                        <a:pt x="187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4" name="Rectangle 284">
                  <a:extLst>
                    <a:ext uri="{FF2B5EF4-FFF2-40B4-BE49-F238E27FC236}">
                      <a16:creationId xmlns:a16="http://schemas.microsoft.com/office/drawing/2014/main" xmlns="" id="{94E9E397-9BFD-5F6E-4620-64B1937B5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0564" y="2406651"/>
                  <a:ext cx="65088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5" name="Rectangle 285">
                  <a:extLst>
                    <a:ext uri="{FF2B5EF4-FFF2-40B4-BE49-F238E27FC236}">
                      <a16:creationId xmlns:a16="http://schemas.microsoft.com/office/drawing/2014/main" xmlns="" id="{76781AD6-D8ED-FD5D-A626-E77D6AECE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29476" y="2406651"/>
                  <a:ext cx="49213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6" name="Rectangle 286">
                  <a:extLst>
                    <a:ext uri="{FF2B5EF4-FFF2-40B4-BE49-F238E27FC236}">
                      <a16:creationId xmlns:a16="http://schemas.microsoft.com/office/drawing/2014/main" xmlns="" id="{D32E52D8-812C-A97D-2FBE-0DCEC660C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447926"/>
                  <a:ext cx="160338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7" name="Rectangle 287">
                  <a:extLst>
                    <a:ext uri="{FF2B5EF4-FFF2-40B4-BE49-F238E27FC236}">
                      <a16:creationId xmlns:a16="http://schemas.microsoft.com/office/drawing/2014/main" xmlns="" id="{6B328568-24E1-D11A-24F1-87344D12A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0564" y="2447926"/>
                  <a:ext cx="258763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8" name="Rectangle 288">
                  <a:extLst>
                    <a:ext uri="{FF2B5EF4-FFF2-40B4-BE49-F238E27FC236}">
                      <a16:creationId xmlns:a16="http://schemas.microsoft.com/office/drawing/2014/main" xmlns="" id="{18BF1F13-CF77-D942-BA80-CF4A00CF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490788"/>
                  <a:ext cx="160338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9" name="Rectangle 292">
                  <a:extLst>
                    <a:ext uri="{FF2B5EF4-FFF2-40B4-BE49-F238E27FC236}">
                      <a16:creationId xmlns:a16="http://schemas.microsoft.com/office/drawing/2014/main" xmlns="" id="{1053307C-48C0-60E5-1857-CD9ECAE3A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2801" y="2532063"/>
                  <a:ext cx="31750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0" name="Rectangle 293">
                  <a:extLst>
                    <a:ext uri="{FF2B5EF4-FFF2-40B4-BE49-F238E27FC236}">
                      <a16:creationId xmlns:a16="http://schemas.microsoft.com/office/drawing/2014/main" xmlns="" id="{3962E339-5E08-2133-BA5F-7867EB725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0351" y="2673351"/>
                  <a:ext cx="15875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1" name="Rectangle 294">
                  <a:extLst>
                    <a:ext uri="{FF2B5EF4-FFF2-40B4-BE49-F238E27FC236}">
                      <a16:creationId xmlns:a16="http://schemas.microsoft.com/office/drawing/2014/main" xmlns="" id="{6D700E7C-76F8-EF87-56A4-9F6829DF3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673351"/>
                  <a:ext cx="3175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2" name="Rectangle 295">
                  <a:extLst>
                    <a:ext uri="{FF2B5EF4-FFF2-40B4-BE49-F238E27FC236}">
                      <a16:creationId xmlns:a16="http://schemas.microsoft.com/office/drawing/2014/main" xmlns="" id="{CF1FBFEA-3ACD-6A16-E10D-38B48AB1E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1514" y="2673351"/>
                  <a:ext cx="13970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3" name="Rectangle 296">
                  <a:extLst>
                    <a:ext uri="{FF2B5EF4-FFF2-40B4-BE49-F238E27FC236}">
                      <a16:creationId xmlns:a16="http://schemas.microsoft.com/office/drawing/2014/main" xmlns="" id="{741E079A-70E4-1853-8BE9-FE3E92191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7176" y="2724151"/>
                  <a:ext cx="161925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4" name="Rectangle 297">
                  <a:extLst>
                    <a:ext uri="{FF2B5EF4-FFF2-40B4-BE49-F238E27FC236}">
                      <a16:creationId xmlns:a16="http://schemas.microsoft.com/office/drawing/2014/main" xmlns="" id="{F35FC4B7-6D71-22ED-00B1-7E6F5FC8A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724151"/>
                  <a:ext cx="3175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5" name="Rectangle 298">
                  <a:extLst>
                    <a:ext uri="{FF2B5EF4-FFF2-40B4-BE49-F238E27FC236}">
                      <a16:creationId xmlns:a16="http://schemas.microsoft.com/office/drawing/2014/main" xmlns="" id="{2D75C35D-2F8A-A5F4-3410-F743BE8CB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1514" y="2724151"/>
                  <a:ext cx="1905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6" name="Rectangle 299">
                  <a:extLst>
                    <a:ext uri="{FF2B5EF4-FFF2-40B4-BE49-F238E27FC236}">
                      <a16:creationId xmlns:a16="http://schemas.microsoft.com/office/drawing/2014/main" xmlns="" id="{B18CA79C-DFEE-0585-93D5-4954FBBD6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10414" y="2724151"/>
                  <a:ext cx="5080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7" name="Rectangle 300">
                  <a:extLst>
                    <a:ext uri="{FF2B5EF4-FFF2-40B4-BE49-F238E27FC236}">
                      <a16:creationId xmlns:a16="http://schemas.microsoft.com/office/drawing/2014/main" xmlns="" id="{41436AE2-E3C1-8331-C394-2E9492FAB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5589" y="2773363"/>
                  <a:ext cx="163513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8" name="Rectangle 301">
                  <a:extLst>
                    <a:ext uri="{FF2B5EF4-FFF2-40B4-BE49-F238E27FC236}">
                      <a16:creationId xmlns:a16="http://schemas.microsoft.com/office/drawing/2014/main" xmlns="" id="{66936597-2C5E-D37E-2587-7B7B7BA7F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773363"/>
                  <a:ext cx="239713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9" name="Rectangle 302">
                  <a:extLst>
                    <a:ext uri="{FF2B5EF4-FFF2-40B4-BE49-F238E27FC236}">
                      <a16:creationId xmlns:a16="http://schemas.microsoft.com/office/drawing/2014/main" xmlns="" id="{33E19659-7001-936F-B1D0-0A463B161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5389" y="2432051"/>
                  <a:ext cx="690563" cy="520700"/>
                </a:xfrm>
                <a:prstGeom prst="rect">
                  <a:avLst/>
                </a:prstGeom>
                <a:solidFill>
                  <a:srgbClr val="3535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0" name="Rectangle 303">
                  <a:extLst>
                    <a:ext uri="{FF2B5EF4-FFF2-40B4-BE49-F238E27FC236}">
                      <a16:creationId xmlns:a16="http://schemas.microsoft.com/office/drawing/2014/main" xmlns="" id="{82C2CE87-9E97-51FA-F34F-9DB6CBA09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5389" y="2432051"/>
                  <a:ext cx="690563" cy="39688"/>
                </a:xfrm>
                <a:prstGeom prst="rect">
                  <a:avLst/>
                </a:pr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1" name="Oval 304">
                  <a:extLst>
                    <a:ext uri="{FF2B5EF4-FFF2-40B4-BE49-F238E27FC236}">
                      <a16:creationId xmlns:a16="http://schemas.microsoft.com/office/drawing/2014/main" xmlns="" id="{8514E10B-F993-B28B-5368-BBCFE4100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2451" y="2438401"/>
                  <a:ext cx="26988" cy="26988"/>
                </a:xfrm>
                <a:prstGeom prst="ellipse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2" name="Oval 305">
                  <a:extLst>
                    <a:ext uri="{FF2B5EF4-FFF2-40B4-BE49-F238E27FC236}">
                      <a16:creationId xmlns:a16="http://schemas.microsoft.com/office/drawing/2014/main" xmlns="" id="{4AA0C5C4-E871-5FD6-0F5B-F95138397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07364" y="2438401"/>
                  <a:ext cx="26988" cy="26988"/>
                </a:xfrm>
                <a:prstGeom prst="ellipse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3" name="Rectangle 327">
                  <a:extLst>
                    <a:ext uri="{FF2B5EF4-FFF2-40B4-BE49-F238E27FC236}">
                      <a16:creationId xmlns:a16="http://schemas.microsoft.com/office/drawing/2014/main" xmlns="" id="{5BBCF0E0-DFBB-1D44-0052-D666E7756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4939" y="2606676"/>
                  <a:ext cx="63500" cy="14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4" name="Rectangle 329">
                  <a:extLst>
                    <a:ext uri="{FF2B5EF4-FFF2-40B4-BE49-F238E27FC236}">
                      <a16:creationId xmlns:a16="http://schemas.microsoft.com/office/drawing/2014/main" xmlns="" id="{B7E89212-C52F-D8C9-65DC-331933CA4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34314" y="2606676"/>
                  <a:ext cx="50800" cy="14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5" name="Freeform 330">
                  <a:extLst>
                    <a:ext uri="{FF2B5EF4-FFF2-40B4-BE49-F238E27FC236}">
                      <a16:creationId xmlns:a16="http://schemas.microsoft.com/office/drawing/2014/main" xmlns="" id="{2CEEFBFB-E5FC-685C-A6F9-ED6659BDD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164" y="2606676"/>
                  <a:ext cx="190500" cy="14288"/>
                </a:xfrm>
                <a:custGeom>
                  <a:avLst/>
                  <a:gdLst>
                    <a:gd name="T0" fmla="*/ 120 w 120"/>
                    <a:gd name="T1" fmla="*/ 0 h 9"/>
                    <a:gd name="T2" fmla="*/ 83 w 120"/>
                    <a:gd name="T3" fmla="*/ 0 h 9"/>
                    <a:gd name="T4" fmla="*/ 83 w 120"/>
                    <a:gd name="T5" fmla="*/ 8 h 9"/>
                    <a:gd name="T6" fmla="*/ 80 w 120"/>
                    <a:gd name="T7" fmla="*/ 8 h 9"/>
                    <a:gd name="T8" fmla="*/ 80 w 120"/>
                    <a:gd name="T9" fmla="*/ 0 h 9"/>
                    <a:gd name="T10" fmla="*/ 0 w 120"/>
                    <a:gd name="T11" fmla="*/ 0 h 9"/>
                    <a:gd name="T12" fmla="*/ 0 w 120"/>
                    <a:gd name="T13" fmla="*/ 9 h 9"/>
                    <a:gd name="T14" fmla="*/ 120 w 120"/>
                    <a:gd name="T15" fmla="*/ 9 h 9"/>
                    <a:gd name="T16" fmla="*/ 120 w 120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9">
                      <a:moveTo>
                        <a:pt x="120" y="0"/>
                      </a:moveTo>
                      <a:lnTo>
                        <a:pt x="83" y="0"/>
                      </a:lnTo>
                      <a:lnTo>
                        <a:pt x="83" y="8"/>
                      </a:lnTo>
                      <a:lnTo>
                        <a:pt x="80" y="8"/>
                      </a:ln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0" y="9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6" name="Freeform 331">
                  <a:extLst>
                    <a:ext uri="{FF2B5EF4-FFF2-40B4-BE49-F238E27FC236}">
                      <a16:creationId xmlns:a16="http://schemas.microsoft.com/office/drawing/2014/main" xmlns="" id="{49771DD1-DB2C-71EF-CAA4-6AE025EF5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4189" y="2606676"/>
                  <a:ext cx="84138" cy="14288"/>
                </a:xfrm>
                <a:custGeom>
                  <a:avLst/>
                  <a:gdLst>
                    <a:gd name="T0" fmla="*/ 0 w 53"/>
                    <a:gd name="T1" fmla="*/ 0 h 9"/>
                    <a:gd name="T2" fmla="*/ 0 w 53"/>
                    <a:gd name="T3" fmla="*/ 9 h 9"/>
                    <a:gd name="T4" fmla="*/ 19 w 53"/>
                    <a:gd name="T5" fmla="*/ 9 h 9"/>
                    <a:gd name="T6" fmla="*/ 19 w 53"/>
                    <a:gd name="T7" fmla="*/ 3 h 9"/>
                    <a:gd name="T8" fmla="*/ 34 w 53"/>
                    <a:gd name="T9" fmla="*/ 3 h 9"/>
                    <a:gd name="T10" fmla="*/ 34 w 53"/>
                    <a:gd name="T11" fmla="*/ 9 h 9"/>
                    <a:gd name="T12" fmla="*/ 53 w 53"/>
                    <a:gd name="T13" fmla="*/ 9 h 9"/>
                    <a:gd name="T14" fmla="*/ 53 w 53"/>
                    <a:gd name="T15" fmla="*/ 0 h 9"/>
                    <a:gd name="T16" fmla="*/ 0 w 53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9" y="9"/>
                      </a:lnTo>
                      <a:lnTo>
                        <a:pt x="19" y="3"/>
                      </a:lnTo>
                      <a:lnTo>
                        <a:pt x="34" y="3"/>
                      </a:lnTo>
                      <a:lnTo>
                        <a:pt x="34" y="9"/>
                      </a:lnTo>
                      <a:lnTo>
                        <a:pt x="53" y="9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7" name="Freeform 332">
                  <a:extLst>
                    <a:ext uri="{FF2B5EF4-FFF2-40B4-BE49-F238E27FC236}">
                      <a16:creationId xmlns:a16="http://schemas.microsoft.com/office/drawing/2014/main" xmlns="" id="{258FBCB2-1DF3-D11F-B8A6-BA643A016A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9839" y="2676526"/>
                  <a:ext cx="87313" cy="17463"/>
                </a:xfrm>
                <a:custGeom>
                  <a:avLst/>
                  <a:gdLst>
                    <a:gd name="T0" fmla="*/ 55 w 55"/>
                    <a:gd name="T1" fmla="*/ 0 h 11"/>
                    <a:gd name="T2" fmla="*/ 0 w 55"/>
                    <a:gd name="T3" fmla="*/ 0 h 11"/>
                    <a:gd name="T4" fmla="*/ 0 w 55"/>
                    <a:gd name="T5" fmla="*/ 11 h 11"/>
                    <a:gd name="T6" fmla="*/ 33 w 55"/>
                    <a:gd name="T7" fmla="*/ 11 h 11"/>
                    <a:gd name="T8" fmla="*/ 33 w 55"/>
                    <a:gd name="T9" fmla="*/ 1 h 11"/>
                    <a:gd name="T10" fmla="*/ 55 w 55"/>
                    <a:gd name="T11" fmla="*/ 1 h 11"/>
                    <a:gd name="T12" fmla="*/ 55 w 5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11">
                      <a:moveTo>
                        <a:pt x="55" y="0"/>
                      </a:move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33" y="11"/>
                      </a:lnTo>
                      <a:lnTo>
                        <a:pt x="33" y="1"/>
                      </a:lnTo>
                      <a:lnTo>
                        <a:pt x="55" y="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8" name="Rectangle 333">
                  <a:extLst>
                    <a:ext uri="{FF2B5EF4-FFF2-40B4-BE49-F238E27FC236}">
                      <a16:creationId xmlns:a16="http://schemas.microsoft.com/office/drawing/2014/main" xmlns="" id="{60F79B5F-6FE1-7D9D-1E7B-D4B218F0B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764" y="2676526"/>
                  <a:ext cx="26988" cy="1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9" name="Freeform 334">
                  <a:extLst>
                    <a:ext uri="{FF2B5EF4-FFF2-40B4-BE49-F238E27FC236}">
                      <a16:creationId xmlns:a16="http://schemas.microsoft.com/office/drawing/2014/main" xmlns="" id="{6410872D-E45D-9703-28BD-C6534D81E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5776" y="2676526"/>
                  <a:ext cx="84138" cy="17463"/>
                </a:xfrm>
                <a:custGeom>
                  <a:avLst/>
                  <a:gdLst>
                    <a:gd name="T0" fmla="*/ 0 w 53"/>
                    <a:gd name="T1" fmla="*/ 0 h 11"/>
                    <a:gd name="T2" fmla="*/ 0 w 53"/>
                    <a:gd name="T3" fmla="*/ 1 h 11"/>
                    <a:gd name="T4" fmla="*/ 21 w 53"/>
                    <a:gd name="T5" fmla="*/ 1 h 11"/>
                    <a:gd name="T6" fmla="*/ 21 w 53"/>
                    <a:gd name="T7" fmla="*/ 11 h 11"/>
                    <a:gd name="T8" fmla="*/ 53 w 53"/>
                    <a:gd name="T9" fmla="*/ 11 h 11"/>
                    <a:gd name="T10" fmla="*/ 53 w 53"/>
                    <a:gd name="T11" fmla="*/ 0 h 11"/>
                    <a:gd name="T12" fmla="*/ 0 w 53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1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21" y="1"/>
                      </a:lnTo>
                      <a:lnTo>
                        <a:pt x="21" y="11"/>
                      </a:lnTo>
                      <a:lnTo>
                        <a:pt x="53" y="11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0" name="Rectangle 336">
                  <a:extLst>
                    <a:ext uri="{FF2B5EF4-FFF2-40B4-BE49-F238E27FC236}">
                      <a16:creationId xmlns:a16="http://schemas.microsoft.com/office/drawing/2014/main" xmlns="" id="{0EE649FD-8F98-5514-B505-B96E9CFBB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6526" y="2781301"/>
                  <a:ext cx="6508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1" name="Rectangle 337">
                  <a:extLst>
                    <a:ext uri="{FF2B5EF4-FFF2-40B4-BE49-F238E27FC236}">
                      <a16:creationId xmlns:a16="http://schemas.microsoft.com/office/drawing/2014/main" xmlns="" id="{82C8CFCF-EE66-A488-D8B3-4B5B257FC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6051" y="2746376"/>
                  <a:ext cx="5556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2" name="Freeform 338">
                  <a:extLst>
                    <a:ext uri="{FF2B5EF4-FFF2-40B4-BE49-F238E27FC236}">
                      <a16:creationId xmlns:a16="http://schemas.microsoft.com/office/drawing/2014/main" xmlns="" id="{B3BAA30C-0C1F-AE56-8222-AEC040D6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9839" y="2746376"/>
                  <a:ext cx="77788" cy="11113"/>
                </a:xfrm>
                <a:custGeom>
                  <a:avLst/>
                  <a:gdLst>
                    <a:gd name="T0" fmla="*/ 0 w 49"/>
                    <a:gd name="T1" fmla="*/ 0 h 7"/>
                    <a:gd name="T2" fmla="*/ 0 w 49"/>
                    <a:gd name="T3" fmla="*/ 7 h 7"/>
                    <a:gd name="T4" fmla="*/ 40 w 49"/>
                    <a:gd name="T5" fmla="*/ 7 h 7"/>
                    <a:gd name="T6" fmla="*/ 40 w 49"/>
                    <a:gd name="T7" fmla="*/ 1 h 7"/>
                    <a:gd name="T8" fmla="*/ 41 w 49"/>
                    <a:gd name="T9" fmla="*/ 1 h 7"/>
                    <a:gd name="T10" fmla="*/ 41 w 49"/>
                    <a:gd name="T11" fmla="*/ 7 h 7"/>
                    <a:gd name="T12" fmla="*/ 49 w 49"/>
                    <a:gd name="T13" fmla="*/ 7 h 7"/>
                    <a:gd name="T14" fmla="*/ 49 w 49"/>
                    <a:gd name="T15" fmla="*/ 0 h 7"/>
                    <a:gd name="T16" fmla="*/ 0 w 49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40" y="7"/>
                      </a:lnTo>
                      <a:lnTo>
                        <a:pt x="40" y="1"/>
                      </a:lnTo>
                      <a:lnTo>
                        <a:pt x="41" y="1"/>
                      </a:lnTo>
                      <a:lnTo>
                        <a:pt x="41" y="7"/>
                      </a:lnTo>
                      <a:lnTo>
                        <a:pt x="49" y="7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3" name="Rectangle 339">
                  <a:extLst>
                    <a:ext uri="{FF2B5EF4-FFF2-40B4-BE49-F238E27FC236}">
                      <a16:creationId xmlns:a16="http://schemas.microsoft.com/office/drawing/2014/main" xmlns="" id="{CB9AA94D-5453-9AF5-0523-1DEB14FA3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9214" y="2746376"/>
                  <a:ext cx="6985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4" name="Rectangle 340">
                  <a:extLst>
                    <a:ext uri="{FF2B5EF4-FFF2-40B4-BE49-F238E27FC236}">
                      <a16:creationId xmlns:a16="http://schemas.microsoft.com/office/drawing/2014/main" xmlns="" id="{3E13F5B4-4C0F-096A-570D-BB056323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9214" y="2781301"/>
                  <a:ext cx="8413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5" name="Rectangle 344">
                  <a:extLst>
                    <a:ext uri="{FF2B5EF4-FFF2-40B4-BE49-F238E27FC236}">
                      <a16:creationId xmlns:a16="http://schemas.microsoft.com/office/drawing/2014/main" xmlns="" id="{C93389BC-AD13-6DAB-FA36-ACE208504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35901" y="2781301"/>
                  <a:ext cx="42863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6" name="Rectangle 345">
                  <a:extLst>
                    <a:ext uri="{FF2B5EF4-FFF2-40B4-BE49-F238E27FC236}">
                      <a16:creationId xmlns:a16="http://schemas.microsoft.com/office/drawing/2014/main" xmlns="" id="{7ABD9A2D-AB7E-E9B8-D8B5-B34A2AC95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9739" y="2746376"/>
                  <a:ext cx="381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7" name="Rectangle 346">
                  <a:extLst>
                    <a:ext uri="{FF2B5EF4-FFF2-40B4-BE49-F238E27FC236}">
                      <a16:creationId xmlns:a16="http://schemas.microsoft.com/office/drawing/2014/main" xmlns="" id="{C56FD000-FF07-5152-B502-EE08CE106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1" y="2746376"/>
                  <a:ext cx="1270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8" name="Rectangle 347">
                  <a:extLst>
                    <a:ext uri="{FF2B5EF4-FFF2-40B4-BE49-F238E27FC236}">
                      <a16:creationId xmlns:a16="http://schemas.microsoft.com/office/drawing/2014/main" xmlns="" id="{CF9FE8FD-48B7-69E5-87FC-9D09D503F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9401" y="2849563"/>
                  <a:ext cx="1270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9" name="Rectangle 348">
                  <a:extLst>
                    <a:ext uri="{FF2B5EF4-FFF2-40B4-BE49-F238E27FC236}">
                      <a16:creationId xmlns:a16="http://schemas.microsoft.com/office/drawing/2014/main" xmlns="" id="{1DF7B6E7-AF8C-2323-8579-AD6D42E45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1801" y="2849563"/>
                  <a:ext cx="12541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0" name="Rectangle 349">
                  <a:extLst>
                    <a:ext uri="{FF2B5EF4-FFF2-40B4-BE49-F238E27FC236}">
                      <a16:creationId xmlns:a16="http://schemas.microsoft.com/office/drawing/2014/main" xmlns="" id="{CCB2036F-00B1-EED9-C882-049B6B28F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1" y="2781301"/>
                  <a:ext cx="12858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1" name="Rectangle 350">
                  <a:extLst>
                    <a:ext uri="{FF2B5EF4-FFF2-40B4-BE49-F238E27FC236}">
                      <a16:creationId xmlns:a16="http://schemas.microsoft.com/office/drawing/2014/main" xmlns="" id="{63046130-02C6-626C-625B-514C52453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9739" y="2781301"/>
                  <a:ext cx="38100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2" name="Rectangle 352">
                  <a:extLst>
                    <a:ext uri="{FF2B5EF4-FFF2-40B4-BE49-F238E27FC236}">
                      <a16:creationId xmlns:a16="http://schemas.microsoft.com/office/drawing/2014/main" xmlns="" id="{34B13D60-2853-B446-DBF0-76CD635C3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9751" y="2746376"/>
                  <a:ext cx="3016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3" name="Rectangle 354">
                  <a:extLst>
                    <a:ext uri="{FF2B5EF4-FFF2-40B4-BE49-F238E27FC236}">
                      <a16:creationId xmlns:a16="http://schemas.microsoft.com/office/drawing/2014/main" xmlns="" id="{B1205A7E-E856-17ED-4F37-F7739DE6D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9751" y="2781301"/>
                  <a:ext cx="30163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4" name="Freeform 355">
                  <a:extLst>
                    <a:ext uri="{FF2B5EF4-FFF2-40B4-BE49-F238E27FC236}">
                      <a16:creationId xmlns:a16="http://schemas.microsoft.com/office/drawing/2014/main" xmlns="" id="{9D1EF693-3A80-93E0-F673-7806F07D9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026" y="2811463"/>
                  <a:ext cx="82550" cy="15875"/>
                </a:xfrm>
                <a:custGeom>
                  <a:avLst/>
                  <a:gdLst>
                    <a:gd name="T0" fmla="*/ 0 w 52"/>
                    <a:gd name="T1" fmla="*/ 0 h 10"/>
                    <a:gd name="T2" fmla="*/ 0 w 52"/>
                    <a:gd name="T3" fmla="*/ 0 h 10"/>
                    <a:gd name="T4" fmla="*/ 21 w 52"/>
                    <a:gd name="T5" fmla="*/ 0 h 10"/>
                    <a:gd name="T6" fmla="*/ 21 w 52"/>
                    <a:gd name="T7" fmla="*/ 10 h 10"/>
                    <a:gd name="T8" fmla="*/ 52 w 52"/>
                    <a:gd name="T9" fmla="*/ 10 h 10"/>
                    <a:gd name="T10" fmla="*/ 52 w 52"/>
                    <a:gd name="T11" fmla="*/ 0 h 10"/>
                    <a:gd name="T12" fmla="*/ 0 w 52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52" y="10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5" name="Rectangle 357">
                  <a:extLst>
                    <a:ext uri="{FF2B5EF4-FFF2-40B4-BE49-F238E27FC236}">
                      <a16:creationId xmlns:a16="http://schemas.microsoft.com/office/drawing/2014/main" xmlns="" id="{BE5AB363-23DA-8980-00F8-49261AA22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1" y="2879726"/>
                  <a:ext cx="12541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6" name="Rectangle 358">
                  <a:extLst>
                    <a:ext uri="{FF2B5EF4-FFF2-40B4-BE49-F238E27FC236}">
                      <a16:creationId xmlns:a16="http://schemas.microsoft.com/office/drawing/2014/main" xmlns="" id="{9CF9D317-916F-87CC-E9E0-B3AD66B7E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1" y="2916238"/>
                  <a:ext cx="127000" cy="6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7" name="Rectangle 364">
                  <a:extLst>
                    <a:ext uri="{FF2B5EF4-FFF2-40B4-BE49-F238E27FC236}">
                      <a16:creationId xmlns:a16="http://schemas.microsoft.com/office/drawing/2014/main" xmlns="" id="{5E10ACE7-EA03-A406-5964-24FB3C169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8251" y="2511426"/>
                  <a:ext cx="95250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8" name="Rectangle 365">
                  <a:extLst>
                    <a:ext uri="{FF2B5EF4-FFF2-40B4-BE49-F238E27FC236}">
                      <a16:creationId xmlns:a16="http://schemas.microsoft.com/office/drawing/2014/main" xmlns="" id="{6709226E-F3A1-F9B5-3C10-CE455210C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6201" y="2511426"/>
                  <a:ext cx="52388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9" name="Rectangle 366">
                  <a:extLst>
                    <a:ext uri="{FF2B5EF4-FFF2-40B4-BE49-F238E27FC236}">
                      <a16:creationId xmlns:a16="http://schemas.microsoft.com/office/drawing/2014/main" xmlns="" id="{A212AE31-353E-EFA8-3466-E5868B3EE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511426"/>
                  <a:ext cx="125413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0" name="Freeform 367">
                  <a:extLst>
                    <a:ext uri="{FF2B5EF4-FFF2-40B4-BE49-F238E27FC236}">
                      <a16:creationId xmlns:a16="http://schemas.microsoft.com/office/drawing/2014/main" xmlns="" id="{B7FCC016-66E9-CF09-ED0C-72E657930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164" y="2511426"/>
                  <a:ext cx="190500" cy="12700"/>
                </a:xfrm>
                <a:custGeom>
                  <a:avLst/>
                  <a:gdLst>
                    <a:gd name="T0" fmla="*/ 120 w 120"/>
                    <a:gd name="T1" fmla="*/ 8 h 8"/>
                    <a:gd name="T2" fmla="*/ 120 w 120"/>
                    <a:gd name="T3" fmla="*/ 0 h 8"/>
                    <a:gd name="T4" fmla="*/ 0 w 120"/>
                    <a:gd name="T5" fmla="*/ 0 h 8"/>
                    <a:gd name="T6" fmla="*/ 0 w 120"/>
                    <a:gd name="T7" fmla="*/ 8 h 8"/>
                    <a:gd name="T8" fmla="*/ 19 w 120"/>
                    <a:gd name="T9" fmla="*/ 8 h 8"/>
                    <a:gd name="T10" fmla="*/ 19 w 120"/>
                    <a:gd name="T11" fmla="*/ 2 h 8"/>
                    <a:gd name="T12" fmla="*/ 22 w 120"/>
                    <a:gd name="T13" fmla="*/ 2 h 8"/>
                    <a:gd name="T14" fmla="*/ 22 w 120"/>
                    <a:gd name="T15" fmla="*/ 8 h 8"/>
                    <a:gd name="T16" fmla="*/ 120 w 120"/>
                    <a:gd name="T1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8">
                      <a:moveTo>
                        <a:pt x="120" y="8"/>
                      </a:moveTo>
                      <a:lnTo>
                        <a:pt x="120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9" y="8"/>
                      </a:lnTo>
                      <a:lnTo>
                        <a:pt x="19" y="2"/>
                      </a:lnTo>
                      <a:lnTo>
                        <a:pt x="22" y="2"/>
                      </a:lnTo>
                      <a:lnTo>
                        <a:pt x="22" y="8"/>
                      </a:lnTo>
                      <a:lnTo>
                        <a:pt x="120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451" name="Freeform 368">
              <a:extLst>
                <a:ext uri="{FF2B5EF4-FFF2-40B4-BE49-F238E27FC236}">
                  <a16:creationId xmlns:a16="http://schemas.microsoft.com/office/drawing/2014/main" xmlns="" id="{969D6E51-F59D-0A05-2AFA-07B49F53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283" y="2982737"/>
              <a:ext cx="87313" cy="12700"/>
            </a:xfrm>
            <a:custGeom>
              <a:avLst/>
              <a:gdLst>
                <a:gd name="T0" fmla="*/ 0 w 55"/>
                <a:gd name="T1" fmla="*/ 0 h 8"/>
                <a:gd name="T2" fmla="*/ 0 w 55"/>
                <a:gd name="T3" fmla="*/ 8 h 8"/>
                <a:gd name="T4" fmla="*/ 20 w 55"/>
                <a:gd name="T5" fmla="*/ 8 h 8"/>
                <a:gd name="T6" fmla="*/ 20 w 55"/>
                <a:gd name="T7" fmla="*/ 6 h 8"/>
                <a:gd name="T8" fmla="*/ 22 w 55"/>
                <a:gd name="T9" fmla="*/ 6 h 8"/>
                <a:gd name="T10" fmla="*/ 22 w 55"/>
                <a:gd name="T11" fmla="*/ 8 h 8"/>
                <a:gd name="T12" fmla="*/ 55 w 55"/>
                <a:gd name="T13" fmla="*/ 8 h 8"/>
                <a:gd name="T14" fmla="*/ 55 w 55"/>
                <a:gd name="T15" fmla="*/ 0 h 8"/>
                <a:gd name="T16" fmla="*/ 0 w 5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8">
                  <a:moveTo>
                    <a:pt x="0" y="0"/>
                  </a:moveTo>
                  <a:lnTo>
                    <a:pt x="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48" name="Picture 747">
            <a:extLst>
              <a:ext uri="{FF2B5EF4-FFF2-40B4-BE49-F238E27FC236}">
                <a16:creationId xmlns:a16="http://schemas.microsoft.com/office/drawing/2014/main" xmlns="" id="{EFC57D5A-0D00-860C-10A5-8FD493A73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2444" y="1276786"/>
            <a:ext cx="3879575" cy="2524364"/>
          </a:xfrm>
          <a:prstGeom prst="rect">
            <a:avLst/>
          </a:prstGeom>
        </p:spPr>
      </p:pic>
      <p:pic>
        <p:nvPicPr>
          <p:cNvPr id="750" name="Picture 749">
            <a:extLst>
              <a:ext uri="{FF2B5EF4-FFF2-40B4-BE49-F238E27FC236}">
                <a16:creationId xmlns:a16="http://schemas.microsoft.com/office/drawing/2014/main" xmlns="" id="{D8725E5D-D648-C527-CEEF-5566CC69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86" y="3733462"/>
            <a:ext cx="3698962" cy="2338201"/>
          </a:xfrm>
          <a:prstGeom prst="rect">
            <a:avLst/>
          </a:prstGeom>
        </p:spPr>
      </p:pic>
      <p:pic>
        <p:nvPicPr>
          <p:cNvPr id="751" name="Picture 750">
            <a:extLst>
              <a:ext uri="{FF2B5EF4-FFF2-40B4-BE49-F238E27FC236}">
                <a16:creationId xmlns:a16="http://schemas.microsoft.com/office/drawing/2014/main" xmlns="" id="{85CD3310-84A4-7A48-62E0-83ADDE2D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2" y="1209098"/>
            <a:ext cx="3879575" cy="2524364"/>
          </a:xfrm>
          <a:prstGeom prst="rect">
            <a:avLst/>
          </a:prstGeom>
        </p:spPr>
      </p:pic>
      <p:pic>
        <p:nvPicPr>
          <p:cNvPr id="752" name="Picture 751">
            <a:extLst>
              <a:ext uri="{FF2B5EF4-FFF2-40B4-BE49-F238E27FC236}">
                <a16:creationId xmlns:a16="http://schemas.microsoft.com/office/drawing/2014/main" xmlns="" id="{3BF28145-B7B1-A568-AE3B-7E5C878BB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4161" y="4022276"/>
            <a:ext cx="3879575" cy="2524364"/>
          </a:xfrm>
          <a:prstGeom prst="rect">
            <a:avLst/>
          </a:prstGeom>
        </p:spPr>
      </p:pic>
      <p:sp>
        <p:nvSpPr>
          <p:cNvPr id="753" name="TextBox 752">
            <a:extLst>
              <a:ext uri="{FF2B5EF4-FFF2-40B4-BE49-F238E27FC236}">
                <a16:creationId xmlns:a16="http://schemas.microsoft.com/office/drawing/2014/main" xmlns="" id="{23C11998-8E81-69D3-3DED-D96C1FA48565}"/>
              </a:ext>
            </a:extLst>
          </p:cNvPr>
          <p:cNvSpPr txBox="1"/>
          <p:nvPr/>
        </p:nvSpPr>
        <p:spPr>
          <a:xfrm>
            <a:off x="8914152" y="2262069"/>
            <a:ext cx="25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Contains information about the document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xmlns="" id="{9D85AB5B-1209-7A8F-5893-C23236CF3C66}"/>
              </a:ext>
            </a:extLst>
          </p:cNvPr>
          <p:cNvSpPr txBox="1"/>
          <p:nvPr/>
        </p:nvSpPr>
        <p:spPr>
          <a:xfrm>
            <a:off x="9063026" y="4864088"/>
            <a:ext cx="252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scadia Code" panose="020B0609020000020004" pitchFamily="49" charset="0"/>
              </a:rPr>
              <a:t>&lt;title&gt; is an important element in &lt;head&gt; section.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Cascadia Code" panose="020B0609020000020004" pitchFamily="49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xmlns="" id="{C40591C3-C915-B62C-C56C-0C8218E5CD77}"/>
              </a:ext>
            </a:extLst>
          </p:cNvPr>
          <p:cNvSpPr txBox="1"/>
          <p:nvPr/>
        </p:nvSpPr>
        <p:spPr>
          <a:xfrm>
            <a:off x="668057" y="2025459"/>
            <a:ext cx="300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Used to add external resources such as style sheets and scripts.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xmlns="" id="{4AD6C579-6D88-359E-BE9C-947864EA5C66}"/>
              </a:ext>
            </a:extLst>
          </p:cNvPr>
          <p:cNvSpPr txBox="1"/>
          <p:nvPr/>
        </p:nvSpPr>
        <p:spPr>
          <a:xfrm>
            <a:off x="530225" y="4498394"/>
            <a:ext cx="276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This section’s contents are not rendered on the web page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73C545-C8F4-473B-EC10-91F780A0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1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/>
      <p:bldP spid="754" grpId="0"/>
      <p:bldP spid="757" grpId="0"/>
      <p:bldP spid="7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&lt;body&gt; </a:t>
            </a:r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element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267878"/>
            <a:ext cx="10515600" cy="460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DF02422-7EF5-3756-54E5-A61D361C4C2E}"/>
              </a:ext>
            </a:extLst>
          </p:cNvPr>
          <p:cNvGrpSpPr/>
          <p:nvPr/>
        </p:nvGrpSpPr>
        <p:grpSpPr>
          <a:xfrm>
            <a:off x="1516406" y="1526856"/>
            <a:ext cx="5352188" cy="3334928"/>
            <a:chOff x="2551825" y="1526856"/>
            <a:chExt cx="5352188" cy="3334928"/>
          </a:xfrm>
        </p:grpSpPr>
        <p:sp>
          <p:nvSpPr>
            <p:cNvPr id="4" name="Freeform 474">
              <a:extLst>
                <a:ext uri="{FF2B5EF4-FFF2-40B4-BE49-F238E27FC236}">
                  <a16:creationId xmlns:a16="http://schemas.microsoft.com/office/drawing/2014/main" xmlns="" id="{64AAF496-4735-C91F-689F-BCD025A30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825" y="1526856"/>
              <a:ext cx="5352188" cy="3334928"/>
            </a:xfrm>
            <a:custGeom>
              <a:avLst/>
              <a:gdLst>
                <a:gd name="T0" fmla="*/ 0 w 2905"/>
                <a:gd name="T1" fmla="*/ 0 h 1810"/>
                <a:gd name="T2" fmla="*/ 2905 w 2905"/>
                <a:gd name="T3" fmla="*/ 92 h 1810"/>
                <a:gd name="T4" fmla="*/ 2789 w 2905"/>
                <a:gd name="T5" fmla="*/ 1810 h 1810"/>
                <a:gd name="T6" fmla="*/ 33 w 2905"/>
                <a:gd name="T7" fmla="*/ 1781 h 1810"/>
                <a:gd name="T8" fmla="*/ 0 w 2905"/>
                <a:gd name="T9" fmla="*/ 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1810">
                  <a:moveTo>
                    <a:pt x="0" y="0"/>
                  </a:moveTo>
                  <a:lnTo>
                    <a:pt x="2905" y="92"/>
                  </a:lnTo>
                  <a:lnTo>
                    <a:pt x="2789" y="1810"/>
                  </a:lnTo>
                  <a:lnTo>
                    <a:pt x="33" y="1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204EFAA4-B1DE-F823-3589-A9D7CC3A2E59}"/>
                </a:ext>
              </a:extLst>
            </p:cNvPr>
            <p:cNvGrpSpPr/>
            <p:nvPr/>
          </p:nvGrpSpPr>
          <p:grpSpPr>
            <a:xfrm>
              <a:off x="4957267" y="1827183"/>
              <a:ext cx="2689912" cy="1700630"/>
              <a:chOff x="5881688" y="1712913"/>
              <a:chExt cx="2317750" cy="1389063"/>
            </a:xfrm>
          </p:grpSpPr>
          <p:sp>
            <p:nvSpPr>
              <p:cNvPr id="16" name="Freeform 490">
                <a:extLst>
                  <a:ext uri="{FF2B5EF4-FFF2-40B4-BE49-F238E27FC236}">
                    <a16:creationId xmlns:a16="http://schemas.microsoft.com/office/drawing/2014/main" xmlns="" id="{AB4FFF70-7358-44A8-7EED-90824E7F4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26" y="1727201"/>
                <a:ext cx="504825" cy="184150"/>
              </a:xfrm>
              <a:custGeom>
                <a:avLst/>
                <a:gdLst>
                  <a:gd name="T0" fmla="*/ 121 w 663"/>
                  <a:gd name="T1" fmla="*/ 0 h 243"/>
                  <a:gd name="T2" fmla="*/ 541 w 663"/>
                  <a:gd name="T3" fmla="*/ 0 h 243"/>
                  <a:gd name="T4" fmla="*/ 663 w 663"/>
                  <a:gd name="T5" fmla="*/ 121 h 243"/>
                  <a:gd name="T6" fmla="*/ 663 w 663"/>
                  <a:gd name="T7" fmla="*/ 121 h 243"/>
                  <a:gd name="T8" fmla="*/ 541 w 663"/>
                  <a:gd name="T9" fmla="*/ 243 h 243"/>
                  <a:gd name="T10" fmla="*/ 121 w 663"/>
                  <a:gd name="T11" fmla="*/ 243 h 243"/>
                  <a:gd name="T12" fmla="*/ 0 w 663"/>
                  <a:gd name="T13" fmla="*/ 121 h 243"/>
                  <a:gd name="T14" fmla="*/ 0 w 663"/>
                  <a:gd name="T15" fmla="*/ 121 h 243"/>
                  <a:gd name="T16" fmla="*/ 121 w 663"/>
                  <a:gd name="T17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243">
                    <a:moveTo>
                      <a:pt x="121" y="0"/>
                    </a:moveTo>
                    <a:lnTo>
                      <a:pt x="541" y="0"/>
                    </a:lnTo>
                    <a:cubicBezTo>
                      <a:pt x="608" y="0"/>
                      <a:pt x="663" y="55"/>
                      <a:pt x="663" y="121"/>
                    </a:cubicBezTo>
                    <a:lnTo>
                      <a:pt x="663" y="121"/>
                    </a:lnTo>
                    <a:cubicBezTo>
                      <a:pt x="663" y="188"/>
                      <a:pt x="608" y="243"/>
                      <a:pt x="541" y="243"/>
                    </a:cubicBezTo>
                    <a:lnTo>
                      <a:pt x="121" y="243"/>
                    </a:lnTo>
                    <a:cubicBezTo>
                      <a:pt x="54" y="243"/>
                      <a:pt x="0" y="188"/>
                      <a:pt x="0" y="121"/>
                    </a:cubicBez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close/>
                  </a:path>
                </a:pathLst>
              </a:cu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491">
                <a:extLst>
                  <a:ext uri="{FF2B5EF4-FFF2-40B4-BE49-F238E27FC236}">
                    <a16:creationId xmlns:a16="http://schemas.microsoft.com/office/drawing/2014/main" xmlns="" id="{16BAE285-2C7B-D282-E6AD-811FA8ABB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1688" y="1811338"/>
                <a:ext cx="2317750" cy="1290638"/>
              </a:xfrm>
              <a:custGeom>
                <a:avLst/>
                <a:gdLst>
                  <a:gd name="T0" fmla="*/ 80 w 3042"/>
                  <a:gd name="T1" fmla="*/ 0 h 1858"/>
                  <a:gd name="T2" fmla="*/ 2962 w 3042"/>
                  <a:gd name="T3" fmla="*/ 0 h 1858"/>
                  <a:gd name="T4" fmla="*/ 3042 w 3042"/>
                  <a:gd name="T5" fmla="*/ 80 h 1858"/>
                  <a:gd name="T6" fmla="*/ 3042 w 3042"/>
                  <a:gd name="T7" fmla="*/ 1778 h 1858"/>
                  <a:gd name="T8" fmla="*/ 2962 w 3042"/>
                  <a:gd name="T9" fmla="*/ 1858 h 1858"/>
                  <a:gd name="T10" fmla="*/ 80 w 3042"/>
                  <a:gd name="T11" fmla="*/ 1858 h 1858"/>
                  <a:gd name="T12" fmla="*/ 0 w 3042"/>
                  <a:gd name="T13" fmla="*/ 1778 h 1858"/>
                  <a:gd name="T14" fmla="*/ 0 w 3042"/>
                  <a:gd name="T15" fmla="*/ 80 h 1858"/>
                  <a:gd name="T16" fmla="*/ 80 w 3042"/>
                  <a:gd name="T17" fmla="*/ 0 h 1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42" h="1858">
                    <a:moveTo>
                      <a:pt x="80" y="0"/>
                    </a:moveTo>
                    <a:lnTo>
                      <a:pt x="2962" y="0"/>
                    </a:lnTo>
                    <a:cubicBezTo>
                      <a:pt x="3006" y="0"/>
                      <a:pt x="3042" y="36"/>
                      <a:pt x="3042" y="80"/>
                    </a:cubicBezTo>
                    <a:lnTo>
                      <a:pt x="3042" y="1778"/>
                    </a:lnTo>
                    <a:cubicBezTo>
                      <a:pt x="3042" y="1822"/>
                      <a:pt x="3006" y="1858"/>
                      <a:pt x="2962" y="1858"/>
                    </a:cubicBezTo>
                    <a:lnTo>
                      <a:pt x="80" y="1858"/>
                    </a:lnTo>
                    <a:cubicBezTo>
                      <a:pt x="36" y="1858"/>
                      <a:pt x="0" y="1822"/>
                      <a:pt x="0" y="1778"/>
                    </a:cubicBezTo>
                    <a:lnTo>
                      <a:pt x="0" y="80"/>
                    </a:lnTo>
                    <a:cubicBezTo>
                      <a:pt x="0" y="36"/>
                      <a:pt x="36" y="0"/>
                      <a:pt x="80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493">
                <a:extLst>
                  <a:ext uri="{FF2B5EF4-FFF2-40B4-BE49-F238E27FC236}">
                    <a16:creationId xmlns:a16="http://schemas.microsoft.com/office/drawing/2014/main" xmlns="" id="{8FD6E2C8-3B7E-E6C4-5090-48ADCCC1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51" y="1712913"/>
                <a:ext cx="504825" cy="184150"/>
              </a:xfrm>
              <a:custGeom>
                <a:avLst/>
                <a:gdLst>
                  <a:gd name="T0" fmla="*/ 122 w 663"/>
                  <a:gd name="T1" fmla="*/ 0 h 242"/>
                  <a:gd name="T2" fmla="*/ 542 w 663"/>
                  <a:gd name="T3" fmla="*/ 0 h 242"/>
                  <a:gd name="T4" fmla="*/ 663 w 663"/>
                  <a:gd name="T5" fmla="*/ 121 h 242"/>
                  <a:gd name="T6" fmla="*/ 663 w 663"/>
                  <a:gd name="T7" fmla="*/ 121 h 242"/>
                  <a:gd name="T8" fmla="*/ 542 w 663"/>
                  <a:gd name="T9" fmla="*/ 242 h 242"/>
                  <a:gd name="T10" fmla="*/ 122 w 663"/>
                  <a:gd name="T11" fmla="*/ 242 h 242"/>
                  <a:gd name="T12" fmla="*/ 0 w 663"/>
                  <a:gd name="T13" fmla="*/ 121 h 242"/>
                  <a:gd name="T14" fmla="*/ 0 w 663"/>
                  <a:gd name="T15" fmla="*/ 121 h 242"/>
                  <a:gd name="T16" fmla="*/ 122 w 663"/>
                  <a:gd name="T1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242">
                    <a:moveTo>
                      <a:pt x="122" y="0"/>
                    </a:moveTo>
                    <a:lnTo>
                      <a:pt x="542" y="0"/>
                    </a:lnTo>
                    <a:cubicBezTo>
                      <a:pt x="609" y="0"/>
                      <a:pt x="663" y="54"/>
                      <a:pt x="663" y="121"/>
                    </a:cubicBezTo>
                    <a:lnTo>
                      <a:pt x="663" y="121"/>
                    </a:lnTo>
                    <a:cubicBezTo>
                      <a:pt x="663" y="188"/>
                      <a:pt x="609" y="242"/>
                      <a:pt x="542" y="242"/>
                    </a:cubicBezTo>
                    <a:lnTo>
                      <a:pt x="122" y="242"/>
                    </a:lnTo>
                    <a:cubicBezTo>
                      <a:pt x="55" y="242"/>
                      <a:pt x="0" y="188"/>
                      <a:pt x="0" y="121"/>
                    </a:cubicBezTo>
                    <a:lnTo>
                      <a:pt x="0" y="121"/>
                    </a:lnTo>
                    <a:cubicBezTo>
                      <a:pt x="0" y="54"/>
                      <a:pt x="55" y="0"/>
                      <a:pt x="122" y="0"/>
                    </a:cubicBezTo>
                    <a:close/>
                  </a:path>
                </a:pathLst>
              </a:custGeom>
              <a:solidFill>
                <a:srgbClr val="313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494">
                <a:extLst>
                  <a:ext uri="{FF2B5EF4-FFF2-40B4-BE49-F238E27FC236}">
                    <a16:creationId xmlns:a16="http://schemas.microsoft.com/office/drawing/2014/main" xmlns="" id="{B3681369-F9EC-1A95-AD22-8D2718F4D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2601" y="1751013"/>
                <a:ext cx="106363" cy="106363"/>
              </a:xfrm>
              <a:prstGeom prst="ellipse">
                <a:avLst/>
              </a:pr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495">
                <a:extLst>
                  <a:ext uri="{FF2B5EF4-FFF2-40B4-BE49-F238E27FC236}">
                    <a16:creationId xmlns:a16="http://schemas.microsoft.com/office/drawing/2014/main" xmlns="" id="{B20FCCD3-F689-ECD5-6D8C-261F345A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4363" y="1773238"/>
                <a:ext cx="60325" cy="61913"/>
              </a:xfrm>
              <a:prstGeom prst="ellipse">
                <a:avLst/>
              </a:pr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496">
                <a:extLst>
                  <a:ext uri="{FF2B5EF4-FFF2-40B4-BE49-F238E27FC236}">
                    <a16:creationId xmlns:a16="http://schemas.microsoft.com/office/drawing/2014/main" xmlns="" id="{D62C98FA-5A98-1D17-6389-89158FABF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6138" y="1743076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497">
                <a:extLst>
                  <a:ext uri="{FF2B5EF4-FFF2-40B4-BE49-F238E27FC236}">
                    <a16:creationId xmlns:a16="http://schemas.microsoft.com/office/drawing/2014/main" xmlns="" id="{AC287A88-46F8-DBBD-1A1D-9B696F601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701" y="1789113"/>
                <a:ext cx="31750" cy="31750"/>
              </a:xfrm>
              <a:prstGeom prst="ellipse">
                <a:avLst/>
              </a:prstGeom>
              <a:solidFill>
                <a:srgbClr val="EF32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Freeform 616">
              <a:extLst>
                <a:ext uri="{FF2B5EF4-FFF2-40B4-BE49-F238E27FC236}">
                  <a16:creationId xmlns:a16="http://schemas.microsoft.com/office/drawing/2014/main" xmlns="" id="{B85C4390-F499-C9B6-9460-A6C1986F4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9647" y="1597791"/>
              <a:ext cx="652212" cy="305855"/>
            </a:xfrm>
            <a:custGeom>
              <a:avLst/>
              <a:gdLst>
                <a:gd name="T0" fmla="*/ 228 w 736"/>
                <a:gd name="T1" fmla="*/ 0 h 347"/>
                <a:gd name="T2" fmla="*/ 282 w 736"/>
                <a:gd name="T3" fmla="*/ 94 h 347"/>
                <a:gd name="T4" fmla="*/ 264 w 736"/>
                <a:gd name="T5" fmla="*/ 104 h 347"/>
                <a:gd name="T6" fmla="*/ 210 w 736"/>
                <a:gd name="T7" fmla="*/ 11 h 347"/>
                <a:gd name="T8" fmla="*/ 228 w 736"/>
                <a:gd name="T9" fmla="*/ 0 h 347"/>
                <a:gd name="T10" fmla="*/ 5 w 736"/>
                <a:gd name="T11" fmla="*/ 318 h 347"/>
                <a:gd name="T12" fmla="*/ 48 w 736"/>
                <a:gd name="T13" fmla="*/ 327 h 347"/>
                <a:gd name="T14" fmla="*/ 43 w 736"/>
                <a:gd name="T15" fmla="*/ 347 h 347"/>
                <a:gd name="T16" fmla="*/ 0 w 736"/>
                <a:gd name="T17" fmla="*/ 338 h 347"/>
                <a:gd name="T18" fmla="*/ 5 w 736"/>
                <a:gd name="T19" fmla="*/ 318 h 347"/>
                <a:gd name="T20" fmla="*/ 736 w 736"/>
                <a:gd name="T21" fmla="*/ 119 h 347"/>
                <a:gd name="T22" fmla="*/ 704 w 736"/>
                <a:gd name="T23" fmla="*/ 154 h 347"/>
                <a:gd name="T24" fmla="*/ 689 w 736"/>
                <a:gd name="T25" fmla="*/ 140 h 347"/>
                <a:gd name="T26" fmla="*/ 721 w 736"/>
                <a:gd name="T27" fmla="*/ 105 h 347"/>
                <a:gd name="T28" fmla="*/ 736 w 736"/>
                <a:gd name="T29" fmla="*/ 119 h 347"/>
                <a:gd name="T30" fmla="*/ 736 w 736"/>
                <a:gd name="T31" fmla="*/ 11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347">
                  <a:moveTo>
                    <a:pt x="228" y="0"/>
                  </a:moveTo>
                  <a:lnTo>
                    <a:pt x="282" y="94"/>
                  </a:lnTo>
                  <a:lnTo>
                    <a:pt x="264" y="104"/>
                  </a:lnTo>
                  <a:lnTo>
                    <a:pt x="210" y="11"/>
                  </a:lnTo>
                  <a:lnTo>
                    <a:pt x="228" y="0"/>
                  </a:lnTo>
                  <a:close/>
                  <a:moveTo>
                    <a:pt x="5" y="318"/>
                  </a:moveTo>
                  <a:lnTo>
                    <a:pt x="48" y="327"/>
                  </a:lnTo>
                  <a:lnTo>
                    <a:pt x="43" y="347"/>
                  </a:lnTo>
                  <a:lnTo>
                    <a:pt x="0" y="338"/>
                  </a:lnTo>
                  <a:lnTo>
                    <a:pt x="5" y="318"/>
                  </a:lnTo>
                  <a:close/>
                  <a:moveTo>
                    <a:pt x="736" y="119"/>
                  </a:moveTo>
                  <a:lnTo>
                    <a:pt x="704" y="154"/>
                  </a:lnTo>
                  <a:lnTo>
                    <a:pt x="689" y="140"/>
                  </a:lnTo>
                  <a:lnTo>
                    <a:pt x="721" y="105"/>
                  </a:lnTo>
                  <a:lnTo>
                    <a:pt x="736" y="119"/>
                  </a:lnTo>
                  <a:lnTo>
                    <a:pt x="736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7BEA1AAD-9354-65FE-421C-15BCFBCED6C8}"/>
                </a:ext>
              </a:extLst>
            </p:cNvPr>
            <p:cNvGrpSpPr/>
            <p:nvPr/>
          </p:nvGrpSpPr>
          <p:grpSpPr>
            <a:xfrm>
              <a:off x="5069145" y="2071964"/>
              <a:ext cx="2442671" cy="1344139"/>
              <a:chOff x="6337301" y="2266951"/>
              <a:chExt cx="936625" cy="704850"/>
            </a:xfrm>
          </p:grpSpPr>
          <p:sp>
            <p:nvSpPr>
              <p:cNvPr id="10" name="Rectangle 271">
                <a:extLst>
                  <a:ext uri="{FF2B5EF4-FFF2-40B4-BE49-F238E27FC236}">
                    <a16:creationId xmlns:a16="http://schemas.microsoft.com/office/drawing/2014/main" xmlns="" id="{0AB1D8B1-66D7-052B-A832-EE61F718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7301" y="2266951"/>
                <a:ext cx="936625" cy="704850"/>
              </a:xfrm>
              <a:prstGeom prst="rect">
                <a:avLst/>
              </a:pr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272">
                <a:extLst>
                  <a:ext uri="{FF2B5EF4-FFF2-40B4-BE49-F238E27FC236}">
                    <a16:creationId xmlns:a16="http://schemas.microsoft.com/office/drawing/2014/main" xmlns="" id="{BA94B6C2-81BE-7DE5-D35C-4FCBA8F53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7301" y="2266951"/>
                <a:ext cx="936625" cy="523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273">
                <a:extLst>
                  <a:ext uri="{FF2B5EF4-FFF2-40B4-BE49-F238E27FC236}">
                    <a16:creationId xmlns:a16="http://schemas.microsoft.com/office/drawing/2014/main" xmlns="" id="{B95E0570-D32B-8388-8C84-E88C0A594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8201" y="2274888"/>
                <a:ext cx="36513" cy="36513"/>
              </a:xfrm>
              <a:prstGeom prst="ellipse">
                <a:avLst/>
              </a:prstGeom>
              <a:solidFill>
                <a:srgbClr val="FF5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274">
                <a:extLst>
                  <a:ext uri="{FF2B5EF4-FFF2-40B4-BE49-F238E27FC236}">
                    <a16:creationId xmlns:a16="http://schemas.microsoft.com/office/drawing/2014/main" xmlns="" id="{F86D287A-C5E0-F18B-2ECE-99AA2916F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1" y="2274888"/>
                <a:ext cx="36513" cy="36513"/>
              </a:xfrm>
              <a:prstGeom prst="ellipse">
                <a:avLst/>
              </a:prstGeom>
              <a:solidFill>
                <a:srgbClr val="889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275">
                <a:extLst>
                  <a:ext uri="{FF2B5EF4-FFF2-40B4-BE49-F238E27FC236}">
                    <a16:creationId xmlns:a16="http://schemas.microsoft.com/office/drawing/2014/main" xmlns="" id="{42D893DE-245E-0950-6864-3470FF2FA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6751" y="2274888"/>
                <a:ext cx="36513" cy="365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5598ECE-196B-4AF3-C008-CFD6125C3FFB}"/>
              </a:ext>
            </a:extLst>
          </p:cNvPr>
          <p:cNvGrpSpPr/>
          <p:nvPr/>
        </p:nvGrpSpPr>
        <p:grpSpPr>
          <a:xfrm>
            <a:off x="4046658" y="2055693"/>
            <a:ext cx="2444400" cy="1342800"/>
            <a:chOff x="6337301" y="2266951"/>
            <a:chExt cx="936625" cy="704850"/>
          </a:xfrm>
        </p:grpSpPr>
        <p:sp>
          <p:nvSpPr>
            <p:cNvPr id="24" name="Rectangle 271">
              <a:extLst>
                <a:ext uri="{FF2B5EF4-FFF2-40B4-BE49-F238E27FC236}">
                  <a16:creationId xmlns:a16="http://schemas.microsoft.com/office/drawing/2014/main" xmlns="" id="{C5F207C5-6F05-756E-7602-8E1111AED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70485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" name="Rectangle 272">
              <a:extLst>
                <a:ext uri="{FF2B5EF4-FFF2-40B4-BE49-F238E27FC236}">
                  <a16:creationId xmlns:a16="http://schemas.microsoft.com/office/drawing/2014/main" xmlns="" id="{BDBE66B0-6787-F946-2516-F7F4EB9F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5238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6" name="Oval 273">
              <a:extLst>
                <a:ext uri="{FF2B5EF4-FFF2-40B4-BE49-F238E27FC236}">
                  <a16:creationId xmlns:a16="http://schemas.microsoft.com/office/drawing/2014/main" xmlns="" id="{D4E2CB16-CCEB-E1CE-BF44-4601C891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1" y="2274888"/>
              <a:ext cx="36513" cy="3651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7" name="Oval 274">
              <a:extLst>
                <a:ext uri="{FF2B5EF4-FFF2-40B4-BE49-F238E27FC236}">
                  <a16:creationId xmlns:a16="http://schemas.microsoft.com/office/drawing/2014/main" xmlns="" id="{E08074EB-69C3-6FF7-5EEE-574F68CD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1" y="2274888"/>
              <a:ext cx="36513" cy="3651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8" name="Oval 275">
              <a:extLst>
                <a:ext uri="{FF2B5EF4-FFF2-40B4-BE49-F238E27FC236}">
                  <a16:creationId xmlns:a16="http://schemas.microsoft.com/office/drawing/2014/main" xmlns="" id="{65E60EDE-8738-8EE5-1000-912D2BE6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751" y="2274888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E151C0-3FFC-0697-D710-7290521BC87F}"/>
              </a:ext>
            </a:extLst>
          </p:cNvPr>
          <p:cNvGrpSpPr/>
          <p:nvPr/>
        </p:nvGrpSpPr>
        <p:grpSpPr>
          <a:xfrm>
            <a:off x="4030367" y="2064904"/>
            <a:ext cx="2444400" cy="1342800"/>
            <a:chOff x="6337301" y="2266951"/>
            <a:chExt cx="936625" cy="704850"/>
          </a:xfrm>
        </p:grpSpPr>
        <p:sp>
          <p:nvSpPr>
            <p:cNvPr id="30" name="Rectangle 271">
              <a:extLst>
                <a:ext uri="{FF2B5EF4-FFF2-40B4-BE49-F238E27FC236}">
                  <a16:creationId xmlns:a16="http://schemas.microsoft.com/office/drawing/2014/main" xmlns="" id="{5E664827-573D-7D26-1B70-94AFD5D4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70485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1" name="Rectangle 272">
              <a:extLst>
                <a:ext uri="{FF2B5EF4-FFF2-40B4-BE49-F238E27FC236}">
                  <a16:creationId xmlns:a16="http://schemas.microsoft.com/office/drawing/2014/main" xmlns="" id="{4A48131E-CE20-1145-FD0B-F1C3D991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5238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2" name="Oval 273">
              <a:extLst>
                <a:ext uri="{FF2B5EF4-FFF2-40B4-BE49-F238E27FC236}">
                  <a16:creationId xmlns:a16="http://schemas.microsoft.com/office/drawing/2014/main" xmlns="" id="{0061CE31-A6D8-774F-02E2-15971107D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1" y="2274888"/>
              <a:ext cx="36513" cy="3651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3" name="Oval 274">
              <a:extLst>
                <a:ext uri="{FF2B5EF4-FFF2-40B4-BE49-F238E27FC236}">
                  <a16:creationId xmlns:a16="http://schemas.microsoft.com/office/drawing/2014/main" xmlns="" id="{5A8C63F0-464B-5056-D138-C8B99459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1" y="2274888"/>
              <a:ext cx="36513" cy="3651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4" name="Oval 275">
              <a:extLst>
                <a:ext uri="{FF2B5EF4-FFF2-40B4-BE49-F238E27FC236}">
                  <a16:creationId xmlns:a16="http://schemas.microsoft.com/office/drawing/2014/main" xmlns="" id="{BC00EA4D-8244-2509-4B59-A387AB92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751" y="2274888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2FF7AF9-1DA5-98C6-AD99-495F5EFA5F6B}"/>
              </a:ext>
            </a:extLst>
          </p:cNvPr>
          <p:cNvGrpSpPr/>
          <p:nvPr/>
        </p:nvGrpSpPr>
        <p:grpSpPr>
          <a:xfrm>
            <a:off x="1337186" y="1378939"/>
            <a:ext cx="5827113" cy="5122889"/>
            <a:chOff x="1220700" y="1378939"/>
            <a:chExt cx="5943600" cy="5138738"/>
          </a:xfrm>
        </p:grpSpPr>
        <p:sp>
          <p:nvSpPr>
            <p:cNvPr id="36" name="Oval 475">
              <a:extLst>
                <a:ext uri="{FF2B5EF4-FFF2-40B4-BE49-F238E27FC236}">
                  <a16:creationId xmlns:a16="http://schemas.microsoft.com/office/drawing/2014/main" xmlns="" id="{F3940728-F69A-7995-EBF1-E168912AA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322" y="6009147"/>
              <a:ext cx="5681978" cy="508530"/>
            </a:xfrm>
            <a:prstGeom prst="ellipse">
              <a:avLst/>
            </a:prstGeom>
            <a:solidFill>
              <a:srgbClr val="CED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7" name="Freeform 476">
              <a:extLst>
                <a:ext uri="{FF2B5EF4-FFF2-40B4-BE49-F238E27FC236}">
                  <a16:creationId xmlns:a16="http://schemas.microsoft.com/office/drawing/2014/main" xmlns="" id="{B25B64AD-2CDE-F6F5-E5A6-1AC7FF9C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198" y="3595469"/>
              <a:ext cx="221089" cy="1579025"/>
            </a:xfrm>
            <a:custGeom>
              <a:avLst/>
              <a:gdLst>
                <a:gd name="T0" fmla="*/ 192 w 249"/>
                <a:gd name="T1" fmla="*/ 0 h 1786"/>
                <a:gd name="T2" fmla="*/ 0 w 249"/>
                <a:gd name="T3" fmla="*/ 1738 h 1786"/>
                <a:gd name="T4" fmla="*/ 138 w 249"/>
                <a:gd name="T5" fmla="*/ 1726 h 1786"/>
                <a:gd name="T6" fmla="*/ 249 w 249"/>
                <a:gd name="T7" fmla="*/ 18 h 1786"/>
                <a:gd name="T8" fmla="*/ 192 w 249"/>
                <a:gd name="T9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786">
                  <a:moveTo>
                    <a:pt x="192" y="0"/>
                  </a:moveTo>
                  <a:lnTo>
                    <a:pt x="0" y="1738"/>
                  </a:lnTo>
                  <a:cubicBezTo>
                    <a:pt x="0" y="1738"/>
                    <a:pt x="120" y="1786"/>
                    <a:pt x="138" y="1726"/>
                  </a:cubicBezTo>
                  <a:cubicBezTo>
                    <a:pt x="156" y="1666"/>
                    <a:pt x="249" y="18"/>
                    <a:pt x="249" y="18"/>
                  </a:cubicBezTo>
                  <a:lnTo>
                    <a:pt x="192" y="0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8" name="Freeform 477">
              <a:extLst>
                <a:ext uri="{FF2B5EF4-FFF2-40B4-BE49-F238E27FC236}">
                  <a16:creationId xmlns:a16="http://schemas.microsoft.com/office/drawing/2014/main" xmlns="" id="{4C070F78-C205-15E9-F14F-3FDC9FC84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341" y="3074041"/>
              <a:ext cx="1208618" cy="1155249"/>
            </a:xfrm>
            <a:custGeom>
              <a:avLst/>
              <a:gdLst>
                <a:gd name="T0" fmla="*/ 616 w 1366"/>
                <a:gd name="T1" fmla="*/ 976 h 1305"/>
                <a:gd name="T2" fmla="*/ 689 w 1366"/>
                <a:gd name="T3" fmla="*/ 901 h 1305"/>
                <a:gd name="T4" fmla="*/ 616 w 1366"/>
                <a:gd name="T5" fmla="*/ 976 h 1305"/>
                <a:gd name="T6" fmla="*/ 572 w 1366"/>
                <a:gd name="T7" fmla="*/ 309 h 1305"/>
                <a:gd name="T8" fmla="*/ 799 w 1366"/>
                <a:gd name="T9" fmla="*/ 80 h 1305"/>
                <a:gd name="T10" fmla="*/ 798 w 1366"/>
                <a:gd name="T11" fmla="*/ 277 h 1305"/>
                <a:gd name="T12" fmla="*/ 904 w 1366"/>
                <a:gd name="T13" fmla="*/ 125 h 1305"/>
                <a:gd name="T14" fmla="*/ 919 w 1366"/>
                <a:gd name="T15" fmla="*/ 133 h 1305"/>
                <a:gd name="T16" fmla="*/ 1348 w 1366"/>
                <a:gd name="T17" fmla="*/ 963 h 1305"/>
                <a:gd name="T18" fmla="*/ 1261 w 1366"/>
                <a:gd name="T19" fmla="*/ 1059 h 1305"/>
                <a:gd name="T20" fmla="*/ 1361 w 1366"/>
                <a:gd name="T21" fmla="*/ 1095 h 1305"/>
                <a:gd name="T22" fmla="*/ 1360 w 1366"/>
                <a:gd name="T23" fmla="*/ 1305 h 1305"/>
                <a:gd name="T24" fmla="*/ 502 w 1366"/>
                <a:gd name="T25" fmla="*/ 1149 h 1305"/>
                <a:gd name="T26" fmla="*/ 498 w 1366"/>
                <a:gd name="T27" fmla="*/ 1011 h 1305"/>
                <a:gd name="T28" fmla="*/ 405 w 1366"/>
                <a:gd name="T29" fmla="*/ 1107 h 1305"/>
                <a:gd name="T30" fmla="*/ 102 w 1366"/>
                <a:gd name="T31" fmla="*/ 784 h 1305"/>
                <a:gd name="T32" fmla="*/ 572 w 1366"/>
                <a:gd name="T33" fmla="*/ 309 h 1305"/>
                <a:gd name="T34" fmla="*/ 572 w 1366"/>
                <a:gd name="T35" fmla="*/ 309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6" h="1305">
                  <a:moveTo>
                    <a:pt x="616" y="976"/>
                  </a:moveTo>
                  <a:cubicBezTo>
                    <a:pt x="605" y="1060"/>
                    <a:pt x="731" y="933"/>
                    <a:pt x="689" y="901"/>
                  </a:cubicBezTo>
                  <a:cubicBezTo>
                    <a:pt x="647" y="869"/>
                    <a:pt x="616" y="976"/>
                    <a:pt x="616" y="976"/>
                  </a:cubicBezTo>
                  <a:close/>
                  <a:moveTo>
                    <a:pt x="572" y="309"/>
                  </a:moveTo>
                  <a:cubicBezTo>
                    <a:pt x="525" y="211"/>
                    <a:pt x="553" y="0"/>
                    <a:pt x="799" y="80"/>
                  </a:cubicBezTo>
                  <a:cubicBezTo>
                    <a:pt x="788" y="142"/>
                    <a:pt x="778" y="228"/>
                    <a:pt x="798" y="277"/>
                  </a:cubicBezTo>
                  <a:cubicBezTo>
                    <a:pt x="822" y="340"/>
                    <a:pt x="844" y="214"/>
                    <a:pt x="904" y="125"/>
                  </a:cubicBezTo>
                  <a:cubicBezTo>
                    <a:pt x="909" y="128"/>
                    <a:pt x="914" y="130"/>
                    <a:pt x="919" y="133"/>
                  </a:cubicBezTo>
                  <a:cubicBezTo>
                    <a:pt x="1173" y="274"/>
                    <a:pt x="1304" y="642"/>
                    <a:pt x="1348" y="963"/>
                  </a:cubicBezTo>
                  <a:cubicBezTo>
                    <a:pt x="1294" y="988"/>
                    <a:pt x="1242" y="1023"/>
                    <a:pt x="1261" y="1059"/>
                  </a:cubicBezTo>
                  <a:cubicBezTo>
                    <a:pt x="1275" y="1087"/>
                    <a:pt x="1317" y="1095"/>
                    <a:pt x="1361" y="1095"/>
                  </a:cubicBezTo>
                  <a:cubicBezTo>
                    <a:pt x="1366" y="1172"/>
                    <a:pt x="1365" y="1244"/>
                    <a:pt x="1360" y="1305"/>
                  </a:cubicBezTo>
                  <a:cubicBezTo>
                    <a:pt x="1360" y="1305"/>
                    <a:pt x="872" y="1293"/>
                    <a:pt x="502" y="1149"/>
                  </a:cubicBezTo>
                  <a:cubicBezTo>
                    <a:pt x="522" y="1089"/>
                    <a:pt x="545" y="997"/>
                    <a:pt x="498" y="1011"/>
                  </a:cubicBezTo>
                  <a:cubicBezTo>
                    <a:pt x="456" y="1024"/>
                    <a:pt x="423" y="1072"/>
                    <a:pt x="405" y="1107"/>
                  </a:cubicBezTo>
                  <a:cubicBezTo>
                    <a:pt x="251" y="1032"/>
                    <a:pt x="131" y="928"/>
                    <a:pt x="102" y="784"/>
                  </a:cubicBezTo>
                  <a:cubicBezTo>
                    <a:pt x="0" y="292"/>
                    <a:pt x="572" y="309"/>
                    <a:pt x="572" y="309"/>
                  </a:cubicBezTo>
                  <a:lnTo>
                    <a:pt x="572" y="309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9" name="Freeform 478">
              <a:extLst>
                <a:ext uri="{FF2B5EF4-FFF2-40B4-BE49-F238E27FC236}">
                  <a16:creationId xmlns:a16="http://schemas.microsoft.com/office/drawing/2014/main" xmlns="" id="{CC3CD032-A187-4F5C-971D-CE318E48C0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7548" y="2946909"/>
              <a:ext cx="1157031" cy="1481371"/>
            </a:xfrm>
            <a:custGeom>
              <a:avLst/>
              <a:gdLst>
                <a:gd name="T0" fmla="*/ 274 w 1310"/>
                <a:gd name="T1" fmla="*/ 825 h 1675"/>
                <a:gd name="T2" fmla="*/ 389 w 1310"/>
                <a:gd name="T3" fmla="*/ 787 h 1675"/>
                <a:gd name="T4" fmla="*/ 274 w 1310"/>
                <a:gd name="T5" fmla="*/ 825 h 1675"/>
                <a:gd name="T6" fmla="*/ 740 w 1310"/>
                <a:gd name="T7" fmla="*/ 431 h 1675"/>
                <a:gd name="T8" fmla="*/ 2 w 1310"/>
                <a:gd name="T9" fmla="*/ 531 h 1675"/>
                <a:gd name="T10" fmla="*/ 5 w 1310"/>
                <a:gd name="T11" fmla="*/ 650 h 1675"/>
                <a:gd name="T12" fmla="*/ 293 w 1310"/>
                <a:gd name="T13" fmla="*/ 626 h 1675"/>
                <a:gd name="T14" fmla="*/ 42 w 1310"/>
                <a:gd name="T15" fmla="*/ 851 h 1675"/>
                <a:gd name="T16" fmla="*/ 363 w 1310"/>
                <a:gd name="T17" fmla="*/ 1507 h 1675"/>
                <a:gd name="T18" fmla="*/ 426 w 1310"/>
                <a:gd name="T19" fmla="*/ 1478 h 1675"/>
                <a:gd name="T20" fmla="*/ 401 w 1310"/>
                <a:gd name="T21" fmla="*/ 1561 h 1675"/>
                <a:gd name="T22" fmla="*/ 487 w 1310"/>
                <a:gd name="T23" fmla="*/ 1675 h 1675"/>
                <a:gd name="T24" fmla="*/ 1096 w 1310"/>
                <a:gd name="T25" fmla="*/ 1285 h 1675"/>
                <a:gd name="T26" fmla="*/ 941 w 1310"/>
                <a:gd name="T27" fmla="*/ 1072 h 1675"/>
                <a:gd name="T28" fmla="*/ 1190 w 1310"/>
                <a:gd name="T29" fmla="*/ 1156 h 1675"/>
                <a:gd name="T30" fmla="*/ 1310 w 1310"/>
                <a:gd name="T31" fmla="*/ 722 h 1675"/>
                <a:gd name="T32" fmla="*/ 1306 w 1310"/>
                <a:gd name="T33" fmla="*/ 633 h 1675"/>
                <a:gd name="T34" fmla="*/ 1192 w 1310"/>
                <a:gd name="T35" fmla="*/ 625 h 1675"/>
                <a:gd name="T36" fmla="*/ 1292 w 1310"/>
                <a:gd name="T37" fmla="*/ 534 h 1675"/>
                <a:gd name="T38" fmla="*/ 740 w 1310"/>
                <a:gd name="T39" fmla="*/ 431 h 1675"/>
                <a:gd name="T40" fmla="*/ 740 w 1310"/>
                <a:gd name="T41" fmla="*/ 431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0" h="1675">
                  <a:moveTo>
                    <a:pt x="274" y="825"/>
                  </a:moveTo>
                  <a:cubicBezTo>
                    <a:pt x="274" y="825"/>
                    <a:pt x="357" y="757"/>
                    <a:pt x="389" y="787"/>
                  </a:cubicBezTo>
                  <a:cubicBezTo>
                    <a:pt x="421" y="818"/>
                    <a:pt x="236" y="901"/>
                    <a:pt x="274" y="825"/>
                  </a:cubicBezTo>
                  <a:close/>
                  <a:moveTo>
                    <a:pt x="740" y="431"/>
                  </a:moveTo>
                  <a:cubicBezTo>
                    <a:pt x="740" y="431"/>
                    <a:pt x="26" y="0"/>
                    <a:pt x="2" y="531"/>
                  </a:cubicBezTo>
                  <a:cubicBezTo>
                    <a:pt x="0" y="570"/>
                    <a:pt x="1" y="610"/>
                    <a:pt x="5" y="650"/>
                  </a:cubicBezTo>
                  <a:cubicBezTo>
                    <a:pt x="108" y="613"/>
                    <a:pt x="266" y="568"/>
                    <a:pt x="293" y="626"/>
                  </a:cubicBezTo>
                  <a:cubicBezTo>
                    <a:pt x="323" y="692"/>
                    <a:pt x="134" y="802"/>
                    <a:pt x="42" y="851"/>
                  </a:cubicBezTo>
                  <a:cubicBezTo>
                    <a:pt x="113" y="1108"/>
                    <a:pt x="258" y="1352"/>
                    <a:pt x="363" y="1507"/>
                  </a:cubicBezTo>
                  <a:cubicBezTo>
                    <a:pt x="386" y="1489"/>
                    <a:pt x="410" y="1474"/>
                    <a:pt x="426" y="1478"/>
                  </a:cubicBezTo>
                  <a:cubicBezTo>
                    <a:pt x="447" y="1482"/>
                    <a:pt x="425" y="1526"/>
                    <a:pt x="401" y="1561"/>
                  </a:cubicBezTo>
                  <a:cubicBezTo>
                    <a:pt x="452" y="1633"/>
                    <a:pt x="487" y="1675"/>
                    <a:pt x="487" y="1675"/>
                  </a:cubicBezTo>
                  <a:cubicBezTo>
                    <a:pt x="487" y="1675"/>
                    <a:pt x="852" y="1566"/>
                    <a:pt x="1096" y="1285"/>
                  </a:cubicBezTo>
                  <a:cubicBezTo>
                    <a:pt x="1029" y="1231"/>
                    <a:pt x="914" y="1129"/>
                    <a:pt x="941" y="1072"/>
                  </a:cubicBezTo>
                  <a:cubicBezTo>
                    <a:pt x="968" y="1014"/>
                    <a:pt x="1113" y="1103"/>
                    <a:pt x="1190" y="1156"/>
                  </a:cubicBezTo>
                  <a:cubicBezTo>
                    <a:pt x="1262" y="1036"/>
                    <a:pt x="1310" y="892"/>
                    <a:pt x="1310" y="722"/>
                  </a:cubicBezTo>
                  <a:cubicBezTo>
                    <a:pt x="1310" y="690"/>
                    <a:pt x="1309" y="660"/>
                    <a:pt x="1306" y="633"/>
                  </a:cubicBezTo>
                  <a:cubicBezTo>
                    <a:pt x="1256" y="645"/>
                    <a:pt x="1202" y="650"/>
                    <a:pt x="1192" y="625"/>
                  </a:cubicBezTo>
                  <a:cubicBezTo>
                    <a:pt x="1179" y="589"/>
                    <a:pt x="1248" y="554"/>
                    <a:pt x="1292" y="534"/>
                  </a:cubicBezTo>
                  <a:cubicBezTo>
                    <a:pt x="1195" y="97"/>
                    <a:pt x="740" y="431"/>
                    <a:pt x="740" y="431"/>
                  </a:cubicBezTo>
                  <a:lnTo>
                    <a:pt x="740" y="4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0" name="Freeform 479">
              <a:extLst>
                <a:ext uri="{FF2B5EF4-FFF2-40B4-BE49-F238E27FC236}">
                  <a16:creationId xmlns:a16="http://schemas.microsoft.com/office/drawing/2014/main" xmlns="" id="{E06FB9ED-3E1C-FA3A-9C0D-BCC2BA34F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080" y="3472021"/>
              <a:ext cx="239513" cy="1708000"/>
            </a:xfrm>
            <a:custGeom>
              <a:avLst/>
              <a:gdLst>
                <a:gd name="T0" fmla="*/ 32 w 130"/>
                <a:gd name="T1" fmla="*/ 3 h 927"/>
                <a:gd name="T2" fmla="*/ 130 w 130"/>
                <a:gd name="T3" fmla="*/ 927 h 927"/>
                <a:gd name="T4" fmla="*/ 72 w 130"/>
                <a:gd name="T5" fmla="*/ 927 h 927"/>
                <a:gd name="T6" fmla="*/ 0 w 130"/>
                <a:gd name="T7" fmla="*/ 0 h 927"/>
                <a:gd name="T8" fmla="*/ 32 w 130"/>
                <a:gd name="T9" fmla="*/ 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27">
                  <a:moveTo>
                    <a:pt x="32" y="3"/>
                  </a:moveTo>
                  <a:lnTo>
                    <a:pt x="130" y="927"/>
                  </a:lnTo>
                  <a:lnTo>
                    <a:pt x="72" y="927"/>
                  </a:lnTo>
                  <a:lnTo>
                    <a:pt x="0" y="0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8ED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1" name="Freeform 480">
              <a:extLst>
                <a:ext uri="{FF2B5EF4-FFF2-40B4-BE49-F238E27FC236}">
                  <a16:creationId xmlns:a16="http://schemas.microsoft.com/office/drawing/2014/main" xmlns="" id="{DB3B180B-67A6-0A0F-183D-BEFEDCB14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0700" y="2957964"/>
              <a:ext cx="1171770" cy="1494270"/>
            </a:xfrm>
            <a:custGeom>
              <a:avLst/>
              <a:gdLst>
                <a:gd name="T0" fmla="*/ 285 w 1325"/>
                <a:gd name="T1" fmla="*/ 833 h 1691"/>
                <a:gd name="T2" fmla="*/ 399 w 1325"/>
                <a:gd name="T3" fmla="*/ 795 h 1691"/>
                <a:gd name="T4" fmla="*/ 285 w 1325"/>
                <a:gd name="T5" fmla="*/ 833 h 1691"/>
                <a:gd name="T6" fmla="*/ 733 w 1325"/>
                <a:gd name="T7" fmla="*/ 435 h 1691"/>
                <a:gd name="T8" fmla="*/ 0 w 1325"/>
                <a:gd name="T9" fmla="*/ 536 h 1691"/>
                <a:gd name="T10" fmla="*/ 8 w 1325"/>
                <a:gd name="T11" fmla="*/ 657 h 1691"/>
                <a:gd name="T12" fmla="*/ 296 w 1325"/>
                <a:gd name="T13" fmla="*/ 632 h 1691"/>
                <a:gd name="T14" fmla="*/ 55 w 1325"/>
                <a:gd name="T15" fmla="*/ 860 h 1691"/>
                <a:gd name="T16" fmla="*/ 406 w 1325"/>
                <a:gd name="T17" fmla="*/ 1522 h 1691"/>
                <a:gd name="T18" fmla="*/ 467 w 1325"/>
                <a:gd name="T19" fmla="*/ 1492 h 1691"/>
                <a:gd name="T20" fmla="*/ 446 w 1325"/>
                <a:gd name="T21" fmla="*/ 1576 h 1691"/>
                <a:gd name="T22" fmla="*/ 537 w 1325"/>
                <a:gd name="T23" fmla="*/ 1691 h 1691"/>
                <a:gd name="T24" fmla="*/ 1128 w 1325"/>
                <a:gd name="T25" fmla="*/ 1297 h 1691"/>
                <a:gd name="T26" fmla="*/ 964 w 1325"/>
                <a:gd name="T27" fmla="*/ 1083 h 1691"/>
                <a:gd name="T28" fmla="*/ 1216 w 1325"/>
                <a:gd name="T29" fmla="*/ 1167 h 1691"/>
                <a:gd name="T30" fmla="*/ 1317 w 1325"/>
                <a:gd name="T31" fmla="*/ 729 h 1691"/>
                <a:gd name="T32" fmla="*/ 1309 w 1325"/>
                <a:gd name="T33" fmla="*/ 639 h 1691"/>
                <a:gd name="T34" fmla="*/ 1195 w 1325"/>
                <a:gd name="T35" fmla="*/ 631 h 1691"/>
                <a:gd name="T36" fmla="*/ 1290 w 1325"/>
                <a:gd name="T37" fmla="*/ 540 h 1691"/>
                <a:gd name="T38" fmla="*/ 733 w 1325"/>
                <a:gd name="T39" fmla="*/ 435 h 1691"/>
                <a:gd name="T40" fmla="*/ 733 w 1325"/>
                <a:gd name="T41" fmla="*/ 43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5" h="1691">
                  <a:moveTo>
                    <a:pt x="285" y="833"/>
                  </a:moveTo>
                  <a:cubicBezTo>
                    <a:pt x="285" y="833"/>
                    <a:pt x="366" y="764"/>
                    <a:pt x="399" y="795"/>
                  </a:cubicBezTo>
                  <a:cubicBezTo>
                    <a:pt x="432" y="826"/>
                    <a:pt x="251" y="910"/>
                    <a:pt x="285" y="833"/>
                  </a:cubicBezTo>
                  <a:close/>
                  <a:moveTo>
                    <a:pt x="733" y="435"/>
                  </a:moveTo>
                  <a:cubicBezTo>
                    <a:pt x="733" y="435"/>
                    <a:pt x="0" y="0"/>
                    <a:pt x="0" y="536"/>
                  </a:cubicBezTo>
                  <a:cubicBezTo>
                    <a:pt x="0" y="576"/>
                    <a:pt x="3" y="616"/>
                    <a:pt x="8" y="657"/>
                  </a:cubicBezTo>
                  <a:cubicBezTo>
                    <a:pt x="110" y="620"/>
                    <a:pt x="266" y="573"/>
                    <a:pt x="296" y="632"/>
                  </a:cubicBezTo>
                  <a:cubicBezTo>
                    <a:pt x="329" y="699"/>
                    <a:pt x="145" y="810"/>
                    <a:pt x="55" y="860"/>
                  </a:cubicBezTo>
                  <a:cubicBezTo>
                    <a:pt x="137" y="1119"/>
                    <a:pt x="293" y="1365"/>
                    <a:pt x="406" y="1522"/>
                  </a:cubicBezTo>
                  <a:cubicBezTo>
                    <a:pt x="428" y="1503"/>
                    <a:pt x="451" y="1489"/>
                    <a:pt x="467" y="1492"/>
                  </a:cubicBezTo>
                  <a:cubicBezTo>
                    <a:pt x="488" y="1497"/>
                    <a:pt x="469" y="1540"/>
                    <a:pt x="446" y="1576"/>
                  </a:cubicBezTo>
                  <a:cubicBezTo>
                    <a:pt x="501" y="1648"/>
                    <a:pt x="537" y="1691"/>
                    <a:pt x="537" y="1691"/>
                  </a:cubicBezTo>
                  <a:cubicBezTo>
                    <a:pt x="537" y="1691"/>
                    <a:pt x="897" y="1581"/>
                    <a:pt x="1128" y="1297"/>
                  </a:cubicBezTo>
                  <a:cubicBezTo>
                    <a:pt x="1059" y="1243"/>
                    <a:pt x="940" y="1140"/>
                    <a:pt x="964" y="1083"/>
                  </a:cubicBezTo>
                  <a:cubicBezTo>
                    <a:pt x="988" y="1024"/>
                    <a:pt x="1137" y="1114"/>
                    <a:pt x="1216" y="1167"/>
                  </a:cubicBezTo>
                  <a:cubicBezTo>
                    <a:pt x="1284" y="1046"/>
                    <a:pt x="1325" y="901"/>
                    <a:pt x="1317" y="729"/>
                  </a:cubicBezTo>
                  <a:cubicBezTo>
                    <a:pt x="1315" y="697"/>
                    <a:pt x="1313" y="667"/>
                    <a:pt x="1309" y="639"/>
                  </a:cubicBezTo>
                  <a:cubicBezTo>
                    <a:pt x="1259" y="651"/>
                    <a:pt x="1205" y="657"/>
                    <a:pt x="1195" y="631"/>
                  </a:cubicBezTo>
                  <a:cubicBezTo>
                    <a:pt x="1180" y="595"/>
                    <a:pt x="1247" y="560"/>
                    <a:pt x="1290" y="540"/>
                  </a:cubicBezTo>
                  <a:cubicBezTo>
                    <a:pt x="1174" y="98"/>
                    <a:pt x="733" y="435"/>
                    <a:pt x="733" y="435"/>
                  </a:cubicBezTo>
                  <a:lnTo>
                    <a:pt x="733" y="435"/>
                  </a:lnTo>
                  <a:close/>
                </a:path>
              </a:pathLst>
            </a:custGeom>
            <a:solidFill>
              <a:srgbClr val="9CD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2" name="Freeform 481">
              <a:extLst>
                <a:ext uri="{FF2B5EF4-FFF2-40B4-BE49-F238E27FC236}">
                  <a16:creationId xmlns:a16="http://schemas.microsoft.com/office/drawing/2014/main" xmlns="" id="{358D4F22-885C-B664-8714-04B92D1A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34" y="3179064"/>
              <a:ext cx="340846" cy="421933"/>
            </a:xfrm>
            <a:custGeom>
              <a:avLst/>
              <a:gdLst>
                <a:gd name="T0" fmla="*/ 384 w 387"/>
                <a:gd name="T1" fmla="*/ 369 h 478"/>
                <a:gd name="T2" fmla="*/ 364 w 387"/>
                <a:gd name="T3" fmla="*/ 353 h 478"/>
                <a:gd name="T4" fmla="*/ 387 w 387"/>
                <a:gd name="T5" fmla="*/ 303 h 478"/>
                <a:gd name="T6" fmla="*/ 0 w 387"/>
                <a:gd name="T7" fmla="*/ 160 h 478"/>
                <a:gd name="T8" fmla="*/ 364 w 387"/>
                <a:gd name="T9" fmla="*/ 478 h 478"/>
                <a:gd name="T10" fmla="*/ 384 w 387"/>
                <a:gd name="T11" fmla="*/ 36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478">
                  <a:moveTo>
                    <a:pt x="384" y="369"/>
                  </a:moveTo>
                  <a:cubicBezTo>
                    <a:pt x="374" y="366"/>
                    <a:pt x="367" y="361"/>
                    <a:pt x="364" y="353"/>
                  </a:cubicBezTo>
                  <a:cubicBezTo>
                    <a:pt x="356" y="336"/>
                    <a:pt x="368" y="319"/>
                    <a:pt x="387" y="303"/>
                  </a:cubicBezTo>
                  <a:cubicBezTo>
                    <a:pt x="383" y="167"/>
                    <a:pt x="317" y="21"/>
                    <a:pt x="0" y="160"/>
                  </a:cubicBezTo>
                  <a:cubicBezTo>
                    <a:pt x="0" y="160"/>
                    <a:pt x="337" y="0"/>
                    <a:pt x="364" y="478"/>
                  </a:cubicBezTo>
                  <a:cubicBezTo>
                    <a:pt x="364" y="478"/>
                    <a:pt x="378" y="430"/>
                    <a:pt x="384" y="369"/>
                  </a:cubicBezTo>
                  <a:close/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3" name="Freeform 482">
              <a:extLst>
                <a:ext uri="{FF2B5EF4-FFF2-40B4-BE49-F238E27FC236}">
                  <a16:creationId xmlns:a16="http://schemas.microsoft.com/office/drawing/2014/main" xmlns="" id="{4C81BDED-CB5A-B1FD-CBBB-DDAD0CC51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24" y="3179064"/>
              <a:ext cx="270834" cy="184250"/>
            </a:xfrm>
            <a:custGeom>
              <a:avLst/>
              <a:gdLst>
                <a:gd name="T0" fmla="*/ 0 w 307"/>
                <a:gd name="T1" fmla="*/ 209 h 209"/>
                <a:gd name="T2" fmla="*/ 307 w 307"/>
                <a:gd name="T3" fmla="*/ 66 h 209"/>
                <a:gd name="T4" fmla="*/ 0 w 307"/>
                <a:gd name="T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09">
                  <a:moveTo>
                    <a:pt x="0" y="209"/>
                  </a:moveTo>
                  <a:cubicBezTo>
                    <a:pt x="0" y="209"/>
                    <a:pt x="76" y="102"/>
                    <a:pt x="307" y="66"/>
                  </a:cubicBezTo>
                  <a:cubicBezTo>
                    <a:pt x="307" y="66"/>
                    <a:pt x="38" y="0"/>
                    <a:pt x="0" y="209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4" name="Freeform 483">
              <a:extLst>
                <a:ext uri="{FF2B5EF4-FFF2-40B4-BE49-F238E27FC236}">
                  <a16:creationId xmlns:a16="http://schemas.microsoft.com/office/drawing/2014/main" xmlns="" id="{4BEC76BB-CE06-D024-83A8-B07A3A8D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553" y="4065307"/>
              <a:ext cx="51587" cy="44220"/>
            </a:xfrm>
            <a:custGeom>
              <a:avLst/>
              <a:gdLst>
                <a:gd name="T0" fmla="*/ 19 w 59"/>
                <a:gd name="T1" fmla="*/ 2 h 51"/>
                <a:gd name="T2" fmla="*/ 53 w 59"/>
                <a:gd name="T3" fmla="*/ 28 h 51"/>
                <a:gd name="T4" fmla="*/ 39 w 59"/>
                <a:gd name="T5" fmla="*/ 49 h 51"/>
                <a:gd name="T6" fmla="*/ 5 w 59"/>
                <a:gd name="T7" fmla="*/ 22 h 51"/>
                <a:gd name="T8" fmla="*/ 19 w 59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19" y="2"/>
                  </a:moveTo>
                  <a:cubicBezTo>
                    <a:pt x="32" y="3"/>
                    <a:pt x="47" y="15"/>
                    <a:pt x="53" y="28"/>
                  </a:cubicBezTo>
                  <a:cubicBezTo>
                    <a:pt x="59" y="41"/>
                    <a:pt x="52" y="51"/>
                    <a:pt x="39" y="49"/>
                  </a:cubicBezTo>
                  <a:cubicBezTo>
                    <a:pt x="26" y="47"/>
                    <a:pt x="11" y="35"/>
                    <a:pt x="5" y="22"/>
                  </a:cubicBezTo>
                  <a:cubicBezTo>
                    <a:pt x="0" y="9"/>
                    <a:pt x="6" y="0"/>
                    <a:pt x="19" y="2"/>
                  </a:cubicBezTo>
                  <a:close/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5" name="Freeform 484">
              <a:extLst>
                <a:ext uri="{FF2B5EF4-FFF2-40B4-BE49-F238E27FC236}">
                  <a16:creationId xmlns:a16="http://schemas.microsoft.com/office/drawing/2014/main" xmlns="" id="{FA87139F-BC8A-5F57-EAA5-A1DE972EF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53" y="3801829"/>
              <a:ext cx="123442" cy="134503"/>
            </a:xfrm>
            <a:custGeom>
              <a:avLst/>
              <a:gdLst>
                <a:gd name="T0" fmla="*/ 19 w 140"/>
                <a:gd name="T1" fmla="*/ 11 h 153"/>
                <a:gd name="T2" fmla="*/ 104 w 140"/>
                <a:gd name="T3" fmla="*/ 57 h 153"/>
                <a:gd name="T4" fmla="*/ 121 w 140"/>
                <a:gd name="T5" fmla="*/ 142 h 153"/>
                <a:gd name="T6" fmla="*/ 36 w 140"/>
                <a:gd name="T7" fmla="*/ 96 h 153"/>
                <a:gd name="T8" fmla="*/ 19 w 140"/>
                <a:gd name="T9" fmla="*/ 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3">
                  <a:moveTo>
                    <a:pt x="19" y="11"/>
                  </a:moveTo>
                  <a:cubicBezTo>
                    <a:pt x="38" y="0"/>
                    <a:pt x="76" y="21"/>
                    <a:pt x="104" y="57"/>
                  </a:cubicBezTo>
                  <a:cubicBezTo>
                    <a:pt x="132" y="93"/>
                    <a:pt x="140" y="132"/>
                    <a:pt x="121" y="142"/>
                  </a:cubicBezTo>
                  <a:cubicBezTo>
                    <a:pt x="102" y="153"/>
                    <a:pt x="64" y="133"/>
                    <a:pt x="36" y="96"/>
                  </a:cubicBezTo>
                  <a:cubicBezTo>
                    <a:pt x="8" y="60"/>
                    <a:pt x="0" y="22"/>
                    <a:pt x="19" y="11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6" name="Freeform 485">
              <a:extLst>
                <a:ext uri="{FF2B5EF4-FFF2-40B4-BE49-F238E27FC236}">
                  <a16:creationId xmlns:a16="http://schemas.microsoft.com/office/drawing/2014/main" xmlns="" id="{40BF6BCF-AC03-2410-2148-B9DC4CA7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60" y="3917906"/>
              <a:ext cx="58957" cy="64488"/>
            </a:xfrm>
            <a:custGeom>
              <a:avLst/>
              <a:gdLst>
                <a:gd name="T0" fmla="*/ 57 w 66"/>
                <a:gd name="T1" fmla="*/ 5 h 73"/>
                <a:gd name="T2" fmla="*/ 17 w 66"/>
                <a:gd name="T3" fmla="*/ 27 h 73"/>
                <a:gd name="T4" fmla="*/ 9 w 66"/>
                <a:gd name="T5" fmla="*/ 67 h 73"/>
                <a:gd name="T6" fmla="*/ 49 w 66"/>
                <a:gd name="T7" fmla="*/ 46 h 73"/>
                <a:gd name="T8" fmla="*/ 57 w 66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3">
                  <a:moveTo>
                    <a:pt x="57" y="5"/>
                  </a:moveTo>
                  <a:cubicBezTo>
                    <a:pt x="48" y="0"/>
                    <a:pt x="31" y="10"/>
                    <a:pt x="17" y="27"/>
                  </a:cubicBezTo>
                  <a:cubicBezTo>
                    <a:pt x="4" y="44"/>
                    <a:pt x="0" y="62"/>
                    <a:pt x="9" y="67"/>
                  </a:cubicBezTo>
                  <a:cubicBezTo>
                    <a:pt x="18" y="73"/>
                    <a:pt x="36" y="63"/>
                    <a:pt x="49" y="46"/>
                  </a:cubicBezTo>
                  <a:cubicBezTo>
                    <a:pt x="63" y="29"/>
                    <a:pt x="66" y="11"/>
                    <a:pt x="57" y="5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7" name="Freeform 486">
              <a:extLst>
                <a:ext uri="{FF2B5EF4-FFF2-40B4-BE49-F238E27FC236}">
                  <a16:creationId xmlns:a16="http://schemas.microsoft.com/office/drawing/2014/main" xmlns="" id="{BB3E5BB2-2193-AF8F-A411-3269BE03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57" y="5089738"/>
              <a:ext cx="1206776" cy="1155249"/>
            </a:xfrm>
            <a:custGeom>
              <a:avLst/>
              <a:gdLst>
                <a:gd name="T0" fmla="*/ 1363 w 1366"/>
                <a:gd name="T1" fmla="*/ 105 h 1305"/>
                <a:gd name="T2" fmla="*/ 1212 w 1366"/>
                <a:gd name="T3" fmla="*/ 1305 h 1305"/>
                <a:gd name="T4" fmla="*/ 152 w 1366"/>
                <a:gd name="T5" fmla="*/ 1305 h 1305"/>
                <a:gd name="T6" fmla="*/ 3 w 1366"/>
                <a:gd name="T7" fmla="*/ 91 h 1305"/>
                <a:gd name="T8" fmla="*/ 23 w 1366"/>
                <a:gd name="T9" fmla="*/ 27 h 1305"/>
                <a:gd name="T10" fmla="*/ 84 w 1366"/>
                <a:gd name="T11" fmla="*/ 0 h 1305"/>
                <a:gd name="T12" fmla="*/ 1284 w 1366"/>
                <a:gd name="T13" fmla="*/ 14 h 1305"/>
                <a:gd name="T14" fmla="*/ 1344 w 1366"/>
                <a:gd name="T15" fmla="*/ 42 h 1305"/>
                <a:gd name="T16" fmla="*/ 1363 w 1366"/>
                <a:gd name="T17" fmla="*/ 105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1305">
                  <a:moveTo>
                    <a:pt x="1363" y="105"/>
                  </a:moveTo>
                  <a:lnTo>
                    <a:pt x="1212" y="1305"/>
                  </a:lnTo>
                  <a:lnTo>
                    <a:pt x="152" y="1305"/>
                  </a:lnTo>
                  <a:lnTo>
                    <a:pt x="3" y="91"/>
                  </a:lnTo>
                  <a:cubicBezTo>
                    <a:pt x="0" y="67"/>
                    <a:pt x="7" y="45"/>
                    <a:pt x="23" y="27"/>
                  </a:cubicBezTo>
                  <a:cubicBezTo>
                    <a:pt x="39" y="9"/>
                    <a:pt x="60" y="0"/>
                    <a:pt x="84" y="0"/>
                  </a:cubicBezTo>
                  <a:lnTo>
                    <a:pt x="1284" y="14"/>
                  </a:lnTo>
                  <a:cubicBezTo>
                    <a:pt x="1308" y="14"/>
                    <a:pt x="1328" y="24"/>
                    <a:pt x="1344" y="42"/>
                  </a:cubicBezTo>
                  <a:cubicBezTo>
                    <a:pt x="1360" y="60"/>
                    <a:pt x="1366" y="81"/>
                    <a:pt x="1363" y="105"/>
                  </a:cubicBezTo>
                  <a:close/>
                </a:path>
              </a:pathLst>
            </a:custGeom>
            <a:solidFill>
              <a:srgbClr val="F2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8" name="Freeform 487">
              <a:extLst>
                <a:ext uri="{FF2B5EF4-FFF2-40B4-BE49-F238E27FC236}">
                  <a16:creationId xmlns:a16="http://schemas.microsoft.com/office/drawing/2014/main" xmlns="" id="{1C123CDB-D2E6-3828-F83C-A3BA127CD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465" y="4946022"/>
              <a:ext cx="939627" cy="156613"/>
            </a:xfrm>
            <a:custGeom>
              <a:avLst/>
              <a:gdLst>
                <a:gd name="T0" fmla="*/ 988 w 1063"/>
                <a:gd name="T1" fmla="*/ 118 h 177"/>
                <a:gd name="T2" fmla="*/ 1063 w 1063"/>
                <a:gd name="T3" fmla="*/ 177 h 177"/>
                <a:gd name="T4" fmla="*/ 1063 w 1063"/>
                <a:gd name="T5" fmla="*/ 177 h 177"/>
                <a:gd name="T6" fmla="*/ 912 w 1063"/>
                <a:gd name="T7" fmla="*/ 176 h 177"/>
                <a:gd name="T8" fmla="*/ 988 w 1063"/>
                <a:gd name="T9" fmla="*/ 118 h 177"/>
                <a:gd name="T10" fmla="*/ 122 w 1063"/>
                <a:gd name="T11" fmla="*/ 76 h 177"/>
                <a:gd name="T12" fmla="*/ 199 w 1063"/>
                <a:gd name="T13" fmla="*/ 97 h 177"/>
                <a:gd name="T14" fmla="*/ 501 w 1063"/>
                <a:gd name="T15" fmla="*/ 0 h 177"/>
                <a:gd name="T16" fmla="*/ 848 w 1063"/>
                <a:gd name="T17" fmla="*/ 175 h 177"/>
                <a:gd name="T18" fmla="*/ 0 w 1063"/>
                <a:gd name="T19" fmla="*/ 165 h 177"/>
                <a:gd name="T20" fmla="*/ 122 w 1063"/>
                <a:gd name="T21" fmla="*/ 76 h 177"/>
                <a:gd name="T22" fmla="*/ 122 w 1063"/>
                <a:gd name="T23" fmla="*/ 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177">
                  <a:moveTo>
                    <a:pt x="988" y="118"/>
                  </a:moveTo>
                  <a:cubicBezTo>
                    <a:pt x="1030" y="118"/>
                    <a:pt x="1063" y="144"/>
                    <a:pt x="1063" y="177"/>
                  </a:cubicBezTo>
                  <a:lnTo>
                    <a:pt x="1063" y="177"/>
                  </a:lnTo>
                  <a:lnTo>
                    <a:pt x="912" y="176"/>
                  </a:lnTo>
                  <a:cubicBezTo>
                    <a:pt x="913" y="144"/>
                    <a:pt x="946" y="118"/>
                    <a:pt x="988" y="118"/>
                  </a:cubicBezTo>
                  <a:close/>
                  <a:moveTo>
                    <a:pt x="122" y="76"/>
                  </a:moveTo>
                  <a:cubicBezTo>
                    <a:pt x="151" y="76"/>
                    <a:pt x="178" y="84"/>
                    <a:pt x="199" y="97"/>
                  </a:cubicBezTo>
                  <a:cubicBezTo>
                    <a:pt x="259" y="39"/>
                    <a:pt x="372" y="0"/>
                    <a:pt x="501" y="0"/>
                  </a:cubicBezTo>
                  <a:cubicBezTo>
                    <a:pt x="684" y="0"/>
                    <a:pt x="833" y="77"/>
                    <a:pt x="848" y="175"/>
                  </a:cubicBezTo>
                  <a:lnTo>
                    <a:pt x="0" y="165"/>
                  </a:lnTo>
                  <a:cubicBezTo>
                    <a:pt x="4" y="115"/>
                    <a:pt x="57" y="76"/>
                    <a:pt x="122" y="76"/>
                  </a:cubicBezTo>
                  <a:lnTo>
                    <a:pt x="122" y="76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9" name="Freeform 488">
              <a:extLst>
                <a:ext uri="{FF2B5EF4-FFF2-40B4-BE49-F238E27FC236}">
                  <a16:creationId xmlns:a16="http://schemas.microsoft.com/office/drawing/2014/main" xmlns="" id="{7BEE2C68-27EA-5908-698B-621D792A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900" y="4829945"/>
              <a:ext cx="123442" cy="132660"/>
            </a:xfrm>
            <a:custGeom>
              <a:avLst/>
              <a:gdLst>
                <a:gd name="T0" fmla="*/ 115 w 139"/>
                <a:gd name="T1" fmla="*/ 142 h 151"/>
                <a:gd name="T2" fmla="*/ 130 w 139"/>
                <a:gd name="T3" fmla="*/ 91 h 151"/>
                <a:gd name="T4" fmla="*/ 88 w 139"/>
                <a:gd name="T5" fmla="*/ 16 h 151"/>
                <a:gd name="T6" fmla="*/ 37 w 139"/>
                <a:gd name="T7" fmla="*/ 2 h 151"/>
                <a:gd name="T8" fmla="*/ 24 w 139"/>
                <a:gd name="T9" fmla="*/ 9 h 151"/>
                <a:gd name="T10" fmla="*/ 9 w 139"/>
                <a:gd name="T11" fmla="*/ 60 h 151"/>
                <a:gd name="T12" fmla="*/ 51 w 139"/>
                <a:gd name="T13" fmla="*/ 135 h 151"/>
                <a:gd name="T14" fmla="*/ 102 w 139"/>
                <a:gd name="T15" fmla="*/ 149 h 151"/>
                <a:gd name="T16" fmla="*/ 115 w 139"/>
                <a:gd name="T17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51">
                  <a:moveTo>
                    <a:pt x="115" y="142"/>
                  </a:moveTo>
                  <a:lnTo>
                    <a:pt x="130" y="91"/>
                  </a:lnTo>
                  <a:cubicBezTo>
                    <a:pt x="139" y="59"/>
                    <a:pt x="120" y="25"/>
                    <a:pt x="88" y="16"/>
                  </a:cubicBezTo>
                  <a:lnTo>
                    <a:pt x="37" y="2"/>
                  </a:lnTo>
                  <a:cubicBezTo>
                    <a:pt x="32" y="0"/>
                    <a:pt x="26" y="3"/>
                    <a:pt x="24" y="9"/>
                  </a:cubicBezTo>
                  <a:lnTo>
                    <a:pt x="9" y="60"/>
                  </a:lnTo>
                  <a:cubicBezTo>
                    <a:pt x="0" y="92"/>
                    <a:pt x="19" y="126"/>
                    <a:pt x="51" y="135"/>
                  </a:cubicBezTo>
                  <a:lnTo>
                    <a:pt x="102" y="149"/>
                  </a:lnTo>
                  <a:cubicBezTo>
                    <a:pt x="108" y="151"/>
                    <a:pt x="114" y="148"/>
                    <a:pt x="115" y="142"/>
                  </a:cubicBez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0" name="Freeform 489">
              <a:extLst>
                <a:ext uri="{FF2B5EF4-FFF2-40B4-BE49-F238E27FC236}">
                  <a16:creationId xmlns:a16="http://schemas.microsoft.com/office/drawing/2014/main" xmlns="" id="{63273501-37A6-9A31-248F-6A9C68463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608" y="3519926"/>
              <a:ext cx="889882" cy="473524"/>
            </a:xfrm>
            <a:custGeom>
              <a:avLst/>
              <a:gdLst>
                <a:gd name="T0" fmla="*/ 417 w 1006"/>
                <a:gd name="T1" fmla="*/ 211 h 535"/>
                <a:gd name="T2" fmla="*/ 417 w 1006"/>
                <a:gd name="T3" fmla="*/ 473 h 535"/>
                <a:gd name="T4" fmla="*/ 588 w 1006"/>
                <a:gd name="T5" fmla="*/ 473 h 535"/>
                <a:gd name="T6" fmla="*/ 588 w 1006"/>
                <a:gd name="T7" fmla="*/ 211 h 535"/>
                <a:gd name="T8" fmla="*/ 417 w 1006"/>
                <a:gd name="T9" fmla="*/ 211 h 535"/>
                <a:gd name="T10" fmla="*/ 762 w 1006"/>
                <a:gd name="T11" fmla="*/ 535 h 535"/>
                <a:gd name="T12" fmla="*/ 244 w 1006"/>
                <a:gd name="T13" fmla="*/ 535 h 535"/>
                <a:gd name="T14" fmla="*/ 244 w 1006"/>
                <a:gd name="T15" fmla="*/ 473 h 535"/>
                <a:gd name="T16" fmla="*/ 376 w 1006"/>
                <a:gd name="T17" fmla="*/ 473 h 535"/>
                <a:gd name="T18" fmla="*/ 376 w 1006"/>
                <a:gd name="T19" fmla="*/ 211 h 535"/>
                <a:gd name="T20" fmla="*/ 0 w 1006"/>
                <a:gd name="T21" fmla="*/ 211 h 535"/>
                <a:gd name="T22" fmla="*/ 0 w 1006"/>
                <a:gd name="T23" fmla="*/ 125 h 535"/>
                <a:gd name="T24" fmla="*/ 376 w 1006"/>
                <a:gd name="T25" fmla="*/ 123 h 535"/>
                <a:gd name="T26" fmla="*/ 376 w 1006"/>
                <a:gd name="T27" fmla="*/ 0 h 535"/>
                <a:gd name="T28" fmla="*/ 417 w 1006"/>
                <a:gd name="T29" fmla="*/ 0 h 535"/>
                <a:gd name="T30" fmla="*/ 417 w 1006"/>
                <a:gd name="T31" fmla="*/ 122 h 535"/>
                <a:gd name="T32" fmla="*/ 588 w 1006"/>
                <a:gd name="T33" fmla="*/ 121 h 535"/>
                <a:gd name="T34" fmla="*/ 588 w 1006"/>
                <a:gd name="T35" fmla="*/ 30 h 535"/>
                <a:gd name="T36" fmla="*/ 629 w 1006"/>
                <a:gd name="T37" fmla="*/ 30 h 535"/>
                <a:gd name="T38" fmla="*/ 629 w 1006"/>
                <a:gd name="T39" fmla="*/ 121 h 535"/>
                <a:gd name="T40" fmla="*/ 1006 w 1006"/>
                <a:gd name="T41" fmla="*/ 118 h 535"/>
                <a:gd name="T42" fmla="*/ 1006 w 1006"/>
                <a:gd name="T43" fmla="*/ 211 h 535"/>
                <a:gd name="T44" fmla="*/ 629 w 1006"/>
                <a:gd name="T45" fmla="*/ 211 h 535"/>
                <a:gd name="T46" fmla="*/ 629 w 1006"/>
                <a:gd name="T47" fmla="*/ 473 h 535"/>
                <a:gd name="T48" fmla="*/ 762 w 1006"/>
                <a:gd name="T49" fmla="*/ 473 h 535"/>
                <a:gd name="T50" fmla="*/ 762 w 1006"/>
                <a:gd name="T51" fmla="*/ 535 h 535"/>
                <a:gd name="T52" fmla="*/ 762 w 1006"/>
                <a:gd name="T5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6" h="535">
                  <a:moveTo>
                    <a:pt x="417" y="211"/>
                  </a:moveTo>
                  <a:lnTo>
                    <a:pt x="417" y="473"/>
                  </a:lnTo>
                  <a:lnTo>
                    <a:pt x="588" y="473"/>
                  </a:lnTo>
                  <a:lnTo>
                    <a:pt x="588" y="211"/>
                  </a:lnTo>
                  <a:lnTo>
                    <a:pt x="417" y="211"/>
                  </a:lnTo>
                  <a:close/>
                  <a:moveTo>
                    <a:pt x="762" y="535"/>
                  </a:moveTo>
                  <a:lnTo>
                    <a:pt x="244" y="535"/>
                  </a:lnTo>
                  <a:lnTo>
                    <a:pt x="244" y="473"/>
                  </a:lnTo>
                  <a:lnTo>
                    <a:pt x="376" y="473"/>
                  </a:lnTo>
                  <a:lnTo>
                    <a:pt x="376" y="211"/>
                  </a:lnTo>
                  <a:lnTo>
                    <a:pt x="0" y="211"/>
                  </a:lnTo>
                  <a:lnTo>
                    <a:pt x="0" y="125"/>
                  </a:lnTo>
                  <a:lnTo>
                    <a:pt x="376" y="123"/>
                  </a:lnTo>
                  <a:lnTo>
                    <a:pt x="376" y="0"/>
                  </a:lnTo>
                  <a:lnTo>
                    <a:pt x="417" y="0"/>
                  </a:lnTo>
                  <a:lnTo>
                    <a:pt x="417" y="122"/>
                  </a:lnTo>
                  <a:lnTo>
                    <a:pt x="588" y="121"/>
                  </a:lnTo>
                  <a:lnTo>
                    <a:pt x="588" y="30"/>
                  </a:lnTo>
                  <a:lnTo>
                    <a:pt x="629" y="30"/>
                  </a:lnTo>
                  <a:lnTo>
                    <a:pt x="629" y="121"/>
                  </a:lnTo>
                  <a:lnTo>
                    <a:pt x="1006" y="118"/>
                  </a:lnTo>
                  <a:lnTo>
                    <a:pt x="1006" y="211"/>
                  </a:lnTo>
                  <a:lnTo>
                    <a:pt x="629" y="211"/>
                  </a:lnTo>
                  <a:lnTo>
                    <a:pt x="629" y="473"/>
                  </a:lnTo>
                  <a:lnTo>
                    <a:pt x="762" y="473"/>
                  </a:lnTo>
                  <a:lnTo>
                    <a:pt x="762" y="535"/>
                  </a:lnTo>
                  <a:lnTo>
                    <a:pt x="762" y="535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1" name="Freeform 552">
              <a:extLst>
                <a:ext uri="{FF2B5EF4-FFF2-40B4-BE49-F238E27FC236}">
                  <a16:creationId xmlns:a16="http://schemas.microsoft.com/office/drawing/2014/main" xmlns="" id="{EF01E0B3-601C-105C-6001-6D7007028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7" y="2593148"/>
              <a:ext cx="3685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2" name="Rectangle 576">
              <a:extLst>
                <a:ext uri="{FF2B5EF4-FFF2-40B4-BE49-F238E27FC236}">
                  <a16:creationId xmlns:a16="http://schemas.microsoft.com/office/drawing/2014/main" xmlns="" id="{9AFE199A-4A39-5A57-DB0A-F06785CE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537" y="3895796"/>
              <a:ext cx="1033590" cy="97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3" name="Freeform 577">
              <a:extLst>
                <a:ext uri="{FF2B5EF4-FFF2-40B4-BE49-F238E27FC236}">
                  <a16:creationId xmlns:a16="http://schemas.microsoft.com/office/drawing/2014/main" xmlns="" id="{AD10AF12-A3B4-A491-6E79-228488AC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240" y="3993450"/>
              <a:ext cx="4079086" cy="97653"/>
            </a:xfrm>
            <a:custGeom>
              <a:avLst/>
              <a:gdLst>
                <a:gd name="T0" fmla="*/ 55 w 4613"/>
                <a:gd name="T1" fmla="*/ 0 h 110"/>
                <a:gd name="T2" fmla="*/ 4558 w 4613"/>
                <a:gd name="T3" fmla="*/ 0 h 110"/>
                <a:gd name="T4" fmla="*/ 4613 w 4613"/>
                <a:gd name="T5" fmla="*/ 55 h 110"/>
                <a:gd name="T6" fmla="*/ 4613 w 4613"/>
                <a:gd name="T7" fmla="*/ 55 h 110"/>
                <a:gd name="T8" fmla="*/ 4558 w 4613"/>
                <a:gd name="T9" fmla="*/ 110 h 110"/>
                <a:gd name="T10" fmla="*/ 55 w 4613"/>
                <a:gd name="T11" fmla="*/ 110 h 110"/>
                <a:gd name="T12" fmla="*/ 0 w 4613"/>
                <a:gd name="T13" fmla="*/ 55 h 110"/>
                <a:gd name="T14" fmla="*/ 0 w 4613"/>
                <a:gd name="T15" fmla="*/ 55 h 110"/>
                <a:gd name="T16" fmla="*/ 55 w 4613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3" h="110">
                  <a:moveTo>
                    <a:pt x="55" y="0"/>
                  </a:moveTo>
                  <a:lnTo>
                    <a:pt x="4558" y="0"/>
                  </a:lnTo>
                  <a:cubicBezTo>
                    <a:pt x="4588" y="0"/>
                    <a:pt x="4613" y="25"/>
                    <a:pt x="4613" y="55"/>
                  </a:cubicBezTo>
                  <a:lnTo>
                    <a:pt x="4613" y="55"/>
                  </a:lnTo>
                  <a:cubicBezTo>
                    <a:pt x="4613" y="85"/>
                    <a:pt x="4588" y="110"/>
                    <a:pt x="4558" y="110"/>
                  </a:cubicBezTo>
                  <a:lnTo>
                    <a:pt x="55" y="110"/>
                  </a:lnTo>
                  <a:cubicBezTo>
                    <a:pt x="25" y="110"/>
                    <a:pt x="0" y="85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close/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4" name="Rectangle 578">
              <a:extLst>
                <a:ext uri="{FF2B5EF4-FFF2-40B4-BE49-F238E27FC236}">
                  <a16:creationId xmlns:a16="http://schemas.microsoft.com/office/drawing/2014/main" xmlns="" id="{3AA01AD2-C6C4-FAB2-18FF-3EA18ABA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101" y="4091102"/>
              <a:ext cx="1656323" cy="2153885"/>
            </a:xfrm>
            <a:prstGeom prst="rect">
              <a:avLst/>
            </a:prstGeom>
            <a:solidFill>
              <a:srgbClr val="E78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5" name="Freeform 579">
              <a:extLst>
                <a:ext uri="{FF2B5EF4-FFF2-40B4-BE49-F238E27FC236}">
                  <a16:creationId xmlns:a16="http://schemas.microsoft.com/office/drawing/2014/main" xmlns="" id="{50289C96-2EC0-A6A9-F674-804CC37D6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6101" y="4091102"/>
              <a:ext cx="1656323" cy="123448"/>
            </a:xfrm>
            <a:custGeom>
              <a:avLst/>
              <a:gdLst>
                <a:gd name="T0" fmla="*/ 899 w 899"/>
                <a:gd name="T1" fmla="*/ 0 h 67"/>
                <a:gd name="T2" fmla="*/ 0 w 899"/>
                <a:gd name="T3" fmla="*/ 0 h 67"/>
                <a:gd name="T4" fmla="*/ 0 w 899"/>
                <a:gd name="T5" fmla="*/ 29 h 67"/>
                <a:gd name="T6" fmla="*/ 899 w 899"/>
                <a:gd name="T7" fmla="*/ 67 h 67"/>
                <a:gd name="T8" fmla="*/ 899 w 8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9" h="67">
                  <a:moveTo>
                    <a:pt x="89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899" y="6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78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6" name="Freeform 580">
              <a:extLst>
                <a:ext uri="{FF2B5EF4-FFF2-40B4-BE49-F238E27FC236}">
                  <a16:creationId xmlns:a16="http://schemas.microsoft.com/office/drawing/2014/main" xmlns="" id="{EB1C7032-3664-6BC4-3C1F-6601B6059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101" y="4540672"/>
              <a:ext cx="1656323" cy="1391089"/>
            </a:xfrm>
            <a:custGeom>
              <a:avLst/>
              <a:gdLst>
                <a:gd name="T0" fmla="*/ 1130 w 1873"/>
                <a:gd name="T1" fmla="*/ 20 h 1573"/>
                <a:gd name="T2" fmla="*/ 1130 w 1873"/>
                <a:gd name="T3" fmla="*/ 64 h 1573"/>
                <a:gd name="T4" fmla="*/ 1065 w 1873"/>
                <a:gd name="T5" fmla="*/ 129 h 1573"/>
                <a:gd name="T6" fmla="*/ 807 w 1873"/>
                <a:gd name="T7" fmla="*/ 129 h 1573"/>
                <a:gd name="T8" fmla="*/ 743 w 1873"/>
                <a:gd name="T9" fmla="*/ 64 h 1573"/>
                <a:gd name="T10" fmla="*/ 743 w 1873"/>
                <a:gd name="T11" fmla="*/ 20 h 1573"/>
                <a:gd name="T12" fmla="*/ 0 w 1873"/>
                <a:gd name="T13" fmla="*/ 20 h 1573"/>
                <a:gd name="T14" fmla="*/ 0 w 1873"/>
                <a:gd name="T15" fmla="*/ 0 h 1573"/>
                <a:gd name="T16" fmla="*/ 743 w 1873"/>
                <a:gd name="T17" fmla="*/ 0 h 1573"/>
                <a:gd name="T18" fmla="*/ 1130 w 1873"/>
                <a:gd name="T19" fmla="*/ 0 h 1573"/>
                <a:gd name="T20" fmla="*/ 1873 w 1873"/>
                <a:gd name="T21" fmla="*/ 0 h 1573"/>
                <a:gd name="T22" fmla="*/ 1873 w 1873"/>
                <a:gd name="T23" fmla="*/ 20 h 1573"/>
                <a:gd name="T24" fmla="*/ 1130 w 1873"/>
                <a:gd name="T25" fmla="*/ 20 h 1573"/>
                <a:gd name="T26" fmla="*/ 1130 w 1873"/>
                <a:gd name="T27" fmla="*/ 1464 h 1573"/>
                <a:gd name="T28" fmla="*/ 1130 w 1873"/>
                <a:gd name="T29" fmla="*/ 1508 h 1573"/>
                <a:gd name="T30" fmla="*/ 1065 w 1873"/>
                <a:gd name="T31" fmla="*/ 1573 h 1573"/>
                <a:gd name="T32" fmla="*/ 807 w 1873"/>
                <a:gd name="T33" fmla="*/ 1573 h 1573"/>
                <a:gd name="T34" fmla="*/ 743 w 1873"/>
                <a:gd name="T35" fmla="*/ 1508 h 1573"/>
                <a:gd name="T36" fmla="*/ 743 w 1873"/>
                <a:gd name="T37" fmla="*/ 1464 h 1573"/>
                <a:gd name="T38" fmla="*/ 0 w 1873"/>
                <a:gd name="T39" fmla="*/ 1464 h 1573"/>
                <a:gd name="T40" fmla="*/ 0 w 1873"/>
                <a:gd name="T41" fmla="*/ 1444 h 1573"/>
                <a:gd name="T42" fmla="*/ 743 w 1873"/>
                <a:gd name="T43" fmla="*/ 1444 h 1573"/>
                <a:gd name="T44" fmla="*/ 1130 w 1873"/>
                <a:gd name="T45" fmla="*/ 1444 h 1573"/>
                <a:gd name="T46" fmla="*/ 1873 w 1873"/>
                <a:gd name="T47" fmla="*/ 1444 h 1573"/>
                <a:gd name="T48" fmla="*/ 1873 w 1873"/>
                <a:gd name="T49" fmla="*/ 1464 h 1573"/>
                <a:gd name="T50" fmla="*/ 1130 w 1873"/>
                <a:gd name="T51" fmla="*/ 1464 h 1573"/>
                <a:gd name="T52" fmla="*/ 0 w 1873"/>
                <a:gd name="T53" fmla="*/ 722 h 1573"/>
                <a:gd name="T54" fmla="*/ 1873 w 1873"/>
                <a:gd name="T55" fmla="*/ 722 h 1573"/>
                <a:gd name="T56" fmla="*/ 1873 w 1873"/>
                <a:gd name="T57" fmla="*/ 742 h 1573"/>
                <a:gd name="T58" fmla="*/ 1130 w 1873"/>
                <a:gd name="T59" fmla="*/ 742 h 1573"/>
                <a:gd name="T60" fmla="*/ 1130 w 1873"/>
                <a:gd name="T61" fmla="*/ 786 h 1573"/>
                <a:gd name="T62" fmla="*/ 1065 w 1873"/>
                <a:gd name="T63" fmla="*/ 851 h 1573"/>
                <a:gd name="T64" fmla="*/ 807 w 1873"/>
                <a:gd name="T65" fmla="*/ 851 h 1573"/>
                <a:gd name="T66" fmla="*/ 743 w 1873"/>
                <a:gd name="T67" fmla="*/ 786 h 1573"/>
                <a:gd name="T68" fmla="*/ 743 w 1873"/>
                <a:gd name="T69" fmla="*/ 742 h 1573"/>
                <a:gd name="T70" fmla="*/ 0 w 1873"/>
                <a:gd name="T71" fmla="*/ 742 h 1573"/>
                <a:gd name="T72" fmla="*/ 0 w 1873"/>
                <a:gd name="T73" fmla="*/ 722 h 1573"/>
                <a:gd name="T74" fmla="*/ 0 w 1873"/>
                <a:gd name="T75" fmla="*/ 722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3" h="1573">
                  <a:moveTo>
                    <a:pt x="1130" y="20"/>
                  </a:moveTo>
                  <a:lnTo>
                    <a:pt x="1130" y="64"/>
                  </a:lnTo>
                  <a:cubicBezTo>
                    <a:pt x="1130" y="100"/>
                    <a:pt x="1101" y="129"/>
                    <a:pt x="1065" y="129"/>
                  </a:cubicBezTo>
                  <a:lnTo>
                    <a:pt x="807" y="129"/>
                  </a:lnTo>
                  <a:cubicBezTo>
                    <a:pt x="772" y="129"/>
                    <a:pt x="743" y="100"/>
                    <a:pt x="743" y="64"/>
                  </a:cubicBezTo>
                  <a:lnTo>
                    <a:pt x="74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743" y="0"/>
                  </a:lnTo>
                  <a:lnTo>
                    <a:pt x="1130" y="0"/>
                  </a:lnTo>
                  <a:lnTo>
                    <a:pt x="1873" y="0"/>
                  </a:lnTo>
                  <a:lnTo>
                    <a:pt x="1873" y="20"/>
                  </a:lnTo>
                  <a:lnTo>
                    <a:pt x="1130" y="20"/>
                  </a:lnTo>
                  <a:close/>
                  <a:moveTo>
                    <a:pt x="1130" y="1464"/>
                  </a:moveTo>
                  <a:lnTo>
                    <a:pt x="1130" y="1508"/>
                  </a:lnTo>
                  <a:cubicBezTo>
                    <a:pt x="1130" y="1544"/>
                    <a:pt x="1101" y="1573"/>
                    <a:pt x="1065" y="1573"/>
                  </a:cubicBezTo>
                  <a:lnTo>
                    <a:pt x="807" y="1573"/>
                  </a:lnTo>
                  <a:cubicBezTo>
                    <a:pt x="772" y="1573"/>
                    <a:pt x="743" y="1544"/>
                    <a:pt x="743" y="1508"/>
                  </a:cubicBezTo>
                  <a:lnTo>
                    <a:pt x="743" y="1464"/>
                  </a:lnTo>
                  <a:lnTo>
                    <a:pt x="0" y="1464"/>
                  </a:lnTo>
                  <a:lnTo>
                    <a:pt x="0" y="1444"/>
                  </a:lnTo>
                  <a:lnTo>
                    <a:pt x="743" y="1444"/>
                  </a:lnTo>
                  <a:lnTo>
                    <a:pt x="1130" y="1444"/>
                  </a:lnTo>
                  <a:lnTo>
                    <a:pt x="1873" y="1444"/>
                  </a:lnTo>
                  <a:lnTo>
                    <a:pt x="1873" y="1464"/>
                  </a:lnTo>
                  <a:lnTo>
                    <a:pt x="1130" y="1464"/>
                  </a:lnTo>
                  <a:close/>
                  <a:moveTo>
                    <a:pt x="0" y="722"/>
                  </a:moveTo>
                  <a:lnTo>
                    <a:pt x="1873" y="722"/>
                  </a:lnTo>
                  <a:lnTo>
                    <a:pt x="1873" y="742"/>
                  </a:lnTo>
                  <a:lnTo>
                    <a:pt x="1130" y="742"/>
                  </a:lnTo>
                  <a:lnTo>
                    <a:pt x="1130" y="786"/>
                  </a:lnTo>
                  <a:cubicBezTo>
                    <a:pt x="1130" y="822"/>
                    <a:pt x="1101" y="851"/>
                    <a:pt x="1065" y="851"/>
                  </a:cubicBezTo>
                  <a:lnTo>
                    <a:pt x="807" y="851"/>
                  </a:lnTo>
                  <a:cubicBezTo>
                    <a:pt x="772" y="851"/>
                    <a:pt x="743" y="822"/>
                    <a:pt x="743" y="786"/>
                  </a:cubicBezTo>
                  <a:lnTo>
                    <a:pt x="743" y="742"/>
                  </a:lnTo>
                  <a:lnTo>
                    <a:pt x="0" y="742"/>
                  </a:lnTo>
                  <a:lnTo>
                    <a:pt x="0" y="722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7" name="Freeform 581">
              <a:extLst>
                <a:ext uri="{FF2B5EF4-FFF2-40B4-BE49-F238E27FC236}">
                  <a16:creationId xmlns:a16="http://schemas.microsoft.com/office/drawing/2014/main" xmlns="" id="{2B66F1F2-F48E-A0B0-0B48-0F3B38FD6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88" y="3875529"/>
              <a:ext cx="888039" cy="117920"/>
            </a:xfrm>
            <a:custGeom>
              <a:avLst/>
              <a:gdLst>
                <a:gd name="T0" fmla="*/ 66 w 1005"/>
                <a:gd name="T1" fmla="*/ 133 h 133"/>
                <a:gd name="T2" fmla="*/ 1005 w 1005"/>
                <a:gd name="T3" fmla="*/ 133 h 133"/>
                <a:gd name="T4" fmla="*/ 1005 w 1005"/>
                <a:gd name="T5" fmla="*/ 108 h 133"/>
                <a:gd name="T6" fmla="*/ 275 w 1005"/>
                <a:gd name="T7" fmla="*/ 108 h 133"/>
                <a:gd name="T8" fmla="*/ 234 w 1005"/>
                <a:gd name="T9" fmla="*/ 67 h 133"/>
                <a:gd name="T10" fmla="*/ 234 w 1005"/>
                <a:gd name="T11" fmla="*/ 67 h 133"/>
                <a:gd name="T12" fmla="*/ 275 w 1005"/>
                <a:gd name="T13" fmla="*/ 26 h 133"/>
                <a:gd name="T14" fmla="*/ 1005 w 1005"/>
                <a:gd name="T15" fmla="*/ 26 h 133"/>
                <a:gd name="T16" fmla="*/ 1005 w 1005"/>
                <a:gd name="T17" fmla="*/ 0 h 133"/>
                <a:gd name="T18" fmla="*/ 66 w 1005"/>
                <a:gd name="T19" fmla="*/ 0 h 133"/>
                <a:gd name="T20" fmla="*/ 0 w 1005"/>
                <a:gd name="T21" fmla="*/ 67 h 133"/>
                <a:gd name="T22" fmla="*/ 0 w 1005"/>
                <a:gd name="T23" fmla="*/ 67 h 133"/>
                <a:gd name="T24" fmla="*/ 66 w 1005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33">
                  <a:moveTo>
                    <a:pt x="66" y="133"/>
                  </a:moveTo>
                  <a:lnTo>
                    <a:pt x="1005" y="133"/>
                  </a:lnTo>
                  <a:lnTo>
                    <a:pt x="1005" y="108"/>
                  </a:lnTo>
                  <a:lnTo>
                    <a:pt x="275" y="108"/>
                  </a:lnTo>
                  <a:cubicBezTo>
                    <a:pt x="253" y="108"/>
                    <a:pt x="234" y="89"/>
                    <a:pt x="234" y="67"/>
                  </a:cubicBezTo>
                  <a:lnTo>
                    <a:pt x="234" y="67"/>
                  </a:lnTo>
                  <a:cubicBezTo>
                    <a:pt x="234" y="44"/>
                    <a:pt x="253" y="26"/>
                    <a:pt x="275" y="26"/>
                  </a:cubicBezTo>
                  <a:lnTo>
                    <a:pt x="1005" y="26"/>
                  </a:lnTo>
                  <a:lnTo>
                    <a:pt x="1005" y="0"/>
                  </a:ln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3"/>
                    <a:pt x="29" y="133"/>
                    <a:pt x="66" y="133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8" name="Freeform 582">
              <a:extLst>
                <a:ext uri="{FF2B5EF4-FFF2-40B4-BE49-F238E27FC236}">
                  <a16:creationId xmlns:a16="http://schemas.microsoft.com/office/drawing/2014/main" xmlns="" id="{FE1C3FEA-1068-3EEC-32F8-87A049FCA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8" y="3899481"/>
              <a:ext cx="652212" cy="71858"/>
            </a:xfrm>
            <a:custGeom>
              <a:avLst/>
              <a:gdLst>
                <a:gd name="T0" fmla="*/ 41 w 738"/>
                <a:gd name="T1" fmla="*/ 82 h 82"/>
                <a:gd name="T2" fmla="*/ 738 w 738"/>
                <a:gd name="T3" fmla="*/ 82 h 82"/>
                <a:gd name="T4" fmla="*/ 738 w 738"/>
                <a:gd name="T5" fmla="*/ 0 h 82"/>
                <a:gd name="T6" fmla="*/ 41 w 738"/>
                <a:gd name="T7" fmla="*/ 0 h 82"/>
                <a:gd name="T8" fmla="*/ 0 w 738"/>
                <a:gd name="T9" fmla="*/ 41 h 82"/>
                <a:gd name="T10" fmla="*/ 0 w 738"/>
                <a:gd name="T11" fmla="*/ 41 h 82"/>
                <a:gd name="T12" fmla="*/ 41 w 73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8" h="82">
                  <a:moveTo>
                    <a:pt x="41" y="82"/>
                  </a:moveTo>
                  <a:lnTo>
                    <a:pt x="738" y="82"/>
                  </a:lnTo>
                  <a:lnTo>
                    <a:pt x="738" y="0"/>
                  </a:lnTo>
                  <a:lnTo>
                    <a:pt x="41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41"/>
                  </a:lnTo>
                  <a:cubicBezTo>
                    <a:pt x="0" y="63"/>
                    <a:pt x="19" y="82"/>
                    <a:pt x="41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9" name="Freeform 583">
              <a:extLst>
                <a:ext uri="{FF2B5EF4-FFF2-40B4-BE49-F238E27FC236}">
                  <a16:creationId xmlns:a16="http://schemas.microsoft.com/office/drawing/2014/main" xmlns="" id="{635585EE-4383-41B4-E725-79BECFD3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633" y="3759451"/>
              <a:ext cx="888039" cy="116078"/>
            </a:xfrm>
            <a:custGeom>
              <a:avLst/>
              <a:gdLst>
                <a:gd name="T0" fmla="*/ 66 w 1005"/>
                <a:gd name="T1" fmla="*/ 132 h 132"/>
                <a:gd name="T2" fmla="*/ 1005 w 1005"/>
                <a:gd name="T3" fmla="*/ 132 h 132"/>
                <a:gd name="T4" fmla="*/ 1005 w 1005"/>
                <a:gd name="T5" fmla="*/ 107 h 132"/>
                <a:gd name="T6" fmla="*/ 275 w 1005"/>
                <a:gd name="T7" fmla="*/ 107 h 132"/>
                <a:gd name="T8" fmla="*/ 234 w 1005"/>
                <a:gd name="T9" fmla="*/ 66 h 132"/>
                <a:gd name="T10" fmla="*/ 234 w 1005"/>
                <a:gd name="T11" fmla="*/ 66 h 132"/>
                <a:gd name="T12" fmla="*/ 275 w 1005"/>
                <a:gd name="T13" fmla="*/ 25 h 132"/>
                <a:gd name="T14" fmla="*/ 1005 w 1005"/>
                <a:gd name="T15" fmla="*/ 25 h 132"/>
                <a:gd name="T16" fmla="*/ 1005 w 1005"/>
                <a:gd name="T17" fmla="*/ 0 h 132"/>
                <a:gd name="T18" fmla="*/ 66 w 1005"/>
                <a:gd name="T19" fmla="*/ 0 h 132"/>
                <a:gd name="T20" fmla="*/ 0 w 1005"/>
                <a:gd name="T21" fmla="*/ 66 h 132"/>
                <a:gd name="T22" fmla="*/ 0 w 1005"/>
                <a:gd name="T23" fmla="*/ 66 h 132"/>
                <a:gd name="T24" fmla="*/ 66 w 10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32">
                  <a:moveTo>
                    <a:pt x="66" y="132"/>
                  </a:moveTo>
                  <a:lnTo>
                    <a:pt x="1005" y="132"/>
                  </a:lnTo>
                  <a:lnTo>
                    <a:pt x="1005" y="107"/>
                  </a:lnTo>
                  <a:lnTo>
                    <a:pt x="275" y="107"/>
                  </a:lnTo>
                  <a:cubicBezTo>
                    <a:pt x="253" y="107"/>
                    <a:pt x="234" y="88"/>
                    <a:pt x="234" y="66"/>
                  </a:cubicBezTo>
                  <a:lnTo>
                    <a:pt x="234" y="66"/>
                  </a:lnTo>
                  <a:cubicBezTo>
                    <a:pt x="234" y="43"/>
                    <a:pt x="253" y="25"/>
                    <a:pt x="275" y="25"/>
                  </a:cubicBezTo>
                  <a:lnTo>
                    <a:pt x="1005" y="25"/>
                  </a:lnTo>
                  <a:lnTo>
                    <a:pt x="1005" y="0"/>
                  </a:lnTo>
                  <a:lnTo>
                    <a:pt x="66" y="0"/>
                  </a:lnTo>
                  <a:cubicBezTo>
                    <a:pt x="30" y="0"/>
                    <a:pt x="0" y="29"/>
                    <a:pt x="0" y="66"/>
                  </a:cubicBezTo>
                  <a:lnTo>
                    <a:pt x="0" y="66"/>
                  </a:lnTo>
                  <a:cubicBezTo>
                    <a:pt x="0" y="102"/>
                    <a:pt x="30" y="132"/>
                    <a:pt x="66" y="132"/>
                  </a:cubicBezTo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0" name="Freeform 584">
              <a:extLst>
                <a:ext uri="{FF2B5EF4-FFF2-40B4-BE49-F238E27FC236}">
                  <a16:creationId xmlns:a16="http://schemas.microsoft.com/office/drawing/2014/main" xmlns="" id="{335081AF-430F-AB07-1444-B5A49853D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982" y="3781561"/>
              <a:ext cx="654055" cy="71858"/>
            </a:xfrm>
            <a:custGeom>
              <a:avLst/>
              <a:gdLst>
                <a:gd name="T0" fmla="*/ 41 w 738"/>
                <a:gd name="T1" fmla="*/ 82 h 82"/>
                <a:gd name="T2" fmla="*/ 738 w 738"/>
                <a:gd name="T3" fmla="*/ 82 h 82"/>
                <a:gd name="T4" fmla="*/ 738 w 738"/>
                <a:gd name="T5" fmla="*/ 0 h 82"/>
                <a:gd name="T6" fmla="*/ 41 w 738"/>
                <a:gd name="T7" fmla="*/ 0 h 82"/>
                <a:gd name="T8" fmla="*/ 0 w 738"/>
                <a:gd name="T9" fmla="*/ 41 h 82"/>
                <a:gd name="T10" fmla="*/ 0 w 738"/>
                <a:gd name="T11" fmla="*/ 41 h 82"/>
                <a:gd name="T12" fmla="*/ 41 w 73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8" h="82">
                  <a:moveTo>
                    <a:pt x="41" y="82"/>
                  </a:moveTo>
                  <a:lnTo>
                    <a:pt x="738" y="82"/>
                  </a:lnTo>
                  <a:lnTo>
                    <a:pt x="738" y="0"/>
                  </a:lnTo>
                  <a:lnTo>
                    <a:pt x="41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41"/>
                  </a:lnTo>
                  <a:cubicBezTo>
                    <a:pt x="0" y="63"/>
                    <a:pt x="19" y="82"/>
                    <a:pt x="4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1" name="Freeform 585">
              <a:extLst>
                <a:ext uri="{FF2B5EF4-FFF2-40B4-BE49-F238E27FC236}">
                  <a16:creationId xmlns:a16="http://schemas.microsoft.com/office/drawing/2014/main" xmlns="" id="{D8FA936B-9B67-8720-277F-388B14CE4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467" y="3811041"/>
              <a:ext cx="81066" cy="130818"/>
            </a:xfrm>
            <a:custGeom>
              <a:avLst/>
              <a:gdLst>
                <a:gd name="T0" fmla="*/ 0 w 44"/>
                <a:gd name="T1" fmla="*/ 0 h 71"/>
                <a:gd name="T2" fmla="*/ 44 w 44"/>
                <a:gd name="T3" fmla="*/ 0 h 71"/>
                <a:gd name="T4" fmla="*/ 44 w 44"/>
                <a:gd name="T5" fmla="*/ 71 h 71"/>
                <a:gd name="T6" fmla="*/ 21 w 44"/>
                <a:gd name="T7" fmla="*/ 58 h 71"/>
                <a:gd name="T8" fmla="*/ 0 w 44"/>
                <a:gd name="T9" fmla="*/ 71 h 71"/>
                <a:gd name="T10" fmla="*/ 0 w 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1">
                  <a:moveTo>
                    <a:pt x="0" y="0"/>
                  </a:moveTo>
                  <a:lnTo>
                    <a:pt x="44" y="0"/>
                  </a:lnTo>
                  <a:lnTo>
                    <a:pt x="44" y="71"/>
                  </a:lnTo>
                  <a:lnTo>
                    <a:pt x="21" y="58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2" name="Freeform 586">
              <a:extLst>
                <a:ext uri="{FF2B5EF4-FFF2-40B4-BE49-F238E27FC236}">
                  <a16:creationId xmlns:a16="http://schemas.microsoft.com/office/drawing/2014/main" xmlns="" id="{A6530EFB-5537-413F-AE56-5D0B927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48" y="1378939"/>
              <a:ext cx="1306266" cy="1442679"/>
            </a:xfrm>
            <a:custGeom>
              <a:avLst/>
              <a:gdLst>
                <a:gd name="T0" fmla="*/ 1209 w 1476"/>
                <a:gd name="T1" fmla="*/ 759 h 1632"/>
                <a:gd name="T2" fmla="*/ 1209 w 1476"/>
                <a:gd name="T3" fmla="*/ 961 h 1632"/>
                <a:gd name="T4" fmla="*/ 1266 w 1476"/>
                <a:gd name="T5" fmla="*/ 980 h 1632"/>
                <a:gd name="T6" fmla="*/ 1200 w 1476"/>
                <a:gd name="T7" fmla="*/ 1070 h 1632"/>
                <a:gd name="T8" fmla="*/ 1092 w 1476"/>
                <a:gd name="T9" fmla="*/ 1385 h 1632"/>
                <a:gd name="T10" fmla="*/ 888 w 1476"/>
                <a:gd name="T11" fmla="*/ 1397 h 1632"/>
                <a:gd name="T12" fmla="*/ 887 w 1476"/>
                <a:gd name="T13" fmla="*/ 1632 h 1632"/>
                <a:gd name="T14" fmla="*/ 458 w 1476"/>
                <a:gd name="T15" fmla="*/ 1622 h 1632"/>
                <a:gd name="T16" fmla="*/ 469 w 1476"/>
                <a:gd name="T17" fmla="*/ 1380 h 1632"/>
                <a:gd name="T18" fmla="*/ 446 w 1476"/>
                <a:gd name="T19" fmla="*/ 1300 h 1632"/>
                <a:gd name="T20" fmla="*/ 470 w 1476"/>
                <a:gd name="T21" fmla="*/ 1345 h 1632"/>
                <a:gd name="T22" fmla="*/ 470 w 1476"/>
                <a:gd name="T23" fmla="*/ 1296 h 1632"/>
                <a:gd name="T24" fmla="*/ 445 w 1476"/>
                <a:gd name="T25" fmla="*/ 460 h 1632"/>
                <a:gd name="T26" fmla="*/ 1105 w 1476"/>
                <a:gd name="T27" fmla="*/ 369 h 1632"/>
                <a:gd name="T28" fmla="*/ 1209 w 1476"/>
                <a:gd name="T29" fmla="*/ 759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6" h="1632">
                  <a:moveTo>
                    <a:pt x="1209" y="759"/>
                  </a:moveTo>
                  <a:cubicBezTo>
                    <a:pt x="1212" y="808"/>
                    <a:pt x="1213" y="881"/>
                    <a:pt x="1209" y="961"/>
                  </a:cubicBezTo>
                  <a:cubicBezTo>
                    <a:pt x="1209" y="961"/>
                    <a:pt x="1260" y="934"/>
                    <a:pt x="1266" y="980"/>
                  </a:cubicBezTo>
                  <a:cubicBezTo>
                    <a:pt x="1273" y="1027"/>
                    <a:pt x="1232" y="1061"/>
                    <a:pt x="1200" y="1070"/>
                  </a:cubicBezTo>
                  <a:cubicBezTo>
                    <a:pt x="1187" y="1195"/>
                    <a:pt x="1157" y="1309"/>
                    <a:pt x="1092" y="1385"/>
                  </a:cubicBezTo>
                  <a:cubicBezTo>
                    <a:pt x="1092" y="1385"/>
                    <a:pt x="975" y="1407"/>
                    <a:pt x="888" y="1397"/>
                  </a:cubicBezTo>
                  <a:lnTo>
                    <a:pt x="887" y="1632"/>
                  </a:lnTo>
                  <a:lnTo>
                    <a:pt x="458" y="1622"/>
                  </a:lnTo>
                  <a:cubicBezTo>
                    <a:pt x="458" y="1622"/>
                    <a:pt x="466" y="1508"/>
                    <a:pt x="469" y="1380"/>
                  </a:cubicBezTo>
                  <a:cubicBezTo>
                    <a:pt x="449" y="1367"/>
                    <a:pt x="439" y="1343"/>
                    <a:pt x="446" y="1300"/>
                  </a:cubicBezTo>
                  <a:cubicBezTo>
                    <a:pt x="446" y="1300"/>
                    <a:pt x="445" y="1325"/>
                    <a:pt x="470" y="1345"/>
                  </a:cubicBezTo>
                  <a:cubicBezTo>
                    <a:pt x="470" y="1329"/>
                    <a:pt x="470" y="1312"/>
                    <a:pt x="470" y="1296"/>
                  </a:cubicBezTo>
                  <a:cubicBezTo>
                    <a:pt x="375" y="852"/>
                    <a:pt x="0" y="480"/>
                    <a:pt x="445" y="460"/>
                  </a:cubicBezTo>
                  <a:cubicBezTo>
                    <a:pt x="379" y="256"/>
                    <a:pt x="844" y="0"/>
                    <a:pt x="1105" y="369"/>
                  </a:cubicBezTo>
                  <a:cubicBezTo>
                    <a:pt x="1060" y="196"/>
                    <a:pt x="1476" y="390"/>
                    <a:pt x="1209" y="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3" name="Freeform 587">
              <a:extLst>
                <a:ext uri="{FF2B5EF4-FFF2-40B4-BE49-F238E27FC236}">
                  <a16:creationId xmlns:a16="http://schemas.microsoft.com/office/drawing/2014/main" xmlns="" id="{1E3504AA-A60A-B4CB-896B-E09035783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850" y="2007233"/>
              <a:ext cx="714853" cy="830969"/>
            </a:xfrm>
            <a:custGeom>
              <a:avLst/>
              <a:gdLst>
                <a:gd name="T0" fmla="*/ 735 w 807"/>
                <a:gd name="T1" fmla="*/ 0 h 939"/>
                <a:gd name="T2" fmla="*/ 743 w 807"/>
                <a:gd name="T3" fmla="*/ 269 h 939"/>
                <a:gd name="T4" fmla="*/ 800 w 807"/>
                <a:gd name="T5" fmla="*/ 288 h 939"/>
                <a:gd name="T6" fmla="*/ 735 w 807"/>
                <a:gd name="T7" fmla="*/ 377 h 939"/>
                <a:gd name="T8" fmla="*/ 631 w 807"/>
                <a:gd name="T9" fmla="*/ 693 h 939"/>
                <a:gd name="T10" fmla="*/ 426 w 807"/>
                <a:gd name="T11" fmla="*/ 704 h 939"/>
                <a:gd name="T12" fmla="*/ 428 w 807"/>
                <a:gd name="T13" fmla="*/ 939 h 939"/>
                <a:gd name="T14" fmla="*/ 0 w 807"/>
                <a:gd name="T15" fmla="*/ 929 h 939"/>
                <a:gd name="T16" fmla="*/ 7 w 807"/>
                <a:gd name="T17" fmla="*/ 603 h 939"/>
                <a:gd name="T18" fmla="*/ 276 w 807"/>
                <a:gd name="T19" fmla="*/ 603 h 939"/>
                <a:gd name="T20" fmla="*/ 297 w 807"/>
                <a:gd name="T21" fmla="*/ 359 h 939"/>
                <a:gd name="T22" fmla="*/ 150 w 807"/>
                <a:gd name="T23" fmla="*/ 272 h 939"/>
                <a:gd name="T24" fmla="*/ 282 w 807"/>
                <a:gd name="T25" fmla="*/ 122 h 939"/>
                <a:gd name="T26" fmla="*/ 314 w 807"/>
                <a:gd name="T27" fmla="*/ 190 h 939"/>
                <a:gd name="T28" fmla="*/ 346 w 807"/>
                <a:gd name="T29" fmla="*/ 187 h 939"/>
                <a:gd name="T30" fmla="*/ 388 w 807"/>
                <a:gd name="T31" fmla="*/ 53 h 939"/>
                <a:gd name="T32" fmla="*/ 735 w 807"/>
                <a:gd name="T33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939">
                  <a:moveTo>
                    <a:pt x="735" y="0"/>
                  </a:moveTo>
                  <a:cubicBezTo>
                    <a:pt x="735" y="0"/>
                    <a:pt x="748" y="122"/>
                    <a:pt x="743" y="269"/>
                  </a:cubicBezTo>
                  <a:cubicBezTo>
                    <a:pt x="743" y="269"/>
                    <a:pt x="793" y="241"/>
                    <a:pt x="800" y="288"/>
                  </a:cubicBezTo>
                  <a:cubicBezTo>
                    <a:pt x="807" y="334"/>
                    <a:pt x="767" y="368"/>
                    <a:pt x="735" y="377"/>
                  </a:cubicBezTo>
                  <a:cubicBezTo>
                    <a:pt x="723" y="503"/>
                    <a:pt x="695" y="616"/>
                    <a:pt x="631" y="693"/>
                  </a:cubicBezTo>
                  <a:cubicBezTo>
                    <a:pt x="631" y="693"/>
                    <a:pt x="513" y="714"/>
                    <a:pt x="426" y="704"/>
                  </a:cubicBezTo>
                  <a:lnTo>
                    <a:pt x="428" y="939"/>
                  </a:lnTo>
                  <a:lnTo>
                    <a:pt x="0" y="929"/>
                  </a:lnTo>
                  <a:cubicBezTo>
                    <a:pt x="0" y="929"/>
                    <a:pt x="9" y="761"/>
                    <a:pt x="7" y="603"/>
                  </a:cubicBezTo>
                  <a:cubicBezTo>
                    <a:pt x="97" y="603"/>
                    <a:pt x="186" y="603"/>
                    <a:pt x="276" y="603"/>
                  </a:cubicBezTo>
                  <a:lnTo>
                    <a:pt x="297" y="359"/>
                  </a:lnTo>
                  <a:cubicBezTo>
                    <a:pt x="297" y="359"/>
                    <a:pt x="172" y="401"/>
                    <a:pt x="150" y="272"/>
                  </a:cubicBezTo>
                  <a:cubicBezTo>
                    <a:pt x="128" y="142"/>
                    <a:pt x="247" y="48"/>
                    <a:pt x="282" y="122"/>
                  </a:cubicBezTo>
                  <a:lnTo>
                    <a:pt x="314" y="190"/>
                  </a:lnTo>
                  <a:lnTo>
                    <a:pt x="346" y="187"/>
                  </a:lnTo>
                  <a:lnTo>
                    <a:pt x="388" y="53"/>
                  </a:lnTo>
                  <a:cubicBezTo>
                    <a:pt x="388" y="53"/>
                    <a:pt x="604" y="55"/>
                    <a:pt x="735" y="0"/>
                  </a:cubicBezTo>
                  <a:close/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4" name="Freeform 588">
              <a:extLst>
                <a:ext uri="{FF2B5EF4-FFF2-40B4-BE49-F238E27FC236}">
                  <a16:creationId xmlns:a16="http://schemas.microsoft.com/office/drawing/2014/main" xmlns="" id="{81ED6079-599D-CF13-EC79-1736B06D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689" y="2007233"/>
              <a:ext cx="346372" cy="165825"/>
            </a:xfrm>
            <a:custGeom>
              <a:avLst/>
              <a:gdLst>
                <a:gd name="T0" fmla="*/ 389 w 392"/>
                <a:gd name="T1" fmla="*/ 0 h 187"/>
                <a:gd name="T2" fmla="*/ 392 w 392"/>
                <a:gd name="T3" fmla="*/ 30 h 187"/>
                <a:gd name="T4" fmla="*/ 67 w 392"/>
                <a:gd name="T5" fmla="*/ 71 h 187"/>
                <a:gd name="T6" fmla="*/ 0 w 392"/>
                <a:gd name="T7" fmla="*/ 187 h 187"/>
                <a:gd name="T8" fmla="*/ 42 w 392"/>
                <a:gd name="T9" fmla="*/ 53 h 187"/>
                <a:gd name="T10" fmla="*/ 389 w 392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187">
                  <a:moveTo>
                    <a:pt x="389" y="0"/>
                  </a:moveTo>
                  <a:cubicBezTo>
                    <a:pt x="389" y="0"/>
                    <a:pt x="390" y="11"/>
                    <a:pt x="392" y="30"/>
                  </a:cubicBezTo>
                  <a:cubicBezTo>
                    <a:pt x="323" y="64"/>
                    <a:pt x="213" y="96"/>
                    <a:pt x="67" y="71"/>
                  </a:cubicBezTo>
                  <a:lnTo>
                    <a:pt x="0" y="187"/>
                  </a:lnTo>
                  <a:lnTo>
                    <a:pt x="42" y="53"/>
                  </a:lnTo>
                  <a:cubicBezTo>
                    <a:pt x="42" y="53"/>
                    <a:pt x="258" y="55"/>
                    <a:pt x="389" y="0"/>
                  </a:cubicBezTo>
                  <a:close/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5" name="Freeform 589">
              <a:extLst>
                <a:ext uri="{FF2B5EF4-FFF2-40B4-BE49-F238E27FC236}">
                  <a16:creationId xmlns:a16="http://schemas.microsoft.com/office/drawing/2014/main" xmlns="" id="{A59954E1-CE63-408A-F61A-02782E03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133" y="2114098"/>
              <a:ext cx="138181" cy="245053"/>
            </a:xfrm>
            <a:custGeom>
              <a:avLst/>
              <a:gdLst>
                <a:gd name="T0" fmla="*/ 156 w 156"/>
                <a:gd name="T1" fmla="*/ 239 h 277"/>
                <a:gd name="T2" fmla="*/ 155 w 156"/>
                <a:gd name="T3" fmla="*/ 239 h 277"/>
                <a:gd name="T4" fmla="*/ 9 w 156"/>
                <a:gd name="T5" fmla="*/ 152 h 277"/>
                <a:gd name="T6" fmla="*/ 40 w 156"/>
                <a:gd name="T7" fmla="*/ 17 h 277"/>
                <a:gd name="T8" fmla="*/ 144 w 156"/>
                <a:gd name="T9" fmla="*/ 125 h 277"/>
                <a:gd name="T10" fmla="*/ 100 w 156"/>
                <a:gd name="T11" fmla="*/ 168 h 277"/>
                <a:gd name="T12" fmla="*/ 154 w 156"/>
                <a:gd name="T13" fmla="*/ 202 h 277"/>
                <a:gd name="T14" fmla="*/ 156 w 156"/>
                <a:gd name="T15" fmla="*/ 23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77">
                  <a:moveTo>
                    <a:pt x="156" y="239"/>
                  </a:moveTo>
                  <a:lnTo>
                    <a:pt x="155" y="239"/>
                  </a:lnTo>
                  <a:cubicBezTo>
                    <a:pt x="147" y="242"/>
                    <a:pt x="31" y="277"/>
                    <a:pt x="9" y="152"/>
                  </a:cubicBezTo>
                  <a:cubicBezTo>
                    <a:pt x="0" y="97"/>
                    <a:pt x="15" y="49"/>
                    <a:pt x="40" y="17"/>
                  </a:cubicBezTo>
                  <a:cubicBezTo>
                    <a:pt x="99" y="0"/>
                    <a:pt x="144" y="125"/>
                    <a:pt x="144" y="125"/>
                  </a:cubicBezTo>
                  <a:cubicBezTo>
                    <a:pt x="144" y="125"/>
                    <a:pt x="91" y="129"/>
                    <a:pt x="100" y="168"/>
                  </a:cubicBezTo>
                  <a:cubicBezTo>
                    <a:pt x="110" y="207"/>
                    <a:pt x="154" y="202"/>
                    <a:pt x="154" y="202"/>
                  </a:cubicBezTo>
                  <a:lnTo>
                    <a:pt x="156" y="239"/>
                  </a:ln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6" name="Freeform 590">
              <a:extLst>
                <a:ext uri="{FF2B5EF4-FFF2-40B4-BE49-F238E27FC236}">
                  <a16:creationId xmlns:a16="http://schemas.microsoft.com/office/drawing/2014/main" xmlns="" id="{4721ECC2-CBF3-5693-2269-02721AB6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535" y="2539715"/>
              <a:ext cx="374009" cy="193463"/>
            </a:xfrm>
            <a:custGeom>
              <a:avLst/>
              <a:gdLst>
                <a:gd name="T0" fmla="*/ 422 w 423"/>
                <a:gd name="T1" fmla="*/ 101 h 217"/>
                <a:gd name="T2" fmla="*/ 423 w 423"/>
                <a:gd name="T3" fmla="*/ 192 h 217"/>
                <a:gd name="T4" fmla="*/ 271 w 423"/>
                <a:gd name="T5" fmla="*/ 217 h 217"/>
                <a:gd name="T6" fmla="*/ 0 w 423"/>
                <a:gd name="T7" fmla="*/ 214 h 217"/>
                <a:gd name="T8" fmla="*/ 3 w 423"/>
                <a:gd name="T9" fmla="*/ 0 h 217"/>
                <a:gd name="T10" fmla="*/ 3 w 423"/>
                <a:gd name="T11" fmla="*/ 0 h 217"/>
                <a:gd name="T12" fmla="*/ 272 w 423"/>
                <a:gd name="T13" fmla="*/ 0 h 217"/>
                <a:gd name="T14" fmla="*/ 422 w 423"/>
                <a:gd name="T15" fmla="*/ 10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217">
                  <a:moveTo>
                    <a:pt x="422" y="101"/>
                  </a:moveTo>
                  <a:lnTo>
                    <a:pt x="423" y="192"/>
                  </a:lnTo>
                  <a:cubicBezTo>
                    <a:pt x="382" y="194"/>
                    <a:pt x="326" y="204"/>
                    <a:pt x="271" y="217"/>
                  </a:cubicBezTo>
                  <a:lnTo>
                    <a:pt x="0" y="214"/>
                  </a:lnTo>
                  <a:cubicBezTo>
                    <a:pt x="2" y="153"/>
                    <a:pt x="4" y="75"/>
                    <a:pt x="3" y="0"/>
                  </a:cubicBezTo>
                  <a:lnTo>
                    <a:pt x="3" y="0"/>
                  </a:lnTo>
                  <a:lnTo>
                    <a:pt x="272" y="0"/>
                  </a:lnTo>
                  <a:cubicBezTo>
                    <a:pt x="324" y="69"/>
                    <a:pt x="422" y="101"/>
                    <a:pt x="422" y="101"/>
                  </a:cubicBez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7" name="Freeform 591">
              <a:extLst>
                <a:ext uri="{FF2B5EF4-FFF2-40B4-BE49-F238E27FC236}">
                  <a16:creationId xmlns:a16="http://schemas.microsoft.com/office/drawing/2014/main" xmlns="" id="{E0783DA8-B253-1911-1D91-026D9191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6466" y="1395522"/>
              <a:ext cx="1304423" cy="1284224"/>
            </a:xfrm>
            <a:custGeom>
              <a:avLst/>
              <a:gdLst>
                <a:gd name="T0" fmla="*/ 456 w 1475"/>
                <a:gd name="T1" fmla="*/ 1299 h 1453"/>
                <a:gd name="T2" fmla="*/ 634 w 1475"/>
                <a:gd name="T3" fmla="*/ 1366 h 1453"/>
                <a:gd name="T4" fmla="*/ 456 w 1475"/>
                <a:gd name="T5" fmla="*/ 1299 h 1453"/>
                <a:gd name="T6" fmla="*/ 1212 w 1475"/>
                <a:gd name="T7" fmla="*/ 758 h 1453"/>
                <a:gd name="T8" fmla="*/ 1104 w 1475"/>
                <a:gd name="T9" fmla="*/ 369 h 1453"/>
                <a:gd name="T10" fmla="*/ 445 w 1475"/>
                <a:gd name="T11" fmla="*/ 459 h 1453"/>
                <a:gd name="T12" fmla="*/ 479 w 1475"/>
                <a:gd name="T13" fmla="*/ 1295 h 1453"/>
                <a:gd name="T14" fmla="*/ 748 w 1475"/>
                <a:gd name="T15" fmla="*/ 1295 h 1453"/>
                <a:gd name="T16" fmla="*/ 769 w 1475"/>
                <a:gd name="T17" fmla="*/ 1051 h 1453"/>
                <a:gd name="T18" fmla="*/ 622 w 1475"/>
                <a:gd name="T19" fmla="*/ 964 h 1453"/>
                <a:gd name="T20" fmla="*/ 754 w 1475"/>
                <a:gd name="T21" fmla="*/ 814 h 1453"/>
                <a:gd name="T22" fmla="*/ 786 w 1475"/>
                <a:gd name="T23" fmla="*/ 882 h 1453"/>
                <a:gd name="T24" fmla="*/ 818 w 1475"/>
                <a:gd name="T25" fmla="*/ 879 h 1453"/>
                <a:gd name="T26" fmla="*/ 860 w 1475"/>
                <a:gd name="T27" fmla="*/ 745 h 1453"/>
                <a:gd name="T28" fmla="*/ 1207 w 1475"/>
                <a:gd name="T29" fmla="*/ 692 h 1453"/>
                <a:gd name="T30" fmla="*/ 1212 w 1475"/>
                <a:gd name="T31" fmla="*/ 758 h 1453"/>
                <a:gd name="T32" fmla="*/ 1212 w 1475"/>
                <a:gd name="T33" fmla="*/ 758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5" h="1453">
                  <a:moveTo>
                    <a:pt x="456" y="1299"/>
                  </a:moveTo>
                  <a:cubicBezTo>
                    <a:pt x="456" y="1299"/>
                    <a:pt x="453" y="1392"/>
                    <a:pt x="634" y="1366"/>
                  </a:cubicBezTo>
                  <a:cubicBezTo>
                    <a:pt x="634" y="1366"/>
                    <a:pt x="431" y="1453"/>
                    <a:pt x="456" y="1299"/>
                  </a:cubicBezTo>
                  <a:close/>
                  <a:moveTo>
                    <a:pt x="1212" y="758"/>
                  </a:moveTo>
                  <a:cubicBezTo>
                    <a:pt x="1475" y="389"/>
                    <a:pt x="1057" y="195"/>
                    <a:pt x="1104" y="369"/>
                  </a:cubicBezTo>
                  <a:cubicBezTo>
                    <a:pt x="838" y="0"/>
                    <a:pt x="377" y="256"/>
                    <a:pt x="445" y="459"/>
                  </a:cubicBezTo>
                  <a:cubicBezTo>
                    <a:pt x="0" y="479"/>
                    <a:pt x="380" y="851"/>
                    <a:pt x="479" y="1295"/>
                  </a:cubicBezTo>
                  <a:cubicBezTo>
                    <a:pt x="479" y="1371"/>
                    <a:pt x="740" y="1359"/>
                    <a:pt x="748" y="1295"/>
                  </a:cubicBezTo>
                  <a:lnTo>
                    <a:pt x="769" y="1051"/>
                  </a:lnTo>
                  <a:cubicBezTo>
                    <a:pt x="769" y="1051"/>
                    <a:pt x="644" y="1093"/>
                    <a:pt x="622" y="964"/>
                  </a:cubicBezTo>
                  <a:cubicBezTo>
                    <a:pt x="600" y="834"/>
                    <a:pt x="719" y="740"/>
                    <a:pt x="754" y="814"/>
                  </a:cubicBezTo>
                  <a:lnTo>
                    <a:pt x="786" y="882"/>
                  </a:lnTo>
                  <a:lnTo>
                    <a:pt x="818" y="879"/>
                  </a:lnTo>
                  <a:lnTo>
                    <a:pt x="860" y="745"/>
                  </a:lnTo>
                  <a:cubicBezTo>
                    <a:pt x="860" y="745"/>
                    <a:pt x="1076" y="747"/>
                    <a:pt x="1207" y="692"/>
                  </a:cubicBezTo>
                  <a:cubicBezTo>
                    <a:pt x="1207" y="692"/>
                    <a:pt x="1210" y="717"/>
                    <a:pt x="1212" y="758"/>
                  </a:cubicBezTo>
                  <a:lnTo>
                    <a:pt x="1212" y="758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8" name="Freeform 592">
              <a:extLst>
                <a:ext uri="{FF2B5EF4-FFF2-40B4-BE49-F238E27FC236}">
                  <a16:creationId xmlns:a16="http://schemas.microsoft.com/office/drawing/2014/main" xmlns="" id="{823F4DE1-B824-9DA5-33A5-2D199FBDA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4137" y="1581614"/>
              <a:ext cx="556406" cy="298485"/>
            </a:xfrm>
            <a:custGeom>
              <a:avLst/>
              <a:gdLst>
                <a:gd name="T0" fmla="*/ 75 w 629"/>
                <a:gd name="T1" fmla="*/ 276 h 338"/>
                <a:gd name="T2" fmla="*/ 147 w 629"/>
                <a:gd name="T3" fmla="*/ 302 h 338"/>
                <a:gd name="T4" fmla="*/ 73 w 629"/>
                <a:gd name="T5" fmla="*/ 335 h 338"/>
                <a:gd name="T6" fmla="*/ 1 w 629"/>
                <a:gd name="T7" fmla="*/ 310 h 338"/>
                <a:gd name="T8" fmla="*/ 75 w 629"/>
                <a:gd name="T9" fmla="*/ 276 h 338"/>
                <a:gd name="T10" fmla="*/ 515 w 629"/>
                <a:gd name="T11" fmla="*/ 0 h 338"/>
                <a:gd name="T12" fmla="*/ 629 w 629"/>
                <a:gd name="T13" fmla="*/ 33 h 338"/>
                <a:gd name="T14" fmla="*/ 515 w 629"/>
                <a:gd name="T15" fmla="*/ 67 h 338"/>
                <a:gd name="T16" fmla="*/ 401 w 629"/>
                <a:gd name="T17" fmla="*/ 33 h 338"/>
                <a:gd name="T18" fmla="*/ 515 w 629"/>
                <a:gd name="T19" fmla="*/ 0 h 338"/>
                <a:gd name="T20" fmla="*/ 515 w 629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338">
                  <a:moveTo>
                    <a:pt x="75" y="276"/>
                  </a:moveTo>
                  <a:cubicBezTo>
                    <a:pt x="115" y="274"/>
                    <a:pt x="147" y="285"/>
                    <a:pt x="147" y="302"/>
                  </a:cubicBezTo>
                  <a:cubicBezTo>
                    <a:pt x="146" y="318"/>
                    <a:pt x="113" y="333"/>
                    <a:pt x="73" y="335"/>
                  </a:cubicBezTo>
                  <a:cubicBezTo>
                    <a:pt x="33" y="338"/>
                    <a:pt x="0" y="326"/>
                    <a:pt x="1" y="310"/>
                  </a:cubicBezTo>
                  <a:cubicBezTo>
                    <a:pt x="1" y="294"/>
                    <a:pt x="34" y="279"/>
                    <a:pt x="75" y="276"/>
                  </a:cubicBezTo>
                  <a:close/>
                  <a:moveTo>
                    <a:pt x="515" y="0"/>
                  </a:moveTo>
                  <a:cubicBezTo>
                    <a:pt x="578" y="0"/>
                    <a:pt x="629" y="15"/>
                    <a:pt x="629" y="33"/>
                  </a:cubicBezTo>
                  <a:cubicBezTo>
                    <a:pt x="629" y="52"/>
                    <a:pt x="578" y="67"/>
                    <a:pt x="515" y="67"/>
                  </a:cubicBezTo>
                  <a:cubicBezTo>
                    <a:pt x="452" y="67"/>
                    <a:pt x="401" y="52"/>
                    <a:pt x="401" y="33"/>
                  </a:cubicBezTo>
                  <a:cubicBezTo>
                    <a:pt x="401" y="15"/>
                    <a:pt x="452" y="0"/>
                    <a:pt x="515" y="0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rgbClr val="585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9" name="Freeform 593">
              <a:extLst>
                <a:ext uri="{FF2B5EF4-FFF2-40B4-BE49-F238E27FC236}">
                  <a16:creationId xmlns:a16="http://schemas.microsoft.com/office/drawing/2014/main" xmlns="" id="{EAEBDB9D-6E08-9C62-E5DE-42A13A1B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91" y="4249557"/>
              <a:ext cx="1151504" cy="1809337"/>
            </a:xfrm>
            <a:custGeom>
              <a:avLst/>
              <a:gdLst>
                <a:gd name="T0" fmla="*/ 259 w 1302"/>
                <a:gd name="T1" fmla="*/ 0 h 2046"/>
                <a:gd name="T2" fmla="*/ 197 w 1302"/>
                <a:gd name="T3" fmla="*/ 47 h 2046"/>
                <a:gd name="T4" fmla="*/ 682 w 1302"/>
                <a:gd name="T5" fmla="*/ 799 h 2046"/>
                <a:gd name="T6" fmla="*/ 905 w 1302"/>
                <a:gd name="T7" fmla="*/ 1962 h 2046"/>
                <a:gd name="T8" fmla="*/ 868 w 1302"/>
                <a:gd name="T9" fmla="*/ 2004 h 2046"/>
                <a:gd name="T10" fmla="*/ 868 w 1302"/>
                <a:gd name="T11" fmla="*/ 2004 h 2046"/>
                <a:gd name="T12" fmla="*/ 910 w 1302"/>
                <a:gd name="T13" fmla="*/ 2046 h 2046"/>
                <a:gd name="T14" fmla="*/ 922 w 1302"/>
                <a:gd name="T15" fmla="*/ 2046 h 2046"/>
                <a:gd name="T16" fmla="*/ 1260 w 1302"/>
                <a:gd name="T17" fmla="*/ 2046 h 2046"/>
                <a:gd name="T18" fmla="*/ 1280 w 1302"/>
                <a:gd name="T19" fmla="*/ 2046 h 2046"/>
                <a:gd name="T20" fmla="*/ 1280 w 1302"/>
                <a:gd name="T21" fmla="*/ 2041 h 2046"/>
                <a:gd name="T22" fmla="*/ 1302 w 1302"/>
                <a:gd name="T23" fmla="*/ 2004 h 2046"/>
                <a:gd name="T24" fmla="*/ 1302 w 1302"/>
                <a:gd name="T25" fmla="*/ 2004 h 2046"/>
                <a:gd name="T26" fmla="*/ 1279 w 1302"/>
                <a:gd name="T27" fmla="*/ 1966 h 2046"/>
                <a:gd name="T28" fmla="*/ 1260 w 1302"/>
                <a:gd name="T29" fmla="*/ 463 h 2046"/>
                <a:gd name="T30" fmla="*/ 1057 w 1302"/>
                <a:gd name="T31" fmla="*/ 500 h 2046"/>
                <a:gd name="T32" fmla="*/ 787 w 1302"/>
                <a:gd name="T33" fmla="*/ 35 h 2046"/>
                <a:gd name="T34" fmla="*/ 259 w 1302"/>
                <a:gd name="T35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2" h="2046">
                  <a:moveTo>
                    <a:pt x="259" y="0"/>
                  </a:moveTo>
                  <a:lnTo>
                    <a:pt x="197" y="47"/>
                  </a:lnTo>
                  <a:cubicBezTo>
                    <a:pt x="197" y="47"/>
                    <a:pt x="0" y="764"/>
                    <a:pt x="682" y="799"/>
                  </a:cubicBezTo>
                  <a:lnTo>
                    <a:pt x="905" y="1962"/>
                  </a:lnTo>
                  <a:cubicBezTo>
                    <a:pt x="884" y="1964"/>
                    <a:pt x="868" y="1982"/>
                    <a:pt x="868" y="2004"/>
                  </a:cubicBezTo>
                  <a:lnTo>
                    <a:pt x="868" y="2004"/>
                  </a:lnTo>
                  <a:cubicBezTo>
                    <a:pt x="868" y="2027"/>
                    <a:pt x="887" y="2046"/>
                    <a:pt x="910" y="2046"/>
                  </a:cubicBezTo>
                  <a:lnTo>
                    <a:pt x="922" y="2046"/>
                  </a:lnTo>
                  <a:lnTo>
                    <a:pt x="1260" y="2046"/>
                  </a:lnTo>
                  <a:lnTo>
                    <a:pt x="1280" y="2046"/>
                  </a:lnTo>
                  <a:lnTo>
                    <a:pt x="1280" y="2041"/>
                  </a:lnTo>
                  <a:cubicBezTo>
                    <a:pt x="1293" y="2034"/>
                    <a:pt x="1302" y="2020"/>
                    <a:pt x="1302" y="2004"/>
                  </a:cubicBezTo>
                  <a:lnTo>
                    <a:pt x="1302" y="2004"/>
                  </a:lnTo>
                  <a:cubicBezTo>
                    <a:pt x="1302" y="1987"/>
                    <a:pt x="1293" y="1973"/>
                    <a:pt x="1279" y="1966"/>
                  </a:cubicBezTo>
                  <a:lnTo>
                    <a:pt x="1260" y="463"/>
                  </a:lnTo>
                  <a:lnTo>
                    <a:pt x="1057" y="500"/>
                  </a:lnTo>
                  <a:lnTo>
                    <a:pt x="787" y="35"/>
                  </a:lnTo>
                  <a:lnTo>
                    <a:pt x="259" y="0"/>
                  </a:lnTo>
                </a:path>
              </a:pathLst>
            </a:custGeom>
            <a:solidFill>
              <a:srgbClr val="1A2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594">
              <a:extLst>
                <a:ext uri="{FF2B5EF4-FFF2-40B4-BE49-F238E27FC236}">
                  <a16:creationId xmlns:a16="http://schemas.microsoft.com/office/drawing/2014/main" xmlns="" id="{5AF188BB-5854-D106-B761-3A345D22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526" y="6058893"/>
              <a:ext cx="377694" cy="184250"/>
            </a:xfrm>
            <a:custGeom>
              <a:avLst/>
              <a:gdLst>
                <a:gd name="T0" fmla="*/ 340 w 426"/>
                <a:gd name="T1" fmla="*/ 0 h 209"/>
                <a:gd name="T2" fmla="*/ 426 w 426"/>
                <a:gd name="T3" fmla="*/ 209 h 209"/>
                <a:gd name="T4" fmla="*/ 18 w 426"/>
                <a:gd name="T5" fmla="*/ 209 h 209"/>
                <a:gd name="T6" fmla="*/ 42 w 426"/>
                <a:gd name="T7" fmla="*/ 0 h 209"/>
                <a:gd name="T8" fmla="*/ 340 w 426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09">
                  <a:moveTo>
                    <a:pt x="340" y="0"/>
                  </a:moveTo>
                  <a:cubicBezTo>
                    <a:pt x="366" y="35"/>
                    <a:pt x="416" y="111"/>
                    <a:pt x="426" y="209"/>
                  </a:cubicBezTo>
                  <a:lnTo>
                    <a:pt x="18" y="209"/>
                  </a:lnTo>
                  <a:cubicBezTo>
                    <a:pt x="18" y="209"/>
                    <a:pt x="0" y="99"/>
                    <a:pt x="42" y="0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1" name="Freeform 595">
              <a:extLst>
                <a:ext uri="{FF2B5EF4-FFF2-40B4-BE49-F238E27FC236}">
                  <a16:creationId xmlns:a16="http://schemas.microsoft.com/office/drawing/2014/main" xmlns="" id="{178397B4-C800-5AA3-7D0A-F28977B5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2" y="4290092"/>
              <a:ext cx="2092973" cy="1778015"/>
            </a:xfrm>
            <a:custGeom>
              <a:avLst/>
              <a:gdLst>
                <a:gd name="T0" fmla="*/ 924 w 2367"/>
                <a:gd name="T1" fmla="*/ 0 h 2009"/>
                <a:gd name="T2" fmla="*/ 1868 w 2367"/>
                <a:gd name="T3" fmla="*/ 217 h 2009"/>
                <a:gd name="T4" fmla="*/ 1947 w 2367"/>
                <a:gd name="T5" fmla="*/ 392 h 2009"/>
                <a:gd name="T6" fmla="*/ 2288 w 2367"/>
                <a:gd name="T7" fmla="*/ 1901 h 2009"/>
                <a:gd name="T8" fmla="*/ 2312 w 2367"/>
                <a:gd name="T9" fmla="*/ 2009 h 2009"/>
                <a:gd name="T10" fmla="*/ 2309 w 2367"/>
                <a:gd name="T11" fmla="*/ 2009 h 2009"/>
                <a:gd name="T12" fmla="*/ 2309 w 2367"/>
                <a:gd name="T13" fmla="*/ 2009 h 2009"/>
                <a:gd name="T14" fmla="*/ 1930 w 2367"/>
                <a:gd name="T15" fmla="*/ 2009 h 2009"/>
                <a:gd name="T16" fmla="*/ 1923 w 2367"/>
                <a:gd name="T17" fmla="*/ 2009 h 2009"/>
                <a:gd name="T18" fmla="*/ 1923 w 2367"/>
                <a:gd name="T19" fmla="*/ 2008 h 2009"/>
                <a:gd name="T20" fmla="*/ 1880 w 2367"/>
                <a:gd name="T21" fmla="*/ 1910 h 2009"/>
                <a:gd name="T22" fmla="*/ 1350 w 2367"/>
                <a:gd name="T23" fmla="*/ 685 h 2009"/>
                <a:gd name="T24" fmla="*/ 10 w 2367"/>
                <a:gd name="T25" fmla="*/ 92 h 2009"/>
                <a:gd name="T26" fmla="*/ 924 w 2367"/>
                <a:gd name="T27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7" h="2009">
                  <a:moveTo>
                    <a:pt x="924" y="0"/>
                  </a:moveTo>
                  <a:lnTo>
                    <a:pt x="1868" y="217"/>
                  </a:lnTo>
                  <a:cubicBezTo>
                    <a:pt x="1887" y="221"/>
                    <a:pt x="1914" y="287"/>
                    <a:pt x="1947" y="392"/>
                  </a:cubicBezTo>
                  <a:cubicBezTo>
                    <a:pt x="2078" y="811"/>
                    <a:pt x="2165" y="1261"/>
                    <a:pt x="2288" y="1901"/>
                  </a:cubicBezTo>
                  <a:cubicBezTo>
                    <a:pt x="2367" y="1927"/>
                    <a:pt x="2312" y="2009"/>
                    <a:pt x="2312" y="2009"/>
                  </a:cubicBezTo>
                  <a:lnTo>
                    <a:pt x="2309" y="2009"/>
                  </a:lnTo>
                  <a:lnTo>
                    <a:pt x="2309" y="2009"/>
                  </a:lnTo>
                  <a:lnTo>
                    <a:pt x="1930" y="2009"/>
                  </a:lnTo>
                  <a:lnTo>
                    <a:pt x="1923" y="2009"/>
                  </a:lnTo>
                  <a:lnTo>
                    <a:pt x="1923" y="2008"/>
                  </a:lnTo>
                  <a:cubicBezTo>
                    <a:pt x="1788" y="1992"/>
                    <a:pt x="1880" y="1910"/>
                    <a:pt x="1880" y="1910"/>
                  </a:cubicBezTo>
                  <a:lnTo>
                    <a:pt x="1350" y="685"/>
                  </a:lnTo>
                  <a:cubicBezTo>
                    <a:pt x="921" y="716"/>
                    <a:pt x="0" y="804"/>
                    <a:pt x="10" y="92"/>
                  </a:cubicBezTo>
                  <a:cubicBezTo>
                    <a:pt x="505" y="163"/>
                    <a:pt x="924" y="0"/>
                    <a:pt x="924" y="0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2" name="Freeform 596">
              <a:extLst>
                <a:ext uri="{FF2B5EF4-FFF2-40B4-BE49-F238E27FC236}">
                  <a16:creationId xmlns:a16="http://schemas.microsoft.com/office/drawing/2014/main" xmlns="" id="{B4F50C16-5572-0993-2950-A26B32753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002" y="4290092"/>
              <a:ext cx="1787133" cy="1654567"/>
            </a:xfrm>
            <a:custGeom>
              <a:avLst/>
              <a:gdLst>
                <a:gd name="T0" fmla="*/ 916 w 2021"/>
                <a:gd name="T1" fmla="*/ 0 h 1870"/>
                <a:gd name="T2" fmla="*/ 1187 w 2021"/>
                <a:gd name="T3" fmla="*/ 62 h 1870"/>
                <a:gd name="T4" fmla="*/ 654 w 2021"/>
                <a:gd name="T5" fmla="*/ 281 h 1870"/>
                <a:gd name="T6" fmla="*/ 1584 w 2021"/>
                <a:gd name="T7" fmla="*/ 403 h 1870"/>
                <a:gd name="T8" fmla="*/ 1587 w 2021"/>
                <a:gd name="T9" fmla="*/ 402 h 1870"/>
                <a:gd name="T10" fmla="*/ 2021 w 2021"/>
                <a:gd name="T11" fmla="*/ 1867 h 1870"/>
                <a:gd name="T12" fmla="*/ 2014 w 2021"/>
                <a:gd name="T13" fmla="*/ 1870 h 1870"/>
                <a:gd name="T14" fmla="*/ 1581 w 2021"/>
                <a:gd name="T15" fmla="*/ 411 h 1870"/>
                <a:gd name="T16" fmla="*/ 644 w 2021"/>
                <a:gd name="T17" fmla="*/ 284 h 1870"/>
                <a:gd name="T18" fmla="*/ 85 w 2021"/>
                <a:gd name="T19" fmla="*/ 413 h 1870"/>
                <a:gd name="T20" fmla="*/ 2 w 2021"/>
                <a:gd name="T21" fmla="*/ 92 h 1870"/>
                <a:gd name="T22" fmla="*/ 916 w 2021"/>
                <a:gd name="T23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1" h="1870">
                  <a:moveTo>
                    <a:pt x="916" y="0"/>
                  </a:moveTo>
                  <a:lnTo>
                    <a:pt x="1187" y="62"/>
                  </a:lnTo>
                  <a:cubicBezTo>
                    <a:pt x="1088" y="116"/>
                    <a:pt x="909" y="202"/>
                    <a:pt x="654" y="281"/>
                  </a:cubicBezTo>
                  <a:cubicBezTo>
                    <a:pt x="739" y="331"/>
                    <a:pt x="981" y="422"/>
                    <a:pt x="1584" y="403"/>
                  </a:cubicBezTo>
                  <a:lnTo>
                    <a:pt x="1587" y="402"/>
                  </a:lnTo>
                  <a:lnTo>
                    <a:pt x="2021" y="1867"/>
                  </a:lnTo>
                  <a:lnTo>
                    <a:pt x="2014" y="1870"/>
                  </a:lnTo>
                  <a:lnTo>
                    <a:pt x="1581" y="411"/>
                  </a:lnTo>
                  <a:cubicBezTo>
                    <a:pt x="966" y="430"/>
                    <a:pt x="726" y="334"/>
                    <a:pt x="644" y="284"/>
                  </a:cubicBezTo>
                  <a:cubicBezTo>
                    <a:pt x="486" y="333"/>
                    <a:pt x="299" y="379"/>
                    <a:pt x="85" y="413"/>
                  </a:cubicBezTo>
                  <a:cubicBezTo>
                    <a:pt x="31" y="330"/>
                    <a:pt x="0" y="225"/>
                    <a:pt x="2" y="92"/>
                  </a:cubicBezTo>
                  <a:cubicBezTo>
                    <a:pt x="497" y="163"/>
                    <a:pt x="916" y="0"/>
                    <a:pt x="916" y="0"/>
                  </a:cubicBezTo>
                </a:path>
              </a:pathLst>
            </a:custGeom>
            <a:solidFill>
              <a:srgbClr val="1A2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3" name="Freeform 597">
              <a:extLst>
                <a:ext uri="{FF2B5EF4-FFF2-40B4-BE49-F238E27FC236}">
                  <a16:creationId xmlns:a16="http://schemas.microsoft.com/office/drawing/2014/main" xmlns="" id="{760F7467-248A-B939-8B91-520E3419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851" y="6068107"/>
              <a:ext cx="615363" cy="176880"/>
            </a:xfrm>
            <a:custGeom>
              <a:avLst/>
              <a:gdLst>
                <a:gd name="T0" fmla="*/ 570 w 695"/>
                <a:gd name="T1" fmla="*/ 200 h 200"/>
                <a:gd name="T2" fmla="*/ 570 w 695"/>
                <a:gd name="T3" fmla="*/ 200 h 200"/>
                <a:gd name="T4" fmla="*/ 25 w 695"/>
                <a:gd name="T5" fmla="*/ 200 h 200"/>
                <a:gd name="T6" fmla="*/ 36 w 695"/>
                <a:gd name="T7" fmla="*/ 0 h 200"/>
                <a:gd name="T8" fmla="*/ 425 w 695"/>
                <a:gd name="T9" fmla="*/ 0 h 200"/>
                <a:gd name="T10" fmla="*/ 695 w 695"/>
                <a:gd name="T11" fmla="*/ 200 h 200"/>
                <a:gd name="T12" fmla="*/ 570 w 695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" h="200">
                  <a:moveTo>
                    <a:pt x="570" y="200"/>
                  </a:moveTo>
                  <a:lnTo>
                    <a:pt x="570" y="200"/>
                  </a:lnTo>
                  <a:lnTo>
                    <a:pt x="25" y="200"/>
                  </a:lnTo>
                  <a:cubicBezTo>
                    <a:pt x="25" y="200"/>
                    <a:pt x="0" y="131"/>
                    <a:pt x="36" y="0"/>
                  </a:cubicBezTo>
                  <a:lnTo>
                    <a:pt x="425" y="0"/>
                  </a:lnTo>
                  <a:cubicBezTo>
                    <a:pt x="425" y="0"/>
                    <a:pt x="692" y="88"/>
                    <a:pt x="695" y="200"/>
                  </a:cubicBezTo>
                  <a:lnTo>
                    <a:pt x="570" y="200"/>
                  </a:lnTo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4" name="Freeform 598">
              <a:extLst>
                <a:ext uri="{FF2B5EF4-FFF2-40B4-BE49-F238E27FC236}">
                  <a16:creationId xmlns:a16="http://schemas.microsoft.com/office/drawing/2014/main" xmlns="" id="{658FEAF9-A7C9-C4E0-DA6D-1C304733E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851" y="2889790"/>
              <a:ext cx="983845" cy="1263956"/>
            </a:xfrm>
            <a:custGeom>
              <a:avLst/>
              <a:gdLst>
                <a:gd name="T0" fmla="*/ 452 w 1111"/>
                <a:gd name="T1" fmla="*/ 916 h 1428"/>
                <a:gd name="T2" fmla="*/ 317 w 1111"/>
                <a:gd name="T3" fmla="*/ 18 h 1428"/>
                <a:gd name="T4" fmla="*/ 173 w 1111"/>
                <a:gd name="T5" fmla="*/ 1209 h 1428"/>
                <a:gd name="T6" fmla="*/ 1070 w 1111"/>
                <a:gd name="T7" fmla="*/ 1084 h 1428"/>
                <a:gd name="T8" fmla="*/ 978 w 1111"/>
                <a:gd name="T9" fmla="*/ 887 h 1428"/>
                <a:gd name="T10" fmla="*/ 452 w 1111"/>
                <a:gd name="T11" fmla="*/ 916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1" h="1428">
                  <a:moveTo>
                    <a:pt x="452" y="916"/>
                  </a:moveTo>
                  <a:cubicBezTo>
                    <a:pt x="452" y="916"/>
                    <a:pt x="641" y="36"/>
                    <a:pt x="317" y="18"/>
                  </a:cubicBezTo>
                  <a:cubicBezTo>
                    <a:pt x="0" y="0"/>
                    <a:pt x="32" y="990"/>
                    <a:pt x="173" y="1209"/>
                  </a:cubicBezTo>
                  <a:cubicBezTo>
                    <a:pt x="314" y="1428"/>
                    <a:pt x="1070" y="1084"/>
                    <a:pt x="1070" y="1084"/>
                  </a:cubicBezTo>
                  <a:cubicBezTo>
                    <a:pt x="1070" y="1084"/>
                    <a:pt x="1111" y="961"/>
                    <a:pt x="978" y="887"/>
                  </a:cubicBezTo>
                  <a:lnTo>
                    <a:pt x="452" y="916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5" name="Freeform 599">
              <a:extLst>
                <a:ext uri="{FF2B5EF4-FFF2-40B4-BE49-F238E27FC236}">
                  <a16:creationId xmlns:a16="http://schemas.microsoft.com/office/drawing/2014/main" xmlns="" id="{DC499046-1133-20B5-D32F-E9D98576A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194" y="2677903"/>
              <a:ext cx="1381804" cy="1929100"/>
            </a:xfrm>
            <a:custGeom>
              <a:avLst/>
              <a:gdLst>
                <a:gd name="T0" fmla="*/ 1019 w 1561"/>
                <a:gd name="T1" fmla="*/ 82 h 2181"/>
                <a:gd name="T2" fmla="*/ 1422 w 1561"/>
                <a:gd name="T3" fmla="*/ 270 h 2181"/>
                <a:gd name="T4" fmla="*/ 1407 w 1561"/>
                <a:gd name="T5" fmla="*/ 1824 h 2181"/>
                <a:gd name="T6" fmla="*/ 142 w 1561"/>
                <a:gd name="T7" fmla="*/ 1824 h 2181"/>
                <a:gd name="T8" fmla="*/ 70 w 1561"/>
                <a:gd name="T9" fmla="*/ 285 h 2181"/>
                <a:gd name="T10" fmla="*/ 338 w 1561"/>
                <a:gd name="T11" fmla="*/ 136 h 2181"/>
                <a:gd name="T12" fmla="*/ 338 w 1561"/>
                <a:gd name="T13" fmla="*/ 136 h 2181"/>
                <a:gd name="T14" fmla="*/ 533 w 1561"/>
                <a:gd name="T15" fmla="*/ 59 h 2181"/>
                <a:gd name="T16" fmla="*/ 1022 w 1561"/>
                <a:gd name="T17" fmla="*/ 59 h 2181"/>
                <a:gd name="T18" fmla="*/ 1019 w 1561"/>
                <a:gd name="T19" fmla="*/ 82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1" h="2181">
                  <a:moveTo>
                    <a:pt x="1019" y="82"/>
                  </a:moveTo>
                  <a:cubicBezTo>
                    <a:pt x="1132" y="109"/>
                    <a:pt x="1326" y="168"/>
                    <a:pt x="1422" y="270"/>
                  </a:cubicBezTo>
                  <a:cubicBezTo>
                    <a:pt x="1561" y="420"/>
                    <a:pt x="1357" y="1356"/>
                    <a:pt x="1407" y="1824"/>
                  </a:cubicBezTo>
                  <a:cubicBezTo>
                    <a:pt x="1352" y="1943"/>
                    <a:pt x="638" y="2181"/>
                    <a:pt x="142" y="1824"/>
                  </a:cubicBezTo>
                  <a:cubicBezTo>
                    <a:pt x="142" y="1824"/>
                    <a:pt x="0" y="982"/>
                    <a:pt x="70" y="285"/>
                  </a:cubicBezTo>
                  <a:cubicBezTo>
                    <a:pt x="70" y="285"/>
                    <a:pt x="202" y="203"/>
                    <a:pt x="338" y="136"/>
                  </a:cubicBezTo>
                  <a:lnTo>
                    <a:pt x="338" y="136"/>
                  </a:lnTo>
                  <a:cubicBezTo>
                    <a:pt x="378" y="12"/>
                    <a:pt x="533" y="59"/>
                    <a:pt x="533" y="59"/>
                  </a:cubicBezTo>
                  <a:cubicBezTo>
                    <a:pt x="639" y="76"/>
                    <a:pt x="1028" y="0"/>
                    <a:pt x="1022" y="59"/>
                  </a:cubicBezTo>
                  <a:cubicBezTo>
                    <a:pt x="1022" y="65"/>
                    <a:pt x="1021" y="72"/>
                    <a:pt x="1019" y="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6" name="Freeform 601">
              <a:extLst>
                <a:ext uri="{FF2B5EF4-FFF2-40B4-BE49-F238E27FC236}">
                  <a16:creationId xmlns:a16="http://schemas.microsoft.com/office/drawing/2014/main" xmlns="" id="{ACE8C8C1-3503-4299-DBC3-1BE255C87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974" y="2705540"/>
              <a:ext cx="681690" cy="370343"/>
            </a:xfrm>
            <a:custGeom>
              <a:avLst/>
              <a:gdLst>
                <a:gd name="T0" fmla="*/ 67 w 770"/>
                <a:gd name="T1" fmla="*/ 154 h 418"/>
                <a:gd name="T2" fmla="*/ 236 w 770"/>
                <a:gd name="T3" fmla="*/ 337 h 418"/>
                <a:gd name="T4" fmla="*/ 67 w 770"/>
                <a:gd name="T5" fmla="*/ 154 h 418"/>
                <a:gd name="T6" fmla="*/ 707 w 770"/>
                <a:gd name="T7" fmla="*/ 82 h 418"/>
                <a:gd name="T8" fmla="*/ 554 w 770"/>
                <a:gd name="T9" fmla="*/ 245 h 418"/>
                <a:gd name="T10" fmla="*/ 707 w 770"/>
                <a:gd name="T11" fmla="*/ 82 h 418"/>
                <a:gd name="T12" fmla="*/ 221 w 770"/>
                <a:gd name="T13" fmla="*/ 22 h 418"/>
                <a:gd name="T14" fmla="*/ 240 w 770"/>
                <a:gd name="T15" fmla="*/ 27 h 418"/>
                <a:gd name="T16" fmla="*/ 244 w 770"/>
                <a:gd name="T17" fmla="*/ 27 h 418"/>
                <a:gd name="T18" fmla="*/ 687 w 770"/>
                <a:gd name="T19" fmla="*/ 5 h 418"/>
                <a:gd name="T20" fmla="*/ 165 w 770"/>
                <a:gd name="T21" fmla="*/ 62 h 418"/>
                <a:gd name="T22" fmla="*/ 221 w 770"/>
                <a:gd name="T23" fmla="*/ 22 h 418"/>
                <a:gd name="T24" fmla="*/ 221 w 770"/>
                <a:gd name="T25" fmla="*/ 2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0" h="418">
                  <a:moveTo>
                    <a:pt x="67" y="154"/>
                  </a:moveTo>
                  <a:cubicBezTo>
                    <a:pt x="0" y="418"/>
                    <a:pt x="236" y="337"/>
                    <a:pt x="236" y="337"/>
                  </a:cubicBezTo>
                  <a:cubicBezTo>
                    <a:pt x="70" y="343"/>
                    <a:pt x="67" y="154"/>
                    <a:pt x="67" y="154"/>
                  </a:cubicBezTo>
                  <a:close/>
                  <a:moveTo>
                    <a:pt x="707" y="82"/>
                  </a:moveTo>
                  <a:cubicBezTo>
                    <a:pt x="707" y="82"/>
                    <a:pt x="685" y="192"/>
                    <a:pt x="554" y="245"/>
                  </a:cubicBezTo>
                  <a:cubicBezTo>
                    <a:pt x="554" y="245"/>
                    <a:pt x="750" y="243"/>
                    <a:pt x="707" y="82"/>
                  </a:cubicBezTo>
                  <a:close/>
                  <a:moveTo>
                    <a:pt x="221" y="22"/>
                  </a:moveTo>
                  <a:cubicBezTo>
                    <a:pt x="233" y="25"/>
                    <a:pt x="240" y="27"/>
                    <a:pt x="240" y="27"/>
                  </a:cubicBezTo>
                  <a:lnTo>
                    <a:pt x="244" y="27"/>
                  </a:lnTo>
                  <a:cubicBezTo>
                    <a:pt x="389" y="29"/>
                    <a:pt x="572" y="0"/>
                    <a:pt x="687" y="5"/>
                  </a:cubicBezTo>
                  <a:cubicBezTo>
                    <a:pt x="770" y="76"/>
                    <a:pt x="187" y="304"/>
                    <a:pt x="165" y="62"/>
                  </a:cubicBezTo>
                  <a:cubicBezTo>
                    <a:pt x="161" y="23"/>
                    <a:pt x="197" y="20"/>
                    <a:pt x="221" y="22"/>
                  </a:cubicBezTo>
                  <a:lnTo>
                    <a:pt x="221" y="22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604">
              <a:extLst>
                <a:ext uri="{FF2B5EF4-FFF2-40B4-BE49-F238E27FC236}">
                  <a16:creationId xmlns:a16="http://schemas.microsoft.com/office/drawing/2014/main" xmlns="" id="{7FF1C96C-D7FF-4FB3-BE1B-FFB92914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70" y="2871365"/>
              <a:ext cx="280046" cy="930464"/>
            </a:xfrm>
            <a:custGeom>
              <a:avLst/>
              <a:gdLst>
                <a:gd name="T0" fmla="*/ 298 w 318"/>
                <a:gd name="T1" fmla="*/ 1052 h 1053"/>
                <a:gd name="T2" fmla="*/ 268 w 318"/>
                <a:gd name="T3" fmla="*/ 776 h 1053"/>
                <a:gd name="T4" fmla="*/ 235 w 318"/>
                <a:gd name="T5" fmla="*/ 589 h 1053"/>
                <a:gd name="T6" fmla="*/ 0 w 318"/>
                <a:gd name="T7" fmla="*/ 4 h 1053"/>
                <a:gd name="T8" fmla="*/ 0 w 318"/>
                <a:gd name="T9" fmla="*/ 0 h 1053"/>
                <a:gd name="T10" fmla="*/ 238 w 318"/>
                <a:gd name="T11" fmla="*/ 589 h 1053"/>
                <a:gd name="T12" fmla="*/ 272 w 318"/>
                <a:gd name="T13" fmla="*/ 775 h 1053"/>
                <a:gd name="T14" fmla="*/ 302 w 318"/>
                <a:gd name="T15" fmla="*/ 1053 h 1053"/>
                <a:gd name="T16" fmla="*/ 298 w 318"/>
                <a:gd name="T17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1053">
                  <a:moveTo>
                    <a:pt x="298" y="1052"/>
                  </a:moveTo>
                  <a:cubicBezTo>
                    <a:pt x="298" y="1052"/>
                    <a:pt x="314" y="916"/>
                    <a:pt x="268" y="776"/>
                  </a:cubicBezTo>
                  <a:cubicBezTo>
                    <a:pt x="256" y="739"/>
                    <a:pt x="246" y="671"/>
                    <a:pt x="235" y="589"/>
                  </a:cubicBezTo>
                  <a:cubicBezTo>
                    <a:pt x="201" y="360"/>
                    <a:pt x="153" y="27"/>
                    <a:pt x="0" y="4"/>
                  </a:cubicBezTo>
                  <a:lnTo>
                    <a:pt x="0" y="0"/>
                  </a:lnTo>
                  <a:cubicBezTo>
                    <a:pt x="156" y="23"/>
                    <a:pt x="205" y="358"/>
                    <a:pt x="238" y="589"/>
                  </a:cubicBezTo>
                  <a:cubicBezTo>
                    <a:pt x="250" y="670"/>
                    <a:pt x="260" y="738"/>
                    <a:pt x="272" y="775"/>
                  </a:cubicBezTo>
                  <a:cubicBezTo>
                    <a:pt x="318" y="916"/>
                    <a:pt x="302" y="1052"/>
                    <a:pt x="302" y="1053"/>
                  </a:cubicBezTo>
                  <a:lnTo>
                    <a:pt x="298" y="1052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8" name="Freeform 608">
              <a:extLst>
                <a:ext uri="{FF2B5EF4-FFF2-40B4-BE49-F238E27FC236}">
                  <a16:creationId xmlns:a16="http://schemas.microsoft.com/office/drawing/2014/main" xmlns="" id="{36053D1C-4E1C-B58B-87D6-4BF2CC4A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41" y="4923912"/>
              <a:ext cx="1217831" cy="195305"/>
            </a:xfrm>
            <a:custGeom>
              <a:avLst/>
              <a:gdLst>
                <a:gd name="T0" fmla="*/ 0 w 1376"/>
                <a:gd name="T1" fmla="*/ 0 h 221"/>
                <a:gd name="T2" fmla="*/ 1376 w 1376"/>
                <a:gd name="T3" fmla="*/ 0 h 221"/>
                <a:gd name="T4" fmla="*/ 1376 w 1376"/>
                <a:gd name="T5" fmla="*/ 111 h 221"/>
                <a:gd name="T6" fmla="*/ 1266 w 1376"/>
                <a:gd name="T7" fmla="*/ 221 h 221"/>
                <a:gd name="T8" fmla="*/ 110 w 1376"/>
                <a:gd name="T9" fmla="*/ 221 h 221"/>
                <a:gd name="T10" fmla="*/ 0 w 1376"/>
                <a:gd name="T11" fmla="*/ 111 h 221"/>
                <a:gd name="T12" fmla="*/ 0 w 1376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6" h="221">
                  <a:moveTo>
                    <a:pt x="0" y="0"/>
                  </a:moveTo>
                  <a:lnTo>
                    <a:pt x="1376" y="0"/>
                  </a:lnTo>
                  <a:lnTo>
                    <a:pt x="1376" y="111"/>
                  </a:lnTo>
                  <a:cubicBezTo>
                    <a:pt x="1376" y="171"/>
                    <a:pt x="1326" y="221"/>
                    <a:pt x="1266" y="221"/>
                  </a:cubicBezTo>
                  <a:lnTo>
                    <a:pt x="110" y="221"/>
                  </a:lnTo>
                  <a:cubicBezTo>
                    <a:pt x="49" y="221"/>
                    <a:pt x="0" y="171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9" name="Freeform 609">
              <a:extLst>
                <a:ext uri="{FF2B5EF4-FFF2-40B4-BE49-F238E27FC236}">
                  <a16:creationId xmlns:a16="http://schemas.microsoft.com/office/drawing/2014/main" xmlns="" id="{43FA9A4F-F657-85FA-5031-2B35FA78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794" y="3492289"/>
              <a:ext cx="2139033" cy="1520065"/>
            </a:xfrm>
            <a:custGeom>
              <a:avLst/>
              <a:gdLst>
                <a:gd name="T0" fmla="*/ 130 w 2420"/>
                <a:gd name="T1" fmla="*/ 0 h 1718"/>
                <a:gd name="T2" fmla="*/ 1222 w 2420"/>
                <a:gd name="T3" fmla="*/ 0 h 1718"/>
                <a:gd name="T4" fmla="*/ 1352 w 2420"/>
                <a:gd name="T5" fmla="*/ 130 h 1718"/>
                <a:gd name="T6" fmla="*/ 1352 w 2420"/>
                <a:gd name="T7" fmla="*/ 153 h 1718"/>
                <a:gd name="T8" fmla="*/ 1482 w 2420"/>
                <a:gd name="T9" fmla="*/ 1337 h 1718"/>
                <a:gd name="T10" fmla="*/ 1606 w 2420"/>
                <a:gd name="T11" fmla="*/ 1565 h 1718"/>
                <a:gd name="T12" fmla="*/ 2331 w 2420"/>
                <a:gd name="T13" fmla="*/ 1552 h 1718"/>
                <a:gd name="T14" fmla="*/ 2394 w 2420"/>
                <a:gd name="T15" fmla="*/ 1577 h 1718"/>
                <a:gd name="T16" fmla="*/ 2420 w 2420"/>
                <a:gd name="T17" fmla="*/ 1639 h 1718"/>
                <a:gd name="T18" fmla="*/ 2420 w 2420"/>
                <a:gd name="T19" fmla="*/ 1703 h 1718"/>
                <a:gd name="T20" fmla="*/ 283 w 2420"/>
                <a:gd name="T21" fmla="*/ 1718 h 1718"/>
                <a:gd name="T22" fmla="*/ 128 w 2420"/>
                <a:gd name="T23" fmla="*/ 1477 h 1718"/>
                <a:gd name="T24" fmla="*/ 0 w 2420"/>
                <a:gd name="T25" fmla="*/ 153 h 1718"/>
                <a:gd name="T26" fmla="*/ 0 w 2420"/>
                <a:gd name="T27" fmla="*/ 153 h 1718"/>
                <a:gd name="T28" fmla="*/ 0 w 2420"/>
                <a:gd name="T29" fmla="*/ 130 h 1718"/>
                <a:gd name="T30" fmla="*/ 130 w 2420"/>
                <a:gd name="T31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0" h="1718">
                  <a:moveTo>
                    <a:pt x="130" y="0"/>
                  </a:moveTo>
                  <a:lnTo>
                    <a:pt x="1222" y="0"/>
                  </a:lnTo>
                  <a:cubicBezTo>
                    <a:pt x="1294" y="0"/>
                    <a:pt x="1352" y="58"/>
                    <a:pt x="1352" y="130"/>
                  </a:cubicBezTo>
                  <a:lnTo>
                    <a:pt x="1352" y="153"/>
                  </a:lnTo>
                  <a:lnTo>
                    <a:pt x="1482" y="1337"/>
                  </a:lnTo>
                  <a:cubicBezTo>
                    <a:pt x="1482" y="1337"/>
                    <a:pt x="1450" y="1565"/>
                    <a:pt x="1606" y="1565"/>
                  </a:cubicBezTo>
                  <a:cubicBezTo>
                    <a:pt x="1741" y="1565"/>
                    <a:pt x="2150" y="1556"/>
                    <a:pt x="2331" y="1552"/>
                  </a:cubicBezTo>
                  <a:cubicBezTo>
                    <a:pt x="2356" y="1552"/>
                    <a:pt x="2376" y="1560"/>
                    <a:pt x="2394" y="1577"/>
                  </a:cubicBezTo>
                  <a:cubicBezTo>
                    <a:pt x="2411" y="1594"/>
                    <a:pt x="2420" y="1615"/>
                    <a:pt x="2420" y="1639"/>
                  </a:cubicBezTo>
                  <a:lnTo>
                    <a:pt x="2420" y="1703"/>
                  </a:lnTo>
                  <a:lnTo>
                    <a:pt x="283" y="1718"/>
                  </a:lnTo>
                  <a:cubicBezTo>
                    <a:pt x="283" y="1718"/>
                    <a:pt x="133" y="1700"/>
                    <a:pt x="128" y="1477"/>
                  </a:cubicBezTo>
                  <a:lnTo>
                    <a:pt x="0" y="153"/>
                  </a:lnTo>
                  <a:lnTo>
                    <a:pt x="0" y="153"/>
                  </a:lnTo>
                  <a:lnTo>
                    <a:pt x="0" y="130"/>
                  </a:lnTo>
                  <a:cubicBezTo>
                    <a:pt x="0" y="58"/>
                    <a:pt x="58" y="0"/>
                    <a:pt x="130" y="0"/>
                  </a:cubicBezTo>
                  <a:close/>
                </a:path>
              </a:pathLst>
            </a:custGeom>
            <a:solidFill>
              <a:srgbClr val="8AA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0" name="Freeform 610">
              <a:extLst>
                <a:ext uri="{FF2B5EF4-FFF2-40B4-BE49-F238E27FC236}">
                  <a16:creationId xmlns:a16="http://schemas.microsoft.com/office/drawing/2014/main" xmlns="" id="{7707C55A-D02B-7587-0B1B-91CB74DAC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98" y="3492289"/>
              <a:ext cx="1109128" cy="1520065"/>
            </a:xfrm>
            <a:custGeom>
              <a:avLst/>
              <a:gdLst>
                <a:gd name="T0" fmla="*/ 0 w 1254"/>
                <a:gd name="T1" fmla="*/ 0 h 1718"/>
                <a:gd name="T2" fmla="*/ 129 w 1254"/>
                <a:gd name="T3" fmla="*/ 1455 h 1718"/>
                <a:gd name="T4" fmla="*/ 127 w 1254"/>
                <a:gd name="T5" fmla="*/ 1478 h 1718"/>
                <a:gd name="T6" fmla="*/ 255 w 1254"/>
                <a:gd name="T7" fmla="*/ 1718 h 1718"/>
                <a:gd name="T8" fmla="*/ 1254 w 1254"/>
                <a:gd name="T9" fmla="*/ 1703 h 1718"/>
                <a:gd name="T10" fmla="*/ 1254 w 1254"/>
                <a:gd name="T11" fmla="*/ 1637 h 1718"/>
                <a:gd name="T12" fmla="*/ 1228 w 1254"/>
                <a:gd name="T13" fmla="*/ 1576 h 1718"/>
                <a:gd name="T14" fmla="*/ 1167 w 1254"/>
                <a:gd name="T15" fmla="*/ 1551 h 1718"/>
                <a:gd name="T16" fmla="*/ 440 w 1254"/>
                <a:gd name="T17" fmla="*/ 1565 h 1718"/>
                <a:gd name="T18" fmla="*/ 316 w 1254"/>
                <a:gd name="T19" fmla="*/ 1426 h 1718"/>
                <a:gd name="T20" fmla="*/ 316 w 1254"/>
                <a:gd name="T21" fmla="*/ 1337 h 1718"/>
                <a:gd name="T22" fmla="*/ 291 w 1254"/>
                <a:gd name="T23" fmla="*/ 1106 h 1718"/>
                <a:gd name="T24" fmla="*/ 1106 w 1254"/>
                <a:gd name="T25" fmla="*/ 1106 h 1718"/>
                <a:gd name="T26" fmla="*/ 1141 w 1254"/>
                <a:gd name="T27" fmla="*/ 1063 h 1718"/>
                <a:gd name="T28" fmla="*/ 968 w 1254"/>
                <a:gd name="T29" fmla="*/ 891 h 1718"/>
                <a:gd name="T30" fmla="*/ 268 w 1254"/>
                <a:gd name="T31" fmla="*/ 891 h 1718"/>
                <a:gd name="T32" fmla="*/ 186 w 1254"/>
                <a:gd name="T33" fmla="*/ 130 h 1718"/>
                <a:gd name="T34" fmla="*/ 56 w 1254"/>
                <a:gd name="T35" fmla="*/ 0 h 1718"/>
                <a:gd name="T36" fmla="*/ 0 w 1254"/>
                <a:gd name="T37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4" h="1718">
                  <a:moveTo>
                    <a:pt x="0" y="0"/>
                  </a:moveTo>
                  <a:lnTo>
                    <a:pt x="129" y="1455"/>
                  </a:lnTo>
                  <a:cubicBezTo>
                    <a:pt x="129" y="1455"/>
                    <a:pt x="128" y="1464"/>
                    <a:pt x="127" y="1478"/>
                  </a:cubicBezTo>
                  <a:cubicBezTo>
                    <a:pt x="123" y="1554"/>
                    <a:pt x="130" y="1718"/>
                    <a:pt x="255" y="1718"/>
                  </a:cubicBezTo>
                  <a:cubicBezTo>
                    <a:pt x="632" y="1718"/>
                    <a:pt x="877" y="1703"/>
                    <a:pt x="1254" y="1703"/>
                  </a:cubicBezTo>
                  <a:lnTo>
                    <a:pt x="1254" y="1637"/>
                  </a:lnTo>
                  <a:cubicBezTo>
                    <a:pt x="1254" y="1613"/>
                    <a:pt x="1245" y="1593"/>
                    <a:pt x="1228" y="1576"/>
                  </a:cubicBezTo>
                  <a:cubicBezTo>
                    <a:pt x="1211" y="1559"/>
                    <a:pt x="1190" y="1550"/>
                    <a:pt x="1167" y="1551"/>
                  </a:cubicBezTo>
                  <a:cubicBezTo>
                    <a:pt x="902" y="1553"/>
                    <a:pt x="725" y="1565"/>
                    <a:pt x="440" y="1565"/>
                  </a:cubicBezTo>
                  <a:cubicBezTo>
                    <a:pt x="360" y="1565"/>
                    <a:pt x="322" y="1499"/>
                    <a:pt x="316" y="1426"/>
                  </a:cubicBezTo>
                  <a:cubicBezTo>
                    <a:pt x="310" y="1379"/>
                    <a:pt x="316" y="1337"/>
                    <a:pt x="316" y="1337"/>
                  </a:cubicBezTo>
                  <a:lnTo>
                    <a:pt x="291" y="1106"/>
                  </a:lnTo>
                  <a:lnTo>
                    <a:pt x="1106" y="1106"/>
                  </a:lnTo>
                  <a:cubicBezTo>
                    <a:pt x="1131" y="1106"/>
                    <a:pt x="1141" y="1087"/>
                    <a:pt x="1141" y="1063"/>
                  </a:cubicBezTo>
                  <a:cubicBezTo>
                    <a:pt x="1141" y="968"/>
                    <a:pt x="1063" y="891"/>
                    <a:pt x="968" y="891"/>
                  </a:cubicBezTo>
                  <a:lnTo>
                    <a:pt x="268" y="891"/>
                  </a:lnTo>
                  <a:lnTo>
                    <a:pt x="186" y="130"/>
                  </a:lnTo>
                  <a:cubicBezTo>
                    <a:pt x="178" y="59"/>
                    <a:pt x="128" y="0"/>
                    <a:pt x="56" y="0"/>
                  </a:cubicBezTo>
                  <a:lnTo>
                    <a:pt x="0" y="0"/>
                  </a:lnTo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1" name="Freeform 611">
              <a:extLst>
                <a:ext uri="{FF2B5EF4-FFF2-40B4-BE49-F238E27FC236}">
                  <a16:creationId xmlns:a16="http://schemas.microsoft.com/office/drawing/2014/main" xmlns="" id="{72CD881E-4C64-2D70-A022-88ECF8B6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223" y="5062101"/>
              <a:ext cx="722223" cy="1219736"/>
            </a:xfrm>
            <a:custGeom>
              <a:avLst/>
              <a:gdLst>
                <a:gd name="T0" fmla="*/ 347 w 815"/>
                <a:gd name="T1" fmla="*/ 0 h 1379"/>
                <a:gd name="T2" fmla="*/ 468 w 815"/>
                <a:gd name="T3" fmla="*/ 0 h 1379"/>
                <a:gd name="T4" fmla="*/ 468 w 815"/>
                <a:gd name="T5" fmla="*/ 1234 h 1379"/>
                <a:gd name="T6" fmla="*/ 742 w 815"/>
                <a:gd name="T7" fmla="*/ 1234 h 1379"/>
                <a:gd name="T8" fmla="*/ 815 w 815"/>
                <a:gd name="T9" fmla="*/ 1307 h 1379"/>
                <a:gd name="T10" fmla="*/ 815 w 815"/>
                <a:gd name="T11" fmla="*/ 1379 h 1379"/>
                <a:gd name="T12" fmla="*/ 468 w 815"/>
                <a:gd name="T13" fmla="*/ 1379 h 1379"/>
                <a:gd name="T14" fmla="*/ 347 w 815"/>
                <a:gd name="T15" fmla="*/ 1379 h 1379"/>
                <a:gd name="T16" fmla="*/ 0 w 815"/>
                <a:gd name="T17" fmla="*/ 1379 h 1379"/>
                <a:gd name="T18" fmla="*/ 0 w 815"/>
                <a:gd name="T19" fmla="*/ 1307 h 1379"/>
                <a:gd name="T20" fmla="*/ 73 w 815"/>
                <a:gd name="T21" fmla="*/ 1234 h 1379"/>
                <a:gd name="T22" fmla="*/ 347 w 815"/>
                <a:gd name="T23" fmla="*/ 1234 h 1379"/>
                <a:gd name="T24" fmla="*/ 347 w 815"/>
                <a:gd name="T25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5" h="1379">
                  <a:moveTo>
                    <a:pt x="347" y="0"/>
                  </a:moveTo>
                  <a:lnTo>
                    <a:pt x="468" y="0"/>
                  </a:lnTo>
                  <a:lnTo>
                    <a:pt x="468" y="1234"/>
                  </a:lnTo>
                  <a:lnTo>
                    <a:pt x="742" y="1234"/>
                  </a:lnTo>
                  <a:cubicBezTo>
                    <a:pt x="782" y="1234"/>
                    <a:pt x="815" y="1267"/>
                    <a:pt x="815" y="1307"/>
                  </a:cubicBezTo>
                  <a:lnTo>
                    <a:pt x="815" y="1379"/>
                  </a:lnTo>
                  <a:lnTo>
                    <a:pt x="468" y="1379"/>
                  </a:lnTo>
                  <a:lnTo>
                    <a:pt x="347" y="1379"/>
                  </a:lnTo>
                  <a:lnTo>
                    <a:pt x="0" y="1379"/>
                  </a:lnTo>
                  <a:lnTo>
                    <a:pt x="0" y="1307"/>
                  </a:lnTo>
                  <a:cubicBezTo>
                    <a:pt x="0" y="1267"/>
                    <a:pt x="33" y="1234"/>
                    <a:pt x="73" y="1234"/>
                  </a:cubicBezTo>
                  <a:lnTo>
                    <a:pt x="347" y="1234"/>
                  </a:lnTo>
                  <a:lnTo>
                    <a:pt x="347" y="0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2" name="Freeform 612">
              <a:extLst>
                <a:ext uri="{FF2B5EF4-FFF2-40B4-BE49-F238E27FC236}">
                  <a16:creationId xmlns:a16="http://schemas.microsoft.com/office/drawing/2014/main" xmlns="" id="{B462C076-BFC5-C560-C9E0-B422A3C37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163" y="2443905"/>
              <a:ext cx="101333" cy="97653"/>
            </a:xfrm>
            <a:custGeom>
              <a:avLst/>
              <a:gdLst>
                <a:gd name="T0" fmla="*/ 55 w 113"/>
                <a:gd name="T1" fmla="*/ 111 h 112"/>
                <a:gd name="T2" fmla="*/ 112 w 113"/>
                <a:gd name="T3" fmla="*/ 58 h 112"/>
                <a:gd name="T4" fmla="*/ 58 w 113"/>
                <a:gd name="T5" fmla="*/ 1 h 112"/>
                <a:gd name="T6" fmla="*/ 1 w 113"/>
                <a:gd name="T7" fmla="*/ 54 h 112"/>
                <a:gd name="T8" fmla="*/ 55 w 113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55" y="111"/>
                  </a:moveTo>
                  <a:cubicBezTo>
                    <a:pt x="85" y="112"/>
                    <a:pt x="111" y="89"/>
                    <a:pt x="112" y="58"/>
                  </a:cubicBezTo>
                  <a:cubicBezTo>
                    <a:pt x="113" y="28"/>
                    <a:pt x="89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5" y="111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3" name="Freeform 613">
              <a:extLst>
                <a:ext uri="{FF2B5EF4-FFF2-40B4-BE49-F238E27FC236}">
                  <a16:creationId xmlns:a16="http://schemas.microsoft.com/office/drawing/2014/main" xmlns="" id="{2787F6A8-2310-2FFE-F228-E2E059BF0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719" y="2451275"/>
              <a:ext cx="99490" cy="97653"/>
            </a:xfrm>
            <a:custGeom>
              <a:avLst/>
              <a:gdLst>
                <a:gd name="T0" fmla="*/ 54 w 112"/>
                <a:gd name="T1" fmla="*/ 111 h 112"/>
                <a:gd name="T2" fmla="*/ 111 w 112"/>
                <a:gd name="T3" fmla="*/ 58 h 112"/>
                <a:gd name="T4" fmla="*/ 58 w 112"/>
                <a:gd name="T5" fmla="*/ 1 h 112"/>
                <a:gd name="T6" fmla="*/ 1 w 112"/>
                <a:gd name="T7" fmla="*/ 54 h 112"/>
                <a:gd name="T8" fmla="*/ 54 w 112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4" y="111"/>
                  </a:moveTo>
                  <a:cubicBezTo>
                    <a:pt x="85" y="112"/>
                    <a:pt x="110" y="89"/>
                    <a:pt x="111" y="58"/>
                  </a:cubicBezTo>
                  <a:cubicBezTo>
                    <a:pt x="112" y="28"/>
                    <a:pt x="88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4" y="111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4" name="Freeform 614">
              <a:extLst>
                <a:ext uri="{FF2B5EF4-FFF2-40B4-BE49-F238E27FC236}">
                  <a16:creationId xmlns:a16="http://schemas.microsoft.com/office/drawing/2014/main" xmlns="" id="{CF2C11A7-78C2-0372-6623-DE330FA5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432" y="2447590"/>
              <a:ext cx="99490" cy="97653"/>
            </a:xfrm>
            <a:custGeom>
              <a:avLst/>
              <a:gdLst>
                <a:gd name="T0" fmla="*/ 55 w 113"/>
                <a:gd name="T1" fmla="*/ 111 h 112"/>
                <a:gd name="T2" fmla="*/ 112 w 113"/>
                <a:gd name="T3" fmla="*/ 58 h 112"/>
                <a:gd name="T4" fmla="*/ 58 w 113"/>
                <a:gd name="T5" fmla="*/ 1 h 112"/>
                <a:gd name="T6" fmla="*/ 1 w 113"/>
                <a:gd name="T7" fmla="*/ 54 h 112"/>
                <a:gd name="T8" fmla="*/ 55 w 113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55" y="111"/>
                  </a:moveTo>
                  <a:cubicBezTo>
                    <a:pt x="85" y="112"/>
                    <a:pt x="111" y="89"/>
                    <a:pt x="112" y="58"/>
                  </a:cubicBezTo>
                  <a:cubicBezTo>
                    <a:pt x="113" y="28"/>
                    <a:pt x="89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5" y="111"/>
                  </a:cubicBezTo>
                  <a:close/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5" name="Freeform 615">
              <a:extLst>
                <a:ext uri="{FF2B5EF4-FFF2-40B4-BE49-F238E27FC236}">
                  <a16:creationId xmlns:a16="http://schemas.microsoft.com/office/drawing/2014/main" xmlns="" id="{D2AF55D6-140D-070A-DA47-C81FE3930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5061" y="1388152"/>
              <a:ext cx="193453" cy="176880"/>
            </a:xfrm>
            <a:custGeom>
              <a:avLst/>
              <a:gdLst>
                <a:gd name="T0" fmla="*/ 114 w 219"/>
                <a:gd name="T1" fmla="*/ 162 h 198"/>
                <a:gd name="T2" fmla="*/ 201 w 219"/>
                <a:gd name="T3" fmla="*/ 117 h 198"/>
                <a:gd name="T4" fmla="*/ 219 w 219"/>
                <a:gd name="T5" fmla="*/ 154 h 198"/>
                <a:gd name="T6" fmla="*/ 132 w 219"/>
                <a:gd name="T7" fmla="*/ 198 h 198"/>
                <a:gd name="T8" fmla="*/ 114 w 219"/>
                <a:gd name="T9" fmla="*/ 162 h 198"/>
                <a:gd name="T10" fmla="*/ 84 w 219"/>
                <a:gd name="T11" fmla="*/ 22 h 198"/>
                <a:gd name="T12" fmla="*/ 35 w 219"/>
                <a:gd name="T13" fmla="*/ 100 h 198"/>
                <a:gd name="T14" fmla="*/ 0 w 219"/>
                <a:gd name="T15" fmla="*/ 78 h 198"/>
                <a:gd name="T16" fmla="*/ 50 w 219"/>
                <a:gd name="T17" fmla="*/ 0 h 198"/>
                <a:gd name="T18" fmla="*/ 84 w 219"/>
                <a:gd name="T19" fmla="*/ 22 h 198"/>
                <a:gd name="T20" fmla="*/ 84 w 219"/>
                <a:gd name="T21" fmla="*/ 2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198">
                  <a:moveTo>
                    <a:pt x="114" y="162"/>
                  </a:moveTo>
                  <a:lnTo>
                    <a:pt x="201" y="117"/>
                  </a:lnTo>
                  <a:lnTo>
                    <a:pt x="219" y="154"/>
                  </a:lnTo>
                  <a:lnTo>
                    <a:pt x="132" y="198"/>
                  </a:lnTo>
                  <a:lnTo>
                    <a:pt x="114" y="162"/>
                  </a:lnTo>
                  <a:close/>
                  <a:moveTo>
                    <a:pt x="84" y="22"/>
                  </a:moveTo>
                  <a:lnTo>
                    <a:pt x="35" y="100"/>
                  </a:lnTo>
                  <a:lnTo>
                    <a:pt x="0" y="78"/>
                  </a:lnTo>
                  <a:lnTo>
                    <a:pt x="50" y="0"/>
                  </a:lnTo>
                  <a:lnTo>
                    <a:pt x="84" y="22"/>
                  </a:lnTo>
                  <a:lnTo>
                    <a:pt x="84" y="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6" name="Oval 617">
              <a:extLst>
                <a:ext uri="{FF2B5EF4-FFF2-40B4-BE49-F238E27FC236}">
                  <a16:creationId xmlns:a16="http://schemas.microsoft.com/office/drawing/2014/main" xmlns="" id="{D0152728-5471-C40C-6F15-6A32389F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43" y="3035349"/>
              <a:ext cx="35006" cy="35008"/>
            </a:xfrm>
            <a:prstGeom prst="ellipse">
              <a:avLst/>
            </a:pr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7" name="Oval 618">
              <a:extLst>
                <a:ext uri="{FF2B5EF4-FFF2-40B4-BE49-F238E27FC236}">
                  <a16:creationId xmlns:a16="http://schemas.microsoft.com/office/drawing/2014/main" xmlns="" id="{ED09BD61-BDBF-6504-76B9-F76549D0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135" y="4288250"/>
              <a:ext cx="82909" cy="82913"/>
            </a:xfrm>
            <a:prstGeom prst="ellipse">
              <a:avLst/>
            </a:pr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Oval 619">
              <a:extLst>
                <a:ext uri="{FF2B5EF4-FFF2-40B4-BE49-F238E27FC236}">
                  <a16:creationId xmlns:a16="http://schemas.microsoft.com/office/drawing/2014/main" xmlns="" id="{39F13FBB-CA99-10E4-44F1-1BAA0A6D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921" y="2788453"/>
              <a:ext cx="79224" cy="79228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9" name="Oval 620">
              <a:extLst>
                <a:ext uri="{FF2B5EF4-FFF2-40B4-BE49-F238E27FC236}">
                  <a16:creationId xmlns:a16="http://schemas.microsoft.com/office/drawing/2014/main" xmlns="" id="{5BC9589B-6FE9-2856-F16D-6A978241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906" y="4232975"/>
              <a:ext cx="46061" cy="46063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0" name="Oval 621">
              <a:extLst>
                <a:ext uri="{FF2B5EF4-FFF2-40B4-BE49-F238E27FC236}">
                  <a16:creationId xmlns:a16="http://schemas.microsoft.com/office/drawing/2014/main" xmlns="" id="{69541A9D-6EBE-C176-35EC-4221A299D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792" y="3197489"/>
              <a:ext cx="31321" cy="31323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Rectangle 159">
              <a:extLst>
                <a:ext uri="{FF2B5EF4-FFF2-40B4-BE49-F238E27FC236}">
                  <a16:creationId xmlns:a16="http://schemas.microsoft.com/office/drawing/2014/main" xmlns="" id="{932674BF-9820-178F-226A-17C94A31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307560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2" name="Rectangle 160">
              <a:extLst>
                <a:ext uri="{FF2B5EF4-FFF2-40B4-BE49-F238E27FC236}">
                  <a16:creationId xmlns:a16="http://schemas.microsoft.com/office/drawing/2014/main" xmlns="" id="{716DF33B-FC25-0D73-8A83-E4D6F39B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019" y="2307560"/>
              <a:ext cx="16010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3" name="Rectangle 161">
              <a:extLst>
                <a:ext uri="{FF2B5EF4-FFF2-40B4-BE49-F238E27FC236}">
                  <a16:creationId xmlns:a16="http://schemas.microsoft.com/office/drawing/2014/main" xmlns="" id="{63F0088F-5F25-9842-D5D0-84CD6D3C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43" y="2307560"/>
              <a:ext cx="528532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4" name="Freeform 162">
              <a:extLst>
                <a:ext uri="{FF2B5EF4-FFF2-40B4-BE49-F238E27FC236}">
                  <a16:creationId xmlns:a16="http://schemas.microsoft.com/office/drawing/2014/main" xmlns="" id="{6DCEBF93-5499-B1D6-F345-15843EE8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097" y="2307560"/>
              <a:ext cx="327922" cy="12898"/>
            </a:xfrm>
            <a:custGeom>
              <a:avLst/>
              <a:gdLst>
                <a:gd name="T0" fmla="*/ 170 w 170"/>
                <a:gd name="T1" fmla="*/ 7 h 7"/>
                <a:gd name="T2" fmla="*/ 170 w 170"/>
                <a:gd name="T3" fmla="*/ 0 h 7"/>
                <a:gd name="T4" fmla="*/ 0 w 170"/>
                <a:gd name="T5" fmla="*/ 0 h 7"/>
                <a:gd name="T6" fmla="*/ 0 w 170"/>
                <a:gd name="T7" fmla="*/ 7 h 7"/>
                <a:gd name="T8" fmla="*/ 62 w 170"/>
                <a:gd name="T9" fmla="*/ 7 h 7"/>
                <a:gd name="T10" fmla="*/ 62 w 170"/>
                <a:gd name="T11" fmla="*/ 2 h 7"/>
                <a:gd name="T12" fmla="*/ 82 w 170"/>
                <a:gd name="T13" fmla="*/ 2 h 7"/>
                <a:gd name="T14" fmla="*/ 82 w 170"/>
                <a:gd name="T15" fmla="*/ 7 h 7"/>
                <a:gd name="T16" fmla="*/ 170 w 170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7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2" y="7"/>
                  </a:lnTo>
                  <a:lnTo>
                    <a:pt x="62" y="2"/>
                  </a:lnTo>
                  <a:lnTo>
                    <a:pt x="82" y="2"/>
                  </a:lnTo>
                  <a:lnTo>
                    <a:pt x="82" y="7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5" name="Rectangle 163">
              <a:extLst>
                <a:ext uri="{FF2B5EF4-FFF2-40B4-BE49-F238E27FC236}">
                  <a16:creationId xmlns:a16="http://schemas.microsoft.com/office/drawing/2014/main" xmlns="" id="{0F0A7C0F-8513-A52E-B778-7755466F4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307560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6" name="Rectangle 164">
              <a:extLst>
                <a:ext uri="{FF2B5EF4-FFF2-40B4-BE49-F238E27FC236}">
                  <a16:creationId xmlns:a16="http://schemas.microsoft.com/office/drawing/2014/main" xmlns="" id="{B6C8AA44-A9B1-D659-0014-61143363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364678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Rectangle 165">
              <a:extLst>
                <a:ext uri="{FF2B5EF4-FFF2-40B4-BE49-F238E27FC236}">
                  <a16:creationId xmlns:a16="http://schemas.microsoft.com/office/drawing/2014/main" xmlns="" id="{384ACF40-89A1-342F-BABD-9F5BC495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364678"/>
              <a:ext cx="13502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8" name="Rectangle 166">
              <a:extLst>
                <a:ext uri="{FF2B5EF4-FFF2-40B4-BE49-F238E27FC236}">
                  <a16:creationId xmlns:a16="http://schemas.microsoft.com/office/drawing/2014/main" xmlns="" id="{D01F11E1-D5B1-2583-18F4-B0C5345CB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097" y="2364678"/>
              <a:ext cx="119595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9" name="Rectangle 167">
              <a:extLst>
                <a:ext uri="{FF2B5EF4-FFF2-40B4-BE49-F238E27FC236}">
                  <a16:creationId xmlns:a16="http://schemas.microsoft.com/office/drawing/2014/main" xmlns="" id="{50F438E3-51F9-5C31-1CA2-ACD2B053D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364678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0" name="Rectangle 168">
              <a:extLst>
                <a:ext uri="{FF2B5EF4-FFF2-40B4-BE49-F238E27FC236}">
                  <a16:creationId xmlns:a16="http://schemas.microsoft.com/office/drawing/2014/main" xmlns="" id="{8A6B8BE4-0A0D-EC45-DC05-B7B1CE2C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364678"/>
              <a:ext cx="16974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1" name="Rectangle 169">
              <a:extLst>
                <a:ext uri="{FF2B5EF4-FFF2-40B4-BE49-F238E27FC236}">
                  <a16:creationId xmlns:a16="http://schemas.microsoft.com/office/drawing/2014/main" xmlns="" id="{F2A1EBF4-F734-2CCF-ED7C-E476D943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019" y="2364678"/>
              <a:ext cx="16010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2" name="Rectangle 170">
              <a:extLst>
                <a:ext uri="{FF2B5EF4-FFF2-40B4-BE49-F238E27FC236}">
                  <a16:creationId xmlns:a16="http://schemas.microsoft.com/office/drawing/2014/main" xmlns="" id="{E0A1DF5F-058B-D16F-ABC9-AB064B1D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43" y="2364678"/>
              <a:ext cx="329851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3" name="Rectangle 171">
              <a:extLst>
                <a:ext uri="{FF2B5EF4-FFF2-40B4-BE49-F238E27FC236}">
                  <a16:creationId xmlns:a16="http://schemas.microsoft.com/office/drawing/2014/main" xmlns="" id="{0BD38A8A-C7A1-5A05-2B8D-B5E1C461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421795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4" name="Rectangle 173">
              <a:extLst>
                <a:ext uri="{FF2B5EF4-FFF2-40B4-BE49-F238E27FC236}">
                  <a16:creationId xmlns:a16="http://schemas.microsoft.com/office/drawing/2014/main" xmlns="" id="{A09ABDF7-8E81-A022-E8FF-3F6F571B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421795"/>
              <a:ext cx="2507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5" name="Rectangle 174">
              <a:extLst>
                <a:ext uri="{FF2B5EF4-FFF2-40B4-BE49-F238E27FC236}">
                  <a16:creationId xmlns:a16="http://schemas.microsoft.com/office/drawing/2014/main" xmlns="" id="{096E38E7-21EA-3122-118E-006E0FA25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421795"/>
              <a:ext cx="165890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6" name="Rectangle 175">
              <a:extLst>
                <a:ext uri="{FF2B5EF4-FFF2-40B4-BE49-F238E27FC236}">
                  <a16:creationId xmlns:a16="http://schemas.microsoft.com/office/drawing/2014/main" xmlns="" id="{6713CBDE-7F7E-0894-A084-ECE3FE7E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421795"/>
              <a:ext cx="16974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7" name="Rectangle 176">
              <a:extLst>
                <a:ext uri="{FF2B5EF4-FFF2-40B4-BE49-F238E27FC236}">
                  <a16:creationId xmlns:a16="http://schemas.microsoft.com/office/drawing/2014/main" xmlns="" id="{7280E048-09A4-C554-8F7A-2A92D7BC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421795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8" name="Rectangle 177">
              <a:extLst>
                <a:ext uri="{FF2B5EF4-FFF2-40B4-BE49-F238E27FC236}">
                  <a16:creationId xmlns:a16="http://schemas.microsoft.com/office/drawing/2014/main" xmlns="" id="{D734AB8B-1C62-100E-6E29-BBEDD82C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478913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9" name="Rectangle 179">
              <a:extLst>
                <a:ext uri="{FF2B5EF4-FFF2-40B4-BE49-F238E27FC236}">
                  <a16:creationId xmlns:a16="http://schemas.microsoft.com/office/drawing/2014/main" xmlns="" id="{91C4CECB-9462-E9E5-EEF0-3AB0DC04C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478913"/>
              <a:ext cx="2507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0" name="Rectangle 180">
              <a:extLst>
                <a:ext uri="{FF2B5EF4-FFF2-40B4-BE49-F238E27FC236}">
                  <a16:creationId xmlns:a16="http://schemas.microsoft.com/office/drawing/2014/main" xmlns="" id="{BB1296BB-C840-7F13-D14B-8D3DCAE1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478913"/>
              <a:ext cx="374216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1" name="Rectangle 182">
              <a:extLst>
                <a:ext uri="{FF2B5EF4-FFF2-40B4-BE49-F238E27FC236}">
                  <a16:creationId xmlns:a16="http://schemas.microsoft.com/office/drawing/2014/main" xmlns="" id="{090EECC8-20B2-F881-DD43-AA68BB1A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478913"/>
              <a:ext cx="46295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2" name="Rectangle 183">
              <a:extLst>
                <a:ext uri="{FF2B5EF4-FFF2-40B4-BE49-F238E27FC236}">
                  <a16:creationId xmlns:a16="http://schemas.microsoft.com/office/drawing/2014/main" xmlns="" id="{82EA6E9F-B152-9C1A-53CE-424C14BE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536030"/>
              <a:ext cx="34528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3" name="Rectangle 185">
              <a:extLst>
                <a:ext uri="{FF2B5EF4-FFF2-40B4-BE49-F238E27FC236}">
                  <a16:creationId xmlns:a16="http://schemas.microsoft.com/office/drawing/2014/main" xmlns="" id="{4BD57FEB-E1F2-D0C6-78BD-ED2F61AE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536030"/>
              <a:ext cx="51888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4" name="Freeform 188">
              <a:extLst>
                <a:ext uri="{FF2B5EF4-FFF2-40B4-BE49-F238E27FC236}">
                  <a16:creationId xmlns:a16="http://schemas.microsoft.com/office/drawing/2014/main" xmlns="" id="{6E600176-F727-44A6-F492-892A14D1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607" y="2593148"/>
              <a:ext cx="623052" cy="12898"/>
            </a:xfrm>
            <a:custGeom>
              <a:avLst/>
              <a:gdLst>
                <a:gd name="T0" fmla="*/ 323 w 323"/>
                <a:gd name="T1" fmla="*/ 4 h 7"/>
                <a:gd name="T2" fmla="*/ 179 w 323"/>
                <a:gd name="T3" fmla="*/ 4 h 7"/>
                <a:gd name="T4" fmla="*/ 179 w 323"/>
                <a:gd name="T5" fmla="*/ 0 h 7"/>
                <a:gd name="T6" fmla="*/ 0 w 323"/>
                <a:gd name="T7" fmla="*/ 0 h 7"/>
                <a:gd name="T8" fmla="*/ 0 w 323"/>
                <a:gd name="T9" fmla="*/ 7 h 7"/>
                <a:gd name="T10" fmla="*/ 323 w 323"/>
                <a:gd name="T11" fmla="*/ 7 h 7"/>
                <a:gd name="T12" fmla="*/ 323 w 32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7">
                  <a:moveTo>
                    <a:pt x="323" y="4"/>
                  </a:moveTo>
                  <a:lnTo>
                    <a:pt x="179" y="4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323" y="7"/>
                  </a:lnTo>
                  <a:lnTo>
                    <a:pt x="323" y="4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5" name="Freeform 190">
              <a:extLst>
                <a:ext uri="{FF2B5EF4-FFF2-40B4-BE49-F238E27FC236}">
                  <a16:creationId xmlns:a16="http://schemas.microsoft.com/office/drawing/2014/main" xmlns="" id="{0488FF48-D3E8-2D0F-8417-E790188B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365" y="2593148"/>
              <a:ext cx="275841" cy="12898"/>
            </a:xfrm>
            <a:custGeom>
              <a:avLst/>
              <a:gdLst>
                <a:gd name="T0" fmla="*/ 22 w 143"/>
                <a:gd name="T1" fmla="*/ 0 h 7"/>
                <a:gd name="T2" fmla="*/ 22 w 143"/>
                <a:gd name="T3" fmla="*/ 4 h 7"/>
                <a:gd name="T4" fmla="*/ 0 w 143"/>
                <a:gd name="T5" fmla="*/ 4 h 7"/>
                <a:gd name="T6" fmla="*/ 0 w 143"/>
                <a:gd name="T7" fmla="*/ 7 h 7"/>
                <a:gd name="T8" fmla="*/ 143 w 143"/>
                <a:gd name="T9" fmla="*/ 7 h 7"/>
                <a:gd name="T10" fmla="*/ 143 w 143"/>
                <a:gd name="T11" fmla="*/ 0 h 7"/>
                <a:gd name="T12" fmla="*/ 22 w 14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7">
                  <a:moveTo>
                    <a:pt x="22" y="0"/>
                  </a:moveTo>
                  <a:lnTo>
                    <a:pt x="22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43" y="7"/>
                  </a:lnTo>
                  <a:lnTo>
                    <a:pt x="1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6" name="Rectangle 191">
              <a:extLst>
                <a:ext uri="{FF2B5EF4-FFF2-40B4-BE49-F238E27FC236}">
                  <a16:creationId xmlns:a16="http://schemas.microsoft.com/office/drawing/2014/main" xmlns="" id="{79992BC3-0A61-A690-F3D6-5D2C3376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708" y="2593148"/>
              <a:ext cx="27198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7" name="Rectangle 192">
              <a:extLst>
                <a:ext uri="{FF2B5EF4-FFF2-40B4-BE49-F238E27FC236}">
                  <a16:creationId xmlns:a16="http://schemas.microsoft.com/office/drawing/2014/main" xmlns="" id="{A2FA0825-E304-3B3C-921D-C3357E06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050" y="2593148"/>
              <a:ext cx="69442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8" name="Freeform 194">
              <a:extLst>
                <a:ext uri="{FF2B5EF4-FFF2-40B4-BE49-F238E27FC236}">
                  <a16:creationId xmlns:a16="http://schemas.microsoft.com/office/drawing/2014/main" xmlns="" id="{BDF81D1B-F9A8-3B73-69CB-FC1174FB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607" y="2650265"/>
              <a:ext cx="827520" cy="12898"/>
            </a:xfrm>
            <a:custGeom>
              <a:avLst/>
              <a:gdLst>
                <a:gd name="T0" fmla="*/ 0 w 429"/>
                <a:gd name="T1" fmla="*/ 0 h 7"/>
                <a:gd name="T2" fmla="*/ 0 w 429"/>
                <a:gd name="T3" fmla="*/ 7 h 7"/>
                <a:gd name="T4" fmla="*/ 9 w 429"/>
                <a:gd name="T5" fmla="*/ 7 h 7"/>
                <a:gd name="T6" fmla="*/ 9 w 429"/>
                <a:gd name="T7" fmla="*/ 4 h 7"/>
                <a:gd name="T8" fmla="*/ 28 w 429"/>
                <a:gd name="T9" fmla="*/ 4 h 7"/>
                <a:gd name="T10" fmla="*/ 28 w 429"/>
                <a:gd name="T11" fmla="*/ 7 h 7"/>
                <a:gd name="T12" fmla="*/ 429 w 429"/>
                <a:gd name="T13" fmla="*/ 7 h 7"/>
                <a:gd name="T14" fmla="*/ 429 w 429"/>
                <a:gd name="T15" fmla="*/ 0 h 7"/>
                <a:gd name="T16" fmla="*/ 0 w 42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">
                  <a:moveTo>
                    <a:pt x="0" y="0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28" y="4"/>
                  </a:lnTo>
                  <a:lnTo>
                    <a:pt x="28" y="7"/>
                  </a:lnTo>
                  <a:lnTo>
                    <a:pt x="429" y="7"/>
                  </a:lnTo>
                  <a:lnTo>
                    <a:pt x="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9" name="Rectangle 196">
              <a:extLst>
                <a:ext uri="{FF2B5EF4-FFF2-40B4-BE49-F238E27FC236}">
                  <a16:creationId xmlns:a16="http://schemas.microsoft.com/office/drawing/2014/main" xmlns="" id="{7F20AE99-75CF-AF7E-A4C2-4C51707A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365" y="2650265"/>
              <a:ext cx="27584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0" name="Rectangle 197">
              <a:extLst>
                <a:ext uri="{FF2B5EF4-FFF2-40B4-BE49-F238E27FC236}">
                  <a16:creationId xmlns:a16="http://schemas.microsoft.com/office/drawing/2014/main" xmlns="" id="{149BC146-8CEF-9FF9-FF4A-6965E38A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708" y="2650265"/>
              <a:ext cx="271983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1" name="Rectangle 198">
              <a:extLst>
                <a:ext uri="{FF2B5EF4-FFF2-40B4-BE49-F238E27FC236}">
                  <a16:creationId xmlns:a16="http://schemas.microsoft.com/office/drawing/2014/main" xmlns="" id="{BE8D6F4F-CF17-C718-4DA0-E817B471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050" y="2650265"/>
              <a:ext cx="69442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2" name="Rectangle 199">
              <a:extLst>
                <a:ext uri="{FF2B5EF4-FFF2-40B4-BE49-F238E27FC236}">
                  <a16:creationId xmlns:a16="http://schemas.microsoft.com/office/drawing/2014/main" xmlns="" id="{41702A5C-19ED-D895-7295-D25050FF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707383"/>
              <a:ext cx="17361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3" name="Rectangle 200">
              <a:extLst>
                <a:ext uri="{FF2B5EF4-FFF2-40B4-BE49-F238E27FC236}">
                  <a16:creationId xmlns:a16="http://schemas.microsoft.com/office/drawing/2014/main" xmlns="" id="{79C684C0-D455-1F6A-E642-27A509F2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8" y="2707383"/>
              <a:ext cx="773510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4" name="Rectangle 206">
              <a:extLst>
                <a:ext uri="{FF2B5EF4-FFF2-40B4-BE49-F238E27FC236}">
                  <a16:creationId xmlns:a16="http://schemas.microsoft.com/office/drawing/2014/main" xmlns="" id="{560ADD5A-5A8F-6374-B1AD-238BE9708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764502"/>
              <a:ext cx="77351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5" name="Rectangle 216">
              <a:extLst>
                <a:ext uri="{FF2B5EF4-FFF2-40B4-BE49-F238E27FC236}">
                  <a16:creationId xmlns:a16="http://schemas.microsoft.com/office/drawing/2014/main" xmlns="" id="{05D58A0A-46AB-4DBB-7ADB-2DAAC12E8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821619"/>
              <a:ext cx="12924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6" name="Rectangle 224">
              <a:extLst>
                <a:ext uri="{FF2B5EF4-FFF2-40B4-BE49-F238E27FC236}">
                  <a16:creationId xmlns:a16="http://schemas.microsoft.com/office/drawing/2014/main" xmlns="" id="{2EE936D6-539D-EEB9-DAFB-0BFD5734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878737"/>
              <a:ext cx="129240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7" name="Freeform 225">
              <a:extLst>
                <a:ext uri="{FF2B5EF4-FFF2-40B4-BE49-F238E27FC236}">
                  <a16:creationId xmlns:a16="http://schemas.microsoft.com/office/drawing/2014/main" xmlns="" id="{CC5AE677-043F-A072-75FA-452DE930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182" y="2935854"/>
              <a:ext cx="171677" cy="11055"/>
            </a:xfrm>
            <a:custGeom>
              <a:avLst/>
              <a:gdLst>
                <a:gd name="T0" fmla="*/ 22 w 89"/>
                <a:gd name="T1" fmla="*/ 0 h 6"/>
                <a:gd name="T2" fmla="*/ 22 w 89"/>
                <a:gd name="T3" fmla="*/ 4 h 6"/>
                <a:gd name="T4" fmla="*/ 3 w 89"/>
                <a:gd name="T5" fmla="*/ 4 h 6"/>
                <a:gd name="T6" fmla="*/ 3 w 89"/>
                <a:gd name="T7" fmla="*/ 0 h 6"/>
                <a:gd name="T8" fmla="*/ 0 w 89"/>
                <a:gd name="T9" fmla="*/ 0 h 6"/>
                <a:gd name="T10" fmla="*/ 0 w 89"/>
                <a:gd name="T11" fmla="*/ 6 h 6"/>
                <a:gd name="T12" fmla="*/ 89 w 89"/>
                <a:gd name="T13" fmla="*/ 6 h 6"/>
                <a:gd name="T14" fmla="*/ 89 w 89"/>
                <a:gd name="T15" fmla="*/ 0 h 6"/>
                <a:gd name="T16" fmla="*/ 22 w 8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">
                  <a:moveTo>
                    <a:pt x="22" y="0"/>
                  </a:moveTo>
                  <a:lnTo>
                    <a:pt x="22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8" name="Rectangle 231">
              <a:extLst>
                <a:ext uri="{FF2B5EF4-FFF2-40B4-BE49-F238E27FC236}">
                  <a16:creationId xmlns:a16="http://schemas.microsoft.com/office/drawing/2014/main" xmlns="" id="{FBE5E145-D42C-A953-1640-BBF5992E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2992972"/>
              <a:ext cx="171677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9" name="Rectangle 234">
              <a:extLst>
                <a:ext uri="{FF2B5EF4-FFF2-40B4-BE49-F238E27FC236}">
                  <a16:creationId xmlns:a16="http://schemas.microsoft.com/office/drawing/2014/main" xmlns="" id="{0A5F2D44-8AB5-E6B8-6F65-E85DDECF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28" y="2992972"/>
              <a:ext cx="2430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0" name="Rectangle 236">
              <a:extLst>
                <a:ext uri="{FF2B5EF4-FFF2-40B4-BE49-F238E27FC236}">
                  <a16:creationId xmlns:a16="http://schemas.microsoft.com/office/drawing/2014/main" xmlns="" id="{3FE888CC-D27D-40BD-E632-78F6A005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3050089"/>
              <a:ext cx="8101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1" name="Rectangle 240">
              <a:extLst>
                <a:ext uri="{FF2B5EF4-FFF2-40B4-BE49-F238E27FC236}">
                  <a16:creationId xmlns:a16="http://schemas.microsoft.com/office/drawing/2014/main" xmlns="" id="{21214E01-AA20-C5DE-D36F-4B3AD829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28" y="3050089"/>
              <a:ext cx="2430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2" name="Rectangle 243">
              <a:extLst>
                <a:ext uri="{FF2B5EF4-FFF2-40B4-BE49-F238E27FC236}">
                  <a16:creationId xmlns:a16="http://schemas.microsoft.com/office/drawing/2014/main" xmlns="" id="{B5E6A0EA-A0D5-BFF0-4A44-684A62B76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107207"/>
              <a:ext cx="66934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3" name="Rectangle 244">
              <a:extLst>
                <a:ext uri="{FF2B5EF4-FFF2-40B4-BE49-F238E27FC236}">
                  <a16:creationId xmlns:a16="http://schemas.microsoft.com/office/drawing/2014/main" xmlns="" id="{505D954E-33D2-0867-1E9E-1FDCF119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3107207"/>
              <a:ext cx="8101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4" name="Rectangle 255">
              <a:extLst>
                <a:ext uri="{FF2B5EF4-FFF2-40B4-BE49-F238E27FC236}">
                  <a16:creationId xmlns:a16="http://schemas.microsoft.com/office/drawing/2014/main" xmlns="" id="{1169F9BB-5104-52E8-AC10-92745D4D1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164324"/>
              <a:ext cx="66934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5" name="Rectangle 257">
              <a:extLst>
                <a:ext uri="{FF2B5EF4-FFF2-40B4-BE49-F238E27FC236}">
                  <a16:creationId xmlns:a16="http://schemas.microsoft.com/office/drawing/2014/main" xmlns="" id="{64C405D8-81EC-39D5-D63A-5CD52F11A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8" y="3219599"/>
              <a:ext cx="9259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6" name="Rectangle 258">
              <a:extLst>
                <a:ext uri="{FF2B5EF4-FFF2-40B4-BE49-F238E27FC236}">
                  <a16:creationId xmlns:a16="http://schemas.microsoft.com/office/drawing/2014/main" xmlns="" id="{408DFE3C-D3EF-0EBC-BE3D-DB8EDEB6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372" y="3219599"/>
              <a:ext cx="12731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7" name="Rectangle 259">
              <a:extLst>
                <a:ext uri="{FF2B5EF4-FFF2-40B4-BE49-F238E27FC236}">
                  <a16:creationId xmlns:a16="http://schemas.microsoft.com/office/drawing/2014/main" xmlns="" id="{9D6805AA-90B4-4509-497D-06A3DD5A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98" y="3219599"/>
              <a:ext cx="14660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8" name="Rectangle 260">
              <a:extLst>
                <a:ext uri="{FF2B5EF4-FFF2-40B4-BE49-F238E27FC236}">
                  <a16:creationId xmlns:a16="http://schemas.microsoft.com/office/drawing/2014/main" xmlns="" id="{C8C0EA4F-6E11-08A5-23FA-5F882FF5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416" y="3219599"/>
              <a:ext cx="94519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9" name="Rectangle 261">
              <a:extLst>
                <a:ext uri="{FF2B5EF4-FFF2-40B4-BE49-F238E27FC236}">
                  <a16:creationId xmlns:a16="http://schemas.microsoft.com/office/drawing/2014/main" xmlns="" id="{446D6B28-B0B9-F10F-9809-56E6788D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219599"/>
              <a:ext cx="18325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0" name="Rectangle 262">
              <a:extLst>
                <a:ext uri="{FF2B5EF4-FFF2-40B4-BE49-F238E27FC236}">
                  <a16:creationId xmlns:a16="http://schemas.microsoft.com/office/drawing/2014/main" xmlns="" id="{EA1A89AA-024D-1DA8-4C59-C5C0328B7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489" y="3219599"/>
              <a:ext cx="169748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1" name="Rectangle 263">
              <a:extLst>
                <a:ext uri="{FF2B5EF4-FFF2-40B4-BE49-F238E27FC236}">
                  <a16:creationId xmlns:a16="http://schemas.microsoft.com/office/drawing/2014/main" xmlns="" id="{583CEC07-0809-17F7-3B33-1290FCCF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815" y="3219599"/>
              <a:ext cx="250764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2" name="Rectangle 265">
              <a:extLst>
                <a:ext uri="{FF2B5EF4-FFF2-40B4-BE49-F238E27FC236}">
                  <a16:creationId xmlns:a16="http://schemas.microsoft.com/office/drawing/2014/main" xmlns="" id="{8AF05ADD-1865-EF61-4294-B75B4536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8" y="3278559"/>
              <a:ext cx="208327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3" name="Rectangle 266">
              <a:extLst>
                <a:ext uri="{FF2B5EF4-FFF2-40B4-BE49-F238E27FC236}">
                  <a16:creationId xmlns:a16="http://schemas.microsoft.com/office/drawing/2014/main" xmlns="" id="{20E09EAB-A855-DC0A-DE14-5BEE8624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372" y="3278559"/>
              <a:ext cx="127311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4" name="Rectangle 267">
              <a:extLst>
                <a:ext uri="{FF2B5EF4-FFF2-40B4-BE49-F238E27FC236}">
                  <a16:creationId xmlns:a16="http://schemas.microsoft.com/office/drawing/2014/main" xmlns="" id="{E64A5FB9-8A4B-E9C2-1336-E440858AD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98" y="3278559"/>
              <a:ext cx="358785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5" name="Rectangle 268">
              <a:extLst>
                <a:ext uri="{FF2B5EF4-FFF2-40B4-BE49-F238E27FC236}">
                  <a16:creationId xmlns:a16="http://schemas.microsoft.com/office/drawing/2014/main" xmlns="" id="{6C873973-E047-4F96-666C-148CB0672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489" y="3278559"/>
              <a:ext cx="1697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6" name="Rectangle 269">
              <a:extLst>
                <a:ext uri="{FF2B5EF4-FFF2-40B4-BE49-F238E27FC236}">
                  <a16:creationId xmlns:a16="http://schemas.microsoft.com/office/drawing/2014/main" xmlns="" id="{692B7CBF-4368-6673-8506-4F174B15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815" y="3278559"/>
              <a:ext cx="250764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xmlns="" id="{AA67D87F-93B0-E6E6-FC65-F8458A075F81}"/>
                </a:ext>
              </a:extLst>
            </p:cNvPr>
            <p:cNvGrpSpPr/>
            <p:nvPr/>
          </p:nvGrpSpPr>
          <p:grpSpPr>
            <a:xfrm>
              <a:off x="4287908" y="2396001"/>
              <a:ext cx="1138081" cy="818071"/>
              <a:chOff x="5899308" y="2291824"/>
              <a:chExt cx="1138081" cy="818071"/>
            </a:xfrm>
          </p:grpSpPr>
          <p:sp>
            <p:nvSpPr>
              <p:cNvPr id="211" name="Rectangle 271">
                <a:extLst>
                  <a:ext uri="{FF2B5EF4-FFF2-40B4-BE49-F238E27FC236}">
                    <a16:creationId xmlns:a16="http://schemas.microsoft.com/office/drawing/2014/main" xmlns="" id="{E8C188FE-49B9-8642-F927-14DCD635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308" y="2291824"/>
                <a:ext cx="1138081" cy="818071"/>
              </a:xfrm>
              <a:prstGeom prst="rect">
                <a:avLst/>
              </a:pr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Rectangle 272">
                <a:extLst>
                  <a:ext uri="{FF2B5EF4-FFF2-40B4-BE49-F238E27FC236}">
                    <a16:creationId xmlns:a16="http://schemas.microsoft.com/office/drawing/2014/main" xmlns="" id="{0852119F-F1DD-C513-CF74-8B1EBA8B1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308" y="2291824"/>
                <a:ext cx="1138081" cy="6080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Oval 273">
                <a:extLst>
                  <a:ext uri="{FF2B5EF4-FFF2-40B4-BE49-F238E27FC236}">
                    <a16:creationId xmlns:a16="http://schemas.microsoft.com/office/drawing/2014/main" xmlns="" id="{5D027433-FAF8-8C0A-3A2D-731976E3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3226" y="2301036"/>
                <a:ext cx="44366" cy="42378"/>
              </a:xfrm>
              <a:prstGeom prst="ellipse">
                <a:avLst/>
              </a:prstGeom>
              <a:solidFill>
                <a:srgbClr val="FF5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Oval 274">
                <a:extLst>
                  <a:ext uri="{FF2B5EF4-FFF2-40B4-BE49-F238E27FC236}">
                    <a16:creationId xmlns:a16="http://schemas.microsoft.com/office/drawing/2014/main" xmlns="" id="{3E4B72DB-DF06-92AB-1179-D7FA97B58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205" y="2301036"/>
                <a:ext cx="44366" cy="42378"/>
              </a:xfrm>
              <a:prstGeom prst="ellipse">
                <a:avLst/>
              </a:prstGeom>
              <a:solidFill>
                <a:srgbClr val="889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Oval 275">
                <a:extLst>
                  <a:ext uri="{FF2B5EF4-FFF2-40B4-BE49-F238E27FC236}">
                    <a16:creationId xmlns:a16="http://schemas.microsoft.com/office/drawing/2014/main" xmlns="" id="{09327FE0-226A-D752-24A0-6C1DF5B03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899" y="2301036"/>
                <a:ext cx="44366" cy="423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8" name="Rectangle 276">
              <a:extLst>
                <a:ext uri="{FF2B5EF4-FFF2-40B4-BE49-F238E27FC236}">
                  <a16:creationId xmlns:a16="http://schemas.microsoft.com/office/drawing/2014/main" xmlns="" id="{0E70C2CB-46AC-AC77-55D8-D73BC39E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537873"/>
              <a:ext cx="44366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9" name="Rectangle 277">
              <a:extLst>
                <a:ext uri="{FF2B5EF4-FFF2-40B4-BE49-F238E27FC236}">
                  <a16:creationId xmlns:a16="http://schemas.microsoft.com/office/drawing/2014/main" xmlns="" id="{D87042CD-92D1-BDED-DF53-ABB38A92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890" y="2537873"/>
              <a:ext cx="623052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0" name="Rectangle 278">
              <a:extLst>
                <a:ext uri="{FF2B5EF4-FFF2-40B4-BE49-F238E27FC236}">
                  <a16:creationId xmlns:a16="http://schemas.microsoft.com/office/drawing/2014/main" xmlns="" id="{8CCF931B-3E53-71C5-0ACD-3AD3078C7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585778"/>
              <a:ext cx="44366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1" name="Freeform 279">
              <a:extLst>
                <a:ext uri="{FF2B5EF4-FFF2-40B4-BE49-F238E27FC236}">
                  <a16:creationId xmlns:a16="http://schemas.microsoft.com/office/drawing/2014/main" xmlns="" id="{A8F59EB4-6426-2018-8C39-C4D9E303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90" y="2585778"/>
              <a:ext cx="582543" cy="12898"/>
            </a:xfrm>
            <a:custGeom>
              <a:avLst/>
              <a:gdLst>
                <a:gd name="T0" fmla="*/ 0 w 302"/>
                <a:gd name="T1" fmla="*/ 0 h 7"/>
                <a:gd name="T2" fmla="*/ 0 w 302"/>
                <a:gd name="T3" fmla="*/ 7 h 7"/>
                <a:gd name="T4" fmla="*/ 246 w 302"/>
                <a:gd name="T5" fmla="*/ 7 h 7"/>
                <a:gd name="T6" fmla="*/ 246 w 302"/>
                <a:gd name="T7" fmla="*/ 1 h 7"/>
                <a:gd name="T8" fmla="*/ 299 w 302"/>
                <a:gd name="T9" fmla="*/ 1 h 7"/>
                <a:gd name="T10" fmla="*/ 299 w 302"/>
                <a:gd name="T11" fmla="*/ 7 h 7"/>
                <a:gd name="T12" fmla="*/ 302 w 302"/>
                <a:gd name="T13" fmla="*/ 7 h 7"/>
                <a:gd name="T14" fmla="*/ 302 w 302"/>
                <a:gd name="T15" fmla="*/ 0 h 7"/>
                <a:gd name="T16" fmla="*/ 0 w 30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7">
                  <a:moveTo>
                    <a:pt x="0" y="0"/>
                  </a:moveTo>
                  <a:lnTo>
                    <a:pt x="0" y="7"/>
                  </a:lnTo>
                  <a:lnTo>
                    <a:pt x="246" y="7"/>
                  </a:lnTo>
                  <a:lnTo>
                    <a:pt x="246" y="1"/>
                  </a:lnTo>
                  <a:lnTo>
                    <a:pt x="299" y="1"/>
                  </a:lnTo>
                  <a:lnTo>
                    <a:pt x="299" y="7"/>
                  </a:lnTo>
                  <a:lnTo>
                    <a:pt x="302" y="7"/>
                  </a:lnTo>
                  <a:lnTo>
                    <a:pt x="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2" name="Rectangle 281">
              <a:extLst>
                <a:ext uri="{FF2B5EF4-FFF2-40B4-BE49-F238E27FC236}">
                  <a16:creationId xmlns:a16="http://schemas.microsoft.com/office/drawing/2014/main" xmlns="" id="{2BAD2603-0E14-A274-D8A7-3B6CA2BB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890" y="2633683"/>
              <a:ext cx="416653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3" name="Freeform 282">
              <a:extLst>
                <a:ext uri="{FF2B5EF4-FFF2-40B4-BE49-F238E27FC236}">
                  <a16:creationId xmlns:a16="http://schemas.microsoft.com/office/drawing/2014/main" xmlns="" id="{F0548586-16C7-97B2-DCD5-4C2B18690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647" y="2633683"/>
              <a:ext cx="46295" cy="12898"/>
            </a:xfrm>
            <a:custGeom>
              <a:avLst/>
              <a:gdLst>
                <a:gd name="T0" fmla="*/ 3 w 24"/>
                <a:gd name="T1" fmla="*/ 4 h 7"/>
                <a:gd name="T2" fmla="*/ 3 w 24"/>
                <a:gd name="T3" fmla="*/ 0 h 7"/>
                <a:gd name="T4" fmla="*/ 0 w 24"/>
                <a:gd name="T5" fmla="*/ 0 h 7"/>
                <a:gd name="T6" fmla="*/ 0 w 24"/>
                <a:gd name="T7" fmla="*/ 7 h 7"/>
                <a:gd name="T8" fmla="*/ 24 w 24"/>
                <a:gd name="T9" fmla="*/ 7 h 7"/>
                <a:gd name="T10" fmla="*/ 24 w 24"/>
                <a:gd name="T11" fmla="*/ 4 h 7"/>
                <a:gd name="T12" fmla="*/ 3 w 24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4" name="Freeform 283">
              <a:extLst>
                <a:ext uri="{FF2B5EF4-FFF2-40B4-BE49-F238E27FC236}">
                  <a16:creationId xmlns:a16="http://schemas.microsoft.com/office/drawing/2014/main" xmlns="" id="{27F4A877-5184-E758-4763-8A1849A1D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066" y="2683431"/>
              <a:ext cx="360714" cy="12898"/>
            </a:xfrm>
            <a:custGeom>
              <a:avLst/>
              <a:gdLst>
                <a:gd name="T0" fmla="*/ 101 w 187"/>
                <a:gd name="T1" fmla="*/ 0 h 7"/>
                <a:gd name="T2" fmla="*/ 101 w 187"/>
                <a:gd name="T3" fmla="*/ 3 h 7"/>
                <a:gd name="T4" fmla="*/ 23 w 187"/>
                <a:gd name="T5" fmla="*/ 3 h 7"/>
                <a:gd name="T6" fmla="*/ 23 w 187"/>
                <a:gd name="T7" fmla="*/ 0 h 7"/>
                <a:gd name="T8" fmla="*/ 0 w 187"/>
                <a:gd name="T9" fmla="*/ 0 h 7"/>
                <a:gd name="T10" fmla="*/ 0 w 187"/>
                <a:gd name="T11" fmla="*/ 7 h 7"/>
                <a:gd name="T12" fmla="*/ 187 w 187"/>
                <a:gd name="T13" fmla="*/ 7 h 7"/>
                <a:gd name="T14" fmla="*/ 187 w 187"/>
                <a:gd name="T15" fmla="*/ 0 h 7"/>
                <a:gd name="T16" fmla="*/ 101 w 18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7">
                  <a:moveTo>
                    <a:pt x="101" y="0"/>
                  </a:moveTo>
                  <a:lnTo>
                    <a:pt x="101" y="3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87" y="7"/>
                  </a:lnTo>
                  <a:lnTo>
                    <a:pt x="18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5" name="Rectangle 285">
              <a:extLst>
                <a:ext uri="{FF2B5EF4-FFF2-40B4-BE49-F238E27FC236}">
                  <a16:creationId xmlns:a16="http://schemas.microsoft.com/office/drawing/2014/main" xmlns="" id="{92D74941-EBE8-A850-81FC-E6F9DC33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001" y="2683431"/>
              <a:ext cx="59798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6" name="Rectangle 286">
              <a:extLst>
                <a:ext uri="{FF2B5EF4-FFF2-40B4-BE49-F238E27FC236}">
                  <a16:creationId xmlns:a16="http://schemas.microsoft.com/office/drawing/2014/main" xmlns="" id="{78634AE5-A6DC-D630-7933-7076CC89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731337"/>
              <a:ext cx="194825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7" name="Rectangle 287">
              <a:extLst>
                <a:ext uri="{FF2B5EF4-FFF2-40B4-BE49-F238E27FC236}">
                  <a16:creationId xmlns:a16="http://schemas.microsoft.com/office/drawing/2014/main" xmlns="" id="{1C152643-6114-FCCD-04BD-0BD7B1B8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457" y="2731337"/>
              <a:ext cx="314420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8" name="Rectangle 288">
              <a:extLst>
                <a:ext uri="{FF2B5EF4-FFF2-40B4-BE49-F238E27FC236}">
                  <a16:creationId xmlns:a16="http://schemas.microsoft.com/office/drawing/2014/main" xmlns="" id="{D52A7C01-BFAF-A005-0086-C60CA4C61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781083"/>
              <a:ext cx="194825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9" name="Freeform 289">
              <a:extLst>
                <a:ext uri="{FF2B5EF4-FFF2-40B4-BE49-F238E27FC236}">
                  <a16:creationId xmlns:a16="http://schemas.microsoft.com/office/drawing/2014/main" xmlns="" id="{3E653D47-FD69-B1C8-A83C-9CB1B3BCF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277" y="2781083"/>
              <a:ext cx="499599" cy="11055"/>
            </a:xfrm>
            <a:custGeom>
              <a:avLst/>
              <a:gdLst>
                <a:gd name="T0" fmla="*/ 259 w 259"/>
                <a:gd name="T1" fmla="*/ 0 h 6"/>
                <a:gd name="T2" fmla="*/ 96 w 259"/>
                <a:gd name="T3" fmla="*/ 0 h 6"/>
                <a:gd name="T4" fmla="*/ 96 w 259"/>
                <a:gd name="T5" fmla="*/ 5 h 6"/>
                <a:gd name="T6" fmla="*/ 7 w 259"/>
                <a:gd name="T7" fmla="*/ 5 h 6"/>
                <a:gd name="T8" fmla="*/ 7 w 259"/>
                <a:gd name="T9" fmla="*/ 0 h 6"/>
                <a:gd name="T10" fmla="*/ 0 w 259"/>
                <a:gd name="T11" fmla="*/ 0 h 6"/>
                <a:gd name="T12" fmla="*/ 0 w 259"/>
                <a:gd name="T13" fmla="*/ 6 h 6"/>
                <a:gd name="T14" fmla="*/ 74 w 259"/>
                <a:gd name="T15" fmla="*/ 6 h 6"/>
                <a:gd name="T16" fmla="*/ 74 w 259"/>
                <a:gd name="T17" fmla="*/ 6 h 6"/>
                <a:gd name="T18" fmla="*/ 130 w 259"/>
                <a:gd name="T19" fmla="*/ 6 h 6"/>
                <a:gd name="T20" fmla="*/ 130 w 259"/>
                <a:gd name="T21" fmla="*/ 6 h 6"/>
                <a:gd name="T22" fmla="*/ 139 w 259"/>
                <a:gd name="T23" fmla="*/ 6 h 6"/>
                <a:gd name="T24" fmla="*/ 139 w 259"/>
                <a:gd name="T25" fmla="*/ 1 h 6"/>
                <a:gd name="T26" fmla="*/ 173 w 259"/>
                <a:gd name="T27" fmla="*/ 1 h 6"/>
                <a:gd name="T28" fmla="*/ 173 w 259"/>
                <a:gd name="T29" fmla="*/ 6 h 6"/>
                <a:gd name="T30" fmla="*/ 193 w 259"/>
                <a:gd name="T31" fmla="*/ 6 h 6"/>
                <a:gd name="T32" fmla="*/ 193 w 259"/>
                <a:gd name="T33" fmla="*/ 3 h 6"/>
                <a:gd name="T34" fmla="*/ 259 w 259"/>
                <a:gd name="T35" fmla="*/ 3 h 6"/>
                <a:gd name="T36" fmla="*/ 259 w 259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6">
                  <a:moveTo>
                    <a:pt x="259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9" y="6"/>
                  </a:lnTo>
                  <a:lnTo>
                    <a:pt x="139" y="1"/>
                  </a:lnTo>
                  <a:lnTo>
                    <a:pt x="173" y="1"/>
                  </a:lnTo>
                  <a:lnTo>
                    <a:pt x="173" y="6"/>
                  </a:lnTo>
                  <a:lnTo>
                    <a:pt x="193" y="6"/>
                  </a:lnTo>
                  <a:lnTo>
                    <a:pt x="193" y="3"/>
                  </a:lnTo>
                  <a:lnTo>
                    <a:pt x="259" y="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xmlns="" id="{D536A136-BA1C-E8A1-FB38-34EBDD78C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066" y="2828989"/>
              <a:ext cx="489953" cy="12898"/>
            </a:xfrm>
            <a:custGeom>
              <a:avLst/>
              <a:gdLst>
                <a:gd name="T0" fmla="*/ 254 w 254"/>
                <a:gd name="T1" fmla="*/ 0 h 7"/>
                <a:gd name="T2" fmla="*/ 180 w 254"/>
                <a:gd name="T3" fmla="*/ 0 h 7"/>
                <a:gd name="T4" fmla="*/ 180 w 254"/>
                <a:gd name="T5" fmla="*/ 2 h 7"/>
                <a:gd name="T6" fmla="*/ 101 w 254"/>
                <a:gd name="T7" fmla="*/ 2 h 7"/>
                <a:gd name="T8" fmla="*/ 101 w 254"/>
                <a:gd name="T9" fmla="*/ 0 h 7"/>
                <a:gd name="T10" fmla="*/ 0 w 254"/>
                <a:gd name="T11" fmla="*/ 0 h 7"/>
                <a:gd name="T12" fmla="*/ 0 w 254"/>
                <a:gd name="T13" fmla="*/ 7 h 7"/>
                <a:gd name="T14" fmla="*/ 254 w 254"/>
                <a:gd name="T15" fmla="*/ 7 h 7"/>
                <a:gd name="T16" fmla="*/ 254 w 25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7">
                  <a:moveTo>
                    <a:pt x="254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01" y="2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54" y="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1" name="Rectangle 291">
              <a:extLst>
                <a:ext uri="{FF2B5EF4-FFF2-40B4-BE49-F238E27FC236}">
                  <a16:creationId xmlns:a16="http://schemas.microsoft.com/office/drawing/2014/main" xmlns="" id="{0DC535C0-99AF-CD91-FAD3-45DF51B8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041" y="2828989"/>
              <a:ext cx="17361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2" name="Rectangle 292">
              <a:extLst>
                <a:ext uri="{FF2B5EF4-FFF2-40B4-BE49-F238E27FC236}">
                  <a16:creationId xmlns:a16="http://schemas.microsoft.com/office/drawing/2014/main" xmlns="" id="{5A8D13E0-2AA5-B048-931E-8ECC9F80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985" y="2828989"/>
              <a:ext cx="38579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3" name="Rectangle 293">
              <a:extLst>
                <a:ext uri="{FF2B5EF4-FFF2-40B4-BE49-F238E27FC236}">
                  <a16:creationId xmlns:a16="http://schemas.microsoft.com/office/drawing/2014/main" xmlns="" id="{0CA12E25-C63C-8F77-B20D-BDB5DB9F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10" y="2992972"/>
              <a:ext cx="192895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4" name="Rectangle 294">
              <a:extLst>
                <a:ext uri="{FF2B5EF4-FFF2-40B4-BE49-F238E27FC236}">
                  <a16:creationId xmlns:a16="http://schemas.microsoft.com/office/drawing/2014/main" xmlns="" id="{2DFBFD7C-8C14-E7CA-505C-29AC6492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2992972"/>
              <a:ext cx="38579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5" name="Rectangle 295">
              <a:extLst>
                <a:ext uri="{FF2B5EF4-FFF2-40B4-BE49-F238E27FC236}">
                  <a16:creationId xmlns:a16="http://schemas.microsoft.com/office/drawing/2014/main" xmlns="" id="{D465950C-7634-8406-ECE7-2B8D5D60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309" y="2992972"/>
              <a:ext cx="169748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6" name="Rectangle 296">
              <a:extLst>
                <a:ext uri="{FF2B5EF4-FFF2-40B4-BE49-F238E27FC236}">
                  <a16:creationId xmlns:a16="http://schemas.microsoft.com/office/drawing/2014/main" xmlns="" id="{8E236F13-7EB5-8116-1D16-B1889E93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853" y="3051932"/>
              <a:ext cx="196753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7" name="Rectangle 297">
              <a:extLst>
                <a:ext uri="{FF2B5EF4-FFF2-40B4-BE49-F238E27FC236}">
                  <a16:creationId xmlns:a16="http://schemas.microsoft.com/office/drawing/2014/main" xmlns="" id="{227D40CB-41B9-29D5-C22B-531386CC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3051932"/>
              <a:ext cx="38579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8" name="Rectangle 298">
              <a:extLst>
                <a:ext uri="{FF2B5EF4-FFF2-40B4-BE49-F238E27FC236}">
                  <a16:creationId xmlns:a16="http://schemas.microsoft.com/office/drawing/2014/main" xmlns="" id="{C723DF3F-C030-02D2-6D77-C724776C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309" y="3051932"/>
              <a:ext cx="23147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9" name="Rectangle 299">
              <a:extLst>
                <a:ext uri="{FF2B5EF4-FFF2-40B4-BE49-F238E27FC236}">
                  <a16:creationId xmlns:a16="http://schemas.microsoft.com/office/drawing/2014/main" xmlns="" id="{618682DD-20ED-3AF2-4FF9-03E8B7B3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331" y="3051932"/>
              <a:ext cx="61726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0" name="Rectangle 300">
              <a:extLst>
                <a:ext uri="{FF2B5EF4-FFF2-40B4-BE49-F238E27FC236}">
                  <a16:creationId xmlns:a16="http://schemas.microsoft.com/office/drawing/2014/main" xmlns="" id="{DAD2E916-8739-A447-02BA-AE733773E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924" y="3109049"/>
              <a:ext cx="198683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1" name="Rectangle 301">
              <a:extLst>
                <a:ext uri="{FF2B5EF4-FFF2-40B4-BE49-F238E27FC236}">
                  <a16:creationId xmlns:a16="http://schemas.microsoft.com/office/drawing/2014/main" xmlns="" id="{BAB99829-719E-2A64-3251-D5DE7950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3109049"/>
              <a:ext cx="291272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Rectangle 302">
              <a:extLst>
                <a:ext uri="{FF2B5EF4-FFF2-40B4-BE49-F238E27FC236}">
                  <a16:creationId xmlns:a16="http://schemas.microsoft.com/office/drawing/2014/main" xmlns="" id="{8FA31CA3-81BD-68A0-3A74-8E48E044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863" y="2712911"/>
              <a:ext cx="839094" cy="604341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Oval 304">
              <a:extLst>
                <a:ext uri="{FF2B5EF4-FFF2-40B4-BE49-F238E27FC236}">
                  <a16:creationId xmlns:a16="http://schemas.microsoft.com/office/drawing/2014/main" xmlns="" id="{B225D2BE-F121-08DC-40EE-6C79B81DE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798" y="2720282"/>
              <a:ext cx="32793" cy="3132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Oval 305">
              <a:extLst>
                <a:ext uri="{FF2B5EF4-FFF2-40B4-BE49-F238E27FC236}">
                  <a16:creationId xmlns:a16="http://schemas.microsoft.com/office/drawing/2014/main" xmlns="" id="{C7C9934E-0E53-F96E-38AD-2BF81170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711" y="2720282"/>
              <a:ext cx="32793" cy="3132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Oval 306">
              <a:extLst>
                <a:ext uri="{FF2B5EF4-FFF2-40B4-BE49-F238E27FC236}">
                  <a16:creationId xmlns:a16="http://schemas.microsoft.com/office/drawing/2014/main" xmlns="" id="{28A564FE-ECE7-02D9-8B28-EFB2AB01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482" y="2720282"/>
              <a:ext cx="34721" cy="31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Rectangle 314">
              <a:extLst>
                <a:ext uri="{FF2B5EF4-FFF2-40B4-BE49-F238E27FC236}">
                  <a16:creationId xmlns:a16="http://schemas.microsoft.com/office/drawing/2014/main" xmlns="" id="{775B71A6-1153-3001-FB44-E4B2E58E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847414"/>
              <a:ext cx="115737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Rectangle 315">
              <a:extLst>
                <a:ext uri="{FF2B5EF4-FFF2-40B4-BE49-F238E27FC236}">
                  <a16:creationId xmlns:a16="http://schemas.microsoft.com/office/drawing/2014/main" xmlns="" id="{FEB93065-A290-087E-F032-BEB4F635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113" y="2847414"/>
              <a:ext cx="6365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Rectangle 316">
              <a:extLst>
                <a:ext uri="{FF2B5EF4-FFF2-40B4-BE49-F238E27FC236}">
                  <a16:creationId xmlns:a16="http://schemas.microsoft.com/office/drawing/2014/main" xmlns="" id="{26308B13-1ECC-1AD6-DCEE-F441E4393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847414"/>
              <a:ext cx="152388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318">
              <a:extLst>
                <a:ext uri="{FF2B5EF4-FFF2-40B4-BE49-F238E27FC236}">
                  <a16:creationId xmlns:a16="http://schemas.microsoft.com/office/drawing/2014/main" xmlns="" id="{E425923E-DA61-2346-8C4D-4BEDD6A0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243" y="2847414"/>
              <a:ext cx="189037" cy="7370"/>
            </a:xfrm>
            <a:custGeom>
              <a:avLst/>
              <a:gdLst>
                <a:gd name="T0" fmla="*/ 0 w 98"/>
                <a:gd name="T1" fmla="*/ 0 h 4"/>
                <a:gd name="T2" fmla="*/ 0 w 98"/>
                <a:gd name="T3" fmla="*/ 4 h 4"/>
                <a:gd name="T4" fmla="*/ 58 w 98"/>
                <a:gd name="T5" fmla="*/ 4 h 4"/>
                <a:gd name="T6" fmla="*/ 58 w 98"/>
                <a:gd name="T7" fmla="*/ 1 h 4"/>
                <a:gd name="T8" fmla="*/ 61 w 98"/>
                <a:gd name="T9" fmla="*/ 1 h 4"/>
                <a:gd name="T10" fmla="*/ 61 w 98"/>
                <a:gd name="T11" fmla="*/ 4 h 4"/>
                <a:gd name="T12" fmla="*/ 98 w 98"/>
                <a:gd name="T13" fmla="*/ 4 h 4"/>
                <a:gd name="T14" fmla="*/ 98 w 98"/>
                <a:gd name="T15" fmla="*/ 0 h 4"/>
                <a:gd name="T16" fmla="*/ 0 w 9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">
                  <a:moveTo>
                    <a:pt x="0" y="0"/>
                  </a:moveTo>
                  <a:lnTo>
                    <a:pt x="0" y="4"/>
                  </a:lnTo>
                  <a:lnTo>
                    <a:pt x="58" y="4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98" y="4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Rectangle 320">
              <a:extLst>
                <a:ext uri="{FF2B5EF4-FFF2-40B4-BE49-F238E27FC236}">
                  <a16:creationId xmlns:a16="http://schemas.microsoft.com/office/drawing/2014/main" xmlns="" id="{286D0C85-A63B-53F8-1C4A-972AB6BB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433" y="2847414"/>
              <a:ext cx="6365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Rectangle 327">
              <a:extLst>
                <a:ext uri="{FF2B5EF4-FFF2-40B4-BE49-F238E27FC236}">
                  <a16:creationId xmlns:a16="http://schemas.microsoft.com/office/drawing/2014/main" xmlns="" id="{3C965094-B0F0-3DDA-2180-F0434251E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484" y="2915587"/>
              <a:ext cx="77158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Rectangle 328">
              <a:extLst>
                <a:ext uri="{FF2B5EF4-FFF2-40B4-BE49-F238E27FC236}">
                  <a16:creationId xmlns:a16="http://schemas.microsoft.com/office/drawing/2014/main" xmlns="" id="{937900ED-E066-4203-4B8E-BA3026AD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915587"/>
              <a:ext cx="196753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Rectangle 329">
              <a:extLst>
                <a:ext uri="{FF2B5EF4-FFF2-40B4-BE49-F238E27FC236}">
                  <a16:creationId xmlns:a16="http://schemas.microsoft.com/office/drawing/2014/main" xmlns="" id="{CACE4DB6-6972-4FA8-B3C4-27C7858E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932" y="2915587"/>
              <a:ext cx="61726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330">
              <a:extLst>
                <a:ext uri="{FF2B5EF4-FFF2-40B4-BE49-F238E27FC236}">
                  <a16:creationId xmlns:a16="http://schemas.microsoft.com/office/drawing/2014/main" xmlns="" id="{FD9F0AAE-CB60-6276-EF54-58D61DF2D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806" y="2915587"/>
              <a:ext cx="231474" cy="16583"/>
            </a:xfrm>
            <a:custGeom>
              <a:avLst/>
              <a:gdLst>
                <a:gd name="T0" fmla="*/ 120 w 120"/>
                <a:gd name="T1" fmla="*/ 0 h 9"/>
                <a:gd name="T2" fmla="*/ 83 w 120"/>
                <a:gd name="T3" fmla="*/ 0 h 9"/>
                <a:gd name="T4" fmla="*/ 83 w 120"/>
                <a:gd name="T5" fmla="*/ 8 h 9"/>
                <a:gd name="T6" fmla="*/ 80 w 120"/>
                <a:gd name="T7" fmla="*/ 8 h 9"/>
                <a:gd name="T8" fmla="*/ 80 w 120"/>
                <a:gd name="T9" fmla="*/ 0 h 9"/>
                <a:gd name="T10" fmla="*/ 0 w 120"/>
                <a:gd name="T11" fmla="*/ 0 h 9"/>
                <a:gd name="T12" fmla="*/ 0 w 120"/>
                <a:gd name="T13" fmla="*/ 9 h 9"/>
                <a:gd name="T14" fmla="*/ 120 w 120"/>
                <a:gd name="T15" fmla="*/ 9 h 9"/>
                <a:gd name="T16" fmla="*/ 120 w 12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9">
                  <a:moveTo>
                    <a:pt x="120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0" y="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332">
              <a:extLst>
                <a:ext uri="{FF2B5EF4-FFF2-40B4-BE49-F238E27FC236}">
                  <a16:creationId xmlns:a16="http://schemas.microsoft.com/office/drawing/2014/main" xmlns="" id="{3048E02F-AE58-B948-4522-0AD658DA9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874" y="2996657"/>
              <a:ext cx="106093" cy="20268"/>
            </a:xfrm>
            <a:custGeom>
              <a:avLst/>
              <a:gdLst>
                <a:gd name="T0" fmla="*/ 55 w 55"/>
                <a:gd name="T1" fmla="*/ 0 h 11"/>
                <a:gd name="T2" fmla="*/ 0 w 55"/>
                <a:gd name="T3" fmla="*/ 0 h 11"/>
                <a:gd name="T4" fmla="*/ 0 w 55"/>
                <a:gd name="T5" fmla="*/ 11 h 11"/>
                <a:gd name="T6" fmla="*/ 33 w 55"/>
                <a:gd name="T7" fmla="*/ 11 h 11"/>
                <a:gd name="T8" fmla="*/ 33 w 55"/>
                <a:gd name="T9" fmla="*/ 1 h 11"/>
                <a:gd name="T10" fmla="*/ 55 w 55"/>
                <a:gd name="T11" fmla="*/ 1 h 11"/>
                <a:gd name="T12" fmla="*/ 55 w 5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">
                  <a:moveTo>
                    <a:pt x="55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3" y="11"/>
                  </a:lnTo>
                  <a:lnTo>
                    <a:pt x="33" y="1"/>
                  </a:lnTo>
                  <a:lnTo>
                    <a:pt x="55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Rectangle 333">
              <a:extLst>
                <a:ext uri="{FF2B5EF4-FFF2-40B4-BE49-F238E27FC236}">
                  <a16:creationId xmlns:a16="http://schemas.microsoft.com/office/drawing/2014/main" xmlns="" id="{3F324E5B-0DCD-2B36-6CFC-0A9A1985F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259" y="2996657"/>
              <a:ext cx="32793" cy="18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334">
              <a:extLst>
                <a:ext uri="{FF2B5EF4-FFF2-40B4-BE49-F238E27FC236}">
                  <a16:creationId xmlns:a16="http://schemas.microsoft.com/office/drawing/2014/main" xmlns="" id="{75925699-9390-0FAB-2E8E-A58E7DC03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782" y="2996657"/>
              <a:ext cx="102235" cy="20268"/>
            </a:xfrm>
            <a:custGeom>
              <a:avLst/>
              <a:gdLst>
                <a:gd name="T0" fmla="*/ 0 w 53"/>
                <a:gd name="T1" fmla="*/ 0 h 11"/>
                <a:gd name="T2" fmla="*/ 0 w 53"/>
                <a:gd name="T3" fmla="*/ 1 h 11"/>
                <a:gd name="T4" fmla="*/ 21 w 53"/>
                <a:gd name="T5" fmla="*/ 1 h 11"/>
                <a:gd name="T6" fmla="*/ 21 w 53"/>
                <a:gd name="T7" fmla="*/ 11 h 11"/>
                <a:gd name="T8" fmla="*/ 53 w 53"/>
                <a:gd name="T9" fmla="*/ 11 h 11"/>
                <a:gd name="T10" fmla="*/ 53 w 53"/>
                <a:gd name="T11" fmla="*/ 0 h 11"/>
                <a:gd name="T12" fmla="*/ 0 w 5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0" y="0"/>
                  </a:moveTo>
                  <a:lnTo>
                    <a:pt x="0" y="1"/>
                  </a:lnTo>
                  <a:lnTo>
                    <a:pt x="21" y="1"/>
                  </a:lnTo>
                  <a:lnTo>
                    <a:pt x="21" y="11"/>
                  </a:lnTo>
                  <a:lnTo>
                    <a:pt x="53" y="11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Rectangle 335">
              <a:extLst>
                <a:ext uri="{FF2B5EF4-FFF2-40B4-BE49-F238E27FC236}">
                  <a16:creationId xmlns:a16="http://schemas.microsoft.com/office/drawing/2014/main" xmlns="" id="{99457052-8FF0-3E7C-7016-39C707EB4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843" y="2996657"/>
              <a:ext cx="46295" cy="18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Rectangle 336">
              <a:extLst>
                <a:ext uri="{FF2B5EF4-FFF2-40B4-BE49-F238E27FC236}">
                  <a16:creationId xmlns:a16="http://schemas.microsoft.com/office/drawing/2014/main" xmlns="" id="{17550C58-1F3C-87B9-5819-82479625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413" y="3118262"/>
              <a:ext cx="79088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Rectangle 337">
              <a:extLst>
                <a:ext uri="{FF2B5EF4-FFF2-40B4-BE49-F238E27FC236}">
                  <a16:creationId xmlns:a16="http://schemas.microsoft.com/office/drawing/2014/main" xmlns="" id="{AC663AA0-CE00-96CC-9A49-9C35892B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86" y="3077727"/>
              <a:ext cx="67514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Rectangle 339">
              <a:extLst>
                <a:ext uri="{FF2B5EF4-FFF2-40B4-BE49-F238E27FC236}">
                  <a16:creationId xmlns:a16="http://schemas.microsoft.com/office/drawing/2014/main" xmlns="" id="{8207CCCE-A9CD-755B-FAFC-EEBC86BB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321" y="3077727"/>
              <a:ext cx="84874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Rectangle 340">
              <a:extLst>
                <a:ext uri="{FF2B5EF4-FFF2-40B4-BE49-F238E27FC236}">
                  <a16:creationId xmlns:a16="http://schemas.microsoft.com/office/drawing/2014/main" xmlns="" id="{F912DEAD-86E4-4999-01A9-E5E2A64A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321" y="3118262"/>
              <a:ext cx="102235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Rectangle 343">
              <a:extLst>
                <a:ext uri="{FF2B5EF4-FFF2-40B4-BE49-F238E27FC236}">
                  <a16:creationId xmlns:a16="http://schemas.microsoft.com/office/drawing/2014/main" xmlns="" id="{DDDA9D28-ACCF-4A2A-BF6E-C590F79E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60" y="3077727"/>
              <a:ext cx="52082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Rectangle 344">
              <a:extLst>
                <a:ext uri="{FF2B5EF4-FFF2-40B4-BE49-F238E27FC236}">
                  <a16:creationId xmlns:a16="http://schemas.microsoft.com/office/drawing/2014/main" xmlns="" id="{726BC7A1-98CB-9DCB-55F1-651E4AAF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60" y="3118262"/>
              <a:ext cx="52082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Rectangle 346">
              <a:extLst>
                <a:ext uri="{FF2B5EF4-FFF2-40B4-BE49-F238E27FC236}">
                  <a16:creationId xmlns:a16="http://schemas.microsoft.com/office/drawing/2014/main" xmlns="" id="{69EC8D9E-EFF5-64BB-B498-CD87738E4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734" y="3077727"/>
              <a:ext cx="154316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Rectangle 347">
              <a:extLst>
                <a:ext uri="{FF2B5EF4-FFF2-40B4-BE49-F238E27FC236}">
                  <a16:creationId xmlns:a16="http://schemas.microsoft.com/office/drawing/2014/main" xmlns="" id="{E088CE09-D4B1-5C7D-7142-498CF259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018" y="3197489"/>
              <a:ext cx="154316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Rectangle 348">
              <a:extLst>
                <a:ext uri="{FF2B5EF4-FFF2-40B4-BE49-F238E27FC236}">
                  <a16:creationId xmlns:a16="http://schemas.microsoft.com/office/drawing/2014/main" xmlns="" id="{2D4AE54D-95D4-0C65-D3BF-44E8439A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98" y="3197489"/>
              <a:ext cx="152388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Rectangle 349">
              <a:extLst>
                <a:ext uri="{FF2B5EF4-FFF2-40B4-BE49-F238E27FC236}">
                  <a16:creationId xmlns:a16="http://schemas.microsoft.com/office/drawing/2014/main" xmlns="" id="{7E1F500A-7939-4196-491F-259C2CE4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734" y="3118262"/>
              <a:ext cx="156246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Rectangle 351">
              <a:extLst>
                <a:ext uri="{FF2B5EF4-FFF2-40B4-BE49-F238E27FC236}">
                  <a16:creationId xmlns:a16="http://schemas.microsoft.com/office/drawing/2014/main" xmlns="" id="{4C5308D7-055A-EB64-3935-E223A738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782" y="3077727"/>
              <a:ext cx="36651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Rectangle 352">
              <a:extLst>
                <a:ext uri="{FF2B5EF4-FFF2-40B4-BE49-F238E27FC236}">
                  <a16:creationId xmlns:a16="http://schemas.microsoft.com/office/drawing/2014/main" xmlns="" id="{D3F4A303-3C91-5752-37A8-24437146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6" y="3077727"/>
              <a:ext cx="36651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Rectangle 354">
              <a:extLst>
                <a:ext uri="{FF2B5EF4-FFF2-40B4-BE49-F238E27FC236}">
                  <a16:creationId xmlns:a16="http://schemas.microsoft.com/office/drawing/2014/main" xmlns="" id="{E1BD57A3-F559-BC46-A524-BB468127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6" y="3118262"/>
              <a:ext cx="36651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55">
              <a:extLst>
                <a:ext uri="{FF2B5EF4-FFF2-40B4-BE49-F238E27FC236}">
                  <a16:creationId xmlns:a16="http://schemas.microsoft.com/office/drawing/2014/main" xmlns="" id="{7E8CC2F9-DD68-3E24-CCD4-D3FA1418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571" y="3153269"/>
              <a:ext cx="100305" cy="18425"/>
            </a:xfrm>
            <a:custGeom>
              <a:avLst/>
              <a:gdLst>
                <a:gd name="T0" fmla="*/ 0 w 52"/>
                <a:gd name="T1" fmla="*/ 0 h 10"/>
                <a:gd name="T2" fmla="*/ 0 w 52"/>
                <a:gd name="T3" fmla="*/ 0 h 10"/>
                <a:gd name="T4" fmla="*/ 21 w 52"/>
                <a:gd name="T5" fmla="*/ 0 h 10"/>
                <a:gd name="T6" fmla="*/ 21 w 52"/>
                <a:gd name="T7" fmla="*/ 10 h 10"/>
                <a:gd name="T8" fmla="*/ 52 w 52"/>
                <a:gd name="T9" fmla="*/ 10 h 10"/>
                <a:gd name="T10" fmla="*/ 52 w 52"/>
                <a:gd name="T11" fmla="*/ 0 h 10"/>
                <a:gd name="T12" fmla="*/ 0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0"/>
                  </a:lnTo>
                  <a:lnTo>
                    <a:pt x="52" y="1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Rectangle 357">
              <a:extLst>
                <a:ext uri="{FF2B5EF4-FFF2-40B4-BE49-F238E27FC236}">
                  <a16:creationId xmlns:a16="http://schemas.microsoft.com/office/drawing/2014/main" xmlns="" id="{E9B61AEA-45BB-3DE1-1E07-7767727C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523" y="3232497"/>
              <a:ext cx="152388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Rectangle 358">
              <a:extLst>
                <a:ext uri="{FF2B5EF4-FFF2-40B4-BE49-F238E27FC236}">
                  <a16:creationId xmlns:a16="http://schemas.microsoft.com/office/drawing/2014/main" xmlns="" id="{E66B9634-C821-E5CC-9A51-A49E5B51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523" y="3274874"/>
              <a:ext cx="15431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Rectangle 359">
              <a:extLst>
                <a:ext uri="{FF2B5EF4-FFF2-40B4-BE49-F238E27FC236}">
                  <a16:creationId xmlns:a16="http://schemas.microsoft.com/office/drawing/2014/main" xmlns="" id="{C158DCEB-0843-A100-27F7-A1661139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632" y="3274874"/>
              <a:ext cx="4436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Rectangle 364">
              <a:extLst>
                <a:ext uri="{FF2B5EF4-FFF2-40B4-BE49-F238E27FC236}">
                  <a16:creationId xmlns:a16="http://schemas.microsoft.com/office/drawing/2014/main" xmlns="" id="{796A190A-34EB-6635-EB27-06BB5926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805037"/>
              <a:ext cx="115737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Rectangle 365">
              <a:extLst>
                <a:ext uri="{FF2B5EF4-FFF2-40B4-BE49-F238E27FC236}">
                  <a16:creationId xmlns:a16="http://schemas.microsoft.com/office/drawing/2014/main" xmlns="" id="{0B1BC917-0116-C778-64A2-C9119B97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113" y="2805037"/>
              <a:ext cx="63656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Rectangle 366">
              <a:extLst>
                <a:ext uri="{FF2B5EF4-FFF2-40B4-BE49-F238E27FC236}">
                  <a16:creationId xmlns:a16="http://schemas.microsoft.com/office/drawing/2014/main" xmlns="" id="{8139B6C9-E36D-0843-5612-F1CC804F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805037"/>
              <a:ext cx="152388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367">
              <a:extLst>
                <a:ext uri="{FF2B5EF4-FFF2-40B4-BE49-F238E27FC236}">
                  <a16:creationId xmlns:a16="http://schemas.microsoft.com/office/drawing/2014/main" xmlns="" id="{C4641B8B-A74E-F7D5-1221-A7F4038BB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806" y="2805037"/>
              <a:ext cx="231474" cy="14740"/>
            </a:xfrm>
            <a:custGeom>
              <a:avLst/>
              <a:gdLst>
                <a:gd name="T0" fmla="*/ 120 w 120"/>
                <a:gd name="T1" fmla="*/ 8 h 8"/>
                <a:gd name="T2" fmla="*/ 120 w 120"/>
                <a:gd name="T3" fmla="*/ 0 h 8"/>
                <a:gd name="T4" fmla="*/ 0 w 120"/>
                <a:gd name="T5" fmla="*/ 0 h 8"/>
                <a:gd name="T6" fmla="*/ 0 w 120"/>
                <a:gd name="T7" fmla="*/ 8 h 8"/>
                <a:gd name="T8" fmla="*/ 19 w 120"/>
                <a:gd name="T9" fmla="*/ 8 h 8"/>
                <a:gd name="T10" fmla="*/ 19 w 120"/>
                <a:gd name="T11" fmla="*/ 2 h 8"/>
                <a:gd name="T12" fmla="*/ 22 w 120"/>
                <a:gd name="T13" fmla="*/ 2 h 8"/>
                <a:gd name="T14" fmla="*/ 22 w 120"/>
                <a:gd name="T15" fmla="*/ 8 h 8"/>
                <a:gd name="T16" fmla="*/ 120 w 120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">
                  <a:moveTo>
                    <a:pt x="120" y="8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2" y="8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368">
              <a:extLst>
                <a:ext uri="{FF2B5EF4-FFF2-40B4-BE49-F238E27FC236}">
                  <a16:creationId xmlns:a16="http://schemas.microsoft.com/office/drawing/2014/main" xmlns="" id="{790B4136-2E53-993F-3DEC-49924E7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996" y="2805037"/>
              <a:ext cx="106093" cy="14740"/>
            </a:xfrm>
            <a:custGeom>
              <a:avLst/>
              <a:gdLst>
                <a:gd name="T0" fmla="*/ 0 w 55"/>
                <a:gd name="T1" fmla="*/ 0 h 8"/>
                <a:gd name="T2" fmla="*/ 0 w 55"/>
                <a:gd name="T3" fmla="*/ 8 h 8"/>
                <a:gd name="T4" fmla="*/ 20 w 55"/>
                <a:gd name="T5" fmla="*/ 8 h 8"/>
                <a:gd name="T6" fmla="*/ 20 w 55"/>
                <a:gd name="T7" fmla="*/ 6 h 8"/>
                <a:gd name="T8" fmla="*/ 22 w 55"/>
                <a:gd name="T9" fmla="*/ 6 h 8"/>
                <a:gd name="T10" fmla="*/ 22 w 55"/>
                <a:gd name="T11" fmla="*/ 8 h 8"/>
                <a:gd name="T12" fmla="*/ 55 w 55"/>
                <a:gd name="T13" fmla="*/ 8 h 8"/>
                <a:gd name="T14" fmla="*/ 55 w 55"/>
                <a:gd name="T15" fmla="*/ 0 h 8"/>
                <a:gd name="T16" fmla="*/ 0 w 5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8">
                  <a:moveTo>
                    <a:pt x="0" y="0"/>
                  </a:moveTo>
                  <a:lnTo>
                    <a:pt x="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4BDB123C-3284-BE85-8EAB-7135109687E3}"/>
              </a:ext>
            </a:extLst>
          </p:cNvPr>
          <p:cNvSpPr/>
          <p:nvPr/>
        </p:nvSpPr>
        <p:spPr>
          <a:xfrm>
            <a:off x="4026770" y="2057293"/>
            <a:ext cx="2477220" cy="13360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9FB69C83-89AF-60A3-6139-658B19CD90B1}"/>
              </a:ext>
            </a:extLst>
          </p:cNvPr>
          <p:cNvGrpSpPr/>
          <p:nvPr/>
        </p:nvGrpSpPr>
        <p:grpSpPr>
          <a:xfrm>
            <a:off x="3578979" y="2847413"/>
            <a:ext cx="993056" cy="1195784"/>
            <a:chOff x="5556251" y="2514601"/>
            <a:chExt cx="855662" cy="1030288"/>
          </a:xfrm>
        </p:grpSpPr>
        <p:sp>
          <p:nvSpPr>
            <p:cNvPr id="218" name="Freeform 600">
              <a:extLst>
                <a:ext uri="{FF2B5EF4-FFF2-40B4-BE49-F238E27FC236}">
                  <a16:creationId xmlns:a16="http://schemas.microsoft.com/office/drawing/2014/main" xmlns="" id="{CB6A297F-4E29-8E93-A3E3-86041B795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557463"/>
              <a:ext cx="360363" cy="952500"/>
            </a:xfrm>
            <a:custGeom>
              <a:avLst/>
              <a:gdLst>
                <a:gd name="T0" fmla="*/ 268 w 474"/>
                <a:gd name="T1" fmla="*/ 5 h 1249"/>
                <a:gd name="T2" fmla="*/ 363 w 474"/>
                <a:gd name="T3" fmla="*/ 76 h 1249"/>
                <a:gd name="T4" fmla="*/ 344 w 474"/>
                <a:gd name="T5" fmla="*/ 1249 h 1249"/>
                <a:gd name="T6" fmla="*/ 333 w 474"/>
                <a:gd name="T7" fmla="*/ 1240 h 1249"/>
                <a:gd name="T8" fmla="*/ 264 w 474"/>
                <a:gd name="T9" fmla="*/ 5 h 1249"/>
                <a:gd name="T10" fmla="*/ 268 w 474"/>
                <a:gd name="T11" fmla="*/ 5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1249">
                  <a:moveTo>
                    <a:pt x="268" y="5"/>
                  </a:moveTo>
                  <a:cubicBezTo>
                    <a:pt x="304" y="26"/>
                    <a:pt x="337" y="49"/>
                    <a:pt x="363" y="76"/>
                  </a:cubicBezTo>
                  <a:cubicBezTo>
                    <a:pt x="474" y="190"/>
                    <a:pt x="366" y="786"/>
                    <a:pt x="344" y="1249"/>
                  </a:cubicBezTo>
                  <a:cubicBezTo>
                    <a:pt x="340" y="1247"/>
                    <a:pt x="336" y="1244"/>
                    <a:pt x="333" y="1240"/>
                  </a:cubicBezTo>
                  <a:cubicBezTo>
                    <a:pt x="136" y="1057"/>
                    <a:pt x="0" y="0"/>
                    <a:pt x="264" y="5"/>
                  </a:cubicBezTo>
                  <a:cubicBezTo>
                    <a:pt x="266" y="5"/>
                    <a:pt x="267" y="5"/>
                    <a:pt x="268" y="5"/>
                  </a:cubicBezTo>
                  <a:close/>
                </a:path>
              </a:pathLst>
            </a:custGeom>
            <a:solidFill>
              <a:srgbClr val="E1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602">
              <a:extLst>
                <a:ext uri="{FF2B5EF4-FFF2-40B4-BE49-F238E27FC236}">
                  <a16:creationId xmlns:a16="http://schemas.microsoft.com/office/drawing/2014/main" xmlns="" id="{51CA16D1-4D4E-7645-BB32-98CB01C7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514601"/>
              <a:ext cx="762000" cy="1030288"/>
            </a:xfrm>
            <a:custGeom>
              <a:avLst/>
              <a:gdLst>
                <a:gd name="T0" fmla="*/ 264 w 1001"/>
                <a:gd name="T1" fmla="*/ 5 h 1351"/>
                <a:gd name="T2" fmla="*/ 474 w 1001"/>
                <a:gd name="T3" fmla="*/ 1296 h 1351"/>
                <a:gd name="T4" fmla="*/ 1001 w 1001"/>
                <a:gd name="T5" fmla="*/ 558 h 1351"/>
                <a:gd name="T6" fmla="*/ 796 w 1001"/>
                <a:gd name="T7" fmla="*/ 480 h 1351"/>
                <a:gd name="T8" fmla="*/ 574 w 1001"/>
                <a:gd name="T9" fmla="*/ 801 h 1351"/>
                <a:gd name="T10" fmla="*/ 264 w 1001"/>
                <a:gd name="T11" fmla="*/ 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1351">
                  <a:moveTo>
                    <a:pt x="264" y="5"/>
                  </a:moveTo>
                  <a:cubicBezTo>
                    <a:pt x="0" y="0"/>
                    <a:pt x="190" y="1249"/>
                    <a:pt x="474" y="1296"/>
                  </a:cubicBezTo>
                  <a:cubicBezTo>
                    <a:pt x="808" y="1351"/>
                    <a:pt x="947" y="947"/>
                    <a:pt x="1001" y="558"/>
                  </a:cubicBezTo>
                  <a:lnTo>
                    <a:pt x="796" y="480"/>
                  </a:lnTo>
                  <a:cubicBezTo>
                    <a:pt x="796" y="480"/>
                    <a:pt x="608" y="705"/>
                    <a:pt x="574" y="801"/>
                  </a:cubicBezTo>
                  <a:cubicBezTo>
                    <a:pt x="515" y="567"/>
                    <a:pt x="529" y="10"/>
                    <a:pt x="264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603">
              <a:extLst>
                <a:ext uri="{FF2B5EF4-FFF2-40B4-BE49-F238E27FC236}">
                  <a16:creationId xmlns:a16="http://schemas.microsoft.com/office/drawing/2014/main" xmlns="" id="{C3741759-D034-F7A5-236A-5F48AC49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3048001"/>
              <a:ext cx="76200" cy="249238"/>
            </a:xfrm>
            <a:custGeom>
              <a:avLst/>
              <a:gdLst>
                <a:gd name="T0" fmla="*/ 54 w 100"/>
                <a:gd name="T1" fmla="*/ 0 h 327"/>
                <a:gd name="T2" fmla="*/ 0 w 100"/>
                <a:gd name="T3" fmla="*/ 94 h 327"/>
                <a:gd name="T4" fmla="*/ 32 w 100"/>
                <a:gd name="T5" fmla="*/ 327 h 327"/>
                <a:gd name="T6" fmla="*/ 54 w 100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327">
                  <a:moveTo>
                    <a:pt x="54" y="0"/>
                  </a:moveTo>
                  <a:cubicBezTo>
                    <a:pt x="35" y="30"/>
                    <a:pt x="16" y="62"/>
                    <a:pt x="0" y="94"/>
                  </a:cubicBezTo>
                  <a:cubicBezTo>
                    <a:pt x="31" y="182"/>
                    <a:pt x="32" y="327"/>
                    <a:pt x="32" y="327"/>
                  </a:cubicBezTo>
                  <a:cubicBezTo>
                    <a:pt x="100" y="172"/>
                    <a:pt x="76" y="55"/>
                    <a:pt x="54" y="0"/>
                  </a:cubicBezTo>
                </a:path>
              </a:pathLst>
            </a:custGeom>
            <a:solidFill>
              <a:srgbClr val="E1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605">
              <a:extLst>
                <a:ext uri="{FF2B5EF4-FFF2-40B4-BE49-F238E27FC236}">
                  <a16:creationId xmlns:a16="http://schemas.microsoft.com/office/drawing/2014/main" xmlns="" id="{777095D3-213D-C084-844B-A8033316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3" y="2532063"/>
              <a:ext cx="247650" cy="407988"/>
            </a:xfrm>
            <a:custGeom>
              <a:avLst/>
              <a:gdLst>
                <a:gd name="T0" fmla="*/ 202 w 324"/>
                <a:gd name="T1" fmla="*/ 536 h 536"/>
                <a:gd name="T2" fmla="*/ 324 w 324"/>
                <a:gd name="T3" fmla="*/ 323 h 536"/>
                <a:gd name="T4" fmla="*/ 318 w 324"/>
                <a:gd name="T5" fmla="*/ 253 h 536"/>
                <a:gd name="T6" fmla="*/ 177 w 324"/>
                <a:gd name="T7" fmla="*/ 151 h 536"/>
                <a:gd name="T8" fmla="*/ 188 w 324"/>
                <a:gd name="T9" fmla="*/ 66 h 536"/>
                <a:gd name="T10" fmla="*/ 115 w 324"/>
                <a:gd name="T11" fmla="*/ 31 h 536"/>
                <a:gd name="T12" fmla="*/ 0 w 324"/>
                <a:gd name="T13" fmla="*/ 458 h 536"/>
                <a:gd name="T14" fmla="*/ 202 w 324"/>
                <a:gd name="T1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536">
                  <a:moveTo>
                    <a:pt x="202" y="536"/>
                  </a:moveTo>
                  <a:lnTo>
                    <a:pt x="324" y="323"/>
                  </a:lnTo>
                  <a:lnTo>
                    <a:pt x="318" y="253"/>
                  </a:lnTo>
                  <a:cubicBezTo>
                    <a:pt x="288" y="223"/>
                    <a:pt x="177" y="151"/>
                    <a:pt x="177" y="151"/>
                  </a:cubicBezTo>
                  <a:cubicBezTo>
                    <a:pt x="177" y="151"/>
                    <a:pt x="179" y="122"/>
                    <a:pt x="188" y="66"/>
                  </a:cubicBezTo>
                  <a:cubicBezTo>
                    <a:pt x="197" y="10"/>
                    <a:pt x="123" y="0"/>
                    <a:pt x="115" y="31"/>
                  </a:cubicBezTo>
                  <a:lnTo>
                    <a:pt x="0" y="458"/>
                  </a:lnTo>
                  <a:lnTo>
                    <a:pt x="202" y="5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606">
              <a:extLst>
                <a:ext uri="{FF2B5EF4-FFF2-40B4-BE49-F238E27FC236}">
                  <a16:creationId xmlns:a16="http://schemas.microsoft.com/office/drawing/2014/main" xmlns="" id="{4A4E9FC6-12FA-ABCB-759A-80B39B8C5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2532063"/>
              <a:ext cx="242888" cy="407988"/>
            </a:xfrm>
            <a:custGeom>
              <a:avLst/>
              <a:gdLst>
                <a:gd name="T0" fmla="*/ 205 w 319"/>
                <a:gd name="T1" fmla="*/ 536 h 536"/>
                <a:gd name="T2" fmla="*/ 319 w 319"/>
                <a:gd name="T3" fmla="*/ 323 h 536"/>
                <a:gd name="T4" fmla="*/ 310 w 319"/>
                <a:gd name="T5" fmla="*/ 253 h 536"/>
                <a:gd name="T6" fmla="*/ 165 w 319"/>
                <a:gd name="T7" fmla="*/ 151 h 536"/>
                <a:gd name="T8" fmla="*/ 172 w 319"/>
                <a:gd name="T9" fmla="*/ 66 h 536"/>
                <a:gd name="T10" fmla="*/ 98 w 319"/>
                <a:gd name="T11" fmla="*/ 31 h 536"/>
                <a:gd name="T12" fmla="*/ 0 w 319"/>
                <a:gd name="T13" fmla="*/ 458 h 536"/>
                <a:gd name="T14" fmla="*/ 205 w 319"/>
                <a:gd name="T1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36">
                  <a:moveTo>
                    <a:pt x="205" y="536"/>
                  </a:moveTo>
                  <a:lnTo>
                    <a:pt x="319" y="323"/>
                  </a:lnTo>
                  <a:lnTo>
                    <a:pt x="310" y="253"/>
                  </a:lnTo>
                  <a:cubicBezTo>
                    <a:pt x="279" y="223"/>
                    <a:pt x="165" y="151"/>
                    <a:pt x="165" y="151"/>
                  </a:cubicBezTo>
                  <a:cubicBezTo>
                    <a:pt x="165" y="151"/>
                    <a:pt x="166" y="122"/>
                    <a:pt x="172" y="66"/>
                  </a:cubicBezTo>
                  <a:cubicBezTo>
                    <a:pt x="179" y="10"/>
                    <a:pt x="106" y="0"/>
                    <a:pt x="98" y="31"/>
                  </a:cubicBezTo>
                  <a:lnTo>
                    <a:pt x="0" y="458"/>
                  </a:lnTo>
                  <a:lnTo>
                    <a:pt x="205" y="536"/>
                  </a:lnTo>
                  <a:close/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7">
              <a:extLst>
                <a:ext uri="{FF2B5EF4-FFF2-40B4-BE49-F238E27FC236}">
                  <a16:creationId xmlns:a16="http://schemas.microsoft.com/office/drawing/2014/main" xmlns="" id="{5DE4F156-14BE-D017-3B85-AECA2529C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2854326"/>
              <a:ext cx="184150" cy="85725"/>
            </a:xfrm>
            <a:custGeom>
              <a:avLst/>
              <a:gdLst>
                <a:gd name="T0" fmla="*/ 205 w 243"/>
                <a:gd name="T1" fmla="*/ 112 h 112"/>
                <a:gd name="T2" fmla="*/ 243 w 243"/>
                <a:gd name="T3" fmla="*/ 40 h 112"/>
                <a:gd name="T4" fmla="*/ 8 w 243"/>
                <a:gd name="T5" fmla="*/ 0 h 112"/>
                <a:gd name="T6" fmla="*/ 0 w 243"/>
                <a:gd name="T7" fmla="*/ 34 h 112"/>
                <a:gd name="T8" fmla="*/ 205 w 243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12">
                  <a:moveTo>
                    <a:pt x="205" y="112"/>
                  </a:moveTo>
                  <a:lnTo>
                    <a:pt x="243" y="40"/>
                  </a:lnTo>
                  <a:cubicBezTo>
                    <a:pt x="117" y="58"/>
                    <a:pt x="44" y="26"/>
                    <a:pt x="8" y="0"/>
                  </a:cubicBezTo>
                  <a:lnTo>
                    <a:pt x="0" y="34"/>
                  </a:lnTo>
                  <a:lnTo>
                    <a:pt x="205" y="112"/>
                  </a:ln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BEC5CBAD-5D04-E37A-8D0B-B351C04CAF8A}"/>
              </a:ext>
            </a:extLst>
          </p:cNvPr>
          <p:cNvSpPr txBox="1"/>
          <p:nvPr/>
        </p:nvSpPr>
        <p:spPr>
          <a:xfrm>
            <a:off x="4458004" y="2085170"/>
            <a:ext cx="2255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&lt;body&gt;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&lt;h1&gt;…&lt;/h1&gt;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&lt;p&gt;….&lt;/p&gt;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&lt;/body&gt;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xmlns="" id="{5234490F-C3DC-71EE-4174-1FA567E2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2988" y="2014376"/>
            <a:ext cx="3879575" cy="2524364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A6EF9515-28DE-2BFC-BA48-B0DD8B278E70}"/>
              </a:ext>
            </a:extLst>
          </p:cNvPr>
          <p:cNvSpPr txBox="1"/>
          <p:nvPr/>
        </p:nvSpPr>
        <p:spPr>
          <a:xfrm>
            <a:off x="8952368" y="2839762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Includes elements like text, images and links.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xmlns="" id="{FCA831BA-5B41-64A0-49E5-99C43E735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74" t="21987" r="3846" b="14235"/>
          <a:stretch/>
        </p:blipFill>
        <p:spPr>
          <a:xfrm>
            <a:off x="8350693" y="683309"/>
            <a:ext cx="3440603" cy="1621388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86E65AC3-5833-E864-3D0F-6D963A887C68}"/>
              </a:ext>
            </a:extLst>
          </p:cNvPr>
          <p:cNvSpPr txBox="1"/>
          <p:nvPr/>
        </p:nvSpPr>
        <p:spPr>
          <a:xfrm>
            <a:off x="8918283" y="951016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 structure and contents visible on the web page.</a:t>
            </a: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xmlns="" id="{81A28451-FB27-C1AD-2469-0B6C99E2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3451" y="4125576"/>
            <a:ext cx="3879575" cy="2524364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F012DF09-9505-187D-7850-7098EBF1BAB8}"/>
              </a:ext>
            </a:extLst>
          </p:cNvPr>
          <p:cNvSpPr txBox="1"/>
          <p:nvPr/>
        </p:nvSpPr>
        <p:spPr>
          <a:xfrm>
            <a:off x="8938550" y="4983060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&lt;div&gt; and &lt;span&gt;, &lt;h1&gt; - &lt;h6&gt;, &lt;p&gt;, &lt;a&gt;.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5DD24C-E116-2975-FCB4-EB727B5B0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647" y="6109896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3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3" grpId="0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E41C93-E03E-ADF9-AC09-E6C2642C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139" y="0"/>
            <a:ext cx="420624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F8E61CD-AB2A-53BC-85E5-6A42E09D23CC}"/>
              </a:ext>
            </a:extLst>
          </p:cNvPr>
          <p:cNvCxnSpPr>
            <a:cxnSpLocks/>
          </p:cNvCxnSpPr>
          <p:nvPr/>
        </p:nvCxnSpPr>
        <p:spPr>
          <a:xfrm>
            <a:off x="1252039" y="3694184"/>
            <a:ext cx="163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CF82E9-68C5-D96F-D22D-41FAADE24A89}"/>
              </a:ext>
            </a:extLst>
          </p:cNvPr>
          <p:cNvCxnSpPr>
            <a:cxnSpLocks/>
          </p:cNvCxnSpPr>
          <p:nvPr/>
        </p:nvCxnSpPr>
        <p:spPr>
          <a:xfrm>
            <a:off x="1252041" y="3495217"/>
            <a:ext cx="163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714E27E-F308-ECA3-E8F7-C667B9E381A4}"/>
              </a:ext>
            </a:extLst>
          </p:cNvPr>
          <p:cNvCxnSpPr/>
          <p:nvPr/>
        </p:nvCxnSpPr>
        <p:spPr>
          <a:xfrm>
            <a:off x="1415669" y="3495217"/>
            <a:ext cx="0" cy="1989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3A7E1C2-A293-696C-3652-27689B1D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9893" y="2323156"/>
            <a:ext cx="5910051" cy="2518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1B3785-493F-2CB2-EE09-C5B745C37E89}"/>
              </a:ext>
            </a:extLst>
          </p:cNvPr>
          <p:cNvSpPr txBox="1"/>
          <p:nvPr/>
        </p:nvSpPr>
        <p:spPr>
          <a:xfrm>
            <a:off x="6660679" y="3159842"/>
            <a:ext cx="422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&lt;a&gt;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 defines a hyperlink, which is used to link from one page to another.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63C2F57-892C-014D-8D75-EAB90A80C869}"/>
              </a:ext>
            </a:extLst>
          </p:cNvPr>
          <p:cNvCxnSpPr/>
          <p:nvPr/>
        </p:nvCxnSpPr>
        <p:spPr>
          <a:xfrm>
            <a:off x="1915427" y="3946358"/>
            <a:ext cx="5005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43E1913-78B4-5358-BEA7-1A260B410B29}"/>
              </a:ext>
            </a:extLst>
          </p:cNvPr>
          <p:cNvCxnSpPr>
            <a:cxnSpLocks/>
          </p:cNvCxnSpPr>
          <p:nvPr/>
        </p:nvCxnSpPr>
        <p:spPr>
          <a:xfrm>
            <a:off x="1422935" y="6370321"/>
            <a:ext cx="9930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D878D9-C990-A28A-D346-22F36D20EEC4}"/>
              </a:ext>
            </a:extLst>
          </p:cNvPr>
          <p:cNvCxnSpPr>
            <a:cxnSpLocks/>
          </p:cNvCxnSpPr>
          <p:nvPr/>
        </p:nvCxnSpPr>
        <p:spPr>
          <a:xfrm>
            <a:off x="1422934" y="5340419"/>
            <a:ext cx="993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DF17552-AFA3-8C8A-6734-B8D3FB4E0630}"/>
              </a:ext>
            </a:extLst>
          </p:cNvPr>
          <p:cNvCxnSpPr/>
          <p:nvPr/>
        </p:nvCxnSpPr>
        <p:spPr>
          <a:xfrm>
            <a:off x="2415941" y="3946358"/>
            <a:ext cx="0" cy="2423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4976A49-75C1-6463-486E-8703C6E9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9411" y="4418004"/>
            <a:ext cx="5910051" cy="2433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FFCBE9-AF3C-7111-F99D-8EA9DB0319C2}"/>
              </a:ext>
            </a:extLst>
          </p:cNvPr>
          <p:cNvSpPr txBox="1"/>
          <p:nvPr/>
        </p:nvSpPr>
        <p:spPr>
          <a:xfrm>
            <a:off x="6593306" y="5304674"/>
            <a:ext cx="44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Heading tags are those 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&lt;h6&gt;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tags, used to write headings.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2C178A8-73E2-46DC-822E-D6F30DB1F56F}"/>
              </a:ext>
            </a:extLst>
          </p:cNvPr>
          <p:cNvCxnSpPr/>
          <p:nvPr/>
        </p:nvCxnSpPr>
        <p:spPr>
          <a:xfrm>
            <a:off x="1713297" y="3330341"/>
            <a:ext cx="2627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42A7E2C-E159-58CF-CBC4-1EB66A149B1D}"/>
              </a:ext>
            </a:extLst>
          </p:cNvPr>
          <p:cNvCxnSpPr/>
          <p:nvPr/>
        </p:nvCxnSpPr>
        <p:spPr>
          <a:xfrm flipV="1">
            <a:off x="4340994" y="1482291"/>
            <a:ext cx="0" cy="1848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C1883AA2-1000-035C-02E4-C1286FB9E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6043" y="271367"/>
            <a:ext cx="5910051" cy="25183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59C15CB-DAD3-36D2-0D7A-23B5E33936B9}"/>
              </a:ext>
            </a:extLst>
          </p:cNvPr>
          <p:cNvSpPr txBox="1"/>
          <p:nvPr/>
        </p:nvSpPr>
        <p:spPr>
          <a:xfrm>
            <a:off x="6687953" y="1233185"/>
            <a:ext cx="42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the paragraph tag, where we write the paragraph.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6E1248F3-66F9-E490-FDA3-71F0DB8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57712" y="6166200"/>
            <a:ext cx="1528148" cy="49898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AE03CEA-E669-171F-4EA0-EEBDF598E6C8}"/>
              </a:ext>
            </a:extLst>
          </p:cNvPr>
          <p:cNvCxnSpPr/>
          <p:nvPr/>
        </p:nvCxnSpPr>
        <p:spPr>
          <a:xfrm>
            <a:off x="4340994" y="1482291"/>
            <a:ext cx="113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67F47F25-4D58-5A9A-1CD9-2E3A08CB0FB8}"/>
              </a:ext>
            </a:extLst>
          </p:cNvPr>
          <p:cNvCxnSpPr>
            <a:cxnSpLocks/>
          </p:cNvCxnSpPr>
          <p:nvPr/>
        </p:nvCxnSpPr>
        <p:spPr>
          <a:xfrm>
            <a:off x="1415669" y="3580598"/>
            <a:ext cx="406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687A3F-3815-9505-28CA-F2FE0C3073C1}"/>
              </a:ext>
            </a:extLst>
          </p:cNvPr>
          <p:cNvCxnSpPr/>
          <p:nvPr/>
        </p:nvCxnSpPr>
        <p:spPr>
          <a:xfrm>
            <a:off x="2415941" y="5496025"/>
            <a:ext cx="30608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75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1B0331-2F5C-1771-5183-6A0AD984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744" y="0"/>
            <a:ext cx="4437143" cy="6858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2B1C48-A76F-D2C3-B741-C2998C948895}"/>
              </a:ext>
            </a:extLst>
          </p:cNvPr>
          <p:cNvCxnSpPr/>
          <p:nvPr/>
        </p:nvCxnSpPr>
        <p:spPr>
          <a:xfrm>
            <a:off x="1722922" y="3657600"/>
            <a:ext cx="9817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7C0B3E8-CC3A-222F-CF93-8484D072A05F}"/>
              </a:ext>
            </a:extLst>
          </p:cNvPr>
          <p:cNvCxnSpPr/>
          <p:nvPr/>
        </p:nvCxnSpPr>
        <p:spPr>
          <a:xfrm>
            <a:off x="1270535" y="4783756"/>
            <a:ext cx="14341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97C281E-5344-BAAC-F094-D6741D7650F2}"/>
              </a:ext>
            </a:extLst>
          </p:cNvPr>
          <p:cNvCxnSpPr/>
          <p:nvPr/>
        </p:nvCxnSpPr>
        <p:spPr>
          <a:xfrm>
            <a:off x="2704699" y="3657600"/>
            <a:ext cx="0" cy="1126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7F84B22-7E9A-AD88-7282-F7991414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8291" y="11490"/>
            <a:ext cx="5910051" cy="24044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DFD007-E9C0-48FD-58F1-19D29C91F0FC}"/>
              </a:ext>
            </a:extLst>
          </p:cNvPr>
          <p:cNvSpPr txBox="1"/>
          <p:nvPr/>
        </p:nvSpPr>
        <p:spPr>
          <a:xfrm>
            <a:off x="6601324" y="905923"/>
            <a:ext cx="42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&lt;img&gt;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 is used to embed an image in an HTML page.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548C6F1-A8CE-9FCE-14B4-ACA43F50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539" y="4186987"/>
            <a:ext cx="6476307" cy="2659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165A427-F544-B68B-D381-207252325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5680" y="2773936"/>
            <a:ext cx="6265918" cy="20868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E5F4CA-E58F-5682-A30A-76C42997CE0B}"/>
              </a:ext>
            </a:extLst>
          </p:cNvPr>
          <p:cNvSpPr txBox="1"/>
          <p:nvPr/>
        </p:nvSpPr>
        <p:spPr>
          <a:xfrm>
            <a:off x="6506679" y="3533626"/>
            <a:ext cx="464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is used to create an HTML form for user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ADFE66-D89F-DAD4-62D3-581FD15E8BB2}"/>
              </a:ext>
            </a:extLst>
          </p:cNvPr>
          <p:cNvSpPr txBox="1"/>
          <p:nvPr/>
        </p:nvSpPr>
        <p:spPr>
          <a:xfrm>
            <a:off x="6206688" y="4946936"/>
            <a:ext cx="464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is a container for different types of input elements, such as: text fields, checkboxes, submit buttons, etc.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13693AF-9AC6-B26B-9DAB-55AB247B8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7880" y="6166200"/>
            <a:ext cx="1528148" cy="4989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F765D2BE-DBFD-F20B-AA50-C101BEADE5E9}"/>
              </a:ext>
            </a:extLst>
          </p:cNvPr>
          <p:cNvCxnSpPr>
            <a:cxnSpLocks/>
          </p:cNvCxnSpPr>
          <p:nvPr/>
        </p:nvCxnSpPr>
        <p:spPr>
          <a:xfrm>
            <a:off x="2906829" y="1183907"/>
            <a:ext cx="2290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ECAAC15-8C8A-CAD9-6C6B-742720302EEB}"/>
              </a:ext>
            </a:extLst>
          </p:cNvPr>
          <p:cNvCxnSpPr/>
          <p:nvPr/>
        </p:nvCxnSpPr>
        <p:spPr>
          <a:xfrm>
            <a:off x="2704699" y="4186987"/>
            <a:ext cx="2492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4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E5A33D-AB6D-58C8-FE14-7CC7CE40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665" y="0"/>
            <a:ext cx="4221714" cy="6857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D974000-2DF1-AAB1-9D06-5D12F8A1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4779" y="841326"/>
            <a:ext cx="5910051" cy="3090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6E8FEEE-D58B-8323-AA6D-8C8E72F7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085" y="3186586"/>
            <a:ext cx="5910051" cy="25653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9E1B833-33EB-86FB-1004-DD35BAFFC6D4}"/>
              </a:ext>
            </a:extLst>
          </p:cNvPr>
          <p:cNvCxnSpPr/>
          <p:nvPr/>
        </p:nvCxnSpPr>
        <p:spPr>
          <a:xfrm>
            <a:off x="643467" y="3009900"/>
            <a:ext cx="0" cy="88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C4B4A88-029A-E649-4B60-7DBB30EC2474}"/>
              </a:ext>
            </a:extLst>
          </p:cNvPr>
          <p:cNvCxnSpPr>
            <a:cxnSpLocks/>
          </p:cNvCxnSpPr>
          <p:nvPr/>
        </p:nvCxnSpPr>
        <p:spPr>
          <a:xfrm>
            <a:off x="639235" y="2730500"/>
            <a:ext cx="0" cy="63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CACA1A5-27E0-162B-37F4-4194FD1EBD93}"/>
              </a:ext>
            </a:extLst>
          </p:cNvPr>
          <p:cNvCxnSpPr/>
          <p:nvPr/>
        </p:nvCxnSpPr>
        <p:spPr>
          <a:xfrm>
            <a:off x="639235" y="3098800"/>
            <a:ext cx="230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1528FFB-D558-B03E-F3B0-E2BBCEDF4095}"/>
              </a:ext>
            </a:extLst>
          </p:cNvPr>
          <p:cNvCxnSpPr/>
          <p:nvPr/>
        </p:nvCxnSpPr>
        <p:spPr>
          <a:xfrm>
            <a:off x="639235" y="2730500"/>
            <a:ext cx="230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9169A02-099D-E478-0C53-C973B3D4EBE0}"/>
              </a:ext>
            </a:extLst>
          </p:cNvPr>
          <p:cNvCxnSpPr/>
          <p:nvPr/>
        </p:nvCxnSpPr>
        <p:spPr>
          <a:xfrm>
            <a:off x="2942167" y="2730500"/>
            <a:ext cx="0" cy="368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A04C9A4-58AD-6408-2D10-92A0D687A399}"/>
              </a:ext>
            </a:extLst>
          </p:cNvPr>
          <p:cNvSpPr txBox="1"/>
          <p:nvPr/>
        </p:nvSpPr>
        <p:spPr>
          <a:xfrm>
            <a:off x="6028100" y="1889215"/>
            <a:ext cx="459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unordered list starts with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tag. Each list item starts with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&lt;li&gt;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DB67809-4BE6-025F-2902-751FBD7EFE08}"/>
              </a:ext>
            </a:extLst>
          </p:cNvPr>
          <p:cNvSpPr txBox="1"/>
          <p:nvPr/>
        </p:nvSpPr>
        <p:spPr>
          <a:xfrm>
            <a:off x="5940757" y="4099823"/>
            <a:ext cx="459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list items will be marked with bullets (small black circles) by default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7C25D2D-7F1D-3A63-4F18-37E7A3584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88884" y="6107205"/>
            <a:ext cx="1528148" cy="4989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452C7D4-D736-C49E-C8BB-B0A0ED24D0CC}"/>
              </a:ext>
            </a:extLst>
          </p:cNvPr>
          <p:cNvCxnSpPr/>
          <p:nvPr/>
        </p:nvCxnSpPr>
        <p:spPr>
          <a:xfrm>
            <a:off x="2942167" y="2916455"/>
            <a:ext cx="1918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98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354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HTML (Hypertext Markup Language)</vt:lpstr>
      <vt:lpstr>What is HTML?</vt:lpstr>
      <vt:lpstr>Structure of HTML Document</vt:lpstr>
      <vt:lpstr>Structure of HTML Document</vt:lpstr>
      <vt:lpstr>The &lt;head&gt; Element</vt:lpstr>
      <vt:lpstr>The &lt;body&gt; element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RAHUL MK</dc:creator>
  <cp:lastModifiedBy>Windows User</cp:lastModifiedBy>
  <cp:revision>10</cp:revision>
  <dcterms:created xsi:type="dcterms:W3CDTF">2024-01-27T07:28:08Z</dcterms:created>
  <dcterms:modified xsi:type="dcterms:W3CDTF">2024-03-08T05:22:58Z</dcterms:modified>
</cp:coreProperties>
</file>