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 the world of web development, we often encounter the concept of a client-server architecture, where the client sends requests to the server, and the server responds with the requested information. Additionally, data is often stored in a database that the server accesses to fulfill the client's requests.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When it comes to building web applications, developers often use different technologies for the front-end and the back-end. On the front-end side, we have popular frameworks like React and Angular that allow developers to build dynamic and interactive user interfaces. On the other hand, on the back-end side, we have Node.js, a powerful and versatile JavaScript runtime that allows developers to run JavaScript on the server-side.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In this presentation, we will explore the benefits of using Node.js for building server-side applications, its architecture, and the many packages available through the Node Package Manager. We will also look at some examples of how Node.js is used in the real world and highlight some of the popular companies that use Node.js.</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006BE02D-20C0-F840-AFAC-BEA99C74FDC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30200" algn="l" rtl="0">
              <a:spcBef>
                <a:spcPts val="0"/>
              </a:spcBef>
              <a:spcAft>
                <a:spcPts val="0"/>
              </a:spcAft>
              <a:buClr>
                <a:schemeClr val="accent1"/>
              </a:buClr>
              <a:buSzPts val="1600"/>
              <a:buFont typeface="Barlow Semi Condensed"/>
              <a:buChar char="●"/>
            </a:pPr>
            <a:r>
              <a:rPr lang="en-US" dirty="0"/>
              <a:t>An open-source, cross-platform JavaScript runtime built on the V8 engine</a:t>
            </a:r>
            <a:endParaRPr lang="en-US" dirty="0"/>
          </a:p>
          <a:p>
            <a:pPr marL="457200" lvl="0" indent="-330200" algn="l" rtl="0">
              <a:spcBef>
                <a:spcPts val="0"/>
              </a:spcBef>
              <a:spcAft>
                <a:spcPts val="0"/>
              </a:spcAft>
              <a:buClr>
                <a:schemeClr val="accent1"/>
              </a:buClr>
              <a:buSzPts val="1600"/>
              <a:buFont typeface="Barlow Semi Condensed"/>
              <a:buChar char="●"/>
            </a:pPr>
            <a:r>
              <a:rPr lang="en-US" dirty="0">
                <a:latin typeface="Barlow Semi Condensed"/>
                <a:ea typeface="Barlow Semi Condensed"/>
                <a:cs typeface="Barlow Semi Condensed"/>
                <a:sym typeface="Barlow Semi Condensed"/>
              </a:rPr>
              <a:t>Created by Ryan Dahl in 2009</a:t>
            </a:r>
            <a:endParaRPr lang="en-US" dirty="0">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US" dirty="0">
                <a:latin typeface="Barlow Semi Condensed"/>
                <a:ea typeface="Barlow Semi Condensed"/>
                <a:cs typeface="Barlow Semi Condensed"/>
                <a:sym typeface="Barlow Semi Condensed"/>
              </a:rPr>
              <a:t>Provides a non-blocking I/O model and event-driven architecture, making it ideal for building real-time, data-intensive applications</a:t>
            </a:r>
            <a:endParaRPr lang="en-US" dirty="0">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US" dirty="0">
                <a:latin typeface="Barlow Semi Condensed"/>
                <a:ea typeface="Barlow Semi Condensed"/>
                <a:cs typeface="Barlow Semi Condensed"/>
                <a:sym typeface="Barlow Semi Condensed"/>
              </a:rPr>
              <a:t>Simplifies the development process by using a single language (JavaScript) for both client-side and server-side development</a:t>
            </a:r>
            <a:endParaRPr lang="en-US" dirty="0">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US" dirty="0">
                <a:latin typeface="Barlow Semi Condensed"/>
                <a:ea typeface="Barlow Semi Condensed"/>
                <a:cs typeface="Barlow Semi Condensed"/>
                <a:sym typeface="Barlow Semi Condensed"/>
              </a:rPr>
              <a:t>Can be used to build a wide range of applications, including web applications, desktop apps, command-line tools, and more</a:t>
            </a:r>
            <a:endParaRPr lang="en-US" dirty="0">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US" dirty="0">
                <a:latin typeface="Barlow Semi Condensed"/>
                <a:ea typeface="Barlow Semi Condensed"/>
                <a:cs typeface="Barlow Semi Condensed"/>
                <a:sym typeface="Barlow Semi Condensed"/>
              </a:rPr>
              <a:t>Used by many large companies, including Netflix, LinkedIn, and PayPal, to build scalable and high-performance applications</a:t>
            </a:r>
            <a:endParaRPr lang="en-US" dirty="0">
              <a:latin typeface="Barlow Semi Condensed"/>
              <a:ea typeface="Barlow Semi Condensed"/>
              <a:cs typeface="Barlow Semi Condensed"/>
              <a:sym typeface="Barlow Semi Condensed"/>
            </a:endParaRPr>
          </a:p>
          <a:p>
            <a:endParaRPr lang="en-IN" dirty="0"/>
          </a:p>
        </p:txBody>
      </p:sp>
      <p:sp>
        <p:nvSpPr>
          <p:cNvPr id="4" name="Slide Number Placeholder 3"/>
          <p:cNvSpPr>
            <a:spLocks noGrp="1"/>
          </p:cNvSpPr>
          <p:nvPr>
            <p:ph type="sldNum" sz="quarter" idx="5"/>
          </p:nvPr>
        </p:nvSpPr>
        <p:spPr/>
        <p:txBody>
          <a:bodyPr/>
          <a:lstStyle/>
          <a:p>
            <a:fld id="{006BE02D-20C0-F840-AFAC-BEA99C74FDC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3BC8B6-FB2C-4EB6-B1FB-9E4381DA460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2.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image" Target="../media/image3.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2" name="Group 281"/>
          <p:cNvGrpSpPr/>
          <p:nvPr/>
        </p:nvGrpSpPr>
        <p:grpSpPr>
          <a:xfrm>
            <a:off x="1537441" y="2050092"/>
            <a:ext cx="5215554" cy="4000556"/>
            <a:chOff x="7272338" y="3203575"/>
            <a:chExt cx="9906000" cy="7089775"/>
          </a:xfrm>
        </p:grpSpPr>
        <p:grpSp>
          <p:nvGrpSpPr>
            <p:cNvPr id="7" name="Group 205"/>
            <p:cNvGrpSpPr/>
            <p:nvPr/>
          </p:nvGrpSpPr>
          <p:grpSpPr bwMode="auto">
            <a:xfrm>
              <a:off x="7272338" y="3203575"/>
              <a:ext cx="9906000" cy="7089775"/>
              <a:chOff x="4581" y="2018"/>
              <a:chExt cx="6240" cy="4466"/>
            </a:xfrm>
          </p:grpSpPr>
          <p:sp>
            <p:nvSpPr>
              <p:cNvPr id="82" name="Line 5"/>
              <p:cNvSpPr>
                <a:spLocks noChangeShapeType="1"/>
              </p:cNvSpPr>
              <p:nvPr/>
            </p:nvSpPr>
            <p:spPr bwMode="auto">
              <a:xfrm>
                <a:off x="4581" y="6358"/>
                <a:ext cx="6240" cy="0"/>
              </a:xfrm>
              <a:prstGeom prst="line">
                <a:avLst/>
              </a:prstGeom>
              <a:noFill/>
              <a:ln w="88900" cap="flat">
                <a:solidFill>
                  <a:srgbClr val="6B6881"/>
                </a:solidFill>
                <a:prstDash val="solid"/>
                <a:miter lim="800000"/>
              </a:ln>
              <a:extLst>
                <a:ext uri="{909E8E84-426E-40DD-AFC4-6F175D3DCCD1}">
                  <a14:hiddenFill xmlns:a14="http://schemas.microsoft.com/office/drawing/2010/main">
                    <a:noFill/>
                  </a14:hiddenFill>
                </a:ext>
              </a:extLst>
            </p:spPr>
            <p:txBody>
              <a:bodyPr vert="horz" wrap="square" lIns="45720" tIns="22860" rIns="45720" bIns="22860" numCol="1" anchor="t" anchorCtr="0" compatLnSpc="1"/>
              <a:lstStyle/>
              <a:p>
                <a:endParaRPr lang="en-IN" sz="900"/>
              </a:p>
            </p:txBody>
          </p:sp>
          <p:sp>
            <p:nvSpPr>
              <p:cNvPr id="83" name="Rectangle 6"/>
              <p:cNvSpPr>
                <a:spLocks noChangeArrowheads="1"/>
              </p:cNvSpPr>
              <p:nvPr/>
            </p:nvSpPr>
            <p:spPr bwMode="auto">
              <a:xfrm>
                <a:off x="5485" y="3132"/>
                <a:ext cx="529" cy="1138"/>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84" name="Freeform 7"/>
              <p:cNvSpPr/>
              <p:nvPr/>
            </p:nvSpPr>
            <p:spPr bwMode="auto">
              <a:xfrm>
                <a:off x="4897" y="2706"/>
                <a:ext cx="1696" cy="1165"/>
              </a:xfrm>
              <a:custGeom>
                <a:avLst/>
                <a:gdLst>
                  <a:gd name="T0" fmla="*/ 0 w 3533"/>
                  <a:gd name="T1" fmla="*/ 2426 h 2426"/>
                  <a:gd name="T2" fmla="*/ 3533 w 3533"/>
                  <a:gd name="T3" fmla="*/ 2426 h 2426"/>
                  <a:gd name="T4" fmla="*/ 3533 w 3533"/>
                  <a:gd name="T5" fmla="*/ 144 h 2426"/>
                  <a:gd name="T6" fmla="*/ 3389 w 3533"/>
                  <a:gd name="T7" fmla="*/ 0 h 2426"/>
                  <a:gd name="T8" fmla="*/ 144 w 3533"/>
                  <a:gd name="T9" fmla="*/ 0 h 2426"/>
                  <a:gd name="T10" fmla="*/ 0 w 3533"/>
                  <a:gd name="T11" fmla="*/ 144 h 2426"/>
                  <a:gd name="T12" fmla="*/ 0 w 3533"/>
                  <a:gd name="T13" fmla="*/ 2426 h 2426"/>
                </a:gdLst>
                <a:ahLst/>
                <a:cxnLst>
                  <a:cxn ang="0">
                    <a:pos x="T0" y="T1"/>
                  </a:cxn>
                  <a:cxn ang="0">
                    <a:pos x="T2" y="T3"/>
                  </a:cxn>
                  <a:cxn ang="0">
                    <a:pos x="T4" y="T5"/>
                  </a:cxn>
                  <a:cxn ang="0">
                    <a:pos x="T6" y="T7"/>
                  </a:cxn>
                  <a:cxn ang="0">
                    <a:pos x="T8" y="T9"/>
                  </a:cxn>
                  <a:cxn ang="0">
                    <a:pos x="T10" y="T11"/>
                  </a:cxn>
                  <a:cxn ang="0">
                    <a:pos x="T12" y="T13"/>
                  </a:cxn>
                </a:cxnLst>
                <a:rect l="0" t="0" r="r" b="b"/>
                <a:pathLst>
                  <a:path w="3533" h="2426">
                    <a:moveTo>
                      <a:pt x="0" y="2426"/>
                    </a:moveTo>
                    <a:lnTo>
                      <a:pt x="3533" y="2426"/>
                    </a:lnTo>
                    <a:lnTo>
                      <a:pt x="3533" y="144"/>
                    </a:lnTo>
                    <a:cubicBezTo>
                      <a:pt x="3533" y="64"/>
                      <a:pt x="3469" y="0"/>
                      <a:pt x="3389" y="0"/>
                    </a:cubicBezTo>
                    <a:lnTo>
                      <a:pt x="144" y="0"/>
                    </a:lnTo>
                    <a:cubicBezTo>
                      <a:pt x="64" y="0"/>
                      <a:pt x="0" y="64"/>
                      <a:pt x="0" y="144"/>
                    </a:cubicBezTo>
                    <a:lnTo>
                      <a:pt x="0" y="2426"/>
                    </a:lnTo>
                    <a:close/>
                  </a:path>
                </a:pathLst>
              </a:custGeom>
              <a:solidFill>
                <a:srgbClr val="6D6B8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85" name="Freeform 8"/>
              <p:cNvSpPr/>
              <p:nvPr/>
            </p:nvSpPr>
            <p:spPr bwMode="auto">
              <a:xfrm>
                <a:off x="4913" y="3838"/>
                <a:ext cx="1696" cy="203"/>
              </a:xfrm>
              <a:custGeom>
                <a:avLst/>
                <a:gdLst>
                  <a:gd name="T0" fmla="*/ 306 w 3533"/>
                  <a:gd name="T1" fmla="*/ 422 h 422"/>
                  <a:gd name="T2" fmla="*/ 3228 w 3533"/>
                  <a:gd name="T3" fmla="*/ 422 h 422"/>
                  <a:gd name="T4" fmla="*/ 3533 w 3533"/>
                  <a:gd name="T5" fmla="*/ 117 h 422"/>
                  <a:gd name="T6" fmla="*/ 3533 w 3533"/>
                  <a:gd name="T7" fmla="*/ 0 h 422"/>
                  <a:gd name="T8" fmla="*/ 0 w 3533"/>
                  <a:gd name="T9" fmla="*/ 0 h 422"/>
                  <a:gd name="T10" fmla="*/ 0 w 3533"/>
                  <a:gd name="T11" fmla="*/ 117 h 422"/>
                  <a:gd name="T12" fmla="*/ 306 w 3533"/>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3533" h="422">
                    <a:moveTo>
                      <a:pt x="306" y="422"/>
                    </a:moveTo>
                    <a:lnTo>
                      <a:pt x="3228" y="422"/>
                    </a:lnTo>
                    <a:cubicBezTo>
                      <a:pt x="3397" y="422"/>
                      <a:pt x="3533" y="286"/>
                      <a:pt x="3533" y="117"/>
                    </a:cubicBezTo>
                    <a:lnTo>
                      <a:pt x="3533" y="0"/>
                    </a:lnTo>
                    <a:lnTo>
                      <a:pt x="0" y="0"/>
                    </a:lnTo>
                    <a:lnTo>
                      <a:pt x="0" y="117"/>
                    </a:lnTo>
                    <a:cubicBezTo>
                      <a:pt x="0" y="286"/>
                      <a:pt x="137" y="422"/>
                      <a:pt x="306" y="422"/>
                    </a:cubicBezTo>
                    <a:close/>
                  </a:path>
                </a:pathLst>
              </a:custGeom>
              <a:solidFill>
                <a:srgbClr val="6D6B8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86" name="Freeform 9"/>
              <p:cNvSpPr/>
              <p:nvPr/>
            </p:nvSpPr>
            <p:spPr bwMode="auto">
              <a:xfrm>
                <a:off x="4956" y="2706"/>
                <a:ext cx="1697" cy="1165"/>
              </a:xfrm>
              <a:custGeom>
                <a:avLst/>
                <a:gdLst>
                  <a:gd name="T0" fmla="*/ 3534 w 3534"/>
                  <a:gd name="T1" fmla="*/ 144 h 2426"/>
                  <a:gd name="T2" fmla="*/ 3534 w 3534"/>
                  <a:gd name="T3" fmla="*/ 2426 h 2426"/>
                  <a:gd name="T4" fmla="*/ 2667 w 3534"/>
                  <a:gd name="T5" fmla="*/ 2412 h 2426"/>
                  <a:gd name="T6" fmla="*/ 1759 w 3534"/>
                  <a:gd name="T7" fmla="*/ 2398 h 2426"/>
                  <a:gd name="T8" fmla="*/ 1472 w 3534"/>
                  <a:gd name="T9" fmla="*/ 2393 h 2426"/>
                  <a:gd name="T10" fmla="*/ 555 w 3534"/>
                  <a:gd name="T11" fmla="*/ 2378 h 2426"/>
                  <a:gd name="T12" fmla="*/ 0 w 3534"/>
                  <a:gd name="T13" fmla="*/ 2370 h 2426"/>
                  <a:gd name="T14" fmla="*/ 0 w 3534"/>
                  <a:gd name="T15" fmla="*/ 144 h 2426"/>
                  <a:gd name="T16" fmla="*/ 145 w 3534"/>
                  <a:gd name="T17" fmla="*/ 0 h 2426"/>
                  <a:gd name="T18" fmla="*/ 3389 w 3534"/>
                  <a:gd name="T19" fmla="*/ 0 h 2426"/>
                  <a:gd name="T20" fmla="*/ 3534 w 3534"/>
                  <a:gd name="T21" fmla="*/ 144 h 2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4" h="2426">
                    <a:moveTo>
                      <a:pt x="3534" y="144"/>
                    </a:moveTo>
                    <a:lnTo>
                      <a:pt x="3534" y="2426"/>
                    </a:lnTo>
                    <a:lnTo>
                      <a:pt x="2667" y="2412"/>
                    </a:lnTo>
                    <a:lnTo>
                      <a:pt x="1759" y="2398"/>
                    </a:lnTo>
                    <a:lnTo>
                      <a:pt x="1472" y="2393"/>
                    </a:lnTo>
                    <a:lnTo>
                      <a:pt x="555" y="2378"/>
                    </a:lnTo>
                    <a:lnTo>
                      <a:pt x="0" y="2370"/>
                    </a:lnTo>
                    <a:lnTo>
                      <a:pt x="0" y="144"/>
                    </a:lnTo>
                    <a:cubicBezTo>
                      <a:pt x="0" y="65"/>
                      <a:pt x="65" y="0"/>
                      <a:pt x="145" y="0"/>
                    </a:cubicBezTo>
                    <a:lnTo>
                      <a:pt x="3389" y="0"/>
                    </a:lnTo>
                    <a:cubicBezTo>
                      <a:pt x="3469" y="0"/>
                      <a:pt x="3534" y="65"/>
                      <a:pt x="3534" y="144"/>
                    </a:cubicBezTo>
                  </a:path>
                </a:pathLst>
              </a:custGeom>
              <a:solidFill>
                <a:srgbClr val="29293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87" name="Freeform 10"/>
              <p:cNvSpPr/>
              <p:nvPr/>
            </p:nvSpPr>
            <p:spPr bwMode="auto">
              <a:xfrm>
                <a:off x="5020" y="2800"/>
                <a:ext cx="1569" cy="979"/>
              </a:xfrm>
              <a:custGeom>
                <a:avLst/>
                <a:gdLst>
                  <a:gd name="T0" fmla="*/ 0 w 3270"/>
                  <a:gd name="T1" fmla="*/ 14 h 2040"/>
                  <a:gd name="T2" fmla="*/ 0 w 3270"/>
                  <a:gd name="T3" fmla="*/ 2027 h 2040"/>
                  <a:gd name="T4" fmla="*/ 13 w 3270"/>
                  <a:gd name="T5" fmla="*/ 2040 h 2040"/>
                  <a:gd name="T6" fmla="*/ 3257 w 3270"/>
                  <a:gd name="T7" fmla="*/ 2040 h 2040"/>
                  <a:gd name="T8" fmla="*/ 3270 w 3270"/>
                  <a:gd name="T9" fmla="*/ 2027 h 2040"/>
                  <a:gd name="T10" fmla="*/ 3270 w 3270"/>
                  <a:gd name="T11" fmla="*/ 14 h 2040"/>
                  <a:gd name="T12" fmla="*/ 3257 w 3270"/>
                  <a:gd name="T13" fmla="*/ 0 h 2040"/>
                  <a:gd name="T14" fmla="*/ 13 w 3270"/>
                  <a:gd name="T15" fmla="*/ 0 h 2040"/>
                  <a:gd name="T16" fmla="*/ 0 w 3270"/>
                  <a:gd name="T17" fmla="*/ 14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70" h="2040">
                    <a:moveTo>
                      <a:pt x="0" y="14"/>
                    </a:moveTo>
                    <a:lnTo>
                      <a:pt x="0" y="2027"/>
                    </a:lnTo>
                    <a:cubicBezTo>
                      <a:pt x="0" y="2034"/>
                      <a:pt x="6" y="2040"/>
                      <a:pt x="13" y="2040"/>
                    </a:cubicBezTo>
                    <a:lnTo>
                      <a:pt x="3257" y="2040"/>
                    </a:lnTo>
                    <a:cubicBezTo>
                      <a:pt x="3264" y="2040"/>
                      <a:pt x="3270" y="2034"/>
                      <a:pt x="3270" y="2027"/>
                    </a:cubicBezTo>
                    <a:lnTo>
                      <a:pt x="3270" y="14"/>
                    </a:lnTo>
                    <a:cubicBezTo>
                      <a:pt x="3270" y="6"/>
                      <a:pt x="3264" y="0"/>
                      <a:pt x="3257" y="0"/>
                    </a:cubicBezTo>
                    <a:lnTo>
                      <a:pt x="13" y="0"/>
                    </a:lnTo>
                    <a:cubicBezTo>
                      <a:pt x="6" y="0"/>
                      <a:pt x="0" y="6"/>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88" name="Freeform 11"/>
              <p:cNvSpPr/>
              <p:nvPr/>
            </p:nvSpPr>
            <p:spPr bwMode="auto">
              <a:xfrm>
                <a:off x="4957" y="3838"/>
                <a:ext cx="1695" cy="203"/>
              </a:xfrm>
              <a:custGeom>
                <a:avLst/>
                <a:gdLst>
                  <a:gd name="T0" fmla="*/ 305 w 3532"/>
                  <a:gd name="T1" fmla="*/ 422 h 422"/>
                  <a:gd name="T2" fmla="*/ 3227 w 3532"/>
                  <a:gd name="T3" fmla="*/ 422 h 422"/>
                  <a:gd name="T4" fmla="*/ 3532 w 3532"/>
                  <a:gd name="T5" fmla="*/ 117 h 422"/>
                  <a:gd name="T6" fmla="*/ 3532 w 3532"/>
                  <a:gd name="T7" fmla="*/ 0 h 422"/>
                  <a:gd name="T8" fmla="*/ 0 w 3532"/>
                  <a:gd name="T9" fmla="*/ 0 h 422"/>
                  <a:gd name="T10" fmla="*/ 0 w 3532"/>
                  <a:gd name="T11" fmla="*/ 117 h 422"/>
                  <a:gd name="T12" fmla="*/ 305 w 3532"/>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3532" h="422">
                    <a:moveTo>
                      <a:pt x="305" y="422"/>
                    </a:moveTo>
                    <a:lnTo>
                      <a:pt x="3227" y="422"/>
                    </a:lnTo>
                    <a:cubicBezTo>
                      <a:pt x="3396" y="422"/>
                      <a:pt x="3532" y="286"/>
                      <a:pt x="3532" y="117"/>
                    </a:cubicBezTo>
                    <a:lnTo>
                      <a:pt x="3532" y="0"/>
                    </a:lnTo>
                    <a:lnTo>
                      <a:pt x="0" y="0"/>
                    </a:lnTo>
                    <a:lnTo>
                      <a:pt x="0" y="117"/>
                    </a:lnTo>
                    <a:cubicBezTo>
                      <a:pt x="0" y="286"/>
                      <a:pt x="136" y="422"/>
                      <a:pt x="305" y="422"/>
                    </a:cubicBezTo>
                  </a:path>
                </a:pathLst>
              </a:custGeom>
              <a:solidFill>
                <a:srgbClr val="9F9AA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89" name="Freeform 12"/>
              <p:cNvSpPr/>
              <p:nvPr/>
            </p:nvSpPr>
            <p:spPr bwMode="auto">
              <a:xfrm>
                <a:off x="5432" y="4196"/>
                <a:ext cx="788" cy="79"/>
              </a:xfrm>
              <a:custGeom>
                <a:avLst/>
                <a:gdLst>
                  <a:gd name="T0" fmla="*/ 82 w 1641"/>
                  <a:gd name="T1" fmla="*/ 164 h 164"/>
                  <a:gd name="T2" fmla="*/ 1559 w 1641"/>
                  <a:gd name="T3" fmla="*/ 164 h 164"/>
                  <a:gd name="T4" fmla="*/ 1641 w 1641"/>
                  <a:gd name="T5" fmla="*/ 82 h 164"/>
                  <a:gd name="T6" fmla="*/ 1559 w 1641"/>
                  <a:gd name="T7" fmla="*/ 0 h 164"/>
                  <a:gd name="T8" fmla="*/ 82 w 1641"/>
                  <a:gd name="T9" fmla="*/ 0 h 164"/>
                  <a:gd name="T10" fmla="*/ 0 w 1641"/>
                  <a:gd name="T11" fmla="*/ 82 h 164"/>
                  <a:gd name="T12" fmla="*/ 82 w 1641"/>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1641" h="164">
                    <a:moveTo>
                      <a:pt x="82" y="164"/>
                    </a:moveTo>
                    <a:lnTo>
                      <a:pt x="1559" y="164"/>
                    </a:lnTo>
                    <a:cubicBezTo>
                      <a:pt x="1604" y="164"/>
                      <a:pt x="1641" y="127"/>
                      <a:pt x="1641" y="82"/>
                    </a:cubicBezTo>
                    <a:cubicBezTo>
                      <a:pt x="1641" y="37"/>
                      <a:pt x="1604" y="0"/>
                      <a:pt x="1559" y="0"/>
                    </a:cubicBezTo>
                    <a:lnTo>
                      <a:pt x="82" y="0"/>
                    </a:lnTo>
                    <a:cubicBezTo>
                      <a:pt x="37" y="0"/>
                      <a:pt x="0" y="37"/>
                      <a:pt x="0" y="82"/>
                    </a:cubicBezTo>
                    <a:cubicBezTo>
                      <a:pt x="0" y="127"/>
                      <a:pt x="37" y="164"/>
                      <a:pt x="82" y="164"/>
                    </a:cubicBezTo>
                    <a:close/>
                  </a:path>
                </a:pathLst>
              </a:custGeom>
              <a:solidFill>
                <a:srgbClr val="9F9AA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90" name="Freeform 13"/>
              <p:cNvSpPr/>
              <p:nvPr/>
            </p:nvSpPr>
            <p:spPr bwMode="auto">
              <a:xfrm>
                <a:off x="5099" y="2846"/>
                <a:ext cx="1437" cy="124"/>
              </a:xfrm>
              <a:custGeom>
                <a:avLst/>
                <a:gdLst>
                  <a:gd name="T0" fmla="*/ 2949 w 2993"/>
                  <a:gd name="T1" fmla="*/ 258 h 258"/>
                  <a:gd name="T2" fmla="*/ 44 w 2993"/>
                  <a:gd name="T3" fmla="*/ 258 h 258"/>
                  <a:gd name="T4" fmla="*/ 0 w 2993"/>
                  <a:gd name="T5" fmla="*/ 214 h 258"/>
                  <a:gd name="T6" fmla="*/ 0 w 2993"/>
                  <a:gd name="T7" fmla="*/ 44 h 258"/>
                  <a:gd name="T8" fmla="*/ 44 w 2993"/>
                  <a:gd name="T9" fmla="*/ 0 h 258"/>
                  <a:gd name="T10" fmla="*/ 2949 w 2993"/>
                  <a:gd name="T11" fmla="*/ 0 h 258"/>
                  <a:gd name="T12" fmla="*/ 2993 w 2993"/>
                  <a:gd name="T13" fmla="*/ 44 h 258"/>
                  <a:gd name="T14" fmla="*/ 2993 w 2993"/>
                  <a:gd name="T15" fmla="*/ 214 h 258"/>
                  <a:gd name="T16" fmla="*/ 2949 w 2993"/>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3" h="258">
                    <a:moveTo>
                      <a:pt x="2949" y="258"/>
                    </a:moveTo>
                    <a:lnTo>
                      <a:pt x="44" y="258"/>
                    </a:lnTo>
                    <a:cubicBezTo>
                      <a:pt x="20" y="258"/>
                      <a:pt x="0" y="238"/>
                      <a:pt x="0" y="214"/>
                    </a:cubicBezTo>
                    <a:lnTo>
                      <a:pt x="0" y="44"/>
                    </a:lnTo>
                    <a:cubicBezTo>
                      <a:pt x="0" y="20"/>
                      <a:pt x="20" y="0"/>
                      <a:pt x="44" y="0"/>
                    </a:cubicBezTo>
                    <a:lnTo>
                      <a:pt x="2949" y="0"/>
                    </a:lnTo>
                    <a:cubicBezTo>
                      <a:pt x="2973" y="0"/>
                      <a:pt x="2993" y="20"/>
                      <a:pt x="2993" y="44"/>
                    </a:cubicBezTo>
                    <a:lnTo>
                      <a:pt x="2993" y="214"/>
                    </a:lnTo>
                    <a:cubicBezTo>
                      <a:pt x="2993" y="238"/>
                      <a:pt x="2973" y="258"/>
                      <a:pt x="2949" y="258"/>
                    </a:cubicBezTo>
                    <a:close/>
                  </a:path>
                </a:pathLst>
              </a:custGeom>
              <a:solidFill>
                <a:srgbClr val="6F84C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91" name="Oval 14"/>
              <p:cNvSpPr>
                <a:spLocks noChangeArrowheads="1"/>
              </p:cNvSpPr>
              <p:nvPr/>
            </p:nvSpPr>
            <p:spPr bwMode="auto">
              <a:xfrm>
                <a:off x="5155" y="2880"/>
                <a:ext cx="53" cy="53"/>
              </a:xfrm>
              <a:prstGeom prst="ellipse">
                <a:avLst/>
              </a:prstGeom>
              <a:solidFill>
                <a:srgbClr val="EB3D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92" name="Oval 15"/>
              <p:cNvSpPr>
                <a:spLocks noChangeArrowheads="1"/>
              </p:cNvSpPr>
              <p:nvPr/>
            </p:nvSpPr>
            <p:spPr bwMode="auto">
              <a:xfrm>
                <a:off x="5252" y="2880"/>
                <a:ext cx="52" cy="53"/>
              </a:xfrm>
              <a:prstGeom prst="ellipse">
                <a:avLst/>
              </a:prstGeom>
              <a:solidFill>
                <a:srgbClr val="FBC02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93" name="Oval 16"/>
              <p:cNvSpPr>
                <a:spLocks noChangeArrowheads="1"/>
              </p:cNvSpPr>
              <p:nvPr/>
            </p:nvSpPr>
            <p:spPr bwMode="auto">
              <a:xfrm>
                <a:off x="5348" y="2880"/>
                <a:ext cx="52" cy="53"/>
              </a:xfrm>
              <a:prstGeom prst="ellipse">
                <a:avLst/>
              </a:prstGeom>
              <a:solidFill>
                <a:srgbClr val="94D12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94" name="Freeform 17"/>
              <p:cNvSpPr/>
              <p:nvPr/>
            </p:nvSpPr>
            <p:spPr bwMode="auto">
              <a:xfrm>
                <a:off x="5096" y="3019"/>
                <a:ext cx="491" cy="168"/>
              </a:xfrm>
              <a:custGeom>
                <a:avLst/>
                <a:gdLst>
                  <a:gd name="T0" fmla="*/ 997 w 1023"/>
                  <a:gd name="T1" fmla="*/ 349 h 349"/>
                  <a:gd name="T2" fmla="*/ 26 w 1023"/>
                  <a:gd name="T3" fmla="*/ 349 h 349"/>
                  <a:gd name="T4" fmla="*/ 0 w 1023"/>
                  <a:gd name="T5" fmla="*/ 322 h 349"/>
                  <a:gd name="T6" fmla="*/ 0 w 1023"/>
                  <a:gd name="T7" fmla="*/ 26 h 349"/>
                  <a:gd name="T8" fmla="*/ 26 w 1023"/>
                  <a:gd name="T9" fmla="*/ 0 h 349"/>
                  <a:gd name="T10" fmla="*/ 997 w 1023"/>
                  <a:gd name="T11" fmla="*/ 0 h 349"/>
                  <a:gd name="T12" fmla="*/ 1023 w 1023"/>
                  <a:gd name="T13" fmla="*/ 26 h 349"/>
                  <a:gd name="T14" fmla="*/ 1023 w 1023"/>
                  <a:gd name="T15" fmla="*/ 322 h 349"/>
                  <a:gd name="T16" fmla="*/ 997 w 1023"/>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3" h="349">
                    <a:moveTo>
                      <a:pt x="997" y="349"/>
                    </a:moveTo>
                    <a:lnTo>
                      <a:pt x="26" y="349"/>
                    </a:lnTo>
                    <a:cubicBezTo>
                      <a:pt x="11" y="349"/>
                      <a:pt x="0" y="337"/>
                      <a:pt x="0" y="322"/>
                    </a:cubicBezTo>
                    <a:lnTo>
                      <a:pt x="0" y="26"/>
                    </a:lnTo>
                    <a:cubicBezTo>
                      <a:pt x="0" y="11"/>
                      <a:pt x="11" y="0"/>
                      <a:pt x="26" y="0"/>
                    </a:cubicBezTo>
                    <a:lnTo>
                      <a:pt x="997" y="0"/>
                    </a:lnTo>
                    <a:cubicBezTo>
                      <a:pt x="1011" y="0"/>
                      <a:pt x="1023" y="11"/>
                      <a:pt x="1023" y="26"/>
                    </a:cubicBezTo>
                    <a:lnTo>
                      <a:pt x="1023" y="322"/>
                    </a:lnTo>
                    <a:cubicBezTo>
                      <a:pt x="1023" y="337"/>
                      <a:pt x="1011" y="349"/>
                      <a:pt x="997" y="349"/>
                    </a:cubicBezTo>
                    <a:close/>
                  </a:path>
                </a:pathLst>
              </a:custGeom>
              <a:solidFill>
                <a:srgbClr val="2F396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95" name="Freeform 18"/>
              <p:cNvSpPr/>
              <p:nvPr/>
            </p:nvSpPr>
            <p:spPr bwMode="auto">
              <a:xfrm>
                <a:off x="5668" y="3231"/>
                <a:ext cx="491" cy="167"/>
              </a:xfrm>
              <a:custGeom>
                <a:avLst/>
                <a:gdLst>
                  <a:gd name="T0" fmla="*/ 997 w 1024"/>
                  <a:gd name="T1" fmla="*/ 349 h 349"/>
                  <a:gd name="T2" fmla="*/ 27 w 1024"/>
                  <a:gd name="T3" fmla="*/ 349 h 349"/>
                  <a:gd name="T4" fmla="*/ 0 w 1024"/>
                  <a:gd name="T5" fmla="*/ 323 h 349"/>
                  <a:gd name="T6" fmla="*/ 0 w 1024"/>
                  <a:gd name="T7" fmla="*/ 27 h 349"/>
                  <a:gd name="T8" fmla="*/ 27 w 1024"/>
                  <a:gd name="T9" fmla="*/ 0 h 349"/>
                  <a:gd name="T10" fmla="*/ 997 w 1024"/>
                  <a:gd name="T11" fmla="*/ 0 h 349"/>
                  <a:gd name="T12" fmla="*/ 1024 w 1024"/>
                  <a:gd name="T13" fmla="*/ 27 h 349"/>
                  <a:gd name="T14" fmla="*/ 1024 w 1024"/>
                  <a:gd name="T15" fmla="*/ 323 h 349"/>
                  <a:gd name="T16" fmla="*/ 997 w 1024"/>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4" h="349">
                    <a:moveTo>
                      <a:pt x="997" y="349"/>
                    </a:moveTo>
                    <a:lnTo>
                      <a:pt x="27" y="349"/>
                    </a:lnTo>
                    <a:cubicBezTo>
                      <a:pt x="12" y="349"/>
                      <a:pt x="0" y="337"/>
                      <a:pt x="0" y="323"/>
                    </a:cubicBezTo>
                    <a:lnTo>
                      <a:pt x="0" y="27"/>
                    </a:lnTo>
                    <a:cubicBezTo>
                      <a:pt x="0" y="12"/>
                      <a:pt x="12" y="0"/>
                      <a:pt x="27" y="0"/>
                    </a:cubicBezTo>
                    <a:lnTo>
                      <a:pt x="997" y="0"/>
                    </a:lnTo>
                    <a:cubicBezTo>
                      <a:pt x="1012" y="0"/>
                      <a:pt x="1024" y="12"/>
                      <a:pt x="1024" y="27"/>
                    </a:cubicBezTo>
                    <a:lnTo>
                      <a:pt x="1024" y="323"/>
                    </a:lnTo>
                    <a:cubicBezTo>
                      <a:pt x="1024" y="337"/>
                      <a:pt x="1012" y="349"/>
                      <a:pt x="997" y="349"/>
                    </a:cubicBezTo>
                    <a:close/>
                  </a:path>
                </a:pathLst>
              </a:custGeom>
              <a:solidFill>
                <a:srgbClr val="5F8C66"/>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96" name="Freeform 19"/>
              <p:cNvSpPr/>
              <p:nvPr/>
            </p:nvSpPr>
            <p:spPr bwMode="auto">
              <a:xfrm>
                <a:off x="6229" y="3019"/>
                <a:ext cx="307" cy="168"/>
              </a:xfrm>
              <a:custGeom>
                <a:avLst/>
                <a:gdLst>
                  <a:gd name="T0" fmla="*/ 613 w 640"/>
                  <a:gd name="T1" fmla="*/ 349 h 349"/>
                  <a:gd name="T2" fmla="*/ 26 w 640"/>
                  <a:gd name="T3" fmla="*/ 349 h 349"/>
                  <a:gd name="T4" fmla="*/ 0 w 640"/>
                  <a:gd name="T5" fmla="*/ 322 h 349"/>
                  <a:gd name="T6" fmla="*/ 0 w 640"/>
                  <a:gd name="T7" fmla="*/ 26 h 349"/>
                  <a:gd name="T8" fmla="*/ 26 w 640"/>
                  <a:gd name="T9" fmla="*/ 0 h 349"/>
                  <a:gd name="T10" fmla="*/ 613 w 640"/>
                  <a:gd name="T11" fmla="*/ 0 h 349"/>
                  <a:gd name="T12" fmla="*/ 640 w 640"/>
                  <a:gd name="T13" fmla="*/ 26 h 349"/>
                  <a:gd name="T14" fmla="*/ 640 w 640"/>
                  <a:gd name="T15" fmla="*/ 322 h 349"/>
                  <a:gd name="T16" fmla="*/ 613 w 640"/>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349">
                    <a:moveTo>
                      <a:pt x="613" y="349"/>
                    </a:moveTo>
                    <a:lnTo>
                      <a:pt x="26" y="349"/>
                    </a:lnTo>
                    <a:cubicBezTo>
                      <a:pt x="12" y="349"/>
                      <a:pt x="0" y="337"/>
                      <a:pt x="0" y="322"/>
                    </a:cubicBezTo>
                    <a:lnTo>
                      <a:pt x="0" y="26"/>
                    </a:lnTo>
                    <a:cubicBezTo>
                      <a:pt x="0" y="11"/>
                      <a:pt x="12" y="0"/>
                      <a:pt x="26" y="0"/>
                    </a:cubicBezTo>
                    <a:lnTo>
                      <a:pt x="613" y="0"/>
                    </a:lnTo>
                    <a:cubicBezTo>
                      <a:pt x="628" y="0"/>
                      <a:pt x="640" y="11"/>
                      <a:pt x="640" y="26"/>
                    </a:cubicBezTo>
                    <a:lnTo>
                      <a:pt x="640" y="322"/>
                    </a:lnTo>
                    <a:cubicBezTo>
                      <a:pt x="640" y="337"/>
                      <a:pt x="628" y="349"/>
                      <a:pt x="613" y="349"/>
                    </a:cubicBezTo>
                    <a:close/>
                  </a:path>
                </a:pathLst>
              </a:custGeom>
              <a:solidFill>
                <a:srgbClr val="5F8C66"/>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97" name="Freeform 20"/>
              <p:cNvSpPr/>
              <p:nvPr/>
            </p:nvSpPr>
            <p:spPr bwMode="auto">
              <a:xfrm>
                <a:off x="6229" y="3234"/>
                <a:ext cx="307" cy="167"/>
              </a:xfrm>
              <a:custGeom>
                <a:avLst/>
                <a:gdLst>
                  <a:gd name="T0" fmla="*/ 613 w 640"/>
                  <a:gd name="T1" fmla="*/ 349 h 349"/>
                  <a:gd name="T2" fmla="*/ 26 w 640"/>
                  <a:gd name="T3" fmla="*/ 349 h 349"/>
                  <a:gd name="T4" fmla="*/ 0 w 640"/>
                  <a:gd name="T5" fmla="*/ 323 h 349"/>
                  <a:gd name="T6" fmla="*/ 0 w 640"/>
                  <a:gd name="T7" fmla="*/ 27 h 349"/>
                  <a:gd name="T8" fmla="*/ 26 w 640"/>
                  <a:gd name="T9" fmla="*/ 0 h 349"/>
                  <a:gd name="T10" fmla="*/ 613 w 640"/>
                  <a:gd name="T11" fmla="*/ 0 h 349"/>
                  <a:gd name="T12" fmla="*/ 640 w 640"/>
                  <a:gd name="T13" fmla="*/ 27 h 349"/>
                  <a:gd name="T14" fmla="*/ 640 w 640"/>
                  <a:gd name="T15" fmla="*/ 323 h 349"/>
                  <a:gd name="T16" fmla="*/ 613 w 640"/>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349">
                    <a:moveTo>
                      <a:pt x="613" y="349"/>
                    </a:moveTo>
                    <a:lnTo>
                      <a:pt x="26" y="349"/>
                    </a:lnTo>
                    <a:cubicBezTo>
                      <a:pt x="12" y="349"/>
                      <a:pt x="0" y="337"/>
                      <a:pt x="0" y="323"/>
                    </a:cubicBezTo>
                    <a:lnTo>
                      <a:pt x="0" y="27"/>
                    </a:lnTo>
                    <a:cubicBezTo>
                      <a:pt x="0" y="12"/>
                      <a:pt x="12" y="0"/>
                      <a:pt x="26" y="0"/>
                    </a:cubicBezTo>
                    <a:lnTo>
                      <a:pt x="613" y="0"/>
                    </a:lnTo>
                    <a:cubicBezTo>
                      <a:pt x="628" y="0"/>
                      <a:pt x="640" y="12"/>
                      <a:pt x="640" y="27"/>
                    </a:cubicBezTo>
                    <a:lnTo>
                      <a:pt x="640" y="323"/>
                    </a:lnTo>
                    <a:cubicBezTo>
                      <a:pt x="640" y="337"/>
                      <a:pt x="628" y="349"/>
                      <a:pt x="613" y="349"/>
                    </a:cubicBezTo>
                    <a:close/>
                  </a:path>
                </a:pathLst>
              </a:custGeom>
              <a:solidFill>
                <a:srgbClr val="EB3D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98" name="Rectangle 21"/>
              <p:cNvSpPr>
                <a:spLocks noChangeArrowheads="1"/>
              </p:cNvSpPr>
              <p:nvPr/>
            </p:nvSpPr>
            <p:spPr bwMode="auto">
              <a:xfrm>
                <a:off x="5672" y="3153"/>
                <a:ext cx="491" cy="12"/>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99" name="Rectangle 22"/>
              <p:cNvSpPr>
                <a:spLocks noChangeArrowheads="1"/>
              </p:cNvSpPr>
              <p:nvPr/>
            </p:nvSpPr>
            <p:spPr bwMode="auto">
              <a:xfrm>
                <a:off x="5672" y="3111"/>
                <a:ext cx="491" cy="12"/>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0" name="Rectangle 23"/>
              <p:cNvSpPr>
                <a:spLocks noChangeArrowheads="1"/>
              </p:cNvSpPr>
              <p:nvPr/>
            </p:nvSpPr>
            <p:spPr bwMode="auto">
              <a:xfrm>
                <a:off x="5672" y="3068"/>
                <a:ext cx="491" cy="12"/>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1" name="Rectangle 24"/>
              <p:cNvSpPr>
                <a:spLocks noChangeArrowheads="1"/>
              </p:cNvSpPr>
              <p:nvPr/>
            </p:nvSpPr>
            <p:spPr bwMode="auto">
              <a:xfrm>
                <a:off x="5672" y="3025"/>
                <a:ext cx="491" cy="12"/>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2" name="Freeform 25"/>
              <p:cNvSpPr/>
              <p:nvPr/>
            </p:nvSpPr>
            <p:spPr bwMode="auto">
              <a:xfrm>
                <a:off x="5096" y="3439"/>
                <a:ext cx="491" cy="167"/>
              </a:xfrm>
              <a:custGeom>
                <a:avLst/>
                <a:gdLst>
                  <a:gd name="T0" fmla="*/ 997 w 1023"/>
                  <a:gd name="T1" fmla="*/ 349 h 349"/>
                  <a:gd name="T2" fmla="*/ 26 w 1023"/>
                  <a:gd name="T3" fmla="*/ 349 h 349"/>
                  <a:gd name="T4" fmla="*/ 0 w 1023"/>
                  <a:gd name="T5" fmla="*/ 323 h 349"/>
                  <a:gd name="T6" fmla="*/ 0 w 1023"/>
                  <a:gd name="T7" fmla="*/ 27 h 349"/>
                  <a:gd name="T8" fmla="*/ 26 w 1023"/>
                  <a:gd name="T9" fmla="*/ 0 h 349"/>
                  <a:gd name="T10" fmla="*/ 997 w 1023"/>
                  <a:gd name="T11" fmla="*/ 0 h 349"/>
                  <a:gd name="T12" fmla="*/ 1023 w 1023"/>
                  <a:gd name="T13" fmla="*/ 27 h 349"/>
                  <a:gd name="T14" fmla="*/ 1023 w 1023"/>
                  <a:gd name="T15" fmla="*/ 323 h 349"/>
                  <a:gd name="T16" fmla="*/ 997 w 1023"/>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3" h="349">
                    <a:moveTo>
                      <a:pt x="997" y="349"/>
                    </a:moveTo>
                    <a:lnTo>
                      <a:pt x="26" y="349"/>
                    </a:lnTo>
                    <a:cubicBezTo>
                      <a:pt x="11" y="349"/>
                      <a:pt x="0" y="337"/>
                      <a:pt x="0" y="323"/>
                    </a:cubicBezTo>
                    <a:lnTo>
                      <a:pt x="0" y="27"/>
                    </a:lnTo>
                    <a:cubicBezTo>
                      <a:pt x="0" y="12"/>
                      <a:pt x="11" y="0"/>
                      <a:pt x="26" y="0"/>
                    </a:cubicBezTo>
                    <a:lnTo>
                      <a:pt x="997" y="0"/>
                    </a:lnTo>
                    <a:cubicBezTo>
                      <a:pt x="1011" y="0"/>
                      <a:pt x="1023" y="12"/>
                      <a:pt x="1023" y="27"/>
                    </a:cubicBezTo>
                    <a:lnTo>
                      <a:pt x="1023" y="323"/>
                    </a:lnTo>
                    <a:cubicBezTo>
                      <a:pt x="1023" y="337"/>
                      <a:pt x="1011" y="349"/>
                      <a:pt x="997" y="349"/>
                    </a:cubicBezTo>
                    <a:close/>
                  </a:path>
                </a:pathLst>
              </a:custGeom>
              <a:solidFill>
                <a:srgbClr val="EB3D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03" name="Rectangle 26"/>
              <p:cNvSpPr>
                <a:spLocks noChangeArrowheads="1"/>
              </p:cNvSpPr>
              <p:nvPr/>
            </p:nvSpPr>
            <p:spPr bwMode="auto">
              <a:xfrm>
                <a:off x="5672" y="3573"/>
                <a:ext cx="491" cy="12"/>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4" name="Rectangle 27"/>
              <p:cNvSpPr>
                <a:spLocks noChangeArrowheads="1"/>
              </p:cNvSpPr>
              <p:nvPr/>
            </p:nvSpPr>
            <p:spPr bwMode="auto">
              <a:xfrm>
                <a:off x="5672" y="3530"/>
                <a:ext cx="491" cy="13"/>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5" name="Rectangle 28"/>
              <p:cNvSpPr>
                <a:spLocks noChangeArrowheads="1"/>
              </p:cNvSpPr>
              <p:nvPr/>
            </p:nvSpPr>
            <p:spPr bwMode="auto">
              <a:xfrm>
                <a:off x="5672" y="3487"/>
                <a:ext cx="491" cy="13"/>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6" name="Rectangle 29"/>
              <p:cNvSpPr>
                <a:spLocks noChangeArrowheads="1"/>
              </p:cNvSpPr>
              <p:nvPr/>
            </p:nvSpPr>
            <p:spPr bwMode="auto">
              <a:xfrm>
                <a:off x="5672" y="3445"/>
                <a:ext cx="491" cy="12"/>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7" name="Rectangle 30"/>
              <p:cNvSpPr>
                <a:spLocks noChangeArrowheads="1"/>
              </p:cNvSpPr>
              <p:nvPr/>
            </p:nvSpPr>
            <p:spPr bwMode="auto">
              <a:xfrm>
                <a:off x="5094" y="3358"/>
                <a:ext cx="491" cy="12"/>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8" name="Rectangle 31"/>
              <p:cNvSpPr>
                <a:spLocks noChangeArrowheads="1"/>
              </p:cNvSpPr>
              <p:nvPr/>
            </p:nvSpPr>
            <p:spPr bwMode="auto">
              <a:xfrm>
                <a:off x="5094" y="3315"/>
                <a:ext cx="491" cy="12"/>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9" name="Rectangle 32"/>
              <p:cNvSpPr>
                <a:spLocks noChangeArrowheads="1"/>
              </p:cNvSpPr>
              <p:nvPr/>
            </p:nvSpPr>
            <p:spPr bwMode="auto">
              <a:xfrm>
                <a:off x="5094" y="3273"/>
                <a:ext cx="491" cy="12"/>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10" name="Rectangle 33"/>
              <p:cNvSpPr>
                <a:spLocks noChangeArrowheads="1"/>
              </p:cNvSpPr>
              <p:nvPr/>
            </p:nvSpPr>
            <p:spPr bwMode="auto">
              <a:xfrm>
                <a:off x="5094" y="3230"/>
                <a:ext cx="491" cy="12"/>
              </a:xfrm>
              <a:prstGeom prst="rect">
                <a:avLst/>
              </a:prstGeom>
              <a:solidFill>
                <a:srgbClr val="1C25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11" name="Freeform 34"/>
              <p:cNvSpPr>
                <a:spLocks noEditPoints="1"/>
              </p:cNvSpPr>
              <p:nvPr/>
            </p:nvSpPr>
            <p:spPr bwMode="auto">
              <a:xfrm>
                <a:off x="5224" y="2706"/>
                <a:ext cx="918" cy="1132"/>
              </a:xfrm>
              <a:custGeom>
                <a:avLst/>
                <a:gdLst>
                  <a:gd name="T0" fmla="*/ 1204 w 1914"/>
                  <a:gd name="T1" fmla="*/ 2358 h 2358"/>
                  <a:gd name="T2" fmla="*/ 0 w 1914"/>
                  <a:gd name="T3" fmla="*/ 2358 h 2358"/>
                  <a:gd name="T4" fmla="*/ 56 w 1914"/>
                  <a:gd name="T5" fmla="*/ 2235 h 2358"/>
                  <a:gd name="T6" fmla="*/ 1261 w 1914"/>
                  <a:gd name="T7" fmla="*/ 2235 h 2358"/>
                  <a:gd name="T8" fmla="*/ 1204 w 1914"/>
                  <a:gd name="T9" fmla="*/ 2358 h 2358"/>
                  <a:gd name="T10" fmla="*/ 1914 w 1914"/>
                  <a:gd name="T11" fmla="*/ 195 h 2358"/>
                  <a:gd name="T12" fmla="*/ 994 w 1914"/>
                  <a:gd name="T13" fmla="*/ 195 h 2358"/>
                  <a:gd name="T14" fmla="*/ 1084 w 1914"/>
                  <a:gd name="T15" fmla="*/ 0 h 2358"/>
                  <a:gd name="T16" fmla="*/ 1809 w 1914"/>
                  <a:gd name="T17" fmla="*/ 0 h 2358"/>
                  <a:gd name="T18" fmla="*/ 1914 w 1914"/>
                  <a:gd name="T19" fmla="*/ 195 h 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4" h="2358">
                    <a:moveTo>
                      <a:pt x="1204" y="2358"/>
                    </a:moveTo>
                    <a:lnTo>
                      <a:pt x="0" y="2358"/>
                    </a:lnTo>
                    <a:lnTo>
                      <a:pt x="56" y="2235"/>
                    </a:lnTo>
                    <a:lnTo>
                      <a:pt x="1261" y="2235"/>
                    </a:lnTo>
                    <a:lnTo>
                      <a:pt x="1204" y="2358"/>
                    </a:lnTo>
                    <a:close/>
                    <a:moveTo>
                      <a:pt x="1914" y="195"/>
                    </a:moveTo>
                    <a:lnTo>
                      <a:pt x="994" y="195"/>
                    </a:lnTo>
                    <a:lnTo>
                      <a:pt x="1084" y="0"/>
                    </a:lnTo>
                    <a:lnTo>
                      <a:pt x="1809" y="0"/>
                    </a:lnTo>
                    <a:cubicBezTo>
                      <a:pt x="1839" y="75"/>
                      <a:pt x="1876" y="140"/>
                      <a:pt x="1914" y="195"/>
                    </a:cubicBezTo>
                  </a:path>
                </a:pathLst>
              </a:custGeom>
              <a:solidFill>
                <a:srgbClr val="35355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2" name="Freeform 35"/>
              <p:cNvSpPr>
                <a:spLocks noEditPoints="1"/>
              </p:cNvSpPr>
              <p:nvPr/>
            </p:nvSpPr>
            <p:spPr bwMode="auto">
              <a:xfrm>
                <a:off x="5251" y="2800"/>
                <a:ext cx="953" cy="979"/>
              </a:xfrm>
              <a:custGeom>
                <a:avLst/>
                <a:gdLst>
                  <a:gd name="T0" fmla="*/ 0 w 1986"/>
                  <a:gd name="T1" fmla="*/ 2040 h 2040"/>
                  <a:gd name="T2" fmla="*/ 675 w 1986"/>
                  <a:gd name="T3" fmla="*/ 1680 h 2040"/>
                  <a:gd name="T4" fmla="*/ 701 w 1986"/>
                  <a:gd name="T5" fmla="*/ 1358 h 2040"/>
                  <a:gd name="T6" fmla="*/ 326 w 1986"/>
                  <a:gd name="T7" fmla="*/ 1331 h 2040"/>
                  <a:gd name="T8" fmla="*/ 697 w 1986"/>
                  <a:gd name="T9" fmla="*/ 1188 h 2040"/>
                  <a:gd name="T10" fmla="*/ 404 w 1986"/>
                  <a:gd name="T11" fmla="*/ 1163 h 2040"/>
                  <a:gd name="T12" fmla="*/ 697 w 1986"/>
                  <a:gd name="T13" fmla="*/ 1099 h 2040"/>
                  <a:gd name="T14" fmla="*/ 445 w 1986"/>
                  <a:gd name="T15" fmla="*/ 1074 h 2040"/>
                  <a:gd name="T16" fmla="*/ 697 w 1986"/>
                  <a:gd name="T17" fmla="*/ 1010 h 2040"/>
                  <a:gd name="T18" fmla="*/ 486 w 1986"/>
                  <a:gd name="T19" fmla="*/ 985 h 2040"/>
                  <a:gd name="T20" fmla="*/ 697 w 1986"/>
                  <a:gd name="T21" fmla="*/ 921 h 2040"/>
                  <a:gd name="T22" fmla="*/ 527 w 1986"/>
                  <a:gd name="T23" fmla="*/ 896 h 2040"/>
                  <a:gd name="T24" fmla="*/ 675 w 1986"/>
                  <a:gd name="T25" fmla="*/ 806 h 2040"/>
                  <a:gd name="T26" fmla="*/ 701 w 1986"/>
                  <a:gd name="T27" fmla="*/ 516 h 2040"/>
                  <a:gd name="T28" fmla="*/ 1986 w 1986"/>
                  <a:gd name="T29" fmla="*/ 355 h 2040"/>
                  <a:gd name="T30" fmla="*/ 877 w 1986"/>
                  <a:gd name="T31" fmla="*/ 558 h 2040"/>
                  <a:gd name="T32" fmla="*/ 1880 w 1986"/>
                  <a:gd name="T33" fmla="*/ 583 h 2040"/>
                  <a:gd name="T34" fmla="*/ 877 w 1986"/>
                  <a:gd name="T35" fmla="*/ 647 h 2040"/>
                  <a:gd name="T36" fmla="*/ 1839 w 1986"/>
                  <a:gd name="T37" fmla="*/ 672 h 2040"/>
                  <a:gd name="T38" fmla="*/ 877 w 1986"/>
                  <a:gd name="T39" fmla="*/ 736 h 2040"/>
                  <a:gd name="T40" fmla="*/ 1798 w 1986"/>
                  <a:gd name="T41" fmla="*/ 761 h 2040"/>
                  <a:gd name="T42" fmla="*/ 896 w 1986"/>
                  <a:gd name="T43" fmla="*/ 897 h 2040"/>
                  <a:gd name="T44" fmla="*/ 869 w 1986"/>
                  <a:gd name="T45" fmla="*/ 1220 h 2040"/>
                  <a:gd name="T46" fmla="*/ 1573 w 1986"/>
                  <a:gd name="T47" fmla="*/ 1246 h 2040"/>
                  <a:gd name="T48" fmla="*/ 877 w 1986"/>
                  <a:gd name="T49" fmla="*/ 1343 h 2040"/>
                  <a:gd name="T50" fmla="*/ 1516 w 1986"/>
                  <a:gd name="T51" fmla="*/ 1368 h 2040"/>
                  <a:gd name="T52" fmla="*/ 877 w 1986"/>
                  <a:gd name="T53" fmla="*/ 1432 h 2040"/>
                  <a:gd name="T54" fmla="*/ 1475 w 1986"/>
                  <a:gd name="T55" fmla="*/ 1458 h 2040"/>
                  <a:gd name="T56" fmla="*/ 877 w 1986"/>
                  <a:gd name="T57" fmla="*/ 1522 h 2040"/>
                  <a:gd name="T58" fmla="*/ 1434 w 1986"/>
                  <a:gd name="T59" fmla="*/ 1547 h 2040"/>
                  <a:gd name="T60" fmla="*/ 877 w 1986"/>
                  <a:gd name="T61" fmla="*/ 1611 h 2040"/>
                  <a:gd name="T62" fmla="*/ 1392 w 1986"/>
                  <a:gd name="T63" fmla="*/ 1636 h 2040"/>
                  <a:gd name="T64" fmla="*/ 877 w 1986"/>
                  <a:gd name="T65" fmla="*/ 469 h 2040"/>
                  <a:gd name="T66" fmla="*/ 1900 w 1986"/>
                  <a:gd name="T67" fmla="*/ 494 h 2040"/>
                  <a:gd name="T68" fmla="*/ 877 w 1986"/>
                  <a:gd name="T69" fmla="*/ 469 h 2040"/>
                  <a:gd name="T70" fmla="*/ 894 w 1986"/>
                  <a:gd name="T71" fmla="*/ 97 h 2040"/>
                  <a:gd name="T72" fmla="*/ 1858 w 1986"/>
                  <a:gd name="T73" fmla="*/ 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6" h="2040">
                    <a:moveTo>
                      <a:pt x="1205" y="2040"/>
                    </a:moveTo>
                    <a:lnTo>
                      <a:pt x="0" y="2040"/>
                    </a:lnTo>
                    <a:lnTo>
                      <a:pt x="166" y="1680"/>
                    </a:lnTo>
                    <a:lnTo>
                      <a:pt x="675" y="1680"/>
                    </a:lnTo>
                    <a:cubicBezTo>
                      <a:pt x="689" y="1680"/>
                      <a:pt x="701" y="1668"/>
                      <a:pt x="701" y="1654"/>
                    </a:cubicBezTo>
                    <a:lnTo>
                      <a:pt x="701" y="1358"/>
                    </a:lnTo>
                    <a:cubicBezTo>
                      <a:pt x="701" y="1343"/>
                      <a:pt x="689" y="1331"/>
                      <a:pt x="675" y="1331"/>
                    </a:cubicBezTo>
                    <a:lnTo>
                      <a:pt x="326" y="1331"/>
                    </a:lnTo>
                    <a:lnTo>
                      <a:pt x="392" y="1188"/>
                    </a:lnTo>
                    <a:lnTo>
                      <a:pt x="697" y="1188"/>
                    </a:lnTo>
                    <a:lnTo>
                      <a:pt x="697" y="1163"/>
                    </a:lnTo>
                    <a:lnTo>
                      <a:pt x="404" y="1163"/>
                    </a:lnTo>
                    <a:lnTo>
                      <a:pt x="433" y="1099"/>
                    </a:lnTo>
                    <a:lnTo>
                      <a:pt x="697" y="1099"/>
                    </a:lnTo>
                    <a:lnTo>
                      <a:pt x="697" y="1074"/>
                    </a:lnTo>
                    <a:lnTo>
                      <a:pt x="445" y="1074"/>
                    </a:lnTo>
                    <a:lnTo>
                      <a:pt x="474" y="1010"/>
                    </a:lnTo>
                    <a:lnTo>
                      <a:pt x="697" y="1010"/>
                    </a:lnTo>
                    <a:lnTo>
                      <a:pt x="697" y="985"/>
                    </a:lnTo>
                    <a:lnTo>
                      <a:pt x="486" y="985"/>
                    </a:lnTo>
                    <a:lnTo>
                      <a:pt x="515" y="921"/>
                    </a:lnTo>
                    <a:lnTo>
                      <a:pt x="697" y="921"/>
                    </a:lnTo>
                    <a:lnTo>
                      <a:pt x="697" y="896"/>
                    </a:lnTo>
                    <a:lnTo>
                      <a:pt x="527" y="896"/>
                    </a:lnTo>
                    <a:lnTo>
                      <a:pt x="568" y="806"/>
                    </a:lnTo>
                    <a:lnTo>
                      <a:pt x="675" y="806"/>
                    </a:lnTo>
                    <a:cubicBezTo>
                      <a:pt x="689" y="806"/>
                      <a:pt x="701" y="794"/>
                      <a:pt x="701" y="779"/>
                    </a:cubicBezTo>
                    <a:lnTo>
                      <a:pt x="701" y="516"/>
                    </a:lnTo>
                    <a:lnTo>
                      <a:pt x="776" y="355"/>
                    </a:lnTo>
                    <a:lnTo>
                      <a:pt x="1986" y="355"/>
                    </a:lnTo>
                    <a:lnTo>
                      <a:pt x="1892" y="558"/>
                    </a:lnTo>
                    <a:lnTo>
                      <a:pt x="877" y="558"/>
                    </a:lnTo>
                    <a:lnTo>
                      <a:pt x="877" y="583"/>
                    </a:lnTo>
                    <a:lnTo>
                      <a:pt x="1880" y="583"/>
                    </a:lnTo>
                    <a:lnTo>
                      <a:pt x="1851" y="647"/>
                    </a:lnTo>
                    <a:lnTo>
                      <a:pt x="877" y="647"/>
                    </a:lnTo>
                    <a:lnTo>
                      <a:pt x="877" y="672"/>
                    </a:lnTo>
                    <a:lnTo>
                      <a:pt x="1839" y="672"/>
                    </a:lnTo>
                    <a:lnTo>
                      <a:pt x="1809" y="736"/>
                    </a:lnTo>
                    <a:lnTo>
                      <a:pt x="877" y="736"/>
                    </a:lnTo>
                    <a:lnTo>
                      <a:pt x="877" y="761"/>
                    </a:lnTo>
                    <a:lnTo>
                      <a:pt x="1798" y="761"/>
                    </a:lnTo>
                    <a:lnTo>
                      <a:pt x="1735" y="897"/>
                    </a:lnTo>
                    <a:lnTo>
                      <a:pt x="896" y="897"/>
                    </a:lnTo>
                    <a:cubicBezTo>
                      <a:pt x="881" y="897"/>
                      <a:pt x="869" y="909"/>
                      <a:pt x="869" y="924"/>
                    </a:cubicBezTo>
                    <a:lnTo>
                      <a:pt x="869" y="1220"/>
                    </a:lnTo>
                    <a:cubicBezTo>
                      <a:pt x="869" y="1234"/>
                      <a:pt x="881" y="1246"/>
                      <a:pt x="896" y="1246"/>
                    </a:cubicBezTo>
                    <a:lnTo>
                      <a:pt x="1573" y="1246"/>
                    </a:lnTo>
                    <a:lnTo>
                      <a:pt x="1528" y="1343"/>
                    </a:lnTo>
                    <a:lnTo>
                      <a:pt x="877" y="1343"/>
                    </a:lnTo>
                    <a:lnTo>
                      <a:pt x="877" y="1368"/>
                    </a:lnTo>
                    <a:lnTo>
                      <a:pt x="1516" y="1368"/>
                    </a:lnTo>
                    <a:lnTo>
                      <a:pt x="1486" y="1432"/>
                    </a:lnTo>
                    <a:lnTo>
                      <a:pt x="877" y="1432"/>
                    </a:lnTo>
                    <a:lnTo>
                      <a:pt x="877" y="1458"/>
                    </a:lnTo>
                    <a:lnTo>
                      <a:pt x="1475" y="1458"/>
                    </a:lnTo>
                    <a:lnTo>
                      <a:pt x="1445" y="1522"/>
                    </a:lnTo>
                    <a:lnTo>
                      <a:pt x="877" y="1522"/>
                    </a:lnTo>
                    <a:lnTo>
                      <a:pt x="877" y="1547"/>
                    </a:lnTo>
                    <a:lnTo>
                      <a:pt x="1434" y="1547"/>
                    </a:lnTo>
                    <a:lnTo>
                      <a:pt x="1404" y="1611"/>
                    </a:lnTo>
                    <a:lnTo>
                      <a:pt x="877" y="1611"/>
                    </a:lnTo>
                    <a:lnTo>
                      <a:pt x="877" y="1636"/>
                    </a:lnTo>
                    <a:lnTo>
                      <a:pt x="1392" y="1636"/>
                    </a:lnTo>
                    <a:lnTo>
                      <a:pt x="1205" y="2040"/>
                    </a:lnTo>
                    <a:moveTo>
                      <a:pt x="877" y="469"/>
                    </a:moveTo>
                    <a:lnTo>
                      <a:pt x="877" y="494"/>
                    </a:lnTo>
                    <a:lnTo>
                      <a:pt x="1900" y="494"/>
                    </a:lnTo>
                    <a:lnTo>
                      <a:pt x="1900" y="469"/>
                    </a:lnTo>
                    <a:lnTo>
                      <a:pt x="877" y="469"/>
                    </a:lnTo>
                    <a:close/>
                    <a:moveTo>
                      <a:pt x="1932" y="97"/>
                    </a:moveTo>
                    <a:lnTo>
                      <a:pt x="894" y="97"/>
                    </a:lnTo>
                    <a:lnTo>
                      <a:pt x="938" y="0"/>
                    </a:lnTo>
                    <a:lnTo>
                      <a:pt x="1858" y="0"/>
                    </a:lnTo>
                    <a:cubicBezTo>
                      <a:pt x="1882" y="37"/>
                      <a:pt x="1908" y="69"/>
                      <a:pt x="1932" y="9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3" name="Freeform 36"/>
              <p:cNvSpPr/>
              <p:nvPr/>
            </p:nvSpPr>
            <p:spPr bwMode="auto">
              <a:xfrm>
                <a:off x="5223" y="3838"/>
                <a:ext cx="579" cy="2"/>
              </a:xfrm>
              <a:custGeom>
                <a:avLst/>
                <a:gdLst>
                  <a:gd name="T0" fmla="*/ 578 w 579"/>
                  <a:gd name="T1" fmla="*/ 2 h 2"/>
                  <a:gd name="T2" fmla="*/ 0 w 579"/>
                  <a:gd name="T3" fmla="*/ 2 h 2"/>
                  <a:gd name="T4" fmla="*/ 1 w 579"/>
                  <a:gd name="T5" fmla="*/ 0 h 2"/>
                  <a:gd name="T6" fmla="*/ 579 w 579"/>
                  <a:gd name="T7" fmla="*/ 0 h 2"/>
                  <a:gd name="T8" fmla="*/ 578 w 579"/>
                  <a:gd name="T9" fmla="*/ 2 h 2"/>
                </a:gdLst>
                <a:ahLst/>
                <a:cxnLst>
                  <a:cxn ang="0">
                    <a:pos x="T0" y="T1"/>
                  </a:cxn>
                  <a:cxn ang="0">
                    <a:pos x="T2" y="T3"/>
                  </a:cxn>
                  <a:cxn ang="0">
                    <a:pos x="T4" y="T5"/>
                  </a:cxn>
                  <a:cxn ang="0">
                    <a:pos x="T6" y="T7"/>
                  </a:cxn>
                  <a:cxn ang="0">
                    <a:pos x="T8" y="T9"/>
                  </a:cxn>
                </a:cxnLst>
                <a:rect l="0" t="0" r="r" b="b"/>
                <a:pathLst>
                  <a:path w="579" h="2">
                    <a:moveTo>
                      <a:pt x="578" y="2"/>
                    </a:moveTo>
                    <a:lnTo>
                      <a:pt x="0" y="2"/>
                    </a:lnTo>
                    <a:lnTo>
                      <a:pt x="1" y="0"/>
                    </a:lnTo>
                    <a:lnTo>
                      <a:pt x="579" y="0"/>
                    </a:lnTo>
                    <a:lnTo>
                      <a:pt x="578" y="2"/>
                    </a:lnTo>
                    <a:close/>
                  </a:path>
                </a:pathLst>
              </a:custGeom>
              <a:solidFill>
                <a:srgbClr val="C0BBD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4" name="Freeform 37"/>
              <p:cNvSpPr/>
              <p:nvPr/>
            </p:nvSpPr>
            <p:spPr bwMode="auto">
              <a:xfrm>
                <a:off x="5623" y="2846"/>
                <a:ext cx="612" cy="124"/>
              </a:xfrm>
              <a:custGeom>
                <a:avLst/>
                <a:gdLst>
                  <a:gd name="T0" fmla="*/ 1210 w 1275"/>
                  <a:gd name="T1" fmla="*/ 258 h 258"/>
                  <a:gd name="T2" fmla="*/ 0 w 1275"/>
                  <a:gd name="T3" fmla="*/ 258 h 258"/>
                  <a:gd name="T4" fmla="*/ 118 w 1275"/>
                  <a:gd name="T5" fmla="*/ 0 h 258"/>
                  <a:gd name="T6" fmla="*/ 1156 w 1275"/>
                  <a:gd name="T7" fmla="*/ 0 h 258"/>
                  <a:gd name="T8" fmla="*/ 1275 w 1275"/>
                  <a:gd name="T9" fmla="*/ 117 h 258"/>
                  <a:gd name="T10" fmla="*/ 1210 w 1275"/>
                  <a:gd name="T11" fmla="*/ 258 h 258"/>
                </a:gdLst>
                <a:ahLst/>
                <a:cxnLst>
                  <a:cxn ang="0">
                    <a:pos x="T0" y="T1"/>
                  </a:cxn>
                  <a:cxn ang="0">
                    <a:pos x="T2" y="T3"/>
                  </a:cxn>
                  <a:cxn ang="0">
                    <a:pos x="T4" y="T5"/>
                  </a:cxn>
                  <a:cxn ang="0">
                    <a:pos x="T6" y="T7"/>
                  </a:cxn>
                  <a:cxn ang="0">
                    <a:pos x="T8" y="T9"/>
                  </a:cxn>
                  <a:cxn ang="0">
                    <a:pos x="T10" y="T11"/>
                  </a:cxn>
                </a:cxnLst>
                <a:rect l="0" t="0" r="r" b="b"/>
                <a:pathLst>
                  <a:path w="1275" h="258">
                    <a:moveTo>
                      <a:pt x="1210" y="258"/>
                    </a:moveTo>
                    <a:lnTo>
                      <a:pt x="0" y="258"/>
                    </a:lnTo>
                    <a:lnTo>
                      <a:pt x="118" y="0"/>
                    </a:lnTo>
                    <a:lnTo>
                      <a:pt x="1156" y="0"/>
                    </a:lnTo>
                    <a:cubicBezTo>
                      <a:pt x="1200" y="51"/>
                      <a:pt x="1242" y="89"/>
                      <a:pt x="1275" y="117"/>
                    </a:cubicBezTo>
                    <a:lnTo>
                      <a:pt x="1210" y="258"/>
                    </a:lnTo>
                    <a:close/>
                  </a:path>
                </a:pathLst>
              </a:custGeom>
              <a:solidFill>
                <a:srgbClr val="94AEE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5" name="Freeform 38"/>
              <p:cNvSpPr/>
              <p:nvPr/>
            </p:nvSpPr>
            <p:spPr bwMode="auto">
              <a:xfrm>
                <a:off x="5523" y="3048"/>
                <a:ext cx="64" cy="139"/>
              </a:xfrm>
              <a:custGeom>
                <a:avLst/>
                <a:gdLst>
                  <a:gd name="T0" fmla="*/ 107 w 133"/>
                  <a:gd name="T1" fmla="*/ 290 h 290"/>
                  <a:gd name="T2" fmla="*/ 0 w 133"/>
                  <a:gd name="T3" fmla="*/ 290 h 290"/>
                  <a:gd name="T4" fmla="*/ 133 w 133"/>
                  <a:gd name="T5" fmla="*/ 0 h 290"/>
                  <a:gd name="T6" fmla="*/ 133 w 133"/>
                  <a:gd name="T7" fmla="*/ 263 h 290"/>
                  <a:gd name="T8" fmla="*/ 107 w 133"/>
                  <a:gd name="T9" fmla="*/ 290 h 290"/>
                </a:gdLst>
                <a:ahLst/>
                <a:cxnLst>
                  <a:cxn ang="0">
                    <a:pos x="T0" y="T1"/>
                  </a:cxn>
                  <a:cxn ang="0">
                    <a:pos x="T2" y="T3"/>
                  </a:cxn>
                  <a:cxn ang="0">
                    <a:pos x="T4" y="T5"/>
                  </a:cxn>
                  <a:cxn ang="0">
                    <a:pos x="T6" y="T7"/>
                  </a:cxn>
                  <a:cxn ang="0">
                    <a:pos x="T8" y="T9"/>
                  </a:cxn>
                </a:cxnLst>
                <a:rect l="0" t="0" r="r" b="b"/>
                <a:pathLst>
                  <a:path w="133" h="290">
                    <a:moveTo>
                      <a:pt x="107" y="290"/>
                    </a:moveTo>
                    <a:lnTo>
                      <a:pt x="0" y="290"/>
                    </a:lnTo>
                    <a:lnTo>
                      <a:pt x="133" y="0"/>
                    </a:lnTo>
                    <a:lnTo>
                      <a:pt x="133" y="263"/>
                    </a:lnTo>
                    <a:cubicBezTo>
                      <a:pt x="133" y="278"/>
                      <a:pt x="121" y="290"/>
                      <a:pt x="107" y="290"/>
                    </a:cubicBezTo>
                    <a:close/>
                  </a:path>
                </a:pathLst>
              </a:custGeom>
              <a:solidFill>
                <a:srgbClr val="3F4AA6"/>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6" name="Freeform 39"/>
              <p:cNvSpPr/>
              <p:nvPr/>
            </p:nvSpPr>
            <p:spPr bwMode="auto">
              <a:xfrm>
                <a:off x="5668" y="3231"/>
                <a:ext cx="415" cy="167"/>
              </a:xfrm>
              <a:custGeom>
                <a:avLst/>
                <a:gdLst>
                  <a:gd name="T0" fmla="*/ 704 w 866"/>
                  <a:gd name="T1" fmla="*/ 349 h 349"/>
                  <a:gd name="T2" fmla="*/ 27 w 866"/>
                  <a:gd name="T3" fmla="*/ 349 h 349"/>
                  <a:gd name="T4" fmla="*/ 0 w 866"/>
                  <a:gd name="T5" fmla="*/ 323 h 349"/>
                  <a:gd name="T6" fmla="*/ 0 w 866"/>
                  <a:gd name="T7" fmla="*/ 27 h 349"/>
                  <a:gd name="T8" fmla="*/ 27 w 866"/>
                  <a:gd name="T9" fmla="*/ 0 h 349"/>
                  <a:gd name="T10" fmla="*/ 866 w 866"/>
                  <a:gd name="T11" fmla="*/ 0 h 349"/>
                  <a:gd name="T12" fmla="*/ 704 w 866"/>
                  <a:gd name="T13" fmla="*/ 349 h 349"/>
                </a:gdLst>
                <a:ahLst/>
                <a:cxnLst>
                  <a:cxn ang="0">
                    <a:pos x="T0" y="T1"/>
                  </a:cxn>
                  <a:cxn ang="0">
                    <a:pos x="T2" y="T3"/>
                  </a:cxn>
                  <a:cxn ang="0">
                    <a:pos x="T4" y="T5"/>
                  </a:cxn>
                  <a:cxn ang="0">
                    <a:pos x="T6" y="T7"/>
                  </a:cxn>
                  <a:cxn ang="0">
                    <a:pos x="T8" y="T9"/>
                  </a:cxn>
                  <a:cxn ang="0">
                    <a:pos x="T10" y="T11"/>
                  </a:cxn>
                  <a:cxn ang="0">
                    <a:pos x="T12" y="T13"/>
                  </a:cxn>
                </a:cxnLst>
                <a:rect l="0" t="0" r="r" b="b"/>
                <a:pathLst>
                  <a:path w="866" h="349">
                    <a:moveTo>
                      <a:pt x="704" y="349"/>
                    </a:moveTo>
                    <a:lnTo>
                      <a:pt x="27" y="349"/>
                    </a:lnTo>
                    <a:cubicBezTo>
                      <a:pt x="12" y="349"/>
                      <a:pt x="0" y="337"/>
                      <a:pt x="0" y="323"/>
                    </a:cubicBezTo>
                    <a:lnTo>
                      <a:pt x="0" y="27"/>
                    </a:lnTo>
                    <a:cubicBezTo>
                      <a:pt x="0" y="12"/>
                      <a:pt x="12" y="0"/>
                      <a:pt x="27" y="0"/>
                    </a:cubicBezTo>
                    <a:lnTo>
                      <a:pt x="866" y="0"/>
                    </a:lnTo>
                    <a:lnTo>
                      <a:pt x="704" y="349"/>
                    </a:lnTo>
                    <a:close/>
                  </a:path>
                </a:pathLst>
              </a:custGeom>
              <a:solidFill>
                <a:srgbClr val="82B69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7" name="Freeform 40"/>
              <p:cNvSpPr/>
              <p:nvPr/>
            </p:nvSpPr>
            <p:spPr bwMode="auto">
              <a:xfrm>
                <a:off x="5672" y="3153"/>
                <a:ext cx="447" cy="12"/>
              </a:xfrm>
              <a:custGeom>
                <a:avLst/>
                <a:gdLst>
                  <a:gd name="T0" fmla="*/ 442 w 447"/>
                  <a:gd name="T1" fmla="*/ 12 h 12"/>
                  <a:gd name="T2" fmla="*/ 0 w 447"/>
                  <a:gd name="T3" fmla="*/ 12 h 12"/>
                  <a:gd name="T4" fmla="*/ 0 w 447"/>
                  <a:gd name="T5" fmla="*/ 0 h 12"/>
                  <a:gd name="T6" fmla="*/ 447 w 447"/>
                  <a:gd name="T7" fmla="*/ 0 h 12"/>
                  <a:gd name="T8" fmla="*/ 442 w 447"/>
                  <a:gd name="T9" fmla="*/ 12 h 12"/>
                </a:gdLst>
                <a:ahLst/>
                <a:cxnLst>
                  <a:cxn ang="0">
                    <a:pos x="T0" y="T1"/>
                  </a:cxn>
                  <a:cxn ang="0">
                    <a:pos x="T2" y="T3"/>
                  </a:cxn>
                  <a:cxn ang="0">
                    <a:pos x="T4" y="T5"/>
                  </a:cxn>
                  <a:cxn ang="0">
                    <a:pos x="T6" y="T7"/>
                  </a:cxn>
                  <a:cxn ang="0">
                    <a:pos x="T8" y="T9"/>
                  </a:cxn>
                </a:cxnLst>
                <a:rect l="0" t="0" r="r" b="b"/>
                <a:pathLst>
                  <a:path w="447" h="12">
                    <a:moveTo>
                      <a:pt x="442" y="12"/>
                    </a:moveTo>
                    <a:lnTo>
                      <a:pt x="0" y="12"/>
                    </a:lnTo>
                    <a:lnTo>
                      <a:pt x="0" y="0"/>
                    </a:lnTo>
                    <a:lnTo>
                      <a:pt x="447" y="0"/>
                    </a:lnTo>
                    <a:lnTo>
                      <a:pt x="442" y="12"/>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8" name="Freeform 41"/>
              <p:cNvSpPr/>
              <p:nvPr/>
            </p:nvSpPr>
            <p:spPr bwMode="auto">
              <a:xfrm>
                <a:off x="5672" y="3111"/>
                <a:ext cx="467" cy="12"/>
              </a:xfrm>
              <a:custGeom>
                <a:avLst/>
                <a:gdLst>
                  <a:gd name="T0" fmla="*/ 461 w 467"/>
                  <a:gd name="T1" fmla="*/ 12 h 12"/>
                  <a:gd name="T2" fmla="*/ 0 w 467"/>
                  <a:gd name="T3" fmla="*/ 12 h 12"/>
                  <a:gd name="T4" fmla="*/ 0 w 467"/>
                  <a:gd name="T5" fmla="*/ 0 h 12"/>
                  <a:gd name="T6" fmla="*/ 467 w 467"/>
                  <a:gd name="T7" fmla="*/ 0 h 12"/>
                  <a:gd name="T8" fmla="*/ 461 w 467"/>
                  <a:gd name="T9" fmla="*/ 12 h 12"/>
                </a:gdLst>
                <a:ahLst/>
                <a:cxnLst>
                  <a:cxn ang="0">
                    <a:pos x="T0" y="T1"/>
                  </a:cxn>
                  <a:cxn ang="0">
                    <a:pos x="T2" y="T3"/>
                  </a:cxn>
                  <a:cxn ang="0">
                    <a:pos x="T4" y="T5"/>
                  </a:cxn>
                  <a:cxn ang="0">
                    <a:pos x="T6" y="T7"/>
                  </a:cxn>
                  <a:cxn ang="0">
                    <a:pos x="T8" y="T9"/>
                  </a:cxn>
                </a:cxnLst>
                <a:rect l="0" t="0" r="r" b="b"/>
                <a:pathLst>
                  <a:path w="467" h="12">
                    <a:moveTo>
                      <a:pt x="461" y="12"/>
                    </a:moveTo>
                    <a:lnTo>
                      <a:pt x="0" y="12"/>
                    </a:lnTo>
                    <a:lnTo>
                      <a:pt x="0" y="0"/>
                    </a:lnTo>
                    <a:lnTo>
                      <a:pt x="467" y="0"/>
                    </a:lnTo>
                    <a:lnTo>
                      <a:pt x="461" y="12"/>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9" name="Freeform 42"/>
              <p:cNvSpPr/>
              <p:nvPr/>
            </p:nvSpPr>
            <p:spPr bwMode="auto">
              <a:xfrm>
                <a:off x="5672" y="3068"/>
                <a:ext cx="487" cy="12"/>
              </a:xfrm>
              <a:custGeom>
                <a:avLst/>
                <a:gdLst>
                  <a:gd name="T0" fmla="*/ 481 w 487"/>
                  <a:gd name="T1" fmla="*/ 12 h 12"/>
                  <a:gd name="T2" fmla="*/ 0 w 487"/>
                  <a:gd name="T3" fmla="*/ 12 h 12"/>
                  <a:gd name="T4" fmla="*/ 0 w 487"/>
                  <a:gd name="T5" fmla="*/ 0 h 12"/>
                  <a:gd name="T6" fmla="*/ 487 w 487"/>
                  <a:gd name="T7" fmla="*/ 0 h 12"/>
                  <a:gd name="T8" fmla="*/ 481 w 487"/>
                  <a:gd name="T9" fmla="*/ 12 h 12"/>
                </a:gdLst>
                <a:ahLst/>
                <a:cxnLst>
                  <a:cxn ang="0">
                    <a:pos x="T0" y="T1"/>
                  </a:cxn>
                  <a:cxn ang="0">
                    <a:pos x="T2" y="T3"/>
                  </a:cxn>
                  <a:cxn ang="0">
                    <a:pos x="T4" y="T5"/>
                  </a:cxn>
                  <a:cxn ang="0">
                    <a:pos x="T6" y="T7"/>
                  </a:cxn>
                  <a:cxn ang="0">
                    <a:pos x="T8" y="T9"/>
                  </a:cxn>
                </a:cxnLst>
                <a:rect l="0" t="0" r="r" b="b"/>
                <a:pathLst>
                  <a:path w="487" h="12">
                    <a:moveTo>
                      <a:pt x="481" y="12"/>
                    </a:moveTo>
                    <a:lnTo>
                      <a:pt x="0" y="12"/>
                    </a:lnTo>
                    <a:lnTo>
                      <a:pt x="0" y="0"/>
                    </a:lnTo>
                    <a:lnTo>
                      <a:pt x="487" y="0"/>
                    </a:lnTo>
                    <a:lnTo>
                      <a:pt x="481" y="12"/>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0" name="Rectangle 43"/>
              <p:cNvSpPr>
                <a:spLocks noChangeArrowheads="1"/>
              </p:cNvSpPr>
              <p:nvPr/>
            </p:nvSpPr>
            <p:spPr bwMode="auto">
              <a:xfrm>
                <a:off x="5672" y="3025"/>
                <a:ext cx="491" cy="12"/>
              </a:xfrm>
              <a:prstGeom prst="rect">
                <a:avLst/>
              </a:prstGeom>
              <a:solidFill>
                <a:srgbClr val="2733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21" name="Freeform 44"/>
              <p:cNvSpPr/>
              <p:nvPr/>
            </p:nvSpPr>
            <p:spPr bwMode="auto">
              <a:xfrm>
                <a:off x="5330" y="3439"/>
                <a:ext cx="257" cy="167"/>
              </a:xfrm>
              <a:custGeom>
                <a:avLst/>
                <a:gdLst>
                  <a:gd name="T0" fmla="*/ 509 w 535"/>
                  <a:gd name="T1" fmla="*/ 349 h 349"/>
                  <a:gd name="T2" fmla="*/ 0 w 535"/>
                  <a:gd name="T3" fmla="*/ 349 h 349"/>
                  <a:gd name="T4" fmla="*/ 160 w 535"/>
                  <a:gd name="T5" fmla="*/ 0 h 349"/>
                  <a:gd name="T6" fmla="*/ 509 w 535"/>
                  <a:gd name="T7" fmla="*/ 0 h 349"/>
                  <a:gd name="T8" fmla="*/ 535 w 535"/>
                  <a:gd name="T9" fmla="*/ 27 h 349"/>
                  <a:gd name="T10" fmla="*/ 535 w 535"/>
                  <a:gd name="T11" fmla="*/ 323 h 349"/>
                  <a:gd name="T12" fmla="*/ 509 w 535"/>
                  <a:gd name="T13" fmla="*/ 349 h 349"/>
                </a:gdLst>
                <a:ahLst/>
                <a:cxnLst>
                  <a:cxn ang="0">
                    <a:pos x="T0" y="T1"/>
                  </a:cxn>
                  <a:cxn ang="0">
                    <a:pos x="T2" y="T3"/>
                  </a:cxn>
                  <a:cxn ang="0">
                    <a:pos x="T4" y="T5"/>
                  </a:cxn>
                  <a:cxn ang="0">
                    <a:pos x="T6" y="T7"/>
                  </a:cxn>
                  <a:cxn ang="0">
                    <a:pos x="T8" y="T9"/>
                  </a:cxn>
                  <a:cxn ang="0">
                    <a:pos x="T10" y="T11"/>
                  </a:cxn>
                  <a:cxn ang="0">
                    <a:pos x="T12" y="T13"/>
                  </a:cxn>
                </a:cxnLst>
                <a:rect l="0" t="0" r="r" b="b"/>
                <a:pathLst>
                  <a:path w="535" h="349">
                    <a:moveTo>
                      <a:pt x="509" y="349"/>
                    </a:moveTo>
                    <a:lnTo>
                      <a:pt x="0" y="349"/>
                    </a:lnTo>
                    <a:lnTo>
                      <a:pt x="160" y="0"/>
                    </a:lnTo>
                    <a:lnTo>
                      <a:pt x="509" y="0"/>
                    </a:lnTo>
                    <a:cubicBezTo>
                      <a:pt x="523" y="0"/>
                      <a:pt x="535" y="12"/>
                      <a:pt x="535" y="27"/>
                    </a:cubicBezTo>
                    <a:lnTo>
                      <a:pt x="535" y="323"/>
                    </a:lnTo>
                    <a:cubicBezTo>
                      <a:pt x="535" y="337"/>
                      <a:pt x="523" y="349"/>
                      <a:pt x="509" y="349"/>
                    </a:cubicBezTo>
                    <a:close/>
                  </a:path>
                </a:pathLst>
              </a:custGeom>
              <a:solidFill>
                <a:srgbClr val="F15359"/>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2" name="Freeform 45"/>
              <p:cNvSpPr/>
              <p:nvPr/>
            </p:nvSpPr>
            <p:spPr bwMode="auto">
              <a:xfrm>
                <a:off x="5672" y="3573"/>
                <a:ext cx="253" cy="12"/>
              </a:xfrm>
              <a:custGeom>
                <a:avLst/>
                <a:gdLst>
                  <a:gd name="T0" fmla="*/ 247 w 253"/>
                  <a:gd name="T1" fmla="*/ 12 h 12"/>
                  <a:gd name="T2" fmla="*/ 0 w 253"/>
                  <a:gd name="T3" fmla="*/ 12 h 12"/>
                  <a:gd name="T4" fmla="*/ 0 w 253"/>
                  <a:gd name="T5" fmla="*/ 0 h 12"/>
                  <a:gd name="T6" fmla="*/ 253 w 253"/>
                  <a:gd name="T7" fmla="*/ 0 h 12"/>
                  <a:gd name="T8" fmla="*/ 247 w 253"/>
                  <a:gd name="T9" fmla="*/ 12 h 12"/>
                </a:gdLst>
                <a:ahLst/>
                <a:cxnLst>
                  <a:cxn ang="0">
                    <a:pos x="T0" y="T1"/>
                  </a:cxn>
                  <a:cxn ang="0">
                    <a:pos x="T2" y="T3"/>
                  </a:cxn>
                  <a:cxn ang="0">
                    <a:pos x="T4" y="T5"/>
                  </a:cxn>
                  <a:cxn ang="0">
                    <a:pos x="T6" y="T7"/>
                  </a:cxn>
                  <a:cxn ang="0">
                    <a:pos x="T8" y="T9"/>
                  </a:cxn>
                </a:cxnLst>
                <a:rect l="0" t="0" r="r" b="b"/>
                <a:pathLst>
                  <a:path w="253" h="12">
                    <a:moveTo>
                      <a:pt x="247" y="12"/>
                    </a:moveTo>
                    <a:lnTo>
                      <a:pt x="0" y="12"/>
                    </a:lnTo>
                    <a:lnTo>
                      <a:pt x="0" y="0"/>
                    </a:lnTo>
                    <a:lnTo>
                      <a:pt x="253" y="0"/>
                    </a:lnTo>
                    <a:lnTo>
                      <a:pt x="247" y="12"/>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3" name="Freeform 46"/>
              <p:cNvSpPr/>
              <p:nvPr/>
            </p:nvSpPr>
            <p:spPr bwMode="auto">
              <a:xfrm>
                <a:off x="5672" y="3531"/>
                <a:ext cx="272" cy="12"/>
              </a:xfrm>
              <a:custGeom>
                <a:avLst/>
                <a:gdLst>
                  <a:gd name="T0" fmla="*/ 267 w 272"/>
                  <a:gd name="T1" fmla="*/ 12 h 12"/>
                  <a:gd name="T2" fmla="*/ 0 w 272"/>
                  <a:gd name="T3" fmla="*/ 12 h 12"/>
                  <a:gd name="T4" fmla="*/ 0 w 272"/>
                  <a:gd name="T5" fmla="*/ 0 h 12"/>
                  <a:gd name="T6" fmla="*/ 272 w 272"/>
                  <a:gd name="T7" fmla="*/ 0 h 12"/>
                  <a:gd name="T8" fmla="*/ 267 w 272"/>
                  <a:gd name="T9" fmla="*/ 12 h 12"/>
                </a:gdLst>
                <a:ahLst/>
                <a:cxnLst>
                  <a:cxn ang="0">
                    <a:pos x="T0" y="T1"/>
                  </a:cxn>
                  <a:cxn ang="0">
                    <a:pos x="T2" y="T3"/>
                  </a:cxn>
                  <a:cxn ang="0">
                    <a:pos x="T4" y="T5"/>
                  </a:cxn>
                  <a:cxn ang="0">
                    <a:pos x="T6" y="T7"/>
                  </a:cxn>
                  <a:cxn ang="0">
                    <a:pos x="T8" y="T9"/>
                  </a:cxn>
                </a:cxnLst>
                <a:rect l="0" t="0" r="r" b="b"/>
                <a:pathLst>
                  <a:path w="272" h="12">
                    <a:moveTo>
                      <a:pt x="267" y="12"/>
                    </a:moveTo>
                    <a:lnTo>
                      <a:pt x="0" y="12"/>
                    </a:lnTo>
                    <a:lnTo>
                      <a:pt x="0" y="0"/>
                    </a:lnTo>
                    <a:lnTo>
                      <a:pt x="272" y="0"/>
                    </a:lnTo>
                    <a:lnTo>
                      <a:pt x="267" y="12"/>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4" name="Freeform 47"/>
              <p:cNvSpPr/>
              <p:nvPr/>
            </p:nvSpPr>
            <p:spPr bwMode="auto">
              <a:xfrm>
                <a:off x="5672" y="3487"/>
                <a:ext cx="292" cy="13"/>
              </a:xfrm>
              <a:custGeom>
                <a:avLst/>
                <a:gdLst>
                  <a:gd name="T0" fmla="*/ 287 w 292"/>
                  <a:gd name="T1" fmla="*/ 13 h 13"/>
                  <a:gd name="T2" fmla="*/ 0 w 292"/>
                  <a:gd name="T3" fmla="*/ 13 h 13"/>
                  <a:gd name="T4" fmla="*/ 0 w 292"/>
                  <a:gd name="T5" fmla="*/ 0 h 13"/>
                  <a:gd name="T6" fmla="*/ 292 w 292"/>
                  <a:gd name="T7" fmla="*/ 0 h 13"/>
                  <a:gd name="T8" fmla="*/ 287 w 292"/>
                  <a:gd name="T9" fmla="*/ 13 h 13"/>
                </a:gdLst>
                <a:ahLst/>
                <a:cxnLst>
                  <a:cxn ang="0">
                    <a:pos x="T0" y="T1"/>
                  </a:cxn>
                  <a:cxn ang="0">
                    <a:pos x="T2" y="T3"/>
                  </a:cxn>
                  <a:cxn ang="0">
                    <a:pos x="T4" y="T5"/>
                  </a:cxn>
                  <a:cxn ang="0">
                    <a:pos x="T6" y="T7"/>
                  </a:cxn>
                  <a:cxn ang="0">
                    <a:pos x="T8" y="T9"/>
                  </a:cxn>
                </a:cxnLst>
                <a:rect l="0" t="0" r="r" b="b"/>
                <a:pathLst>
                  <a:path w="292" h="13">
                    <a:moveTo>
                      <a:pt x="287" y="13"/>
                    </a:moveTo>
                    <a:lnTo>
                      <a:pt x="0" y="13"/>
                    </a:lnTo>
                    <a:lnTo>
                      <a:pt x="0" y="0"/>
                    </a:lnTo>
                    <a:lnTo>
                      <a:pt x="292" y="0"/>
                    </a:lnTo>
                    <a:lnTo>
                      <a:pt x="287" y="13"/>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5" name="Freeform 48"/>
              <p:cNvSpPr/>
              <p:nvPr/>
            </p:nvSpPr>
            <p:spPr bwMode="auto">
              <a:xfrm>
                <a:off x="5672" y="3445"/>
                <a:ext cx="312" cy="12"/>
              </a:xfrm>
              <a:custGeom>
                <a:avLst/>
                <a:gdLst>
                  <a:gd name="T0" fmla="*/ 306 w 312"/>
                  <a:gd name="T1" fmla="*/ 12 h 12"/>
                  <a:gd name="T2" fmla="*/ 0 w 312"/>
                  <a:gd name="T3" fmla="*/ 12 h 12"/>
                  <a:gd name="T4" fmla="*/ 0 w 312"/>
                  <a:gd name="T5" fmla="*/ 0 h 12"/>
                  <a:gd name="T6" fmla="*/ 312 w 312"/>
                  <a:gd name="T7" fmla="*/ 0 h 12"/>
                  <a:gd name="T8" fmla="*/ 306 w 312"/>
                  <a:gd name="T9" fmla="*/ 12 h 12"/>
                </a:gdLst>
                <a:ahLst/>
                <a:cxnLst>
                  <a:cxn ang="0">
                    <a:pos x="T0" y="T1"/>
                  </a:cxn>
                  <a:cxn ang="0">
                    <a:pos x="T2" y="T3"/>
                  </a:cxn>
                  <a:cxn ang="0">
                    <a:pos x="T4" y="T5"/>
                  </a:cxn>
                  <a:cxn ang="0">
                    <a:pos x="T6" y="T7"/>
                  </a:cxn>
                  <a:cxn ang="0">
                    <a:pos x="T8" y="T9"/>
                  </a:cxn>
                </a:cxnLst>
                <a:rect l="0" t="0" r="r" b="b"/>
                <a:pathLst>
                  <a:path w="312" h="12">
                    <a:moveTo>
                      <a:pt x="306" y="12"/>
                    </a:moveTo>
                    <a:lnTo>
                      <a:pt x="0" y="12"/>
                    </a:lnTo>
                    <a:lnTo>
                      <a:pt x="0" y="0"/>
                    </a:lnTo>
                    <a:lnTo>
                      <a:pt x="312" y="0"/>
                    </a:lnTo>
                    <a:lnTo>
                      <a:pt x="306" y="12"/>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6" name="Freeform 49"/>
              <p:cNvSpPr/>
              <p:nvPr/>
            </p:nvSpPr>
            <p:spPr bwMode="auto">
              <a:xfrm>
                <a:off x="5439" y="3358"/>
                <a:ext cx="146" cy="12"/>
              </a:xfrm>
              <a:custGeom>
                <a:avLst/>
                <a:gdLst>
                  <a:gd name="T0" fmla="*/ 146 w 146"/>
                  <a:gd name="T1" fmla="*/ 12 h 12"/>
                  <a:gd name="T2" fmla="*/ 0 w 146"/>
                  <a:gd name="T3" fmla="*/ 12 h 12"/>
                  <a:gd name="T4" fmla="*/ 5 w 146"/>
                  <a:gd name="T5" fmla="*/ 0 h 12"/>
                  <a:gd name="T6" fmla="*/ 146 w 146"/>
                  <a:gd name="T7" fmla="*/ 0 h 12"/>
                  <a:gd name="T8" fmla="*/ 146 w 146"/>
                  <a:gd name="T9" fmla="*/ 12 h 12"/>
                </a:gdLst>
                <a:ahLst/>
                <a:cxnLst>
                  <a:cxn ang="0">
                    <a:pos x="T0" y="T1"/>
                  </a:cxn>
                  <a:cxn ang="0">
                    <a:pos x="T2" y="T3"/>
                  </a:cxn>
                  <a:cxn ang="0">
                    <a:pos x="T4" y="T5"/>
                  </a:cxn>
                  <a:cxn ang="0">
                    <a:pos x="T6" y="T7"/>
                  </a:cxn>
                  <a:cxn ang="0">
                    <a:pos x="T8" y="T9"/>
                  </a:cxn>
                </a:cxnLst>
                <a:rect l="0" t="0" r="r" b="b"/>
                <a:pathLst>
                  <a:path w="146" h="12">
                    <a:moveTo>
                      <a:pt x="146" y="12"/>
                    </a:moveTo>
                    <a:lnTo>
                      <a:pt x="0" y="12"/>
                    </a:lnTo>
                    <a:lnTo>
                      <a:pt x="5" y="0"/>
                    </a:lnTo>
                    <a:lnTo>
                      <a:pt x="146" y="0"/>
                    </a:lnTo>
                    <a:lnTo>
                      <a:pt x="146" y="12"/>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7" name="Freeform 50"/>
              <p:cNvSpPr/>
              <p:nvPr/>
            </p:nvSpPr>
            <p:spPr bwMode="auto">
              <a:xfrm>
                <a:off x="5458" y="3315"/>
                <a:ext cx="127" cy="12"/>
              </a:xfrm>
              <a:custGeom>
                <a:avLst/>
                <a:gdLst>
                  <a:gd name="T0" fmla="*/ 127 w 127"/>
                  <a:gd name="T1" fmla="*/ 12 h 12"/>
                  <a:gd name="T2" fmla="*/ 0 w 127"/>
                  <a:gd name="T3" fmla="*/ 12 h 12"/>
                  <a:gd name="T4" fmla="*/ 6 w 127"/>
                  <a:gd name="T5" fmla="*/ 0 h 12"/>
                  <a:gd name="T6" fmla="*/ 127 w 127"/>
                  <a:gd name="T7" fmla="*/ 0 h 12"/>
                  <a:gd name="T8" fmla="*/ 127 w 127"/>
                  <a:gd name="T9" fmla="*/ 12 h 12"/>
                </a:gdLst>
                <a:ahLst/>
                <a:cxnLst>
                  <a:cxn ang="0">
                    <a:pos x="T0" y="T1"/>
                  </a:cxn>
                  <a:cxn ang="0">
                    <a:pos x="T2" y="T3"/>
                  </a:cxn>
                  <a:cxn ang="0">
                    <a:pos x="T4" y="T5"/>
                  </a:cxn>
                  <a:cxn ang="0">
                    <a:pos x="T6" y="T7"/>
                  </a:cxn>
                  <a:cxn ang="0">
                    <a:pos x="T8" y="T9"/>
                  </a:cxn>
                </a:cxnLst>
                <a:rect l="0" t="0" r="r" b="b"/>
                <a:pathLst>
                  <a:path w="127" h="12">
                    <a:moveTo>
                      <a:pt x="127" y="12"/>
                    </a:moveTo>
                    <a:lnTo>
                      <a:pt x="0" y="12"/>
                    </a:lnTo>
                    <a:lnTo>
                      <a:pt x="6" y="0"/>
                    </a:lnTo>
                    <a:lnTo>
                      <a:pt x="127" y="0"/>
                    </a:lnTo>
                    <a:lnTo>
                      <a:pt x="127" y="12"/>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8" name="Freeform 51"/>
              <p:cNvSpPr/>
              <p:nvPr/>
            </p:nvSpPr>
            <p:spPr bwMode="auto">
              <a:xfrm>
                <a:off x="5478" y="3273"/>
                <a:ext cx="107" cy="12"/>
              </a:xfrm>
              <a:custGeom>
                <a:avLst/>
                <a:gdLst>
                  <a:gd name="T0" fmla="*/ 107 w 107"/>
                  <a:gd name="T1" fmla="*/ 12 h 12"/>
                  <a:gd name="T2" fmla="*/ 0 w 107"/>
                  <a:gd name="T3" fmla="*/ 12 h 12"/>
                  <a:gd name="T4" fmla="*/ 6 w 107"/>
                  <a:gd name="T5" fmla="*/ 0 h 12"/>
                  <a:gd name="T6" fmla="*/ 107 w 107"/>
                  <a:gd name="T7" fmla="*/ 0 h 12"/>
                  <a:gd name="T8" fmla="*/ 107 w 107"/>
                  <a:gd name="T9" fmla="*/ 12 h 12"/>
                </a:gdLst>
                <a:ahLst/>
                <a:cxnLst>
                  <a:cxn ang="0">
                    <a:pos x="T0" y="T1"/>
                  </a:cxn>
                  <a:cxn ang="0">
                    <a:pos x="T2" y="T3"/>
                  </a:cxn>
                  <a:cxn ang="0">
                    <a:pos x="T4" y="T5"/>
                  </a:cxn>
                  <a:cxn ang="0">
                    <a:pos x="T6" y="T7"/>
                  </a:cxn>
                  <a:cxn ang="0">
                    <a:pos x="T8" y="T9"/>
                  </a:cxn>
                </a:cxnLst>
                <a:rect l="0" t="0" r="r" b="b"/>
                <a:pathLst>
                  <a:path w="107" h="12">
                    <a:moveTo>
                      <a:pt x="107" y="12"/>
                    </a:moveTo>
                    <a:lnTo>
                      <a:pt x="0" y="12"/>
                    </a:lnTo>
                    <a:lnTo>
                      <a:pt x="6" y="0"/>
                    </a:lnTo>
                    <a:lnTo>
                      <a:pt x="107" y="0"/>
                    </a:lnTo>
                    <a:lnTo>
                      <a:pt x="107" y="12"/>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9" name="Freeform 52"/>
              <p:cNvSpPr/>
              <p:nvPr/>
            </p:nvSpPr>
            <p:spPr bwMode="auto">
              <a:xfrm>
                <a:off x="5498" y="3230"/>
                <a:ext cx="87" cy="12"/>
              </a:xfrm>
              <a:custGeom>
                <a:avLst/>
                <a:gdLst>
                  <a:gd name="T0" fmla="*/ 87 w 87"/>
                  <a:gd name="T1" fmla="*/ 12 h 12"/>
                  <a:gd name="T2" fmla="*/ 0 w 87"/>
                  <a:gd name="T3" fmla="*/ 12 h 12"/>
                  <a:gd name="T4" fmla="*/ 6 w 87"/>
                  <a:gd name="T5" fmla="*/ 0 h 12"/>
                  <a:gd name="T6" fmla="*/ 87 w 87"/>
                  <a:gd name="T7" fmla="*/ 0 h 12"/>
                  <a:gd name="T8" fmla="*/ 87 w 87"/>
                  <a:gd name="T9" fmla="*/ 12 h 12"/>
                </a:gdLst>
                <a:ahLst/>
                <a:cxnLst>
                  <a:cxn ang="0">
                    <a:pos x="T0" y="T1"/>
                  </a:cxn>
                  <a:cxn ang="0">
                    <a:pos x="T2" y="T3"/>
                  </a:cxn>
                  <a:cxn ang="0">
                    <a:pos x="T4" y="T5"/>
                  </a:cxn>
                  <a:cxn ang="0">
                    <a:pos x="T6" y="T7"/>
                  </a:cxn>
                  <a:cxn ang="0">
                    <a:pos x="T8" y="T9"/>
                  </a:cxn>
                </a:cxnLst>
                <a:rect l="0" t="0" r="r" b="b"/>
                <a:pathLst>
                  <a:path w="87" h="12">
                    <a:moveTo>
                      <a:pt x="87" y="12"/>
                    </a:moveTo>
                    <a:lnTo>
                      <a:pt x="0" y="12"/>
                    </a:lnTo>
                    <a:lnTo>
                      <a:pt x="6" y="0"/>
                    </a:lnTo>
                    <a:lnTo>
                      <a:pt x="87" y="0"/>
                    </a:lnTo>
                    <a:lnTo>
                      <a:pt x="87" y="12"/>
                    </a:lnTo>
                    <a:close/>
                  </a:path>
                </a:pathLst>
              </a:custGeom>
              <a:solidFill>
                <a:srgbClr val="27337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0" name="Freeform 53"/>
              <p:cNvSpPr/>
              <p:nvPr/>
            </p:nvSpPr>
            <p:spPr bwMode="auto">
              <a:xfrm>
                <a:off x="6702" y="2142"/>
                <a:ext cx="221" cy="326"/>
              </a:xfrm>
              <a:custGeom>
                <a:avLst/>
                <a:gdLst>
                  <a:gd name="T0" fmla="*/ 11 w 460"/>
                  <a:gd name="T1" fmla="*/ 0 h 680"/>
                  <a:gd name="T2" fmla="*/ 238 w 460"/>
                  <a:gd name="T3" fmla="*/ 140 h 680"/>
                  <a:gd name="T4" fmla="*/ 372 w 460"/>
                  <a:gd name="T5" fmla="*/ 624 h 680"/>
                  <a:gd name="T6" fmla="*/ 346 w 460"/>
                  <a:gd name="T7" fmla="*/ 677 h 680"/>
                  <a:gd name="T8" fmla="*/ 0 w 460"/>
                  <a:gd name="T9" fmla="*/ 3 h 680"/>
                </a:gdLst>
                <a:ahLst/>
                <a:cxnLst>
                  <a:cxn ang="0">
                    <a:pos x="T0" y="T1"/>
                  </a:cxn>
                  <a:cxn ang="0">
                    <a:pos x="T2" y="T3"/>
                  </a:cxn>
                  <a:cxn ang="0">
                    <a:pos x="T4" y="T5"/>
                  </a:cxn>
                  <a:cxn ang="0">
                    <a:pos x="T6" y="T7"/>
                  </a:cxn>
                  <a:cxn ang="0">
                    <a:pos x="T8" y="T9"/>
                  </a:cxn>
                </a:cxnLst>
                <a:rect l="0" t="0" r="r" b="b"/>
                <a:pathLst>
                  <a:path w="460" h="680">
                    <a:moveTo>
                      <a:pt x="11" y="0"/>
                    </a:moveTo>
                    <a:lnTo>
                      <a:pt x="238" y="140"/>
                    </a:lnTo>
                    <a:cubicBezTo>
                      <a:pt x="401" y="242"/>
                      <a:pt x="460" y="452"/>
                      <a:pt x="372" y="624"/>
                    </a:cubicBezTo>
                    <a:cubicBezTo>
                      <a:pt x="355" y="658"/>
                      <a:pt x="344" y="680"/>
                      <a:pt x="346" y="677"/>
                    </a:cubicBezTo>
                    <a:cubicBezTo>
                      <a:pt x="355" y="667"/>
                      <a:pt x="0" y="3"/>
                      <a:pt x="0" y="3"/>
                    </a:cubicBezTo>
                  </a:path>
                </a:pathLst>
              </a:custGeom>
              <a:solidFill>
                <a:srgbClr val="77403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1" name="Freeform 54"/>
              <p:cNvSpPr/>
              <p:nvPr/>
            </p:nvSpPr>
            <p:spPr bwMode="auto">
              <a:xfrm>
                <a:off x="6274" y="2729"/>
                <a:ext cx="244" cy="452"/>
              </a:xfrm>
              <a:custGeom>
                <a:avLst/>
                <a:gdLst>
                  <a:gd name="T0" fmla="*/ 313 w 508"/>
                  <a:gd name="T1" fmla="*/ 941 h 941"/>
                  <a:gd name="T2" fmla="*/ 196 w 508"/>
                  <a:gd name="T3" fmla="*/ 941 h 941"/>
                  <a:gd name="T4" fmla="*/ 0 w 508"/>
                  <a:gd name="T5" fmla="*/ 746 h 941"/>
                  <a:gd name="T6" fmla="*/ 0 w 508"/>
                  <a:gd name="T7" fmla="*/ 196 h 941"/>
                  <a:gd name="T8" fmla="*/ 196 w 508"/>
                  <a:gd name="T9" fmla="*/ 0 h 941"/>
                  <a:gd name="T10" fmla="*/ 313 w 508"/>
                  <a:gd name="T11" fmla="*/ 0 h 941"/>
                  <a:gd name="T12" fmla="*/ 508 w 508"/>
                  <a:gd name="T13" fmla="*/ 196 h 941"/>
                  <a:gd name="T14" fmla="*/ 508 w 508"/>
                  <a:gd name="T15" fmla="*/ 746 h 941"/>
                  <a:gd name="T16" fmla="*/ 313 w 508"/>
                  <a:gd name="T17" fmla="*/ 941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8" h="941">
                    <a:moveTo>
                      <a:pt x="313" y="941"/>
                    </a:moveTo>
                    <a:lnTo>
                      <a:pt x="196" y="941"/>
                    </a:lnTo>
                    <a:cubicBezTo>
                      <a:pt x="88" y="941"/>
                      <a:pt x="0" y="853"/>
                      <a:pt x="0" y="746"/>
                    </a:cubicBezTo>
                    <a:lnTo>
                      <a:pt x="0" y="196"/>
                    </a:lnTo>
                    <a:cubicBezTo>
                      <a:pt x="0" y="88"/>
                      <a:pt x="88" y="0"/>
                      <a:pt x="196" y="0"/>
                    </a:cubicBezTo>
                    <a:lnTo>
                      <a:pt x="313" y="0"/>
                    </a:lnTo>
                    <a:cubicBezTo>
                      <a:pt x="420" y="0"/>
                      <a:pt x="508" y="88"/>
                      <a:pt x="508" y="196"/>
                    </a:cubicBezTo>
                    <a:lnTo>
                      <a:pt x="508" y="746"/>
                    </a:lnTo>
                    <a:cubicBezTo>
                      <a:pt x="508" y="853"/>
                      <a:pt x="420" y="941"/>
                      <a:pt x="313" y="941"/>
                    </a:cubicBezTo>
                    <a:close/>
                  </a:path>
                </a:pathLst>
              </a:custGeom>
              <a:solidFill>
                <a:srgbClr val="F9AE9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2" name="Freeform 55"/>
              <p:cNvSpPr/>
              <p:nvPr/>
            </p:nvSpPr>
            <p:spPr bwMode="auto">
              <a:xfrm>
                <a:off x="6067" y="2067"/>
                <a:ext cx="802" cy="791"/>
              </a:xfrm>
              <a:custGeom>
                <a:avLst/>
                <a:gdLst>
                  <a:gd name="T0" fmla="*/ 1664 w 1670"/>
                  <a:gd name="T1" fmla="*/ 833 h 1649"/>
                  <a:gd name="T2" fmla="*/ 1460 w 1670"/>
                  <a:gd name="T3" fmla="*/ 999 h 1649"/>
                  <a:gd name="T4" fmla="*/ 1493 w 1670"/>
                  <a:gd name="T5" fmla="*/ 1093 h 1649"/>
                  <a:gd name="T6" fmla="*/ 1463 w 1670"/>
                  <a:gd name="T7" fmla="*/ 1142 h 1649"/>
                  <a:gd name="T8" fmla="*/ 1198 w 1670"/>
                  <a:gd name="T9" fmla="*/ 1576 h 1649"/>
                  <a:gd name="T10" fmla="*/ 848 w 1670"/>
                  <a:gd name="T11" fmla="*/ 1630 h 1649"/>
                  <a:gd name="T12" fmla="*/ 674 w 1670"/>
                  <a:gd name="T13" fmla="*/ 1634 h 1649"/>
                  <a:gd name="T14" fmla="*/ 416 w 1670"/>
                  <a:gd name="T15" fmla="*/ 1613 h 1649"/>
                  <a:gd name="T16" fmla="*/ 346 w 1670"/>
                  <a:gd name="T17" fmla="*/ 1563 h 1649"/>
                  <a:gd name="T18" fmla="*/ 234 w 1670"/>
                  <a:gd name="T19" fmla="*/ 1424 h 1649"/>
                  <a:gd name="T20" fmla="*/ 199 w 1670"/>
                  <a:gd name="T21" fmla="*/ 1363 h 1649"/>
                  <a:gd name="T22" fmla="*/ 11 w 1670"/>
                  <a:gd name="T23" fmla="*/ 716 h 1649"/>
                  <a:gd name="T24" fmla="*/ 924 w 1670"/>
                  <a:gd name="T25" fmla="*/ 33 h 1649"/>
                  <a:gd name="T26" fmla="*/ 960 w 1670"/>
                  <a:gd name="T27" fmla="*/ 35 h 1649"/>
                  <a:gd name="T28" fmla="*/ 1567 w 1670"/>
                  <a:gd name="T29" fmla="*/ 384 h 1649"/>
                  <a:gd name="T30" fmla="*/ 1587 w 1670"/>
                  <a:gd name="T31" fmla="*/ 416 h 1649"/>
                  <a:gd name="T32" fmla="*/ 1587 w 1670"/>
                  <a:gd name="T33" fmla="*/ 417 h 1649"/>
                  <a:gd name="T34" fmla="*/ 1646 w 1670"/>
                  <a:gd name="T35" fmla="*/ 746 h 1649"/>
                  <a:gd name="T36" fmla="*/ 1664 w 1670"/>
                  <a:gd name="T37" fmla="*/ 833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70" h="1649">
                    <a:moveTo>
                      <a:pt x="1664" y="833"/>
                    </a:moveTo>
                    <a:cubicBezTo>
                      <a:pt x="1670" y="878"/>
                      <a:pt x="1462" y="952"/>
                      <a:pt x="1460" y="999"/>
                    </a:cubicBezTo>
                    <a:lnTo>
                      <a:pt x="1493" y="1093"/>
                    </a:lnTo>
                    <a:cubicBezTo>
                      <a:pt x="1238" y="1001"/>
                      <a:pt x="1463" y="1141"/>
                      <a:pt x="1463" y="1142"/>
                    </a:cubicBezTo>
                    <a:cubicBezTo>
                      <a:pt x="1388" y="1366"/>
                      <a:pt x="1414" y="1491"/>
                      <a:pt x="1198" y="1576"/>
                    </a:cubicBezTo>
                    <a:cubicBezTo>
                      <a:pt x="1090" y="1619"/>
                      <a:pt x="972" y="1638"/>
                      <a:pt x="848" y="1630"/>
                    </a:cubicBezTo>
                    <a:cubicBezTo>
                      <a:pt x="788" y="1625"/>
                      <a:pt x="729" y="1630"/>
                      <a:pt x="674" y="1634"/>
                    </a:cubicBezTo>
                    <a:cubicBezTo>
                      <a:pt x="579" y="1641"/>
                      <a:pt x="492" y="1649"/>
                      <a:pt x="416" y="1613"/>
                    </a:cubicBezTo>
                    <a:cubicBezTo>
                      <a:pt x="391" y="1601"/>
                      <a:pt x="368" y="1585"/>
                      <a:pt x="346" y="1563"/>
                    </a:cubicBezTo>
                    <a:cubicBezTo>
                      <a:pt x="303" y="1520"/>
                      <a:pt x="266" y="1474"/>
                      <a:pt x="234" y="1424"/>
                    </a:cubicBezTo>
                    <a:cubicBezTo>
                      <a:pt x="222" y="1404"/>
                      <a:pt x="210" y="1384"/>
                      <a:pt x="199" y="1363"/>
                    </a:cubicBezTo>
                    <a:cubicBezTo>
                      <a:pt x="134" y="1237"/>
                      <a:pt x="0" y="867"/>
                      <a:pt x="11" y="716"/>
                    </a:cubicBezTo>
                    <a:cubicBezTo>
                      <a:pt x="41" y="287"/>
                      <a:pt x="452" y="0"/>
                      <a:pt x="924" y="33"/>
                    </a:cubicBezTo>
                    <a:cubicBezTo>
                      <a:pt x="936" y="34"/>
                      <a:pt x="948" y="34"/>
                      <a:pt x="960" y="35"/>
                    </a:cubicBezTo>
                    <a:cubicBezTo>
                      <a:pt x="1215" y="52"/>
                      <a:pt x="1433" y="188"/>
                      <a:pt x="1567" y="384"/>
                    </a:cubicBezTo>
                    <a:cubicBezTo>
                      <a:pt x="1574" y="395"/>
                      <a:pt x="1581" y="405"/>
                      <a:pt x="1587" y="416"/>
                    </a:cubicBezTo>
                    <a:lnTo>
                      <a:pt x="1587" y="417"/>
                    </a:lnTo>
                    <a:cubicBezTo>
                      <a:pt x="1626" y="479"/>
                      <a:pt x="1646" y="746"/>
                      <a:pt x="1646" y="746"/>
                    </a:cubicBezTo>
                    <a:cubicBezTo>
                      <a:pt x="1655" y="775"/>
                      <a:pt x="1661" y="804"/>
                      <a:pt x="1664" y="833"/>
                    </a:cubicBezTo>
                  </a:path>
                </a:pathLst>
              </a:custGeom>
              <a:solidFill>
                <a:srgbClr val="77403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3" name="Freeform 56"/>
              <p:cNvSpPr/>
              <p:nvPr/>
            </p:nvSpPr>
            <p:spPr bwMode="auto">
              <a:xfrm>
                <a:off x="6226" y="2200"/>
                <a:ext cx="632" cy="802"/>
              </a:xfrm>
              <a:custGeom>
                <a:avLst/>
                <a:gdLst>
                  <a:gd name="T0" fmla="*/ 1313 w 1316"/>
                  <a:gd name="T1" fmla="*/ 692 h 1671"/>
                  <a:gd name="T2" fmla="*/ 1307 w 1316"/>
                  <a:gd name="T3" fmla="*/ 810 h 1671"/>
                  <a:gd name="T4" fmla="*/ 1297 w 1316"/>
                  <a:gd name="T5" fmla="*/ 1005 h 1671"/>
                  <a:gd name="T6" fmla="*/ 1281 w 1316"/>
                  <a:gd name="T7" fmla="*/ 1074 h 1671"/>
                  <a:gd name="T8" fmla="*/ 1259 w 1316"/>
                  <a:gd name="T9" fmla="*/ 1295 h 1671"/>
                  <a:gd name="T10" fmla="*/ 743 w 1316"/>
                  <a:gd name="T11" fmla="*/ 1665 h 1671"/>
                  <a:gd name="T12" fmla="*/ 717 w 1316"/>
                  <a:gd name="T13" fmla="*/ 1667 h 1671"/>
                  <a:gd name="T14" fmla="*/ 626 w 1316"/>
                  <a:gd name="T15" fmla="*/ 1669 h 1671"/>
                  <a:gd name="T16" fmla="*/ 538 w 1316"/>
                  <a:gd name="T17" fmla="*/ 1659 h 1671"/>
                  <a:gd name="T18" fmla="*/ 378 w 1316"/>
                  <a:gd name="T19" fmla="*/ 1607 h 1671"/>
                  <a:gd name="T20" fmla="*/ 377 w 1316"/>
                  <a:gd name="T21" fmla="*/ 1607 h 1671"/>
                  <a:gd name="T22" fmla="*/ 84 w 1316"/>
                  <a:gd name="T23" fmla="*/ 1335 h 1671"/>
                  <a:gd name="T24" fmla="*/ 0 w 1316"/>
                  <a:gd name="T25" fmla="*/ 1037 h 1671"/>
                  <a:gd name="T26" fmla="*/ 0 w 1316"/>
                  <a:gd name="T27" fmla="*/ 1015 h 1671"/>
                  <a:gd name="T28" fmla="*/ 1 w 1316"/>
                  <a:gd name="T29" fmla="*/ 988 h 1671"/>
                  <a:gd name="T30" fmla="*/ 1 w 1316"/>
                  <a:gd name="T31" fmla="*/ 984 h 1671"/>
                  <a:gd name="T32" fmla="*/ 1 w 1316"/>
                  <a:gd name="T33" fmla="*/ 963 h 1671"/>
                  <a:gd name="T34" fmla="*/ 5 w 1316"/>
                  <a:gd name="T35" fmla="*/ 907 h 1671"/>
                  <a:gd name="T36" fmla="*/ 14 w 1316"/>
                  <a:gd name="T37" fmla="*/ 716 h 1671"/>
                  <a:gd name="T38" fmla="*/ 14 w 1316"/>
                  <a:gd name="T39" fmla="*/ 714 h 1671"/>
                  <a:gd name="T40" fmla="*/ 14 w 1316"/>
                  <a:gd name="T41" fmla="*/ 714 h 1671"/>
                  <a:gd name="T42" fmla="*/ 16 w 1316"/>
                  <a:gd name="T43" fmla="*/ 678 h 1671"/>
                  <a:gd name="T44" fmla="*/ 18 w 1316"/>
                  <a:gd name="T45" fmla="*/ 650 h 1671"/>
                  <a:gd name="T46" fmla="*/ 19 w 1316"/>
                  <a:gd name="T47" fmla="*/ 625 h 1671"/>
                  <a:gd name="T48" fmla="*/ 19 w 1316"/>
                  <a:gd name="T49" fmla="*/ 618 h 1671"/>
                  <a:gd name="T50" fmla="*/ 44 w 1316"/>
                  <a:gd name="T51" fmla="*/ 491 h 1671"/>
                  <a:gd name="T52" fmla="*/ 75 w 1316"/>
                  <a:gd name="T53" fmla="*/ 407 h 1671"/>
                  <a:gd name="T54" fmla="*/ 81 w 1316"/>
                  <a:gd name="T55" fmla="*/ 395 h 1671"/>
                  <a:gd name="T56" fmla="*/ 115 w 1316"/>
                  <a:gd name="T57" fmla="*/ 330 h 1671"/>
                  <a:gd name="T58" fmla="*/ 115 w 1316"/>
                  <a:gd name="T59" fmla="*/ 330 h 1671"/>
                  <a:gd name="T60" fmla="*/ 301 w 1316"/>
                  <a:gd name="T61" fmla="*/ 130 h 1671"/>
                  <a:gd name="T62" fmla="*/ 347 w 1316"/>
                  <a:gd name="T63" fmla="*/ 99 h 1671"/>
                  <a:gd name="T64" fmla="*/ 722 w 1316"/>
                  <a:gd name="T65" fmla="*/ 7 h 1671"/>
                  <a:gd name="T66" fmla="*/ 1009 w 1316"/>
                  <a:gd name="T67" fmla="*/ 102 h 1671"/>
                  <a:gd name="T68" fmla="*/ 1157 w 1316"/>
                  <a:gd name="T69" fmla="*/ 223 h 1671"/>
                  <a:gd name="T70" fmla="*/ 1287 w 1316"/>
                  <a:gd name="T71" fmla="*/ 454 h 1671"/>
                  <a:gd name="T72" fmla="*/ 1292 w 1316"/>
                  <a:gd name="T73" fmla="*/ 468 h 1671"/>
                  <a:gd name="T74" fmla="*/ 1310 w 1316"/>
                  <a:gd name="T75" fmla="*/ 555 h 1671"/>
                  <a:gd name="T76" fmla="*/ 1313 w 1316"/>
                  <a:gd name="T77" fmla="*/ 692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16" h="1671">
                    <a:moveTo>
                      <a:pt x="1313" y="692"/>
                    </a:moveTo>
                    <a:lnTo>
                      <a:pt x="1307" y="810"/>
                    </a:lnTo>
                    <a:lnTo>
                      <a:pt x="1297" y="1005"/>
                    </a:lnTo>
                    <a:lnTo>
                      <a:pt x="1281" y="1074"/>
                    </a:lnTo>
                    <a:cubicBezTo>
                      <a:pt x="1280" y="1105"/>
                      <a:pt x="1265" y="1266"/>
                      <a:pt x="1259" y="1295"/>
                    </a:cubicBezTo>
                    <a:cubicBezTo>
                      <a:pt x="1205" y="1571"/>
                      <a:pt x="1024" y="1630"/>
                      <a:pt x="743" y="1665"/>
                    </a:cubicBezTo>
                    <a:cubicBezTo>
                      <a:pt x="734" y="1666"/>
                      <a:pt x="726" y="1667"/>
                      <a:pt x="717" y="1667"/>
                    </a:cubicBezTo>
                    <a:cubicBezTo>
                      <a:pt x="687" y="1671"/>
                      <a:pt x="657" y="1671"/>
                      <a:pt x="626" y="1669"/>
                    </a:cubicBezTo>
                    <a:cubicBezTo>
                      <a:pt x="596" y="1668"/>
                      <a:pt x="567" y="1664"/>
                      <a:pt x="538" y="1659"/>
                    </a:cubicBezTo>
                    <a:cubicBezTo>
                      <a:pt x="482" y="1649"/>
                      <a:pt x="427" y="1631"/>
                      <a:pt x="378" y="1607"/>
                    </a:cubicBezTo>
                    <a:lnTo>
                      <a:pt x="377" y="1607"/>
                    </a:lnTo>
                    <a:cubicBezTo>
                      <a:pt x="253" y="1548"/>
                      <a:pt x="150" y="1452"/>
                      <a:pt x="84" y="1335"/>
                    </a:cubicBezTo>
                    <a:cubicBezTo>
                      <a:pt x="34" y="1246"/>
                      <a:pt x="4" y="1144"/>
                      <a:pt x="0" y="1037"/>
                    </a:cubicBezTo>
                    <a:cubicBezTo>
                      <a:pt x="0" y="1030"/>
                      <a:pt x="0" y="1023"/>
                      <a:pt x="0" y="1015"/>
                    </a:cubicBezTo>
                    <a:cubicBezTo>
                      <a:pt x="0" y="1007"/>
                      <a:pt x="0" y="998"/>
                      <a:pt x="1" y="988"/>
                    </a:cubicBezTo>
                    <a:lnTo>
                      <a:pt x="1" y="984"/>
                    </a:lnTo>
                    <a:lnTo>
                      <a:pt x="1" y="963"/>
                    </a:lnTo>
                    <a:lnTo>
                      <a:pt x="5" y="907"/>
                    </a:lnTo>
                    <a:lnTo>
                      <a:pt x="14" y="716"/>
                    </a:lnTo>
                    <a:lnTo>
                      <a:pt x="14" y="714"/>
                    </a:lnTo>
                    <a:lnTo>
                      <a:pt x="14" y="714"/>
                    </a:lnTo>
                    <a:lnTo>
                      <a:pt x="16" y="678"/>
                    </a:lnTo>
                    <a:lnTo>
                      <a:pt x="18" y="650"/>
                    </a:lnTo>
                    <a:lnTo>
                      <a:pt x="19" y="625"/>
                    </a:lnTo>
                    <a:lnTo>
                      <a:pt x="19" y="618"/>
                    </a:lnTo>
                    <a:cubicBezTo>
                      <a:pt x="22" y="574"/>
                      <a:pt x="31" y="531"/>
                      <a:pt x="44" y="491"/>
                    </a:cubicBezTo>
                    <a:cubicBezTo>
                      <a:pt x="52" y="462"/>
                      <a:pt x="63" y="434"/>
                      <a:pt x="75" y="407"/>
                    </a:cubicBezTo>
                    <a:cubicBezTo>
                      <a:pt x="77" y="403"/>
                      <a:pt x="79" y="399"/>
                      <a:pt x="81" y="395"/>
                    </a:cubicBezTo>
                    <a:cubicBezTo>
                      <a:pt x="90" y="373"/>
                      <a:pt x="102" y="351"/>
                      <a:pt x="115" y="330"/>
                    </a:cubicBezTo>
                    <a:lnTo>
                      <a:pt x="115" y="330"/>
                    </a:lnTo>
                    <a:cubicBezTo>
                      <a:pt x="162" y="251"/>
                      <a:pt x="225" y="182"/>
                      <a:pt x="301" y="130"/>
                    </a:cubicBezTo>
                    <a:cubicBezTo>
                      <a:pt x="316" y="119"/>
                      <a:pt x="331" y="109"/>
                      <a:pt x="347" y="99"/>
                    </a:cubicBezTo>
                    <a:cubicBezTo>
                      <a:pt x="457" y="35"/>
                      <a:pt x="586" y="0"/>
                      <a:pt x="722" y="7"/>
                    </a:cubicBezTo>
                    <a:cubicBezTo>
                      <a:pt x="835" y="13"/>
                      <a:pt x="918" y="47"/>
                      <a:pt x="1009" y="102"/>
                    </a:cubicBezTo>
                    <a:cubicBezTo>
                      <a:pt x="1064" y="135"/>
                      <a:pt x="1114" y="176"/>
                      <a:pt x="1157" y="223"/>
                    </a:cubicBezTo>
                    <a:cubicBezTo>
                      <a:pt x="1218" y="289"/>
                      <a:pt x="1258" y="368"/>
                      <a:pt x="1287" y="454"/>
                    </a:cubicBezTo>
                    <a:cubicBezTo>
                      <a:pt x="1289" y="459"/>
                      <a:pt x="1290" y="463"/>
                      <a:pt x="1292" y="468"/>
                    </a:cubicBezTo>
                    <a:cubicBezTo>
                      <a:pt x="1300" y="497"/>
                      <a:pt x="1306" y="526"/>
                      <a:pt x="1310" y="555"/>
                    </a:cubicBezTo>
                    <a:cubicBezTo>
                      <a:pt x="1315" y="600"/>
                      <a:pt x="1316" y="646"/>
                      <a:pt x="1313" y="692"/>
                    </a:cubicBezTo>
                    <a:close/>
                  </a:path>
                </a:pathLst>
              </a:custGeom>
              <a:solidFill>
                <a:srgbClr val="FABCA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4" name="Freeform 57"/>
              <p:cNvSpPr/>
              <p:nvPr/>
            </p:nvSpPr>
            <p:spPr bwMode="auto">
              <a:xfrm>
                <a:off x="6056" y="2018"/>
                <a:ext cx="753" cy="909"/>
              </a:xfrm>
              <a:custGeom>
                <a:avLst/>
                <a:gdLst>
                  <a:gd name="T0" fmla="*/ 1431 w 1569"/>
                  <a:gd name="T1" fmla="*/ 489 h 1893"/>
                  <a:gd name="T2" fmla="*/ 1189 w 1569"/>
                  <a:gd name="T3" fmla="*/ 1013 h 1893"/>
                  <a:gd name="T4" fmla="*/ 1175 w 1569"/>
                  <a:gd name="T5" fmla="*/ 1204 h 1893"/>
                  <a:gd name="T6" fmla="*/ 1147 w 1569"/>
                  <a:gd name="T7" fmla="*/ 1294 h 1893"/>
                  <a:gd name="T8" fmla="*/ 1084 w 1569"/>
                  <a:gd name="T9" fmla="*/ 1341 h 1893"/>
                  <a:gd name="T10" fmla="*/ 1019 w 1569"/>
                  <a:gd name="T11" fmla="*/ 1275 h 1893"/>
                  <a:gd name="T12" fmla="*/ 1019 w 1569"/>
                  <a:gd name="T13" fmla="*/ 1274 h 1893"/>
                  <a:gd name="T14" fmla="*/ 1022 w 1569"/>
                  <a:gd name="T15" fmla="*/ 1131 h 1893"/>
                  <a:gd name="T16" fmla="*/ 951 w 1569"/>
                  <a:gd name="T17" fmla="*/ 1319 h 1893"/>
                  <a:gd name="T18" fmla="*/ 725 w 1569"/>
                  <a:gd name="T19" fmla="*/ 1680 h 1893"/>
                  <a:gd name="T20" fmla="*/ 443 w 1569"/>
                  <a:gd name="T21" fmla="*/ 1893 h 1893"/>
                  <a:gd name="T22" fmla="*/ 0 w 1569"/>
                  <a:gd name="T23" fmla="*/ 1028 h 1893"/>
                  <a:gd name="T24" fmla="*/ 8 w 1569"/>
                  <a:gd name="T25" fmla="*/ 879 h 1893"/>
                  <a:gd name="T26" fmla="*/ 32 w 1569"/>
                  <a:gd name="T27" fmla="*/ 748 h 1893"/>
                  <a:gd name="T28" fmla="*/ 1222 w 1569"/>
                  <a:gd name="T29" fmla="*/ 288 h 1893"/>
                  <a:gd name="T30" fmla="*/ 1431 w 1569"/>
                  <a:gd name="T31" fmla="*/ 489 h 1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9" h="1893">
                    <a:moveTo>
                      <a:pt x="1431" y="489"/>
                    </a:moveTo>
                    <a:cubicBezTo>
                      <a:pt x="1569" y="869"/>
                      <a:pt x="1206" y="838"/>
                      <a:pt x="1189" y="1013"/>
                    </a:cubicBezTo>
                    <a:cubicBezTo>
                      <a:pt x="1187" y="1033"/>
                      <a:pt x="1180" y="1061"/>
                      <a:pt x="1175" y="1204"/>
                    </a:cubicBezTo>
                    <a:lnTo>
                      <a:pt x="1147" y="1294"/>
                    </a:lnTo>
                    <a:cubicBezTo>
                      <a:pt x="1139" y="1322"/>
                      <a:pt x="1113" y="1341"/>
                      <a:pt x="1084" y="1341"/>
                    </a:cubicBezTo>
                    <a:cubicBezTo>
                      <a:pt x="1048" y="1341"/>
                      <a:pt x="1019" y="1312"/>
                      <a:pt x="1019" y="1275"/>
                    </a:cubicBezTo>
                    <a:lnTo>
                      <a:pt x="1019" y="1274"/>
                    </a:lnTo>
                    <a:lnTo>
                      <a:pt x="1022" y="1131"/>
                    </a:lnTo>
                    <a:lnTo>
                      <a:pt x="951" y="1319"/>
                    </a:lnTo>
                    <a:cubicBezTo>
                      <a:pt x="900" y="1454"/>
                      <a:pt x="823" y="1577"/>
                      <a:pt x="725" y="1680"/>
                    </a:cubicBezTo>
                    <a:cubicBezTo>
                      <a:pt x="644" y="1765"/>
                      <a:pt x="548" y="1838"/>
                      <a:pt x="443" y="1893"/>
                    </a:cubicBezTo>
                    <a:cubicBezTo>
                      <a:pt x="443" y="1893"/>
                      <a:pt x="0" y="1630"/>
                      <a:pt x="0" y="1028"/>
                    </a:cubicBezTo>
                    <a:cubicBezTo>
                      <a:pt x="0" y="981"/>
                      <a:pt x="2" y="931"/>
                      <a:pt x="8" y="879"/>
                    </a:cubicBezTo>
                    <a:cubicBezTo>
                      <a:pt x="14" y="832"/>
                      <a:pt x="22" y="788"/>
                      <a:pt x="32" y="748"/>
                    </a:cubicBezTo>
                    <a:cubicBezTo>
                      <a:pt x="216" y="0"/>
                      <a:pt x="1134" y="255"/>
                      <a:pt x="1222" y="288"/>
                    </a:cubicBezTo>
                    <a:cubicBezTo>
                      <a:pt x="1315" y="323"/>
                      <a:pt x="1431" y="489"/>
                      <a:pt x="1431" y="489"/>
                    </a:cubicBezTo>
                  </a:path>
                </a:pathLst>
              </a:custGeom>
              <a:solidFill>
                <a:srgbClr val="77403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5" name="Freeform 58"/>
              <p:cNvSpPr/>
              <p:nvPr/>
            </p:nvSpPr>
            <p:spPr bwMode="auto">
              <a:xfrm>
                <a:off x="6834" y="2611"/>
                <a:ext cx="60" cy="155"/>
              </a:xfrm>
              <a:custGeom>
                <a:avLst/>
                <a:gdLst>
                  <a:gd name="T0" fmla="*/ 125 w 125"/>
                  <a:gd name="T1" fmla="*/ 240 h 324"/>
                  <a:gd name="T2" fmla="*/ 125 w 125"/>
                  <a:gd name="T3" fmla="*/ 250 h 324"/>
                  <a:gd name="T4" fmla="*/ 0 w 125"/>
                  <a:gd name="T5" fmla="*/ 321 h 324"/>
                  <a:gd name="T6" fmla="*/ 13 w 125"/>
                  <a:gd name="T7" fmla="*/ 0 h 324"/>
                  <a:gd name="T8" fmla="*/ 125 w 125"/>
                  <a:gd name="T9" fmla="*/ 240 h 324"/>
                </a:gdLst>
                <a:ahLst/>
                <a:cxnLst>
                  <a:cxn ang="0">
                    <a:pos x="T0" y="T1"/>
                  </a:cxn>
                  <a:cxn ang="0">
                    <a:pos x="T2" y="T3"/>
                  </a:cxn>
                  <a:cxn ang="0">
                    <a:pos x="T4" y="T5"/>
                  </a:cxn>
                  <a:cxn ang="0">
                    <a:pos x="T6" y="T7"/>
                  </a:cxn>
                  <a:cxn ang="0">
                    <a:pos x="T8" y="T9"/>
                  </a:cxn>
                </a:cxnLst>
                <a:rect l="0" t="0" r="r" b="b"/>
                <a:pathLst>
                  <a:path w="125" h="324">
                    <a:moveTo>
                      <a:pt x="125" y="240"/>
                    </a:moveTo>
                    <a:lnTo>
                      <a:pt x="125" y="250"/>
                    </a:lnTo>
                    <a:cubicBezTo>
                      <a:pt x="124" y="291"/>
                      <a:pt x="89" y="324"/>
                      <a:pt x="0" y="321"/>
                    </a:cubicBezTo>
                    <a:lnTo>
                      <a:pt x="13" y="0"/>
                    </a:lnTo>
                    <a:cubicBezTo>
                      <a:pt x="84" y="109"/>
                      <a:pt x="119" y="173"/>
                      <a:pt x="125" y="240"/>
                    </a:cubicBezTo>
                  </a:path>
                </a:pathLst>
              </a:custGeom>
              <a:solidFill>
                <a:srgbClr val="FABCA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6" name="Freeform 59"/>
              <p:cNvSpPr/>
              <p:nvPr/>
            </p:nvSpPr>
            <p:spPr bwMode="auto">
              <a:xfrm>
                <a:off x="6757" y="2500"/>
                <a:ext cx="134" cy="40"/>
              </a:xfrm>
              <a:custGeom>
                <a:avLst/>
                <a:gdLst>
                  <a:gd name="T0" fmla="*/ 238 w 279"/>
                  <a:gd name="T1" fmla="*/ 83 h 83"/>
                  <a:gd name="T2" fmla="*/ 41 w 279"/>
                  <a:gd name="T3" fmla="*/ 83 h 83"/>
                  <a:gd name="T4" fmla="*/ 0 w 279"/>
                  <a:gd name="T5" fmla="*/ 41 h 83"/>
                  <a:gd name="T6" fmla="*/ 41 w 279"/>
                  <a:gd name="T7" fmla="*/ 0 h 83"/>
                  <a:gd name="T8" fmla="*/ 238 w 279"/>
                  <a:gd name="T9" fmla="*/ 0 h 83"/>
                  <a:gd name="T10" fmla="*/ 279 w 279"/>
                  <a:gd name="T11" fmla="*/ 41 h 83"/>
                  <a:gd name="T12" fmla="*/ 238 w 279"/>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279" h="83">
                    <a:moveTo>
                      <a:pt x="238" y="83"/>
                    </a:moveTo>
                    <a:lnTo>
                      <a:pt x="41" y="83"/>
                    </a:lnTo>
                    <a:cubicBezTo>
                      <a:pt x="19" y="83"/>
                      <a:pt x="0" y="64"/>
                      <a:pt x="0" y="41"/>
                    </a:cubicBezTo>
                    <a:cubicBezTo>
                      <a:pt x="0" y="18"/>
                      <a:pt x="19" y="0"/>
                      <a:pt x="41" y="0"/>
                    </a:cubicBezTo>
                    <a:lnTo>
                      <a:pt x="238" y="0"/>
                    </a:lnTo>
                    <a:cubicBezTo>
                      <a:pt x="260" y="0"/>
                      <a:pt x="279" y="18"/>
                      <a:pt x="279" y="41"/>
                    </a:cubicBezTo>
                    <a:cubicBezTo>
                      <a:pt x="279" y="64"/>
                      <a:pt x="260" y="83"/>
                      <a:pt x="238" y="83"/>
                    </a:cubicBezTo>
                    <a:close/>
                  </a:path>
                </a:pathLst>
              </a:custGeom>
              <a:solidFill>
                <a:srgbClr val="77403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7" name="Freeform 60"/>
              <p:cNvSpPr/>
              <p:nvPr/>
            </p:nvSpPr>
            <p:spPr bwMode="auto">
              <a:xfrm>
                <a:off x="6804" y="2561"/>
                <a:ext cx="29" cy="49"/>
              </a:xfrm>
              <a:custGeom>
                <a:avLst/>
                <a:gdLst>
                  <a:gd name="T0" fmla="*/ 29 w 59"/>
                  <a:gd name="T1" fmla="*/ 102 h 102"/>
                  <a:gd name="T2" fmla="*/ 29 w 59"/>
                  <a:gd name="T3" fmla="*/ 102 h 102"/>
                  <a:gd name="T4" fmla="*/ 0 w 59"/>
                  <a:gd name="T5" fmla="*/ 73 h 102"/>
                  <a:gd name="T6" fmla="*/ 0 w 59"/>
                  <a:gd name="T7" fmla="*/ 29 h 102"/>
                  <a:gd name="T8" fmla="*/ 29 w 59"/>
                  <a:gd name="T9" fmla="*/ 0 h 102"/>
                  <a:gd name="T10" fmla="*/ 59 w 59"/>
                  <a:gd name="T11" fmla="*/ 29 h 102"/>
                  <a:gd name="T12" fmla="*/ 59 w 59"/>
                  <a:gd name="T13" fmla="*/ 73 h 102"/>
                  <a:gd name="T14" fmla="*/ 29 w 5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2">
                    <a:moveTo>
                      <a:pt x="29" y="102"/>
                    </a:moveTo>
                    <a:lnTo>
                      <a:pt x="29" y="102"/>
                    </a:lnTo>
                    <a:cubicBezTo>
                      <a:pt x="13" y="102"/>
                      <a:pt x="0" y="89"/>
                      <a:pt x="0" y="73"/>
                    </a:cubicBezTo>
                    <a:lnTo>
                      <a:pt x="0" y="29"/>
                    </a:lnTo>
                    <a:cubicBezTo>
                      <a:pt x="0" y="13"/>
                      <a:pt x="13" y="0"/>
                      <a:pt x="29" y="0"/>
                    </a:cubicBezTo>
                    <a:cubicBezTo>
                      <a:pt x="46" y="0"/>
                      <a:pt x="59" y="13"/>
                      <a:pt x="59" y="29"/>
                    </a:cubicBezTo>
                    <a:lnTo>
                      <a:pt x="59" y="73"/>
                    </a:lnTo>
                    <a:cubicBezTo>
                      <a:pt x="59" y="89"/>
                      <a:pt x="46" y="102"/>
                      <a:pt x="29" y="102"/>
                    </a:cubicBezTo>
                    <a:close/>
                  </a:path>
                </a:pathLst>
              </a:custGeom>
              <a:solidFill>
                <a:srgbClr val="181D3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8" name="Freeform 61"/>
              <p:cNvSpPr/>
              <p:nvPr/>
            </p:nvSpPr>
            <p:spPr bwMode="auto">
              <a:xfrm>
                <a:off x="6056" y="2377"/>
                <a:ext cx="348" cy="550"/>
              </a:xfrm>
              <a:custGeom>
                <a:avLst/>
                <a:gdLst>
                  <a:gd name="T0" fmla="*/ 443 w 725"/>
                  <a:gd name="T1" fmla="*/ 1145 h 1145"/>
                  <a:gd name="T2" fmla="*/ 373 w 725"/>
                  <a:gd name="T3" fmla="*/ 1095 h 1145"/>
                  <a:gd name="T4" fmla="*/ 254 w 725"/>
                  <a:gd name="T5" fmla="*/ 978 h 1145"/>
                  <a:gd name="T6" fmla="*/ 0 w 725"/>
                  <a:gd name="T7" fmla="*/ 280 h 1145"/>
                  <a:gd name="T8" fmla="*/ 8 w 725"/>
                  <a:gd name="T9" fmla="*/ 131 h 1145"/>
                  <a:gd name="T10" fmla="*/ 32 w 725"/>
                  <a:gd name="T11" fmla="*/ 0 h 1145"/>
                  <a:gd name="T12" fmla="*/ 235 w 725"/>
                  <a:gd name="T13" fmla="*/ 502 h 1145"/>
                  <a:gd name="T14" fmla="*/ 725 w 725"/>
                  <a:gd name="T15" fmla="*/ 932 h 1145"/>
                  <a:gd name="T16" fmla="*/ 532 w 725"/>
                  <a:gd name="T17" fmla="*/ 1093 h 1145"/>
                  <a:gd name="T18" fmla="*/ 455 w 725"/>
                  <a:gd name="T19" fmla="*/ 1138 h 1145"/>
                  <a:gd name="T20" fmla="*/ 443 w 725"/>
                  <a:gd name="T21" fmla="*/ 1145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5" h="1145">
                    <a:moveTo>
                      <a:pt x="443" y="1145"/>
                    </a:moveTo>
                    <a:cubicBezTo>
                      <a:pt x="443" y="1145"/>
                      <a:pt x="415" y="1129"/>
                      <a:pt x="373" y="1095"/>
                    </a:cubicBezTo>
                    <a:cubicBezTo>
                      <a:pt x="340" y="1067"/>
                      <a:pt x="298" y="1029"/>
                      <a:pt x="254" y="978"/>
                    </a:cubicBezTo>
                    <a:cubicBezTo>
                      <a:pt x="134" y="840"/>
                      <a:pt x="0" y="611"/>
                      <a:pt x="0" y="280"/>
                    </a:cubicBezTo>
                    <a:cubicBezTo>
                      <a:pt x="0" y="233"/>
                      <a:pt x="2" y="183"/>
                      <a:pt x="8" y="131"/>
                    </a:cubicBezTo>
                    <a:cubicBezTo>
                      <a:pt x="14" y="84"/>
                      <a:pt x="22" y="40"/>
                      <a:pt x="32" y="0"/>
                    </a:cubicBezTo>
                    <a:cubicBezTo>
                      <a:pt x="52" y="114"/>
                      <a:pt x="103" y="287"/>
                      <a:pt x="235" y="502"/>
                    </a:cubicBezTo>
                    <a:cubicBezTo>
                      <a:pt x="436" y="827"/>
                      <a:pt x="653" y="912"/>
                      <a:pt x="725" y="932"/>
                    </a:cubicBezTo>
                    <a:cubicBezTo>
                      <a:pt x="667" y="993"/>
                      <a:pt x="602" y="1047"/>
                      <a:pt x="532" y="1093"/>
                    </a:cubicBezTo>
                    <a:cubicBezTo>
                      <a:pt x="507" y="1109"/>
                      <a:pt x="482" y="1124"/>
                      <a:pt x="455" y="1138"/>
                    </a:cubicBezTo>
                    <a:cubicBezTo>
                      <a:pt x="451" y="1141"/>
                      <a:pt x="447" y="1143"/>
                      <a:pt x="443" y="1145"/>
                    </a:cubicBezTo>
                    <a:close/>
                  </a:path>
                </a:pathLst>
              </a:custGeom>
              <a:solidFill>
                <a:srgbClr val="5F363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9" name="Freeform 62"/>
              <p:cNvSpPr/>
              <p:nvPr/>
            </p:nvSpPr>
            <p:spPr bwMode="auto">
              <a:xfrm>
                <a:off x="6504" y="2542"/>
                <a:ext cx="330" cy="507"/>
              </a:xfrm>
              <a:custGeom>
                <a:avLst/>
                <a:gdLst>
                  <a:gd name="T0" fmla="*/ 687 w 687"/>
                  <a:gd name="T1" fmla="*/ 563 h 1056"/>
                  <a:gd name="T2" fmla="*/ 681 w 687"/>
                  <a:gd name="T3" fmla="*/ 788 h 1056"/>
                  <a:gd name="T4" fmla="*/ 286 w 687"/>
                  <a:gd name="T5" fmla="*/ 1038 h 1056"/>
                  <a:gd name="T6" fmla="*/ 18 w 687"/>
                  <a:gd name="T7" fmla="*/ 1009 h 1056"/>
                  <a:gd name="T8" fmla="*/ 45 w 687"/>
                  <a:gd name="T9" fmla="*/ 777 h 1056"/>
                  <a:gd name="T10" fmla="*/ 118 w 687"/>
                  <a:gd name="T11" fmla="*/ 332 h 1056"/>
                  <a:gd name="T12" fmla="*/ 0 w 687"/>
                  <a:gd name="T13" fmla="*/ 0 h 1056"/>
                  <a:gd name="T14" fmla="*/ 243 w 687"/>
                  <a:gd name="T15" fmla="*/ 101 h 1056"/>
                  <a:gd name="T16" fmla="*/ 243 w 687"/>
                  <a:gd name="T17" fmla="*/ 101 h 1056"/>
                  <a:gd name="T18" fmla="*/ 678 w 687"/>
                  <a:gd name="T19" fmla="*/ 566 h 1056"/>
                  <a:gd name="T20" fmla="*/ 687 w 687"/>
                  <a:gd name="T21" fmla="*/ 563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7" h="1056">
                    <a:moveTo>
                      <a:pt x="687" y="563"/>
                    </a:moveTo>
                    <a:lnTo>
                      <a:pt x="681" y="788"/>
                    </a:lnTo>
                    <a:cubicBezTo>
                      <a:pt x="681" y="979"/>
                      <a:pt x="454" y="1056"/>
                      <a:pt x="286" y="1038"/>
                    </a:cubicBezTo>
                    <a:lnTo>
                      <a:pt x="18" y="1009"/>
                    </a:lnTo>
                    <a:lnTo>
                      <a:pt x="45" y="777"/>
                    </a:lnTo>
                    <a:lnTo>
                      <a:pt x="118" y="332"/>
                    </a:lnTo>
                    <a:lnTo>
                      <a:pt x="0" y="0"/>
                    </a:lnTo>
                    <a:lnTo>
                      <a:pt x="243" y="101"/>
                    </a:lnTo>
                    <a:lnTo>
                      <a:pt x="243" y="101"/>
                    </a:lnTo>
                    <a:cubicBezTo>
                      <a:pt x="225" y="365"/>
                      <a:pt x="414" y="579"/>
                      <a:pt x="678" y="566"/>
                    </a:cubicBezTo>
                    <a:lnTo>
                      <a:pt x="687" y="563"/>
                    </a:lnTo>
                  </a:path>
                </a:pathLst>
              </a:custGeom>
              <a:solidFill>
                <a:srgbClr val="77403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0" name="Freeform 63"/>
              <p:cNvSpPr/>
              <p:nvPr/>
            </p:nvSpPr>
            <p:spPr bwMode="auto">
              <a:xfrm>
                <a:off x="6444" y="2538"/>
                <a:ext cx="117" cy="174"/>
              </a:xfrm>
              <a:custGeom>
                <a:avLst/>
                <a:gdLst>
                  <a:gd name="T0" fmla="*/ 195 w 243"/>
                  <a:gd name="T1" fmla="*/ 1 h 363"/>
                  <a:gd name="T2" fmla="*/ 243 w 243"/>
                  <a:gd name="T3" fmla="*/ 50 h 363"/>
                  <a:gd name="T4" fmla="*/ 242 w 243"/>
                  <a:gd name="T5" fmla="*/ 217 h 363"/>
                  <a:gd name="T6" fmla="*/ 241 w 243"/>
                  <a:gd name="T7" fmla="*/ 363 h 363"/>
                  <a:gd name="T8" fmla="*/ 184 w 243"/>
                  <a:gd name="T9" fmla="*/ 363 h 363"/>
                  <a:gd name="T10" fmla="*/ 171 w 243"/>
                  <a:gd name="T11" fmla="*/ 362 h 363"/>
                  <a:gd name="T12" fmla="*/ 0 w 243"/>
                  <a:gd name="T13" fmla="*/ 175 h 363"/>
                  <a:gd name="T14" fmla="*/ 55 w 243"/>
                  <a:gd name="T15" fmla="*/ 50 h 363"/>
                  <a:gd name="T16" fmla="*/ 171 w 243"/>
                  <a:gd name="T17" fmla="*/ 1 h 363"/>
                  <a:gd name="T18" fmla="*/ 171 w 243"/>
                  <a:gd name="T19" fmla="*/ 1 h 363"/>
                  <a:gd name="T20" fmla="*/ 186 w 243"/>
                  <a:gd name="T21" fmla="*/ 0 h 363"/>
                  <a:gd name="T22" fmla="*/ 195 w 243"/>
                  <a:gd name="T23" fmla="*/ 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3" h="363">
                    <a:moveTo>
                      <a:pt x="195" y="1"/>
                    </a:moveTo>
                    <a:cubicBezTo>
                      <a:pt x="222" y="1"/>
                      <a:pt x="243" y="23"/>
                      <a:pt x="243" y="50"/>
                    </a:cubicBezTo>
                    <a:lnTo>
                      <a:pt x="242" y="217"/>
                    </a:lnTo>
                    <a:lnTo>
                      <a:pt x="241" y="363"/>
                    </a:lnTo>
                    <a:lnTo>
                      <a:pt x="184" y="363"/>
                    </a:lnTo>
                    <a:cubicBezTo>
                      <a:pt x="179" y="363"/>
                      <a:pt x="175" y="362"/>
                      <a:pt x="171" y="362"/>
                    </a:cubicBezTo>
                    <a:cubicBezTo>
                      <a:pt x="75" y="355"/>
                      <a:pt x="0" y="271"/>
                      <a:pt x="0" y="175"/>
                    </a:cubicBezTo>
                    <a:cubicBezTo>
                      <a:pt x="0" y="125"/>
                      <a:pt x="21" y="83"/>
                      <a:pt x="55" y="50"/>
                    </a:cubicBezTo>
                    <a:cubicBezTo>
                      <a:pt x="85" y="20"/>
                      <a:pt x="126" y="4"/>
                      <a:pt x="171" y="1"/>
                    </a:cubicBezTo>
                    <a:lnTo>
                      <a:pt x="171" y="1"/>
                    </a:lnTo>
                    <a:cubicBezTo>
                      <a:pt x="176" y="0"/>
                      <a:pt x="181" y="0"/>
                      <a:pt x="186" y="0"/>
                    </a:cubicBezTo>
                    <a:lnTo>
                      <a:pt x="195" y="1"/>
                    </a:lnTo>
                  </a:path>
                </a:pathLst>
              </a:custGeom>
              <a:solidFill>
                <a:srgbClr val="F9AE9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1" name="Rectangle 64"/>
              <p:cNvSpPr>
                <a:spLocks noChangeArrowheads="1"/>
              </p:cNvSpPr>
              <p:nvPr/>
            </p:nvSpPr>
            <p:spPr bwMode="auto">
              <a:xfrm>
                <a:off x="5710" y="4884"/>
                <a:ext cx="741" cy="137"/>
              </a:xfrm>
              <a:prstGeom prst="rect">
                <a:avLst/>
              </a:prstGeom>
              <a:solidFill>
                <a:srgbClr val="181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42" name="Line 65"/>
              <p:cNvSpPr>
                <a:spLocks noChangeShapeType="1"/>
              </p:cNvSpPr>
              <p:nvPr/>
            </p:nvSpPr>
            <p:spPr bwMode="auto">
              <a:xfrm>
                <a:off x="5457" y="6158"/>
                <a:ext cx="0" cy="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3" name="Rectangle 66"/>
              <p:cNvSpPr>
                <a:spLocks noChangeArrowheads="1"/>
              </p:cNvSpPr>
              <p:nvPr/>
            </p:nvSpPr>
            <p:spPr bwMode="auto">
              <a:xfrm>
                <a:off x="8543" y="4896"/>
                <a:ext cx="679" cy="137"/>
              </a:xfrm>
              <a:prstGeom prst="rect">
                <a:avLst/>
              </a:prstGeom>
              <a:solidFill>
                <a:srgbClr val="6B68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44" name="Rectangle 67"/>
              <p:cNvSpPr>
                <a:spLocks noChangeArrowheads="1"/>
              </p:cNvSpPr>
              <p:nvPr/>
            </p:nvSpPr>
            <p:spPr bwMode="auto">
              <a:xfrm>
                <a:off x="9113" y="4431"/>
                <a:ext cx="154" cy="1924"/>
              </a:xfrm>
              <a:prstGeom prst="rect">
                <a:avLst/>
              </a:prstGeom>
              <a:solidFill>
                <a:srgbClr val="6B68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45" name="Rectangle 68"/>
              <p:cNvSpPr>
                <a:spLocks noChangeArrowheads="1"/>
              </p:cNvSpPr>
              <p:nvPr/>
            </p:nvSpPr>
            <p:spPr bwMode="auto">
              <a:xfrm>
                <a:off x="8493" y="4420"/>
                <a:ext cx="154" cy="1935"/>
              </a:xfrm>
              <a:prstGeom prst="rect">
                <a:avLst/>
              </a:prstGeom>
              <a:solidFill>
                <a:srgbClr val="B1A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46" name="Rectangle 69"/>
              <p:cNvSpPr>
                <a:spLocks noChangeArrowheads="1"/>
              </p:cNvSpPr>
              <p:nvPr/>
            </p:nvSpPr>
            <p:spPr bwMode="auto">
              <a:xfrm>
                <a:off x="8493" y="4342"/>
                <a:ext cx="154" cy="826"/>
              </a:xfrm>
              <a:prstGeom prst="rect">
                <a:avLst/>
              </a:prstGeom>
              <a:solidFill>
                <a:srgbClr val="6B68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47" name="Rectangle 70"/>
              <p:cNvSpPr>
                <a:spLocks noChangeArrowheads="1"/>
              </p:cNvSpPr>
              <p:nvPr/>
            </p:nvSpPr>
            <p:spPr bwMode="auto">
              <a:xfrm>
                <a:off x="4842" y="4896"/>
                <a:ext cx="678" cy="137"/>
              </a:xfrm>
              <a:prstGeom prst="rect">
                <a:avLst/>
              </a:prstGeom>
              <a:solidFill>
                <a:srgbClr val="6B68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48" name="Rectangle 71"/>
              <p:cNvSpPr>
                <a:spLocks noChangeArrowheads="1"/>
              </p:cNvSpPr>
              <p:nvPr/>
            </p:nvSpPr>
            <p:spPr bwMode="auto">
              <a:xfrm>
                <a:off x="5411" y="4431"/>
                <a:ext cx="154" cy="1924"/>
              </a:xfrm>
              <a:prstGeom prst="rect">
                <a:avLst/>
              </a:prstGeom>
              <a:solidFill>
                <a:srgbClr val="6B68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49" name="Rectangle 72"/>
              <p:cNvSpPr>
                <a:spLocks noChangeArrowheads="1"/>
              </p:cNvSpPr>
              <p:nvPr/>
            </p:nvSpPr>
            <p:spPr bwMode="auto">
              <a:xfrm>
                <a:off x="4791" y="4420"/>
                <a:ext cx="154" cy="1935"/>
              </a:xfrm>
              <a:prstGeom prst="rect">
                <a:avLst/>
              </a:prstGeom>
              <a:solidFill>
                <a:srgbClr val="6B68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50" name="Rectangle 73"/>
              <p:cNvSpPr>
                <a:spLocks noChangeArrowheads="1"/>
              </p:cNvSpPr>
              <p:nvPr/>
            </p:nvSpPr>
            <p:spPr bwMode="auto">
              <a:xfrm>
                <a:off x="7647" y="3139"/>
                <a:ext cx="509" cy="1096"/>
              </a:xfrm>
              <a:prstGeom prst="rect">
                <a:avLst/>
              </a:prstGeom>
              <a:solidFill>
                <a:srgbClr val="514E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51" name="Freeform 74"/>
              <p:cNvSpPr/>
              <p:nvPr/>
            </p:nvSpPr>
            <p:spPr bwMode="auto">
              <a:xfrm>
                <a:off x="7023" y="2785"/>
                <a:ext cx="1675" cy="1090"/>
              </a:xfrm>
              <a:custGeom>
                <a:avLst/>
                <a:gdLst>
                  <a:gd name="T0" fmla="*/ 3489 w 3489"/>
                  <a:gd name="T1" fmla="*/ 2270 h 2270"/>
                  <a:gd name="T2" fmla="*/ 0 w 3489"/>
                  <a:gd name="T3" fmla="*/ 2270 h 2270"/>
                  <a:gd name="T4" fmla="*/ 0 w 3489"/>
                  <a:gd name="T5" fmla="*/ 140 h 2270"/>
                  <a:gd name="T6" fmla="*/ 139 w 3489"/>
                  <a:gd name="T7" fmla="*/ 0 h 2270"/>
                  <a:gd name="T8" fmla="*/ 3350 w 3489"/>
                  <a:gd name="T9" fmla="*/ 0 h 2270"/>
                  <a:gd name="T10" fmla="*/ 3489 w 3489"/>
                  <a:gd name="T11" fmla="*/ 140 h 2270"/>
                  <a:gd name="T12" fmla="*/ 3489 w 3489"/>
                  <a:gd name="T13" fmla="*/ 2270 h 2270"/>
                </a:gdLst>
                <a:ahLst/>
                <a:cxnLst>
                  <a:cxn ang="0">
                    <a:pos x="T0" y="T1"/>
                  </a:cxn>
                  <a:cxn ang="0">
                    <a:pos x="T2" y="T3"/>
                  </a:cxn>
                  <a:cxn ang="0">
                    <a:pos x="T4" y="T5"/>
                  </a:cxn>
                  <a:cxn ang="0">
                    <a:pos x="T6" y="T7"/>
                  </a:cxn>
                  <a:cxn ang="0">
                    <a:pos x="T8" y="T9"/>
                  </a:cxn>
                  <a:cxn ang="0">
                    <a:pos x="T10" y="T11"/>
                  </a:cxn>
                  <a:cxn ang="0">
                    <a:pos x="T12" y="T13"/>
                  </a:cxn>
                </a:cxnLst>
                <a:rect l="0" t="0" r="r" b="b"/>
                <a:pathLst>
                  <a:path w="3489" h="2270">
                    <a:moveTo>
                      <a:pt x="3489" y="2270"/>
                    </a:moveTo>
                    <a:lnTo>
                      <a:pt x="0" y="2270"/>
                    </a:lnTo>
                    <a:lnTo>
                      <a:pt x="0" y="140"/>
                    </a:lnTo>
                    <a:cubicBezTo>
                      <a:pt x="0" y="63"/>
                      <a:pt x="63" y="0"/>
                      <a:pt x="139" y="0"/>
                    </a:cubicBezTo>
                    <a:lnTo>
                      <a:pt x="3350" y="0"/>
                    </a:lnTo>
                    <a:cubicBezTo>
                      <a:pt x="3426" y="0"/>
                      <a:pt x="3489" y="63"/>
                      <a:pt x="3489" y="140"/>
                    </a:cubicBezTo>
                    <a:lnTo>
                      <a:pt x="3489" y="2270"/>
                    </a:lnTo>
                    <a:close/>
                  </a:path>
                </a:pathLst>
              </a:custGeom>
              <a:solidFill>
                <a:srgbClr val="DFDFD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2" name="Freeform 75"/>
              <p:cNvSpPr/>
              <p:nvPr/>
            </p:nvSpPr>
            <p:spPr bwMode="auto">
              <a:xfrm>
                <a:off x="7008" y="3844"/>
                <a:ext cx="1674" cy="194"/>
              </a:xfrm>
              <a:custGeom>
                <a:avLst/>
                <a:gdLst>
                  <a:gd name="T0" fmla="*/ 3194 w 3488"/>
                  <a:gd name="T1" fmla="*/ 406 h 406"/>
                  <a:gd name="T2" fmla="*/ 294 w 3488"/>
                  <a:gd name="T3" fmla="*/ 406 h 406"/>
                  <a:gd name="T4" fmla="*/ 0 w 3488"/>
                  <a:gd name="T5" fmla="*/ 113 h 406"/>
                  <a:gd name="T6" fmla="*/ 0 w 3488"/>
                  <a:gd name="T7" fmla="*/ 0 h 406"/>
                  <a:gd name="T8" fmla="*/ 3488 w 3488"/>
                  <a:gd name="T9" fmla="*/ 0 h 406"/>
                  <a:gd name="T10" fmla="*/ 3488 w 3488"/>
                  <a:gd name="T11" fmla="*/ 113 h 406"/>
                  <a:gd name="T12" fmla="*/ 3194 w 3488"/>
                  <a:gd name="T13" fmla="*/ 406 h 406"/>
                </a:gdLst>
                <a:ahLst/>
                <a:cxnLst>
                  <a:cxn ang="0">
                    <a:pos x="T0" y="T1"/>
                  </a:cxn>
                  <a:cxn ang="0">
                    <a:pos x="T2" y="T3"/>
                  </a:cxn>
                  <a:cxn ang="0">
                    <a:pos x="T4" y="T5"/>
                  </a:cxn>
                  <a:cxn ang="0">
                    <a:pos x="T6" y="T7"/>
                  </a:cxn>
                  <a:cxn ang="0">
                    <a:pos x="T8" y="T9"/>
                  </a:cxn>
                  <a:cxn ang="0">
                    <a:pos x="T10" y="T11"/>
                  </a:cxn>
                  <a:cxn ang="0">
                    <a:pos x="T12" y="T13"/>
                  </a:cxn>
                </a:cxnLst>
                <a:rect l="0" t="0" r="r" b="b"/>
                <a:pathLst>
                  <a:path w="3488" h="406">
                    <a:moveTo>
                      <a:pt x="3194" y="406"/>
                    </a:moveTo>
                    <a:lnTo>
                      <a:pt x="294" y="406"/>
                    </a:lnTo>
                    <a:cubicBezTo>
                      <a:pt x="132" y="406"/>
                      <a:pt x="0" y="275"/>
                      <a:pt x="0" y="113"/>
                    </a:cubicBezTo>
                    <a:lnTo>
                      <a:pt x="0" y="0"/>
                    </a:lnTo>
                    <a:lnTo>
                      <a:pt x="3488" y="0"/>
                    </a:lnTo>
                    <a:lnTo>
                      <a:pt x="3488" y="113"/>
                    </a:lnTo>
                    <a:cubicBezTo>
                      <a:pt x="3488" y="275"/>
                      <a:pt x="3356" y="406"/>
                      <a:pt x="3194" y="406"/>
                    </a:cubicBezTo>
                    <a:close/>
                  </a:path>
                </a:pathLst>
              </a:custGeom>
              <a:solidFill>
                <a:srgbClr val="DFDFD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3" name="Freeform 76"/>
              <p:cNvSpPr/>
              <p:nvPr/>
            </p:nvSpPr>
            <p:spPr bwMode="auto">
              <a:xfrm>
                <a:off x="6966" y="2785"/>
                <a:ext cx="1674" cy="1090"/>
              </a:xfrm>
              <a:custGeom>
                <a:avLst/>
                <a:gdLst>
                  <a:gd name="T0" fmla="*/ 3488 w 3488"/>
                  <a:gd name="T1" fmla="*/ 139 h 2270"/>
                  <a:gd name="T2" fmla="*/ 3488 w 3488"/>
                  <a:gd name="T3" fmla="*/ 2270 h 2270"/>
                  <a:gd name="T4" fmla="*/ 0 w 3488"/>
                  <a:gd name="T5" fmla="*/ 2270 h 2270"/>
                  <a:gd name="T6" fmla="*/ 0 w 3488"/>
                  <a:gd name="T7" fmla="*/ 139 h 2270"/>
                  <a:gd name="T8" fmla="*/ 139 w 3488"/>
                  <a:gd name="T9" fmla="*/ 0 h 2270"/>
                  <a:gd name="T10" fmla="*/ 3349 w 3488"/>
                  <a:gd name="T11" fmla="*/ 0 h 2270"/>
                  <a:gd name="T12" fmla="*/ 3488 w 3488"/>
                  <a:gd name="T13" fmla="*/ 139 h 2270"/>
                </a:gdLst>
                <a:ahLst/>
                <a:cxnLst>
                  <a:cxn ang="0">
                    <a:pos x="T0" y="T1"/>
                  </a:cxn>
                  <a:cxn ang="0">
                    <a:pos x="T2" y="T3"/>
                  </a:cxn>
                  <a:cxn ang="0">
                    <a:pos x="T4" y="T5"/>
                  </a:cxn>
                  <a:cxn ang="0">
                    <a:pos x="T6" y="T7"/>
                  </a:cxn>
                  <a:cxn ang="0">
                    <a:pos x="T8" y="T9"/>
                  </a:cxn>
                  <a:cxn ang="0">
                    <a:pos x="T10" y="T11"/>
                  </a:cxn>
                  <a:cxn ang="0">
                    <a:pos x="T12" y="T13"/>
                  </a:cxn>
                </a:cxnLst>
                <a:rect l="0" t="0" r="r" b="b"/>
                <a:pathLst>
                  <a:path w="3488" h="2270">
                    <a:moveTo>
                      <a:pt x="3488" y="139"/>
                    </a:moveTo>
                    <a:lnTo>
                      <a:pt x="3488" y="2270"/>
                    </a:lnTo>
                    <a:lnTo>
                      <a:pt x="0" y="2270"/>
                    </a:lnTo>
                    <a:lnTo>
                      <a:pt x="0" y="139"/>
                    </a:lnTo>
                    <a:cubicBezTo>
                      <a:pt x="0" y="63"/>
                      <a:pt x="62" y="0"/>
                      <a:pt x="139" y="0"/>
                    </a:cubicBezTo>
                    <a:lnTo>
                      <a:pt x="3349" y="0"/>
                    </a:lnTo>
                    <a:cubicBezTo>
                      <a:pt x="3426" y="0"/>
                      <a:pt x="3488" y="63"/>
                      <a:pt x="3488" y="139"/>
                    </a:cubicBezTo>
                    <a:close/>
                  </a:path>
                </a:pathLst>
              </a:custGeom>
              <a:solidFill>
                <a:srgbClr val="6F708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4" name="Freeform 77"/>
              <p:cNvSpPr/>
              <p:nvPr/>
            </p:nvSpPr>
            <p:spPr bwMode="auto">
              <a:xfrm>
                <a:off x="7027" y="2844"/>
                <a:ext cx="1552" cy="943"/>
              </a:xfrm>
              <a:custGeom>
                <a:avLst/>
                <a:gdLst>
                  <a:gd name="T0" fmla="*/ 3234 w 3234"/>
                  <a:gd name="T1" fmla="*/ 13 h 1965"/>
                  <a:gd name="T2" fmla="*/ 3234 w 3234"/>
                  <a:gd name="T3" fmla="*/ 1952 h 1965"/>
                  <a:gd name="T4" fmla="*/ 3221 w 3234"/>
                  <a:gd name="T5" fmla="*/ 1965 h 1965"/>
                  <a:gd name="T6" fmla="*/ 13 w 3234"/>
                  <a:gd name="T7" fmla="*/ 1965 h 1965"/>
                  <a:gd name="T8" fmla="*/ 0 w 3234"/>
                  <a:gd name="T9" fmla="*/ 1952 h 1965"/>
                  <a:gd name="T10" fmla="*/ 0 w 3234"/>
                  <a:gd name="T11" fmla="*/ 13 h 1965"/>
                  <a:gd name="T12" fmla="*/ 13 w 3234"/>
                  <a:gd name="T13" fmla="*/ 0 h 1965"/>
                  <a:gd name="T14" fmla="*/ 3221 w 3234"/>
                  <a:gd name="T15" fmla="*/ 0 h 1965"/>
                  <a:gd name="T16" fmla="*/ 3234 w 3234"/>
                  <a:gd name="T17" fmla="*/ 13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4" h="1965">
                    <a:moveTo>
                      <a:pt x="3234" y="13"/>
                    </a:moveTo>
                    <a:lnTo>
                      <a:pt x="3234" y="1952"/>
                    </a:lnTo>
                    <a:cubicBezTo>
                      <a:pt x="3234" y="1959"/>
                      <a:pt x="3229" y="1965"/>
                      <a:pt x="3221" y="1965"/>
                    </a:cubicBezTo>
                    <a:lnTo>
                      <a:pt x="13" y="1965"/>
                    </a:lnTo>
                    <a:cubicBezTo>
                      <a:pt x="6" y="1965"/>
                      <a:pt x="0" y="1959"/>
                      <a:pt x="0" y="1952"/>
                    </a:cubicBezTo>
                    <a:lnTo>
                      <a:pt x="0" y="13"/>
                    </a:lnTo>
                    <a:cubicBezTo>
                      <a:pt x="0" y="6"/>
                      <a:pt x="6" y="0"/>
                      <a:pt x="13" y="0"/>
                    </a:cubicBezTo>
                    <a:lnTo>
                      <a:pt x="3221" y="0"/>
                    </a:lnTo>
                    <a:cubicBezTo>
                      <a:pt x="3229" y="0"/>
                      <a:pt x="3234" y="6"/>
                      <a:pt x="3234" y="13"/>
                    </a:cubicBezTo>
                  </a:path>
                </a:pathLst>
              </a:custGeom>
              <a:solidFill>
                <a:srgbClr val="233366"/>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5" name="Freeform 78"/>
              <p:cNvSpPr/>
              <p:nvPr/>
            </p:nvSpPr>
            <p:spPr bwMode="auto">
              <a:xfrm>
                <a:off x="6966" y="3844"/>
                <a:ext cx="1674" cy="195"/>
              </a:xfrm>
              <a:custGeom>
                <a:avLst/>
                <a:gdLst>
                  <a:gd name="T0" fmla="*/ 3488 w 3488"/>
                  <a:gd name="T1" fmla="*/ 0 h 407"/>
                  <a:gd name="T2" fmla="*/ 3488 w 3488"/>
                  <a:gd name="T3" fmla="*/ 113 h 407"/>
                  <a:gd name="T4" fmla="*/ 3318 w 3488"/>
                  <a:gd name="T5" fmla="*/ 379 h 407"/>
                  <a:gd name="T6" fmla="*/ 3194 w 3488"/>
                  <a:gd name="T7" fmla="*/ 407 h 407"/>
                  <a:gd name="T8" fmla="*/ 294 w 3488"/>
                  <a:gd name="T9" fmla="*/ 407 h 407"/>
                  <a:gd name="T10" fmla="*/ 0 w 3488"/>
                  <a:gd name="T11" fmla="*/ 113 h 407"/>
                  <a:gd name="T12" fmla="*/ 0 w 3488"/>
                  <a:gd name="T13" fmla="*/ 0 h 407"/>
                  <a:gd name="T14" fmla="*/ 3488 w 3488"/>
                  <a:gd name="T15" fmla="*/ 0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8" h="407">
                    <a:moveTo>
                      <a:pt x="3488" y="0"/>
                    </a:moveTo>
                    <a:lnTo>
                      <a:pt x="3488" y="113"/>
                    </a:lnTo>
                    <a:cubicBezTo>
                      <a:pt x="3488" y="231"/>
                      <a:pt x="3419" y="332"/>
                      <a:pt x="3318" y="379"/>
                    </a:cubicBezTo>
                    <a:cubicBezTo>
                      <a:pt x="3281" y="397"/>
                      <a:pt x="3238" y="407"/>
                      <a:pt x="3194" y="407"/>
                    </a:cubicBezTo>
                    <a:lnTo>
                      <a:pt x="294" y="407"/>
                    </a:lnTo>
                    <a:cubicBezTo>
                      <a:pt x="132" y="407"/>
                      <a:pt x="0" y="275"/>
                      <a:pt x="0" y="113"/>
                    </a:cubicBezTo>
                    <a:lnTo>
                      <a:pt x="0" y="0"/>
                    </a:lnTo>
                    <a:lnTo>
                      <a:pt x="3488" y="0"/>
                    </a:lnTo>
                    <a:close/>
                  </a:path>
                </a:pathLst>
              </a:custGeom>
              <a:solidFill>
                <a:srgbClr val="ACA4C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6" name="Rectangle 79"/>
              <p:cNvSpPr>
                <a:spLocks noChangeArrowheads="1"/>
              </p:cNvSpPr>
              <p:nvPr/>
            </p:nvSpPr>
            <p:spPr bwMode="auto">
              <a:xfrm>
                <a:off x="7116" y="2959"/>
                <a:ext cx="521"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57" name="Rectangle 80"/>
              <p:cNvSpPr>
                <a:spLocks noChangeArrowheads="1"/>
              </p:cNvSpPr>
              <p:nvPr/>
            </p:nvSpPr>
            <p:spPr bwMode="auto">
              <a:xfrm>
                <a:off x="7862" y="2959"/>
                <a:ext cx="247" cy="18"/>
              </a:xfrm>
              <a:prstGeom prst="rect">
                <a:avLst/>
              </a:prstGeom>
              <a:solidFill>
                <a:srgbClr val="DFDF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58" name="Rectangle 81"/>
              <p:cNvSpPr>
                <a:spLocks noChangeArrowheads="1"/>
              </p:cNvSpPr>
              <p:nvPr/>
            </p:nvSpPr>
            <p:spPr bwMode="auto">
              <a:xfrm>
                <a:off x="8218" y="2959"/>
                <a:ext cx="246" cy="18"/>
              </a:xfrm>
              <a:prstGeom prst="rect">
                <a:avLst/>
              </a:prstGeom>
              <a:solidFill>
                <a:srgbClr val="FBC0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59" name="Rectangle 82"/>
              <p:cNvSpPr>
                <a:spLocks noChangeArrowheads="1"/>
              </p:cNvSpPr>
              <p:nvPr/>
            </p:nvSpPr>
            <p:spPr bwMode="auto">
              <a:xfrm>
                <a:off x="8131" y="2959"/>
                <a:ext cx="58"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60" name="Rectangle 83"/>
              <p:cNvSpPr>
                <a:spLocks noChangeArrowheads="1"/>
              </p:cNvSpPr>
              <p:nvPr/>
            </p:nvSpPr>
            <p:spPr bwMode="auto">
              <a:xfrm>
                <a:off x="7661" y="2959"/>
                <a:ext cx="173" cy="18"/>
              </a:xfrm>
              <a:prstGeom prst="rect">
                <a:avLst/>
              </a:prstGeom>
              <a:solidFill>
                <a:srgbClr val="EB3D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61" name="Rectangle 84"/>
              <p:cNvSpPr>
                <a:spLocks noChangeArrowheads="1"/>
              </p:cNvSpPr>
              <p:nvPr/>
            </p:nvSpPr>
            <p:spPr bwMode="auto">
              <a:xfrm>
                <a:off x="7116" y="3420"/>
                <a:ext cx="521"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62" name="Rectangle 85"/>
              <p:cNvSpPr>
                <a:spLocks noChangeArrowheads="1"/>
              </p:cNvSpPr>
              <p:nvPr/>
            </p:nvSpPr>
            <p:spPr bwMode="auto">
              <a:xfrm>
                <a:off x="7862" y="3420"/>
                <a:ext cx="247" cy="18"/>
              </a:xfrm>
              <a:prstGeom prst="rect">
                <a:avLst/>
              </a:prstGeom>
              <a:solidFill>
                <a:srgbClr val="DFDF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63" name="Rectangle 86"/>
              <p:cNvSpPr>
                <a:spLocks noChangeArrowheads="1"/>
              </p:cNvSpPr>
              <p:nvPr/>
            </p:nvSpPr>
            <p:spPr bwMode="auto">
              <a:xfrm>
                <a:off x="8218" y="3420"/>
                <a:ext cx="246" cy="18"/>
              </a:xfrm>
              <a:prstGeom prst="rect">
                <a:avLst/>
              </a:prstGeom>
              <a:solidFill>
                <a:srgbClr val="FBC0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64" name="Rectangle 87"/>
              <p:cNvSpPr>
                <a:spLocks noChangeArrowheads="1"/>
              </p:cNvSpPr>
              <p:nvPr/>
            </p:nvSpPr>
            <p:spPr bwMode="auto">
              <a:xfrm>
                <a:off x="8131" y="3420"/>
                <a:ext cx="58"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65" name="Rectangle 88"/>
              <p:cNvSpPr>
                <a:spLocks noChangeArrowheads="1"/>
              </p:cNvSpPr>
              <p:nvPr/>
            </p:nvSpPr>
            <p:spPr bwMode="auto">
              <a:xfrm>
                <a:off x="7661" y="3420"/>
                <a:ext cx="173" cy="18"/>
              </a:xfrm>
              <a:prstGeom prst="rect">
                <a:avLst/>
              </a:prstGeom>
              <a:solidFill>
                <a:srgbClr val="9F9A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66" name="Rectangle 89"/>
              <p:cNvSpPr>
                <a:spLocks noChangeArrowheads="1"/>
              </p:cNvSpPr>
              <p:nvPr/>
            </p:nvSpPr>
            <p:spPr bwMode="auto">
              <a:xfrm>
                <a:off x="7944" y="3266"/>
                <a:ext cx="520"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67" name="Rectangle 90"/>
              <p:cNvSpPr>
                <a:spLocks noChangeArrowheads="1"/>
              </p:cNvSpPr>
              <p:nvPr/>
            </p:nvSpPr>
            <p:spPr bwMode="auto">
              <a:xfrm>
                <a:off x="7472" y="3266"/>
                <a:ext cx="246" cy="18"/>
              </a:xfrm>
              <a:prstGeom prst="rect">
                <a:avLst/>
              </a:prstGeom>
              <a:solidFill>
                <a:srgbClr val="DFDF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68" name="Rectangle 91"/>
              <p:cNvSpPr>
                <a:spLocks noChangeArrowheads="1"/>
              </p:cNvSpPr>
              <p:nvPr/>
            </p:nvSpPr>
            <p:spPr bwMode="auto">
              <a:xfrm>
                <a:off x="7116" y="3266"/>
                <a:ext cx="247" cy="18"/>
              </a:xfrm>
              <a:prstGeom prst="rect">
                <a:avLst/>
              </a:prstGeom>
              <a:solidFill>
                <a:srgbClr val="FBC0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69" name="Rectangle 92"/>
              <p:cNvSpPr>
                <a:spLocks noChangeArrowheads="1"/>
              </p:cNvSpPr>
              <p:nvPr/>
            </p:nvSpPr>
            <p:spPr bwMode="auto">
              <a:xfrm>
                <a:off x="7392" y="3266"/>
                <a:ext cx="58"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70" name="Rectangle 93"/>
              <p:cNvSpPr>
                <a:spLocks noChangeArrowheads="1"/>
              </p:cNvSpPr>
              <p:nvPr/>
            </p:nvSpPr>
            <p:spPr bwMode="auto">
              <a:xfrm>
                <a:off x="7747" y="3266"/>
                <a:ext cx="173" cy="18"/>
              </a:xfrm>
              <a:prstGeom prst="rect">
                <a:avLst/>
              </a:prstGeom>
              <a:solidFill>
                <a:srgbClr val="9F9A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71" name="Rectangle 94"/>
              <p:cNvSpPr>
                <a:spLocks noChangeArrowheads="1"/>
              </p:cNvSpPr>
              <p:nvPr/>
            </p:nvSpPr>
            <p:spPr bwMode="auto">
              <a:xfrm>
                <a:off x="7116" y="3036"/>
                <a:ext cx="196" cy="17"/>
              </a:xfrm>
              <a:prstGeom prst="rect">
                <a:avLst/>
              </a:prstGeom>
              <a:solidFill>
                <a:srgbClr val="EB3D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72" name="Rectangle 95"/>
              <p:cNvSpPr>
                <a:spLocks noChangeArrowheads="1"/>
              </p:cNvSpPr>
              <p:nvPr/>
            </p:nvSpPr>
            <p:spPr bwMode="auto">
              <a:xfrm>
                <a:off x="7700" y="3036"/>
                <a:ext cx="84" cy="17"/>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73" name="Rectangle 96"/>
              <p:cNvSpPr>
                <a:spLocks noChangeArrowheads="1"/>
              </p:cNvSpPr>
              <p:nvPr/>
            </p:nvSpPr>
            <p:spPr bwMode="auto">
              <a:xfrm>
                <a:off x="8055" y="3036"/>
                <a:ext cx="409" cy="17"/>
              </a:xfrm>
              <a:prstGeom prst="rect">
                <a:avLst/>
              </a:prstGeom>
              <a:solidFill>
                <a:srgbClr val="DFDF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74" name="Rectangle 97"/>
              <p:cNvSpPr>
                <a:spLocks noChangeArrowheads="1"/>
              </p:cNvSpPr>
              <p:nvPr/>
            </p:nvSpPr>
            <p:spPr bwMode="auto">
              <a:xfrm>
                <a:off x="7805" y="3036"/>
                <a:ext cx="222" cy="17"/>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75" name="Rectangle 98"/>
              <p:cNvSpPr>
                <a:spLocks noChangeArrowheads="1"/>
              </p:cNvSpPr>
              <p:nvPr/>
            </p:nvSpPr>
            <p:spPr bwMode="auto">
              <a:xfrm>
                <a:off x="7336" y="3036"/>
                <a:ext cx="335" cy="17"/>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76" name="Rectangle 99"/>
              <p:cNvSpPr>
                <a:spLocks noChangeArrowheads="1"/>
              </p:cNvSpPr>
              <p:nvPr/>
            </p:nvSpPr>
            <p:spPr bwMode="auto">
              <a:xfrm>
                <a:off x="7116" y="3496"/>
                <a:ext cx="196" cy="19"/>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77" name="Rectangle 100"/>
              <p:cNvSpPr>
                <a:spLocks noChangeArrowheads="1"/>
              </p:cNvSpPr>
              <p:nvPr/>
            </p:nvSpPr>
            <p:spPr bwMode="auto">
              <a:xfrm>
                <a:off x="7700" y="3496"/>
                <a:ext cx="84" cy="19"/>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78" name="Rectangle 101"/>
              <p:cNvSpPr>
                <a:spLocks noChangeArrowheads="1"/>
              </p:cNvSpPr>
              <p:nvPr/>
            </p:nvSpPr>
            <p:spPr bwMode="auto">
              <a:xfrm>
                <a:off x="8055" y="3496"/>
                <a:ext cx="409" cy="19"/>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79" name="Rectangle 102"/>
              <p:cNvSpPr>
                <a:spLocks noChangeArrowheads="1"/>
              </p:cNvSpPr>
              <p:nvPr/>
            </p:nvSpPr>
            <p:spPr bwMode="auto">
              <a:xfrm>
                <a:off x="7805" y="3496"/>
                <a:ext cx="222" cy="19"/>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80" name="Rectangle 103"/>
              <p:cNvSpPr>
                <a:spLocks noChangeArrowheads="1"/>
              </p:cNvSpPr>
              <p:nvPr/>
            </p:nvSpPr>
            <p:spPr bwMode="auto">
              <a:xfrm>
                <a:off x="7336" y="3496"/>
                <a:ext cx="335" cy="19"/>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81" name="Rectangle 104"/>
              <p:cNvSpPr>
                <a:spLocks noChangeArrowheads="1"/>
              </p:cNvSpPr>
              <p:nvPr/>
            </p:nvSpPr>
            <p:spPr bwMode="auto">
              <a:xfrm>
                <a:off x="7116" y="3343"/>
                <a:ext cx="196" cy="18"/>
              </a:xfrm>
              <a:prstGeom prst="rect">
                <a:avLst/>
              </a:prstGeom>
              <a:solidFill>
                <a:srgbClr val="EB3D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82" name="Rectangle 105"/>
              <p:cNvSpPr>
                <a:spLocks noChangeArrowheads="1"/>
              </p:cNvSpPr>
              <p:nvPr/>
            </p:nvSpPr>
            <p:spPr bwMode="auto">
              <a:xfrm>
                <a:off x="7700" y="3343"/>
                <a:ext cx="84"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83" name="Rectangle 106"/>
              <p:cNvSpPr>
                <a:spLocks noChangeArrowheads="1"/>
              </p:cNvSpPr>
              <p:nvPr/>
            </p:nvSpPr>
            <p:spPr bwMode="auto">
              <a:xfrm>
                <a:off x="8055" y="3343"/>
                <a:ext cx="409" cy="18"/>
              </a:xfrm>
              <a:prstGeom prst="rect">
                <a:avLst/>
              </a:prstGeom>
              <a:solidFill>
                <a:srgbClr val="DFDF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84" name="Rectangle 107"/>
              <p:cNvSpPr>
                <a:spLocks noChangeArrowheads="1"/>
              </p:cNvSpPr>
              <p:nvPr/>
            </p:nvSpPr>
            <p:spPr bwMode="auto">
              <a:xfrm>
                <a:off x="7805" y="3343"/>
                <a:ext cx="222"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85" name="Rectangle 108"/>
              <p:cNvSpPr>
                <a:spLocks noChangeArrowheads="1"/>
              </p:cNvSpPr>
              <p:nvPr/>
            </p:nvSpPr>
            <p:spPr bwMode="auto">
              <a:xfrm>
                <a:off x="7336" y="3343"/>
                <a:ext cx="335"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86" name="Rectangle 109"/>
              <p:cNvSpPr>
                <a:spLocks noChangeArrowheads="1"/>
              </p:cNvSpPr>
              <p:nvPr/>
            </p:nvSpPr>
            <p:spPr bwMode="auto">
              <a:xfrm>
                <a:off x="7116" y="3112"/>
                <a:ext cx="196" cy="18"/>
              </a:xfrm>
              <a:prstGeom prst="rect">
                <a:avLst/>
              </a:prstGeom>
              <a:solidFill>
                <a:srgbClr val="DFDF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87" name="Rectangle 110"/>
              <p:cNvSpPr>
                <a:spLocks noChangeArrowheads="1"/>
              </p:cNvSpPr>
              <p:nvPr/>
            </p:nvSpPr>
            <p:spPr bwMode="auto">
              <a:xfrm>
                <a:off x="7336" y="3112"/>
                <a:ext cx="335"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88" name="Rectangle 111"/>
              <p:cNvSpPr>
                <a:spLocks noChangeArrowheads="1"/>
              </p:cNvSpPr>
              <p:nvPr/>
            </p:nvSpPr>
            <p:spPr bwMode="auto">
              <a:xfrm>
                <a:off x="7476" y="3189"/>
                <a:ext cx="195" cy="18"/>
              </a:xfrm>
              <a:prstGeom prst="rect">
                <a:avLst/>
              </a:prstGeom>
              <a:solidFill>
                <a:srgbClr val="DFDF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89" name="Rectangle 112"/>
              <p:cNvSpPr>
                <a:spLocks noChangeArrowheads="1"/>
              </p:cNvSpPr>
              <p:nvPr/>
            </p:nvSpPr>
            <p:spPr bwMode="auto">
              <a:xfrm>
                <a:off x="7116" y="3189"/>
                <a:ext cx="336" cy="18"/>
              </a:xfrm>
              <a:prstGeom prst="rect">
                <a:avLst/>
              </a:prstGeom>
              <a:solidFill>
                <a:srgbClr val="6F84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90" name="Freeform 113"/>
              <p:cNvSpPr/>
              <p:nvPr/>
            </p:nvSpPr>
            <p:spPr bwMode="auto">
              <a:xfrm>
                <a:off x="7424" y="4188"/>
                <a:ext cx="759" cy="76"/>
              </a:xfrm>
              <a:custGeom>
                <a:avLst/>
                <a:gdLst>
                  <a:gd name="T0" fmla="*/ 1502 w 1581"/>
                  <a:gd name="T1" fmla="*/ 158 h 158"/>
                  <a:gd name="T2" fmla="*/ 79 w 1581"/>
                  <a:gd name="T3" fmla="*/ 158 h 158"/>
                  <a:gd name="T4" fmla="*/ 0 w 1581"/>
                  <a:gd name="T5" fmla="*/ 79 h 158"/>
                  <a:gd name="T6" fmla="*/ 0 w 1581"/>
                  <a:gd name="T7" fmla="*/ 79 h 158"/>
                  <a:gd name="T8" fmla="*/ 79 w 1581"/>
                  <a:gd name="T9" fmla="*/ 0 h 158"/>
                  <a:gd name="T10" fmla="*/ 1502 w 1581"/>
                  <a:gd name="T11" fmla="*/ 0 h 158"/>
                  <a:gd name="T12" fmla="*/ 1581 w 1581"/>
                  <a:gd name="T13" fmla="*/ 79 h 158"/>
                  <a:gd name="T14" fmla="*/ 1581 w 1581"/>
                  <a:gd name="T15" fmla="*/ 79 h 158"/>
                  <a:gd name="T16" fmla="*/ 1502 w 1581"/>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1" h="158">
                    <a:moveTo>
                      <a:pt x="1502" y="158"/>
                    </a:moveTo>
                    <a:lnTo>
                      <a:pt x="79" y="158"/>
                    </a:lnTo>
                    <a:cubicBezTo>
                      <a:pt x="35" y="158"/>
                      <a:pt x="0" y="123"/>
                      <a:pt x="0" y="79"/>
                    </a:cubicBezTo>
                    <a:lnTo>
                      <a:pt x="0" y="79"/>
                    </a:lnTo>
                    <a:cubicBezTo>
                      <a:pt x="0" y="35"/>
                      <a:pt x="35" y="0"/>
                      <a:pt x="79" y="0"/>
                    </a:cubicBezTo>
                    <a:lnTo>
                      <a:pt x="1502" y="0"/>
                    </a:lnTo>
                    <a:cubicBezTo>
                      <a:pt x="1545" y="0"/>
                      <a:pt x="1581" y="35"/>
                      <a:pt x="1581" y="79"/>
                    </a:cubicBezTo>
                    <a:lnTo>
                      <a:pt x="1581" y="79"/>
                    </a:lnTo>
                    <a:cubicBezTo>
                      <a:pt x="1581" y="123"/>
                      <a:pt x="1545" y="158"/>
                      <a:pt x="1502" y="158"/>
                    </a:cubicBezTo>
                  </a:path>
                </a:pathLst>
              </a:custGeom>
              <a:solidFill>
                <a:srgbClr val="43415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1" name="Freeform 114"/>
              <p:cNvSpPr/>
              <p:nvPr/>
            </p:nvSpPr>
            <p:spPr bwMode="auto">
              <a:xfrm>
                <a:off x="7246" y="4257"/>
                <a:ext cx="2153" cy="173"/>
              </a:xfrm>
              <a:custGeom>
                <a:avLst/>
                <a:gdLst>
                  <a:gd name="T0" fmla="*/ 4485 w 4485"/>
                  <a:gd name="T1" fmla="*/ 359 h 359"/>
                  <a:gd name="T2" fmla="*/ 0 w 4485"/>
                  <a:gd name="T3" fmla="*/ 359 h 359"/>
                  <a:gd name="T4" fmla="*/ 0 w 4485"/>
                  <a:gd name="T5" fmla="*/ 127 h 359"/>
                  <a:gd name="T6" fmla="*/ 127 w 4485"/>
                  <a:gd name="T7" fmla="*/ 0 h 359"/>
                  <a:gd name="T8" fmla="*/ 4358 w 4485"/>
                  <a:gd name="T9" fmla="*/ 0 h 359"/>
                  <a:gd name="T10" fmla="*/ 4485 w 4485"/>
                  <a:gd name="T11" fmla="*/ 127 h 359"/>
                  <a:gd name="T12" fmla="*/ 4485 w 448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4485" h="359">
                    <a:moveTo>
                      <a:pt x="4485" y="359"/>
                    </a:moveTo>
                    <a:lnTo>
                      <a:pt x="0" y="359"/>
                    </a:lnTo>
                    <a:lnTo>
                      <a:pt x="0" y="127"/>
                    </a:lnTo>
                    <a:cubicBezTo>
                      <a:pt x="0" y="57"/>
                      <a:pt x="57" y="0"/>
                      <a:pt x="127" y="0"/>
                    </a:cubicBezTo>
                    <a:lnTo>
                      <a:pt x="4358" y="0"/>
                    </a:lnTo>
                    <a:cubicBezTo>
                      <a:pt x="4429" y="0"/>
                      <a:pt x="4485" y="57"/>
                      <a:pt x="4485" y="127"/>
                    </a:cubicBezTo>
                    <a:lnTo>
                      <a:pt x="4485" y="359"/>
                    </a:lnTo>
                    <a:close/>
                  </a:path>
                </a:pathLst>
              </a:custGeom>
              <a:solidFill>
                <a:srgbClr val="E8826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2" name="Freeform 115"/>
              <p:cNvSpPr/>
              <p:nvPr/>
            </p:nvSpPr>
            <p:spPr bwMode="auto">
              <a:xfrm>
                <a:off x="4626" y="4257"/>
                <a:ext cx="4145" cy="173"/>
              </a:xfrm>
              <a:custGeom>
                <a:avLst/>
                <a:gdLst>
                  <a:gd name="T0" fmla="*/ 8635 w 8635"/>
                  <a:gd name="T1" fmla="*/ 127 h 359"/>
                  <a:gd name="T2" fmla="*/ 8635 w 8635"/>
                  <a:gd name="T3" fmla="*/ 359 h 359"/>
                  <a:gd name="T4" fmla="*/ 0 w 8635"/>
                  <a:gd name="T5" fmla="*/ 359 h 359"/>
                  <a:gd name="T6" fmla="*/ 0 w 8635"/>
                  <a:gd name="T7" fmla="*/ 127 h 359"/>
                  <a:gd name="T8" fmla="*/ 127 w 8635"/>
                  <a:gd name="T9" fmla="*/ 0 h 359"/>
                  <a:gd name="T10" fmla="*/ 8508 w 8635"/>
                  <a:gd name="T11" fmla="*/ 0 h 359"/>
                  <a:gd name="T12" fmla="*/ 8635 w 8635"/>
                  <a:gd name="T13" fmla="*/ 127 h 359"/>
                </a:gdLst>
                <a:ahLst/>
                <a:cxnLst>
                  <a:cxn ang="0">
                    <a:pos x="T0" y="T1"/>
                  </a:cxn>
                  <a:cxn ang="0">
                    <a:pos x="T2" y="T3"/>
                  </a:cxn>
                  <a:cxn ang="0">
                    <a:pos x="T4" y="T5"/>
                  </a:cxn>
                  <a:cxn ang="0">
                    <a:pos x="T6" y="T7"/>
                  </a:cxn>
                  <a:cxn ang="0">
                    <a:pos x="T8" y="T9"/>
                  </a:cxn>
                  <a:cxn ang="0">
                    <a:pos x="T10" y="T11"/>
                  </a:cxn>
                  <a:cxn ang="0">
                    <a:pos x="T12" y="T13"/>
                  </a:cxn>
                </a:cxnLst>
                <a:rect l="0" t="0" r="r" b="b"/>
                <a:pathLst>
                  <a:path w="8635" h="359">
                    <a:moveTo>
                      <a:pt x="8635" y="127"/>
                    </a:moveTo>
                    <a:lnTo>
                      <a:pt x="8635" y="359"/>
                    </a:lnTo>
                    <a:lnTo>
                      <a:pt x="0" y="359"/>
                    </a:lnTo>
                    <a:lnTo>
                      <a:pt x="0" y="127"/>
                    </a:lnTo>
                    <a:cubicBezTo>
                      <a:pt x="0" y="57"/>
                      <a:pt x="57" y="0"/>
                      <a:pt x="127" y="0"/>
                    </a:cubicBezTo>
                    <a:lnTo>
                      <a:pt x="8508" y="0"/>
                    </a:lnTo>
                    <a:cubicBezTo>
                      <a:pt x="8578" y="0"/>
                      <a:pt x="8635" y="57"/>
                      <a:pt x="8635" y="127"/>
                    </a:cubicBezTo>
                    <a:close/>
                  </a:path>
                </a:pathLst>
              </a:custGeom>
              <a:solidFill>
                <a:srgbClr val="A4393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3" name="Freeform 116"/>
              <p:cNvSpPr/>
              <p:nvPr/>
            </p:nvSpPr>
            <p:spPr bwMode="auto">
              <a:xfrm>
                <a:off x="6452" y="4257"/>
                <a:ext cx="1120" cy="173"/>
              </a:xfrm>
              <a:custGeom>
                <a:avLst/>
                <a:gdLst>
                  <a:gd name="T0" fmla="*/ 2332 w 2332"/>
                  <a:gd name="T1" fmla="*/ 0 h 359"/>
                  <a:gd name="T2" fmla="*/ 2112 w 2332"/>
                  <a:gd name="T3" fmla="*/ 359 h 359"/>
                  <a:gd name="T4" fmla="*/ 0 w 2332"/>
                  <a:gd name="T5" fmla="*/ 359 h 359"/>
                  <a:gd name="T6" fmla="*/ 29 w 2332"/>
                  <a:gd name="T7" fmla="*/ 0 h 359"/>
                  <a:gd name="T8" fmla="*/ 2332 w 2332"/>
                  <a:gd name="T9" fmla="*/ 0 h 359"/>
                </a:gdLst>
                <a:ahLst/>
                <a:cxnLst>
                  <a:cxn ang="0">
                    <a:pos x="T0" y="T1"/>
                  </a:cxn>
                  <a:cxn ang="0">
                    <a:pos x="T2" y="T3"/>
                  </a:cxn>
                  <a:cxn ang="0">
                    <a:pos x="T4" y="T5"/>
                  </a:cxn>
                  <a:cxn ang="0">
                    <a:pos x="T6" y="T7"/>
                  </a:cxn>
                  <a:cxn ang="0">
                    <a:pos x="T8" y="T9"/>
                  </a:cxn>
                </a:cxnLst>
                <a:rect l="0" t="0" r="r" b="b"/>
                <a:pathLst>
                  <a:path w="2332" h="359">
                    <a:moveTo>
                      <a:pt x="2332" y="0"/>
                    </a:moveTo>
                    <a:cubicBezTo>
                      <a:pt x="2264" y="112"/>
                      <a:pt x="2182" y="245"/>
                      <a:pt x="2112" y="359"/>
                    </a:cubicBezTo>
                    <a:lnTo>
                      <a:pt x="0" y="359"/>
                    </a:lnTo>
                    <a:lnTo>
                      <a:pt x="29" y="0"/>
                    </a:lnTo>
                    <a:lnTo>
                      <a:pt x="2332" y="0"/>
                    </a:lnTo>
                    <a:close/>
                  </a:path>
                </a:pathLst>
              </a:custGeom>
              <a:solidFill>
                <a:srgbClr val="812A2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4" name="Rectangle 117"/>
              <p:cNvSpPr>
                <a:spLocks noChangeArrowheads="1"/>
              </p:cNvSpPr>
              <p:nvPr/>
            </p:nvSpPr>
            <p:spPr bwMode="auto">
              <a:xfrm>
                <a:off x="9614" y="5020"/>
                <a:ext cx="1065" cy="1335"/>
              </a:xfrm>
              <a:prstGeom prst="rect">
                <a:avLst/>
              </a:prstGeom>
              <a:solidFill>
                <a:srgbClr val="7B2C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95" name="Rectangle 118"/>
              <p:cNvSpPr>
                <a:spLocks noChangeArrowheads="1"/>
              </p:cNvSpPr>
              <p:nvPr/>
            </p:nvSpPr>
            <p:spPr bwMode="auto">
              <a:xfrm>
                <a:off x="9237" y="5020"/>
                <a:ext cx="1047" cy="1335"/>
              </a:xfrm>
              <a:prstGeom prst="rect">
                <a:avLst/>
              </a:prstGeom>
              <a:solidFill>
                <a:srgbClr val="672D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96" name="Rectangle 119"/>
              <p:cNvSpPr>
                <a:spLocks noChangeArrowheads="1"/>
              </p:cNvSpPr>
              <p:nvPr/>
            </p:nvSpPr>
            <p:spPr bwMode="auto">
              <a:xfrm>
                <a:off x="9225" y="5120"/>
                <a:ext cx="993" cy="362"/>
              </a:xfrm>
              <a:prstGeom prst="rect">
                <a:avLst/>
              </a:prstGeom>
              <a:solidFill>
                <a:srgbClr val="DF6B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97" name="Rectangle 120"/>
              <p:cNvSpPr>
                <a:spLocks noChangeArrowheads="1"/>
              </p:cNvSpPr>
              <p:nvPr/>
            </p:nvSpPr>
            <p:spPr bwMode="auto">
              <a:xfrm>
                <a:off x="9225" y="5544"/>
                <a:ext cx="993" cy="361"/>
              </a:xfrm>
              <a:prstGeom prst="rect">
                <a:avLst/>
              </a:prstGeom>
              <a:solidFill>
                <a:srgbClr val="DF6B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98" name="Rectangle 121"/>
              <p:cNvSpPr>
                <a:spLocks noChangeArrowheads="1"/>
              </p:cNvSpPr>
              <p:nvPr/>
            </p:nvSpPr>
            <p:spPr bwMode="auto">
              <a:xfrm>
                <a:off x="9225" y="5968"/>
                <a:ext cx="993" cy="387"/>
              </a:xfrm>
              <a:prstGeom prst="rect">
                <a:avLst/>
              </a:prstGeom>
              <a:solidFill>
                <a:srgbClr val="DF6B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99" name="Freeform 122"/>
              <p:cNvSpPr/>
              <p:nvPr/>
            </p:nvSpPr>
            <p:spPr bwMode="auto">
              <a:xfrm>
                <a:off x="9522" y="5281"/>
                <a:ext cx="287" cy="39"/>
              </a:xfrm>
              <a:custGeom>
                <a:avLst/>
                <a:gdLst>
                  <a:gd name="T0" fmla="*/ 40 w 598"/>
                  <a:gd name="T1" fmla="*/ 81 h 81"/>
                  <a:gd name="T2" fmla="*/ 557 w 598"/>
                  <a:gd name="T3" fmla="*/ 81 h 81"/>
                  <a:gd name="T4" fmla="*/ 598 w 598"/>
                  <a:gd name="T5" fmla="*/ 41 h 81"/>
                  <a:gd name="T6" fmla="*/ 557 w 598"/>
                  <a:gd name="T7" fmla="*/ 0 h 81"/>
                  <a:gd name="T8" fmla="*/ 40 w 598"/>
                  <a:gd name="T9" fmla="*/ 0 h 81"/>
                  <a:gd name="T10" fmla="*/ 0 w 598"/>
                  <a:gd name="T11" fmla="*/ 41 h 81"/>
                  <a:gd name="T12" fmla="*/ 40 w 598"/>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598" h="81">
                    <a:moveTo>
                      <a:pt x="40" y="81"/>
                    </a:moveTo>
                    <a:lnTo>
                      <a:pt x="557" y="81"/>
                    </a:lnTo>
                    <a:cubicBezTo>
                      <a:pt x="580" y="81"/>
                      <a:pt x="598" y="63"/>
                      <a:pt x="598" y="41"/>
                    </a:cubicBezTo>
                    <a:cubicBezTo>
                      <a:pt x="598" y="18"/>
                      <a:pt x="580" y="0"/>
                      <a:pt x="557" y="0"/>
                    </a:cubicBezTo>
                    <a:lnTo>
                      <a:pt x="40" y="0"/>
                    </a:lnTo>
                    <a:cubicBezTo>
                      <a:pt x="18" y="0"/>
                      <a:pt x="0" y="18"/>
                      <a:pt x="0" y="41"/>
                    </a:cubicBezTo>
                    <a:cubicBezTo>
                      <a:pt x="0" y="63"/>
                      <a:pt x="18"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0" name="Freeform 123"/>
              <p:cNvSpPr/>
              <p:nvPr/>
            </p:nvSpPr>
            <p:spPr bwMode="auto">
              <a:xfrm>
                <a:off x="9512" y="5702"/>
                <a:ext cx="287" cy="39"/>
              </a:xfrm>
              <a:custGeom>
                <a:avLst/>
                <a:gdLst>
                  <a:gd name="T0" fmla="*/ 40 w 598"/>
                  <a:gd name="T1" fmla="*/ 80 h 80"/>
                  <a:gd name="T2" fmla="*/ 557 w 598"/>
                  <a:gd name="T3" fmla="*/ 80 h 80"/>
                  <a:gd name="T4" fmla="*/ 598 w 598"/>
                  <a:gd name="T5" fmla="*/ 40 h 80"/>
                  <a:gd name="T6" fmla="*/ 557 w 598"/>
                  <a:gd name="T7" fmla="*/ 0 h 80"/>
                  <a:gd name="T8" fmla="*/ 40 w 598"/>
                  <a:gd name="T9" fmla="*/ 0 h 80"/>
                  <a:gd name="T10" fmla="*/ 0 w 598"/>
                  <a:gd name="T11" fmla="*/ 40 h 80"/>
                  <a:gd name="T12" fmla="*/ 40 w 598"/>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598" h="80">
                    <a:moveTo>
                      <a:pt x="40" y="80"/>
                    </a:moveTo>
                    <a:lnTo>
                      <a:pt x="557" y="80"/>
                    </a:lnTo>
                    <a:cubicBezTo>
                      <a:pt x="579" y="80"/>
                      <a:pt x="598" y="62"/>
                      <a:pt x="598" y="40"/>
                    </a:cubicBezTo>
                    <a:cubicBezTo>
                      <a:pt x="598" y="18"/>
                      <a:pt x="579" y="0"/>
                      <a:pt x="557" y="0"/>
                    </a:cubicBezTo>
                    <a:lnTo>
                      <a:pt x="40" y="0"/>
                    </a:lnTo>
                    <a:cubicBezTo>
                      <a:pt x="18" y="0"/>
                      <a:pt x="0" y="18"/>
                      <a:pt x="0" y="40"/>
                    </a:cubicBezTo>
                    <a:cubicBezTo>
                      <a:pt x="0" y="62"/>
                      <a:pt x="18" y="80"/>
                      <a:pt x="40"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1" name="Freeform 124"/>
              <p:cNvSpPr/>
              <p:nvPr/>
            </p:nvSpPr>
            <p:spPr bwMode="auto">
              <a:xfrm>
                <a:off x="9512" y="6123"/>
                <a:ext cx="287" cy="39"/>
              </a:xfrm>
              <a:custGeom>
                <a:avLst/>
                <a:gdLst>
                  <a:gd name="T0" fmla="*/ 40 w 598"/>
                  <a:gd name="T1" fmla="*/ 81 h 81"/>
                  <a:gd name="T2" fmla="*/ 557 w 598"/>
                  <a:gd name="T3" fmla="*/ 81 h 81"/>
                  <a:gd name="T4" fmla="*/ 598 w 598"/>
                  <a:gd name="T5" fmla="*/ 41 h 81"/>
                  <a:gd name="T6" fmla="*/ 557 w 598"/>
                  <a:gd name="T7" fmla="*/ 0 h 81"/>
                  <a:gd name="T8" fmla="*/ 40 w 598"/>
                  <a:gd name="T9" fmla="*/ 0 h 81"/>
                  <a:gd name="T10" fmla="*/ 0 w 598"/>
                  <a:gd name="T11" fmla="*/ 41 h 81"/>
                  <a:gd name="T12" fmla="*/ 40 w 598"/>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598" h="81">
                    <a:moveTo>
                      <a:pt x="40" y="81"/>
                    </a:moveTo>
                    <a:lnTo>
                      <a:pt x="557" y="81"/>
                    </a:lnTo>
                    <a:cubicBezTo>
                      <a:pt x="579" y="81"/>
                      <a:pt x="598" y="63"/>
                      <a:pt x="598" y="41"/>
                    </a:cubicBezTo>
                    <a:cubicBezTo>
                      <a:pt x="598" y="18"/>
                      <a:pt x="579" y="0"/>
                      <a:pt x="557" y="0"/>
                    </a:cubicBezTo>
                    <a:lnTo>
                      <a:pt x="40" y="0"/>
                    </a:lnTo>
                    <a:cubicBezTo>
                      <a:pt x="18" y="0"/>
                      <a:pt x="0" y="18"/>
                      <a:pt x="0" y="41"/>
                    </a:cubicBezTo>
                    <a:cubicBezTo>
                      <a:pt x="0" y="63"/>
                      <a:pt x="18" y="81"/>
                      <a:pt x="40"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2" name="Freeform 125"/>
              <p:cNvSpPr/>
              <p:nvPr/>
            </p:nvSpPr>
            <p:spPr bwMode="auto">
              <a:xfrm>
                <a:off x="6808" y="6249"/>
                <a:ext cx="552" cy="194"/>
              </a:xfrm>
              <a:custGeom>
                <a:avLst/>
                <a:gdLst>
                  <a:gd name="T0" fmla="*/ 0 w 1150"/>
                  <a:gd name="T1" fmla="*/ 391 h 403"/>
                  <a:gd name="T2" fmla="*/ 1037 w 1150"/>
                  <a:gd name="T3" fmla="*/ 402 h 403"/>
                  <a:gd name="T4" fmla="*/ 1150 w 1150"/>
                  <a:gd name="T5" fmla="*/ 291 h 403"/>
                  <a:gd name="T6" fmla="*/ 1076 w 1150"/>
                  <a:gd name="T7" fmla="*/ 185 h 403"/>
                  <a:gd name="T8" fmla="*/ 565 w 1150"/>
                  <a:gd name="T9" fmla="*/ 0 h 403"/>
                  <a:gd name="T10" fmla="*/ 4 w 1150"/>
                  <a:gd name="T11" fmla="*/ 8 h 403"/>
                  <a:gd name="T12" fmla="*/ 0 w 1150"/>
                  <a:gd name="T13" fmla="*/ 391 h 403"/>
                </a:gdLst>
                <a:ahLst/>
                <a:cxnLst>
                  <a:cxn ang="0">
                    <a:pos x="T0" y="T1"/>
                  </a:cxn>
                  <a:cxn ang="0">
                    <a:pos x="T2" y="T3"/>
                  </a:cxn>
                  <a:cxn ang="0">
                    <a:pos x="T4" y="T5"/>
                  </a:cxn>
                  <a:cxn ang="0">
                    <a:pos x="T6" y="T7"/>
                  </a:cxn>
                  <a:cxn ang="0">
                    <a:pos x="T8" y="T9"/>
                  </a:cxn>
                  <a:cxn ang="0">
                    <a:pos x="T10" y="T11"/>
                  </a:cxn>
                  <a:cxn ang="0">
                    <a:pos x="T12" y="T13"/>
                  </a:cxn>
                </a:cxnLst>
                <a:rect l="0" t="0" r="r" b="b"/>
                <a:pathLst>
                  <a:path w="1150" h="403">
                    <a:moveTo>
                      <a:pt x="0" y="391"/>
                    </a:moveTo>
                    <a:lnTo>
                      <a:pt x="1037" y="402"/>
                    </a:lnTo>
                    <a:cubicBezTo>
                      <a:pt x="1098" y="403"/>
                      <a:pt x="1149" y="353"/>
                      <a:pt x="1150" y="291"/>
                    </a:cubicBezTo>
                    <a:cubicBezTo>
                      <a:pt x="1150" y="244"/>
                      <a:pt x="1121" y="201"/>
                      <a:pt x="1076" y="185"/>
                    </a:cubicBezTo>
                    <a:lnTo>
                      <a:pt x="565" y="0"/>
                    </a:lnTo>
                    <a:lnTo>
                      <a:pt x="4" y="8"/>
                    </a:lnTo>
                    <a:lnTo>
                      <a:pt x="0" y="391"/>
                    </a:lnTo>
                    <a:close/>
                  </a:path>
                </a:pathLst>
              </a:custGeom>
              <a:solidFill>
                <a:srgbClr val="7B2C5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3" name="Freeform 126"/>
              <p:cNvSpPr/>
              <p:nvPr/>
            </p:nvSpPr>
            <p:spPr bwMode="auto">
              <a:xfrm>
                <a:off x="6812" y="6418"/>
                <a:ext cx="540" cy="38"/>
              </a:xfrm>
              <a:custGeom>
                <a:avLst/>
                <a:gdLst>
                  <a:gd name="T0" fmla="*/ 1049 w 1125"/>
                  <a:gd name="T1" fmla="*/ 79 h 79"/>
                  <a:gd name="T2" fmla="*/ 0 w 1125"/>
                  <a:gd name="T3" fmla="*/ 76 h 79"/>
                  <a:gd name="T4" fmla="*/ 0 w 1125"/>
                  <a:gd name="T5" fmla="*/ 0 h 79"/>
                  <a:gd name="T6" fmla="*/ 1125 w 1125"/>
                  <a:gd name="T7" fmla="*/ 4 h 79"/>
                  <a:gd name="T8" fmla="*/ 1049 w 1125"/>
                  <a:gd name="T9" fmla="*/ 79 h 79"/>
                </a:gdLst>
                <a:ahLst/>
                <a:cxnLst>
                  <a:cxn ang="0">
                    <a:pos x="T0" y="T1"/>
                  </a:cxn>
                  <a:cxn ang="0">
                    <a:pos x="T2" y="T3"/>
                  </a:cxn>
                  <a:cxn ang="0">
                    <a:pos x="T4" y="T5"/>
                  </a:cxn>
                  <a:cxn ang="0">
                    <a:pos x="T6" y="T7"/>
                  </a:cxn>
                  <a:cxn ang="0">
                    <a:pos x="T8" y="T9"/>
                  </a:cxn>
                </a:cxnLst>
                <a:rect l="0" t="0" r="r" b="b"/>
                <a:pathLst>
                  <a:path w="1125" h="79">
                    <a:moveTo>
                      <a:pt x="1049" y="79"/>
                    </a:moveTo>
                    <a:lnTo>
                      <a:pt x="0" y="76"/>
                    </a:lnTo>
                    <a:lnTo>
                      <a:pt x="0" y="0"/>
                    </a:lnTo>
                    <a:lnTo>
                      <a:pt x="1125" y="4"/>
                    </a:lnTo>
                    <a:cubicBezTo>
                      <a:pt x="1124" y="46"/>
                      <a:pt x="1091" y="79"/>
                      <a:pt x="1049" y="79"/>
                    </a:cubicBezTo>
                  </a:path>
                </a:pathLst>
              </a:custGeom>
              <a:solidFill>
                <a:srgbClr val="181D3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4" name="Line 127"/>
              <p:cNvSpPr>
                <a:spLocks noChangeShapeType="1"/>
              </p:cNvSpPr>
              <p:nvPr/>
            </p:nvSpPr>
            <p:spPr bwMode="auto">
              <a:xfrm flipV="1">
                <a:off x="7073" y="6260"/>
                <a:ext cx="58" cy="62"/>
              </a:xfrm>
              <a:prstGeom prst="line">
                <a:avLst/>
              </a:prstGeom>
              <a:noFill/>
              <a:ln w="19050" cap="rnd">
                <a:solidFill>
                  <a:srgbClr val="181D3D"/>
                </a:solidFill>
                <a:prstDash val="solid"/>
                <a:miter lim="800000"/>
              </a:ln>
              <a:extLst>
                <a:ext uri="{909E8E84-426E-40DD-AFC4-6F175D3DCCD1}">
                  <a14:hiddenFill xmlns:a14="http://schemas.microsoft.com/office/drawing/2010/main">
                    <a:noFill/>
                  </a14:hiddenFill>
                </a:ext>
              </a:extLst>
            </p:spPr>
            <p:txBody>
              <a:bodyPr vert="horz" wrap="square" lIns="45720" tIns="22860" rIns="45720" bIns="22860" numCol="1" anchor="t" anchorCtr="0" compatLnSpc="1"/>
              <a:lstStyle/>
              <a:p>
                <a:endParaRPr lang="en-IN" sz="900"/>
              </a:p>
            </p:txBody>
          </p:sp>
          <p:sp>
            <p:nvSpPr>
              <p:cNvPr id="205" name="Line 128"/>
              <p:cNvSpPr>
                <a:spLocks noChangeShapeType="1"/>
              </p:cNvSpPr>
              <p:nvPr/>
            </p:nvSpPr>
            <p:spPr bwMode="auto">
              <a:xfrm flipV="1">
                <a:off x="7116" y="6278"/>
                <a:ext cx="58" cy="62"/>
              </a:xfrm>
              <a:prstGeom prst="line">
                <a:avLst/>
              </a:prstGeom>
              <a:noFill/>
              <a:ln w="19050" cap="rnd">
                <a:solidFill>
                  <a:srgbClr val="181D3D"/>
                </a:solidFill>
                <a:prstDash val="solid"/>
                <a:miter lim="800000"/>
              </a:ln>
              <a:extLst>
                <a:ext uri="{909E8E84-426E-40DD-AFC4-6F175D3DCCD1}">
                  <a14:hiddenFill xmlns:a14="http://schemas.microsoft.com/office/drawing/2010/main">
                    <a:noFill/>
                  </a14:hiddenFill>
                </a:ext>
              </a:extLst>
            </p:spPr>
            <p:txBody>
              <a:bodyPr vert="horz" wrap="square" lIns="45720" tIns="22860" rIns="45720" bIns="22860" numCol="1" anchor="t" anchorCtr="0" compatLnSpc="1"/>
              <a:lstStyle/>
              <a:p>
                <a:endParaRPr lang="en-IN" sz="900"/>
              </a:p>
            </p:txBody>
          </p:sp>
          <p:sp>
            <p:nvSpPr>
              <p:cNvPr id="206" name="Line 129"/>
              <p:cNvSpPr>
                <a:spLocks noChangeShapeType="1"/>
              </p:cNvSpPr>
              <p:nvPr/>
            </p:nvSpPr>
            <p:spPr bwMode="auto">
              <a:xfrm flipV="1">
                <a:off x="7156" y="6294"/>
                <a:ext cx="67" cy="70"/>
              </a:xfrm>
              <a:prstGeom prst="line">
                <a:avLst/>
              </a:prstGeom>
              <a:noFill/>
              <a:ln w="19050" cap="rnd">
                <a:solidFill>
                  <a:srgbClr val="181D3D"/>
                </a:solidFill>
                <a:prstDash val="solid"/>
                <a:miter lim="800000"/>
              </a:ln>
              <a:extLst>
                <a:ext uri="{909E8E84-426E-40DD-AFC4-6F175D3DCCD1}">
                  <a14:hiddenFill xmlns:a14="http://schemas.microsoft.com/office/drawing/2010/main">
                    <a:noFill/>
                  </a14:hiddenFill>
                </a:ext>
              </a:extLst>
            </p:spPr>
            <p:txBody>
              <a:bodyPr vert="horz" wrap="square" lIns="45720" tIns="22860" rIns="45720" bIns="22860" numCol="1" anchor="t" anchorCtr="0" compatLnSpc="1"/>
              <a:lstStyle/>
              <a:p>
                <a:endParaRPr lang="en-IN" sz="900"/>
              </a:p>
            </p:txBody>
          </p:sp>
          <p:sp>
            <p:nvSpPr>
              <p:cNvPr id="207" name="Freeform 130"/>
              <p:cNvSpPr/>
              <p:nvPr/>
            </p:nvSpPr>
            <p:spPr bwMode="auto">
              <a:xfrm>
                <a:off x="6131" y="4748"/>
                <a:ext cx="998" cy="1525"/>
              </a:xfrm>
              <a:custGeom>
                <a:avLst/>
                <a:gdLst>
                  <a:gd name="T0" fmla="*/ 1375 w 2079"/>
                  <a:gd name="T1" fmla="*/ 3178 h 3178"/>
                  <a:gd name="T2" fmla="*/ 1340 w 2079"/>
                  <a:gd name="T3" fmla="*/ 1043 h 3178"/>
                  <a:gd name="T4" fmla="*/ 0 w 2079"/>
                  <a:gd name="T5" fmla="*/ 643 h 3178"/>
                  <a:gd name="T6" fmla="*/ 295 w 2079"/>
                  <a:gd name="T7" fmla="*/ 0 h 3178"/>
                  <a:gd name="T8" fmla="*/ 1917 w 2079"/>
                  <a:gd name="T9" fmla="*/ 706 h 3178"/>
                  <a:gd name="T10" fmla="*/ 2039 w 2079"/>
                  <a:gd name="T11" fmla="*/ 2187 h 3178"/>
                  <a:gd name="T12" fmla="*/ 1991 w 2079"/>
                  <a:gd name="T13" fmla="*/ 3150 h 3178"/>
                  <a:gd name="T14" fmla="*/ 1375 w 2079"/>
                  <a:gd name="T15" fmla="*/ 3178 h 3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9" h="3178">
                    <a:moveTo>
                      <a:pt x="1375" y="3178"/>
                    </a:moveTo>
                    <a:cubicBezTo>
                      <a:pt x="1435" y="2167"/>
                      <a:pt x="1419" y="1233"/>
                      <a:pt x="1340" y="1043"/>
                    </a:cubicBezTo>
                    <a:cubicBezTo>
                      <a:pt x="1259" y="926"/>
                      <a:pt x="629" y="671"/>
                      <a:pt x="0" y="643"/>
                    </a:cubicBezTo>
                    <a:lnTo>
                      <a:pt x="295" y="0"/>
                    </a:lnTo>
                    <a:cubicBezTo>
                      <a:pt x="1120" y="42"/>
                      <a:pt x="1710" y="352"/>
                      <a:pt x="1917" y="706"/>
                    </a:cubicBezTo>
                    <a:cubicBezTo>
                      <a:pt x="2004" y="855"/>
                      <a:pt x="2079" y="1156"/>
                      <a:pt x="2039" y="2187"/>
                    </a:cubicBezTo>
                    <a:cubicBezTo>
                      <a:pt x="2017" y="2727"/>
                      <a:pt x="1991" y="3150"/>
                      <a:pt x="1991" y="3150"/>
                    </a:cubicBezTo>
                    <a:lnTo>
                      <a:pt x="1375" y="3178"/>
                    </a:lnTo>
                  </a:path>
                </a:pathLst>
              </a:custGeom>
              <a:solidFill>
                <a:srgbClr val="1C1C2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8" name="Freeform 131"/>
              <p:cNvSpPr/>
              <p:nvPr/>
            </p:nvSpPr>
            <p:spPr bwMode="auto">
              <a:xfrm>
                <a:off x="7251" y="6261"/>
                <a:ext cx="552" cy="192"/>
              </a:xfrm>
              <a:custGeom>
                <a:avLst/>
                <a:gdLst>
                  <a:gd name="T0" fmla="*/ 0 w 1150"/>
                  <a:gd name="T1" fmla="*/ 393 h 400"/>
                  <a:gd name="T2" fmla="*/ 1037 w 1150"/>
                  <a:gd name="T3" fmla="*/ 400 h 400"/>
                  <a:gd name="T4" fmla="*/ 1149 w 1150"/>
                  <a:gd name="T5" fmla="*/ 289 h 400"/>
                  <a:gd name="T6" fmla="*/ 1075 w 1150"/>
                  <a:gd name="T7" fmla="*/ 183 h 400"/>
                  <a:gd name="T8" fmla="*/ 563 w 1150"/>
                  <a:gd name="T9" fmla="*/ 0 h 400"/>
                  <a:gd name="T10" fmla="*/ 3 w 1150"/>
                  <a:gd name="T11" fmla="*/ 10 h 400"/>
                  <a:gd name="T12" fmla="*/ 0 w 1150"/>
                  <a:gd name="T13" fmla="*/ 393 h 400"/>
                </a:gdLst>
                <a:ahLst/>
                <a:cxnLst>
                  <a:cxn ang="0">
                    <a:pos x="T0" y="T1"/>
                  </a:cxn>
                  <a:cxn ang="0">
                    <a:pos x="T2" y="T3"/>
                  </a:cxn>
                  <a:cxn ang="0">
                    <a:pos x="T4" y="T5"/>
                  </a:cxn>
                  <a:cxn ang="0">
                    <a:pos x="T6" y="T7"/>
                  </a:cxn>
                  <a:cxn ang="0">
                    <a:pos x="T8" y="T9"/>
                  </a:cxn>
                  <a:cxn ang="0">
                    <a:pos x="T10" y="T11"/>
                  </a:cxn>
                  <a:cxn ang="0">
                    <a:pos x="T12" y="T13"/>
                  </a:cxn>
                </a:cxnLst>
                <a:rect l="0" t="0" r="r" b="b"/>
                <a:pathLst>
                  <a:path w="1150" h="400">
                    <a:moveTo>
                      <a:pt x="0" y="393"/>
                    </a:moveTo>
                    <a:lnTo>
                      <a:pt x="1037" y="400"/>
                    </a:lnTo>
                    <a:cubicBezTo>
                      <a:pt x="1098" y="400"/>
                      <a:pt x="1149" y="351"/>
                      <a:pt x="1149" y="289"/>
                    </a:cubicBezTo>
                    <a:cubicBezTo>
                      <a:pt x="1150" y="241"/>
                      <a:pt x="1120" y="199"/>
                      <a:pt x="1075" y="183"/>
                    </a:cubicBezTo>
                    <a:lnTo>
                      <a:pt x="563" y="0"/>
                    </a:lnTo>
                    <a:lnTo>
                      <a:pt x="3" y="10"/>
                    </a:lnTo>
                    <a:lnTo>
                      <a:pt x="0" y="393"/>
                    </a:lnTo>
                  </a:path>
                </a:pathLst>
              </a:custGeom>
              <a:solidFill>
                <a:srgbClr val="9D433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9" name="Freeform 132"/>
              <p:cNvSpPr/>
              <p:nvPr/>
            </p:nvSpPr>
            <p:spPr bwMode="auto">
              <a:xfrm>
                <a:off x="7247" y="6431"/>
                <a:ext cx="547" cy="36"/>
              </a:xfrm>
              <a:custGeom>
                <a:avLst/>
                <a:gdLst>
                  <a:gd name="T0" fmla="*/ 1066 w 1141"/>
                  <a:gd name="T1" fmla="*/ 75 h 75"/>
                  <a:gd name="T2" fmla="*/ 0 w 1141"/>
                  <a:gd name="T3" fmla="*/ 75 h 75"/>
                  <a:gd name="T4" fmla="*/ 0 w 1141"/>
                  <a:gd name="T5" fmla="*/ 0 h 75"/>
                  <a:gd name="T6" fmla="*/ 1141 w 1141"/>
                  <a:gd name="T7" fmla="*/ 0 h 75"/>
                  <a:gd name="T8" fmla="*/ 1066 w 1141"/>
                  <a:gd name="T9" fmla="*/ 75 h 75"/>
                </a:gdLst>
                <a:ahLst/>
                <a:cxnLst>
                  <a:cxn ang="0">
                    <a:pos x="T0" y="T1"/>
                  </a:cxn>
                  <a:cxn ang="0">
                    <a:pos x="T2" y="T3"/>
                  </a:cxn>
                  <a:cxn ang="0">
                    <a:pos x="T4" y="T5"/>
                  </a:cxn>
                  <a:cxn ang="0">
                    <a:pos x="T6" y="T7"/>
                  </a:cxn>
                  <a:cxn ang="0">
                    <a:pos x="T8" y="T9"/>
                  </a:cxn>
                </a:cxnLst>
                <a:rect l="0" t="0" r="r" b="b"/>
                <a:pathLst>
                  <a:path w="1141" h="75">
                    <a:moveTo>
                      <a:pt x="1066" y="75"/>
                    </a:moveTo>
                    <a:lnTo>
                      <a:pt x="0" y="75"/>
                    </a:lnTo>
                    <a:lnTo>
                      <a:pt x="0" y="0"/>
                    </a:lnTo>
                    <a:lnTo>
                      <a:pt x="1141" y="0"/>
                    </a:lnTo>
                    <a:cubicBezTo>
                      <a:pt x="1141" y="41"/>
                      <a:pt x="1108" y="75"/>
                      <a:pt x="1066" y="75"/>
                    </a:cubicBezTo>
                  </a:path>
                </a:pathLst>
              </a:custGeom>
              <a:solidFill>
                <a:srgbClr val="181D3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0" name="Line 133"/>
              <p:cNvSpPr>
                <a:spLocks noChangeShapeType="1"/>
              </p:cNvSpPr>
              <p:nvPr/>
            </p:nvSpPr>
            <p:spPr bwMode="auto">
              <a:xfrm flipV="1">
                <a:off x="7515" y="6271"/>
                <a:ext cx="58" cy="63"/>
              </a:xfrm>
              <a:prstGeom prst="line">
                <a:avLst/>
              </a:prstGeom>
              <a:noFill/>
              <a:ln w="19050" cap="rnd">
                <a:solidFill>
                  <a:srgbClr val="181D3D"/>
                </a:solidFill>
                <a:prstDash val="solid"/>
                <a:miter lim="800000"/>
              </a:ln>
              <a:extLst>
                <a:ext uri="{909E8E84-426E-40DD-AFC4-6F175D3DCCD1}">
                  <a14:hiddenFill xmlns:a14="http://schemas.microsoft.com/office/drawing/2010/main">
                    <a:noFill/>
                  </a14:hiddenFill>
                </a:ext>
              </a:extLst>
            </p:spPr>
            <p:txBody>
              <a:bodyPr vert="horz" wrap="square" lIns="45720" tIns="22860" rIns="45720" bIns="22860" numCol="1" anchor="t" anchorCtr="0" compatLnSpc="1"/>
              <a:lstStyle/>
              <a:p>
                <a:endParaRPr lang="en-IN" sz="900"/>
              </a:p>
            </p:txBody>
          </p:sp>
          <p:sp>
            <p:nvSpPr>
              <p:cNvPr id="211" name="Line 134"/>
              <p:cNvSpPr>
                <a:spLocks noChangeShapeType="1"/>
              </p:cNvSpPr>
              <p:nvPr/>
            </p:nvSpPr>
            <p:spPr bwMode="auto">
              <a:xfrm flipV="1">
                <a:off x="7558" y="6289"/>
                <a:ext cx="59" cy="62"/>
              </a:xfrm>
              <a:prstGeom prst="line">
                <a:avLst/>
              </a:prstGeom>
              <a:noFill/>
              <a:ln w="19050" cap="rnd">
                <a:solidFill>
                  <a:srgbClr val="181D3D"/>
                </a:solidFill>
                <a:prstDash val="solid"/>
                <a:miter lim="800000"/>
              </a:ln>
              <a:extLst>
                <a:ext uri="{909E8E84-426E-40DD-AFC4-6F175D3DCCD1}">
                  <a14:hiddenFill xmlns:a14="http://schemas.microsoft.com/office/drawing/2010/main">
                    <a:noFill/>
                  </a14:hiddenFill>
                </a:ext>
              </a:extLst>
            </p:spPr>
            <p:txBody>
              <a:bodyPr vert="horz" wrap="square" lIns="45720" tIns="22860" rIns="45720" bIns="22860" numCol="1" anchor="t" anchorCtr="0" compatLnSpc="1"/>
              <a:lstStyle/>
              <a:p>
                <a:endParaRPr lang="en-IN" sz="900"/>
              </a:p>
            </p:txBody>
          </p:sp>
          <p:sp>
            <p:nvSpPr>
              <p:cNvPr id="212" name="Line 135"/>
              <p:cNvSpPr>
                <a:spLocks noChangeShapeType="1"/>
              </p:cNvSpPr>
              <p:nvPr/>
            </p:nvSpPr>
            <p:spPr bwMode="auto">
              <a:xfrm flipV="1">
                <a:off x="7599" y="6305"/>
                <a:ext cx="66" cy="71"/>
              </a:xfrm>
              <a:prstGeom prst="line">
                <a:avLst/>
              </a:prstGeom>
              <a:noFill/>
              <a:ln w="19050" cap="rnd">
                <a:solidFill>
                  <a:srgbClr val="181D3D"/>
                </a:solidFill>
                <a:prstDash val="solid"/>
                <a:miter lim="800000"/>
              </a:ln>
              <a:extLst>
                <a:ext uri="{909E8E84-426E-40DD-AFC4-6F175D3DCCD1}">
                  <a14:hiddenFill xmlns:a14="http://schemas.microsoft.com/office/drawing/2010/main">
                    <a:noFill/>
                  </a14:hiddenFill>
                </a:ext>
              </a:extLst>
            </p:spPr>
            <p:txBody>
              <a:bodyPr vert="horz" wrap="square" lIns="45720" tIns="22860" rIns="45720" bIns="22860" numCol="1" anchor="t" anchorCtr="0" compatLnSpc="1"/>
              <a:lstStyle/>
              <a:p>
                <a:endParaRPr lang="en-IN" sz="900"/>
              </a:p>
            </p:txBody>
          </p:sp>
          <p:sp>
            <p:nvSpPr>
              <p:cNvPr id="213" name="Freeform 136"/>
              <p:cNvSpPr/>
              <p:nvPr/>
            </p:nvSpPr>
            <p:spPr bwMode="auto">
              <a:xfrm>
                <a:off x="6573" y="4748"/>
                <a:ext cx="998" cy="1525"/>
              </a:xfrm>
              <a:custGeom>
                <a:avLst/>
                <a:gdLst>
                  <a:gd name="T0" fmla="*/ 1375 w 2079"/>
                  <a:gd name="T1" fmla="*/ 3178 h 3178"/>
                  <a:gd name="T2" fmla="*/ 1340 w 2079"/>
                  <a:gd name="T3" fmla="*/ 1043 h 3178"/>
                  <a:gd name="T4" fmla="*/ 0 w 2079"/>
                  <a:gd name="T5" fmla="*/ 643 h 3178"/>
                  <a:gd name="T6" fmla="*/ 295 w 2079"/>
                  <a:gd name="T7" fmla="*/ 0 h 3178"/>
                  <a:gd name="T8" fmla="*/ 1916 w 2079"/>
                  <a:gd name="T9" fmla="*/ 706 h 3178"/>
                  <a:gd name="T10" fmla="*/ 2038 w 2079"/>
                  <a:gd name="T11" fmla="*/ 2187 h 3178"/>
                  <a:gd name="T12" fmla="*/ 1991 w 2079"/>
                  <a:gd name="T13" fmla="*/ 3150 h 3178"/>
                  <a:gd name="T14" fmla="*/ 1375 w 2079"/>
                  <a:gd name="T15" fmla="*/ 3178 h 3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9" h="3178">
                    <a:moveTo>
                      <a:pt x="1375" y="3178"/>
                    </a:moveTo>
                    <a:cubicBezTo>
                      <a:pt x="1435" y="2167"/>
                      <a:pt x="1419" y="1233"/>
                      <a:pt x="1340" y="1043"/>
                    </a:cubicBezTo>
                    <a:cubicBezTo>
                      <a:pt x="1259" y="926"/>
                      <a:pt x="629" y="671"/>
                      <a:pt x="0" y="643"/>
                    </a:cubicBezTo>
                    <a:lnTo>
                      <a:pt x="295" y="0"/>
                    </a:lnTo>
                    <a:cubicBezTo>
                      <a:pt x="1120" y="42"/>
                      <a:pt x="1710" y="352"/>
                      <a:pt x="1916" y="706"/>
                    </a:cubicBezTo>
                    <a:cubicBezTo>
                      <a:pt x="2004" y="855"/>
                      <a:pt x="2079" y="1156"/>
                      <a:pt x="2038" y="2187"/>
                    </a:cubicBezTo>
                    <a:cubicBezTo>
                      <a:pt x="2017" y="2727"/>
                      <a:pt x="1991" y="3150"/>
                      <a:pt x="1991" y="3150"/>
                    </a:cubicBezTo>
                    <a:lnTo>
                      <a:pt x="1375" y="3178"/>
                    </a:lnTo>
                  </a:path>
                </a:pathLst>
              </a:custGeom>
              <a:solidFill>
                <a:srgbClr val="1C1C2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dirty="0"/>
              </a:p>
            </p:txBody>
          </p:sp>
          <p:sp>
            <p:nvSpPr>
              <p:cNvPr id="214" name="Freeform 137"/>
              <p:cNvSpPr/>
              <p:nvPr/>
            </p:nvSpPr>
            <p:spPr bwMode="auto">
              <a:xfrm>
                <a:off x="5980" y="4710"/>
                <a:ext cx="827" cy="351"/>
              </a:xfrm>
              <a:custGeom>
                <a:avLst/>
                <a:gdLst>
                  <a:gd name="T0" fmla="*/ 1723 w 1723"/>
                  <a:gd name="T1" fmla="*/ 264 h 732"/>
                  <a:gd name="T2" fmla="*/ 1615 w 1723"/>
                  <a:gd name="T3" fmla="*/ 562 h 732"/>
                  <a:gd name="T4" fmla="*/ 1255 w 1723"/>
                  <a:gd name="T5" fmla="*/ 732 h 732"/>
                  <a:gd name="T6" fmla="*/ 468 w 1723"/>
                  <a:gd name="T7" fmla="*/ 732 h 732"/>
                  <a:gd name="T8" fmla="*/ 399 w 1723"/>
                  <a:gd name="T9" fmla="*/ 727 h 732"/>
                  <a:gd name="T10" fmla="*/ 238 w 1723"/>
                  <a:gd name="T11" fmla="*/ 672 h 732"/>
                  <a:gd name="T12" fmla="*/ 213 w 1723"/>
                  <a:gd name="T13" fmla="*/ 657 h 732"/>
                  <a:gd name="T14" fmla="*/ 0 w 1723"/>
                  <a:gd name="T15" fmla="*/ 264 h 732"/>
                  <a:gd name="T16" fmla="*/ 14 w 1723"/>
                  <a:gd name="T17" fmla="*/ 15 h 732"/>
                  <a:gd name="T18" fmla="*/ 1709 w 1723"/>
                  <a:gd name="T19" fmla="*/ 0 h 732"/>
                  <a:gd name="T20" fmla="*/ 1723 w 1723"/>
                  <a:gd name="T21" fmla="*/ 264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3" h="732">
                    <a:moveTo>
                      <a:pt x="1723" y="264"/>
                    </a:moveTo>
                    <a:cubicBezTo>
                      <a:pt x="1723" y="378"/>
                      <a:pt x="1682" y="481"/>
                      <a:pt x="1615" y="562"/>
                    </a:cubicBezTo>
                    <a:cubicBezTo>
                      <a:pt x="1530" y="666"/>
                      <a:pt x="1400" y="732"/>
                      <a:pt x="1255" y="732"/>
                    </a:cubicBezTo>
                    <a:lnTo>
                      <a:pt x="468" y="732"/>
                    </a:lnTo>
                    <a:cubicBezTo>
                      <a:pt x="444" y="732"/>
                      <a:pt x="421" y="731"/>
                      <a:pt x="399" y="727"/>
                    </a:cubicBezTo>
                    <a:cubicBezTo>
                      <a:pt x="341" y="719"/>
                      <a:pt x="287" y="700"/>
                      <a:pt x="238" y="672"/>
                    </a:cubicBezTo>
                    <a:cubicBezTo>
                      <a:pt x="230" y="667"/>
                      <a:pt x="221" y="662"/>
                      <a:pt x="213" y="657"/>
                    </a:cubicBezTo>
                    <a:cubicBezTo>
                      <a:pt x="85" y="573"/>
                      <a:pt x="0" y="429"/>
                      <a:pt x="0" y="264"/>
                    </a:cubicBezTo>
                    <a:lnTo>
                      <a:pt x="14" y="15"/>
                    </a:lnTo>
                    <a:lnTo>
                      <a:pt x="1709" y="0"/>
                    </a:lnTo>
                    <a:lnTo>
                      <a:pt x="1723" y="264"/>
                    </a:lnTo>
                  </a:path>
                </a:pathLst>
              </a:custGeom>
              <a:solidFill>
                <a:srgbClr val="1C1C2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5" name="Freeform 138"/>
              <p:cNvSpPr/>
              <p:nvPr/>
            </p:nvSpPr>
            <p:spPr bwMode="auto">
              <a:xfrm>
                <a:off x="7034" y="4111"/>
                <a:ext cx="251" cy="88"/>
              </a:xfrm>
              <a:custGeom>
                <a:avLst/>
                <a:gdLst>
                  <a:gd name="T0" fmla="*/ 67 w 523"/>
                  <a:gd name="T1" fmla="*/ 177 h 182"/>
                  <a:gd name="T2" fmla="*/ 473 w 523"/>
                  <a:gd name="T3" fmla="*/ 112 h 182"/>
                  <a:gd name="T4" fmla="*/ 518 w 523"/>
                  <a:gd name="T5" fmla="*/ 50 h 182"/>
                  <a:gd name="T6" fmla="*/ 455 w 523"/>
                  <a:gd name="T7" fmla="*/ 5 h 182"/>
                  <a:gd name="T8" fmla="*/ 50 w 523"/>
                  <a:gd name="T9" fmla="*/ 69 h 182"/>
                  <a:gd name="T10" fmla="*/ 5 w 523"/>
                  <a:gd name="T11" fmla="*/ 132 h 182"/>
                  <a:gd name="T12" fmla="*/ 67 w 523"/>
                  <a:gd name="T13" fmla="*/ 177 h 182"/>
                </a:gdLst>
                <a:ahLst/>
                <a:cxnLst>
                  <a:cxn ang="0">
                    <a:pos x="T0" y="T1"/>
                  </a:cxn>
                  <a:cxn ang="0">
                    <a:pos x="T2" y="T3"/>
                  </a:cxn>
                  <a:cxn ang="0">
                    <a:pos x="T4" y="T5"/>
                  </a:cxn>
                  <a:cxn ang="0">
                    <a:pos x="T6" y="T7"/>
                  </a:cxn>
                  <a:cxn ang="0">
                    <a:pos x="T8" y="T9"/>
                  </a:cxn>
                  <a:cxn ang="0">
                    <a:pos x="T10" y="T11"/>
                  </a:cxn>
                  <a:cxn ang="0">
                    <a:pos x="T12" y="T13"/>
                  </a:cxn>
                </a:cxnLst>
                <a:rect l="0" t="0" r="r" b="b"/>
                <a:pathLst>
                  <a:path w="523" h="182">
                    <a:moveTo>
                      <a:pt x="67" y="177"/>
                    </a:moveTo>
                    <a:lnTo>
                      <a:pt x="473" y="112"/>
                    </a:lnTo>
                    <a:cubicBezTo>
                      <a:pt x="502" y="108"/>
                      <a:pt x="523" y="79"/>
                      <a:pt x="518" y="50"/>
                    </a:cubicBezTo>
                    <a:cubicBezTo>
                      <a:pt x="513" y="20"/>
                      <a:pt x="485" y="0"/>
                      <a:pt x="455" y="5"/>
                    </a:cubicBezTo>
                    <a:lnTo>
                      <a:pt x="50" y="69"/>
                    </a:lnTo>
                    <a:cubicBezTo>
                      <a:pt x="20" y="74"/>
                      <a:pt x="0" y="102"/>
                      <a:pt x="5" y="132"/>
                    </a:cubicBezTo>
                    <a:cubicBezTo>
                      <a:pt x="9" y="162"/>
                      <a:pt x="38" y="182"/>
                      <a:pt x="67" y="177"/>
                    </a:cubicBezTo>
                    <a:close/>
                  </a:path>
                </a:pathLst>
              </a:custGeom>
              <a:solidFill>
                <a:srgbClr val="F9AE9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6" name="Freeform 139"/>
              <p:cNvSpPr/>
              <p:nvPr/>
            </p:nvSpPr>
            <p:spPr bwMode="auto">
              <a:xfrm>
                <a:off x="7096" y="4170"/>
                <a:ext cx="213" cy="81"/>
              </a:xfrm>
              <a:custGeom>
                <a:avLst/>
                <a:gdLst>
                  <a:gd name="T0" fmla="*/ 67 w 443"/>
                  <a:gd name="T1" fmla="*/ 165 h 169"/>
                  <a:gd name="T2" fmla="*/ 393 w 443"/>
                  <a:gd name="T3" fmla="*/ 113 h 169"/>
                  <a:gd name="T4" fmla="*/ 438 w 443"/>
                  <a:gd name="T5" fmla="*/ 50 h 169"/>
                  <a:gd name="T6" fmla="*/ 376 w 443"/>
                  <a:gd name="T7" fmla="*/ 5 h 169"/>
                  <a:gd name="T8" fmla="*/ 50 w 443"/>
                  <a:gd name="T9" fmla="*/ 57 h 169"/>
                  <a:gd name="T10" fmla="*/ 5 w 443"/>
                  <a:gd name="T11" fmla="*/ 120 h 169"/>
                  <a:gd name="T12" fmla="*/ 67 w 443"/>
                  <a:gd name="T13" fmla="*/ 165 h 169"/>
                </a:gdLst>
                <a:ahLst/>
                <a:cxnLst>
                  <a:cxn ang="0">
                    <a:pos x="T0" y="T1"/>
                  </a:cxn>
                  <a:cxn ang="0">
                    <a:pos x="T2" y="T3"/>
                  </a:cxn>
                  <a:cxn ang="0">
                    <a:pos x="T4" y="T5"/>
                  </a:cxn>
                  <a:cxn ang="0">
                    <a:pos x="T6" y="T7"/>
                  </a:cxn>
                  <a:cxn ang="0">
                    <a:pos x="T8" y="T9"/>
                  </a:cxn>
                  <a:cxn ang="0">
                    <a:pos x="T10" y="T11"/>
                  </a:cxn>
                  <a:cxn ang="0">
                    <a:pos x="T12" y="T13"/>
                  </a:cxn>
                </a:cxnLst>
                <a:rect l="0" t="0" r="r" b="b"/>
                <a:pathLst>
                  <a:path w="443" h="169">
                    <a:moveTo>
                      <a:pt x="67" y="165"/>
                    </a:moveTo>
                    <a:lnTo>
                      <a:pt x="393" y="113"/>
                    </a:lnTo>
                    <a:cubicBezTo>
                      <a:pt x="422" y="108"/>
                      <a:pt x="443" y="80"/>
                      <a:pt x="438" y="50"/>
                    </a:cubicBezTo>
                    <a:cubicBezTo>
                      <a:pt x="433" y="21"/>
                      <a:pt x="405" y="0"/>
                      <a:pt x="376" y="5"/>
                    </a:cubicBezTo>
                    <a:lnTo>
                      <a:pt x="50" y="57"/>
                    </a:lnTo>
                    <a:cubicBezTo>
                      <a:pt x="20" y="62"/>
                      <a:pt x="0" y="90"/>
                      <a:pt x="5" y="120"/>
                    </a:cubicBezTo>
                    <a:cubicBezTo>
                      <a:pt x="10" y="149"/>
                      <a:pt x="38" y="169"/>
                      <a:pt x="67" y="165"/>
                    </a:cubicBezTo>
                    <a:close/>
                  </a:path>
                </a:pathLst>
              </a:custGeom>
              <a:solidFill>
                <a:srgbClr val="F9AE9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7" name="Freeform 140"/>
              <p:cNvSpPr/>
              <p:nvPr/>
            </p:nvSpPr>
            <p:spPr bwMode="auto">
              <a:xfrm>
                <a:off x="7060" y="4234"/>
                <a:ext cx="241" cy="86"/>
              </a:xfrm>
              <a:custGeom>
                <a:avLst/>
                <a:gdLst>
                  <a:gd name="T0" fmla="*/ 67 w 502"/>
                  <a:gd name="T1" fmla="*/ 174 h 179"/>
                  <a:gd name="T2" fmla="*/ 452 w 502"/>
                  <a:gd name="T3" fmla="*/ 112 h 179"/>
                  <a:gd name="T4" fmla="*/ 498 w 502"/>
                  <a:gd name="T5" fmla="*/ 50 h 179"/>
                  <a:gd name="T6" fmla="*/ 435 w 502"/>
                  <a:gd name="T7" fmla="*/ 5 h 179"/>
                  <a:gd name="T8" fmla="*/ 50 w 502"/>
                  <a:gd name="T9" fmla="*/ 66 h 179"/>
                  <a:gd name="T10" fmla="*/ 5 w 502"/>
                  <a:gd name="T11" fmla="*/ 129 h 179"/>
                  <a:gd name="T12" fmla="*/ 67 w 502"/>
                  <a:gd name="T13" fmla="*/ 174 h 179"/>
                </a:gdLst>
                <a:ahLst/>
                <a:cxnLst>
                  <a:cxn ang="0">
                    <a:pos x="T0" y="T1"/>
                  </a:cxn>
                  <a:cxn ang="0">
                    <a:pos x="T2" y="T3"/>
                  </a:cxn>
                  <a:cxn ang="0">
                    <a:pos x="T4" y="T5"/>
                  </a:cxn>
                  <a:cxn ang="0">
                    <a:pos x="T6" y="T7"/>
                  </a:cxn>
                  <a:cxn ang="0">
                    <a:pos x="T8" y="T9"/>
                  </a:cxn>
                  <a:cxn ang="0">
                    <a:pos x="T10" y="T11"/>
                  </a:cxn>
                  <a:cxn ang="0">
                    <a:pos x="T12" y="T13"/>
                  </a:cxn>
                </a:cxnLst>
                <a:rect l="0" t="0" r="r" b="b"/>
                <a:pathLst>
                  <a:path w="502" h="179">
                    <a:moveTo>
                      <a:pt x="67" y="174"/>
                    </a:moveTo>
                    <a:lnTo>
                      <a:pt x="452" y="112"/>
                    </a:lnTo>
                    <a:cubicBezTo>
                      <a:pt x="482" y="108"/>
                      <a:pt x="502" y="80"/>
                      <a:pt x="498" y="50"/>
                    </a:cubicBezTo>
                    <a:cubicBezTo>
                      <a:pt x="493" y="20"/>
                      <a:pt x="465" y="0"/>
                      <a:pt x="435" y="5"/>
                    </a:cubicBezTo>
                    <a:lnTo>
                      <a:pt x="50" y="66"/>
                    </a:lnTo>
                    <a:cubicBezTo>
                      <a:pt x="20" y="71"/>
                      <a:pt x="0" y="99"/>
                      <a:pt x="5" y="129"/>
                    </a:cubicBezTo>
                    <a:cubicBezTo>
                      <a:pt x="9" y="158"/>
                      <a:pt x="37" y="179"/>
                      <a:pt x="67" y="174"/>
                    </a:cubicBezTo>
                  </a:path>
                </a:pathLst>
              </a:custGeom>
              <a:solidFill>
                <a:srgbClr val="F9AE9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8" name="Freeform 141"/>
              <p:cNvSpPr/>
              <p:nvPr/>
            </p:nvSpPr>
            <p:spPr bwMode="auto">
              <a:xfrm>
                <a:off x="6893" y="4145"/>
                <a:ext cx="258" cy="226"/>
              </a:xfrm>
              <a:custGeom>
                <a:avLst/>
                <a:gdLst>
                  <a:gd name="T0" fmla="*/ 536 w 536"/>
                  <a:gd name="T1" fmla="*/ 2 h 470"/>
                  <a:gd name="T2" fmla="*/ 428 w 536"/>
                  <a:gd name="T3" fmla="*/ 1 h 470"/>
                  <a:gd name="T4" fmla="*/ 159 w 536"/>
                  <a:gd name="T5" fmla="*/ 61 h 470"/>
                  <a:gd name="T6" fmla="*/ 0 w 536"/>
                  <a:gd name="T7" fmla="*/ 140 h 470"/>
                  <a:gd name="T8" fmla="*/ 104 w 536"/>
                  <a:gd name="T9" fmla="*/ 414 h 470"/>
                  <a:gd name="T10" fmla="*/ 518 w 536"/>
                  <a:gd name="T11" fmla="*/ 330 h 470"/>
                  <a:gd name="T12" fmla="*/ 536 w 536"/>
                  <a:gd name="T13" fmla="*/ 2 h 470"/>
                </a:gdLst>
                <a:ahLst/>
                <a:cxnLst>
                  <a:cxn ang="0">
                    <a:pos x="T0" y="T1"/>
                  </a:cxn>
                  <a:cxn ang="0">
                    <a:pos x="T2" y="T3"/>
                  </a:cxn>
                  <a:cxn ang="0">
                    <a:pos x="T4" y="T5"/>
                  </a:cxn>
                  <a:cxn ang="0">
                    <a:pos x="T6" y="T7"/>
                  </a:cxn>
                  <a:cxn ang="0">
                    <a:pos x="T8" y="T9"/>
                  </a:cxn>
                  <a:cxn ang="0">
                    <a:pos x="T10" y="T11"/>
                  </a:cxn>
                  <a:cxn ang="0">
                    <a:pos x="T12" y="T13"/>
                  </a:cxn>
                </a:cxnLst>
                <a:rect l="0" t="0" r="r" b="b"/>
                <a:pathLst>
                  <a:path w="536" h="470">
                    <a:moveTo>
                      <a:pt x="536" y="2"/>
                    </a:moveTo>
                    <a:cubicBezTo>
                      <a:pt x="532" y="3"/>
                      <a:pt x="482" y="2"/>
                      <a:pt x="428" y="1"/>
                    </a:cubicBezTo>
                    <a:cubicBezTo>
                      <a:pt x="335" y="0"/>
                      <a:pt x="243" y="20"/>
                      <a:pt x="159" y="61"/>
                    </a:cubicBezTo>
                    <a:lnTo>
                      <a:pt x="0" y="140"/>
                    </a:lnTo>
                    <a:cubicBezTo>
                      <a:pt x="0" y="140"/>
                      <a:pt x="91" y="412"/>
                      <a:pt x="104" y="414"/>
                    </a:cubicBezTo>
                    <a:cubicBezTo>
                      <a:pt x="412" y="470"/>
                      <a:pt x="518" y="330"/>
                      <a:pt x="518" y="330"/>
                    </a:cubicBezTo>
                    <a:lnTo>
                      <a:pt x="536" y="2"/>
                    </a:lnTo>
                    <a:close/>
                  </a:path>
                </a:pathLst>
              </a:custGeom>
              <a:solidFill>
                <a:srgbClr val="F9AE9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9" name="Rectangle 142"/>
              <p:cNvSpPr>
                <a:spLocks noChangeArrowheads="1"/>
              </p:cNvSpPr>
              <p:nvPr/>
            </p:nvSpPr>
            <p:spPr bwMode="auto">
              <a:xfrm>
                <a:off x="6971" y="4146"/>
                <a:ext cx="65" cy="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20" name="Freeform 143"/>
              <p:cNvSpPr/>
              <p:nvPr/>
            </p:nvSpPr>
            <p:spPr bwMode="auto">
              <a:xfrm>
                <a:off x="5972" y="3443"/>
                <a:ext cx="1002" cy="939"/>
              </a:xfrm>
              <a:custGeom>
                <a:avLst/>
                <a:gdLst>
                  <a:gd name="T0" fmla="*/ 1183 w 2088"/>
                  <a:gd name="T1" fmla="*/ 1956 h 1956"/>
                  <a:gd name="T2" fmla="*/ 429 w 2088"/>
                  <a:gd name="T3" fmla="*/ 1475 h 1956"/>
                  <a:gd name="T4" fmla="*/ 422 w 2088"/>
                  <a:gd name="T5" fmla="*/ 1460 h 1956"/>
                  <a:gd name="T6" fmla="*/ 0 w 2088"/>
                  <a:gd name="T7" fmla="*/ 170 h 1956"/>
                  <a:gd name="T8" fmla="*/ 520 w 2088"/>
                  <a:gd name="T9" fmla="*/ 0 h 1956"/>
                  <a:gd name="T10" fmla="*/ 932 w 2088"/>
                  <a:gd name="T11" fmla="*/ 1257 h 1956"/>
                  <a:gd name="T12" fmla="*/ 1185 w 2088"/>
                  <a:gd name="T13" fmla="*/ 1409 h 1956"/>
                  <a:gd name="T14" fmla="*/ 2083 w 2088"/>
                  <a:gd name="T15" fmla="*/ 1400 h 1956"/>
                  <a:gd name="T16" fmla="*/ 2088 w 2088"/>
                  <a:gd name="T17" fmla="*/ 1947 h 1956"/>
                  <a:gd name="T18" fmla="*/ 1191 w 2088"/>
                  <a:gd name="T19" fmla="*/ 1956 h 1956"/>
                  <a:gd name="T20" fmla="*/ 1183 w 2088"/>
                  <a:gd name="T21" fmla="*/ 195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8" h="1956">
                    <a:moveTo>
                      <a:pt x="1183" y="1956"/>
                    </a:moveTo>
                    <a:cubicBezTo>
                      <a:pt x="860" y="1956"/>
                      <a:pt x="565" y="1768"/>
                      <a:pt x="429" y="1475"/>
                    </a:cubicBezTo>
                    <a:lnTo>
                      <a:pt x="422" y="1460"/>
                    </a:lnTo>
                    <a:lnTo>
                      <a:pt x="0" y="170"/>
                    </a:lnTo>
                    <a:lnTo>
                      <a:pt x="520" y="0"/>
                    </a:lnTo>
                    <a:lnTo>
                      <a:pt x="932" y="1257"/>
                    </a:lnTo>
                    <a:cubicBezTo>
                      <a:pt x="981" y="1351"/>
                      <a:pt x="1079" y="1410"/>
                      <a:pt x="1185" y="1409"/>
                    </a:cubicBezTo>
                    <a:lnTo>
                      <a:pt x="2083" y="1400"/>
                    </a:lnTo>
                    <a:lnTo>
                      <a:pt x="2088" y="1947"/>
                    </a:lnTo>
                    <a:lnTo>
                      <a:pt x="1191" y="1956"/>
                    </a:lnTo>
                    <a:cubicBezTo>
                      <a:pt x="1188" y="1956"/>
                      <a:pt x="1185" y="1956"/>
                      <a:pt x="1183" y="1956"/>
                    </a:cubicBezTo>
                  </a:path>
                </a:pathLst>
              </a:custGeom>
              <a:solidFill>
                <a:srgbClr val="1C1C2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1" name="Freeform 144"/>
              <p:cNvSpPr/>
              <p:nvPr/>
            </p:nvSpPr>
            <p:spPr bwMode="auto">
              <a:xfrm>
                <a:off x="7638" y="4031"/>
                <a:ext cx="339" cy="187"/>
              </a:xfrm>
              <a:custGeom>
                <a:avLst/>
                <a:gdLst>
                  <a:gd name="T0" fmla="*/ 639 w 706"/>
                  <a:gd name="T1" fmla="*/ 200 h 391"/>
                  <a:gd name="T2" fmla="*/ 494 w 706"/>
                  <a:gd name="T3" fmla="*/ 61 h 391"/>
                  <a:gd name="T4" fmla="*/ 493 w 706"/>
                  <a:gd name="T5" fmla="*/ 61 h 391"/>
                  <a:gd name="T6" fmla="*/ 224 w 706"/>
                  <a:gd name="T7" fmla="*/ 1 h 391"/>
                  <a:gd name="T8" fmla="*/ 45 w 706"/>
                  <a:gd name="T9" fmla="*/ 5 h 391"/>
                  <a:gd name="T10" fmla="*/ 3 w 706"/>
                  <a:gd name="T11" fmla="*/ 379 h 391"/>
                  <a:gd name="T12" fmla="*/ 636 w 706"/>
                  <a:gd name="T13" fmla="*/ 364 h 391"/>
                  <a:gd name="T14" fmla="*/ 685 w 706"/>
                  <a:gd name="T15" fmla="*/ 282 h 391"/>
                  <a:gd name="T16" fmla="*/ 639 w 706"/>
                  <a:gd name="T17" fmla="*/ 20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 h="391">
                    <a:moveTo>
                      <a:pt x="639" y="200"/>
                    </a:moveTo>
                    <a:cubicBezTo>
                      <a:pt x="606" y="141"/>
                      <a:pt x="555" y="92"/>
                      <a:pt x="494" y="61"/>
                    </a:cubicBezTo>
                    <a:lnTo>
                      <a:pt x="493" y="61"/>
                    </a:lnTo>
                    <a:cubicBezTo>
                      <a:pt x="409" y="20"/>
                      <a:pt x="317" y="0"/>
                      <a:pt x="224" y="1"/>
                    </a:cubicBezTo>
                    <a:lnTo>
                      <a:pt x="45" y="5"/>
                    </a:lnTo>
                    <a:cubicBezTo>
                      <a:pt x="45" y="5"/>
                      <a:pt x="0" y="391"/>
                      <a:pt x="3" y="379"/>
                    </a:cubicBezTo>
                    <a:cubicBezTo>
                      <a:pt x="7" y="354"/>
                      <a:pt x="438" y="360"/>
                      <a:pt x="636" y="364"/>
                    </a:cubicBezTo>
                    <a:cubicBezTo>
                      <a:pt x="679" y="365"/>
                      <a:pt x="706" y="319"/>
                      <a:pt x="685" y="282"/>
                    </a:cubicBezTo>
                    <a:lnTo>
                      <a:pt x="639" y="200"/>
                    </a:lnTo>
                  </a:path>
                </a:pathLst>
              </a:custGeom>
              <a:solidFill>
                <a:srgbClr val="F9AE9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2" name="Rectangle 145"/>
              <p:cNvSpPr>
                <a:spLocks noChangeArrowheads="1"/>
              </p:cNvSpPr>
              <p:nvPr/>
            </p:nvSpPr>
            <p:spPr bwMode="auto">
              <a:xfrm>
                <a:off x="7609" y="4019"/>
                <a:ext cx="81" cy="2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23" name="Freeform 146"/>
              <p:cNvSpPr/>
              <p:nvPr/>
            </p:nvSpPr>
            <p:spPr bwMode="auto">
              <a:xfrm>
                <a:off x="6555" y="3290"/>
                <a:ext cx="1089" cy="973"/>
              </a:xfrm>
              <a:custGeom>
                <a:avLst/>
                <a:gdLst>
                  <a:gd name="T0" fmla="*/ 1361 w 2267"/>
                  <a:gd name="T1" fmla="*/ 2027 h 2027"/>
                  <a:gd name="T2" fmla="*/ 608 w 2267"/>
                  <a:gd name="T3" fmla="*/ 1546 h 2027"/>
                  <a:gd name="T4" fmla="*/ 0 w 2267"/>
                  <a:gd name="T5" fmla="*/ 229 h 2027"/>
                  <a:gd name="T6" fmla="*/ 497 w 2267"/>
                  <a:gd name="T7" fmla="*/ 0 h 2027"/>
                  <a:gd name="T8" fmla="*/ 1105 w 2267"/>
                  <a:gd name="T9" fmla="*/ 1316 h 2027"/>
                  <a:gd name="T10" fmla="*/ 1364 w 2267"/>
                  <a:gd name="T11" fmla="*/ 1480 h 2027"/>
                  <a:gd name="T12" fmla="*/ 2261 w 2267"/>
                  <a:gd name="T13" fmla="*/ 1471 h 2027"/>
                  <a:gd name="T14" fmla="*/ 2267 w 2267"/>
                  <a:gd name="T15" fmla="*/ 2019 h 2027"/>
                  <a:gd name="T16" fmla="*/ 1369 w 2267"/>
                  <a:gd name="T17" fmla="*/ 2027 h 2027"/>
                  <a:gd name="T18" fmla="*/ 1361 w 2267"/>
                  <a:gd name="T19" fmla="*/ 2027 h 2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7" h="2027">
                    <a:moveTo>
                      <a:pt x="1361" y="2027"/>
                    </a:moveTo>
                    <a:cubicBezTo>
                      <a:pt x="1039" y="2027"/>
                      <a:pt x="743" y="1839"/>
                      <a:pt x="608" y="1546"/>
                    </a:cubicBezTo>
                    <a:lnTo>
                      <a:pt x="0" y="229"/>
                    </a:lnTo>
                    <a:lnTo>
                      <a:pt x="497" y="0"/>
                    </a:lnTo>
                    <a:lnTo>
                      <a:pt x="1105" y="1316"/>
                    </a:lnTo>
                    <a:cubicBezTo>
                      <a:pt x="1151" y="1417"/>
                      <a:pt x="1252" y="1481"/>
                      <a:pt x="1364" y="1480"/>
                    </a:cubicBezTo>
                    <a:lnTo>
                      <a:pt x="2261" y="1471"/>
                    </a:lnTo>
                    <a:lnTo>
                      <a:pt x="2267" y="2019"/>
                    </a:lnTo>
                    <a:lnTo>
                      <a:pt x="1369" y="2027"/>
                    </a:lnTo>
                    <a:cubicBezTo>
                      <a:pt x="1367" y="2027"/>
                      <a:pt x="1364" y="2027"/>
                      <a:pt x="1361" y="2027"/>
                    </a:cubicBezTo>
                  </a:path>
                </a:pathLst>
              </a:custGeom>
              <a:solidFill>
                <a:srgbClr val="232334"/>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4" name="Freeform 147"/>
              <p:cNvSpPr/>
              <p:nvPr/>
            </p:nvSpPr>
            <p:spPr bwMode="auto">
              <a:xfrm>
                <a:off x="5953" y="3130"/>
                <a:ext cx="924" cy="1792"/>
              </a:xfrm>
              <a:custGeom>
                <a:avLst/>
                <a:gdLst>
                  <a:gd name="T0" fmla="*/ 1924 w 1924"/>
                  <a:gd name="T1" fmla="*/ 820 h 3733"/>
                  <a:gd name="T2" fmla="*/ 1914 w 1924"/>
                  <a:gd name="T3" fmla="*/ 1969 h 3733"/>
                  <a:gd name="T4" fmla="*/ 1901 w 1924"/>
                  <a:gd name="T5" fmla="*/ 3433 h 3733"/>
                  <a:gd name="T6" fmla="*/ 1775 w 1924"/>
                  <a:gd name="T7" fmla="*/ 3517 h 3733"/>
                  <a:gd name="T8" fmla="*/ 1370 w 1924"/>
                  <a:gd name="T9" fmla="*/ 3665 h 3733"/>
                  <a:gd name="T10" fmla="*/ 547 w 1924"/>
                  <a:gd name="T11" fmla="*/ 3726 h 3733"/>
                  <a:gd name="T12" fmla="*/ 0 w 1924"/>
                  <a:gd name="T13" fmla="*/ 3692 h 3733"/>
                  <a:gd name="T14" fmla="*/ 6 w 1924"/>
                  <a:gd name="T15" fmla="*/ 820 h 3733"/>
                  <a:gd name="T16" fmla="*/ 684 w 1924"/>
                  <a:gd name="T17" fmla="*/ 12 h 3733"/>
                  <a:gd name="T18" fmla="*/ 826 w 1924"/>
                  <a:gd name="T19" fmla="*/ 0 h 3733"/>
                  <a:gd name="T20" fmla="*/ 1103 w 1924"/>
                  <a:gd name="T21" fmla="*/ 0 h 3733"/>
                  <a:gd name="T22" fmla="*/ 1924 w 1924"/>
                  <a:gd name="T23" fmla="*/ 820 h 3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4" h="3733">
                    <a:moveTo>
                      <a:pt x="1924" y="820"/>
                    </a:moveTo>
                    <a:lnTo>
                      <a:pt x="1914" y="1969"/>
                    </a:lnTo>
                    <a:lnTo>
                      <a:pt x="1901" y="3433"/>
                    </a:lnTo>
                    <a:cubicBezTo>
                      <a:pt x="1901" y="3433"/>
                      <a:pt x="1869" y="3468"/>
                      <a:pt x="1775" y="3517"/>
                    </a:cubicBezTo>
                    <a:cubicBezTo>
                      <a:pt x="1694" y="3560"/>
                      <a:pt x="1565" y="3614"/>
                      <a:pt x="1370" y="3665"/>
                    </a:cubicBezTo>
                    <a:cubicBezTo>
                      <a:pt x="1142" y="3724"/>
                      <a:pt x="821" y="3733"/>
                      <a:pt x="547" y="3726"/>
                    </a:cubicBezTo>
                    <a:cubicBezTo>
                      <a:pt x="245" y="3719"/>
                      <a:pt x="0" y="3692"/>
                      <a:pt x="0" y="3692"/>
                    </a:cubicBezTo>
                    <a:lnTo>
                      <a:pt x="6" y="820"/>
                    </a:lnTo>
                    <a:cubicBezTo>
                      <a:pt x="6" y="416"/>
                      <a:pt x="298" y="80"/>
                      <a:pt x="684" y="12"/>
                    </a:cubicBezTo>
                    <a:cubicBezTo>
                      <a:pt x="730" y="4"/>
                      <a:pt x="777" y="0"/>
                      <a:pt x="826" y="0"/>
                    </a:cubicBezTo>
                    <a:lnTo>
                      <a:pt x="1103" y="0"/>
                    </a:lnTo>
                    <a:cubicBezTo>
                      <a:pt x="1556" y="0"/>
                      <a:pt x="1924" y="367"/>
                      <a:pt x="1924" y="820"/>
                    </a:cubicBezTo>
                  </a:path>
                </a:pathLst>
              </a:custGeom>
              <a:solidFill>
                <a:srgbClr val="232334"/>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5" name="Rectangle 148"/>
              <p:cNvSpPr>
                <a:spLocks noChangeArrowheads="1"/>
              </p:cNvSpPr>
              <p:nvPr/>
            </p:nvSpPr>
            <p:spPr bwMode="auto">
              <a:xfrm>
                <a:off x="6262" y="5334"/>
                <a:ext cx="133" cy="763"/>
              </a:xfrm>
              <a:prstGeom prst="rect">
                <a:avLst/>
              </a:prstGeom>
              <a:solidFill>
                <a:srgbClr val="B1A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26" name="Freeform 149"/>
              <p:cNvSpPr/>
              <p:nvPr/>
            </p:nvSpPr>
            <p:spPr bwMode="auto">
              <a:xfrm>
                <a:off x="6262" y="5377"/>
                <a:ext cx="133" cy="167"/>
              </a:xfrm>
              <a:custGeom>
                <a:avLst/>
                <a:gdLst>
                  <a:gd name="T0" fmla="*/ 0 w 277"/>
                  <a:gd name="T1" fmla="*/ 0 h 348"/>
                  <a:gd name="T2" fmla="*/ 0 w 277"/>
                  <a:gd name="T3" fmla="*/ 348 h 348"/>
                  <a:gd name="T4" fmla="*/ 277 w 277"/>
                  <a:gd name="T5" fmla="*/ 247 h 348"/>
                  <a:gd name="T6" fmla="*/ 277 w 277"/>
                  <a:gd name="T7" fmla="*/ 11 h 348"/>
                  <a:gd name="T8" fmla="*/ 0 w 277"/>
                  <a:gd name="T9" fmla="*/ 0 h 348"/>
                </a:gdLst>
                <a:ahLst/>
                <a:cxnLst>
                  <a:cxn ang="0">
                    <a:pos x="T0" y="T1"/>
                  </a:cxn>
                  <a:cxn ang="0">
                    <a:pos x="T2" y="T3"/>
                  </a:cxn>
                  <a:cxn ang="0">
                    <a:pos x="T4" y="T5"/>
                  </a:cxn>
                  <a:cxn ang="0">
                    <a:pos x="T6" y="T7"/>
                  </a:cxn>
                  <a:cxn ang="0">
                    <a:pos x="T8" y="T9"/>
                  </a:cxn>
                </a:cxnLst>
                <a:rect l="0" t="0" r="r" b="b"/>
                <a:pathLst>
                  <a:path w="277" h="348">
                    <a:moveTo>
                      <a:pt x="0" y="0"/>
                    </a:moveTo>
                    <a:lnTo>
                      <a:pt x="0" y="348"/>
                    </a:lnTo>
                    <a:lnTo>
                      <a:pt x="277" y="247"/>
                    </a:lnTo>
                    <a:lnTo>
                      <a:pt x="277" y="11"/>
                    </a:lnTo>
                    <a:cubicBezTo>
                      <a:pt x="208" y="8"/>
                      <a:pt x="74" y="3"/>
                      <a:pt x="0" y="0"/>
                    </a:cubicBezTo>
                  </a:path>
                </a:pathLst>
              </a:custGeom>
              <a:solidFill>
                <a:srgbClr val="6B688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7" name="Freeform 150"/>
              <p:cNvSpPr/>
              <p:nvPr/>
            </p:nvSpPr>
            <p:spPr bwMode="auto">
              <a:xfrm>
                <a:off x="5868" y="5252"/>
                <a:ext cx="944" cy="148"/>
              </a:xfrm>
              <a:custGeom>
                <a:avLst/>
                <a:gdLst>
                  <a:gd name="T0" fmla="*/ 1812 w 1967"/>
                  <a:gd name="T1" fmla="*/ 309 h 309"/>
                  <a:gd name="T2" fmla="*/ 155 w 1967"/>
                  <a:gd name="T3" fmla="*/ 309 h 309"/>
                  <a:gd name="T4" fmla="*/ 0 w 1967"/>
                  <a:gd name="T5" fmla="*/ 154 h 309"/>
                  <a:gd name="T6" fmla="*/ 155 w 1967"/>
                  <a:gd name="T7" fmla="*/ 0 h 309"/>
                  <a:gd name="T8" fmla="*/ 1812 w 1967"/>
                  <a:gd name="T9" fmla="*/ 0 h 309"/>
                  <a:gd name="T10" fmla="*/ 1967 w 1967"/>
                  <a:gd name="T11" fmla="*/ 154 h 309"/>
                  <a:gd name="T12" fmla="*/ 1812 w 1967"/>
                  <a:gd name="T13" fmla="*/ 309 h 309"/>
                </a:gdLst>
                <a:ahLst/>
                <a:cxnLst>
                  <a:cxn ang="0">
                    <a:pos x="T0" y="T1"/>
                  </a:cxn>
                  <a:cxn ang="0">
                    <a:pos x="T2" y="T3"/>
                  </a:cxn>
                  <a:cxn ang="0">
                    <a:pos x="T4" y="T5"/>
                  </a:cxn>
                  <a:cxn ang="0">
                    <a:pos x="T6" y="T7"/>
                  </a:cxn>
                  <a:cxn ang="0">
                    <a:pos x="T8" y="T9"/>
                  </a:cxn>
                  <a:cxn ang="0">
                    <a:pos x="T10" y="T11"/>
                  </a:cxn>
                  <a:cxn ang="0">
                    <a:pos x="T12" y="T13"/>
                  </a:cxn>
                </a:cxnLst>
                <a:rect l="0" t="0" r="r" b="b"/>
                <a:pathLst>
                  <a:path w="1967" h="309">
                    <a:moveTo>
                      <a:pt x="1812" y="309"/>
                    </a:moveTo>
                    <a:lnTo>
                      <a:pt x="155" y="309"/>
                    </a:lnTo>
                    <a:cubicBezTo>
                      <a:pt x="70" y="309"/>
                      <a:pt x="0" y="239"/>
                      <a:pt x="0" y="154"/>
                    </a:cubicBezTo>
                    <a:cubicBezTo>
                      <a:pt x="0" y="69"/>
                      <a:pt x="70" y="0"/>
                      <a:pt x="155" y="0"/>
                    </a:cubicBezTo>
                    <a:lnTo>
                      <a:pt x="1812" y="0"/>
                    </a:lnTo>
                    <a:cubicBezTo>
                      <a:pt x="1897" y="0"/>
                      <a:pt x="1967" y="69"/>
                      <a:pt x="1967" y="154"/>
                    </a:cubicBezTo>
                    <a:cubicBezTo>
                      <a:pt x="1967" y="239"/>
                      <a:pt x="1897" y="309"/>
                      <a:pt x="1812" y="309"/>
                    </a:cubicBezTo>
                    <a:close/>
                  </a:path>
                </a:pathLst>
              </a:custGeom>
              <a:solidFill>
                <a:srgbClr val="29293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8" name="Freeform 151"/>
              <p:cNvSpPr/>
              <p:nvPr/>
            </p:nvSpPr>
            <p:spPr bwMode="auto">
              <a:xfrm>
                <a:off x="5760" y="6095"/>
                <a:ext cx="1132" cy="248"/>
              </a:xfrm>
              <a:custGeom>
                <a:avLst/>
                <a:gdLst>
                  <a:gd name="T0" fmla="*/ 2359 w 2359"/>
                  <a:gd name="T1" fmla="*/ 517 h 517"/>
                  <a:gd name="T2" fmla="*/ 2186 w 2359"/>
                  <a:gd name="T3" fmla="*/ 517 h 517"/>
                  <a:gd name="T4" fmla="*/ 1811 w 2359"/>
                  <a:gd name="T5" fmla="*/ 163 h 517"/>
                  <a:gd name="T6" fmla="*/ 549 w 2359"/>
                  <a:gd name="T7" fmla="*/ 163 h 517"/>
                  <a:gd name="T8" fmla="*/ 173 w 2359"/>
                  <a:gd name="T9" fmla="*/ 517 h 517"/>
                  <a:gd name="T10" fmla="*/ 0 w 2359"/>
                  <a:gd name="T11" fmla="*/ 517 h 517"/>
                  <a:gd name="T12" fmla="*/ 549 w 2359"/>
                  <a:gd name="T13" fmla="*/ 0 h 517"/>
                  <a:gd name="T14" fmla="*/ 1811 w 2359"/>
                  <a:gd name="T15" fmla="*/ 0 h 517"/>
                  <a:gd name="T16" fmla="*/ 2359 w 2359"/>
                  <a:gd name="T17" fmla="*/ 51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9" h="517">
                    <a:moveTo>
                      <a:pt x="2359" y="517"/>
                    </a:moveTo>
                    <a:lnTo>
                      <a:pt x="2186" y="517"/>
                    </a:lnTo>
                    <a:cubicBezTo>
                      <a:pt x="2186" y="322"/>
                      <a:pt x="2018" y="163"/>
                      <a:pt x="1811" y="163"/>
                    </a:cubicBezTo>
                    <a:lnTo>
                      <a:pt x="549" y="163"/>
                    </a:lnTo>
                    <a:cubicBezTo>
                      <a:pt x="342" y="163"/>
                      <a:pt x="173" y="322"/>
                      <a:pt x="173" y="517"/>
                    </a:cubicBezTo>
                    <a:lnTo>
                      <a:pt x="0" y="517"/>
                    </a:lnTo>
                    <a:cubicBezTo>
                      <a:pt x="0" y="232"/>
                      <a:pt x="246" y="0"/>
                      <a:pt x="549" y="0"/>
                    </a:cubicBezTo>
                    <a:lnTo>
                      <a:pt x="1811" y="0"/>
                    </a:lnTo>
                    <a:cubicBezTo>
                      <a:pt x="2113" y="0"/>
                      <a:pt x="2359" y="232"/>
                      <a:pt x="2359" y="517"/>
                    </a:cubicBezTo>
                  </a:path>
                </a:pathLst>
              </a:custGeom>
              <a:solidFill>
                <a:srgbClr val="29293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9" name="Rectangle 152"/>
              <p:cNvSpPr>
                <a:spLocks noChangeArrowheads="1"/>
              </p:cNvSpPr>
              <p:nvPr/>
            </p:nvSpPr>
            <p:spPr bwMode="auto">
              <a:xfrm>
                <a:off x="6231" y="5977"/>
                <a:ext cx="194" cy="120"/>
              </a:xfrm>
              <a:prstGeom prst="rect">
                <a:avLst/>
              </a:prstGeom>
              <a:solidFill>
                <a:srgbClr val="2929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30" name="Oval 153"/>
              <p:cNvSpPr>
                <a:spLocks noChangeArrowheads="1"/>
              </p:cNvSpPr>
              <p:nvPr/>
            </p:nvSpPr>
            <p:spPr bwMode="auto">
              <a:xfrm>
                <a:off x="5729" y="6354"/>
                <a:ext cx="138" cy="130"/>
              </a:xfrm>
              <a:prstGeom prst="ellipse">
                <a:avLst/>
              </a:prstGeom>
              <a:solidFill>
                <a:srgbClr val="181D3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1" name="Freeform 154"/>
              <p:cNvSpPr/>
              <p:nvPr/>
            </p:nvSpPr>
            <p:spPr bwMode="auto">
              <a:xfrm>
                <a:off x="5709" y="6308"/>
                <a:ext cx="189" cy="105"/>
              </a:xfrm>
              <a:custGeom>
                <a:avLst/>
                <a:gdLst>
                  <a:gd name="T0" fmla="*/ 394 w 394"/>
                  <a:gd name="T1" fmla="*/ 220 h 220"/>
                  <a:gd name="T2" fmla="*/ 0 w 394"/>
                  <a:gd name="T3" fmla="*/ 220 h 220"/>
                  <a:gd name="T4" fmla="*/ 0 w 394"/>
                  <a:gd name="T5" fmla="*/ 184 h 220"/>
                  <a:gd name="T6" fmla="*/ 184 w 394"/>
                  <a:gd name="T7" fmla="*/ 0 h 220"/>
                  <a:gd name="T8" fmla="*/ 210 w 394"/>
                  <a:gd name="T9" fmla="*/ 0 h 220"/>
                  <a:gd name="T10" fmla="*/ 394 w 394"/>
                  <a:gd name="T11" fmla="*/ 184 h 220"/>
                  <a:gd name="T12" fmla="*/ 394 w 394"/>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394" h="220">
                    <a:moveTo>
                      <a:pt x="394" y="220"/>
                    </a:moveTo>
                    <a:lnTo>
                      <a:pt x="0" y="220"/>
                    </a:lnTo>
                    <a:lnTo>
                      <a:pt x="0" y="184"/>
                    </a:lnTo>
                    <a:cubicBezTo>
                      <a:pt x="0" y="83"/>
                      <a:pt x="82" y="0"/>
                      <a:pt x="184" y="0"/>
                    </a:cubicBezTo>
                    <a:lnTo>
                      <a:pt x="210" y="0"/>
                    </a:lnTo>
                    <a:cubicBezTo>
                      <a:pt x="311" y="0"/>
                      <a:pt x="394" y="83"/>
                      <a:pt x="394" y="184"/>
                    </a:cubicBezTo>
                    <a:lnTo>
                      <a:pt x="394" y="220"/>
                    </a:lnTo>
                  </a:path>
                </a:pathLst>
              </a:custGeom>
              <a:solidFill>
                <a:srgbClr val="1C254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2" name="Oval 155"/>
              <p:cNvSpPr>
                <a:spLocks noChangeArrowheads="1"/>
              </p:cNvSpPr>
              <p:nvPr/>
            </p:nvSpPr>
            <p:spPr bwMode="auto">
              <a:xfrm>
                <a:off x="6786" y="6354"/>
                <a:ext cx="138" cy="130"/>
              </a:xfrm>
              <a:prstGeom prst="ellipse">
                <a:avLst/>
              </a:prstGeom>
              <a:solidFill>
                <a:srgbClr val="181D3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3" name="Freeform 156"/>
              <p:cNvSpPr/>
              <p:nvPr/>
            </p:nvSpPr>
            <p:spPr bwMode="auto">
              <a:xfrm>
                <a:off x="6765" y="6308"/>
                <a:ext cx="189" cy="105"/>
              </a:xfrm>
              <a:custGeom>
                <a:avLst/>
                <a:gdLst>
                  <a:gd name="T0" fmla="*/ 394 w 394"/>
                  <a:gd name="T1" fmla="*/ 220 h 220"/>
                  <a:gd name="T2" fmla="*/ 0 w 394"/>
                  <a:gd name="T3" fmla="*/ 220 h 220"/>
                  <a:gd name="T4" fmla="*/ 0 w 394"/>
                  <a:gd name="T5" fmla="*/ 184 h 220"/>
                  <a:gd name="T6" fmla="*/ 184 w 394"/>
                  <a:gd name="T7" fmla="*/ 0 h 220"/>
                  <a:gd name="T8" fmla="*/ 210 w 394"/>
                  <a:gd name="T9" fmla="*/ 0 h 220"/>
                  <a:gd name="T10" fmla="*/ 394 w 394"/>
                  <a:gd name="T11" fmla="*/ 184 h 220"/>
                  <a:gd name="T12" fmla="*/ 394 w 394"/>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394" h="220">
                    <a:moveTo>
                      <a:pt x="394" y="220"/>
                    </a:moveTo>
                    <a:lnTo>
                      <a:pt x="0" y="220"/>
                    </a:lnTo>
                    <a:lnTo>
                      <a:pt x="0" y="184"/>
                    </a:lnTo>
                    <a:cubicBezTo>
                      <a:pt x="0" y="83"/>
                      <a:pt x="83" y="0"/>
                      <a:pt x="184" y="0"/>
                    </a:cubicBezTo>
                    <a:lnTo>
                      <a:pt x="210" y="0"/>
                    </a:lnTo>
                    <a:cubicBezTo>
                      <a:pt x="312" y="0"/>
                      <a:pt x="394" y="83"/>
                      <a:pt x="394" y="184"/>
                    </a:cubicBezTo>
                    <a:lnTo>
                      <a:pt x="394" y="220"/>
                    </a:lnTo>
                    <a:close/>
                  </a:path>
                </a:pathLst>
              </a:custGeom>
              <a:solidFill>
                <a:srgbClr val="1C254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4" name="Rectangle 157"/>
              <p:cNvSpPr>
                <a:spLocks noChangeArrowheads="1"/>
              </p:cNvSpPr>
              <p:nvPr/>
            </p:nvSpPr>
            <p:spPr bwMode="auto">
              <a:xfrm>
                <a:off x="6277" y="6120"/>
                <a:ext cx="110" cy="234"/>
              </a:xfrm>
              <a:prstGeom prst="rect">
                <a:avLst/>
              </a:prstGeom>
              <a:solidFill>
                <a:srgbClr val="2929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35" name="Oval 158"/>
              <p:cNvSpPr>
                <a:spLocks noChangeArrowheads="1"/>
              </p:cNvSpPr>
              <p:nvPr/>
            </p:nvSpPr>
            <p:spPr bwMode="auto">
              <a:xfrm>
                <a:off x="6265" y="6354"/>
                <a:ext cx="139" cy="130"/>
              </a:xfrm>
              <a:prstGeom prst="ellipse">
                <a:avLst/>
              </a:prstGeom>
              <a:solidFill>
                <a:srgbClr val="181D3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6" name="Freeform 159"/>
              <p:cNvSpPr/>
              <p:nvPr/>
            </p:nvSpPr>
            <p:spPr bwMode="auto">
              <a:xfrm>
                <a:off x="6245" y="6308"/>
                <a:ext cx="189" cy="105"/>
              </a:xfrm>
              <a:custGeom>
                <a:avLst/>
                <a:gdLst>
                  <a:gd name="T0" fmla="*/ 394 w 394"/>
                  <a:gd name="T1" fmla="*/ 220 h 220"/>
                  <a:gd name="T2" fmla="*/ 0 w 394"/>
                  <a:gd name="T3" fmla="*/ 220 h 220"/>
                  <a:gd name="T4" fmla="*/ 0 w 394"/>
                  <a:gd name="T5" fmla="*/ 184 h 220"/>
                  <a:gd name="T6" fmla="*/ 184 w 394"/>
                  <a:gd name="T7" fmla="*/ 0 h 220"/>
                  <a:gd name="T8" fmla="*/ 210 w 394"/>
                  <a:gd name="T9" fmla="*/ 0 h 220"/>
                  <a:gd name="T10" fmla="*/ 394 w 394"/>
                  <a:gd name="T11" fmla="*/ 184 h 220"/>
                  <a:gd name="T12" fmla="*/ 394 w 394"/>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394" h="220">
                    <a:moveTo>
                      <a:pt x="394" y="220"/>
                    </a:moveTo>
                    <a:lnTo>
                      <a:pt x="0" y="220"/>
                    </a:lnTo>
                    <a:lnTo>
                      <a:pt x="0" y="184"/>
                    </a:lnTo>
                    <a:cubicBezTo>
                      <a:pt x="0" y="83"/>
                      <a:pt x="83" y="0"/>
                      <a:pt x="184" y="0"/>
                    </a:cubicBezTo>
                    <a:lnTo>
                      <a:pt x="210" y="0"/>
                    </a:lnTo>
                    <a:cubicBezTo>
                      <a:pt x="312" y="0"/>
                      <a:pt x="394" y="83"/>
                      <a:pt x="394" y="184"/>
                    </a:cubicBezTo>
                    <a:lnTo>
                      <a:pt x="394" y="220"/>
                    </a:lnTo>
                    <a:close/>
                  </a:path>
                </a:pathLst>
              </a:custGeom>
              <a:solidFill>
                <a:srgbClr val="1C254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7" name="Freeform 160"/>
              <p:cNvSpPr/>
              <p:nvPr/>
            </p:nvSpPr>
            <p:spPr bwMode="auto">
              <a:xfrm>
                <a:off x="5257" y="3714"/>
                <a:ext cx="996" cy="1616"/>
              </a:xfrm>
              <a:custGeom>
                <a:avLst/>
                <a:gdLst>
                  <a:gd name="T0" fmla="*/ 28 w 2075"/>
                  <a:gd name="T1" fmla="*/ 384 h 3367"/>
                  <a:gd name="T2" fmla="*/ 399 w 2075"/>
                  <a:gd name="T3" fmla="*/ 3060 h 3367"/>
                  <a:gd name="T4" fmla="*/ 722 w 2075"/>
                  <a:gd name="T5" fmla="*/ 3351 h 3367"/>
                  <a:gd name="T6" fmla="*/ 2075 w 2075"/>
                  <a:gd name="T7" fmla="*/ 3367 h 3367"/>
                  <a:gd name="T8" fmla="*/ 1323 w 2075"/>
                  <a:gd name="T9" fmla="*/ 1 h 3367"/>
                  <a:gd name="T10" fmla="*/ 362 w 2075"/>
                  <a:gd name="T11" fmla="*/ 0 h 3367"/>
                  <a:gd name="T12" fmla="*/ 28 w 2075"/>
                  <a:gd name="T13" fmla="*/ 384 h 3367"/>
                </a:gdLst>
                <a:ahLst/>
                <a:cxnLst>
                  <a:cxn ang="0">
                    <a:pos x="T0" y="T1"/>
                  </a:cxn>
                  <a:cxn ang="0">
                    <a:pos x="T2" y="T3"/>
                  </a:cxn>
                  <a:cxn ang="0">
                    <a:pos x="T4" y="T5"/>
                  </a:cxn>
                  <a:cxn ang="0">
                    <a:pos x="T6" y="T7"/>
                  </a:cxn>
                  <a:cxn ang="0">
                    <a:pos x="T8" y="T9"/>
                  </a:cxn>
                  <a:cxn ang="0">
                    <a:pos x="T10" y="T11"/>
                  </a:cxn>
                  <a:cxn ang="0">
                    <a:pos x="T12" y="T13"/>
                  </a:cxn>
                </a:cxnLst>
                <a:rect l="0" t="0" r="r" b="b"/>
                <a:pathLst>
                  <a:path w="2075" h="3367">
                    <a:moveTo>
                      <a:pt x="28" y="384"/>
                    </a:moveTo>
                    <a:lnTo>
                      <a:pt x="399" y="3060"/>
                    </a:lnTo>
                    <a:cubicBezTo>
                      <a:pt x="421" y="3223"/>
                      <a:pt x="558" y="3346"/>
                      <a:pt x="722" y="3351"/>
                    </a:cubicBezTo>
                    <a:lnTo>
                      <a:pt x="2075" y="3367"/>
                    </a:lnTo>
                    <a:lnTo>
                      <a:pt x="1323" y="1"/>
                    </a:lnTo>
                    <a:lnTo>
                      <a:pt x="362" y="0"/>
                    </a:lnTo>
                    <a:cubicBezTo>
                      <a:pt x="158" y="0"/>
                      <a:pt x="0" y="181"/>
                      <a:pt x="28" y="384"/>
                    </a:cubicBezTo>
                  </a:path>
                </a:pathLst>
              </a:custGeom>
              <a:solidFill>
                <a:srgbClr val="9E1F3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8" name="Freeform 161"/>
              <p:cNvSpPr/>
              <p:nvPr/>
            </p:nvSpPr>
            <p:spPr bwMode="auto">
              <a:xfrm>
                <a:off x="5978" y="5050"/>
                <a:ext cx="1183" cy="280"/>
              </a:xfrm>
              <a:custGeom>
                <a:avLst/>
                <a:gdLst>
                  <a:gd name="T0" fmla="*/ 2172 w 2464"/>
                  <a:gd name="T1" fmla="*/ 584 h 584"/>
                  <a:gd name="T2" fmla="*/ 291 w 2464"/>
                  <a:gd name="T3" fmla="*/ 584 h 584"/>
                  <a:gd name="T4" fmla="*/ 0 w 2464"/>
                  <a:gd name="T5" fmla="*/ 292 h 584"/>
                  <a:gd name="T6" fmla="*/ 291 w 2464"/>
                  <a:gd name="T7" fmla="*/ 0 h 584"/>
                  <a:gd name="T8" fmla="*/ 2172 w 2464"/>
                  <a:gd name="T9" fmla="*/ 0 h 584"/>
                  <a:gd name="T10" fmla="*/ 2464 w 2464"/>
                  <a:gd name="T11" fmla="*/ 292 h 584"/>
                  <a:gd name="T12" fmla="*/ 2172 w 2464"/>
                  <a:gd name="T13" fmla="*/ 584 h 584"/>
                </a:gdLst>
                <a:ahLst/>
                <a:cxnLst>
                  <a:cxn ang="0">
                    <a:pos x="T0" y="T1"/>
                  </a:cxn>
                  <a:cxn ang="0">
                    <a:pos x="T2" y="T3"/>
                  </a:cxn>
                  <a:cxn ang="0">
                    <a:pos x="T4" y="T5"/>
                  </a:cxn>
                  <a:cxn ang="0">
                    <a:pos x="T6" y="T7"/>
                  </a:cxn>
                  <a:cxn ang="0">
                    <a:pos x="T8" y="T9"/>
                  </a:cxn>
                  <a:cxn ang="0">
                    <a:pos x="T10" y="T11"/>
                  </a:cxn>
                  <a:cxn ang="0">
                    <a:pos x="T12" y="T13"/>
                  </a:cxn>
                </a:cxnLst>
                <a:rect l="0" t="0" r="r" b="b"/>
                <a:pathLst>
                  <a:path w="2464" h="584">
                    <a:moveTo>
                      <a:pt x="2172" y="584"/>
                    </a:moveTo>
                    <a:lnTo>
                      <a:pt x="291" y="584"/>
                    </a:lnTo>
                    <a:cubicBezTo>
                      <a:pt x="131" y="584"/>
                      <a:pt x="0" y="452"/>
                      <a:pt x="0" y="292"/>
                    </a:cubicBezTo>
                    <a:cubicBezTo>
                      <a:pt x="0" y="132"/>
                      <a:pt x="131" y="0"/>
                      <a:pt x="291" y="0"/>
                    </a:cubicBezTo>
                    <a:lnTo>
                      <a:pt x="2172" y="0"/>
                    </a:lnTo>
                    <a:cubicBezTo>
                      <a:pt x="2333" y="0"/>
                      <a:pt x="2464" y="132"/>
                      <a:pt x="2464" y="292"/>
                    </a:cubicBezTo>
                    <a:cubicBezTo>
                      <a:pt x="2464" y="452"/>
                      <a:pt x="2333" y="584"/>
                      <a:pt x="2172" y="584"/>
                    </a:cubicBezTo>
                    <a:close/>
                  </a:path>
                </a:pathLst>
              </a:custGeom>
              <a:solidFill>
                <a:srgbClr val="EF314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9" name="Freeform 162"/>
              <p:cNvSpPr/>
              <p:nvPr/>
            </p:nvSpPr>
            <p:spPr bwMode="auto">
              <a:xfrm>
                <a:off x="5953" y="3135"/>
                <a:ext cx="329" cy="1783"/>
              </a:xfrm>
              <a:custGeom>
                <a:avLst/>
                <a:gdLst>
                  <a:gd name="T0" fmla="*/ 449 w 684"/>
                  <a:gd name="T1" fmla="*/ 721 h 3714"/>
                  <a:gd name="T2" fmla="*/ 547 w 684"/>
                  <a:gd name="T3" fmla="*/ 3714 h 3714"/>
                  <a:gd name="T4" fmla="*/ 0 w 684"/>
                  <a:gd name="T5" fmla="*/ 3680 h 3714"/>
                  <a:gd name="T6" fmla="*/ 6 w 684"/>
                  <a:gd name="T7" fmla="*/ 808 h 3714"/>
                  <a:gd name="T8" fmla="*/ 684 w 684"/>
                  <a:gd name="T9" fmla="*/ 0 h 3714"/>
                  <a:gd name="T10" fmla="*/ 449 w 684"/>
                  <a:gd name="T11" fmla="*/ 721 h 3714"/>
                </a:gdLst>
                <a:ahLst/>
                <a:cxnLst>
                  <a:cxn ang="0">
                    <a:pos x="T0" y="T1"/>
                  </a:cxn>
                  <a:cxn ang="0">
                    <a:pos x="T2" y="T3"/>
                  </a:cxn>
                  <a:cxn ang="0">
                    <a:pos x="T4" y="T5"/>
                  </a:cxn>
                  <a:cxn ang="0">
                    <a:pos x="T6" y="T7"/>
                  </a:cxn>
                  <a:cxn ang="0">
                    <a:pos x="T8" y="T9"/>
                  </a:cxn>
                  <a:cxn ang="0">
                    <a:pos x="T10" y="T11"/>
                  </a:cxn>
                </a:cxnLst>
                <a:rect l="0" t="0" r="r" b="b"/>
                <a:pathLst>
                  <a:path w="684" h="3714">
                    <a:moveTo>
                      <a:pt x="449" y="721"/>
                    </a:moveTo>
                    <a:cubicBezTo>
                      <a:pt x="413" y="1249"/>
                      <a:pt x="515" y="3152"/>
                      <a:pt x="547" y="3714"/>
                    </a:cubicBezTo>
                    <a:cubicBezTo>
                      <a:pt x="245" y="3707"/>
                      <a:pt x="0" y="3680"/>
                      <a:pt x="0" y="3680"/>
                    </a:cubicBezTo>
                    <a:lnTo>
                      <a:pt x="6" y="808"/>
                    </a:lnTo>
                    <a:cubicBezTo>
                      <a:pt x="6" y="404"/>
                      <a:pt x="298" y="68"/>
                      <a:pt x="684" y="0"/>
                    </a:cubicBezTo>
                    <a:cubicBezTo>
                      <a:pt x="684" y="0"/>
                      <a:pt x="492" y="100"/>
                      <a:pt x="449" y="721"/>
                    </a:cubicBezTo>
                  </a:path>
                </a:pathLst>
              </a:custGeom>
              <a:solidFill>
                <a:srgbClr val="1C1C2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0" name="Freeform 163"/>
              <p:cNvSpPr/>
              <p:nvPr/>
            </p:nvSpPr>
            <p:spPr bwMode="auto">
              <a:xfrm>
                <a:off x="6215" y="3040"/>
                <a:ext cx="407" cy="113"/>
              </a:xfrm>
              <a:custGeom>
                <a:avLst/>
                <a:gdLst>
                  <a:gd name="T0" fmla="*/ 407 w 407"/>
                  <a:gd name="T1" fmla="*/ 113 h 113"/>
                  <a:gd name="T2" fmla="*/ 0 w 407"/>
                  <a:gd name="T3" fmla="*/ 113 h 113"/>
                  <a:gd name="T4" fmla="*/ 0 w 407"/>
                  <a:gd name="T5" fmla="*/ 0 h 113"/>
                  <a:gd name="T6" fmla="*/ 407 w 407"/>
                  <a:gd name="T7" fmla="*/ 48 h 113"/>
                  <a:gd name="T8" fmla="*/ 407 w 407"/>
                  <a:gd name="T9" fmla="*/ 113 h 113"/>
                </a:gdLst>
                <a:ahLst/>
                <a:cxnLst>
                  <a:cxn ang="0">
                    <a:pos x="T0" y="T1"/>
                  </a:cxn>
                  <a:cxn ang="0">
                    <a:pos x="T2" y="T3"/>
                  </a:cxn>
                  <a:cxn ang="0">
                    <a:pos x="T4" y="T5"/>
                  </a:cxn>
                  <a:cxn ang="0">
                    <a:pos x="T6" y="T7"/>
                  </a:cxn>
                  <a:cxn ang="0">
                    <a:pos x="T8" y="T9"/>
                  </a:cxn>
                </a:cxnLst>
                <a:rect l="0" t="0" r="r" b="b"/>
                <a:pathLst>
                  <a:path w="407" h="113">
                    <a:moveTo>
                      <a:pt x="407" y="113"/>
                    </a:moveTo>
                    <a:lnTo>
                      <a:pt x="0" y="113"/>
                    </a:lnTo>
                    <a:lnTo>
                      <a:pt x="0" y="0"/>
                    </a:lnTo>
                    <a:lnTo>
                      <a:pt x="407" y="48"/>
                    </a:lnTo>
                    <a:lnTo>
                      <a:pt x="407" y="1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1" name="Freeform 164"/>
              <p:cNvSpPr/>
              <p:nvPr/>
            </p:nvSpPr>
            <p:spPr bwMode="auto">
              <a:xfrm>
                <a:off x="5769" y="3706"/>
                <a:ext cx="432" cy="1592"/>
              </a:xfrm>
              <a:custGeom>
                <a:avLst/>
                <a:gdLst>
                  <a:gd name="T0" fmla="*/ 410 w 900"/>
                  <a:gd name="T1" fmla="*/ 3014 h 3315"/>
                  <a:gd name="T2" fmla="*/ 17 w 900"/>
                  <a:gd name="T3" fmla="*/ 269 h 3315"/>
                  <a:gd name="T4" fmla="*/ 221 w 900"/>
                  <a:gd name="T5" fmla="*/ 17 h 3315"/>
                  <a:gd name="T6" fmla="*/ 489 w 900"/>
                  <a:gd name="T7" fmla="*/ 209 h 3315"/>
                  <a:gd name="T8" fmla="*/ 882 w 900"/>
                  <a:gd name="T9" fmla="*/ 2954 h 3315"/>
                  <a:gd name="T10" fmla="*/ 678 w 900"/>
                  <a:gd name="T11" fmla="*/ 3207 h 3315"/>
                  <a:gd name="T12" fmla="*/ 410 w 900"/>
                  <a:gd name="T13" fmla="*/ 3014 h 3315"/>
                </a:gdLst>
                <a:ahLst/>
                <a:cxnLst>
                  <a:cxn ang="0">
                    <a:pos x="T0" y="T1"/>
                  </a:cxn>
                  <a:cxn ang="0">
                    <a:pos x="T2" y="T3"/>
                  </a:cxn>
                  <a:cxn ang="0">
                    <a:pos x="T4" y="T5"/>
                  </a:cxn>
                  <a:cxn ang="0">
                    <a:pos x="T6" y="T7"/>
                  </a:cxn>
                  <a:cxn ang="0">
                    <a:pos x="T8" y="T9"/>
                  </a:cxn>
                  <a:cxn ang="0">
                    <a:pos x="T10" y="T11"/>
                  </a:cxn>
                  <a:cxn ang="0">
                    <a:pos x="T12" y="T13"/>
                  </a:cxn>
                </a:cxnLst>
                <a:rect l="0" t="0" r="r" b="b"/>
                <a:pathLst>
                  <a:path w="900" h="3315">
                    <a:moveTo>
                      <a:pt x="410" y="3014"/>
                    </a:moveTo>
                    <a:lnTo>
                      <a:pt x="17" y="269"/>
                    </a:lnTo>
                    <a:cubicBezTo>
                      <a:pt x="0" y="147"/>
                      <a:pt x="92" y="33"/>
                      <a:pt x="221" y="17"/>
                    </a:cubicBezTo>
                    <a:cubicBezTo>
                      <a:pt x="351" y="0"/>
                      <a:pt x="471" y="87"/>
                      <a:pt x="489" y="209"/>
                    </a:cubicBezTo>
                    <a:lnTo>
                      <a:pt x="882" y="2954"/>
                    </a:lnTo>
                    <a:cubicBezTo>
                      <a:pt x="900" y="3077"/>
                      <a:pt x="808" y="3190"/>
                      <a:pt x="678" y="3207"/>
                    </a:cubicBezTo>
                    <a:cubicBezTo>
                      <a:pt x="548" y="3223"/>
                      <a:pt x="481" y="3315"/>
                      <a:pt x="410" y="3014"/>
                    </a:cubicBezTo>
                    <a:close/>
                  </a:path>
                </a:pathLst>
              </a:custGeom>
              <a:solidFill>
                <a:srgbClr val="EF314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2" name="Freeform 165"/>
              <p:cNvSpPr/>
              <p:nvPr/>
            </p:nvSpPr>
            <p:spPr bwMode="auto">
              <a:xfrm>
                <a:off x="6712" y="3760"/>
                <a:ext cx="160" cy="1058"/>
              </a:xfrm>
              <a:custGeom>
                <a:avLst/>
                <a:gdLst>
                  <a:gd name="T0" fmla="*/ 334 w 334"/>
                  <a:gd name="T1" fmla="*/ 657 h 2205"/>
                  <a:gd name="T2" fmla="*/ 321 w 334"/>
                  <a:gd name="T3" fmla="*/ 2121 h 2205"/>
                  <a:gd name="T4" fmla="*/ 195 w 334"/>
                  <a:gd name="T5" fmla="*/ 2205 h 2205"/>
                  <a:gd name="T6" fmla="*/ 0 w 334"/>
                  <a:gd name="T7" fmla="*/ 0 h 2205"/>
                  <a:gd name="T8" fmla="*/ 334 w 334"/>
                  <a:gd name="T9" fmla="*/ 657 h 2205"/>
                </a:gdLst>
                <a:ahLst/>
                <a:cxnLst>
                  <a:cxn ang="0">
                    <a:pos x="T0" y="T1"/>
                  </a:cxn>
                  <a:cxn ang="0">
                    <a:pos x="T2" y="T3"/>
                  </a:cxn>
                  <a:cxn ang="0">
                    <a:pos x="T4" y="T5"/>
                  </a:cxn>
                  <a:cxn ang="0">
                    <a:pos x="T6" y="T7"/>
                  </a:cxn>
                  <a:cxn ang="0">
                    <a:pos x="T8" y="T9"/>
                  </a:cxn>
                </a:cxnLst>
                <a:rect l="0" t="0" r="r" b="b"/>
                <a:pathLst>
                  <a:path w="334" h="2205">
                    <a:moveTo>
                      <a:pt x="334" y="657"/>
                    </a:moveTo>
                    <a:lnTo>
                      <a:pt x="321" y="2121"/>
                    </a:lnTo>
                    <a:cubicBezTo>
                      <a:pt x="321" y="2121"/>
                      <a:pt x="289" y="2156"/>
                      <a:pt x="195" y="2205"/>
                    </a:cubicBezTo>
                    <a:lnTo>
                      <a:pt x="0" y="0"/>
                    </a:lnTo>
                    <a:cubicBezTo>
                      <a:pt x="0" y="0"/>
                      <a:pt x="179" y="446"/>
                      <a:pt x="334" y="657"/>
                    </a:cubicBezTo>
                    <a:close/>
                  </a:path>
                </a:pathLst>
              </a:custGeom>
              <a:solidFill>
                <a:srgbClr val="1C1C2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3" name="Rectangle 166"/>
              <p:cNvSpPr>
                <a:spLocks noChangeArrowheads="1"/>
              </p:cNvSpPr>
              <p:nvPr/>
            </p:nvSpPr>
            <p:spPr bwMode="auto">
              <a:xfrm>
                <a:off x="8059" y="4026"/>
                <a:ext cx="12" cy="13"/>
              </a:xfrm>
              <a:prstGeom prst="rect">
                <a:avLst/>
              </a:prstGeom>
              <a:solidFill>
                <a:srgbClr val="777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44" name="Freeform 167"/>
              <p:cNvSpPr/>
              <p:nvPr/>
            </p:nvSpPr>
            <p:spPr bwMode="auto">
              <a:xfrm>
                <a:off x="8247" y="3787"/>
                <a:ext cx="231" cy="57"/>
              </a:xfrm>
              <a:custGeom>
                <a:avLst/>
                <a:gdLst>
                  <a:gd name="T0" fmla="*/ 450 w 483"/>
                  <a:gd name="T1" fmla="*/ 118 h 118"/>
                  <a:gd name="T2" fmla="*/ 0 w 483"/>
                  <a:gd name="T3" fmla="*/ 118 h 118"/>
                  <a:gd name="T4" fmla="*/ 112 w 483"/>
                  <a:gd name="T5" fmla="*/ 0 h 118"/>
                  <a:gd name="T6" fmla="*/ 483 w 483"/>
                  <a:gd name="T7" fmla="*/ 0 h 118"/>
                  <a:gd name="T8" fmla="*/ 450 w 483"/>
                  <a:gd name="T9" fmla="*/ 118 h 118"/>
                </a:gdLst>
                <a:ahLst/>
                <a:cxnLst>
                  <a:cxn ang="0">
                    <a:pos x="T0" y="T1"/>
                  </a:cxn>
                  <a:cxn ang="0">
                    <a:pos x="T2" y="T3"/>
                  </a:cxn>
                  <a:cxn ang="0">
                    <a:pos x="T4" y="T5"/>
                  </a:cxn>
                  <a:cxn ang="0">
                    <a:pos x="T6" y="T7"/>
                  </a:cxn>
                  <a:cxn ang="0">
                    <a:pos x="T8" y="T9"/>
                  </a:cxn>
                </a:cxnLst>
                <a:rect l="0" t="0" r="r" b="b"/>
                <a:pathLst>
                  <a:path w="483" h="118">
                    <a:moveTo>
                      <a:pt x="450" y="118"/>
                    </a:moveTo>
                    <a:lnTo>
                      <a:pt x="0" y="118"/>
                    </a:lnTo>
                    <a:cubicBezTo>
                      <a:pt x="37" y="79"/>
                      <a:pt x="74" y="39"/>
                      <a:pt x="112" y="0"/>
                    </a:cubicBezTo>
                    <a:lnTo>
                      <a:pt x="483" y="0"/>
                    </a:lnTo>
                    <a:lnTo>
                      <a:pt x="450" y="118"/>
                    </a:lnTo>
                    <a:close/>
                  </a:path>
                </a:pathLst>
              </a:custGeom>
              <a:solidFill>
                <a:srgbClr val="4E4E6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5" name="Freeform 168"/>
              <p:cNvSpPr/>
              <p:nvPr/>
            </p:nvSpPr>
            <p:spPr bwMode="auto">
              <a:xfrm>
                <a:off x="8300" y="3509"/>
                <a:ext cx="255" cy="278"/>
              </a:xfrm>
              <a:custGeom>
                <a:avLst/>
                <a:gdLst>
                  <a:gd name="T0" fmla="*/ 371 w 530"/>
                  <a:gd name="T1" fmla="*/ 579 h 579"/>
                  <a:gd name="T2" fmla="*/ 0 w 530"/>
                  <a:gd name="T3" fmla="*/ 579 h 579"/>
                  <a:gd name="T4" fmla="*/ 525 w 530"/>
                  <a:gd name="T5" fmla="*/ 0 h 579"/>
                  <a:gd name="T6" fmla="*/ 530 w 530"/>
                  <a:gd name="T7" fmla="*/ 4 h 579"/>
                  <a:gd name="T8" fmla="*/ 371 w 530"/>
                  <a:gd name="T9" fmla="*/ 579 h 579"/>
                </a:gdLst>
                <a:ahLst/>
                <a:cxnLst>
                  <a:cxn ang="0">
                    <a:pos x="T0" y="T1"/>
                  </a:cxn>
                  <a:cxn ang="0">
                    <a:pos x="T2" y="T3"/>
                  </a:cxn>
                  <a:cxn ang="0">
                    <a:pos x="T4" y="T5"/>
                  </a:cxn>
                  <a:cxn ang="0">
                    <a:pos x="T6" y="T7"/>
                  </a:cxn>
                  <a:cxn ang="0">
                    <a:pos x="T8" y="T9"/>
                  </a:cxn>
                </a:cxnLst>
                <a:rect l="0" t="0" r="r" b="b"/>
                <a:pathLst>
                  <a:path w="530" h="579">
                    <a:moveTo>
                      <a:pt x="371" y="579"/>
                    </a:moveTo>
                    <a:lnTo>
                      <a:pt x="0" y="579"/>
                    </a:lnTo>
                    <a:cubicBezTo>
                      <a:pt x="211" y="355"/>
                      <a:pt x="423" y="126"/>
                      <a:pt x="525" y="0"/>
                    </a:cubicBezTo>
                    <a:lnTo>
                      <a:pt x="530" y="4"/>
                    </a:lnTo>
                    <a:lnTo>
                      <a:pt x="371" y="579"/>
                    </a:lnTo>
                  </a:path>
                </a:pathLst>
              </a:custGeom>
              <a:solidFill>
                <a:srgbClr val="1B2749"/>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6" name="Freeform 169"/>
              <p:cNvSpPr/>
              <p:nvPr/>
            </p:nvSpPr>
            <p:spPr bwMode="auto">
              <a:xfrm>
                <a:off x="8201" y="3844"/>
                <a:ext cx="262" cy="195"/>
              </a:xfrm>
              <a:custGeom>
                <a:avLst/>
                <a:gdLst>
                  <a:gd name="T0" fmla="*/ 431 w 544"/>
                  <a:gd name="T1" fmla="*/ 407 h 407"/>
                  <a:gd name="T2" fmla="*/ 328 w 544"/>
                  <a:gd name="T3" fmla="*/ 407 h 407"/>
                  <a:gd name="T4" fmla="*/ 328 w 544"/>
                  <a:gd name="T5" fmla="*/ 156 h 407"/>
                  <a:gd name="T6" fmla="*/ 270 w 544"/>
                  <a:gd name="T7" fmla="*/ 99 h 407"/>
                  <a:gd name="T8" fmla="*/ 0 w 544"/>
                  <a:gd name="T9" fmla="*/ 99 h 407"/>
                  <a:gd name="T10" fmla="*/ 94 w 544"/>
                  <a:gd name="T11" fmla="*/ 0 h 407"/>
                  <a:gd name="T12" fmla="*/ 94 w 544"/>
                  <a:gd name="T13" fmla="*/ 0 h 407"/>
                  <a:gd name="T14" fmla="*/ 544 w 544"/>
                  <a:gd name="T15" fmla="*/ 0 h 407"/>
                  <a:gd name="T16" fmla="*/ 431 w 544"/>
                  <a:gd name="T1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407">
                    <a:moveTo>
                      <a:pt x="431" y="407"/>
                    </a:moveTo>
                    <a:lnTo>
                      <a:pt x="328" y="407"/>
                    </a:lnTo>
                    <a:lnTo>
                      <a:pt x="328" y="156"/>
                    </a:lnTo>
                    <a:cubicBezTo>
                      <a:pt x="328" y="124"/>
                      <a:pt x="302" y="99"/>
                      <a:pt x="270" y="99"/>
                    </a:cubicBezTo>
                    <a:lnTo>
                      <a:pt x="0" y="99"/>
                    </a:lnTo>
                    <a:cubicBezTo>
                      <a:pt x="30" y="67"/>
                      <a:pt x="62" y="34"/>
                      <a:pt x="94" y="0"/>
                    </a:cubicBezTo>
                    <a:lnTo>
                      <a:pt x="94" y="0"/>
                    </a:lnTo>
                    <a:lnTo>
                      <a:pt x="544" y="0"/>
                    </a:lnTo>
                    <a:lnTo>
                      <a:pt x="431" y="407"/>
                    </a:lnTo>
                  </a:path>
                </a:pathLst>
              </a:custGeom>
              <a:solidFill>
                <a:srgbClr val="777494"/>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7" name="Freeform 170"/>
              <p:cNvSpPr/>
              <p:nvPr/>
            </p:nvSpPr>
            <p:spPr bwMode="auto">
              <a:xfrm>
                <a:off x="8396" y="3462"/>
                <a:ext cx="1086" cy="793"/>
              </a:xfrm>
              <a:custGeom>
                <a:avLst/>
                <a:gdLst>
                  <a:gd name="T0" fmla="*/ 0 w 2263"/>
                  <a:gd name="T1" fmla="*/ 1653 h 1653"/>
                  <a:gd name="T2" fmla="*/ 1815 w 2263"/>
                  <a:gd name="T3" fmla="*/ 1653 h 1653"/>
                  <a:gd name="T4" fmla="*/ 1838 w 2263"/>
                  <a:gd name="T5" fmla="*/ 1605 h 1653"/>
                  <a:gd name="T6" fmla="*/ 2243 w 2263"/>
                  <a:gd name="T7" fmla="*/ 139 h 1653"/>
                  <a:gd name="T8" fmla="*/ 2138 w 2263"/>
                  <a:gd name="T9" fmla="*/ 0 h 1653"/>
                  <a:gd name="T10" fmla="*/ 542 w 2263"/>
                  <a:gd name="T11" fmla="*/ 0 h 1653"/>
                  <a:gd name="T12" fmla="*/ 436 w 2263"/>
                  <a:gd name="T13" fmla="*/ 81 h 1653"/>
                  <a:gd name="T14" fmla="*/ 0 w 2263"/>
                  <a:gd name="T15" fmla="*/ 1653 h 16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63" h="1653">
                    <a:moveTo>
                      <a:pt x="0" y="1653"/>
                    </a:moveTo>
                    <a:lnTo>
                      <a:pt x="1815" y="1653"/>
                    </a:lnTo>
                    <a:cubicBezTo>
                      <a:pt x="1825" y="1639"/>
                      <a:pt x="1833" y="1622"/>
                      <a:pt x="1838" y="1605"/>
                    </a:cubicBezTo>
                    <a:lnTo>
                      <a:pt x="2243" y="139"/>
                    </a:lnTo>
                    <a:cubicBezTo>
                      <a:pt x="2263" y="69"/>
                      <a:pt x="2210" y="0"/>
                      <a:pt x="2138" y="0"/>
                    </a:cubicBezTo>
                    <a:lnTo>
                      <a:pt x="542" y="0"/>
                    </a:lnTo>
                    <a:cubicBezTo>
                      <a:pt x="492" y="0"/>
                      <a:pt x="449" y="33"/>
                      <a:pt x="436" y="81"/>
                    </a:cubicBezTo>
                    <a:lnTo>
                      <a:pt x="0" y="1653"/>
                    </a:lnTo>
                  </a:path>
                </a:pathLst>
              </a:custGeom>
              <a:solidFill>
                <a:srgbClr val="DFDFD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8" name="Freeform 171"/>
              <p:cNvSpPr/>
              <p:nvPr/>
            </p:nvSpPr>
            <p:spPr bwMode="auto">
              <a:xfrm>
                <a:off x="8346" y="3437"/>
                <a:ext cx="1094" cy="825"/>
              </a:xfrm>
              <a:custGeom>
                <a:avLst/>
                <a:gdLst>
                  <a:gd name="T0" fmla="*/ 2260 w 2279"/>
                  <a:gd name="T1" fmla="*/ 139 h 1718"/>
                  <a:gd name="T2" fmla="*/ 1854 w 2279"/>
                  <a:gd name="T3" fmla="*/ 1603 h 1718"/>
                  <a:gd name="T4" fmla="*/ 1702 w 2279"/>
                  <a:gd name="T5" fmla="*/ 1718 h 1718"/>
                  <a:gd name="T6" fmla="*/ 0 w 2279"/>
                  <a:gd name="T7" fmla="*/ 1718 h 1718"/>
                  <a:gd name="T8" fmla="*/ 454 w 2279"/>
                  <a:gd name="T9" fmla="*/ 80 h 1718"/>
                  <a:gd name="T10" fmla="*/ 559 w 2279"/>
                  <a:gd name="T11" fmla="*/ 0 h 1718"/>
                  <a:gd name="T12" fmla="*/ 2154 w 2279"/>
                  <a:gd name="T13" fmla="*/ 0 h 1718"/>
                  <a:gd name="T14" fmla="*/ 2260 w 2279"/>
                  <a:gd name="T15" fmla="*/ 139 h 17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9" h="1718">
                    <a:moveTo>
                      <a:pt x="2260" y="139"/>
                    </a:moveTo>
                    <a:lnTo>
                      <a:pt x="1854" y="1603"/>
                    </a:lnTo>
                    <a:cubicBezTo>
                      <a:pt x="1835" y="1671"/>
                      <a:pt x="1773" y="1718"/>
                      <a:pt x="1702" y="1718"/>
                    </a:cubicBezTo>
                    <a:lnTo>
                      <a:pt x="0" y="1718"/>
                    </a:lnTo>
                    <a:lnTo>
                      <a:pt x="454" y="80"/>
                    </a:lnTo>
                    <a:cubicBezTo>
                      <a:pt x="467" y="33"/>
                      <a:pt x="510" y="0"/>
                      <a:pt x="559" y="0"/>
                    </a:cubicBezTo>
                    <a:lnTo>
                      <a:pt x="2154" y="0"/>
                    </a:lnTo>
                    <a:cubicBezTo>
                      <a:pt x="2227" y="0"/>
                      <a:pt x="2279" y="69"/>
                      <a:pt x="2260" y="139"/>
                    </a:cubicBezTo>
                  </a:path>
                </a:pathLst>
              </a:custGeom>
              <a:solidFill>
                <a:srgbClr val="9F9AA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9" name="Freeform 172"/>
              <p:cNvSpPr/>
              <p:nvPr/>
            </p:nvSpPr>
            <p:spPr bwMode="auto">
              <a:xfrm>
                <a:off x="8385" y="3473"/>
                <a:ext cx="1012" cy="755"/>
              </a:xfrm>
              <a:custGeom>
                <a:avLst/>
                <a:gdLst>
                  <a:gd name="T0" fmla="*/ 2090 w 2108"/>
                  <a:gd name="T1" fmla="*/ 128 h 1572"/>
                  <a:gd name="T2" fmla="*/ 1759 w 2108"/>
                  <a:gd name="T3" fmla="*/ 1322 h 1572"/>
                  <a:gd name="T4" fmla="*/ 1689 w 2108"/>
                  <a:gd name="T5" fmla="*/ 1572 h 1572"/>
                  <a:gd name="T6" fmla="*/ 0 w 2108"/>
                  <a:gd name="T7" fmla="*/ 1572 h 1572"/>
                  <a:gd name="T8" fmla="*/ 70 w 2108"/>
                  <a:gd name="T9" fmla="*/ 1322 h 1572"/>
                  <a:gd name="T10" fmla="*/ 416 w 2108"/>
                  <a:gd name="T11" fmla="*/ 74 h 1572"/>
                  <a:gd name="T12" fmla="*/ 514 w 2108"/>
                  <a:gd name="T13" fmla="*/ 0 h 1572"/>
                  <a:gd name="T14" fmla="*/ 1992 w 2108"/>
                  <a:gd name="T15" fmla="*/ 0 h 1572"/>
                  <a:gd name="T16" fmla="*/ 2090 w 2108"/>
                  <a:gd name="T17" fmla="*/ 128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8" h="1572">
                    <a:moveTo>
                      <a:pt x="2090" y="128"/>
                    </a:moveTo>
                    <a:lnTo>
                      <a:pt x="1759" y="1322"/>
                    </a:lnTo>
                    <a:lnTo>
                      <a:pt x="1689" y="1572"/>
                    </a:lnTo>
                    <a:lnTo>
                      <a:pt x="0" y="1572"/>
                    </a:lnTo>
                    <a:lnTo>
                      <a:pt x="70" y="1322"/>
                    </a:lnTo>
                    <a:lnTo>
                      <a:pt x="416" y="74"/>
                    </a:lnTo>
                    <a:cubicBezTo>
                      <a:pt x="429" y="30"/>
                      <a:pt x="469" y="0"/>
                      <a:pt x="514" y="0"/>
                    </a:cubicBezTo>
                    <a:lnTo>
                      <a:pt x="1992" y="0"/>
                    </a:lnTo>
                    <a:cubicBezTo>
                      <a:pt x="2059" y="0"/>
                      <a:pt x="2108" y="64"/>
                      <a:pt x="2090" y="128"/>
                    </a:cubicBezTo>
                  </a:path>
                </a:pathLst>
              </a:custGeom>
              <a:solidFill>
                <a:srgbClr val="233366"/>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0" name="Freeform 173"/>
              <p:cNvSpPr/>
              <p:nvPr/>
            </p:nvSpPr>
            <p:spPr bwMode="auto">
              <a:xfrm>
                <a:off x="8661" y="3533"/>
                <a:ext cx="255" cy="18"/>
              </a:xfrm>
              <a:custGeom>
                <a:avLst/>
                <a:gdLst>
                  <a:gd name="T0" fmla="*/ 249 w 255"/>
                  <a:gd name="T1" fmla="*/ 18 h 18"/>
                  <a:gd name="T2" fmla="*/ 0 w 255"/>
                  <a:gd name="T3" fmla="*/ 18 h 18"/>
                  <a:gd name="T4" fmla="*/ 6 w 255"/>
                  <a:gd name="T5" fmla="*/ 0 h 18"/>
                  <a:gd name="T6" fmla="*/ 255 w 255"/>
                  <a:gd name="T7" fmla="*/ 0 h 18"/>
                  <a:gd name="T8" fmla="*/ 249 w 255"/>
                  <a:gd name="T9" fmla="*/ 18 h 18"/>
                </a:gdLst>
                <a:ahLst/>
                <a:cxnLst>
                  <a:cxn ang="0">
                    <a:pos x="T0" y="T1"/>
                  </a:cxn>
                  <a:cxn ang="0">
                    <a:pos x="T2" y="T3"/>
                  </a:cxn>
                  <a:cxn ang="0">
                    <a:pos x="T4" y="T5"/>
                  </a:cxn>
                  <a:cxn ang="0">
                    <a:pos x="T6" y="T7"/>
                  </a:cxn>
                  <a:cxn ang="0">
                    <a:pos x="T8" y="T9"/>
                  </a:cxn>
                </a:cxnLst>
                <a:rect l="0" t="0" r="r" b="b"/>
                <a:pathLst>
                  <a:path w="255" h="18">
                    <a:moveTo>
                      <a:pt x="249" y="18"/>
                    </a:moveTo>
                    <a:lnTo>
                      <a:pt x="0" y="18"/>
                    </a:lnTo>
                    <a:lnTo>
                      <a:pt x="6" y="0"/>
                    </a:lnTo>
                    <a:lnTo>
                      <a:pt x="255" y="0"/>
                    </a:lnTo>
                    <a:lnTo>
                      <a:pt x="249" y="18"/>
                    </a:lnTo>
                    <a:close/>
                  </a:path>
                </a:pathLst>
              </a:custGeom>
              <a:solidFill>
                <a:srgbClr val="EFF1F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1" name="Freeform 174"/>
              <p:cNvSpPr/>
              <p:nvPr/>
            </p:nvSpPr>
            <p:spPr bwMode="auto">
              <a:xfrm>
                <a:off x="9019" y="3533"/>
                <a:ext cx="123" cy="18"/>
              </a:xfrm>
              <a:custGeom>
                <a:avLst/>
                <a:gdLst>
                  <a:gd name="T0" fmla="*/ 118 w 123"/>
                  <a:gd name="T1" fmla="*/ 18 h 18"/>
                  <a:gd name="T2" fmla="*/ 0 w 123"/>
                  <a:gd name="T3" fmla="*/ 18 h 18"/>
                  <a:gd name="T4" fmla="*/ 5 w 123"/>
                  <a:gd name="T5" fmla="*/ 0 h 18"/>
                  <a:gd name="T6" fmla="*/ 123 w 123"/>
                  <a:gd name="T7" fmla="*/ 0 h 18"/>
                  <a:gd name="T8" fmla="*/ 118 w 123"/>
                  <a:gd name="T9" fmla="*/ 18 h 18"/>
                </a:gdLst>
                <a:ahLst/>
                <a:cxnLst>
                  <a:cxn ang="0">
                    <a:pos x="T0" y="T1"/>
                  </a:cxn>
                  <a:cxn ang="0">
                    <a:pos x="T2" y="T3"/>
                  </a:cxn>
                  <a:cxn ang="0">
                    <a:pos x="T4" y="T5"/>
                  </a:cxn>
                  <a:cxn ang="0">
                    <a:pos x="T6" y="T7"/>
                  </a:cxn>
                  <a:cxn ang="0">
                    <a:pos x="T8" y="T9"/>
                  </a:cxn>
                </a:cxnLst>
                <a:rect l="0" t="0" r="r" b="b"/>
                <a:pathLst>
                  <a:path w="123" h="18">
                    <a:moveTo>
                      <a:pt x="118" y="18"/>
                    </a:moveTo>
                    <a:lnTo>
                      <a:pt x="0" y="18"/>
                    </a:lnTo>
                    <a:lnTo>
                      <a:pt x="5" y="0"/>
                    </a:lnTo>
                    <a:lnTo>
                      <a:pt x="123" y="0"/>
                    </a:lnTo>
                    <a:lnTo>
                      <a:pt x="118" y="18"/>
                    </a:lnTo>
                    <a:close/>
                  </a:path>
                </a:pathLst>
              </a:custGeom>
              <a:solidFill>
                <a:srgbClr val="EB3D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2" name="Freeform 175"/>
              <p:cNvSpPr/>
              <p:nvPr/>
            </p:nvSpPr>
            <p:spPr bwMode="auto">
              <a:xfrm>
                <a:off x="9189" y="3533"/>
                <a:ext cx="124" cy="18"/>
              </a:xfrm>
              <a:custGeom>
                <a:avLst/>
                <a:gdLst>
                  <a:gd name="T0" fmla="*/ 118 w 124"/>
                  <a:gd name="T1" fmla="*/ 18 h 18"/>
                  <a:gd name="T2" fmla="*/ 0 w 124"/>
                  <a:gd name="T3" fmla="*/ 18 h 18"/>
                  <a:gd name="T4" fmla="*/ 6 w 124"/>
                  <a:gd name="T5" fmla="*/ 0 h 18"/>
                  <a:gd name="T6" fmla="*/ 124 w 124"/>
                  <a:gd name="T7" fmla="*/ 0 h 18"/>
                  <a:gd name="T8" fmla="*/ 118 w 124"/>
                  <a:gd name="T9" fmla="*/ 18 h 18"/>
                </a:gdLst>
                <a:ahLst/>
                <a:cxnLst>
                  <a:cxn ang="0">
                    <a:pos x="T0" y="T1"/>
                  </a:cxn>
                  <a:cxn ang="0">
                    <a:pos x="T2" y="T3"/>
                  </a:cxn>
                  <a:cxn ang="0">
                    <a:pos x="T4" y="T5"/>
                  </a:cxn>
                  <a:cxn ang="0">
                    <a:pos x="T6" y="T7"/>
                  </a:cxn>
                  <a:cxn ang="0">
                    <a:pos x="T8" y="T9"/>
                  </a:cxn>
                </a:cxnLst>
                <a:rect l="0" t="0" r="r" b="b"/>
                <a:pathLst>
                  <a:path w="124" h="18">
                    <a:moveTo>
                      <a:pt x="118" y="18"/>
                    </a:moveTo>
                    <a:lnTo>
                      <a:pt x="0" y="18"/>
                    </a:lnTo>
                    <a:lnTo>
                      <a:pt x="6" y="0"/>
                    </a:lnTo>
                    <a:lnTo>
                      <a:pt x="124" y="0"/>
                    </a:lnTo>
                    <a:lnTo>
                      <a:pt x="118" y="18"/>
                    </a:lnTo>
                    <a:close/>
                  </a:path>
                </a:pathLst>
              </a:custGeom>
              <a:solidFill>
                <a:srgbClr val="9F9AA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3" name="Freeform 176"/>
              <p:cNvSpPr/>
              <p:nvPr/>
            </p:nvSpPr>
            <p:spPr bwMode="auto">
              <a:xfrm>
                <a:off x="9148" y="3533"/>
                <a:ext cx="33" cy="18"/>
              </a:xfrm>
              <a:custGeom>
                <a:avLst/>
                <a:gdLst>
                  <a:gd name="T0" fmla="*/ 27 w 33"/>
                  <a:gd name="T1" fmla="*/ 18 h 18"/>
                  <a:gd name="T2" fmla="*/ 0 w 33"/>
                  <a:gd name="T3" fmla="*/ 18 h 18"/>
                  <a:gd name="T4" fmla="*/ 5 w 33"/>
                  <a:gd name="T5" fmla="*/ 0 h 18"/>
                  <a:gd name="T6" fmla="*/ 33 w 33"/>
                  <a:gd name="T7" fmla="*/ 0 h 18"/>
                  <a:gd name="T8" fmla="*/ 27 w 33"/>
                  <a:gd name="T9" fmla="*/ 18 h 18"/>
                </a:gdLst>
                <a:ahLst/>
                <a:cxnLst>
                  <a:cxn ang="0">
                    <a:pos x="T0" y="T1"/>
                  </a:cxn>
                  <a:cxn ang="0">
                    <a:pos x="T2" y="T3"/>
                  </a:cxn>
                  <a:cxn ang="0">
                    <a:pos x="T4" y="T5"/>
                  </a:cxn>
                  <a:cxn ang="0">
                    <a:pos x="T6" y="T7"/>
                  </a:cxn>
                  <a:cxn ang="0">
                    <a:pos x="T8" y="T9"/>
                  </a:cxn>
                </a:cxnLst>
                <a:rect l="0" t="0" r="r" b="b"/>
                <a:pathLst>
                  <a:path w="33" h="18">
                    <a:moveTo>
                      <a:pt x="27" y="18"/>
                    </a:moveTo>
                    <a:lnTo>
                      <a:pt x="0" y="18"/>
                    </a:lnTo>
                    <a:lnTo>
                      <a:pt x="5" y="0"/>
                    </a:lnTo>
                    <a:lnTo>
                      <a:pt x="33" y="0"/>
                    </a:lnTo>
                    <a:lnTo>
                      <a:pt x="27" y="18"/>
                    </a:lnTo>
                    <a:close/>
                  </a:path>
                </a:pathLst>
              </a:custGeom>
              <a:solidFill>
                <a:srgbClr val="6F84C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4" name="Freeform 177"/>
              <p:cNvSpPr/>
              <p:nvPr/>
            </p:nvSpPr>
            <p:spPr bwMode="auto">
              <a:xfrm>
                <a:off x="8922" y="3533"/>
                <a:ext cx="89" cy="18"/>
              </a:xfrm>
              <a:custGeom>
                <a:avLst/>
                <a:gdLst>
                  <a:gd name="T0" fmla="*/ 83 w 89"/>
                  <a:gd name="T1" fmla="*/ 18 h 18"/>
                  <a:gd name="T2" fmla="*/ 0 w 89"/>
                  <a:gd name="T3" fmla="*/ 18 h 18"/>
                  <a:gd name="T4" fmla="*/ 6 w 89"/>
                  <a:gd name="T5" fmla="*/ 0 h 18"/>
                  <a:gd name="T6" fmla="*/ 89 w 89"/>
                  <a:gd name="T7" fmla="*/ 0 h 18"/>
                  <a:gd name="T8" fmla="*/ 83 w 89"/>
                  <a:gd name="T9" fmla="*/ 18 h 18"/>
                </a:gdLst>
                <a:ahLst/>
                <a:cxnLst>
                  <a:cxn ang="0">
                    <a:pos x="T0" y="T1"/>
                  </a:cxn>
                  <a:cxn ang="0">
                    <a:pos x="T2" y="T3"/>
                  </a:cxn>
                  <a:cxn ang="0">
                    <a:pos x="T4" y="T5"/>
                  </a:cxn>
                  <a:cxn ang="0">
                    <a:pos x="T6" y="T7"/>
                  </a:cxn>
                  <a:cxn ang="0">
                    <a:pos x="T8" y="T9"/>
                  </a:cxn>
                </a:cxnLst>
                <a:rect l="0" t="0" r="r" b="b"/>
                <a:pathLst>
                  <a:path w="89" h="18">
                    <a:moveTo>
                      <a:pt x="83" y="18"/>
                    </a:moveTo>
                    <a:lnTo>
                      <a:pt x="0" y="18"/>
                    </a:lnTo>
                    <a:lnTo>
                      <a:pt x="6" y="0"/>
                    </a:lnTo>
                    <a:lnTo>
                      <a:pt x="89" y="0"/>
                    </a:lnTo>
                    <a:lnTo>
                      <a:pt x="83" y="18"/>
                    </a:lnTo>
                    <a:close/>
                  </a:path>
                </a:pathLst>
              </a:custGeom>
              <a:solidFill>
                <a:srgbClr val="9F9AA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5" name="Freeform 178"/>
              <p:cNvSpPr/>
              <p:nvPr/>
            </p:nvSpPr>
            <p:spPr bwMode="auto">
              <a:xfrm>
                <a:off x="8737" y="3833"/>
                <a:ext cx="123" cy="17"/>
              </a:xfrm>
              <a:custGeom>
                <a:avLst/>
                <a:gdLst>
                  <a:gd name="T0" fmla="*/ 0 w 123"/>
                  <a:gd name="T1" fmla="*/ 17 h 17"/>
                  <a:gd name="T2" fmla="*/ 118 w 123"/>
                  <a:gd name="T3" fmla="*/ 17 h 17"/>
                  <a:gd name="T4" fmla="*/ 123 w 123"/>
                  <a:gd name="T5" fmla="*/ 0 h 17"/>
                  <a:gd name="T6" fmla="*/ 5 w 123"/>
                  <a:gd name="T7" fmla="*/ 0 h 17"/>
                  <a:gd name="T8" fmla="*/ 0 w 123"/>
                  <a:gd name="T9" fmla="*/ 17 h 17"/>
                </a:gdLst>
                <a:ahLst/>
                <a:cxnLst>
                  <a:cxn ang="0">
                    <a:pos x="T0" y="T1"/>
                  </a:cxn>
                  <a:cxn ang="0">
                    <a:pos x="T2" y="T3"/>
                  </a:cxn>
                  <a:cxn ang="0">
                    <a:pos x="T4" y="T5"/>
                  </a:cxn>
                  <a:cxn ang="0">
                    <a:pos x="T6" y="T7"/>
                  </a:cxn>
                  <a:cxn ang="0">
                    <a:pos x="T8" y="T9"/>
                  </a:cxn>
                </a:cxnLst>
                <a:rect l="0" t="0" r="r" b="b"/>
                <a:pathLst>
                  <a:path w="123" h="17">
                    <a:moveTo>
                      <a:pt x="0" y="17"/>
                    </a:moveTo>
                    <a:lnTo>
                      <a:pt x="118" y="17"/>
                    </a:lnTo>
                    <a:lnTo>
                      <a:pt x="123" y="0"/>
                    </a:lnTo>
                    <a:lnTo>
                      <a:pt x="5" y="0"/>
                    </a:lnTo>
                    <a:lnTo>
                      <a:pt x="0" y="17"/>
                    </a:lnTo>
                    <a:close/>
                  </a:path>
                </a:pathLst>
              </a:custGeom>
              <a:solidFill>
                <a:srgbClr val="DFDFD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6" name="Freeform 179"/>
              <p:cNvSpPr/>
              <p:nvPr/>
            </p:nvSpPr>
            <p:spPr bwMode="auto">
              <a:xfrm>
                <a:off x="8566" y="3833"/>
                <a:ext cx="124" cy="17"/>
              </a:xfrm>
              <a:custGeom>
                <a:avLst/>
                <a:gdLst>
                  <a:gd name="T0" fmla="*/ 0 w 124"/>
                  <a:gd name="T1" fmla="*/ 17 h 17"/>
                  <a:gd name="T2" fmla="*/ 118 w 124"/>
                  <a:gd name="T3" fmla="*/ 17 h 17"/>
                  <a:gd name="T4" fmla="*/ 124 w 124"/>
                  <a:gd name="T5" fmla="*/ 0 h 17"/>
                  <a:gd name="T6" fmla="*/ 6 w 124"/>
                  <a:gd name="T7" fmla="*/ 0 h 17"/>
                  <a:gd name="T8" fmla="*/ 0 w 124"/>
                  <a:gd name="T9" fmla="*/ 17 h 17"/>
                </a:gdLst>
                <a:ahLst/>
                <a:cxnLst>
                  <a:cxn ang="0">
                    <a:pos x="T0" y="T1"/>
                  </a:cxn>
                  <a:cxn ang="0">
                    <a:pos x="T2" y="T3"/>
                  </a:cxn>
                  <a:cxn ang="0">
                    <a:pos x="T4" y="T5"/>
                  </a:cxn>
                  <a:cxn ang="0">
                    <a:pos x="T6" y="T7"/>
                  </a:cxn>
                  <a:cxn ang="0">
                    <a:pos x="T8" y="T9"/>
                  </a:cxn>
                </a:cxnLst>
                <a:rect l="0" t="0" r="r" b="b"/>
                <a:pathLst>
                  <a:path w="124" h="17">
                    <a:moveTo>
                      <a:pt x="0" y="17"/>
                    </a:moveTo>
                    <a:lnTo>
                      <a:pt x="118" y="17"/>
                    </a:lnTo>
                    <a:lnTo>
                      <a:pt x="124" y="0"/>
                    </a:lnTo>
                    <a:lnTo>
                      <a:pt x="6" y="0"/>
                    </a:lnTo>
                    <a:lnTo>
                      <a:pt x="0" y="17"/>
                    </a:lnTo>
                    <a:close/>
                  </a:path>
                </a:pathLst>
              </a:custGeom>
              <a:solidFill>
                <a:srgbClr val="FBC02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7" name="Freeform 180"/>
              <p:cNvSpPr/>
              <p:nvPr/>
            </p:nvSpPr>
            <p:spPr bwMode="auto">
              <a:xfrm>
                <a:off x="8698" y="3833"/>
                <a:ext cx="34" cy="17"/>
              </a:xfrm>
              <a:custGeom>
                <a:avLst/>
                <a:gdLst>
                  <a:gd name="T0" fmla="*/ 0 w 34"/>
                  <a:gd name="T1" fmla="*/ 17 h 17"/>
                  <a:gd name="T2" fmla="*/ 28 w 34"/>
                  <a:gd name="T3" fmla="*/ 17 h 17"/>
                  <a:gd name="T4" fmla="*/ 34 w 34"/>
                  <a:gd name="T5" fmla="*/ 0 h 17"/>
                  <a:gd name="T6" fmla="*/ 6 w 34"/>
                  <a:gd name="T7" fmla="*/ 0 h 17"/>
                  <a:gd name="T8" fmla="*/ 0 w 34"/>
                  <a:gd name="T9" fmla="*/ 17 h 17"/>
                </a:gdLst>
                <a:ahLst/>
                <a:cxnLst>
                  <a:cxn ang="0">
                    <a:pos x="T0" y="T1"/>
                  </a:cxn>
                  <a:cxn ang="0">
                    <a:pos x="T2" y="T3"/>
                  </a:cxn>
                  <a:cxn ang="0">
                    <a:pos x="T4" y="T5"/>
                  </a:cxn>
                  <a:cxn ang="0">
                    <a:pos x="T6" y="T7"/>
                  </a:cxn>
                  <a:cxn ang="0">
                    <a:pos x="T8" y="T9"/>
                  </a:cxn>
                </a:cxnLst>
                <a:rect l="0" t="0" r="r" b="b"/>
                <a:pathLst>
                  <a:path w="34" h="17">
                    <a:moveTo>
                      <a:pt x="0" y="17"/>
                    </a:moveTo>
                    <a:lnTo>
                      <a:pt x="28" y="17"/>
                    </a:lnTo>
                    <a:lnTo>
                      <a:pt x="34" y="0"/>
                    </a:lnTo>
                    <a:lnTo>
                      <a:pt x="6" y="0"/>
                    </a:lnTo>
                    <a:lnTo>
                      <a:pt x="0" y="17"/>
                    </a:lnTo>
                    <a:close/>
                  </a:path>
                </a:pathLst>
              </a:custGeom>
              <a:solidFill>
                <a:srgbClr val="6F84C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8" name="Freeform 181"/>
              <p:cNvSpPr/>
              <p:nvPr/>
            </p:nvSpPr>
            <p:spPr bwMode="auto">
              <a:xfrm>
                <a:off x="8637" y="3608"/>
                <a:ext cx="100" cy="18"/>
              </a:xfrm>
              <a:custGeom>
                <a:avLst/>
                <a:gdLst>
                  <a:gd name="T0" fmla="*/ 94 w 100"/>
                  <a:gd name="T1" fmla="*/ 18 h 18"/>
                  <a:gd name="T2" fmla="*/ 0 w 100"/>
                  <a:gd name="T3" fmla="*/ 18 h 18"/>
                  <a:gd name="T4" fmla="*/ 6 w 100"/>
                  <a:gd name="T5" fmla="*/ 0 h 18"/>
                  <a:gd name="T6" fmla="*/ 100 w 100"/>
                  <a:gd name="T7" fmla="*/ 0 h 18"/>
                  <a:gd name="T8" fmla="*/ 94 w 100"/>
                  <a:gd name="T9" fmla="*/ 18 h 18"/>
                </a:gdLst>
                <a:ahLst/>
                <a:cxnLst>
                  <a:cxn ang="0">
                    <a:pos x="T0" y="T1"/>
                  </a:cxn>
                  <a:cxn ang="0">
                    <a:pos x="T2" y="T3"/>
                  </a:cxn>
                  <a:cxn ang="0">
                    <a:pos x="T4" y="T5"/>
                  </a:cxn>
                  <a:cxn ang="0">
                    <a:pos x="T6" y="T7"/>
                  </a:cxn>
                  <a:cxn ang="0">
                    <a:pos x="T8" y="T9"/>
                  </a:cxn>
                </a:cxnLst>
                <a:rect l="0" t="0" r="r" b="b"/>
                <a:pathLst>
                  <a:path w="100" h="18">
                    <a:moveTo>
                      <a:pt x="94" y="18"/>
                    </a:moveTo>
                    <a:lnTo>
                      <a:pt x="0" y="18"/>
                    </a:lnTo>
                    <a:lnTo>
                      <a:pt x="6" y="0"/>
                    </a:lnTo>
                    <a:lnTo>
                      <a:pt x="100" y="0"/>
                    </a:lnTo>
                    <a:lnTo>
                      <a:pt x="94" y="18"/>
                    </a:lnTo>
                    <a:close/>
                  </a:path>
                </a:pathLst>
              </a:custGeom>
              <a:solidFill>
                <a:srgbClr val="EB3D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9" name="Freeform 182"/>
              <p:cNvSpPr/>
              <p:nvPr/>
            </p:nvSpPr>
            <p:spPr bwMode="auto">
              <a:xfrm>
                <a:off x="8917" y="3608"/>
                <a:ext cx="46" cy="18"/>
              </a:xfrm>
              <a:custGeom>
                <a:avLst/>
                <a:gdLst>
                  <a:gd name="T0" fmla="*/ 40 w 46"/>
                  <a:gd name="T1" fmla="*/ 18 h 18"/>
                  <a:gd name="T2" fmla="*/ 0 w 46"/>
                  <a:gd name="T3" fmla="*/ 18 h 18"/>
                  <a:gd name="T4" fmla="*/ 6 w 46"/>
                  <a:gd name="T5" fmla="*/ 0 h 18"/>
                  <a:gd name="T6" fmla="*/ 46 w 46"/>
                  <a:gd name="T7" fmla="*/ 0 h 18"/>
                  <a:gd name="T8" fmla="*/ 40 w 46"/>
                  <a:gd name="T9" fmla="*/ 18 h 18"/>
                </a:gdLst>
                <a:ahLst/>
                <a:cxnLst>
                  <a:cxn ang="0">
                    <a:pos x="T0" y="T1"/>
                  </a:cxn>
                  <a:cxn ang="0">
                    <a:pos x="T2" y="T3"/>
                  </a:cxn>
                  <a:cxn ang="0">
                    <a:pos x="T4" y="T5"/>
                  </a:cxn>
                  <a:cxn ang="0">
                    <a:pos x="T6" y="T7"/>
                  </a:cxn>
                  <a:cxn ang="0">
                    <a:pos x="T8" y="T9"/>
                  </a:cxn>
                </a:cxnLst>
                <a:rect l="0" t="0" r="r" b="b"/>
                <a:pathLst>
                  <a:path w="46" h="18">
                    <a:moveTo>
                      <a:pt x="40" y="18"/>
                    </a:moveTo>
                    <a:lnTo>
                      <a:pt x="0" y="18"/>
                    </a:lnTo>
                    <a:lnTo>
                      <a:pt x="6" y="0"/>
                    </a:lnTo>
                    <a:lnTo>
                      <a:pt x="46" y="0"/>
                    </a:lnTo>
                    <a:lnTo>
                      <a:pt x="40" y="18"/>
                    </a:lnTo>
                    <a:close/>
                  </a:path>
                </a:pathLst>
              </a:custGeom>
              <a:solidFill>
                <a:srgbClr val="6F84C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0" name="Freeform 183"/>
              <p:cNvSpPr/>
              <p:nvPr/>
            </p:nvSpPr>
            <p:spPr bwMode="auto">
              <a:xfrm>
                <a:off x="9088" y="3608"/>
                <a:ext cx="201" cy="18"/>
              </a:xfrm>
              <a:custGeom>
                <a:avLst/>
                <a:gdLst>
                  <a:gd name="T0" fmla="*/ 196 w 201"/>
                  <a:gd name="T1" fmla="*/ 18 h 18"/>
                  <a:gd name="T2" fmla="*/ 0 w 201"/>
                  <a:gd name="T3" fmla="*/ 18 h 18"/>
                  <a:gd name="T4" fmla="*/ 5 w 201"/>
                  <a:gd name="T5" fmla="*/ 0 h 18"/>
                  <a:gd name="T6" fmla="*/ 201 w 201"/>
                  <a:gd name="T7" fmla="*/ 0 h 18"/>
                  <a:gd name="T8" fmla="*/ 196 w 201"/>
                  <a:gd name="T9" fmla="*/ 18 h 18"/>
                </a:gdLst>
                <a:ahLst/>
                <a:cxnLst>
                  <a:cxn ang="0">
                    <a:pos x="T0" y="T1"/>
                  </a:cxn>
                  <a:cxn ang="0">
                    <a:pos x="T2" y="T3"/>
                  </a:cxn>
                  <a:cxn ang="0">
                    <a:pos x="T4" y="T5"/>
                  </a:cxn>
                  <a:cxn ang="0">
                    <a:pos x="T6" y="T7"/>
                  </a:cxn>
                  <a:cxn ang="0">
                    <a:pos x="T8" y="T9"/>
                  </a:cxn>
                </a:cxnLst>
                <a:rect l="0" t="0" r="r" b="b"/>
                <a:pathLst>
                  <a:path w="201" h="18">
                    <a:moveTo>
                      <a:pt x="196" y="18"/>
                    </a:moveTo>
                    <a:lnTo>
                      <a:pt x="0" y="18"/>
                    </a:lnTo>
                    <a:lnTo>
                      <a:pt x="5" y="0"/>
                    </a:lnTo>
                    <a:lnTo>
                      <a:pt x="201" y="0"/>
                    </a:lnTo>
                    <a:lnTo>
                      <a:pt x="196" y="18"/>
                    </a:lnTo>
                    <a:close/>
                  </a:path>
                </a:pathLst>
              </a:custGeom>
              <a:solidFill>
                <a:srgbClr val="EB3D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1" name="Freeform 184"/>
              <p:cNvSpPr/>
              <p:nvPr/>
            </p:nvSpPr>
            <p:spPr bwMode="auto">
              <a:xfrm>
                <a:off x="8968" y="3608"/>
                <a:ext cx="111" cy="18"/>
              </a:xfrm>
              <a:custGeom>
                <a:avLst/>
                <a:gdLst>
                  <a:gd name="T0" fmla="*/ 106 w 111"/>
                  <a:gd name="T1" fmla="*/ 18 h 18"/>
                  <a:gd name="T2" fmla="*/ 0 w 111"/>
                  <a:gd name="T3" fmla="*/ 18 h 18"/>
                  <a:gd name="T4" fmla="*/ 5 w 111"/>
                  <a:gd name="T5" fmla="*/ 0 h 18"/>
                  <a:gd name="T6" fmla="*/ 111 w 111"/>
                  <a:gd name="T7" fmla="*/ 0 h 18"/>
                  <a:gd name="T8" fmla="*/ 106 w 111"/>
                  <a:gd name="T9" fmla="*/ 18 h 18"/>
                </a:gdLst>
                <a:ahLst/>
                <a:cxnLst>
                  <a:cxn ang="0">
                    <a:pos x="T0" y="T1"/>
                  </a:cxn>
                  <a:cxn ang="0">
                    <a:pos x="T2" y="T3"/>
                  </a:cxn>
                  <a:cxn ang="0">
                    <a:pos x="T4" y="T5"/>
                  </a:cxn>
                  <a:cxn ang="0">
                    <a:pos x="T6" y="T7"/>
                  </a:cxn>
                  <a:cxn ang="0">
                    <a:pos x="T8" y="T9"/>
                  </a:cxn>
                </a:cxnLst>
                <a:rect l="0" t="0" r="r" b="b"/>
                <a:pathLst>
                  <a:path w="111" h="18">
                    <a:moveTo>
                      <a:pt x="106" y="18"/>
                    </a:moveTo>
                    <a:lnTo>
                      <a:pt x="0" y="18"/>
                    </a:lnTo>
                    <a:lnTo>
                      <a:pt x="5" y="0"/>
                    </a:lnTo>
                    <a:lnTo>
                      <a:pt x="111" y="0"/>
                    </a:lnTo>
                    <a:lnTo>
                      <a:pt x="106" y="18"/>
                    </a:lnTo>
                    <a:close/>
                  </a:path>
                </a:pathLst>
              </a:custGeom>
              <a:solidFill>
                <a:srgbClr val="6F84C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2" name="Freeform 185"/>
              <p:cNvSpPr/>
              <p:nvPr/>
            </p:nvSpPr>
            <p:spPr bwMode="auto">
              <a:xfrm>
                <a:off x="8742" y="3608"/>
                <a:ext cx="167" cy="18"/>
              </a:xfrm>
              <a:custGeom>
                <a:avLst/>
                <a:gdLst>
                  <a:gd name="T0" fmla="*/ 161 w 167"/>
                  <a:gd name="T1" fmla="*/ 18 h 18"/>
                  <a:gd name="T2" fmla="*/ 0 w 167"/>
                  <a:gd name="T3" fmla="*/ 18 h 18"/>
                  <a:gd name="T4" fmla="*/ 6 w 167"/>
                  <a:gd name="T5" fmla="*/ 0 h 18"/>
                  <a:gd name="T6" fmla="*/ 167 w 167"/>
                  <a:gd name="T7" fmla="*/ 0 h 18"/>
                  <a:gd name="T8" fmla="*/ 161 w 167"/>
                  <a:gd name="T9" fmla="*/ 18 h 18"/>
                </a:gdLst>
                <a:ahLst/>
                <a:cxnLst>
                  <a:cxn ang="0">
                    <a:pos x="T0" y="T1"/>
                  </a:cxn>
                  <a:cxn ang="0">
                    <a:pos x="T2" y="T3"/>
                  </a:cxn>
                  <a:cxn ang="0">
                    <a:pos x="T4" y="T5"/>
                  </a:cxn>
                  <a:cxn ang="0">
                    <a:pos x="T6" y="T7"/>
                  </a:cxn>
                  <a:cxn ang="0">
                    <a:pos x="T8" y="T9"/>
                  </a:cxn>
                </a:cxnLst>
                <a:rect l="0" t="0" r="r" b="b"/>
                <a:pathLst>
                  <a:path w="167" h="18">
                    <a:moveTo>
                      <a:pt x="161" y="18"/>
                    </a:moveTo>
                    <a:lnTo>
                      <a:pt x="0" y="18"/>
                    </a:lnTo>
                    <a:lnTo>
                      <a:pt x="6" y="0"/>
                    </a:lnTo>
                    <a:lnTo>
                      <a:pt x="167" y="0"/>
                    </a:lnTo>
                    <a:lnTo>
                      <a:pt x="161" y="18"/>
                    </a:lnTo>
                    <a:close/>
                  </a:path>
                </a:pathLst>
              </a:custGeom>
              <a:solidFill>
                <a:srgbClr val="6F84C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3" name="Freeform 186"/>
              <p:cNvSpPr/>
              <p:nvPr/>
            </p:nvSpPr>
            <p:spPr bwMode="auto">
              <a:xfrm>
                <a:off x="8495" y="4057"/>
                <a:ext cx="99" cy="18"/>
              </a:xfrm>
              <a:custGeom>
                <a:avLst/>
                <a:gdLst>
                  <a:gd name="T0" fmla="*/ 94 w 99"/>
                  <a:gd name="T1" fmla="*/ 18 h 18"/>
                  <a:gd name="T2" fmla="*/ 0 w 99"/>
                  <a:gd name="T3" fmla="*/ 18 h 18"/>
                  <a:gd name="T4" fmla="*/ 6 w 99"/>
                  <a:gd name="T5" fmla="*/ 0 h 18"/>
                  <a:gd name="T6" fmla="*/ 99 w 99"/>
                  <a:gd name="T7" fmla="*/ 0 h 18"/>
                  <a:gd name="T8" fmla="*/ 94 w 99"/>
                  <a:gd name="T9" fmla="*/ 18 h 18"/>
                </a:gdLst>
                <a:ahLst/>
                <a:cxnLst>
                  <a:cxn ang="0">
                    <a:pos x="T0" y="T1"/>
                  </a:cxn>
                  <a:cxn ang="0">
                    <a:pos x="T2" y="T3"/>
                  </a:cxn>
                  <a:cxn ang="0">
                    <a:pos x="T4" y="T5"/>
                  </a:cxn>
                  <a:cxn ang="0">
                    <a:pos x="T6" y="T7"/>
                  </a:cxn>
                  <a:cxn ang="0">
                    <a:pos x="T8" y="T9"/>
                  </a:cxn>
                </a:cxnLst>
                <a:rect l="0" t="0" r="r" b="b"/>
                <a:pathLst>
                  <a:path w="99" h="18">
                    <a:moveTo>
                      <a:pt x="94" y="18"/>
                    </a:moveTo>
                    <a:lnTo>
                      <a:pt x="0" y="18"/>
                    </a:lnTo>
                    <a:lnTo>
                      <a:pt x="6" y="0"/>
                    </a:lnTo>
                    <a:lnTo>
                      <a:pt x="99" y="0"/>
                    </a:lnTo>
                    <a:lnTo>
                      <a:pt x="94" y="18"/>
                    </a:lnTo>
                    <a:close/>
                  </a:path>
                </a:pathLst>
              </a:custGeom>
              <a:solidFill>
                <a:srgbClr val="2F396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4" name="Freeform 187"/>
              <p:cNvSpPr/>
              <p:nvPr/>
            </p:nvSpPr>
            <p:spPr bwMode="auto">
              <a:xfrm>
                <a:off x="8614" y="3683"/>
                <a:ext cx="99" cy="18"/>
              </a:xfrm>
              <a:custGeom>
                <a:avLst/>
                <a:gdLst>
                  <a:gd name="T0" fmla="*/ 93 w 99"/>
                  <a:gd name="T1" fmla="*/ 18 h 18"/>
                  <a:gd name="T2" fmla="*/ 0 w 99"/>
                  <a:gd name="T3" fmla="*/ 18 h 18"/>
                  <a:gd name="T4" fmla="*/ 5 w 99"/>
                  <a:gd name="T5" fmla="*/ 0 h 18"/>
                  <a:gd name="T6" fmla="*/ 99 w 99"/>
                  <a:gd name="T7" fmla="*/ 0 h 18"/>
                  <a:gd name="T8" fmla="*/ 93 w 99"/>
                  <a:gd name="T9" fmla="*/ 18 h 18"/>
                </a:gdLst>
                <a:ahLst/>
                <a:cxnLst>
                  <a:cxn ang="0">
                    <a:pos x="T0" y="T1"/>
                  </a:cxn>
                  <a:cxn ang="0">
                    <a:pos x="T2" y="T3"/>
                  </a:cxn>
                  <a:cxn ang="0">
                    <a:pos x="T4" y="T5"/>
                  </a:cxn>
                  <a:cxn ang="0">
                    <a:pos x="T6" y="T7"/>
                  </a:cxn>
                  <a:cxn ang="0">
                    <a:pos x="T8" y="T9"/>
                  </a:cxn>
                </a:cxnLst>
                <a:rect l="0" t="0" r="r" b="b"/>
                <a:pathLst>
                  <a:path w="99" h="18">
                    <a:moveTo>
                      <a:pt x="93" y="18"/>
                    </a:moveTo>
                    <a:lnTo>
                      <a:pt x="0" y="18"/>
                    </a:lnTo>
                    <a:lnTo>
                      <a:pt x="5" y="0"/>
                    </a:lnTo>
                    <a:lnTo>
                      <a:pt x="99" y="0"/>
                    </a:lnTo>
                    <a:lnTo>
                      <a:pt x="93" y="18"/>
                    </a:lnTo>
                    <a:close/>
                  </a:path>
                </a:pathLst>
              </a:custGeom>
              <a:solidFill>
                <a:srgbClr val="DFDFD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5" name="Freeform 188"/>
              <p:cNvSpPr/>
              <p:nvPr/>
            </p:nvSpPr>
            <p:spPr bwMode="auto">
              <a:xfrm>
                <a:off x="8766" y="3683"/>
                <a:ext cx="99" cy="18"/>
              </a:xfrm>
              <a:custGeom>
                <a:avLst/>
                <a:gdLst>
                  <a:gd name="T0" fmla="*/ 94 w 99"/>
                  <a:gd name="T1" fmla="*/ 18 h 18"/>
                  <a:gd name="T2" fmla="*/ 0 w 99"/>
                  <a:gd name="T3" fmla="*/ 18 h 18"/>
                  <a:gd name="T4" fmla="*/ 6 w 99"/>
                  <a:gd name="T5" fmla="*/ 0 h 18"/>
                  <a:gd name="T6" fmla="*/ 99 w 99"/>
                  <a:gd name="T7" fmla="*/ 0 h 18"/>
                  <a:gd name="T8" fmla="*/ 94 w 99"/>
                  <a:gd name="T9" fmla="*/ 18 h 18"/>
                </a:gdLst>
                <a:ahLst/>
                <a:cxnLst>
                  <a:cxn ang="0">
                    <a:pos x="T0" y="T1"/>
                  </a:cxn>
                  <a:cxn ang="0">
                    <a:pos x="T2" y="T3"/>
                  </a:cxn>
                  <a:cxn ang="0">
                    <a:pos x="T4" y="T5"/>
                  </a:cxn>
                  <a:cxn ang="0">
                    <a:pos x="T6" y="T7"/>
                  </a:cxn>
                  <a:cxn ang="0">
                    <a:pos x="T8" y="T9"/>
                  </a:cxn>
                </a:cxnLst>
                <a:rect l="0" t="0" r="r" b="b"/>
                <a:pathLst>
                  <a:path w="99" h="18">
                    <a:moveTo>
                      <a:pt x="94" y="18"/>
                    </a:moveTo>
                    <a:lnTo>
                      <a:pt x="0" y="18"/>
                    </a:lnTo>
                    <a:lnTo>
                      <a:pt x="6" y="0"/>
                    </a:lnTo>
                    <a:lnTo>
                      <a:pt x="99" y="0"/>
                    </a:lnTo>
                    <a:lnTo>
                      <a:pt x="94" y="18"/>
                    </a:lnTo>
                    <a:close/>
                  </a:path>
                </a:pathLst>
              </a:custGeom>
              <a:solidFill>
                <a:srgbClr val="DFDFD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6" name="Freeform 189"/>
              <p:cNvSpPr/>
              <p:nvPr/>
            </p:nvSpPr>
            <p:spPr bwMode="auto">
              <a:xfrm>
                <a:off x="9073" y="3683"/>
                <a:ext cx="167" cy="18"/>
              </a:xfrm>
              <a:custGeom>
                <a:avLst/>
                <a:gdLst>
                  <a:gd name="T0" fmla="*/ 161 w 167"/>
                  <a:gd name="T1" fmla="*/ 18 h 18"/>
                  <a:gd name="T2" fmla="*/ 0 w 167"/>
                  <a:gd name="T3" fmla="*/ 18 h 18"/>
                  <a:gd name="T4" fmla="*/ 6 w 167"/>
                  <a:gd name="T5" fmla="*/ 0 h 18"/>
                  <a:gd name="T6" fmla="*/ 167 w 167"/>
                  <a:gd name="T7" fmla="*/ 0 h 18"/>
                  <a:gd name="T8" fmla="*/ 161 w 167"/>
                  <a:gd name="T9" fmla="*/ 18 h 18"/>
                </a:gdLst>
                <a:ahLst/>
                <a:cxnLst>
                  <a:cxn ang="0">
                    <a:pos x="T0" y="T1"/>
                  </a:cxn>
                  <a:cxn ang="0">
                    <a:pos x="T2" y="T3"/>
                  </a:cxn>
                  <a:cxn ang="0">
                    <a:pos x="T4" y="T5"/>
                  </a:cxn>
                  <a:cxn ang="0">
                    <a:pos x="T6" y="T7"/>
                  </a:cxn>
                  <a:cxn ang="0">
                    <a:pos x="T8" y="T9"/>
                  </a:cxn>
                </a:cxnLst>
                <a:rect l="0" t="0" r="r" b="b"/>
                <a:pathLst>
                  <a:path w="167" h="18">
                    <a:moveTo>
                      <a:pt x="161" y="18"/>
                    </a:moveTo>
                    <a:lnTo>
                      <a:pt x="0" y="18"/>
                    </a:lnTo>
                    <a:lnTo>
                      <a:pt x="6" y="0"/>
                    </a:lnTo>
                    <a:lnTo>
                      <a:pt x="167" y="0"/>
                    </a:lnTo>
                    <a:lnTo>
                      <a:pt x="161" y="18"/>
                    </a:lnTo>
                    <a:close/>
                  </a:path>
                </a:pathLst>
              </a:custGeom>
              <a:solidFill>
                <a:srgbClr val="6F84C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7" name="Freeform 190"/>
              <p:cNvSpPr/>
              <p:nvPr/>
            </p:nvSpPr>
            <p:spPr bwMode="auto">
              <a:xfrm>
                <a:off x="8590" y="3758"/>
                <a:ext cx="166" cy="17"/>
              </a:xfrm>
              <a:custGeom>
                <a:avLst/>
                <a:gdLst>
                  <a:gd name="T0" fmla="*/ 0 w 166"/>
                  <a:gd name="T1" fmla="*/ 17 h 17"/>
                  <a:gd name="T2" fmla="*/ 161 w 166"/>
                  <a:gd name="T3" fmla="*/ 17 h 17"/>
                  <a:gd name="T4" fmla="*/ 166 w 166"/>
                  <a:gd name="T5" fmla="*/ 0 h 17"/>
                  <a:gd name="T6" fmla="*/ 6 w 166"/>
                  <a:gd name="T7" fmla="*/ 0 h 17"/>
                  <a:gd name="T8" fmla="*/ 0 w 166"/>
                  <a:gd name="T9" fmla="*/ 17 h 17"/>
                </a:gdLst>
                <a:ahLst/>
                <a:cxnLst>
                  <a:cxn ang="0">
                    <a:pos x="T0" y="T1"/>
                  </a:cxn>
                  <a:cxn ang="0">
                    <a:pos x="T2" y="T3"/>
                  </a:cxn>
                  <a:cxn ang="0">
                    <a:pos x="T4" y="T5"/>
                  </a:cxn>
                  <a:cxn ang="0">
                    <a:pos x="T6" y="T7"/>
                  </a:cxn>
                  <a:cxn ang="0">
                    <a:pos x="T8" y="T9"/>
                  </a:cxn>
                </a:cxnLst>
                <a:rect l="0" t="0" r="r" b="b"/>
                <a:pathLst>
                  <a:path w="166" h="17">
                    <a:moveTo>
                      <a:pt x="0" y="17"/>
                    </a:moveTo>
                    <a:lnTo>
                      <a:pt x="161" y="17"/>
                    </a:lnTo>
                    <a:lnTo>
                      <a:pt x="166" y="0"/>
                    </a:lnTo>
                    <a:lnTo>
                      <a:pt x="6" y="0"/>
                    </a:lnTo>
                    <a:lnTo>
                      <a:pt x="0" y="17"/>
                    </a:lnTo>
                    <a:close/>
                  </a:path>
                </a:pathLst>
              </a:custGeom>
              <a:solidFill>
                <a:srgbClr val="6F84C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8" name="Freeform 191"/>
              <p:cNvSpPr/>
              <p:nvPr/>
            </p:nvSpPr>
            <p:spPr bwMode="auto">
              <a:xfrm>
                <a:off x="8374" y="4108"/>
                <a:ext cx="866" cy="120"/>
              </a:xfrm>
              <a:custGeom>
                <a:avLst/>
                <a:gdLst>
                  <a:gd name="T0" fmla="*/ 866 w 866"/>
                  <a:gd name="T1" fmla="*/ 0 h 120"/>
                  <a:gd name="T2" fmla="*/ 831 w 866"/>
                  <a:gd name="T3" fmla="*/ 120 h 120"/>
                  <a:gd name="T4" fmla="*/ 0 w 866"/>
                  <a:gd name="T5" fmla="*/ 120 h 120"/>
                  <a:gd name="T6" fmla="*/ 34 w 866"/>
                  <a:gd name="T7" fmla="*/ 0 h 120"/>
                  <a:gd name="T8" fmla="*/ 866 w 866"/>
                  <a:gd name="T9" fmla="*/ 0 h 120"/>
                </a:gdLst>
                <a:ahLst/>
                <a:cxnLst>
                  <a:cxn ang="0">
                    <a:pos x="T0" y="T1"/>
                  </a:cxn>
                  <a:cxn ang="0">
                    <a:pos x="T2" y="T3"/>
                  </a:cxn>
                  <a:cxn ang="0">
                    <a:pos x="T4" y="T5"/>
                  </a:cxn>
                  <a:cxn ang="0">
                    <a:pos x="T6" y="T7"/>
                  </a:cxn>
                  <a:cxn ang="0">
                    <a:pos x="T8" y="T9"/>
                  </a:cxn>
                </a:cxnLst>
                <a:rect l="0" t="0" r="r" b="b"/>
                <a:pathLst>
                  <a:path w="866" h="120">
                    <a:moveTo>
                      <a:pt x="866" y="0"/>
                    </a:moveTo>
                    <a:lnTo>
                      <a:pt x="831" y="120"/>
                    </a:lnTo>
                    <a:lnTo>
                      <a:pt x="0" y="120"/>
                    </a:lnTo>
                    <a:lnTo>
                      <a:pt x="34" y="0"/>
                    </a:lnTo>
                    <a:lnTo>
                      <a:pt x="866" y="0"/>
                    </a:lnTo>
                    <a:close/>
                  </a:path>
                </a:pathLst>
              </a:custGeom>
              <a:solidFill>
                <a:srgbClr val="9F9AA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9" name="Freeform 192"/>
              <p:cNvSpPr/>
              <p:nvPr/>
            </p:nvSpPr>
            <p:spPr bwMode="auto">
              <a:xfrm>
                <a:off x="7754" y="4179"/>
                <a:ext cx="1081" cy="85"/>
              </a:xfrm>
              <a:custGeom>
                <a:avLst/>
                <a:gdLst>
                  <a:gd name="T0" fmla="*/ 2162 w 2251"/>
                  <a:gd name="T1" fmla="*/ 176 h 176"/>
                  <a:gd name="T2" fmla="*/ 89 w 2251"/>
                  <a:gd name="T3" fmla="*/ 176 h 176"/>
                  <a:gd name="T4" fmla="*/ 0 w 2251"/>
                  <a:gd name="T5" fmla="*/ 88 h 176"/>
                  <a:gd name="T6" fmla="*/ 89 w 2251"/>
                  <a:gd name="T7" fmla="*/ 0 h 176"/>
                  <a:gd name="T8" fmla="*/ 2162 w 2251"/>
                  <a:gd name="T9" fmla="*/ 0 h 176"/>
                  <a:gd name="T10" fmla="*/ 2251 w 2251"/>
                  <a:gd name="T11" fmla="*/ 88 h 176"/>
                  <a:gd name="T12" fmla="*/ 2162 w 2251"/>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2251" h="176">
                    <a:moveTo>
                      <a:pt x="2162" y="176"/>
                    </a:moveTo>
                    <a:lnTo>
                      <a:pt x="89" y="176"/>
                    </a:lnTo>
                    <a:cubicBezTo>
                      <a:pt x="40" y="176"/>
                      <a:pt x="0" y="137"/>
                      <a:pt x="0" y="88"/>
                    </a:cubicBezTo>
                    <a:cubicBezTo>
                      <a:pt x="0" y="40"/>
                      <a:pt x="40" y="0"/>
                      <a:pt x="89" y="0"/>
                    </a:cubicBezTo>
                    <a:lnTo>
                      <a:pt x="2162" y="0"/>
                    </a:lnTo>
                    <a:cubicBezTo>
                      <a:pt x="2211" y="0"/>
                      <a:pt x="2251" y="40"/>
                      <a:pt x="2251" y="88"/>
                    </a:cubicBezTo>
                    <a:cubicBezTo>
                      <a:pt x="2251" y="137"/>
                      <a:pt x="2211" y="176"/>
                      <a:pt x="2162" y="176"/>
                    </a:cubicBezTo>
                    <a:close/>
                  </a:path>
                </a:pathLst>
              </a:custGeom>
              <a:solidFill>
                <a:srgbClr val="9F9AA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0" name="Freeform 193"/>
              <p:cNvSpPr/>
              <p:nvPr/>
            </p:nvSpPr>
            <p:spPr bwMode="auto">
              <a:xfrm>
                <a:off x="8854" y="3437"/>
                <a:ext cx="330" cy="36"/>
              </a:xfrm>
              <a:custGeom>
                <a:avLst/>
                <a:gdLst>
                  <a:gd name="T0" fmla="*/ 313 w 330"/>
                  <a:gd name="T1" fmla="*/ 36 h 36"/>
                  <a:gd name="T2" fmla="*/ 0 w 330"/>
                  <a:gd name="T3" fmla="*/ 36 h 36"/>
                  <a:gd name="T4" fmla="*/ 17 w 330"/>
                  <a:gd name="T5" fmla="*/ 0 h 36"/>
                  <a:gd name="T6" fmla="*/ 330 w 330"/>
                  <a:gd name="T7" fmla="*/ 0 h 36"/>
                  <a:gd name="T8" fmla="*/ 313 w 330"/>
                  <a:gd name="T9" fmla="*/ 36 h 36"/>
                </a:gdLst>
                <a:ahLst/>
                <a:cxnLst>
                  <a:cxn ang="0">
                    <a:pos x="T0" y="T1"/>
                  </a:cxn>
                  <a:cxn ang="0">
                    <a:pos x="T2" y="T3"/>
                  </a:cxn>
                  <a:cxn ang="0">
                    <a:pos x="T4" y="T5"/>
                  </a:cxn>
                  <a:cxn ang="0">
                    <a:pos x="T6" y="T7"/>
                  </a:cxn>
                  <a:cxn ang="0">
                    <a:pos x="T8" y="T9"/>
                  </a:cxn>
                </a:cxnLst>
                <a:rect l="0" t="0" r="r" b="b"/>
                <a:pathLst>
                  <a:path w="330" h="36">
                    <a:moveTo>
                      <a:pt x="313" y="36"/>
                    </a:moveTo>
                    <a:lnTo>
                      <a:pt x="0" y="36"/>
                    </a:lnTo>
                    <a:lnTo>
                      <a:pt x="17" y="0"/>
                    </a:lnTo>
                    <a:lnTo>
                      <a:pt x="330" y="0"/>
                    </a:lnTo>
                    <a:lnTo>
                      <a:pt x="313" y="36"/>
                    </a:lnTo>
                    <a:close/>
                  </a:path>
                </a:pathLst>
              </a:custGeom>
              <a:solidFill>
                <a:srgbClr val="C3C1D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1" name="Freeform 194"/>
              <p:cNvSpPr>
                <a:spLocks noEditPoints="1"/>
              </p:cNvSpPr>
              <p:nvPr/>
            </p:nvSpPr>
            <p:spPr bwMode="auto">
              <a:xfrm>
                <a:off x="8564" y="3473"/>
                <a:ext cx="603" cy="635"/>
              </a:xfrm>
              <a:custGeom>
                <a:avLst/>
                <a:gdLst>
                  <a:gd name="T0" fmla="*/ 0 w 1256"/>
                  <a:gd name="T1" fmla="*/ 1322 h 1322"/>
                  <a:gd name="T2" fmla="*/ 31 w 1256"/>
                  <a:gd name="T3" fmla="*/ 1254 h 1322"/>
                  <a:gd name="T4" fmla="*/ 62 w 1256"/>
                  <a:gd name="T5" fmla="*/ 1217 h 1322"/>
                  <a:gd name="T6" fmla="*/ 245 w 1256"/>
                  <a:gd name="T7" fmla="*/ 786 h 1322"/>
                  <a:gd name="T8" fmla="*/ 262 w 1256"/>
                  <a:gd name="T9" fmla="*/ 750 h 1322"/>
                  <a:gd name="T10" fmla="*/ 316 w 1256"/>
                  <a:gd name="T11" fmla="*/ 630 h 1322"/>
                  <a:gd name="T12" fmla="*/ 400 w 1256"/>
                  <a:gd name="T13" fmla="*/ 594 h 1322"/>
                  <a:gd name="T14" fmla="*/ 458 w 1256"/>
                  <a:gd name="T15" fmla="*/ 318 h 1322"/>
                  <a:gd name="T16" fmla="*/ 718 w 1256"/>
                  <a:gd name="T17" fmla="*/ 282 h 1322"/>
                  <a:gd name="T18" fmla="*/ 529 w 1256"/>
                  <a:gd name="T19" fmla="*/ 162 h 1322"/>
                  <a:gd name="T20" fmla="*/ 733 w 1256"/>
                  <a:gd name="T21" fmla="*/ 126 h 1322"/>
                  <a:gd name="T22" fmla="*/ 603 w 1256"/>
                  <a:gd name="T23" fmla="*/ 0 h 1322"/>
                  <a:gd name="T24" fmla="*/ 1256 w 1256"/>
                  <a:gd name="T25" fmla="*/ 0 h 1322"/>
                  <a:gd name="T26" fmla="*/ 1198 w 1256"/>
                  <a:gd name="T27" fmla="*/ 126 h 1322"/>
                  <a:gd name="T28" fmla="*/ 947 w 1256"/>
                  <a:gd name="T29" fmla="*/ 162 h 1322"/>
                  <a:gd name="T30" fmla="*/ 1127 w 1256"/>
                  <a:gd name="T31" fmla="*/ 282 h 1322"/>
                  <a:gd name="T32" fmla="*/ 1090 w 1256"/>
                  <a:gd name="T33" fmla="*/ 318 h 1322"/>
                  <a:gd name="T34" fmla="*/ 652 w 1256"/>
                  <a:gd name="T35" fmla="*/ 1322 h 1322"/>
                  <a:gd name="T36" fmla="*/ 371 w 1256"/>
                  <a:gd name="T37" fmla="*/ 750 h 1322"/>
                  <a:gd name="T38" fmla="*/ 606 w 1256"/>
                  <a:gd name="T39" fmla="*/ 786 h 1322"/>
                  <a:gd name="T40" fmla="*/ 371 w 1256"/>
                  <a:gd name="T41" fmla="*/ 750 h 1322"/>
                  <a:gd name="T42" fmla="*/ 279 w 1256"/>
                  <a:gd name="T43" fmla="*/ 786 h 1322"/>
                  <a:gd name="T44" fmla="*/ 349 w 1256"/>
                  <a:gd name="T45" fmla="*/ 750 h 1322"/>
                  <a:gd name="T46" fmla="*/ 433 w 1256"/>
                  <a:gd name="T47" fmla="*/ 438 h 1322"/>
                  <a:gd name="T48" fmla="*/ 616 w 1256"/>
                  <a:gd name="T49" fmla="*/ 474 h 1322"/>
                  <a:gd name="T50" fmla="*/ 433 w 1256"/>
                  <a:gd name="T51" fmla="*/ 438 h 1322"/>
                  <a:gd name="T52" fmla="*/ 841 w 1256"/>
                  <a:gd name="T53" fmla="*/ 318 h 1322"/>
                  <a:gd name="T54" fmla="*/ 1073 w 1256"/>
                  <a:gd name="T55" fmla="*/ 282 h 1322"/>
                  <a:gd name="T56" fmla="*/ 747 w 1256"/>
                  <a:gd name="T57" fmla="*/ 282 h 1322"/>
                  <a:gd name="T58" fmla="*/ 819 w 1256"/>
                  <a:gd name="T59" fmla="*/ 318 h 1322"/>
                  <a:gd name="T60" fmla="*/ 747 w 1256"/>
                  <a:gd name="T61" fmla="*/ 282 h 1322"/>
                  <a:gd name="T62" fmla="*/ 746 w 1256"/>
                  <a:gd name="T63" fmla="*/ 162 h 1322"/>
                  <a:gd name="T64" fmla="*/ 930 w 1256"/>
                  <a:gd name="T65" fmla="*/ 126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6" h="1322">
                    <a:moveTo>
                      <a:pt x="652" y="1322"/>
                    </a:moveTo>
                    <a:lnTo>
                      <a:pt x="0" y="1322"/>
                    </a:lnTo>
                    <a:lnTo>
                      <a:pt x="0" y="1322"/>
                    </a:lnTo>
                    <a:lnTo>
                      <a:pt x="31" y="1254"/>
                    </a:lnTo>
                    <a:lnTo>
                      <a:pt x="51" y="1254"/>
                    </a:lnTo>
                    <a:lnTo>
                      <a:pt x="62" y="1217"/>
                    </a:lnTo>
                    <a:lnTo>
                      <a:pt x="48" y="1217"/>
                    </a:lnTo>
                    <a:lnTo>
                      <a:pt x="245" y="786"/>
                    </a:lnTo>
                    <a:lnTo>
                      <a:pt x="250" y="786"/>
                    </a:lnTo>
                    <a:lnTo>
                      <a:pt x="262" y="750"/>
                    </a:lnTo>
                    <a:lnTo>
                      <a:pt x="261" y="750"/>
                    </a:lnTo>
                    <a:lnTo>
                      <a:pt x="316" y="630"/>
                    </a:lnTo>
                    <a:lnTo>
                      <a:pt x="388" y="630"/>
                    </a:lnTo>
                    <a:lnTo>
                      <a:pt x="400" y="594"/>
                    </a:lnTo>
                    <a:lnTo>
                      <a:pt x="332" y="594"/>
                    </a:lnTo>
                    <a:lnTo>
                      <a:pt x="458" y="318"/>
                    </a:lnTo>
                    <a:lnTo>
                      <a:pt x="706" y="318"/>
                    </a:lnTo>
                    <a:lnTo>
                      <a:pt x="718" y="282"/>
                    </a:lnTo>
                    <a:lnTo>
                      <a:pt x="475" y="282"/>
                    </a:lnTo>
                    <a:lnTo>
                      <a:pt x="529" y="162"/>
                    </a:lnTo>
                    <a:lnTo>
                      <a:pt x="721" y="162"/>
                    </a:lnTo>
                    <a:lnTo>
                      <a:pt x="733" y="126"/>
                    </a:lnTo>
                    <a:lnTo>
                      <a:pt x="546" y="126"/>
                    </a:lnTo>
                    <a:lnTo>
                      <a:pt x="603" y="0"/>
                    </a:lnTo>
                    <a:lnTo>
                      <a:pt x="603" y="0"/>
                    </a:lnTo>
                    <a:lnTo>
                      <a:pt x="1256" y="0"/>
                    </a:lnTo>
                    <a:lnTo>
                      <a:pt x="1256" y="0"/>
                    </a:lnTo>
                    <a:lnTo>
                      <a:pt x="1198" y="126"/>
                    </a:lnTo>
                    <a:lnTo>
                      <a:pt x="958" y="126"/>
                    </a:lnTo>
                    <a:lnTo>
                      <a:pt x="947" y="162"/>
                    </a:lnTo>
                    <a:lnTo>
                      <a:pt x="1182" y="162"/>
                    </a:lnTo>
                    <a:lnTo>
                      <a:pt x="1127" y="282"/>
                    </a:lnTo>
                    <a:lnTo>
                      <a:pt x="1102" y="282"/>
                    </a:lnTo>
                    <a:lnTo>
                      <a:pt x="1090" y="318"/>
                    </a:lnTo>
                    <a:lnTo>
                      <a:pt x="1110" y="318"/>
                    </a:lnTo>
                    <a:lnTo>
                      <a:pt x="652" y="1322"/>
                    </a:lnTo>
                    <a:lnTo>
                      <a:pt x="652" y="1322"/>
                    </a:lnTo>
                    <a:close/>
                    <a:moveTo>
                      <a:pt x="371" y="750"/>
                    </a:moveTo>
                    <a:lnTo>
                      <a:pt x="359" y="786"/>
                    </a:lnTo>
                    <a:lnTo>
                      <a:pt x="606" y="786"/>
                    </a:lnTo>
                    <a:lnTo>
                      <a:pt x="617" y="750"/>
                    </a:lnTo>
                    <a:lnTo>
                      <a:pt x="371" y="750"/>
                    </a:lnTo>
                    <a:close/>
                    <a:moveTo>
                      <a:pt x="291" y="750"/>
                    </a:moveTo>
                    <a:lnTo>
                      <a:pt x="279" y="786"/>
                    </a:lnTo>
                    <a:lnTo>
                      <a:pt x="337" y="786"/>
                    </a:lnTo>
                    <a:lnTo>
                      <a:pt x="349" y="750"/>
                    </a:lnTo>
                    <a:lnTo>
                      <a:pt x="291" y="750"/>
                    </a:lnTo>
                    <a:close/>
                    <a:moveTo>
                      <a:pt x="433" y="438"/>
                    </a:moveTo>
                    <a:lnTo>
                      <a:pt x="421" y="474"/>
                    </a:lnTo>
                    <a:lnTo>
                      <a:pt x="616" y="474"/>
                    </a:lnTo>
                    <a:lnTo>
                      <a:pt x="627" y="438"/>
                    </a:lnTo>
                    <a:lnTo>
                      <a:pt x="433" y="438"/>
                    </a:lnTo>
                    <a:close/>
                    <a:moveTo>
                      <a:pt x="852" y="282"/>
                    </a:moveTo>
                    <a:lnTo>
                      <a:pt x="841" y="318"/>
                    </a:lnTo>
                    <a:lnTo>
                      <a:pt x="1061" y="318"/>
                    </a:lnTo>
                    <a:lnTo>
                      <a:pt x="1073" y="282"/>
                    </a:lnTo>
                    <a:lnTo>
                      <a:pt x="852" y="282"/>
                    </a:lnTo>
                    <a:close/>
                    <a:moveTo>
                      <a:pt x="747" y="282"/>
                    </a:moveTo>
                    <a:lnTo>
                      <a:pt x="735" y="318"/>
                    </a:lnTo>
                    <a:lnTo>
                      <a:pt x="819" y="318"/>
                    </a:lnTo>
                    <a:lnTo>
                      <a:pt x="830" y="282"/>
                    </a:lnTo>
                    <a:lnTo>
                      <a:pt x="747" y="282"/>
                    </a:lnTo>
                    <a:close/>
                    <a:moveTo>
                      <a:pt x="757" y="126"/>
                    </a:moveTo>
                    <a:lnTo>
                      <a:pt x="746" y="162"/>
                    </a:lnTo>
                    <a:lnTo>
                      <a:pt x="918" y="162"/>
                    </a:lnTo>
                    <a:lnTo>
                      <a:pt x="930" y="126"/>
                    </a:lnTo>
                    <a:lnTo>
                      <a:pt x="757" y="126"/>
                    </a:lnTo>
                    <a:close/>
                  </a:path>
                </a:pathLst>
              </a:custGeom>
              <a:solidFill>
                <a:srgbClr val="3044A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2" name="Freeform 195"/>
              <p:cNvSpPr/>
              <p:nvPr/>
            </p:nvSpPr>
            <p:spPr bwMode="auto">
              <a:xfrm>
                <a:off x="8818" y="3533"/>
                <a:ext cx="98" cy="18"/>
              </a:xfrm>
              <a:custGeom>
                <a:avLst/>
                <a:gdLst>
                  <a:gd name="T0" fmla="*/ 92 w 98"/>
                  <a:gd name="T1" fmla="*/ 18 h 18"/>
                  <a:gd name="T2" fmla="*/ 0 w 98"/>
                  <a:gd name="T3" fmla="*/ 18 h 18"/>
                  <a:gd name="T4" fmla="*/ 8 w 98"/>
                  <a:gd name="T5" fmla="*/ 0 h 18"/>
                  <a:gd name="T6" fmla="*/ 98 w 98"/>
                  <a:gd name="T7" fmla="*/ 0 h 18"/>
                  <a:gd name="T8" fmla="*/ 92 w 98"/>
                  <a:gd name="T9" fmla="*/ 18 h 18"/>
                </a:gdLst>
                <a:ahLst/>
                <a:cxnLst>
                  <a:cxn ang="0">
                    <a:pos x="T0" y="T1"/>
                  </a:cxn>
                  <a:cxn ang="0">
                    <a:pos x="T2" y="T3"/>
                  </a:cxn>
                  <a:cxn ang="0">
                    <a:pos x="T4" y="T5"/>
                  </a:cxn>
                  <a:cxn ang="0">
                    <a:pos x="T6" y="T7"/>
                  </a:cxn>
                  <a:cxn ang="0">
                    <a:pos x="T8" y="T9"/>
                  </a:cxn>
                </a:cxnLst>
                <a:rect l="0" t="0" r="r" b="b"/>
                <a:pathLst>
                  <a:path w="98" h="18">
                    <a:moveTo>
                      <a:pt x="92" y="18"/>
                    </a:moveTo>
                    <a:lnTo>
                      <a:pt x="0" y="18"/>
                    </a:lnTo>
                    <a:lnTo>
                      <a:pt x="8" y="0"/>
                    </a:lnTo>
                    <a:lnTo>
                      <a:pt x="98" y="0"/>
                    </a:lnTo>
                    <a:lnTo>
                      <a:pt x="92" y="18"/>
                    </a:lnTo>
                    <a:close/>
                  </a:path>
                </a:pathLst>
              </a:custGeom>
              <a:solidFill>
                <a:srgbClr val="F6F8F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3" name="Freeform 196"/>
              <p:cNvSpPr/>
              <p:nvPr/>
            </p:nvSpPr>
            <p:spPr bwMode="auto">
              <a:xfrm>
                <a:off x="9019" y="3533"/>
                <a:ext cx="120" cy="18"/>
              </a:xfrm>
              <a:custGeom>
                <a:avLst/>
                <a:gdLst>
                  <a:gd name="T0" fmla="*/ 113 w 120"/>
                  <a:gd name="T1" fmla="*/ 18 h 18"/>
                  <a:gd name="T2" fmla="*/ 0 w 120"/>
                  <a:gd name="T3" fmla="*/ 18 h 18"/>
                  <a:gd name="T4" fmla="*/ 5 w 120"/>
                  <a:gd name="T5" fmla="*/ 0 h 18"/>
                  <a:gd name="T6" fmla="*/ 120 w 120"/>
                  <a:gd name="T7" fmla="*/ 0 h 18"/>
                  <a:gd name="T8" fmla="*/ 113 w 120"/>
                  <a:gd name="T9" fmla="*/ 18 h 18"/>
                </a:gdLst>
                <a:ahLst/>
                <a:cxnLst>
                  <a:cxn ang="0">
                    <a:pos x="T0" y="T1"/>
                  </a:cxn>
                  <a:cxn ang="0">
                    <a:pos x="T2" y="T3"/>
                  </a:cxn>
                  <a:cxn ang="0">
                    <a:pos x="T4" y="T5"/>
                  </a:cxn>
                  <a:cxn ang="0">
                    <a:pos x="T6" y="T7"/>
                  </a:cxn>
                  <a:cxn ang="0">
                    <a:pos x="T8" y="T9"/>
                  </a:cxn>
                </a:cxnLst>
                <a:rect l="0" t="0" r="r" b="b"/>
                <a:pathLst>
                  <a:path w="120" h="18">
                    <a:moveTo>
                      <a:pt x="113" y="18"/>
                    </a:moveTo>
                    <a:lnTo>
                      <a:pt x="0" y="18"/>
                    </a:lnTo>
                    <a:lnTo>
                      <a:pt x="5" y="0"/>
                    </a:lnTo>
                    <a:lnTo>
                      <a:pt x="120" y="0"/>
                    </a:lnTo>
                    <a:lnTo>
                      <a:pt x="113" y="18"/>
                    </a:lnTo>
                    <a:close/>
                  </a:path>
                </a:pathLst>
              </a:custGeom>
              <a:solidFill>
                <a:srgbClr val="F2585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4" name="Freeform 197"/>
              <p:cNvSpPr/>
              <p:nvPr/>
            </p:nvSpPr>
            <p:spPr bwMode="auto">
              <a:xfrm>
                <a:off x="8922" y="3533"/>
                <a:ext cx="89" cy="18"/>
              </a:xfrm>
              <a:custGeom>
                <a:avLst/>
                <a:gdLst>
                  <a:gd name="T0" fmla="*/ 83 w 89"/>
                  <a:gd name="T1" fmla="*/ 18 h 18"/>
                  <a:gd name="T2" fmla="*/ 0 w 89"/>
                  <a:gd name="T3" fmla="*/ 18 h 18"/>
                  <a:gd name="T4" fmla="*/ 6 w 89"/>
                  <a:gd name="T5" fmla="*/ 0 h 18"/>
                  <a:gd name="T6" fmla="*/ 89 w 89"/>
                  <a:gd name="T7" fmla="*/ 0 h 18"/>
                  <a:gd name="T8" fmla="*/ 83 w 89"/>
                  <a:gd name="T9" fmla="*/ 18 h 18"/>
                </a:gdLst>
                <a:ahLst/>
                <a:cxnLst>
                  <a:cxn ang="0">
                    <a:pos x="T0" y="T1"/>
                  </a:cxn>
                  <a:cxn ang="0">
                    <a:pos x="T2" y="T3"/>
                  </a:cxn>
                  <a:cxn ang="0">
                    <a:pos x="T4" y="T5"/>
                  </a:cxn>
                  <a:cxn ang="0">
                    <a:pos x="T6" y="T7"/>
                  </a:cxn>
                  <a:cxn ang="0">
                    <a:pos x="T8" y="T9"/>
                  </a:cxn>
                </a:cxnLst>
                <a:rect l="0" t="0" r="r" b="b"/>
                <a:pathLst>
                  <a:path w="89" h="18">
                    <a:moveTo>
                      <a:pt x="83" y="18"/>
                    </a:moveTo>
                    <a:lnTo>
                      <a:pt x="0" y="18"/>
                    </a:lnTo>
                    <a:lnTo>
                      <a:pt x="6" y="0"/>
                    </a:lnTo>
                    <a:lnTo>
                      <a:pt x="89" y="0"/>
                    </a:lnTo>
                    <a:lnTo>
                      <a:pt x="83" y="18"/>
                    </a:lnTo>
                    <a:close/>
                  </a:path>
                </a:pathLst>
              </a:custGeom>
              <a:solidFill>
                <a:srgbClr val="C3C1D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5" name="Freeform 198"/>
              <p:cNvSpPr/>
              <p:nvPr/>
            </p:nvSpPr>
            <p:spPr bwMode="auto">
              <a:xfrm>
                <a:off x="8737" y="3833"/>
                <a:ext cx="123" cy="17"/>
              </a:xfrm>
              <a:custGeom>
                <a:avLst/>
                <a:gdLst>
                  <a:gd name="T0" fmla="*/ 118 w 123"/>
                  <a:gd name="T1" fmla="*/ 17 h 17"/>
                  <a:gd name="T2" fmla="*/ 0 w 123"/>
                  <a:gd name="T3" fmla="*/ 17 h 17"/>
                  <a:gd name="T4" fmla="*/ 5 w 123"/>
                  <a:gd name="T5" fmla="*/ 0 h 17"/>
                  <a:gd name="T6" fmla="*/ 123 w 123"/>
                  <a:gd name="T7" fmla="*/ 0 h 17"/>
                  <a:gd name="T8" fmla="*/ 118 w 123"/>
                  <a:gd name="T9" fmla="*/ 17 h 17"/>
                </a:gdLst>
                <a:ahLst/>
                <a:cxnLst>
                  <a:cxn ang="0">
                    <a:pos x="T0" y="T1"/>
                  </a:cxn>
                  <a:cxn ang="0">
                    <a:pos x="T2" y="T3"/>
                  </a:cxn>
                  <a:cxn ang="0">
                    <a:pos x="T4" y="T5"/>
                  </a:cxn>
                  <a:cxn ang="0">
                    <a:pos x="T6" y="T7"/>
                  </a:cxn>
                  <a:cxn ang="0">
                    <a:pos x="T8" y="T9"/>
                  </a:cxn>
                </a:cxnLst>
                <a:rect l="0" t="0" r="r" b="b"/>
                <a:pathLst>
                  <a:path w="123" h="17">
                    <a:moveTo>
                      <a:pt x="118" y="17"/>
                    </a:moveTo>
                    <a:lnTo>
                      <a:pt x="0" y="17"/>
                    </a:lnTo>
                    <a:lnTo>
                      <a:pt x="5" y="0"/>
                    </a:lnTo>
                    <a:lnTo>
                      <a:pt x="123" y="0"/>
                    </a:lnTo>
                    <a:lnTo>
                      <a:pt x="118" y="17"/>
                    </a:lnTo>
                    <a:close/>
                  </a:path>
                </a:pathLst>
              </a:custGeom>
              <a:solidFill>
                <a:srgbClr val="ECECF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6" name="Freeform 199"/>
              <p:cNvSpPr/>
              <p:nvPr/>
            </p:nvSpPr>
            <p:spPr bwMode="auto">
              <a:xfrm>
                <a:off x="8682" y="3833"/>
                <a:ext cx="8" cy="17"/>
              </a:xfrm>
              <a:custGeom>
                <a:avLst/>
                <a:gdLst>
                  <a:gd name="T0" fmla="*/ 2 w 8"/>
                  <a:gd name="T1" fmla="*/ 17 h 17"/>
                  <a:gd name="T2" fmla="*/ 0 w 8"/>
                  <a:gd name="T3" fmla="*/ 17 h 17"/>
                  <a:gd name="T4" fmla="*/ 8 w 8"/>
                  <a:gd name="T5" fmla="*/ 0 h 17"/>
                  <a:gd name="T6" fmla="*/ 8 w 8"/>
                  <a:gd name="T7" fmla="*/ 0 h 17"/>
                  <a:gd name="T8" fmla="*/ 2 w 8"/>
                  <a:gd name="T9" fmla="*/ 17 h 17"/>
                </a:gdLst>
                <a:ahLst/>
                <a:cxnLst>
                  <a:cxn ang="0">
                    <a:pos x="T0" y="T1"/>
                  </a:cxn>
                  <a:cxn ang="0">
                    <a:pos x="T2" y="T3"/>
                  </a:cxn>
                  <a:cxn ang="0">
                    <a:pos x="T4" y="T5"/>
                  </a:cxn>
                  <a:cxn ang="0">
                    <a:pos x="T6" y="T7"/>
                  </a:cxn>
                  <a:cxn ang="0">
                    <a:pos x="T8" y="T9"/>
                  </a:cxn>
                </a:cxnLst>
                <a:rect l="0" t="0" r="r" b="b"/>
                <a:pathLst>
                  <a:path w="8" h="17">
                    <a:moveTo>
                      <a:pt x="2" y="17"/>
                    </a:moveTo>
                    <a:lnTo>
                      <a:pt x="0" y="17"/>
                    </a:lnTo>
                    <a:lnTo>
                      <a:pt x="8" y="0"/>
                    </a:lnTo>
                    <a:lnTo>
                      <a:pt x="8" y="0"/>
                    </a:lnTo>
                    <a:lnTo>
                      <a:pt x="2" y="17"/>
                    </a:lnTo>
                    <a:close/>
                  </a:path>
                </a:pathLst>
              </a:custGeom>
              <a:solidFill>
                <a:srgbClr val="FBDA49"/>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7" name="Freeform 200"/>
              <p:cNvSpPr/>
              <p:nvPr/>
            </p:nvSpPr>
            <p:spPr bwMode="auto">
              <a:xfrm>
                <a:off x="8698" y="3833"/>
                <a:ext cx="34" cy="17"/>
              </a:xfrm>
              <a:custGeom>
                <a:avLst/>
                <a:gdLst>
                  <a:gd name="T0" fmla="*/ 28 w 34"/>
                  <a:gd name="T1" fmla="*/ 17 h 17"/>
                  <a:gd name="T2" fmla="*/ 0 w 34"/>
                  <a:gd name="T3" fmla="*/ 17 h 17"/>
                  <a:gd name="T4" fmla="*/ 6 w 34"/>
                  <a:gd name="T5" fmla="*/ 0 h 17"/>
                  <a:gd name="T6" fmla="*/ 34 w 34"/>
                  <a:gd name="T7" fmla="*/ 0 h 17"/>
                  <a:gd name="T8" fmla="*/ 28 w 34"/>
                  <a:gd name="T9" fmla="*/ 17 h 17"/>
                </a:gdLst>
                <a:ahLst/>
                <a:cxnLst>
                  <a:cxn ang="0">
                    <a:pos x="T0" y="T1"/>
                  </a:cxn>
                  <a:cxn ang="0">
                    <a:pos x="T2" y="T3"/>
                  </a:cxn>
                  <a:cxn ang="0">
                    <a:pos x="T4" y="T5"/>
                  </a:cxn>
                  <a:cxn ang="0">
                    <a:pos x="T6" y="T7"/>
                  </a:cxn>
                  <a:cxn ang="0">
                    <a:pos x="T8" y="T9"/>
                  </a:cxn>
                </a:cxnLst>
                <a:rect l="0" t="0" r="r" b="b"/>
                <a:pathLst>
                  <a:path w="34" h="17">
                    <a:moveTo>
                      <a:pt x="28" y="17"/>
                    </a:moveTo>
                    <a:lnTo>
                      <a:pt x="0" y="17"/>
                    </a:lnTo>
                    <a:lnTo>
                      <a:pt x="6" y="0"/>
                    </a:lnTo>
                    <a:lnTo>
                      <a:pt x="34" y="0"/>
                    </a:lnTo>
                    <a:lnTo>
                      <a:pt x="28" y="17"/>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8" name="Freeform 201"/>
              <p:cNvSpPr/>
              <p:nvPr/>
            </p:nvSpPr>
            <p:spPr bwMode="auto">
              <a:xfrm>
                <a:off x="8917" y="3608"/>
                <a:ext cx="46" cy="18"/>
              </a:xfrm>
              <a:custGeom>
                <a:avLst/>
                <a:gdLst>
                  <a:gd name="T0" fmla="*/ 40 w 46"/>
                  <a:gd name="T1" fmla="*/ 18 h 18"/>
                  <a:gd name="T2" fmla="*/ 0 w 46"/>
                  <a:gd name="T3" fmla="*/ 18 h 18"/>
                  <a:gd name="T4" fmla="*/ 6 w 46"/>
                  <a:gd name="T5" fmla="*/ 0 h 18"/>
                  <a:gd name="T6" fmla="*/ 46 w 46"/>
                  <a:gd name="T7" fmla="*/ 0 h 18"/>
                  <a:gd name="T8" fmla="*/ 40 w 46"/>
                  <a:gd name="T9" fmla="*/ 18 h 18"/>
                </a:gdLst>
                <a:ahLst/>
                <a:cxnLst>
                  <a:cxn ang="0">
                    <a:pos x="T0" y="T1"/>
                  </a:cxn>
                  <a:cxn ang="0">
                    <a:pos x="T2" y="T3"/>
                  </a:cxn>
                  <a:cxn ang="0">
                    <a:pos x="T4" y="T5"/>
                  </a:cxn>
                  <a:cxn ang="0">
                    <a:pos x="T6" y="T7"/>
                  </a:cxn>
                  <a:cxn ang="0">
                    <a:pos x="T8" y="T9"/>
                  </a:cxn>
                </a:cxnLst>
                <a:rect l="0" t="0" r="r" b="b"/>
                <a:pathLst>
                  <a:path w="46" h="18">
                    <a:moveTo>
                      <a:pt x="40" y="18"/>
                    </a:moveTo>
                    <a:lnTo>
                      <a:pt x="0" y="18"/>
                    </a:lnTo>
                    <a:lnTo>
                      <a:pt x="6" y="0"/>
                    </a:lnTo>
                    <a:lnTo>
                      <a:pt x="46" y="0"/>
                    </a:lnTo>
                    <a:lnTo>
                      <a:pt x="40" y="18"/>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9" name="Freeform 202"/>
              <p:cNvSpPr/>
              <p:nvPr/>
            </p:nvSpPr>
            <p:spPr bwMode="auto">
              <a:xfrm>
                <a:off x="9088" y="3608"/>
                <a:ext cx="17" cy="18"/>
              </a:xfrm>
              <a:custGeom>
                <a:avLst/>
                <a:gdLst>
                  <a:gd name="T0" fmla="*/ 9 w 17"/>
                  <a:gd name="T1" fmla="*/ 18 h 18"/>
                  <a:gd name="T2" fmla="*/ 0 w 17"/>
                  <a:gd name="T3" fmla="*/ 18 h 18"/>
                  <a:gd name="T4" fmla="*/ 5 w 17"/>
                  <a:gd name="T5" fmla="*/ 0 h 18"/>
                  <a:gd name="T6" fmla="*/ 17 w 17"/>
                  <a:gd name="T7" fmla="*/ 0 h 18"/>
                  <a:gd name="T8" fmla="*/ 9 w 17"/>
                  <a:gd name="T9" fmla="*/ 18 h 18"/>
                </a:gdLst>
                <a:ahLst/>
                <a:cxnLst>
                  <a:cxn ang="0">
                    <a:pos x="T0" y="T1"/>
                  </a:cxn>
                  <a:cxn ang="0">
                    <a:pos x="T2" y="T3"/>
                  </a:cxn>
                  <a:cxn ang="0">
                    <a:pos x="T4" y="T5"/>
                  </a:cxn>
                  <a:cxn ang="0">
                    <a:pos x="T6" y="T7"/>
                  </a:cxn>
                  <a:cxn ang="0">
                    <a:pos x="T8" y="T9"/>
                  </a:cxn>
                </a:cxnLst>
                <a:rect l="0" t="0" r="r" b="b"/>
                <a:pathLst>
                  <a:path w="17" h="18">
                    <a:moveTo>
                      <a:pt x="9" y="18"/>
                    </a:moveTo>
                    <a:lnTo>
                      <a:pt x="0" y="18"/>
                    </a:lnTo>
                    <a:lnTo>
                      <a:pt x="5" y="0"/>
                    </a:lnTo>
                    <a:lnTo>
                      <a:pt x="17" y="0"/>
                    </a:lnTo>
                    <a:lnTo>
                      <a:pt x="9" y="18"/>
                    </a:lnTo>
                    <a:close/>
                  </a:path>
                </a:pathLst>
              </a:custGeom>
              <a:solidFill>
                <a:srgbClr val="F2585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80" name="Freeform 203"/>
              <p:cNvSpPr/>
              <p:nvPr/>
            </p:nvSpPr>
            <p:spPr bwMode="auto">
              <a:xfrm>
                <a:off x="8968" y="3608"/>
                <a:ext cx="111" cy="18"/>
              </a:xfrm>
              <a:custGeom>
                <a:avLst/>
                <a:gdLst>
                  <a:gd name="T0" fmla="*/ 106 w 111"/>
                  <a:gd name="T1" fmla="*/ 18 h 18"/>
                  <a:gd name="T2" fmla="*/ 0 w 111"/>
                  <a:gd name="T3" fmla="*/ 18 h 18"/>
                  <a:gd name="T4" fmla="*/ 5 w 111"/>
                  <a:gd name="T5" fmla="*/ 0 h 18"/>
                  <a:gd name="T6" fmla="*/ 111 w 111"/>
                  <a:gd name="T7" fmla="*/ 0 h 18"/>
                  <a:gd name="T8" fmla="*/ 106 w 111"/>
                  <a:gd name="T9" fmla="*/ 18 h 18"/>
                </a:gdLst>
                <a:ahLst/>
                <a:cxnLst>
                  <a:cxn ang="0">
                    <a:pos x="T0" y="T1"/>
                  </a:cxn>
                  <a:cxn ang="0">
                    <a:pos x="T2" y="T3"/>
                  </a:cxn>
                  <a:cxn ang="0">
                    <a:pos x="T4" y="T5"/>
                  </a:cxn>
                  <a:cxn ang="0">
                    <a:pos x="T6" y="T7"/>
                  </a:cxn>
                  <a:cxn ang="0">
                    <a:pos x="T8" y="T9"/>
                  </a:cxn>
                </a:cxnLst>
                <a:rect l="0" t="0" r="r" b="b"/>
                <a:pathLst>
                  <a:path w="111" h="18">
                    <a:moveTo>
                      <a:pt x="106" y="18"/>
                    </a:moveTo>
                    <a:lnTo>
                      <a:pt x="0" y="18"/>
                    </a:lnTo>
                    <a:lnTo>
                      <a:pt x="5" y="0"/>
                    </a:lnTo>
                    <a:lnTo>
                      <a:pt x="111" y="0"/>
                    </a:lnTo>
                    <a:lnTo>
                      <a:pt x="106" y="18"/>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81" name="Freeform 204"/>
              <p:cNvSpPr/>
              <p:nvPr/>
            </p:nvSpPr>
            <p:spPr bwMode="auto">
              <a:xfrm>
                <a:off x="8784" y="3608"/>
                <a:ext cx="125" cy="18"/>
              </a:xfrm>
              <a:custGeom>
                <a:avLst/>
                <a:gdLst>
                  <a:gd name="T0" fmla="*/ 119 w 125"/>
                  <a:gd name="T1" fmla="*/ 18 h 18"/>
                  <a:gd name="T2" fmla="*/ 0 w 125"/>
                  <a:gd name="T3" fmla="*/ 18 h 18"/>
                  <a:gd name="T4" fmla="*/ 8 w 125"/>
                  <a:gd name="T5" fmla="*/ 0 h 18"/>
                  <a:gd name="T6" fmla="*/ 125 w 125"/>
                  <a:gd name="T7" fmla="*/ 0 h 18"/>
                  <a:gd name="T8" fmla="*/ 119 w 125"/>
                  <a:gd name="T9" fmla="*/ 18 h 18"/>
                </a:gdLst>
                <a:ahLst/>
                <a:cxnLst>
                  <a:cxn ang="0">
                    <a:pos x="T0" y="T1"/>
                  </a:cxn>
                  <a:cxn ang="0">
                    <a:pos x="T2" y="T3"/>
                  </a:cxn>
                  <a:cxn ang="0">
                    <a:pos x="T4" y="T5"/>
                  </a:cxn>
                  <a:cxn ang="0">
                    <a:pos x="T6" y="T7"/>
                  </a:cxn>
                  <a:cxn ang="0">
                    <a:pos x="T8" y="T9"/>
                  </a:cxn>
                </a:cxnLst>
                <a:rect l="0" t="0" r="r" b="b"/>
                <a:pathLst>
                  <a:path w="125" h="18">
                    <a:moveTo>
                      <a:pt x="119" y="18"/>
                    </a:moveTo>
                    <a:lnTo>
                      <a:pt x="0" y="18"/>
                    </a:lnTo>
                    <a:lnTo>
                      <a:pt x="8" y="0"/>
                    </a:lnTo>
                    <a:lnTo>
                      <a:pt x="125" y="0"/>
                    </a:lnTo>
                    <a:lnTo>
                      <a:pt x="119" y="18"/>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grpSp>
        <p:sp>
          <p:nvSpPr>
            <p:cNvPr id="8" name="Freeform 206"/>
            <p:cNvSpPr/>
            <p:nvPr/>
          </p:nvSpPr>
          <p:spPr bwMode="auto">
            <a:xfrm>
              <a:off x="13619163" y="6440488"/>
              <a:ext cx="23813" cy="28575"/>
            </a:xfrm>
            <a:custGeom>
              <a:avLst/>
              <a:gdLst>
                <a:gd name="T0" fmla="*/ 10 w 15"/>
                <a:gd name="T1" fmla="*/ 18 h 18"/>
                <a:gd name="T2" fmla="*/ 0 w 15"/>
                <a:gd name="T3" fmla="*/ 18 h 18"/>
                <a:gd name="T4" fmla="*/ 8 w 15"/>
                <a:gd name="T5" fmla="*/ 0 h 18"/>
                <a:gd name="T6" fmla="*/ 15 w 15"/>
                <a:gd name="T7" fmla="*/ 0 h 18"/>
                <a:gd name="T8" fmla="*/ 10 w 15"/>
                <a:gd name="T9" fmla="*/ 18 h 18"/>
              </a:gdLst>
              <a:ahLst/>
              <a:cxnLst>
                <a:cxn ang="0">
                  <a:pos x="T0" y="T1"/>
                </a:cxn>
                <a:cxn ang="0">
                  <a:pos x="T2" y="T3"/>
                </a:cxn>
                <a:cxn ang="0">
                  <a:pos x="T4" y="T5"/>
                </a:cxn>
                <a:cxn ang="0">
                  <a:pos x="T6" y="T7"/>
                </a:cxn>
                <a:cxn ang="0">
                  <a:pos x="T8" y="T9"/>
                </a:cxn>
              </a:cxnLst>
              <a:rect l="0" t="0" r="r" b="b"/>
              <a:pathLst>
                <a:path w="15" h="18">
                  <a:moveTo>
                    <a:pt x="10" y="18"/>
                  </a:moveTo>
                  <a:lnTo>
                    <a:pt x="0" y="18"/>
                  </a:lnTo>
                  <a:lnTo>
                    <a:pt x="8" y="0"/>
                  </a:lnTo>
                  <a:lnTo>
                    <a:pt x="15" y="0"/>
                  </a:lnTo>
                  <a:lnTo>
                    <a:pt x="10" y="18"/>
                  </a:lnTo>
                  <a:close/>
                </a:path>
              </a:pathLst>
            </a:custGeom>
            <a:solidFill>
              <a:srgbClr val="424CA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9" name="Freeform 207"/>
            <p:cNvSpPr/>
            <p:nvPr/>
          </p:nvSpPr>
          <p:spPr bwMode="auto">
            <a:xfrm>
              <a:off x="13916025" y="5846763"/>
              <a:ext cx="157163" cy="28575"/>
            </a:xfrm>
            <a:custGeom>
              <a:avLst/>
              <a:gdLst>
                <a:gd name="T0" fmla="*/ 94 w 99"/>
                <a:gd name="T1" fmla="*/ 18 h 18"/>
                <a:gd name="T2" fmla="*/ 0 w 99"/>
                <a:gd name="T3" fmla="*/ 18 h 18"/>
                <a:gd name="T4" fmla="*/ 6 w 99"/>
                <a:gd name="T5" fmla="*/ 0 h 18"/>
                <a:gd name="T6" fmla="*/ 99 w 99"/>
                <a:gd name="T7" fmla="*/ 0 h 18"/>
                <a:gd name="T8" fmla="*/ 94 w 99"/>
                <a:gd name="T9" fmla="*/ 18 h 18"/>
              </a:gdLst>
              <a:ahLst/>
              <a:cxnLst>
                <a:cxn ang="0">
                  <a:pos x="T0" y="T1"/>
                </a:cxn>
                <a:cxn ang="0">
                  <a:pos x="T2" y="T3"/>
                </a:cxn>
                <a:cxn ang="0">
                  <a:pos x="T4" y="T5"/>
                </a:cxn>
                <a:cxn ang="0">
                  <a:pos x="T6" y="T7"/>
                </a:cxn>
                <a:cxn ang="0">
                  <a:pos x="T8" y="T9"/>
                </a:cxn>
              </a:cxnLst>
              <a:rect l="0" t="0" r="r" b="b"/>
              <a:pathLst>
                <a:path w="99" h="18">
                  <a:moveTo>
                    <a:pt x="94" y="18"/>
                  </a:moveTo>
                  <a:lnTo>
                    <a:pt x="0" y="18"/>
                  </a:lnTo>
                  <a:lnTo>
                    <a:pt x="6" y="0"/>
                  </a:lnTo>
                  <a:lnTo>
                    <a:pt x="99" y="0"/>
                  </a:lnTo>
                  <a:lnTo>
                    <a:pt x="94" y="18"/>
                  </a:lnTo>
                  <a:close/>
                </a:path>
              </a:pathLst>
            </a:custGeom>
            <a:solidFill>
              <a:srgbClr val="ECECF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0" name="Freeform 208"/>
            <p:cNvSpPr/>
            <p:nvPr/>
          </p:nvSpPr>
          <p:spPr bwMode="auto">
            <a:xfrm>
              <a:off x="13836650" y="5965825"/>
              <a:ext cx="63500" cy="26988"/>
            </a:xfrm>
            <a:custGeom>
              <a:avLst/>
              <a:gdLst>
                <a:gd name="T0" fmla="*/ 35 w 40"/>
                <a:gd name="T1" fmla="*/ 17 h 17"/>
                <a:gd name="T2" fmla="*/ 0 w 40"/>
                <a:gd name="T3" fmla="*/ 17 h 17"/>
                <a:gd name="T4" fmla="*/ 8 w 40"/>
                <a:gd name="T5" fmla="*/ 0 h 17"/>
                <a:gd name="T6" fmla="*/ 40 w 40"/>
                <a:gd name="T7" fmla="*/ 0 h 17"/>
                <a:gd name="T8" fmla="*/ 35 w 40"/>
                <a:gd name="T9" fmla="*/ 17 h 17"/>
              </a:gdLst>
              <a:ahLst/>
              <a:cxnLst>
                <a:cxn ang="0">
                  <a:pos x="T0" y="T1"/>
                </a:cxn>
                <a:cxn ang="0">
                  <a:pos x="T2" y="T3"/>
                </a:cxn>
                <a:cxn ang="0">
                  <a:pos x="T4" y="T5"/>
                </a:cxn>
                <a:cxn ang="0">
                  <a:pos x="T6" y="T7"/>
                </a:cxn>
                <a:cxn ang="0">
                  <a:pos x="T8" y="T9"/>
                </a:cxn>
              </a:cxnLst>
              <a:rect l="0" t="0" r="r" b="b"/>
              <a:pathLst>
                <a:path w="40" h="17">
                  <a:moveTo>
                    <a:pt x="35" y="17"/>
                  </a:moveTo>
                  <a:lnTo>
                    <a:pt x="0" y="17"/>
                  </a:lnTo>
                  <a:lnTo>
                    <a:pt x="8" y="0"/>
                  </a:lnTo>
                  <a:lnTo>
                    <a:pt x="40" y="0"/>
                  </a:lnTo>
                  <a:lnTo>
                    <a:pt x="35" y="17"/>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 name="Freeform 209"/>
            <p:cNvSpPr/>
            <p:nvPr/>
          </p:nvSpPr>
          <p:spPr bwMode="auto">
            <a:xfrm>
              <a:off x="13547725" y="6521450"/>
              <a:ext cx="544513" cy="103188"/>
            </a:xfrm>
            <a:custGeom>
              <a:avLst/>
              <a:gdLst>
                <a:gd name="T0" fmla="*/ 314 w 343"/>
                <a:gd name="T1" fmla="*/ 65 h 65"/>
                <a:gd name="T2" fmla="*/ 0 w 343"/>
                <a:gd name="T3" fmla="*/ 65 h 65"/>
                <a:gd name="T4" fmla="*/ 30 w 343"/>
                <a:gd name="T5" fmla="*/ 0 h 65"/>
                <a:gd name="T6" fmla="*/ 343 w 343"/>
                <a:gd name="T7" fmla="*/ 0 h 65"/>
                <a:gd name="T8" fmla="*/ 314 w 343"/>
                <a:gd name="T9" fmla="*/ 65 h 65"/>
              </a:gdLst>
              <a:ahLst/>
              <a:cxnLst>
                <a:cxn ang="0">
                  <a:pos x="T0" y="T1"/>
                </a:cxn>
                <a:cxn ang="0">
                  <a:pos x="T2" y="T3"/>
                </a:cxn>
                <a:cxn ang="0">
                  <a:pos x="T4" y="T5"/>
                </a:cxn>
                <a:cxn ang="0">
                  <a:pos x="T6" y="T7"/>
                </a:cxn>
                <a:cxn ang="0">
                  <a:pos x="T8" y="T9"/>
                </a:cxn>
              </a:cxnLst>
              <a:rect l="0" t="0" r="r" b="b"/>
              <a:pathLst>
                <a:path w="343" h="65">
                  <a:moveTo>
                    <a:pt x="314" y="65"/>
                  </a:moveTo>
                  <a:lnTo>
                    <a:pt x="0" y="65"/>
                  </a:lnTo>
                  <a:lnTo>
                    <a:pt x="30" y="0"/>
                  </a:lnTo>
                  <a:lnTo>
                    <a:pt x="343" y="0"/>
                  </a:lnTo>
                  <a:lnTo>
                    <a:pt x="314" y="65"/>
                  </a:lnTo>
                  <a:close/>
                </a:path>
              </a:pathLst>
            </a:custGeom>
            <a:solidFill>
              <a:srgbClr val="C3C1D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 name="Freeform 210"/>
            <p:cNvSpPr>
              <a:spLocks noEditPoints="1"/>
            </p:cNvSpPr>
            <p:nvPr/>
          </p:nvSpPr>
          <p:spPr bwMode="auto">
            <a:xfrm>
              <a:off x="11701463" y="4514850"/>
              <a:ext cx="1416050" cy="1497013"/>
            </a:xfrm>
            <a:custGeom>
              <a:avLst/>
              <a:gdLst>
                <a:gd name="T0" fmla="*/ 0 w 1857"/>
                <a:gd name="T1" fmla="*/ 1965 h 1965"/>
                <a:gd name="T2" fmla="*/ 625 w 1857"/>
                <a:gd name="T3" fmla="*/ 1398 h 1965"/>
                <a:gd name="T4" fmla="*/ 276 w 1857"/>
                <a:gd name="T5" fmla="*/ 1360 h 1965"/>
                <a:gd name="T6" fmla="*/ 553 w 1857"/>
                <a:gd name="T7" fmla="*/ 1238 h 1965"/>
                <a:gd name="T8" fmla="*/ 349 w 1857"/>
                <a:gd name="T9" fmla="*/ 1200 h 1965"/>
                <a:gd name="T10" fmla="*/ 625 w 1857"/>
                <a:gd name="T11" fmla="*/ 1077 h 1965"/>
                <a:gd name="T12" fmla="*/ 422 w 1857"/>
                <a:gd name="T13" fmla="*/ 1040 h 1965"/>
                <a:gd name="T14" fmla="*/ 723 w 1857"/>
                <a:gd name="T15" fmla="*/ 917 h 1965"/>
                <a:gd name="T16" fmla="*/ 496 w 1857"/>
                <a:gd name="T17" fmla="*/ 880 h 1965"/>
                <a:gd name="T18" fmla="*/ 625 w 1857"/>
                <a:gd name="T19" fmla="*/ 757 h 1965"/>
                <a:gd name="T20" fmla="*/ 569 w 1857"/>
                <a:gd name="T21" fmla="*/ 720 h 1965"/>
                <a:gd name="T22" fmla="*/ 625 w 1857"/>
                <a:gd name="T23" fmla="*/ 597 h 1965"/>
                <a:gd name="T24" fmla="*/ 698 w 1857"/>
                <a:gd name="T25" fmla="*/ 437 h 1965"/>
                <a:gd name="T26" fmla="*/ 859 w 1857"/>
                <a:gd name="T27" fmla="*/ 400 h 1965"/>
                <a:gd name="T28" fmla="*/ 771 w 1857"/>
                <a:gd name="T29" fmla="*/ 277 h 1965"/>
                <a:gd name="T30" fmla="*/ 964 w 1857"/>
                <a:gd name="T31" fmla="*/ 240 h 1965"/>
                <a:gd name="T32" fmla="*/ 897 w 1857"/>
                <a:gd name="T33" fmla="*/ 0 h 1965"/>
                <a:gd name="T34" fmla="*/ 1674 w 1857"/>
                <a:gd name="T35" fmla="*/ 400 h 1965"/>
                <a:gd name="T36" fmla="*/ 1425 w 1857"/>
                <a:gd name="T37" fmla="*/ 437 h 1965"/>
                <a:gd name="T38" fmla="*/ 1455 w 1857"/>
                <a:gd name="T39" fmla="*/ 880 h 1965"/>
                <a:gd name="T40" fmla="*/ 1193 w 1857"/>
                <a:gd name="T41" fmla="*/ 917 h 1965"/>
                <a:gd name="T42" fmla="*/ 1309 w 1857"/>
                <a:gd name="T43" fmla="*/ 1200 h 1965"/>
                <a:gd name="T44" fmla="*/ 1023 w 1857"/>
                <a:gd name="T45" fmla="*/ 1238 h 1965"/>
                <a:gd name="T46" fmla="*/ 1236 w 1857"/>
                <a:gd name="T47" fmla="*/ 1360 h 1965"/>
                <a:gd name="T48" fmla="*/ 904 w 1857"/>
                <a:gd name="T49" fmla="*/ 1398 h 1965"/>
                <a:gd name="T50" fmla="*/ 959 w 1857"/>
                <a:gd name="T51" fmla="*/ 1965 h 1965"/>
                <a:gd name="T52" fmla="*/ 684 w 1857"/>
                <a:gd name="T53" fmla="*/ 1398 h 1965"/>
                <a:gd name="T54" fmla="*/ 859 w 1857"/>
                <a:gd name="T55" fmla="*/ 1360 h 1965"/>
                <a:gd name="T56" fmla="*/ 604 w 1857"/>
                <a:gd name="T57" fmla="*/ 1200 h 1965"/>
                <a:gd name="T58" fmla="*/ 964 w 1857"/>
                <a:gd name="T59" fmla="*/ 1238 h 1965"/>
                <a:gd name="T60" fmla="*/ 604 w 1857"/>
                <a:gd name="T61" fmla="*/ 1200 h 1965"/>
                <a:gd name="T62" fmla="*/ 904 w 1857"/>
                <a:gd name="T63" fmla="*/ 1077 h 1965"/>
                <a:gd name="T64" fmla="*/ 1365 w 1857"/>
                <a:gd name="T65" fmla="*/ 1040 h 1965"/>
                <a:gd name="T66" fmla="*/ 684 w 1857"/>
                <a:gd name="T67" fmla="*/ 1040 h 1965"/>
                <a:gd name="T68" fmla="*/ 859 w 1857"/>
                <a:gd name="T69" fmla="*/ 1077 h 1965"/>
                <a:gd name="T70" fmla="*/ 684 w 1857"/>
                <a:gd name="T71" fmla="*/ 1040 h 1965"/>
                <a:gd name="T72" fmla="*/ 783 w 1857"/>
                <a:gd name="T73" fmla="*/ 917 h 1965"/>
                <a:gd name="T74" fmla="*/ 1142 w 1857"/>
                <a:gd name="T75" fmla="*/ 880 h 1965"/>
                <a:gd name="T76" fmla="*/ 904 w 1857"/>
                <a:gd name="T77" fmla="*/ 400 h 1965"/>
                <a:gd name="T78" fmla="*/ 1365 w 1857"/>
                <a:gd name="T79" fmla="*/ 437 h 1965"/>
                <a:gd name="T80" fmla="*/ 904 w 1857"/>
                <a:gd name="T81" fmla="*/ 400 h 1965"/>
                <a:gd name="T82" fmla="*/ 1582 w 1857"/>
                <a:gd name="T83" fmla="*/ 277 h 1965"/>
                <a:gd name="T84" fmla="*/ 1703 w 1857"/>
                <a:gd name="T85" fmla="*/ 240 h 1965"/>
                <a:gd name="T86" fmla="*/ 1023 w 1857"/>
                <a:gd name="T87" fmla="*/ 240 h 1965"/>
                <a:gd name="T88" fmla="*/ 1536 w 1857"/>
                <a:gd name="T89" fmla="*/ 277 h 1965"/>
                <a:gd name="T90" fmla="*/ 1023 w 1857"/>
                <a:gd name="T91" fmla="*/ 240 h 1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57" h="1965">
                  <a:moveTo>
                    <a:pt x="959" y="1965"/>
                  </a:moveTo>
                  <a:lnTo>
                    <a:pt x="0" y="1965"/>
                  </a:lnTo>
                  <a:lnTo>
                    <a:pt x="259" y="1398"/>
                  </a:lnTo>
                  <a:lnTo>
                    <a:pt x="625" y="1398"/>
                  </a:lnTo>
                  <a:lnTo>
                    <a:pt x="625" y="1360"/>
                  </a:lnTo>
                  <a:lnTo>
                    <a:pt x="276" y="1360"/>
                  </a:lnTo>
                  <a:lnTo>
                    <a:pt x="332" y="1238"/>
                  </a:lnTo>
                  <a:lnTo>
                    <a:pt x="553" y="1238"/>
                  </a:lnTo>
                  <a:lnTo>
                    <a:pt x="553" y="1200"/>
                  </a:lnTo>
                  <a:lnTo>
                    <a:pt x="349" y="1200"/>
                  </a:lnTo>
                  <a:lnTo>
                    <a:pt x="405" y="1077"/>
                  </a:lnTo>
                  <a:lnTo>
                    <a:pt x="625" y="1077"/>
                  </a:lnTo>
                  <a:lnTo>
                    <a:pt x="625" y="1040"/>
                  </a:lnTo>
                  <a:lnTo>
                    <a:pt x="422" y="1040"/>
                  </a:lnTo>
                  <a:lnTo>
                    <a:pt x="478" y="917"/>
                  </a:lnTo>
                  <a:lnTo>
                    <a:pt x="723" y="917"/>
                  </a:lnTo>
                  <a:lnTo>
                    <a:pt x="723" y="880"/>
                  </a:lnTo>
                  <a:lnTo>
                    <a:pt x="496" y="880"/>
                  </a:lnTo>
                  <a:lnTo>
                    <a:pt x="552" y="757"/>
                  </a:lnTo>
                  <a:lnTo>
                    <a:pt x="625" y="757"/>
                  </a:lnTo>
                  <a:lnTo>
                    <a:pt x="625" y="720"/>
                  </a:lnTo>
                  <a:lnTo>
                    <a:pt x="569" y="720"/>
                  </a:lnTo>
                  <a:lnTo>
                    <a:pt x="625" y="597"/>
                  </a:lnTo>
                  <a:lnTo>
                    <a:pt x="625" y="597"/>
                  </a:lnTo>
                  <a:lnTo>
                    <a:pt x="625" y="597"/>
                  </a:lnTo>
                  <a:lnTo>
                    <a:pt x="698" y="437"/>
                  </a:lnTo>
                  <a:lnTo>
                    <a:pt x="859" y="437"/>
                  </a:lnTo>
                  <a:lnTo>
                    <a:pt x="859" y="400"/>
                  </a:lnTo>
                  <a:lnTo>
                    <a:pt x="715" y="400"/>
                  </a:lnTo>
                  <a:lnTo>
                    <a:pt x="771" y="277"/>
                  </a:lnTo>
                  <a:lnTo>
                    <a:pt x="964" y="277"/>
                  </a:lnTo>
                  <a:lnTo>
                    <a:pt x="964" y="240"/>
                  </a:lnTo>
                  <a:lnTo>
                    <a:pt x="788" y="240"/>
                  </a:lnTo>
                  <a:lnTo>
                    <a:pt x="897" y="0"/>
                  </a:lnTo>
                  <a:lnTo>
                    <a:pt x="1857" y="0"/>
                  </a:lnTo>
                  <a:lnTo>
                    <a:pt x="1674" y="400"/>
                  </a:lnTo>
                  <a:lnTo>
                    <a:pt x="1425" y="400"/>
                  </a:lnTo>
                  <a:lnTo>
                    <a:pt x="1425" y="437"/>
                  </a:lnTo>
                  <a:lnTo>
                    <a:pt x="1657" y="437"/>
                  </a:lnTo>
                  <a:lnTo>
                    <a:pt x="1455" y="880"/>
                  </a:lnTo>
                  <a:lnTo>
                    <a:pt x="1193" y="880"/>
                  </a:lnTo>
                  <a:lnTo>
                    <a:pt x="1193" y="917"/>
                  </a:lnTo>
                  <a:lnTo>
                    <a:pt x="1438" y="917"/>
                  </a:lnTo>
                  <a:lnTo>
                    <a:pt x="1309" y="1200"/>
                  </a:lnTo>
                  <a:lnTo>
                    <a:pt x="1023" y="1200"/>
                  </a:lnTo>
                  <a:lnTo>
                    <a:pt x="1023" y="1238"/>
                  </a:lnTo>
                  <a:lnTo>
                    <a:pt x="1292" y="1238"/>
                  </a:lnTo>
                  <a:lnTo>
                    <a:pt x="1236" y="1360"/>
                  </a:lnTo>
                  <a:lnTo>
                    <a:pt x="904" y="1360"/>
                  </a:lnTo>
                  <a:lnTo>
                    <a:pt x="904" y="1398"/>
                  </a:lnTo>
                  <a:lnTo>
                    <a:pt x="1218" y="1398"/>
                  </a:lnTo>
                  <a:lnTo>
                    <a:pt x="959" y="1965"/>
                  </a:lnTo>
                  <a:close/>
                  <a:moveTo>
                    <a:pt x="684" y="1360"/>
                  </a:moveTo>
                  <a:lnTo>
                    <a:pt x="684" y="1398"/>
                  </a:lnTo>
                  <a:lnTo>
                    <a:pt x="859" y="1398"/>
                  </a:lnTo>
                  <a:lnTo>
                    <a:pt x="859" y="1360"/>
                  </a:lnTo>
                  <a:lnTo>
                    <a:pt x="684" y="1360"/>
                  </a:lnTo>
                  <a:close/>
                  <a:moveTo>
                    <a:pt x="604" y="1200"/>
                  </a:moveTo>
                  <a:lnTo>
                    <a:pt x="604" y="1238"/>
                  </a:lnTo>
                  <a:lnTo>
                    <a:pt x="964" y="1238"/>
                  </a:lnTo>
                  <a:lnTo>
                    <a:pt x="964" y="1200"/>
                  </a:lnTo>
                  <a:lnTo>
                    <a:pt x="604" y="1200"/>
                  </a:lnTo>
                  <a:close/>
                  <a:moveTo>
                    <a:pt x="904" y="1040"/>
                  </a:moveTo>
                  <a:lnTo>
                    <a:pt x="904" y="1077"/>
                  </a:lnTo>
                  <a:lnTo>
                    <a:pt x="1365" y="1077"/>
                  </a:lnTo>
                  <a:lnTo>
                    <a:pt x="1365" y="1040"/>
                  </a:lnTo>
                  <a:lnTo>
                    <a:pt x="904" y="1040"/>
                  </a:lnTo>
                  <a:close/>
                  <a:moveTo>
                    <a:pt x="684" y="1040"/>
                  </a:moveTo>
                  <a:lnTo>
                    <a:pt x="684" y="1077"/>
                  </a:lnTo>
                  <a:lnTo>
                    <a:pt x="859" y="1077"/>
                  </a:lnTo>
                  <a:lnTo>
                    <a:pt x="859" y="1040"/>
                  </a:lnTo>
                  <a:lnTo>
                    <a:pt x="684" y="1040"/>
                  </a:lnTo>
                  <a:close/>
                  <a:moveTo>
                    <a:pt x="783" y="880"/>
                  </a:moveTo>
                  <a:lnTo>
                    <a:pt x="783" y="917"/>
                  </a:lnTo>
                  <a:lnTo>
                    <a:pt x="1142" y="917"/>
                  </a:lnTo>
                  <a:lnTo>
                    <a:pt x="1142" y="880"/>
                  </a:lnTo>
                  <a:lnTo>
                    <a:pt x="783" y="880"/>
                  </a:lnTo>
                  <a:close/>
                  <a:moveTo>
                    <a:pt x="904" y="400"/>
                  </a:moveTo>
                  <a:lnTo>
                    <a:pt x="904" y="437"/>
                  </a:lnTo>
                  <a:lnTo>
                    <a:pt x="1365" y="437"/>
                  </a:lnTo>
                  <a:lnTo>
                    <a:pt x="1365" y="400"/>
                  </a:lnTo>
                  <a:lnTo>
                    <a:pt x="904" y="400"/>
                  </a:lnTo>
                  <a:close/>
                  <a:moveTo>
                    <a:pt x="1582" y="240"/>
                  </a:moveTo>
                  <a:lnTo>
                    <a:pt x="1582" y="277"/>
                  </a:lnTo>
                  <a:lnTo>
                    <a:pt x="1703" y="277"/>
                  </a:lnTo>
                  <a:lnTo>
                    <a:pt x="1703" y="240"/>
                  </a:lnTo>
                  <a:lnTo>
                    <a:pt x="1582" y="240"/>
                  </a:lnTo>
                  <a:close/>
                  <a:moveTo>
                    <a:pt x="1023" y="240"/>
                  </a:moveTo>
                  <a:lnTo>
                    <a:pt x="1023" y="277"/>
                  </a:lnTo>
                  <a:lnTo>
                    <a:pt x="1536" y="277"/>
                  </a:lnTo>
                  <a:lnTo>
                    <a:pt x="1536" y="240"/>
                  </a:lnTo>
                  <a:lnTo>
                    <a:pt x="1023" y="240"/>
                  </a:lnTo>
                </a:path>
              </a:pathLst>
            </a:custGeom>
            <a:solidFill>
              <a:srgbClr val="3044A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 name="Rectangle 211"/>
            <p:cNvSpPr>
              <a:spLocks noChangeArrowheads="1"/>
            </p:cNvSpPr>
            <p:nvPr/>
          </p:nvSpPr>
          <p:spPr bwMode="auto">
            <a:xfrm>
              <a:off x="12480925" y="4697413"/>
              <a:ext cx="392113" cy="28575"/>
            </a:xfrm>
            <a:prstGeom prst="rect">
              <a:avLst/>
            </a:prstGeom>
            <a:solidFill>
              <a:srgbClr val="ECE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4" name="Rectangle 212"/>
            <p:cNvSpPr>
              <a:spLocks noChangeArrowheads="1"/>
            </p:cNvSpPr>
            <p:nvPr/>
          </p:nvSpPr>
          <p:spPr bwMode="auto">
            <a:xfrm>
              <a:off x="12907963" y="4697413"/>
              <a:ext cx="92075" cy="28575"/>
            </a:xfrm>
            <a:prstGeom prst="rect">
              <a:avLst/>
            </a:prstGeom>
            <a:solidFill>
              <a:srgbClr val="98B5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5" name="Freeform 213"/>
            <p:cNvSpPr/>
            <p:nvPr/>
          </p:nvSpPr>
          <p:spPr bwMode="auto">
            <a:xfrm>
              <a:off x="12290425" y="4697413"/>
              <a:ext cx="146050" cy="28575"/>
            </a:xfrm>
            <a:custGeom>
              <a:avLst/>
              <a:gdLst>
                <a:gd name="T0" fmla="*/ 92 w 92"/>
                <a:gd name="T1" fmla="*/ 18 h 18"/>
                <a:gd name="T2" fmla="*/ 0 w 92"/>
                <a:gd name="T3" fmla="*/ 18 h 18"/>
                <a:gd name="T4" fmla="*/ 8 w 92"/>
                <a:gd name="T5" fmla="*/ 0 h 18"/>
                <a:gd name="T6" fmla="*/ 92 w 92"/>
                <a:gd name="T7" fmla="*/ 0 h 18"/>
                <a:gd name="T8" fmla="*/ 92 w 92"/>
                <a:gd name="T9" fmla="*/ 18 h 18"/>
              </a:gdLst>
              <a:ahLst/>
              <a:cxnLst>
                <a:cxn ang="0">
                  <a:pos x="T0" y="T1"/>
                </a:cxn>
                <a:cxn ang="0">
                  <a:pos x="T2" y="T3"/>
                </a:cxn>
                <a:cxn ang="0">
                  <a:pos x="T4" y="T5"/>
                </a:cxn>
                <a:cxn ang="0">
                  <a:pos x="T6" y="T7"/>
                </a:cxn>
                <a:cxn ang="0">
                  <a:pos x="T8" y="T9"/>
                </a:cxn>
              </a:cxnLst>
              <a:rect l="0" t="0" r="r" b="b"/>
              <a:pathLst>
                <a:path w="92" h="18">
                  <a:moveTo>
                    <a:pt x="92" y="18"/>
                  </a:moveTo>
                  <a:lnTo>
                    <a:pt x="0" y="18"/>
                  </a:lnTo>
                  <a:lnTo>
                    <a:pt x="8" y="0"/>
                  </a:lnTo>
                  <a:lnTo>
                    <a:pt x="92" y="0"/>
                  </a:lnTo>
                  <a:lnTo>
                    <a:pt x="92" y="18"/>
                  </a:lnTo>
                  <a:close/>
                </a:path>
              </a:pathLst>
            </a:custGeom>
            <a:solidFill>
              <a:srgbClr val="F2585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 name="Freeform 214"/>
            <p:cNvSpPr/>
            <p:nvPr/>
          </p:nvSpPr>
          <p:spPr bwMode="auto">
            <a:xfrm>
              <a:off x="11955463" y="5429250"/>
              <a:ext cx="168275" cy="28575"/>
            </a:xfrm>
            <a:custGeom>
              <a:avLst/>
              <a:gdLst>
                <a:gd name="T0" fmla="*/ 106 w 106"/>
                <a:gd name="T1" fmla="*/ 18 h 18"/>
                <a:gd name="T2" fmla="*/ 0 w 106"/>
                <a:gd name="T3" fmla="*/ 18 h 18"/>
                <a:gd name="T4" fmla="*/ 8 w 106"/>
                <a:gd name="T5" fmla="*/ 0 h 18"/>
                <a:gd name="T6" fmla="*/ 106 w 106"/>
                <a:gd name="T7" fmla="*/ 0 h 18"/>
                <a:gd name="T8" fmla="*/ 106 w 106"/>
                <a:gd name="T9" fmla="*/ 18 h 18"/>
              </a:gdLst>
              <a:ahLst/>
              <a:cxnLst>
                <a:cxn ang="0">
                  <a:pos x="T0" y="T1"/>
                </a:cxn>
                <a:cxn ang="0">
                  <a:pos x="T2" y="T3"/>
                </a:cxn>
                <a:cxn ang="0">
                  <a:pos x="T4" y="T5"/>
                </a:cxn>
                <a:cxn ang="0">
                  <a:pos x="T6" y="T7"/>
                </a:cxn>
                <a:cxn ang="0">
                  <a:pos x="T8" y="T9"/>
                </a:cxn>
              </a:cxnLst>
              <a:rect l="0" t="0" r="r" b="b"/>
              <a:pathLst>
                <a:path w="106" h="18">
                  <a:moveTo>
                    <a:pt x="106" y="18"/>
                  </a:moveTo>
                  <a:lnTo>
                    <a:pt x="0" y="18"/>
                  </a:lnTo>
                  <a:lnTo>
                    <a:pt x="8" y="0"/>
                  </a:lnTo>
                  <a:lnTo>
                    <a:pt x="106" y="0"/>
                  </a:lnTo>
                  <a:lnTo>
                    <a:pt x="106" y="18"/>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 name="Freeform 215"/>
            <p:cNvSpPr/>
            <p:nvPr/>
          </p:nvSpPr>
          <p:spPr bwMode="auto">
            <a:xfrm>
              <a:off x="12480925" y="5429250"/>
              <a:ext cx="219075" cy="28575"/>
            </a:xfrm>
            <a:custGeom>
              <a:avLst/>
              <a:gdLst>
                <a:gd name="T0" fmla="*/ 130 w 138"/>
                <a:gd name="T1" fmla="*/ 18 h 18"/>
                <a:gd name="T2" fmla="*/ 0 w 138"/>
                <a:gd name="T3" fmla="*/ 18 h 18"/>
                <a:gd name="T4" fmla="*/ 0 w 138"/>
                <a:gd name="T5" fmla="*/ 0 h 18"/>
                <a:gd name="T6" fmla="*/ 138 w 138"/>
                <a:gd name="T7" fmla="*/ 0 h 18"/>
                <a:gd name="T8" fmla="*/ 130 w 138"/>
                <a:gd name="T9" fmla="*/ 18 h 18"/>
              </a:gdLst>
              <a:ahLst/>
              <a:cxnLst>
                <a:cxn ang="0">
                  <a:pos x="T0" y="T1"/>
                </a:cxn>
                <a:cxn ang="0">
                  <a:pos x="T2" y="T3"/>
                </a:cxn>
                <a:cxn ang="0">
                  <a:pos x="T4" y="T5"/>
                </a:cxn>
                <a:cxn ang="0">
                  <a:pos x="T6" y="T7"/>
                </a:cxn>
                <a:cxn ang="0">
                  <a:pos x="T8" y="T9"/>
                </a:cxn>
              </a:cxnLst>
              <a:rect l="0" t="0" r="r" b="b"/>
              <a:pathLst>
                <a:path w="138" h="18">
                  <a:moveTo>
                    <a:pt x="130" y="18"/>
                  </a:moveTo>
                  <a:lnTo>
                    <a:pt x="0" y="18"/>
                  </a:lnTo>
                  <a:lnTo>
                    <a:pt x="0" y="0"/>
                  </a:lnTo>
                  <a:lnTo>
                    <a:pt x="138" y="0"/>
                  </a:lnTo>
                  <a:lnTo>
                    <a:pt x="130" y="18"/>
                  </a:lnTo>
                  <a:close/>
                </a:path>
              </a:pathLst>
            </a:custGeom>
            <a:solidFill>
              <a:srgbClr val="ECECF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 name="Rectangle 216"/>
            <p:cNvSpPr>
              <a:spLocks noChangeArrowheads="1"/>
            </p:cNvSpPr>
            <p:nvPr/>
          </p:nvSpPr>
          <p:spPr bwMode="auto">
            <a:xfrm>
              <a:off x="12161838" y="5429250"/>
              <a:ext cx="274638" cy="28575"/>
            </a:xfrm>
            <a:prstGeom prst="rect">
              <a:avLst/>
            </a:prstGeom>
            <a:solidFill>
              <a:srgbClr val="C3C1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9" name="Freeform 217"/>
            <p:cNvSpPr/>
            <p:nvPr/>
          </p:nvSpPr>
          <p:spPr bwMode="auto">
            <a:xfrm>
              <a:off x="12611100" y="5184775"/>
              <a:ext cx="200025" cy="28575"/>
            </a:xfrm>
            <a:custGeom>
              <a:avLst/>
              <a:gdLst>
                <a:gd name="T0" fmla="*/ 118 w 126"/>
                <a:gd name="T1" fmla="*/ 18 h 18"/>
                <a:gd name="T2" fmla="*/ 0 w 126"/>
                <a:gd name="T3" fmla="*/ 18 h 18"/>
                <a:gd name="T4" fmla="*/ 0 w 126"/>
                <a:gd name="T5" fmla="*/ 0 h 18"/>
                <a:gd name="T6" fmla="*/ 126 w 126"/>
                <a:gd name="T7" fmla="*/ 0 h 18"/>
                <a:gd name="T8" fmla="*/ 118 w 126"/>
                <a:gd name="T9" fmla="*/ 18 h 18"/>
              </a:gdLst>
              <a:ahLst/>
              <a:cxnLst>
                <a:cxn ang="0">
                  <a:pos x="T0" y="T1"/>
                </a:cxn>
                <a:cxn ang="0">
                  <a:pos x="T2" y="T3"/>
                </a:cxn>
                <a:cxn ang="0">
                  <a:pos x="T4" y="T5"/>
                </a:cxn>
                <a:cxn ang="0">
                  <a:pos x="T6" y="T7"/>
                </a:cxn>
                <a:cxn ang="0">
                  <a:pos x="T8" y="T9"/>
                </a:cxn>
              </a:cxnLst>
              <a:rect l="0" t="0" r="r" b="b"/>
              <a:pathLst>
                <a:path w="126" h="18">
                  <a:moveTo>
                    <a:pt x="118" y="18"/>
                  </a:moveTo>
                  <a:lnTo>
                    <a:pt x="0" y="18"/>
                  </a:lnTo>
                  <a:lnTo>
                    <a:pt x="0" y="0"/>
                  </a:lnTo>
                  <a:lnTo>
                    <a:pt x="126" y="0"/>
                  </a:lnTo>
                  <a:lnTo>
                    <a:pt x="118" y="18"/>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 name="Freeform 218"/>
            <p:cNvSpPr/>
            <p:nvPr/>
          </p:nvSpPr>
          <p:spPr bwMode="auto">
            <a:xfrm>
              <a:off x="12066588" y="5184775"/>
              <a:ext cx="185738" cy="28575"/>
            </a:xfrm>
            <a:custGeom>
              <a:avLst/>
              <a:gdLst>
                <a:gd name="T0" fmla="*/ 117 w 117"/>
                <a:gd name="T1" fmla="*/ 18 h 18"/>
                <a:gd name="T2" fmla="*/ 0 w 117"/>
                <a:gd name="T3" fmla="*/ 18 h 18"/>
                <a:gd name="T4" fmla="*/ 8 w 117"/>
                <a:gd name="T5" fmla="*/ 0 h 18"/>
                <a:gd name="T6" fmla="*/ 117 w 117"/>
                <a:gd name="T7" fmla="*/ 0 h 18"/>
                <a:gd name="T8" fmla="*/ 117 w 117"/>
                <a:gd name="T9" fmla="*/ 18 h 18"/>
              </a:gdLst>
              <a:ahLst/>
              <a:cxnLst>
                <a:cxn ang="0">
                  <a:pos x="T0" y="T1"/>
                </a:cxn>
                <a:cxn ang="0">
                  <a:pos x="T2" y="T3"/>
                </a:cxn>
                <a:cxn ang="0">
                  <a:pos x="T4" y="T5"/>
                </a:cxn>
                <a:cxn ang="0">
                  <a:pos x="T6" y="T7"/>
                </a:cxn>
                <a:cxn ang="0">
                  <a:pos x="T8" y="T9"/>
                </a:cxn>
              </a:cxnLst>
              <a:rect l="0" t="0" r="r" b="b"/>
              <a:pathLst>
                <a:path w="117" h="18">
                  <a:moveTo>
                    <a:pt x="117" y="18"/>
                  </a:moveTo>
                  <a:lnTo>
                    <a:pt x="0" y="18"/>
                  </a:lnTo>
                  <a:lnTo>
                    <a:pt x="8" y="0"/>
                  </a:lnTo>
                  <a:lnTo>
                    <a:pt x="117" y="0"/>
                  </a:lnTo>
                  <a:lnTo>
                    <a:pt x="117" y="18"/>
                  </a:lnTo>
                  <a:close/>
                </a:path>
              </a:pathLst>
            </a:custGeom>
            <a:solidFill>
              <a:srgbClr val="ECECF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 name="Rectangle 219"/>
            <p:cNvSpPr>
              <a:spLocks noChangeArrowheads="1"/>
            </p:cNvSpPr>
            <p:nvPr/>
          </p:nvSpPr>
          <p:spPr bwMode="auto">
            <a:xfrm>
              <a:off x="12298363" y="5184775"/>
              <a:ext cx="274638" cy="28575"/>
            </a:xfrm>
            <a:prstGeom prst="rect">
              <a:avLst/>
            </a:prstGeom>
            <a:solidFill>
              <a:srgbClr val="C3C1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2" name="Freeform 220"/>
            <p:cNvSpPr/>
            <p:nvPr/>
          </p:nvSpPr>
          <p:spPr bwMode="auto">
            <a:xfrm>
              <a:off x="12233275" y="4819650"/>
              <a:ext cx="123825" cy="26988"/>
            </a:xfrm>
            <a:custGeom>
              <a:avLst/>
              <a:gdLst>
                <a:gd name="T0" fmla="*/ 78 w 78"/>
                <a:gd name="T1" fmla="*/ 17 h 17"/>
                <a:gd name="T2" fmla="*/ 0 w 78"/>
                <a:gd name="T3" fmla="*/ 17 h 17"/>
                <a:gd name="T4" fmla="*/ 9 w 78"/>
                <a:gd name="T5" fmla="*/ 0 h 17"/>
                <a:gd name="T6" fmla="*/ 78 w 78"/>
                <a:gd name="T7" fmla="*/ 0 h 17"/>
                <a:gd name="T8" fmla="*/ 78 w 78"/>
                <a:gd name="T9" fmla="*/ 17 h 17"/>
              </a:gdLst>
              <a:ahLst/>
              <a:cxnLst>
                <a:cxn ang="0">
                  <a:pos x="T0" y="T1"/>
                </a:cxn>
                <a:cxn ang="0">
                  <a:pos x="T2" y="T3"/>
                </a:cxn>
                <a:cxn ang="0">
                  <a:pos x="T4" y="T5"/>
                </a:cxn>
                <a:cxn ang="0">
                  <a:pos x="T6" y="T7"/>
                </a:cxn>
                <a:cxn ang="0">
                  <a:pos x="T8" y="T9"/>
                </a:cxn>
              </a:cxnLst>
              <a:rect l="0" t="0" r="r" b="b"/>
              <a:pathLst>
                <a:path w="78" h="17">
                  <a:moveTo>
                    <a:pt x="78" y="17"/>
                  </a:moveTo>
                  <a:lnTo>
                    <a:pt x="0" y="17"/>
                  </a:lnTo>
                  <a:lnTo>
                    <a:pt x="9" y="0"/>
                  </a:lnTo>
                  <a:lnTo>
                    <a:pt x="78" y="0"/>
                  </a:lnTo>
                  <a:lnTo>
                    <a:pt x="78" y="17"/>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 name="Freeform 221"/>
            <p:cNvSpPr/>
            <p:nvPr/>
          </p:nvSpPr>
          <p:spPr bwMode="auto">
            <a:xfrm>
              <a:off x="12787313" y="4819650"/>
              <a:ext cx="190500" cy="26988"/>
            </a:xfrm>
            <a:custGeom>
              <a:avLst/>
              <a:gdLst>
                <a:gd name="T0" fmla="*/ 112 w 120"/>
                <a:gd name="T1" fmla="*/ 17 h 17"/>
                <a:gd name="T2" fmla="*/ 0 w 120"/>
                <a:gd name="T3" fmla="*/ 17 h 17"/>
                <a:gd name="T4" fmla="*/ 0 w 120"/>
                <a:gd name="T5" fmla="*/ 0 h 17"/>
                <a:gd name="T6" fmla="*/ 120 w 120"/>
                <a:gd name="T7" fmla="*/ 0 h 17"/>
                <a:gd name="T8" fmla="*/ 112 w 120"/>
                <a:gd name="T9" fmla="*/ 17 h 17"/>
              </a:gdLst>
              <a:ahLst/>
              <a:cxnLst>
                <a:cxn ang="0">
                  <a:pos x="T0" y="T1"/>
                </a:cxn>
                <a:cxn ang="0">
                  <a:pos x="T2" y="T3"/>
                </a:cxn>
                <a:cxn ang="0">
                  <a:pos x="T4" y="T5"/>
                </a:cxn>
                <a:cxn ang="0">
                  <a:pos x="T6" y="T7"/>
                </a:cxn>
                <a:cxn ang="0">
                  <a:pos x="T8" y="T9"/>
                </a:cxn>
              </a:cxnLst>
              <a:rect l="0" t="0" r="r" b="b"/>
              <a:pathLst>
                <a:path w="120" h="17">
                  <a:moveTo>
                    <a:pt x="112" y="17"/>
                  </a:moveTo>
                  <a:lnTo>
                    <a:pt x="0" y="17"/>
                  </a:lnTo>
                  <a:lnTo>
                    <a:pt x="0" y="0"/>
                  </a:lnTo>
                  <a:lnTo>
                    <a:pt x="120" y="0"/>
                  </a:lnTo>
                  <a:lnTo>
                    <a:pt x="112" y="17"/>
                  </a:lnTo>
                  <a:close/>
                </a:path>
              </a:pathLst>
            </a:custGeom>
            <a:solidFill>
              <a:srgbClr val="ECECF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 name="Rectangle 222"/>
            <p:cNvSpPr>
              <a:spLocks noChangeArrowheads="1"/>
            </p:cNvSpPr>
            <p:nvPr/>
          </p:nvSpPr>
          <p:spPr bwMode="auto">
            <a:xfrm>
              <a:off x="12390438" y="4819650"/>
              <a:ext cx="352425" cy="26988"/>
            </a:xfrm>
            <a:prstGeom prst="rect">
              <a:avLst/>
            </a:prstGeom>
            <a:solidFill>
              <a:srgbClr val="98B5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5" name="Rectangle 223"/>
            <p:cNvSpPr>
              <a:spLocks noChangeArrowheads="1"/>
            </p:cNvSpPr>
            <p:nvPr/>
          </p:nvSpPr>
          <p:spPr bwMode="auto">
            <a:xfrm>
              <a:off x="12223750" y="5549900"/>
              <a:ext cx="133350" cy="30163"/>
            </a:xfrm>
            <a:prstGeom prst="rect">
              <a:avLst/>
            </a:prstGeom>
            <a:solidFill>
              <a:srgbClr val="98B5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6" name="Freeform 224"/>
            <p:cNvSpPr/>
            <p:nvPr/>
          </p:nvSpPr>
          <p:spPr bwMode="auto">
            <a:xfrm>
              <a:off x="12390438" y="5549900"/>
              <a:ext cx="254000" cy="30163"/>
            </a:xfrm>
            <a:custGeom>
              <a:avLst/>
              <a:gdLst>
                <a:gd name="T0" fmla="*/ 151 w 160"/>
                <a:gd name="T1" fmla="*/ 19 h 19"/>
                <a:gd name="T2" fmla="*/ 0 w 160"/>
                <a:gd name="T3" fmla="*/ 19 h 19"/>
                <a:gd name="T4" fmla="*/ 0 w 160"/>
                <a:gd name="T5" fmla="*/ 0 h 19"/>
                <a:gd name="T6" fmla="*/ 160 w 160"/>
                <a:gd name="T7" fmla="*/ 0 h 19"/>
                <a:gd name="T8" fmla="*/ 151 w 160"/>
                <a:gd name="T9" fmla="*/ 19 h 19"/>
              </a:gdLst>
              <a:ahLst/>
              <a:cxnLst>
                <a:cxn ang="0">
                  <a:pos x="T0" y="T1"/>
                </a:cxn>
                <a:cxn ang="0">
                  <a:pos x="T2" y="T3"/>
                </a:cxn>
                <a:cxn ang="0">
                  <a:pos x="T4" y="T5"/>
                </a:cxn>
                <a:cxn ang="0">
                  <a:pos x="T6" y="T7"/>
                </a:cxn>
                <a:cxn ang="0">
                  <a:pos x="T8" y="T9"/>
                </a:cxn>
              </a:cxnLst>
              <a:rect l="0" t="0" r="r" b="b"/>
              <a:pathLst>
                <a:path w="160" h="19">
                  <a:moveTo>
                    <a:pt x="151" y="19"/>
                  </a:moveTo>
                  <a:lnTo>
                    <a:pt x="0" y="19"/>
                  </a:lnTo>
                  <a:lnTo>
                    <a:pt x="0" y="0"/>
                  </a:lnTo>
                  <a:lnTo>
                    <a:pt x="160" y="0"/>
                  </a:lnTo>
                  <a:lnTo>
                    <a:pt x="151" y="19"/>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7" name="Freeform 225"/>
            <p:cNvSpPr/>
            <p:nvPr/>
          </p:nvSpPr>
          <p:spPr bwMode="auto">
            <a:xfrm>
              <a:off x="11899900" y="5549900"/>
              <a:ext cx="277813" cy="30163"/>
            </a:xfrm>
            <a:custGeom>
              <a:avLst/>
              <a:gdLst>
                <a:gd name="T0" fmla="*/ 175 w 175"/>
                <a:gd name="T1" fmla="*/ 19 h 19"/>
                <a:gd name="T2" fmla="*/ 0 w 175"/>
                <a:gd name="T3" fmla="*/ 19 h 19"/>
                <a:gd name="T4" fmla="*/ 8 w 175"/>
                <a:gd name="T5" fmla="*/ 0 h 19"/>
                <a:gd name="T6" fmla="*/ 175 w 175"/>
                <a:gd name="T7" fmla="*/ 0 h 19"/>
                <a:gd name="T8" fmla="*/ 175 w 175"/>
                <a:gd name="T9" fmla="*/ 19 h 19"/>
              </a:gdLst>
              <a:ahLst/>
              <a:cxnLst>
                <a:cxn ang="0">
                  <a:pos x="T0" y="T1"/>
                </a:cxn>
                <a:cxn ang="0">
                  <a:pos x="T2" y="T3"/>
                </a:cxn>
                <a:cxn ang="0">
                  <a:pos x="T4" y="T5"/>
                </a:cxn>
                <a:cxn ang="0">
                  <a:pos x="T6" y="T7"/>
                </a:cxn>
                <a:cxn ang="0">
                  <a:pos x="T8" y="T9"/>
                </a:cxn>
              </a:cxnLst>
              <a:rect l="0" t="0" r="r" b="b"/>
              <a:pathLst>
                <a:path w="175" h="19">
                  <a:moveTo>
                    <a:pt x="175" y="19"/>
                  </a:moveTo>
                  <a:lnTo>
                    <a:pt x="0" y="19"/>
                  </a:lnTo>
                  <a:lnTo>
                    <a:pt x="8" y="0"/>
                  </a:lnTo>
                  <a:lnTo>
                    <a:pt x="175" y="0"/>
                  </a:lnTo>
                  <a:lnTo>
                    <a:pt x="175" y="19"/>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8" name="Rectangle 226"/>
            <p:cNvSpPr>
              <a:spLocks noChangeArrowheads="1"/>
            </p:cNvSpPr>
            <p:nvPr/>
          </p:nvSpPr>
          <p:spPr bwMode="auto">
            <a:xfrm>
              <a:off x="12223750" y="5307013"/>
              <a:ext cx="133350" cy="28575"/>
            </a:xfrm>
            <a:prstGeom prst="rect">
              <a:avLst/>
            </a:prstGeom>
            <a:solidFill>
              <a:srgbClr val="98B5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9" name="Rectangle 227"/>
            <p:cNvSpPr>
              <a:spLocks noChangeArrowheads="1"/>
            </p:cNvSpPr>
            <p:nvPr/>
          </p:nvSpPr>
          <p:spPr bwMode="auto">
            <a:xfrm>
              <a:off x="12390438" y="5307013"/>
              <a:ext cx="352425" cy="28575"/>
            </a:xfrm>
            <a:prstGeom prst="rect">
              <a:avLst/>
            </a:prstGeom>
            <a:solidFill>
              <a:srgbClr val="98B5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30" name="Freeform 228"/>
            <p:cNvSpPr/>
            <p:nvPr/>
          </p:nvSpPr>
          <p:spPr bwMode="auto">
            <a:xfrm>
              <a:off x="12011025" y="5307013"/>
              <a:ext cx="166688" cy="28575"/>
            </a:xfrm>
            <a:custGeom>
              <a:avLst/>
              <a:gdLst>
                <a:gd name="T0" fmla="*/ 105 w 105"/>
                <a:gd name="T1" fmla="*/ 18 h 18"/>
                <a:gd name="T2" fmla="*/ 0 w 105"/>
                <a:gd name="T3" fmla="*/ 18 h 18"/>
                <a:gd name="T4" fmla="*/ 8 w 105"/>
                <a:gd name="T5" fmla="*/ 0 h 18"/>
                <a:gd name="T6" fmla="*/ 105 w 105"/>
                <a:gd name="T7" fmla="*/ 0 h 18"/>
                <a:gd name="T8" fmla="*/ 105 w 105"/>
                <a:gd name="T9" fmla="*/ 18 h 18"/>
              </a:gdLst>
              <a:ahLst/>
              <a:cxnLst>
                <a:cxn ang="0">
                  <a:pos x="T0" y="T1"/>
                </a:cxn>
                <a:cxn ang="0">
                  <a:pos x="T2" y="T3"/>
                </a:cxn>
                <a:cxn ang="0">
                  <a:pos x="T4" y="T5"/>
                </a:cxn>
                <a:cxn ang="0">
                  <a:pos x="T6" y="T7"/>
                </a:cxn>
                <a:cxn ang="0">
                  <a:pos x="T8" y="T9"/>
                </a:cxn>
              </a:cxnLst>
              <a:rect l="0" t="0" r="r" b="b"/>
              <a:pathLst>
                <a:path w="105" h="18">
                  <a:moveTo>
                    <a:pt x="105" y="18"/>
                  </a:moveTo>
                  <a:lnTo>
                    <a:pt x="0" y="18"/>
                  </a:lnTo>
                  <a:lnTo>
                    <a:pt x="8" y="0"/>
                  </a:lnTo>
                  <a:lnTo>
                    <a:pt x="105" y="0"/>
                  </a:lnTo>
                  <a:lnTo>
                    <a:pt x="105" y="18"/>
                  </a:lnTo>
                  <a:close/>
                </a:path>
              </a:pathLst>
            </a:custGeom>
            <a:solidFill>
              <a:srgbClr val="98B5E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31" name="Rectangle 229"/>
            <p:cNvSpPr>
              <a:spLocks noChangeArrowheads="1"/>
            </p:cNvSpPr>
            <p:nvPr/>
          </p:nvSpPr>
          <p:spPr bwMode="auto">
            <a:xfrm>
              <a:off x="12177713" y="4968875"/>
              <a:ext cx="1588" cy="1588"/>
            </a:xfrm>
            <a:prstGeom prst="rect">
              <a:avLst/>
            </a:prstGeom>
            <a:solidFill>
              <a:srgbClr val="98B5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32" name="Freeform 230"/>
            <p:cNvSpPr/>
            <p:nvPr/>
          </p:nvSpPr>
          <p:spPr bwMode="auto">
            <a:xfrm>
              <a:off x="12122150" y="5062538"/>
              <a:ext cx="55563" cy="28575"/>
            </a:xfrm>
            <a:custGeom>
              <a:avLst/>
              <a:gdLst>
                <a:gd name="T0" fmla="*/ 35 w 35"/>
                <a:gd name="T1" fmla="*/ 18 h 18"/>
                <a:gd name="T2" fmla="*/ 0 w 35"/>
                <a:gd name="T3" fmla="*/ 18 h 18"/>
                <a:gd name="T4" fmla="*/ 9 w 35"/>
                <a:gd name="T5" fmla="*/ 0 h 18"/>
                <a:gd name="T6" fmla="*/ 35 w 35"/>
                <a:gd name="T7" fmla="*/ 0 h 18"/>
                <a:gd name="T8" fmla="*/ 35 w 35"/>
                <a:gd name="T9" fmla="*/ 18 h 18"/>
              </a:gdLst>
              <a:ahLst/>
              <a:cxnLst>
                <a:cxn ang="0">
                  <a:pos x="T0" y="T1"/>
                </a:cxn>
                <a:cxn ang="0">
                  <a:pos x="T2" y="T3"/>
                </a:cxn>
                <a:cxn ang="0">
                  <a:pos x="T4" y="T5"/>
                </a:cxn>
                <a:cxn ang="0">
                  <a:pos x="T6" y="T7"/>
                </a:cxn>
                <a:cxn ang="0">
                  <a:pos x="T8" y="T9"/>
                </a:cxn>
              </a:cxnLst>
              <a:rect l="0" t="0" r="r" b="b"/>
              <a:pathLst>
                <a:path w="35" h="18">
                  <a:moveTo>
                    <a:pt x="35" y="18"/>
                  </a:moveTo>
                  <a:lnTo>
                    <a:pt x="0" y="18"/>
                  </a:lnTo>
                  <a:lnTo>
                    <a:pt x="9" y="0"/>
                  </a:lnTo>
                  <a:lnTo>
                    <a:pt x="35" y="0"/>
                  </a:lnTo>
                  <a:lnTo>
                    <a:pt x="35" y="18"/>
                  </a:lnTo>
                  <a:close/>
                </a:path>
              </a:pathLst>
            </a:custGeom>
            <a:solidFill>
              <a:srgbClr val="ECECF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33" name="Freeform 231"/>
            <p:cNvSpPr/>
            <p:nvPr/>
          </p:nvSpPr>
          <p:spPr bwMode="auto">
            <a:xfrm>
              <a:off x="13574713" y="6630988"/>
              <a:ext cx="1049338" cy="133350"/>
            </a:xfrm>
            <a:custGeom>
              <a:avLst/>
              <a:gdLst>
                <a:gd name="T0" fmla="*/ 1289 w 1377"/>
                <a:gd name="T1" fmla="*/ 176 h 176"/>
                <a:gd name="T2" fmla="*/ 88 w 1377"/>
                <a:gd name="T3" fmla="*/ 176 h 176"/>
                <a:gd name="T4" fmla="*/ 0 w 1377"/>
                <a:gd name="T5" fmla="*/ 88 h 176"/>
                <a:gd name="T6" fmla="*/ 88 w 1377"/>
                <a:gd name="T7" fmla="*/ 0 h 176"/>
                <a:gd name="T8" fmla="*/ 1289 w 1377"/>
                <a:gd name="T9" fmla="*/ 0 h 176"/>
                <a:gd name="T10" fmla="*/ 1377 w 1377"/>
                <a:gd name="T11" fmla="*/ 88 h 176"/>
                <a:gd name="T12" fmla="*/ 1289 w 1377"/>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1377" h="176">
                  <a:moveTo>
                    <a:pt x="1289" y="176"/>
                  </a:moveTo>
                  <a:lnTo>
                    <a:pt x="88" y="176"/>
                  </a:lnTo>
                  <a:cubicBezTo>
                    <a:pt x="40" y="176"/>
                    <a:pt x="0" y="136"/>
                    <a:pt x="0" y="88"/>
                  </a:cubicBezTo>
                  <a:cubicBezTo>
                    <a:pt x="0" y="39"/>
                    <a:pt x="40" y="0"/>
                    <a:pt x="88" y="0"/>
                  </a:cubicBezTo>
                  <a:lnTo>
                    <a:pt x="1289" y="0"/>
                  </a:lnTo>
                  <a:cubicBezTo>
                    <a:pt x="1337" y="0"/>
                    <a:pt x="1377" y="39"/>
                    <a:pt x="1377" y="88"/>
                  </a:cubicBezTo>
                  <a:cubicBezTo>
                    <a:pt x="1377" y="136"/>
                    <a:pt x="1337" y="176"/>
                    <a:pt x="1289" y="176"/>
                  </a:cubicBezTo>
                  <a:close/>
                </a:path>
              </a:pathLst>
            </a:custGeom>
            <a:solidFill>
              <a:srgbClr val="DFDFD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34" name="Rectangle 232"/>
            <p:cNvSpPr>
              <a:spLocks noChangeArrowheads="1"/>
            </p:cNvSpPr>
            <p:nvPr/>
          </p:nvSpPr>
          <p:spPr bwMode="auto">
            <a:xfrm>
              <a:off x="14097000" y="6675438"/>
              <a:ext cx="130175" cy="38100"/>
            </a:xfrm>
            <a:prstGeom prst="rect">
              <a:avLst/>
            </a:prstGeom>
            <a:solidFill>
              <a:srgbClr val="181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35" name="Rectangle 233"/>
            <p:cNvSpPr>
              <a:spLocks noChangeArrowheads="1"/>
            </p:cNvSpPr>
            <p:nvPr/>
          </p:nvSpPr>
          <p:spPr bwMode="auto">
            <a:xfrm>
              <a:off x="13963650" y="6675438"/>
              <a:ext cx="93663" cy="38100"/>
            </a:xfrm>
            <a:prstGeom prst="rect">
              <a:avLst/>
            </a:prstGeom>
            <a:solidFill>
              <a:srgbClr val="181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36" name="Freeform 234"/>
            <p:cNvSpPr/>
            <p:nvPr/>
          </p:nvSpPr>
          <p:spPr bwMode="auto">
            <a:xfrm>
              <a:off x="12812713" y="6176963"/>
              <a:ext cx="457200" cy="590550"/>
            </a:xfrm>
            <a:custGeom>
              <a:avLst/>
              <a:gdLst>
                <a:gd name="T0" fmla="*/ 600 w 600"/>
                <a:gd name="T1" fmla="*/ 57 h 775"/>
                <a:gd name="T2" fmla="*/ 600 w 600"/>
                <a:gd name="T3" fmla="*/ 775 h 775"/>
                <a:gd name="T4" fmla="*/ 0 w 600"/>
                <a:gd name="T5" fmla="*/ 775 h 775"/>
                <a:gd name="T6" fmla="*/ 0 w 600"/>
                <a:gd name="T7" fmla="*/ 57 h 775"/>
                <a:gd name="T8" fmla="*/ 57 w 600"/>
                <a:gd name="T9" fmla="*/ 0 h 775"/>
                <a:gd name="T10" fmla="*/ 542 w 600"/>
                <a:gd name="T11" fmla="*/ 0 h 775"/>
                <a:gd name="T12" fmla="*/ 600 w 600"/>
                <a:gd name="T13" fmla="*/ 57 h 775"/>
              </a:gdLst>
              <a:ahLst/>
              <a:cxnLst>
                <a:cxn ang="0">
                  <a:pos x="T0" y="T1"/>
                </a:cxn>
                <a:cxn ang="0">
                  <a:pos x="T2" y="T3"/>
                </a:cxn>
                <a:cxn ang="0">
                  <a:pos x="T4" y="T5"/>
                </a:cxn>
                <a:cxn ang="0">
                  <a:pos x="T6" y="T7"/>
                </a:cxn>
                <a:cxn ang="0">
                  <a:pos x="T8" y="T9"/>
                </a:cxn>
                <a:cxn ang="0">
                  <a:pos x="T10" y="T11"/>
                </a:cxn>
                <a:cxn ang="0">
                  <a:pos x="T12" y="T13"/>
                </a:cxn>
              </a:cxnLst>
              <a:rect l="0" t="0" r="r" b="b"/>
              <a:pathLst>
                <a:path w="600" h="775">
                  <a:moveTo>
                    <a:pt x="600" y="57"/>
                  </a:moveTo>
                  <a:lnTo>
                    <a:pt x="600" y="775"/>
                  </a:lnTo>
                  <a:lnTo>
                    <a:pt x="0" y="775"/>
                  </a:lnTo>
                  <a:lnTo>
                    <a:pt x="0" y="57"/>
                  </a:lnTo>
                  <a:cubicBezTo>
                    <a:pt x="0" y="25"/>
                    <a:pt x="25" y="0"/>
                    <a:pt x="57" y="0"/>
                  </a:cubicBezTo>
                  <a:lnTo>
                    <a:pt x="542" y="0"/>
                  </a:lnTo>
                  <a:cubicBezTo>
                    <a:pt x="574" y="0"/>
                    <a:pt x="600" y="25"/>
                    <a:pt x="600" y="57"/>
                  </a:cubicBezTo>
                  <a:close/>
                </a:path>
              </a:pathLst>
            </a:custGeom>
            <a:solidFill>
              <a:srgbClr val="F0393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37" name="Freeform 235"/>
            <p:cNvSpPr/>
            <p:nvPr/>
          </p:nvSpPr>
          <p:spPr bwMode="auto">
            <a:xfrm>
              <a:off x="12653963" y="6284913"/>
              <a:ext cx="196850" cy="388938"/>
            </a:xfrm>
            <a:custGeom>
              <a:avLst/>
              <a:gdLst>
                <a:gd name="T0" fmla="*/ 215 w 259"/>
                <a:gd name="T1" fmla="*/ 511 h 511"/>
                <a:gd name="T2" fmla="*/ 7 w 259"/>
                <a:gd name="T3" fmla="*/ 210 h 511"/>
                <a:gd name="T4" fmla="*/ 52 w 259"/>
                <a:gd name="T5" fmla="*/ 68 h 511"/>
                <a:gd name="T6" fmla="*/ 239 w 259"/>
                <a:gd name="T7" fmla="*/ 5 h 511"/>
                <a:gd name="T8" fmla="*/ 235 w 259"/>
                <a:gd name="T9" fmla="*/ 93 h 511"/>
                <a:gd name="T10" fmla="*/ 115 w 259"/>
                <a:gd name="T11" fmla="*/ 130 h 511"/>
                <a:gd name="T12" fmla="*/ 94 w 259"/>
                <a:gd name="T13" fmla="*/ 202 h 511"/>
                <a:gd name="T14" fmla="*/ 259 w 259"/>
                <a:gd name="T15" fmla="*/ 435 h 511"/>
                <a:gd name="T16" fmla="*/ 215 w 259"/>
                <a:gd name="T17" fmla="*/ 511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 h="511">
                  <a:moveTo>
                    <a:pt x="215" y="511"/>
                  </a:moveTo>
                  <a:cubicBezTo>
                    <a:pt x="207" y="507"/>
                    <a:pt x="23" y="399"/>
                    <a:pt x="7" y="210"/>
                  </a:cubicBezTo>
                  <a:cubicBezTo>
                    <a:pt x="0" y="138"/>
                    <a:pt x="28" y="93"/>
                    <a:pt x="52" y="68"/>
                  </a:cubicBezTo>
                  <a:cubicBezTo>
                    <a:pt x="118" y="0"/>
                    <a:pt x="227" y="4"/>
                    <a:pt x="239" y="5"/>
                  </a:cubicBezTo>
                  <a:lnTo>
                    <a:pt x="235" y="93"/>
                  </a:lnTo>
                  <a:cubicBezTo>
                    <a:pt x="212" y="92"/>
                    <a:pt x="147" y="96"/>
                    <a:pt x="115" y="130"/>
                  </a:cubicBezTo>
                  <a:cubicBezTo>
                    <a:pt x="98" y="147"/>
                    <a:pt x="91" y="171"/>
                    <a:pt x="94" y="202"/>
                  </a:cubicBezTo>
                  <a:cubicBezTo>
                    <a:pt x="107" y="346"/>
                    <a:pt x="257" y="434"/>
                    <a:pt x="259" y="435"/>
                  </a:cubicBezTo>
                  <a:lnTo>
                    <a:pt x="215" y="511"/>
                  </a:lnTo>
                </a:path>
              </a:pathLst>
            </a:custGeom>
            <a:solidFill>
              <a:srgbClr val="EB3D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38" name="Freeform 236"/>
            <p:cNvSpPr/>
            <p:nvPr/>
          </p:nvSpPr>
          <p:spPr bwMode="auto">
            <a:xfrm>
              <a:off x="12812713" y="6176963"/>
              <a:ext cx="242888" cy="590550"/>
            </a:xfrm>
            <a:custGeom>
              <a:avLst/>
              <a:gdLst>
                <a:gd name="T0" fmla="*/ 319 w 319"/>
                <a:gd name="T1" fmla="*/ 775 h 775"/>
                <a:gd name="T2" fmla="*/ 0 w 319"/>
                <a:gd name="T3" fmla="*/ 775 h 775"/>
                <a:gd name="T4" fmla="*/ 0 w 319"/>
                <a:gd name="T5" fmla="*/ 57 h 775"/>
                <a:gd name="T6" fmla="*/ 57 w 319"/>
                <a:gd name="T7" fmla="*/ 0 h 775"/>
                <a:gd name="T8" fmla="*/ 76 w 319"/>
                <a:gd name="T9" fmla="*/ 0 h 775"/>
                <a:gd name="T10" fmla="*/ 168 w 319"/>
                <a:gd name="T11" fmla="*/ 530 h 775"/>
                <a:gd name="T12" fmla="*/ 319 w 319"/>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19" h="775">
                  <a:moveTo>
                    <a:pt x="319" y="775"/>
                  </a:moveTo>
                  <a:lnTo>
                    <a:pt x="0" y="775"/>
                  </a:lnTo>
                  <a:lnTo>
                    <a:pt x="0" y="57"/>
                  </a:lnTo>
                  <a:cubicBezTo>
                    <a:pt x="0" y="25"/>
                    <a:pt x="25" y="0"/>
                    <a:pt x="57" y="0"/>
                  </a:cubicBezTo>
                  <a:lnTo>
                    <a:pt x="76" y="0"/>
                  </a:lnTo>
                  <a:cubicBezTo>
                    <a:pt x="77" y="37"/>
                    <a:pt x="87" y="323"/>
                    <a:pt x="168" y="530"/>
                  </a:cubicBezTo>
                  <a:cubicBezTo>
                    <a:pt x="238" y="709"/>
                    <a:pt x="300" y="762"/>
                    <a:pt x="319" y="775"/>
                  </a:cubicBezTo>
                </a:path>
              </a:pathLst>
            </a:custGeom>
            <a:solidFill>
              <a:srgbClr val="EB3D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39" name="Freeform 237"/>
            <p:cNvSpPr/>
            <p:nvPr/>
          </p:nvSpPr>
          <p:spPr bwMode="auto">
            <a:xfrm>
              <a:off x="12812713" y="6767513"/>
              <a:ext cx="242888" cy="0"/>
            </a:xfrm>
            <a:custGeom>
              <a:avLst/>
              <a:gdLst>
                <a:gd name="T0" fmla="*/ 319 w 319"/>
                <a:gd name="T1" fmla="*/ 0 w 319"/>
                <a:gd name="T2" fmla="*/ 0 w 319"/>
                <a:gd name="T3" fmla="*/ 319 w 319"/>
                <a:gd name="T4" fmla="*/ 319 w 319"/>
              </a:gdLst>
              <a:ahLst/>
              <a:cxnLst>
                <a:cxn ang="0">
                  <a:pos x="T0" y="0"/>
                </a:cxn>
                <a:cxn ang="0">
                  <a:pos x="T1" y="0"/>
                </a:cxn>
                <a:cxn ang="0">
                  <a:pos x="T2" y="0"/>
                </a:cxn>
                <a:cxn ang="0">
                  <a:pos x="T3" y="0"/>
                </a:cxn>
                <a:cxn ang="0">
                  <a:pos x="T4" y="0"/>
                </a:cxn>
              </a:cxnLst>
              <a:rect l="0" t="0" r="r" b="b"/>
              <a:pathLst>
                <a:path w="319">
                  <a:moveTo>
                    <a:pt x="319" y="0"/>
                  </a:moveTo>
                  <a:lnTo>
                    <a:pt x="0" y="0"/>
                  </a:lnTo>
                  <a:lnTo>
                    <a:pt x="0" y="0"/>
                  </a:lnTo>
                  <a:lnTo>
                    <a:pt x="319" y="0"/>
                  </a:lnTo>
                  <a:cubicBezTo>
                    <a:pt x="319" y="0"/>
                    <a:pt x="319" y="0"/>
                    <a:pt x="319" y="0"/>
                  </a:cubicBezTo>
                  <a:close/>
                </a:path>
              </a:pathLst>
            </a:custGeom>
            <a:solidFill>
              <a:srgbClr val="C7334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40" name="Freeform 238"/>
            <p:cNvSpPr>
              <a:spLocks noEditPoints="1"/>
            </p:cNvSpPr>
            <p:nvPr/>
          </p:nvSpPr>
          <p:spPr bwMode="auto">
            <a:xfrm>
              <a:off x="12658725" y="6411913"/>
              <a:ext cx="153988" cy="214313"/>
            </a:xfrm>
            <a:custGeom>
              <a:avLst/>
              <a:gdLst>
                <a:gd name="T0" fmla="*/ 127 w 202"/>
                <a:gd name="T1" fmla="*/ 281 h 281"/>
                <a:gd name="T2" fmla="*/ 1 w 202"/>
                <a:gd name="T3" fmla="*/ 43 h 281"/>
                <a:gd name="T4" fmla="*/ 0 w 202"/>
                <a:gd name="T5" fmla="*/ 29 h 281"/>
                <a:gd name="T6" fmla="*/ 1 w 202"/>
                <a:gd name="T7" fmla="*/ 43 h 281"/>
                <a:gd name="T8" fmla="*/ 127 w 202"/>
                <a:gd name="T9" fmla="*/ 281 h 281"/>
                <a:gd name="T10" fmla="*/ 202 w 202"/>
                <a:gd name="T11" fmla="*/ 230 h 281"/>
                <a:gd name="T12" fmla="*/ 88 w 202"/>
                <a:gd name="T13" fmla="*/ 35 h 281"/>
                <a:gd name="T14" fmla="*/ 90 w 202"/>
                <a:gd name="T15" fmla="*/ 0 h 281"/>
                <a:gd name="T16" fmla="*/ 90 w 202"/>
                <a:gd name="T17" fmla="*/ 0 h 281"/>
                <a:gd name="T18" fmla="*/ 88 w 202"/>
                <a:gd name="T19" fmla="*/ 35 h 281"/>
                <a:gd name="T20" fmla="*/ 202 w 202"/>
                <a:gd name="T21" fmla="*/ 230 h 281"/>
                <a:gd name="T22" fmla="*/ 202 w 202"/>
                <a:gd name="T23" fmla="*/ 23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281">
                  <a:moveTo>
                    <a:pt x="127" y="281"/>
                  </a:moveTo>
                  <a:cubicBezTo>
                    <a:pt x="72" y="230"/>
                    <a:pt x="10" y="149"/>
                    <a:pt x="1" y="43"/>
                  </a:cubicBezTo>
                  <a:cubicBezTo>
                    <a:pt x="0" y="38"/>
                    <a:pt x="0" y="33"/>
                    <a:pt x="0" y="29"/>
                  </a:cubicBezTo>
                  <a:cubicBezTo>
                    <a:pt x="0" y="33"/>
                    <a:pt x="0" y="38"/>
                    <a:pt x="1" y="43"/>
                  </a:cubicBezTo>
                  <a:cubicBezTo>
                    <a:pt x="10" y="149"/>
                    <a:pt x="72" y="230"/>
                    <a:pt x="127" y="281"/>
                  </a:cubicBezTo>
                  <a:moveTo>
                    <a:pt x="202" y="230"/>
                  </a:moveTo>
                  <a:cubicBezTo>
                    <a:pt x="156" y="192"/>
                    <a:pt x="96" y="124"/>
                    <a:pt x="88" y="35"/>
                  </a:cubicBezTo>
                  <a:cubicBezTo>
                    <a:pt x="87" y="22"/>
                    <a:pt x="87" y="10"/>
                    <a:pt x="90" y="0"/>
                  </a:cubicBezTo>
                  <a:lnTo>
                    <a:pt x="90" y="0"/>
                  </a:lnTo>
                  <a:cubicBezTo>
                    <a:pt x="88" y="10"/>
                    <a:pt x="87" y="22"/>
                    <a:pt x="88" y="35"/>
                  </a:cubicBezTo>
                  <a:cubicBezTo>
                    <a:pt x="96" y="124"/>
                    <a:pt x="156" y="192"/>
                    <a:pt x="202" y="230"/>
                  </a:cubicBezTo>
                  <a:lnTo>
                    <a:pt x="202" y="230"/>
                  </a:lnTo>
                  <a:close/>
                </a:path>
              </a:pathLst>
            </a:custGeom>
            <a:solidFill>
              <a:srgbClr val="B5293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41" name="Freeform 239"/>
            <p:cNvSpPr/>
            <p:nvPr/>
          </p:nvSpPr>
          <p:spPr bwMode="auto">
            <a:xfrm>
              <a:off x="12726988" y="6399213"/>
              <a:ext cx="3175" cy="12700"/>
            </a:xfrm>
            <a:custGeom>
              <a:avLst/>
              <a:gdLst>
                <a:gd name="T0" fmla="*/ 0 w 4"/>
                <a:gd name="T1" fmla="*/ 16 h 16"/>
                <a:gd name="T2" fmla="*/ 0 w 4"/>
                <a:gd name="T3" fmla="*/ 16 h 16"/>
                <a:gd name="T4" fmla="*/ 4 w 4"/>
                <a:gd name="T5" fmla="*/ 0 h 16"/>
                <a:gd name="T6" fmla="*/ 0 w 4"/>
                <a:gd name="T7" fmla="*/ 16 h 16"/>
              </a:gdLst>
              <a:ahLst/>
              <a:cxnLst>
                <a:cxn ang="0">
                  <a:pos x="T0" y="T1"/>
                </a:cxn>
                <a:cxn ang="0">
                  <a:pos x="T2" y="T3"/>
                </a:cxn>
                <a:cxn ang="0">
                  <a:pos x="T4" y="T5"/>
                </a:cxn>
                <a:cxn ang="0">
                  <a:pos x="T6" y="T7"/>
                </a:cxn>
              </a:cxnLst>
              <a:rect l="0" t="0" r="r" b="b"/>
              <a:pathLst>
                <a:path w="4" h="16">
                  <a:moveTo>
                    <a:pt x="0" y="16"/>
                  </a:moveTo>
                  <a:lnTo>
                    <a:pt x="0" y="16"/>
                  </a:lnTo>
                  <a:cubicBezTo>
                    <a:pt x="1" y="10"/>
                    <a:pt x="2" y="5"/>
                    <a:pt x="4" y="0"/>
                  </a:cubicBezTo>
                  <a:cubicBezTo>
                    <a:pt x="2" y="5"/>
                    <a:pt x="1" y="10"/>
                    <a:pt x="0" y="16"/>
                  </a:cubicBezTo>
                  <a:close/>
                </a:path>
              </a:pathLst>
            </a:custGeom>
            <a:solidFill>
              <a:srgbClr val="C9344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42" name="Freeform 240"/>
            <p:cNvSpPr/>
            <p:nvPr/>
          </p:nvSpPr>
          <p:spPr bwMode="auto">
            <a:xfrm>
              <a:off x="12658725" y="64341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5293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43" name="Freeform 241"/>
            <p:cNvSpPr>
              <a:spLocks noEditPoints="1"/>
            </p:cNvSpPr>
            <p:nvPr/>
          </p:nvSpPr>
          <p:spPr bwMode="auto">
            <a:xfrm>
              <a:off x="12742863" y="6288088"/>
              <a:ext cx="69850" cy="93663"/>
            </a:xfrm>
            <a:custGeom>
              <a:avLst/>
              <a:gdLst>
                <a:gd name="T0" fmla="*/ 0 w 92"/>
                <a:gd name="T1" fmla="*/ 123 h 123"/>
                <a:gd name="T2" fmla="*/ 92 w 92"/>
                <a:gd name="T3" fmla="*/ 89 h 123"/>
                <a:gd name="T4" fmla="*/ 92 w 92"/>
                <a:gd name="T5" fmla="*/ 89 h 123"/>
                <a:gd name="T6" fmla="*/ 0 w 92"/>
                <a:gd name="T7" fmla="*/ 123 h 123"/>
                <a:gd name="T8" fmla="*/ 34 w 92"/>
                <a:gd name="T9" fmla="*/ 9 h 123"/>
                <a:gd name="T10" fmla="*/ 92 w 92"/>
                <a:gd name="T11" fmla="*/ 0 h 123"/>
                <a:gd name="T12" fmla="*/ 92 w 92"/>
                <a:gd name="T13" fmla="*/ 0 h 123"/>
                <a:gd name="T14" fmla="*/ 34 w 92"/>
                <a:gd name="T15" fmla="*/ 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3">
                  <a:moveTo>
                    <a:pt x="0" y="123"/>
                  </a:moveTo>
                  <a:cubicBezTo>
                    <a:pt x="24" y="100"/>
                    <a:pt x="63" y="91"/>
                    <a:pt x="92" y="89"/>
                  </a:cubicBezTo>
                  <a:lnTo>
                    <a:pt x="92" y="89"/>
                  </a:lnTo>
                  <a:cubicBezTo>
                    <a:pt x="63" y="91"/>
                    <a:pt x="24" y="100"/>
                    <a:pt x="0" y="123"/>
                  </a:cubicBezTo>
                  <a:close/>
                  <a:moveTo>
                    <a:pt x="34" y="9"/>
                  </a:moveTo>
                  <a:cubicBezTo>
                    <a:pt x="56" y="4"/>
                    <a:pt x="76" y="1"/>
                    <a:pt x="92" y="0"/>
                  </a:cubicBezTo>
                  <a:lnTo>
                    <a:pt x="92" y="0"/>
                  </a:lnTo>
                  <a:cubicBezTo>
                    <a:pt x="76" y="1"/>
                    <a:pt x="56" y="4"/>
                    <a:pt x="34" y="9"/>
                  </a:cubicBezTo>
                  <a:close/>
                </a:path>
              </a:pathLst>
            </a:custGeom>
            <a:solidFill>
              <a:srgbClr val="C9344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44" name="Freeform 242"/>
            <p:cNvSpPr/>
            <p:nvPr/>
          </p:nvSpPr>
          <p:spPr bwMode="auto">
            <a:xfrm>
              <a:off x="12657138" y="6288088"/>
              <a:ext cx="155575" cy="382588"/>
            </a:xfrm>
            <a:custGeom>
              <a:avLst/>
              <a:gdLst>
                <a:gd name="T0" fmla="*/ 204 w 204"/>
                <a:gd name="T1" fmla="*/ 501 h 501"/>
                <a:gd name="T2" fmla="*/ 129 w 204"/>
                <a:gd name="T3" fmla="*/ 443 h 501"/>
                <a:gd name="T4" fmla="*/ 3 w 204"/>
                <a:gd name="T5" fmla="*/ 205 h 501"/>
                <a:gd name="T6" fmla="*/ 2 w 204"/>
                <a:gd name="T7" fmla="*/ 191 h 501"/>
                <a:gd name="T8" fmla="*/ 2 w 204"/>
                <a:gd name="T9" fmla="*/ 191 h 501"/>
                <a:gd name="T10" fmla="*/ 2 w 204"/>
                <a:gd name="T11" fmla="*/ 191 h 501"/>
                <a:gd name="T12" fmla="*/ 48 w 204"/>
                <a:gd name="T13" fmla="*/ 63 h 501"/>
                <a:gd name="T14" fmla="*/ 146 w 204"/>
                <a:gd name="T15" fmla="*/ 9 h 501"/>
                <a:gd name="T16" fmla="*/ 204 w 204"/>
                <a:gd name="T17" fmla="*/ 0 h 501"/>
                <a:gd name="T18" fmla="*/ 204 w 204"/>
                <a:gd name="T19" fmla="*/ 0 h 501"/>
                <a:gd name="T20" fmla="*/ 204 w 204"/>
                <a:gd name="T21" fmla="*/ 89 h 501"/>
                <a:gd name="T22" fmla="*/ 204 w 204"/>
                <a:gd name="T23" fmla="*/ 89 h 501"/>
                <a:gd name="T24" fmla="*/ 112 w 204"/>
                <a:gd name="T25" fmla="*/ 123 h 501"/>
                <a:gd name="T26" fmla="*/ 111 w 204"/>
                <a:gd name="T27" fmla="*/ 125 h 501"/>
                <a:gd name="T28" fmla="*/ 96 w 204"/>
                <a:gd name="T29" fmla="*/ 146 h 501"/>
                <a:gd name="T30" fmla="*/ 92 w 204"/>
                <a:gd name="T31" fmla="*/ 162 h 501"/>
                <a:gd name="T32" fmla="*/ 90 w 204"/>
                <a:gd name="T33" fmla="*/ 197 h 501"/>
                <a:gd name="T34" fmla="*/ 204 w 204"/>
                <a:gd name="T35" fmla="*/ 392 h 501"/>
                <a:gd name="T36" fmla="*/ 204 w 204"/>
                <a:gd name="T37" fmla="*/ 392 h 501"/>
                <a:gd name="T38" fmla="*/ 204 w 204"/>
                <a:gd name="T39" fmla="*/ 50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4" h="501">
                  <a:moveTo>
                    <a:pt x="204" y="501"/>
                  </a:moveTo>
                  <a:cubicBezTo>
                    <a:pt x="190" y="493"/>
                    <a:pt x="161" y="473"/>
                    <a:pt x="129" y="443"/>
                  </a:cubicBezTo>
                  <a:cubicBezTo>
                    <a:pt x="74" y="392"/>
                    <a:pt x="12" y="311"/>
                    <a:pt x="3" y="205"/>
                  </a:cubicBezTo>
                  <a:cubicBezTo>
                    <a:pt x="2" y="200"/>
                    <a:pt x="2" y="195"/>
                    <a:pt x="2" y="191"/>
                  </a:cubicBezTo>
                  <a:lnTo>
                    <a:pt x="2" y="191"/>
                  </a:lnTo>
                  <a:cubicBezTo>
                    <a:pt x="2" y="191"/>
                    <a:pt x="2" y="191"/>
                    <a:pt x="2" y="191"/>
                  </a:cubicBezTo>
                  <a:cubicBezTo>
                    <a:pt x="0" y="127"/>
                    <a:pt x="25" y="87"/>
                    <a:pt x="48" y="63"/>
                  </a:cubicBezTo>
                  <a:cubicBezTo>
                    <a:pt x="76" y="34"/>
                    <a:pt x="113" y="18"/>
                    <a:pt x="146" y="9"/>
                  </a:cubicBezTo>
                  <a:cubicBezTo>
                    <a:pt x="168" y="4"/>
                    <a:pt x="188" y="1"/>
                    <a:pt x="204" y="0"/>
                  </a:cubicBezTo>
                  <a:lnTo>
                    <a:pt x="204" y="0"/>
                  </a:lnTo>
                  <a:lnTo>
                    <a:pt x="204" y="89"/>
                  </a:lnTo>
                  <a:lnTo>
                    <a:pt x="204" y="89"/>
                  </a:lnTo>
                  <a:cubicBezTo>
                    <a:pt x="175" y="91"/>
                    <a:pt x="136" y="100"/>
                    <a:pt x="112" y="123"/>
                  </a:cubicBezTo>
                  <a:cubicBezTo>
                    <a:pt x="112" y="124"/>
                    <a:pt x="111" y="124"/>
                    <a:pt x="111" y="125"/>
                  </a:cubicBezTo>
                  <a:cubicBezTo>
                    <a:pt x="105" y="131"/>
                    <a:pt x="100" y="138"/>
                    <a:pt x="96" y="146"/>
                  </a:cubicBezTo>
                  <a:cubicBezTo>
                    <a:pt x="94" y="151"/>
                    <a:pt x="93" y="156"/>
                    <a:pt x="92" y="162"/>
                  </a:cubicBezTo>
                  <a:cubicBezTo>
                    <a:pt x="89" y="172"/>
                    <a:pt x="89" y="184"/>
                    <a:pt x="90" y="197"/>
                  </a:cubicBezTo>
                  <a:cubicBezTo>
                    <a:pt x="98" y="286"/>
                    <a:pt x="158" y="354"/>
                    <a:pt x="204" y="392"/>
                  </a:cubicBezTo>
                  <a:lnTo>
                    <a:pt x="204" y="392"/>
                  </a:lnTo>
                  <a:lnTo>
                    <a:pt x="204" y="501"/>
                  </a:lnTo>
                </a:path>
              </a:pathLst>
            </a:custGeom>
            <a:solidFill>
              <a:srgbClr val="D62A2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45" name="Freeform 243"/>
            <p:cNvSpPr/>
            <p:nvPr/>
          </p:nvSpPr>
          <p:spPr bwMode="auto">
            <a:xfrm>
              <a:off x="12812713" y="6176963"/>
              <a:ext cx="242888" cy="590550"/>
            </a:xfrm>
            <a:custGeom>
              <a:avLst/>
              <a:gdLst>
                <a:gd name="T0" fmla="*/ 319 w 319"/>
                <a:gd name="T1" fmla="*/ 775 h 775"/>
                <a:gd name="T2" fmla="*/ 0 w 319"/>
                <a:gd name="T3" fmla="*/ 775 h 775"/>
                <a:gd name="T4" fmla="*/ 0 w 319"/>
                <a:gd name="T5" fmla="*/ 57 h 775"/>
                <a:gd name="T6" fmla="*/ 57 w 319"/>
                <a:gd name="T7" fmla="*/ 0 h 775"/>
                <a:gd name="T8" fmla="*/ 76 w 319"/>
                <a:gd name="T9" fmla="*/ 0 h 775"/>
                <a:gd name="T10" fmla="*/ 168 w 319"/>
                <a:gd name="T11" fmla="*/ 530 h 775"/>
                <a:gd name="T12" fmla="*/ 319 w 319"/>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19" h="775">
                  <a:moveTo>
                    <a:pt x="319" y="775"/>
                  </a:moveTo>
                  <a:lnTo>
                    <a:pt x="0" y="775"/>
                  </a:lnTo>
                  <a:lnTo>
                    <a:pt x="0" y="57"/>
                  </a:lnTo>
                  <a:cubicBezTo>
                    <a:pt x="0" y="25"/>
                    <a:pt x="25" y="0"/>
                    <a:pt x="57" y="0"/>
                  </a:cubicBezTo>
                  <a:lnTo>
                    <a:pt x="76" y="0"/>
                  </a:lnTo>
                  <a:cubicBezTo>
                    <a:pt x="77" y="37"/>
                    <a:pt x="87" y="324"/>
                    <a:pt x="168" y="530"/>
                  </a:cubicBezTo>
                  <a:cubicBezTo>
                    <a:pt x="238" y="709"/>
                    <a:pt x="300" y="762"/>
                    <a:pt x="319" y="775"/>
                  </a:cubicBezTo>
                  <a:close/>
                </a:path>
              </a:pathLst>
            </a:custGeom>
            <a:solidFill>
              <a:srgbClr val="D62A2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46" name="Freeform 244"/>
            <p:cNvSpPr/>
            <p:nvPr/>
          </p:nvSpPr>
          <p:spPr bwMode="auto">
            <a:xfrm>
              <a:off x="7926388" y="5741988"/>
              <a:ext cx="177800" cy="723900"/>
            </a:xfrm>
            <a:custGeom>
              <a:avLst/>
              <a:gdLst>
                <a:gd name="T0" fmla="*/ 32 w 112"/>
                <a:gd name="T1" fmla="*/ 456 h 456"/>
                <a:gd name="T2" fmla="*/ 0 w 112"/>
                <a:gd name="T3" fmla="*/ 450 h 456"/>
                <a:gd name="T4" fmla="*/ 79 w 112"/>
                <a:gd name="T5" fmla="*/ 0 h 456"/>
                <a:gd name="T6" fmla="*/ 112 w 112"/>
                <a:gd name="T7" fmla="*/ 6 h 456"/>
                <a:gd name="T8" fmla="*/ 32 w 112"/>
                <a:gd name="T9" fmla="*/ 456 h 456"/>
              </a:gdLst>
              <a:ahLst/>
              <a:cxnLst>
                <a:cxn ang="0">
                  <a:pos x="T0" y="T1"/>
                </a:cxn>
                <a:cxn ang="0">
                  <a:pos x="T2" y="T3"/>
                </a:cxn>
                <a:cxn ang="0">
                  <a:pos x="T4" y="T5"/>
                </a:cxn>
                <a:cxn ang="0">
                  <a:pos x="T6" y="T7"/>
                </a:cxn>
                <a:cxn ang="0">
                  <a:pos x="T8" y="T9"/>
                </a:cxn>
              </a:cxnLst>
              <a:rect l="0" t="0" r="r" b="b"/>
              <a:pathLst>
                <a:path w="112" h="456">
                  <a:moveTo>
                    <a:pt x="32" y="456"/>
                  </a:moveTo>
                  <a:lnTo>
                    <a:pt x="0" y="450"/>
                  </a:lnTo>
                  <a:lnTo>
                    <a:pt x="79" y="0"/>
                  </a:lnTo>
                  <a:lnTo>
                    <a:pt x="112" y="6"/>
                  </a:lnTo>
                  <a:lnTo>
                    <a:pt x="32" y="456"/>
                  </a:lnTo>
                  <a:close/>
                </a:path>
              </a:pathLst>
            </a:custGeom>
            <a:solidFill>
              <a:srgbClr val="5E6EB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47" name="Freeform 245"/>
            <p:cNvSpPr/>
            <p:nvPr/>
          </p:nvSpPr>
          <p:spPr bwMode="auto">
            <a:xfrm>
              <a:off x="8004175" y="5721350"/>
              <a:ext cx="119063" cy="230188"/>
            </a:xfrm>
            <a:custGeom>
              <a:avLst/>
              <a:gdLst>
                <a:gd name="T0" fmla="*/ 51 w 75"/>
                <a:gd name="T1" fmla="*/ 145 h 145"/>
                <a:gd name="T2" fmla="*/ 0 w 75"/>
                <a:gd name="T3" fmla="*/ 135 h 145"/>
                <a:gd name="T4" fmla="*/ 24 w 75"/>
                <a:gd name="T5" fmla="*/ 0 h 145"/>
                <a:gd name="T6" fmla="*/ 75 w 75"/>
                <a:gd name="T7" fmla="*/ 9 h 145"/>
                <a:gd name="T8" fmla="*/ 51 w 75"/>
                <a:gd name="T9" fmla="*/ 145 h 145"/>
              </a:gdLst>
              <a:ahLst/>
              <a:cxnLst>
                <a:cxn ang="0">
                  <a:pos x="T0" y="T1"/>
                </a:cxn>
                <a:cxn ang="0">
                  <a:pos x="T2" y="T3"/>
                </a:cxn>
                <a:cxn ang="0">
                  <a:pos x="T4" y="T5"/>
                </a:cxn>
                <a:cxn ang="0">
                  <a:pos x="T6" y="T7"/>
                </a:cxn>
                <a:cxn ang="0">
                  <a:pos x="T8" y="T9"/>
                </a:cxn>
              </a:cxnLst>
              <a:rect l="0" t="0" r="r" b="b"/>
              <a:pathLst>
                <a:path w="75" h="145">
                  <a:moveTo>
                    <a:pt x="51" y="145"/>
                  </a:moveTo>
                  <a:lnTo>
                    <a:pt x="0" y="135"/>
                  </a:lnTo>
                  <a:lnTo>
                    <a:pt x="24" y="0"/>
                  </a:lnTo>
                  <a:lnTo>
                    <a:pt x="75" y="9"/>
                  </a:lnTo>
                  <a:lnTo>
                    <a:pt x="51" y="145"/>
                  </a:lnTo>
                  <a:close/>
                </a:path>
              </a:pathLst>
            </a:custGeom>
            <a:solidFill>
              <a:srgbClr val="5E6EB7"/>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48" name="Freeform 246"/>
            <p:cNvSpPr/>
            <p:nvPr/>
          </p:nvSpPr>
          <p:spPr bwMode="auto">
            <a:xfrm>
              <a:off x="7839075" y="5783263"/>
              <a:ext cx="112713" cy="774700"/>
            </a:xfrm>
            <a:custGeom>
              <a:avLst/>
              <a:gdLst>
                <a:gd name="T0" fmla="*/ 33 w 71"/>
                <a:gd name="T1" fmla="*/ 488 h 488"/>
                <a:gd name="T2" fmla="*/ 0 w 71"/>
                <a:gd name="T3" fmla="*/ 485 h 488"/>
                <a:gd name="T4" fmla="*/ 38 w 71"/>
                <a:gd name="T5" fmla="*/ 29 h 488"/>
                <a:gd name="T6" fmla="*/ 58 w 71"/>
                <a:gd name="T7" fmla="*/ 0 h 488"/>
                <a:gd name="T8" fmla="*/ 71 w 71"/>
                <a:gd name="T9" fmla="*/ 32 h 488"/>
                <a:gd name="T10" fmla="*/ 33 w 71"/>
                <a:gd name="T11" fmla="*/ 488 h 488"/>
              </a:gdLst>
              <a:ahLst/>
              <a:cxnLst>
                <a:cxn ang="0">
                  <a:pos x="T0" y="T1"/>
                </a:cxn>
                <a:cxn ang="0">
                  <a:pos x="T2" y="T3"/>
                </a:cxn>
                <a:cxn ang="0">
                  <a:pos x="T4" y="T5"/>
                </a:cxn>
                <a:cxn ang="0">
                  <a:pos x="T6" y="T7"/>
                </a:cxn>
                <a:cxn ang="0">
                  <a:pos x="T8" y="T9"/>
                </a:cxn>
                <a:cxn ang="0">
                  <a:pos x="T10" y="T11"/>
                </a:cxn>
              </a:cxnLst>
              <a:rect l="0" t="0" r="r" b="b"/>
              <a:pathLst>
                <a:path w="71" h="488">
                  <a:moveTo>
                    <a:pt x="33" y="488"/>
                  </a:moveTo>
                  <a:lnTo>
                    <a:pt x="0" y="485"/>
                  </a:lnTo>
                  <a:lnTo>
                    <a:pt x="38" y="29"/>
                  </a:lnTo>
                  <a:lnTo>
                    <a:pt x="58" y="0"/>
                  </a:lnTo>
                  <a:lnTo>
                    <a:pt x="71" y="32"/>
                  </a:lnTo>
                  <a:lnTo>
                    <a:pt x="33" y="488"/>
                  </a:lnTo>
                  <a:close/>
                </a:path>
              </a:pathLst>
            </a:custGeom>
            <a:solidFill>
              <a:srgbClr val="73335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49" name="Freeform 247"/>
            <p:cNvSpPr/>
            <p:nvPr/>
          </p:nvSpPr>
          <p:spPr bwMode="auto">
            <a:xfrm>
              <a:off x="7627938" y="5838825"/>
              <a:ext cx="190500" cy="765175"/>
            </a:xfrm>
            <a:custGeom>
              <a:avLst/>
              <a:gdLst>
                <a:gd name="T0" fmla="*/ 120 w 120"/>
                <a:gd name="T1" fmla="*/ 476 h 482"/>
                <a:gd name="T2" fmla="*/ 87 w 120"/>
                <a:gd name="T3" fmla="*/ 482 h 482"/>
                <a:gd name="T4" fmla="*/ 0 w 120"/>
                <a:gd name="T5" fmla="*/ 34 h 482"/>
                <a:gd name="T6" fmla="*/ 11 w 120"/>
                <a:gd name="T7" fmla="*/ 0 h 482"/>
                <a:gd name="T8" fmla="*/ 33 w 120"/>
                <a:gd name="T9" fmla="*/ 27 h 482"/>
                <a:gd name="T10" fmla="*/ 120 w 120"/>
                <a:gd name="T11" fmla="*/ 476 h 482"/>
              </a:gdLst>
              <a:ahLst/>
              <a:cxnLst>
                <a:cxn ang="0">
                  <a:pos x="T0" y="T1"/>
                </a:cxn>
                <a:cxn ang="0">
                  <a:pos x="T2" y="T3"/>
                </a:cxn>
                <a:cxn ang="0">
                  <a:pos x="T4" y="T5"/>
                </a:cxn>
                <a:cxn ang="0">
                  <a:pos x="T6" y="T7"/>
                </a:cxn>
                <a:cxn ang="0">
                  <a:pos x="T8" y="T9"/>
                </a:cxn>
                <a:cxn ang="0">
                  <a:pos x="T10" y="T11"/>
                </a:cxn>
              </a:cxnLst>
              <a:rect l="0" t="0" r="r" b="b"/>
              <a:pathLst>
                <a:path w="120" h="482">
                  <a:moveTo>
                    <a:pt x="120" y="476"/>
                  </a:moveTo>
                  <a:lnTo>
                    <a:pt x="87" y="482"/>
                  </a:lnTo>
                  <a:lnTo>
                    <a:pt x="0" y="34"/>
                  </a:lnTo>
                  <a:lnTo>
                    <a:pt x="11" y="0"/>
                  </a:lnTo>
                  <a:lnTo>
                    <a:pt x="33" y="27"/>
                  </a:lnTo>
                  <a:lnTo>
                    <a:pt x="120" y="476"/>
                  </a:lnTo>
                  <a:close/>
                </a:path>
              </a:pathLst>
            </a:custGeom>
            <a:solidFill>
              <a:srgbClr val="1E2B54"/>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0" name="Freeform 248"/>
            <p:cNvSpPr/>
            <p:nvPr/>
          </p:nvSpPr>
          <p:spPr bwMode="auto">
            <a:xfrm>
              <a:off x="7635875" y="6164263"/>
              <a:ext cx="373063" cy="595313"/>
            </a:xfrm>
            <a:custGeom>
              <a:avLst/>
              <a:gdLst>
                <a:gd name="T0" fmla="*/ 188 w 235"/>
                <a:gd name="T1" fmla="*/ 375 h 375"/>
                <a:gd name="T2" fmla="*/ 46 w 235"/>
                <a:gd name="T3" fmla="*/ 375 h 375"/>
                <a:gd name="T4" fmla="*/ 0 w 235"/>
                <a:gd name="T5" fmla="*/ 0 h 375"/>
                <a:gd name="T6" fmla="*/ 235 w 235"/>
                <a:gd name="T7" fmla="*/ 0 h 375"/>
                <a:gd name="T8" fmla="*/ 188 w 235"/>
                <a:gd name="T9" fmla="*/ 375 h 375"/>
              </a:gdLst>
              <a:ahLst/>
              <a:cxnLst>
                <a:cxn ang="0">
                  <a:pos x="T0" y="T1"/>
                </a:cxn>
                <a:cxn ang="0">
                  <a:pos x="T2" y="T3"/>
                </a:cxn>
                <a:cxn ang="0">
                  <a:pos x="T4" y="T5"/>
                </a:cxn>
                <a:cxn ang="0">
                  <a:pos x="T6" y="T7"/>
                </a:cxn>
                <a:cxn ang="0">
                  <a:pos x="T8" y="T9"/>
                </a:cxn>
              </a:cxnLst>
              <a:rect l="0" t="0" r="r" b="b"/>
              <a:pathLst>
                <a:path w="235" h="375">
                  <a:moveTo>
                    <a:pt x="188" y="375"/>
                  </a:moveTo>
                  <a:lnTo>
                    <a:pt x="46" y="375"/>
                  </a:lnTo>
                  <a:lnTo>
                    <a:pt x="0" y="0"/>
                  </a:lnTo>
                  <a:lnTo>
                    <a:pt x="235" y="0"/>
                  </a:lnTo>
                  <a:lnTo>
                    <a:pt x="188" y="375"/>
                  </a:lnTo>
                  <a:close/>
                </a:path>
              </a:pathLst>
            </a:custGeom>
            <a:solidFill>
              <a:srgbClr val="F3734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1" name="Freeform 249"/>
            <p:cNvSpPr/>
            <p:nvPr/>
          </p:nvSpPr>
          <p:spPr bwMode="auto">
            <a:xfrm>
              <a:off x="7761288" y="6164263"/>
              <a:ext cx="331788" cy="595313"/>
            </a:xfrm>
            <a:custGeom>
              <a:avLst/>
              <a:gdLst>
                <a:gd name="T0" fmla="*/ 162 w 209"/>
                <a:gd name="T1" fmla="*/ 375 h 375"/>
                <a:gd name="T2" fmla="*/ 21 w 209"/>
                <a:gd name="T3" fmla="*/ 375 h 375"/>
                <a:gd name="T4" fmla="*/ 0 w 209"/>
                <a:gd name="T5" fmla="*/ 0 h 375"/>
                <a:gd name="T6" fmla="*/ 209 w 209"/>
                <a:gd name="T7" fmla="*/ 0 h 375"/>
                <a:gd name="T8" fmla="*/ 162 w 209"/>
                <a:gd name="T9" fmla="*/ 375 h 375"/>
              </a:gdLst>
              <a:ahLst/>
              <a:cxnLst>
                <a:cxn ang="0">
                  <a:pos x="T0" y="T1"/>
                </a:cxn>
                <a:cxn ang="0">
                  <a:pos x="T2" y="T3"/>
                </a:cxn>
                <a:cxn ang="0">
                  <a:pos x="T4" y="T5"/>
                </a:cxn>
                <a:cxn ang="0">
                  <a:pos x="T6" y="T7"/>
                </a:cxn>
                <a:cxn ang="0">
                  <a:pos x="T8" y="T9"/>
                </a:cxn>
              </a:cxnLst>
              <a:rect l="0" t="0" r="r" b="b"/>
              <a:pathLst>
                <a:path w="209" h="375">
                  <a:moveTo>
                    <a:pt x="162" y="375"/>
                  </a:moveTo>
                  <a:lnTo>
                    <a:pt x="21" y="375"/>
                  </a:lnTo>
                  <a:lnTo>
                    <a:pt x="0" y="0"/>
                  </a:lnTo>
                  <a:lnTo>
                    <a:pt x="209" y="0"/>
                  </a:lnTo>
                  <a:lnTo>
                    <a:pt x="162" y="375"/>
                  </a:lnTo>
                  <a:close/>
                </a:path>
              </a:pathLst>
            </a:custGeom>
            <a:solidFill>
              <a:srgbClr val="FAB549"/>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2" name="Freeform 250"/>
            <p:cNvSpPr/>
            <p:nvPr/>
          </p:nvSpPr>
          <p:spPr bwMode="auto">
            <a:xfrm>
              <a:off x="14957425" y="7656513"/>
              <a:ext cx="1306513" cy="327025"/>
            </a:xfrm>
            <a:custGeom>
              <a:avLst/>
              <a:gdLst>
                <a:gd name="T0" fmla="*/ 0 w 1715"/>
                <a:gd name="T1" fmla="*/ 0 h 430"/>
                <a:gd name="T2" fmla="*/ 0 w 1715"/>
                <a:gd name="T3" fmla="*/ 430 h 430"/>
                <a:gd name="T4" fmla="*/ 1500 w 1715"/>
                <a:gd name="T5" fmla="*/ 430 h 430"/>
                <a:gd name="T6" fmla="*/ 1703 w 1715"/>
                <a:gd name="T7" fmla="*/ 287 h 430"/>
                <a:gd name="T8" fmla="*/ 1715 w 1715"/>
                <a:gd name="T9" fmla="*/ 215 h 430"/>
                <a:gd name="T10" fmla="*/ 1653 w 1715"/>
                <a:gd name="T11" fmla="*/ 63 h 430"/>
                <a:gd name="T12" fmla="*/ 1500 w 1715"/>
                <a:gd name="T13" fmla="*/ 0 h 430"/>
                <a:gd name="T14" fmla="*/ 0 w 1715"/>
                <a:gd name="T15" fmla="*/ 0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5" h="430">
                  <a:moveTo>
                    <a:pt x="0" y="0"/>
                  </a:moveTo>
                  <a:lnTo>
                    <a:pt x="0" y="430"/>
                  </a:lnTo>
                  <a:lnTo>
                    <a:pt x="1500" y="430"/>
                  </a:lnTo>
                  <a:cubicBezTo>
                    <a:pt x="1594" y="430"/>
                    <a:pt x="1673" y="370"/>
                    <a:pt x="1703" y="287"/>
                  </a:cubicBezTo>
                  <a:cubicBezTo>
                    <a:pt x="1711" y="265"/>
                    <a:pt x="1715" y="240"/>
                    <a:pt x="1715" y="215"/>
                  </a:cubicBezTo>
                  <a:cubicBezTo>
                    <a:pt x="1715" y="156"/>
                    <a:pt x="1691" y="102"/>
                    <a:pt x="1653" y="63"/>
                  </a:cubicBezTo>
                  <a:cubicBezTo>
                    <a:pt x="1613" y="24"/>
                    <a:pt x="1560" y="0"/>
                    <a:pt x="1500" y="0"/>
                  </a:cubicBezTo>
                  <a:lnTo>
                    <a:pt x="0" y="0"/>
                  </a:lnTo>
                </a:path>
              </a:pathLst>
            </a:custGeom>
            <a:solidFill>
              <a:srgbClr val="EF314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3" name="Freeform 251"/>
            <p:cNvSpPr/>
            <p:nvPr/>
          </p:nvSpPr>
          <p:spPr bwMode="auto">
            <a:xfrm>
              <a:off x="15213013" y="7875588"/>
              <a:ext cx="1042988" cy="107950"/>
            </a:xfrm>
            <a:custGeom>
              <a:avLst/>
              <a:gdLst>
                <a:gd name="T0" fmla="*/ 1164 w 1367"/>
                <a:gd name="T1" fmla="*/ 143 h 143"/>
                <a:gd name="T2" fmla="*/ 0 w 1367"/>
                <a:gd name="T3" fmla="*/ 143 h 143"/>
                <a:gd name="T4" fmla="*/ 0 w 1367"/>
                <a:gd name="T5" fmla="*/ 0 h 143"/>
                <a:gd name="T6" fmla="*/ 1367 w 1367"/>
                <a:gd name="T7" fmla="*/ 0 h 143"/>
                <a:gd name="T8" fmla="*/ 1164 w 1367"/>
                <a:gd name="T9" fmla="*/ 143 h 143"/>
              </a:gdLst>
              <a:ahLst/>
              <a:cxnLst>
                <a:cxn ang="0">
                  <a:pos x="T0" y="T1"/>
                </a:cxn>
                <a:cxn ang="0">
                  <a:pos x="T2" y="T3"/>
                </a:cxn>
                <a:cxn ang="0">
                  <a:pos x="T4" y="T5"/>
                </a:cxn>
                <a:cxn ang="0">
                  <a:pos x="T6" y="T7"/>
                </a:cxn>
                <a:cxn ang="0">
                  <a:pos x="T8" y="T9"/>
                </a:cxn>
              </a:cxnLst>
              <a:rect l="0" t="0" r="r" b="b"/>
              <a:pathLst>
                <a:path w="1367" h="143">
                  <a:moveTo>
                    <a:pt x="1164" y="143"/>
                  </a:moveTo>
                  <a:lnTo>
                    <a:pt x="0" y="143"/>
                  </a:lnTo>
                  <a:lnTo>
                    <a:pt x="0" y="0"/>
                  </a:lnTo>
                  <a:lnTo>
                    <a:pt x="1367" y="0"/>
                  </a:lnTo>
                  <a:cubicBezTo>
                    <a:pt x="1337" y="83"/>
                    <a:pt x="1258" y="143"/>
                    <a:pt x="1164" y="143"/>
                  </a:cubicBezTo>
                  <a:close/>
                </a:path>
              </a:pathLst>
            </a:custGeom>
            <a:solidFill>
              <a:srgbClr val="D7272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4" name="Freeform 252"/>
            <p:cNvSpPr/>
            <p:nvPr/>
          </p:nvSpPr>
          <p:spPr bwMode="auto">
            <a:xfrm>
              <a:off x="14712950" y="7656513"/>
              <a:ext cx="914400" cy="327025"/>
            </a:xfrm>
            <a:custGeom>
              <a:avLst/>
              <a:gdLst>
                <a:gd name="T0" fmla="*/ 0 w 1199"/>
                <a:gd name="T1" fmla="*/ 0 h 430"/>
                <a:gd name="T2" fmla="*/ 0 w 1199"/>
                <a:gd name="T3" fmla="*/ 430 h 430"/>
                <a:gd name="T4" fmla="*/ 984 w 1199"/>
                <a:gd name="T5" fmla="*/ 430 h 430"/>
                <a:gd name="T6" fmla="*/ 1199 w 1199"/>
                <a:gd name="T7" fmla="*/ 215 h 430"/>
                <a:gd name="T8" fmla="*/ 1136 w 1199"/>
                <a:gd name="T9" fmla="*/ 63 h 430"/>
                <a:gd name="T10" fmla="*/ 984 w 1199"/>
                <a:gd name="T11" fmla="*/ 0 h 430"/>
                <a:gd name="T12" fmla="*/ 0 w 1199"/>
                <a:gd name="T13" fmla="*/ 0 h 430"/>
              </a:gdLst>
              <a:ahLst/>
              <a:cxnLst>
                <a:cxn ang="0">
                  <a:pos x="T0" y="T1"/>
                </a:cxn>
                <a:cxn ang="0">
                  <a:pos x="T2" y="T3"/>
                </a:cxn>
                <a:cxn ang="0">
                  <a:pos x="T4" y="T5"/>
                </a:cxn>
                <a:cxn ang="0">
                  <a:pos x="T6" y="T7"/>
                </a:cxn>
                <a:cxn ang="0">
                  <a:pos x="T8" y="T9"/>
                </a:cxn>
                <a:cxn ang="0">
                  <a:pos x="T10" y="T11"/>
                </a:cxn>
                <a:cxn ang="0">
                  <a:pos x="T12" y="T13"/>
                </a:cxn>
              </a:cxnLst>
              <a:rect l="0" t="0" r="r" b="b"/>
              <a:pathLst>
                <a:path w="1199" h="430">
                  <a:moveTo>
                    <a:pt x="0" y="0"/>
                  </a:moveTo>
                  <a:lnTo>
                    <a:pt x="0" y="430"/>
                  </a:lnTo>
                  <a:lnTo>
                    <a:pt x="984" y="430"/>
                  </a:lnTo>
                  <a:cubicBezTo>
                    <a:pt x="1103" y="430"/>
                    <a:pt x="1199" y="334"/>
                    <a:pt x="1199" y="215"/>
                  </a:cubicBezTo>
                  <a:cubicBezTo>
                    <a:pt x="1199" y="156"/>
                    <a:pt x="1175" y="102"/>
                    <a:pt x="1136" y="63"/>
                  </a:cubicBezTo>
                  <a:cubicBezTo>
                    <a:pt x="1097" y="24"/>
                    <a:pt x="1043" y="0"/>
                    <a:pt x="984" y="0"/>
                  </a:cubicBezTo>
                  <a:lnTo>
                    <a:pt x="0" y="0"/>
                  </a:lnTo>
                </a:path>
              </a:pathLst>
            </a:custGeom>
            <a:solidFill>
              <a:srgbClr val="9E1F3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5" name="Freeform 253"/>
            <p:cNvSpPr/>
            <p:nvPr/>
          </p:nvSpPr>
          <p:spPr bwMode="auto">
            <a:xfrm>
              <a:off x="14712950" y="7712075"/>
              <a:ext cx="811213" cy="209550"/>
            </a:xfrm>
            <a:custGeom>
              <a:avLst/>
              <a:gdLst>
                <a:gd name="T0" fmla="*/ 0 w 1064"/>
                <a:gd name="T1" fmla="*/ 0 h 275"/>
                <a:gd name="T2" fmla="*/ 0 w 1064"/>
                <a:gd name="T3" fmla="*/ 275 h 275"/>
                <a:gd name="T4" fmla="*/ 926 w 1064"/>
                <a:gd name="T5" fmla="*/ 275 h 275"/>
                <a:gd name="T6" fmla="*/ 1064 w 1064"/>
                <a:gd name="T7" fmla="*/ 138 h 275"/>
                <a:gd name="T8" fmla="*/ 1023 w 1064"/>
                <a:gd name="T9" fmla="*/ 40 h 275"/>
                <a:gd name="T10" fmla="*/ 926 w 1064"/>
                <a:gd name="T11" fmla="*/ 0 h 275"/>
                <a:gd name="T12" fmla="*/ 0 w 1064"/>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1064" h="275">
                  <a:moveTo>
                    <a:pt x="0" y="0"/>
                  </a:moveTo>
                  <a:lnTo>
                    <a:pt x="0" y="275"/>
                  </a:lnTo>
                  <a:lnTo>
                    <a:pt x="926" y="275"/>
                  </a:lnTo>
                  <a:cubicBezTo>
                    <a:pt x="1002" y="275"/>
                    <a:pt x="1064" y="214"/>
                    <a:pt x="1064" y="138"/>
                  </a:cubicBezTo>
                  <a:cubicBezTo>
                    <a:pt x="1064" y="100"/>
                    <a:pt x="1048" y="65"/>
                    <a:pt x="1023" y="40"/>
                  </a:cubicBezTo>
                  <a:cubicBezTo>
                    <a:pt x="998" y="15"/>
                    <a:pt x="964" y="0"/>
                    <a:pt x="926"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6" name="Freeform 254"/>
            <p:cNvSpPr/>
            <p:nvPr/>
          </p:nvSpPr>
          <p:spPr bwMode="auto">
            <a:xfrm>
              <a:off x="14935200" y="7005638"/>
              <a:ext cx="1308100" cy="327025"/>
            </a:xfrm>
            <a:custGeom>
              <a:avLst/>
              <a:gdLst>
                <a:gd name="T0" fmla="*/ 0 w 1715"/>
                <a:gd name="T1" fmla="*/ 0 h 430"/>
                <a:gd name="T2" fmla="*/ 0 w 1715"/>
                <a:gd name="T3" fmla="*/ 430 h 430"/>
                <a:gd name="T4" fmla="*/ 1500 w 1715"/>
                <a:gd name="T5" fmla="*/ 430 h 430"/>
                <a:gd name="T6" fmla="*/ 1715 w 1715"/>
                <a:gd name="T7" fmla="*/ 215 h 430"/>
                <a:gd name="T8" fmla="*/ 1652 w 1715"/>
                <a:gd name="T9" fmla="*/ 63 h 430"/>
                <a:gd name="T10" fmla="*/ 1500 w 1715"/>
                <a:gd name="T11" fmla="*/ 0 h 430"/>
                <a:gd name="T12" fmla="*/ 0 w 1715"/>
                <a:gd name="T13" fmla="*/ 0 h 430"/>
              </a:gdLst>
              <a:ahLst/>
              <a:cxnLst>
                <a:cxn ang="0">
                  <a:pos x="T0" y="T1"/>
                </a:cxn>
                <a:cxn ang="0">
                  <a:pos x="T2" y="T3"/>
                </a:cxn>
                <a:cxn ang="0">
                  <a:pos x="T4" y="T5"/>
                </a:cxn>
                <a:cxn ang="0">
                  <a:pos x="T6" y="T7"/>
                </a:cxn>
                <a:cxn ang="0">
                  <a:pos x="T8" y="T9"/>
                </a:cxn>
                <a:cxn ang="0">
                  <a:pos x="T10" y="T11"/>
                </a:cxn>
                <a:cxn ang="0">
                  <a:pos x="T12" y="T13"/>
                </a:cxn>
              </a:cxnLst>
              <a:rect l="0" t="0" r="r" b="b"/>
              <a:pathLst>
                <a:path w="1715" h="430">
                  <a:moveTo>
                    <a:pt x="0" y="0"/>
                  </a:moveTo>
                  <a:lnTo>
                    <a:pt x="0" y="430"/>
                  </a:lnTo>
                  <a:lnTo>
                    <a:pt x="1500" y="430"/>
                  </a:lnTo>
                  <a:cubicBezTo>
                    <a:pt x="1619" y="430"/>
                    <a:pt x="1715" y="334"/>
                    <a:pt x="1715" y="215"/>
                  </a:cubicBezTo>
                  <a:cubicBezTo>
                    <a:pt x="1715" y="156"/>
                    <a:pt x="1691" y="102"/>
                    <a:pt x="1652" y="63"/>
                  </a:cubicBezTo>
                  <a:cubicBezTo>
                    <a:pt x="1613" y="24"/>
                    <a:pt x="1560" y="0"/>
                    <a:pt x="1500" y="0"/>
                  </a:cubicBezTo>
                  <a:lnTo>
                    <a:pt x="0" y="0"/>
                  </a:lnTo>
                </a:path>
              </a:pathLst>
            </a:custGeom>
            <a:solidFill>
              <a:srgbClr val="F9A629"/>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7" name="Freeform 255"/>
            <p:cNvSpPr/>
            <p:nvPr/>
          </p:nvSpPr>
          <p:spPr bwMode="auto">
            <a:xfrm>
              <a:off x="15193963" y="7005638"/>
              <a:ext cx="1042988" cy="109538"/>
            </a:xfrm>
            <a:custGeom>
              <a:avLst/>
              <a:gdLst>
                <a:gd name="T0" fmla="*/ 0 w 1367"/>
                <a:gd name="T1" fmla="*/ 143 h 143"/>
                <a:gd name="T2" fmla="*/ 0 w 1367"/>
                <a:gd name="T3" fmla="*/ 0 h 143"/>
                <a:gd name="T4" fmla="*/ 1165 w 1367"/>
                <a:gd name="T5" fmla="*/ 0 h 143"/>
                <a:gd name="T6" fmla="*/ 1367 w 1367"/>
                <a:gd name="T7" fmla="*/ 143 h 143"/>
                <a:gd name="T8" fmla="*/ 0 w 1367"/>
                <a:gd name="T9" fmla="*/ 143 h 143"/>
              </a:gdLst>
              <a:ahLst/>
              <a:cxnLst>
                <a:cxn ang="0">
                  <a:pos x="T0" y="T1"/>
                </a:cxn>
                <a:cxn ang="0">
                  <a:pos x="T2" y="T3"/>
                </a:cxn>
                <a:cxn ang="0">
                  <a:pos x="T4" y="T5"/>
                </a:cxn>
                <a:cxn ang="0">
                  <a:pos x="T6" y="T7"/>
                </a:cxn>
                <a:cxn ang="0">
                  <a:pos x="T8" y="T9"/>
                </a:cxn>
              </a:cxnLst>
              <a:rect l="0" t="0" r="r" b="b"/>
              <a:pathLst>
                <a:path w="1367" h="143">
                  <a:moveTo>
                    <a:pt x="0" y="143"/>
                  </a:moveTo>
                  <a:lnTo>
                    <a:pt x="0" y="0"/>
                  </a:lnTo>
                  <a:lnTo>
                    <a:pt x="1165" y="0"/>
                  </a:lnTo>
                  <a:cubicBezTo>
                    <a:pt x="1258" y="0"/>
                    <a:pt x="1337" y="59"/>
                    <a:pt x="1367" y="143"/>
                  </a:cubicBezTo>
                  <a:lnTo>
                    <a:pt x="0" y="143"/>
                  </a:lnTo>
                  <a:close/>
                </a:path>
              </a:pathLst>
            </a:custGeom>
            <a:solidFill>
              <a:srgbClr val="FAD61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8" name="Freeform 256"/>
            <p:cNvSpPr/>
            <p:nvPr/>
          </p:nvSpPr>
          <p:spPr bwMode="auto">
            <a:xfrm>
              <a:off x="14712950" y="7005638"/>
              <a:ext cx="914400" cy="327025"/>
            </a:xfrm>
            <a:custGeom>
              <a:avLst/>
              <a:gdLst>
                <a:gd name="T0" fmla="*/ 0 w 1199"/>
                <a:gd name="T1" fmla="*/ 0 h 430"/>
                <a:gd name="T2" fmla="*/ 0 w 1199"/>
                <a:gd name="T3" fmla="*/ 430 h 430"/>
                <a:gd name="T4" fmla="*/ 984 w 1199"/>
                <a:gd name="T5" fmla="*/ 430 h 430"/>
                <a:gd name="T6" fmla="*/ 1199 w 1199"/>
                <a:gd name="T7" fmla="*/ 215 h 430"/>
                <a:gd name="T8" fmla="*/ 1136 w 1199"/>
                <a:gd name="T9" fmla="*/ 63 h 430"/>
                <a:gd name="T10" fmla="*/ 984 w 1199"/>
                <a:gd name="T11" fmla="*/ 0 h 430"/>
                <a:gd name="T12" fmla="*/ 0 w 1199"/>
                <a:gd name="T13" fmla="*/ 0 h 430"/>
              </a:gdLst>
              <a:ahLst/>
              <a:cxnLst>
                <a:cxn ang="0">
                  <a:pos x="T0" y="T1"/>
                </a:cxn>
                <a:cxn ang="0">
                  <a:pos x="T2" y="T3"/>
                </a:cxn>
                <a:cxn ang="0">
                  <a:pos x="T4" y="T5"/>
                </a:cxn>
                <a:cxn ang="0">
                  <a:pos x="T6" y="T7"/>
                </a:cxn>
                <a:cxn ang="0">
                  <a:pos x="T8" y="T9"/>
                </a:cxn>
                <a:cxn ang="0">
                  <a:pos x="T10" y="T11"/>
                </a:cxn>
                <a:cxn ang="0">
                  <a:pos x="T12" y="T13"/>
                </a:cxn>
              </a:cxnLst>
              <a:rect l="0" t="0" r="r" b="b"/>
              <a:pathLst>
                <a:path w="1199" h="430">
                  <a:moveTo>
                    <a:pt x="0" y="0"/>
                  </a:moveTo>
                  <a:lnTo>
                    <a:pt x="0" y="430"/>
                  </a:lnTo>
                  <a:lnTo>
                    <a:pt x="984" y="430"/>
                  </a:lnTo>
                  <a:cubicBezTo>
                    <a:pt x="1103" y="430"/>
                    <a:pt x="1199" y="334"/>
                    <a:pt x="1199" y="215"/>
                  </a:cubicBezTo>
                  <a:cubicBezTo>
                    <a:pt x="1199" y="156"/>
                    <a:pt x="1175" y="102"/>
                    <a:pt x="1136" y="63"/>
                  </a:cubicBezTo>
                  <a:cubicBezTo>
                    <a:pt x="1097" y="24"/>
                    <a:pt x="1043" y="0"/>
                    <a:pt x="984" y="0"/>
                  </a:cubicBezTo>
                  <a:lnTo>
                    <a:pt x="0" y="0"/>
                  </a:lnTo>
                </a:path>
              </a:pathLst>
            </a:custGeom>
            <a:solidFill>
              <a:srgbClr val="F26C4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9" name="Freeform 257"/>
            <p:cNvSpPr/>
            <p:nvPr/>
          </p:nvSpPr>
          <p:spPr bwMode="auto">
            <a:xfrm>
              <a:off x="14712950" y="7061200"/>
              <a:ext cx="811213" cy="209550"/>
            </a:xfrm>
            <a:custGeom>
              <a:avLst/>
              <a:gdLst>
                <a:gd name="T0" fmla="*/ 0 w 1064"/>
                <a:gd name="T1" fmla="*/ 0 h 275"/>
                <a:gd name="T2" fmla="*/ 0 w 1064"/>
                <a:gd name="T3" fmla="*/ 275 h 275"/>
                <a:gd name="T4" fmla="*/ 926 w 1064"/>
                <a:gd name="T5" fmla="*/ 275 h 275"/>
                <a:gd name="T6" fmla="*/ 1064 w 1064"/>
                <a:gd name="T7" fmla="*/ 138 h 275"/>
                <a:gd name="T8" fmla="*/ 1023 w 1064"/>
                <a:gd name="T9" fmla="*/ 40 h 275"/>
                <a:gd name="T10" fmla="*/ 926 w 1064"/>
                <a:gd name="T11" fmla="*/ 0 h 275"/>
                <a:gd name="T12" fmla="*/ 0 w 1064"/>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1064" h="275">
                  <a:moveTo>
                    <a:pt x="0" y="0"/>
                  </a:moveTo>
                  <a:lnTo>
                    <a:pt x="0" y="275"/>
                  </a:lnTo>
                  <a:lnTo>
                    <a:pt x="926" y="275"/>
                  </a:lnTo>
                  <a:cubicBezTo>
                    <a:pt x="1002" y="275"/>
                    <a:pt x="1064" y="214"/>
                    <a:pt x="1064" y="138"/>
                  </a:cubicBezTo>
                  <a:cubicBezTo>
                    <a:pt x="1064" y="99"/>
                    <a:pt x="1048" y="65"/>
                    <a:pt x="1023" y="40"/>
                  </a:cubicBezTo>
                  <a:cubicBezTo>
                    <a:pt x="998" y="15"/>
                    <a:pt x="964" y="0"/>
                    <a:pt x="926"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0" name="Freeform 258"/>
            <p:cNvSpPr/>
            <p:nvPr/>
          </p:nvSpPr>
          <p:spPr bwMode="auto">
            <a:xfrm>
              <a:off x="14876463" y="7334250"/>
              <a:ext cx="1308100" cy="328613"/>
            </a:xfrm>
            <a:custGeom>
              <a:avLst/>
              <a:gdLst>
                <a:gd name="T0" fmla="*/ 0 w 1716"/>
                <a:gd name="T1" fmla="*/ 0 h 430"/>
                <a:gd name="T2" fmla="*/ 0 w 1716"/>
                <a:gd name="T3" fmla="*/ 430 h 430"/>
                <a:gd name="T4" fmla="*/ 1501 w 1716"/>
                <a:gd name="T5" fmla="*/ 430 h 430"/>
                <a:gd name="T6" fmla="*/ 1716 w 1716"/>
                <a:gd name="T7" fmla="*/ 215 h 430"/>
                <a:gd name="T8" fmla="*/ 1691 w 1716"/>
                <a:gd name="T9" fmla="*/ 114 h 430"/>
                <a:gd name="T10" fmla="*/ 1653 w 1716"/>
                <a:gd name="T11" fmla="*/ 63 h 430"/>
                <a:gd name="T12" fmla="*/ 1501 w 1716"/>
                <a:gd name="T13" fmla="*/ 0 h 430"/>
                <a:gd name="T14" fmla="*/ 0 w 1716"/>
                <a:gd name="T15" fmla="*/ 0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6" h="430">
                  <a:moveTo>
                    <a:pt x="0" y="0"/>
                  </a:moveTo>
                  <a:lnTo>
                    <a:pt x="0" y="430"/>
                  </a:lnTo>
                  <a:lnTo>
                    <a:pt x="1501" y="430"/>
                  </a:lnTo>
                  <a:cubicBezTo>
                    <a:pt x="1620" y="430"/>
                    <a:pt x="1716" y="334"/>
                    <a:pt x="1716" y="215"/>
                  </a:cubicBezTo>
                  <a:cubicBezTo>
                    <a:pt x="1716" y="179"/>
                    <a:pt x="1707" y="144"/>
                    <a:pt x="1691" y="114"/>
                  </a:cubicBezTo>
                  <a:cubicBezTo>
                    <a:pt x="1680" y="96"/>
                    <a:pt x="1668" y="78"/>
                    <a:pt x="1653" y="63"/>
                  </a:cubicBezTo>
                  <a:cubicBezTo>
                    <a:pt x="1614" y="24"/>
                    <a:pt x="1560" y="0"/>
                    <a:pt x="1501" y="0"/>
                  </a:cubicBezTo>
                  <a:lnTo>
                    <a:pt x="0" y="0"/>
                  </a:lnTo>
                  <a:close/>
                </a:path>
              </a:pathLst>
            </a:custGeom>
            <a:solidFill>
              <a:srgbClr val="94D12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1" name="Freeform 259"/>
            <p:cNvSpPr/>
            <p:nvPr/>
          </p:nvSpPr>
          <p:spPr bwMode="auto">
            <a:xfrm>
              <a:off x="14906625" y="7334250"/>
              <a:ext cx="1258888" cy="87313"/>
            </a:xfrm>
            <a:custGeom>
              <a:avLst/>
              <a:gdLst>
                <a:gd name="T0" fmla="*/ 0 w 1651"/>
                <a:gd name="T1" fmla="*/ 0 h 114"/>
                <a:gd name="T2" fmla="*/ 0 w 1651"/>
                <a:gd name="T3" fmla="*/ 114 h 114"/>
                <a:gd name="T4" fmla="*/ 1651 w 1651"/>
                <a:gd name="T5" fmla="*/ 114 h 114"/>
                <a:gd name="T6" fmla="*/ 1613 w 1651"/>
                <a:gd name="T7" fmla="*/ 63 h 114"/>
                <a:gd name="T8" fmla="*/ 1461 w 1651"/>
                <a:gd name="T9" fmla="*/ 0 h 114"/>
                <a:gd name="T10" fmla="*/ 0 w 1651"/>
                <a:gd name="T11" fmla="*/ 0 h 114"/>
              </a:gdLst>
              <a:ahLst/>
              <a:cxnLst>
                <a:cxn ang="0">
                  <a:pos x="T0" y="T1"/>
                </a:cxn>
                <a:cxn ang="0">
                  <a:pos x="T2" y="T3"/>
                </a:cxn>
                <a:cxn ang="0">
                  <a:pos x="T4" y="T5"/>
                </a:cxn>
                <a:cxn ang="0">
                  <a:pos x="T6" y="T7"/>
                </a:cxn>
                <a:cxn ang="0">
                  <a:pos x="T8" y="T9"/>
                </a:cxn>
                <a:cxn ang="0">
                  <a:pos x="T10" y="T11"/>
                </a:cxn>
              </a:cxnLst>
              <a:rect l="0" t="0" r="r" b="b"/>
              <a:pathLst>
                <a:path w="1651" h="114">
                  <a:moveTo>
                    <a:pt x="0" y="0"/>
                  </a:moveTo>
                  <a:lnTo>
                    <a:pt x="0" y="114"/>
                  </a:lnTo>
                  <a:lnTo>
                    <a:pt x="1651" y="114"/>
                  </a:lnTo>
                  <a:cubicBezTo>
                    <a:pt x="1640" y="96"/>
                    <a:pt x="1628" y="78"/>
                    <a:pt x="1613" y="63"/>
                  </a:cubicBezTo>
                  <a:cubicBezTo>
                    <a:pt x="1574" y="24"/>
                    <a:pt x="1520" y="0"/>
                    <a:pt x="1461" y="0"/>
                  </a:cubicBezTo>
                  <a:lnTo>
                    <a:pt x="0" y="0"/>
                  </a:lnTo>
                  <a:close/>
                </a:path>
              </a:pathLst>
            </a:custGeom>
            <a:solidFill>
              <a:srgbClr val="639F3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2" name="Freeform 260"/>
            <p:cNvSpPr/>
            <p:nvPr/>
          </p:nvSpPr>
          <p:spPr bwMode="auto">
            <a:xfrm>
              <a:off x="14906625" y="7575550"/>
              <a:ext cx="1258888" cy="87313"/>
            </a:xfrm>
            <a:custGeom>
              <a:avLst/>
              <a:gdLst>
                <a:gd name="T0" fmla="*/ 0 w 1651"/>
                <a:gd name="T1" fmla="*/ 114 h 114"/>
                <a:gd name="T2" fmla="*/ 0 w 1651"/>
                <a:gd name="T3" fmla="*/ 0 h 114"/>
                <a:gd name="T4" fmla="*/ 1651 w 1651"/>
                <a:gd name="T5" fmla="*/ 0 h 114"/>
                <a:gd name="T6" fmla="*/ 1613 w 1651"/>
                <a:gd name="T7" fmla="*/ 52 h 114"/>
                <a:gd name="T8" fmla="*/ 1461 w 1651"/>
                <a:gd name="T9" fmla="*/ 114 h 114"/>
                <a:gd name="T10" fmla="*/ 0 w 1651"/>
                <a:gd name="T11" fmla="*/ 114 h 114"/>
              </a:gdLst>
              <a:ahLst/>
              <a:cxnLst>
                <a:cxn ang="0">
                  <a:pos x="T0" y="T1"/>
                </a:cxn>
                <a:cxn ang="0">
                  <a:pos x="T2" y="T3"/>
                </a:cxn>
                <a:cxn ang="0">
                  <a:pos x="T4" y="T5"/>
                </a:cxn>
                <a:cxn ang="0">
                  <a:pos x="T6" y="T7"/>
                </a:cxn>
                <a:cxn ang="0">
                  <a:pos x="T8" y="T9"/>
                </a:cxn>
                <a:cxn ang="0">
                  <a:pos x="T10" y="T11"/>
                </a:cxn>
              </a:cxnLst>
              <a:rect l="0" t="0" r="r" b="b"/>
              <a:pathLst>
                <a:path w="1651" h="114">
                  <a:moveTo>
                    <a:pt x="0" y="114"/>
                  </a:moveTo>
                  <a:lnTo>
                    <a:pt x="0" y="0"/>
                  </a:lnTo>
                  <a:lnTo>
                    <a:pt x="1651" y="0"/>
                  </a:lnTo>
                  <a:cubicBezTo>
                    <a:pt x="1640" y="19"/>
                    <a:pt x="1628" y="36"/>
                    <a:pt x="1613" y="52"/>
                  </a:cubicBezTo>
                  <a:cubicBezTo>
                    <a:pt x="1574" y="90"/>
                    <a:pt x="1520" y="114"/>
                    <a:pt x="1461" y="114"/>
                  </a:cubicBezTo>
                  <a:lnTo>
                    <a:pt x="0" y="114"/>
                  </a:lnTo>
                  <a:close/>
                </a:path>
              </a:pathLst>
            </a:custGeom>
            <a:solidFill>
              <a:srgbClr val="639F30"/>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3" name="Freeform 261"/>
            <p:cNvSpPr/>
            <p:nvPr/>
          </p:nvSpPr>
          <p:spPr bwMode="auto">
            <a:xfrm>
              <a:off x="14578013" y="7334250"/>
              <a:ext cx="849313" cy="328613"/>
            </a:xfrm>
            <a:custGeom>
              <a:avLst/>
              <a:gdLst>
                <a:gd name="T0" fmla="*/ 0 w 1115"/>
                <a:gd name="T1" fmla="*/ 0 h 430"/>
                <a:gd name="T2" fmla="*/ 0 w 1115"/>
                <a:gd name="T3" fmla="*/ 430 h 430"/>
                <a:gd name="T4" fmla="*/ 900 w 1115"/>
                <a:gd name="T5" fmla="*/ 430 h 430"/>
                <a:gd name="T6" fmla="*/ 1115 w 1115"/>
                <a:gd name="T7" fmla="*/ 215 h 430"/>
                <a:gd name="T8" fmla="*/ 1052 w 1115"/>
                <a:gd name="T9" fmla="*/ 63 h 430"/>
                <a:gd name="T10" fmla="*/ 900 w 1115"/>
                <a:gd name="T11" fmla="*/ 0 h 430"/>
                <a:gd name="T12" fmla="*/ 0 w 1115"/>
                <a:gd name="T13" fmla="*/ 0 h 430"/>
              </a:gdLst>
              <a:ahLst/>
              <a:cxnLst>
                <a:cxn ang="0">
                  <a:pos x="T0" y="T1"/>
                </a:cxn>
                <a:cxn ang="0">
                  <a:pos x="T2" y="T3"/>
                </a:cxn>
                <a:cxn ang="0">
                  <a:pos x="T4" y="T5"/>
                </a:cxn>
                <a:cxn ang="0">
                  <a:pos x="T6" y="T7"/>
                </a:cxn>
                <a:cxn ang="0">
                  <a:pos x="T8" y="T9"/>
                </a:cxn>
                <a:cxn ang="0">
                  <a:pos x="T10" y="T11"/>
                </a:cxn>
                <a:cxn ang="0">
                  <a:pos x="T12" y="T13"/>
                </a:cxn>
              </a:cxnLst>
              <a:rect l="0" t="0" r="r" b="b"/>
              <a:pathLst>
                <a:path w="1115" h="430">
                  <a:moveTo>
                    <a:pt x="0" y="0"/>
                  </a:moveTo>
                  <a:lnTo>
                    <a:pt x="0" y="430"/>
                  </a:lnTo>
                  <a:lnTo>
                    <a:pt x="900" y="430"/>
                  </a:lnTo>
                  <a:cubicBezTo>
                    <a:pt x="1019" y="430"/>
                    <a:pt x="1115" y="334"/>
                    <a:pt x="1115" y="215"/>
                  </a:cubicBezTo>
                  <a:cubicBezTo>
                    <a:pt x="1115" y="156"/>
                    <a:pt x="1091" y="102"/>
                    <a:pt x="1052" y="63"/>
                  </a:cubicBezTo>
                  <a:cubicBezTo>
                    <a:pt x="1013" y="24"/>
                    <a:pt x="959" y="0"/>
                    <a:pt x="900" y="0"/>
                  </a:cubicBezTo>
                  <a:lnTo>
                    <a:pt x="0" y="0"/>
                  </a:lnTo>
                </a:path>
              </a:pathLst>
            </a:custGeom>
            <a:solidFill>
              <a:srgbClr val="448532"/>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4" name="Freeform 262"/>
            <p:cNvSpPr/>
            <p:nvPr/>
          </p:nvSpPr>
          <p:spPr bwMode="auto">
            <a:xfrm>
              <a:off x="14578013" y="7391400"/>
              <a:ext cx="746125" cy="209550"/>
            </a:xfrm>
            <a:custGeom>
              <a:avLst/>
              <a:gdLst>
                <a:gd name="T0" fmla="*/ 0 w 980"/>
                <a:gd name="T1" fmla="*/ 0 h 276"/>
                <a:gd name="T2" fmla="*/ 0 w 980"/>
                <a:gd name="T3" fmla="*/ 276 h 276"/>
                <a:gd name="T4" fmla="*/ 842 w 980"/>
                <a:gd name="T5" fmla="*/ 276 h 276"/>
                <a:gd name="T6" fmla="*/ 980 w 980"/>
                <a:gd name="T7" fmla="*/ 138 h 276"/>
                <a:gd name="T8" fmla="*/ 940 w 980"/>
                <a:gd name="T9" fmla="*/ 40 h 276"/>
                <a:gd name="T10" fmla="*/ 842 w 980"/>
                <a:gd name="T11" fmla="*/ 0 h 276"/>
                <a:gd name="T12" fmla="*/ 0 w 980"/>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980" h="276">
                  <a:moveTo>
                    <a:pt x="0" y="0"/>
                  </a:moveTo>
                  <a:lnTo>
                    <a:pt x="0" y="276"/>
                  </a:lnTo>
                  <a:lnTo>
                    <a:pt x="842" y="276"/>
                  </a:lnTo>
                  <a:cubicBezTo>
                    <a:pt x="918" y="276"/>
                    <a:pt x="980" y="214"/>
                    <a:pt x="980" y="138"/>
                  </a:cubicBezTo>
                  <a:cubicBezTo>
                    <a:pt x="980" y="100"/>
                    <a:pt x="964" y="65"/>
                    <a:pt x="940" y="40"/>
                  </a:cubicBezTo>
                  <a:cubicBezTo>
                    <a:pt x="915" y="15"/>
                    <a:pt x="880" y="0"/>
                    <a:pt x="842" y="0"/>
                  </a:cubicBezTo>
                  <a:lnTo>
                    <a:pt x="0" y="0"/>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5" name="Freeform 263"/>
            <p:cNvSpPr/>
            <p:nvPr/>
          </p:nvSpPr>
          <p:spPr bwMode="auto">
            <a:xfrm>
              <a:off x="14998700" y="5151438"/>
              <a:ext cx="334963" cy="322263"/>
            </a:xfrm>
            <a:custGeom>
              <a:avLst/>
              <a:gdLst>
                <a:gd name="T0" fmla="*/ 72 w 440"/>
                <a:gd name="T1" fmla="*/ 341 h 423"/>
                <a:gd name="T2" fmla="*/ 72 w 440"/>
                <a:gd name="T3" fmla="*/ 341 h 423"/>
                <a:gd name="T4" fmla="*/ 86 w 440"/>
                <a:gd name="T5" fmla="*/ 77 h 423"/>
                <a:gd name="T6" fmla="*/ 95 w 440"/>
                <a:gd name="T7" fmla="*/ 69 h 423"/>
                <a:gd name="T8" fmla="*/ 369 w 440"/>
                <a:gd name="T9" fmla="*/ 83 h 423"/>
                <a:gd name="T10" fmla="*/ 369 w 440"/>
                <a:gd name="T11" fmla="*/ 83 h 423"/>
                <a:gd name="T12" fmla="*/ 355 w 440"/>
                <a:gd name="T13" fmla="*/ 346 h 423"/>
                <a:gd name="T14" fmla="*/ 346 w 440"/>
                <a:gd name="T15" fmla="*/ 354 h 423"/>
                <a:gd name="T16" fmla="*/ 72 w 440"/>
                <a:gd name="T17" fmla="*/ 341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23">
                  <a:moveTo>
                    <a:pt x="72" y="341"/>
                  </a:moveTo>
                  <a:lnTo>
                    <a:pt x="72" y="341"/>
                  </a:lnTo>
                  <a:cubicBezTo>
                    <a:pt x="0" y="264"/>
                    <a:pt x="6" y="146"/>
                    <a:pt x="86" y="77"/>
                  </a:cubicBezTo>
                  <a:lnTo>
                    <a:pt x="95" y="69"/>
                  </a:lnTo>
                  <a:cubicBezTo>
                    <a:pt x="174" y="0"/>
                    <a:pt x="297" y="6"/>
                    <a:pt x="369" y="83"/>
                  </a:cubicBezTo>
                  <a:lnTo>
                    <a:pt x="369" y="83"/>
                  </a:lnTo>
                  <a:cubicBezTo>
                    <a:pt x="440" y="159"/>
                    <a:pt x="434" y="277"/>
                    <a:pt x="355" y="346"/>
                  </a:cubicBezTo>
                  <a:lnTo>
                    <a:pt x="346" y="354"/>
                  </a:lnTo>
                  <a:cubicBezTo>
                    <a:pt x="266" y="423"/>
                    <a:pt x="144" y="417"/>
                    <a:pt x="72" y="341"/>
                  </a:cubicBezTo>
                  <a:close/>
                </a:path>
              </a:pathLst>
            </a:custGeom>
            <a:solidFill>
              <a:srgbClr val="181D3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6" name="Freeform 264"/>
            <p:cNvSpPr/>
            <p:nvPr/>
          </p:nvSpPr>
          <p:spPr bwMode="auto">
            <a:xfrm>
              <a:off x="14616113" y="5160963"/>
              <a:ext cx="657225" cy="658813"/>
            </a:xfrm>
            <a:custGeom>
              <a:avLst/>
              <a:gdLst>
                <a:gd name="T0" fmla="*/ 725 w 862"/>
                <a:gd name="T1" fmla="*/ 700 h 865"/>
                <a:gd name="T2" fmla="*/ 536 w 862"/>
                <a:gd name="T3" fmla="*/ 865 h 865"/>
                <a:gd name="T4" fmla="*/ 0 w 862"/>
                <a:gd name="T5" fmla="*/ 293 h 865"/>
                <a:gd name="T6" fmla="*/ 189 w 862"/>
                <a:gd name="T7" fmla="*/ 129 h 865"/>
                <a:gd name="T8" fmla="*/ 653 w 862"/>
                <a:gd name="T9" fmla="*/ 79 h 865"/>
                <a:gd name="T10" fmla="*/ 754 w 862"/>
                <a:gd name="T11" fmla="*/ 156 h 865"/>
                <a:gd name="T12" fmla="*/ 857 w 862"/>
                <a:gd name="T13" fmla="*/ 434 h 865"/>
                <a:gd name="T14" fmla="*/ 725 w 862"/>
                <a:gd name="T15" fmla="*/ 700 h 8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865">
                  <a:moveTo>
                    <a:pt x="725" y="700"/>
                  </a:moveTo>
                  <a:lnTo>
                    <a:pt x="536" y="865"/>
                  </a:lnTo>
                  <a:lnTo>
                    <a:pt x="0" y="293"/>
                  </a:lnTo>
                  <a:lnTo>
                    <a:pt x="189" y="129"/>
                  </a:lnTo>
                  <a:cubicBezTo>
                    <a:pt x="320" y="15"/>
                    <a:pt x="508" y="0"/>
                    <a:pt x="653" y="79"/>
                  </a:cubicBezTo>
                  <a:cubicBezTo>
                    <a:pt x="690" y="98"/>
                    <a:pt x="724" y="124"/>
                    <a:pt x="754" y="156"/>
                  </a:cubicBezTo>
                  <a:cubicBezTo>
                    <a:pt x="828" y="235"/>
                    <a:pt x="862" y="335"/>
                    <a:pt x="857" y="434"/>
                  </a:cubicBezTo>
                  <a:cubicBezTo>
                    <a:pt x="851" y="533"/>
                    <a:pt x="807" y="629"/>
                    <a:pt x="725" y="700"/>
                  </a:cubicBezTo>
                </a:path>
              </a:pathLst>
            </a:custGeom>
            <a:solidFill>
              <a:srgbClr val="DF6B4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7" name="Freeform 265"/>
            <p:cNvSpPr/>
            <p:nvPr/>
          </p:nvSpPr>
          <p:spPr bwMode="auto">
            <a:xfrm>
              <a:off x="14616113" y="5160963"/>
              <a:ext cx="525463" cy="520700"/>
            </a:xfrm>
            <a:custGeom>
              <a:avLst/>
              <a:gdLst>
                <a:gd name="T0" fmla="*/ 555 w 689"/>
                <a:gd name="T1" fmla="*/ 518 h 683"/>
                <a:gd name="T2" fmla="*/ 366 w 689"/>
                <a:gd name="T3" fmla="*/ 683 h 683"/>
                <a:gd name="T4" fmla="*/ 0 w 689"/>
                <a:gd name="T5" fmla="*/ 293 h 683"/>
                <a:gd name="T6" fmla="*/ 189 w 689"/>
                <a:gd name="T7" fmla="*/ 129 h 683"/>
                <a:gd name="T8" fmla="*/ 653 w 689"/>
                <a:gd name="T9" fmla="*/ 79 h 683"/>
                <a:gd name="T10" fmla="*/ 686 w 689"/>
                <a:gd name="T11" fmla="*/ 252 h 683"/>
                <a:gd name="T12" fmla="*/ 555 w 689"/>
                <a:gd name="T13" fmla="*/ 518 h 683"/>
              </a:gdLst>
              <a:ahLst/>
              <a:cxnLst>
                <a:cxn ang="0">
                  <a:pos x="T0" y="T1"/>
                </a:cxn>
                <a:cxn ang="0">
                  <a:pos x="T2" y="T3"/>
                </a:cxn>
                <a:cxn ang="0">
                  <a:pos x="T4" y="T5"/>
                </a:cxn>
                <a:cxn ang="0">
                  <a:pos x="T6" y="T7"/>
                </a:cxn>
                <a:cxn ang="0">
                  <a:pos x="T8" y="T9"/>
                </a:cxn>
                <a:cxn ang="0">
                  <a:pos x="T10" y="T11"/>
                </a:cxn>
                <a:cxn ang="0">
                  <a:pos x="T12" y="T13"/>
                </a:cxn>
              </a:cxnLst>
              <a:rect l="0" t="0" r="r" b="b"/>
              <a:pathLst>
                <a:path w="689" h="683">
                  <a:moveTo>
                    <a:pt x="555" y="518"/>
                  </a:moveTo>
                  <a:lnTo>
                    <a:pt x="366" y="683"/>
                  </a:lnTo>
                  <a:lnTo>
                    <a:pt x="0" y="293"/>
                  </a:lnTo>
                  <a:lnTo>
                    <a:pt x="189" y="129"/>
                  </a:lnTo>
                  <a:cubicBezTo>
                    <a:pt x="320" y="15"/>
                    <a:pt x="508" y="0"/>
                    <a:pt x="653" y="79"/>
                  </a:cubicBezTo>
                  <a:cubicBezTo>
                    <a:pt x="678" y="134"/>
                    <a:pt x="689" y="193"/>
                    <a:pt x="686" y="252"/>
                  </a:cubicBezTo>
                  <a:cubicBezTo>
                    <a:pt x="681" y="351"/>
                    <a:pt x="637" y="447"/>
                    <a:pt x="555" y="518"/>
                  </a:cubicBezTo>
                </a:path>
              </a:pathLst>
            </a:custGeom>
            <a:solidFill>
              <a:srgbClr val="FBC02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8" name="Freeform 266"/>
            <p:cNvSpPr/>
            <p:nvPr/>
          </p:nvSpPr>
          <p:spPr bwMode="auto">
            <a:xfrm>
              <a:off x="14573250" y="5357813"/>
              <a:ext cx="492125" cy="500063"/>
            </a:xfrm>
            <a:custGeom>
              <a:avLst/>
              <a:gdLst>
                <a:gd name="T0" fmla="*/ 603 w 646"/>
                <a:gd name="T1" fmla="*/ 606 h 657"/>
                <a:gd name="T2" fmla="*/ 227 w 646"/>
                <a:gd name="T3" fmla="*/ 415 h 657"/>
                <a:gd name="T4" fmla="*/ 57 w 646"/>
                <a:gd name="T5" fmla="*/ 41 h 657"/>
                <a:gd name="T6" fmla="*/ 338 w 646"/>
                <a:gd name="T7" fmla="*/ 143 h 657"/>
                <a:gd name="T8" fmla="*/ 433 w 646"/>
                <a:gd name="T9" fmla="*/ 231 h 657"/>
                <a:gd name="T10" fmla="*/ 529 w 646"/>
                <a:gd name="T11" fmla="*/ 345 h 657"/>
                <a:gd name="T12" fmla="*/ 603 w 646"/>
                <a:gd name="T13" fmla="*/ 606 h 657"/>
              </a:gdLst>
              <a:ahLst/>
              <a:cxnLst>
                <a:cxn ang="0">
                  <a:pos x="T0" y="T1"/>
                </a:cxn>
                <a:cxn ang="0">
                  <a:pos x="T2" y="T3"/>
                </a:cxn>
                <a:cxn ang="0">
                  <a:pos x="T4" y="T5"/>
                </a:cxn>
                <a:cxn ang="0">
                  <a:pos x="T6" y="T7"/>
                </a:cxn>
                <a:cxn ang="0">
                  <a:pos x="T8" y="T9"/>
                </a:cxn>
                <a:cxn ang="0">
                  <a:pos x="T10" y="T11"/>
                </a:cxn>
                <a:cxn ang="0">
                  <a:pos x="T12" y="T13"/>
                </a:cxn>
              </a:cxnLst>
              <a:rect l="0" t="0" r="r" b="b"/>
              <a:pathLst>
                <a:path w="646" h="657">
                  <a:moveTo>
                    <a:pt x="603" y="606"/>
                  </a:moveTo>
                  <a:cubicBezTo>
                    <a:pt x="546" y="657"/>
                    <a:pt x="378" y="572"/>
                    <a:pt x="227" y="415"/>
                  </a:cubicBezTo>
                  <a:cubicBezTo>
                    <a:pt x="76" y="259"/>
                    <a:pt x="0" y="92"/>
                    <a:pt x="57" y="41"/>
                  </a:cubicBezTo>
                  <a:cubicBezTo>
                    <a:pt x="102" y="0"/>
                    <a:pt x="217" y="45"/>
                    <a:pt x="338" y="143"/>
                  </a:cubicBezTo>
                  <a:cubicBezTo>
                    <a:pt x="369" y="169"/>
                    <a:pt x="402" y="198"/>
                    <a:pt x="433" y="231"/>
                  </a:cubicBezTo>
                  <a:cubicBezTo>
                    <a:pt x="470" y="269"/>
                    <a:pt x="502" y="308"/>
                    <a:pt x="529" y="345"/>
                  </a:cubicBezTo>
                  <a:cubicBezTo>
                    <a:pt x="613" y="462"/>
                    <a:pt x="646" y="567"/>
                    <a:pt x="603" y="606"/>
                  </a:cubicBezTo>
                </a:path>
              </a:pathLst>
            </a:custGeom>
            <a:solidFill>
              <a:srgbClr val="9F9AA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9" name="Freeform 267"/>
            <p:cNvSpPr/>
            <p:nvPr/>
          </p:nvSpPr>
          <p:spPr bwMode="auto">
            <a:xfrm>
              <a:off x="14770100" y="5465763"/>
              <a:ext cx="206375" cy="201613"/>
            </a:xfrm>
            <a:custGeom>
              <a:avLst/>
              <a:gdLst>
                <a:gd name="T0" fmla="*/ 271 w 271"/>
                <a:gd name="T1" fmla="*/ 202 h 264"/>
                <a:gd name="T2" fmla="*/ 93 w 271"/>
                <a:gd name="T3" fmla="*/ 231 h 264"/>
                <a:gd name="T4" fmla="*/ 39 w 271"/>
                <a:gd name="T5" fmla="*/ 43 h 264"/>
                <a:gd name="T6" fmla="*/ 80 w 271"/>
                <a:gd name="T7" fmla="*/ 0 h 264"/>
                <a:gd name="T8" fmla="*/ 175 w 271"/>
                <a:gd name="T9" fmla="*/ 88 h 264"/>
                <a:gd name="T10" fmla="*/ 271 w 271"/>
                <a:gd name="T11" fmla="*/ 202 h 264"/>
              </a:gdLst>
              <a:ahLst/>
              <a:cxnLst>
                <a:cxn ang="0">
                  <a:pos x="T0" y="T1"/>
                </a:cxn>
                <a:cxn ang="0">
                  <a:pos x="T2" y="T3"/>
                </a:cxn>
                <a:cxn ang="0">
                  <a:pos x="T4" y="T5"/>
                </a:cxn>
                <a:cxn ang="0">
                  <a:pos x="T6" y="T7"/>
                </a:cxn>
                <a:cxn ang="0">
                  <a:pos x="T8" y="T9"/>
                </a:cxn>
                <a:cxn ang="0">
                  <a:pos x="T10" y="T11"/>
                </a:cxn>
              </a:cxnLst>
              <a:rect l="0" t="0" r="r" b="b"/>
              <a:pathLst>
                <a:path w="271" h="264">
                  <a:moveTo>
                    <a:pt x="271" y="202"/>
                  </a:moveTo>
                  <a:cubicBezTo>
                    <a:pt x="228" y="250"/>
                    <a:pt x="154" y="264"/>
                    <a:pt x="93" y="231"/>
                  </a:cubicBezTo>
                  <a:cubicBezTo>
                    <a:pt x="25" y="194"/>
                    <a:pt x="0" y="110"/>
                    <a:pt x="39" y="43"/>
                  </a:cubicBezTo>
                  <a:cubicBezTo>
                    <a:pt x="50" y="26"/>
                    <a:pt x="64" y="11"/>
                    <a:pt x="80" y="0"/>
                  </a:cubicBezTo>
                  <a:cubicBezTo>
                    <a:pt x="111" y="26"/>
                    <a:pt x="144" y="55"/>
                    <a:pt x="175" y="88"/>
                  </a:cubicBezTo>
                  <a:cubicBezTo>
                    <a:pt x="212" y="126"/>
                    <a:pt x="244" y="165"/>
                    <a:pt x="271" y="20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70" name="Freeform 268"/>
            <p:cNvSpPr/>
            <p:nvPr/>
          </p:nvSpPr>
          <p:spPr bwMode="auto">
            <a:xfrm>
              <a:off x="15238413" y="5113338"/>
              <a:ext cx="914400" cy="1708150"/>
            </a:xfrm>
            <a:custGeom>
              <a:avLst/>
              <a:gdLst>
                <a:gd name="T0" fmla="*/ 710 w 1199"/>
                <a:gd name="T1" fmla="*/ 2240 h 2240"/>
                <a:gd name="T2" fmla="*/ 1199 w 1199"/>
                <a:gd name="T3" fmla="*/ 660 h 2240"/>
                <a:gd name="T4" fmla="*/ 208 w 1199"/>
                <a:gd name="T5" fmla="*/ 0 h 2240"/>
                <a:gd name="T6" fmla="*/ 0 w 1199"/>
                <a:gd name="T7" fmla="*/ 177 h 2240"/>
              </a:gdLst>
              <a:ahLst/>
              <a:cxnLst>
                <a:cxn ang="0">
                  <a:pos x="T0" y="T1"/>
                </a:cxn>
                <a:cxn ang="0">
                  <a:pos x="T2" y="T3"/>
                </a:cxn>
                <a:cxn ang="0">
                  <a:pos x="T4" y="T5"/>
                </a:cxn>
                <a:cxn ang="0">
                  <a:pos x="T6" y="T7"/>
                </a:cxn>
              </a:cxnLst>
              <a:rect l="0" t="0" r="r" b="b"/>
              <a:pathLst>
                <a:path w="1199" h="2240">
                  <a:moveTo>
                    <a:pt x="710" y="2240"/>
                  </a:moveTo>
                  <a:lnTo>
                    <a:pt x="1199" y="660"/>
                  </a:lnTo>
                  <a:lnTo>
                    <a:pt x="208" y="0"/>
                  </a:lnTo>
                  <a:lnTo>
                    <a:pt x="0" y="177"/>
                  </a:lnTo>
                </a:path>
              </a:pathLst>
            </a:custGeom>
            <a:noFill/>
            <a:ln w="58738" cap="flat">
              <a:solidFill>
                <a:srgbClr val="181D3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45720" tIns="22860" rIns="45720" bIns="22860" numCol="1" anchor="t" anchorCtr="0" compatLnSpc="1"/>
            <a:lstStyle/>
            <a:p>
              <a:endParaRPr lang="en-IN" sz="900"/>
            </a:p>
          </p:txBody>
        </p:sp>
        <p:sp>
          <p:nvSpPr>
            <p:cNvPr id="71" name="Oval 269"/>
            <p:cNvSpPr>
              <a:spLocks noChangeArrowheads="1"/>
            </p:cNvSpPr>
            <p:nvPr/>
          </p:nvSpPr>
          <p:spPr bwMode="auto">
            <a:xfrm>
              <a:off x="15293975" y="5032375"/>
              <a:ext cx="185738" cy="177800"/>
            </a:xfrm>
            <a:prstGeom prst="ellipse">
              <a:avLst/>
            </a:prstGeom>
            <a:solidFill>
              <a:srgbClr val="181D3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72" name="Oval 270"/>
            <p:cNvSpPr>
              <a:spLocks noChangeArrowheads="1"/>
            </p:cNvSpPr>
            <p:nvPr/>
          </p:nvSpPr>
          <p:spPr bwMode="auto">
            <a:xfrm>
              <a:off x="15341600" y="5075238"/>
              <a:ext cx="92075" cy="90488"/>
            </a:xfrm>
            <a:prstGeom prst="ellipse">
              <a:avLst/>
            </a:prstGeom>
            <a:solidFill>
              <a:srgbClr val="2F396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73" name="Freeform 271"/>
            <p:cNvSpPr/>
            <p:nvPr/>
          </p:nvSpPr>
          <p:spPr bwMode="auto">
            <a:xfrm>
              <a:off x="15193963" y="6818313"/>
              <a:ext cx="960438" cy="190500"/>
            </a:xfrm>
            <a:custGeom>
              <a:avLst/>
              <a:gdLst>
                <a:gd name="T0" fmla="*/ 1261 w 1261"/>
                <a:gd name="T1" fmla="*/ 250 h 250"/>
                <a:gd name="T2" fmla="*/ 0 w 1261"/>
                <a:gd name="T3" fmla="*/ 250 h 250"/>
                <a:gd name="T4" fmla="*/ 251 w 1261"/>
                <a:gd name="T5" fmla="*/ 0 h 250"/>
                <a:gd name="T6" fmla="*/ 1011 w 1261"/>
                <a:gd name="T7" fmla="*/ 0 h 250"/>
                <a:gd name="T8" fmla="*/ 1261 w 1261"/>
                <a:gd name="T9" fmla="*/ 250 h 250"/>
              </a:gdLst>
              <a:ahLst/>
              <a:cxnLst>
                <a:cxn ang="0">
                  <a:pos x="T0" y="T1"/>
                </a:cxn>
                <a:cxn ang="0">
                  <a:pos x="T2" y="T3"/>
                </a:cxn>
                <a:cxn ang="0">
                  <a:pos x="T4" y="T5"/>
                </a:cxn>
                <a:cxn ang="0">
                  <a:pos x="T6" y="T7"/>
                </a:cxn>
                <a:cxn ang="0">
                  <a:pos x="T8" y="T9"/>
                </a:cxn>
              </a:cxnLst>
              <a:rect l="0" t="0" r="r" b="b"/>
              <a:pathLst>
                <a:path w="1261" h="250">
                  <a:moveTo>
                    <a:pt x="1261" y="250"/>
                  </a:moveTo>
                  <a:lnTo>
                    <a:pt x="0" y="250"/>
                  </a:lnTo>
                  <a:cubicBezTo>
                    <a:pt x="0" y="112"/>
                    <a:pt x="112" y="0"/>
                    <a:pt x="251" y="0"/>
                  </a:cubicBezTo>
                  <a:lnTo>
                    <a:pt x="1011" y="0"/>
                  </a:lnTo>
                  <a:cubicBezTo>
                    <a:pt x="1149" y="0"/>
                    <a:pt x="1261" y="112"/>
                    <a:pt x="1261" y="250"/>
                  </a:cubicBezTo>
                </a:path>
              </a:pathLst>
            </a:custGeom>
            <a:solidFill>
              <a:srgbClr val="2F396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74" name="Rectangle 272"/>
            <p:cNvSpPr>
              <a:spLocks noChangeArrowheads="1"/>
            </p:cNvSpPr>
            <p:nvPr/>
          </p:nvSpPr>
          <p:spPr bwMode="auto">
            <a:xfrm>
              <a:off x="15392400" y="6770688"/>
              <a:ext cx="173038" cy="52388"/>
            </a:xfrm>
            <a:prstGeom prst="rect">
              <a:avLst/>
            </a:prstGeom>
            <a:solidFill>
              <a:srgbClr val="181D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5" name="Oval 273"/>
            <p:cNvSpPr>
              <a:spLocks noChangeArrowheads="1"/>
            </p:cNvSpPr>
            <p:nvPr/>
          </p:nvSpPr>
          <p:spPr bwMode="auto">
            <a:xfrm>
              <a:off x="16014700" y="5503863"/>
              <a:ext cx="260350" cy="250825"/>
            </a:xfrm>
            <a:prstGeom prst="ellipse">
              <a:avLst/>
            </a:prstGeom>
            <a:solidFill>
              <a:srgbClr val="181D3D"/>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76" name="Oval 274"/>
            <p:cNvSpPr>
              <a:spLocks noChangeArrowheads="1"/>
            </p:cNvSpPr>
            <p:nvPr/>
          </p:nvSpPr>
          <p:spPr bwMode="auto">
            <a:xfrm>
              <a:off x="16079788" y="5567363"/>
              <a:ext cx="130175" cy="123825"/>
            </a:xfrm>
            <a:prstGeom prst="ellipse">
              <a:avLst/>
            </a:prstGeom>
            <a:solidFill>
              <a:srgbClr val="2F396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77" name="Freeform 275"/>
            <p:cNvSpPr/>
            <p:nvPr/>
          </p:nvSpPr>
          <p:spPr bwMode="auto">
            <a:xfrm>
              <a:off x="16502063" y="6608763"/>
              <a:ext cx="619125" cy="695325"/>
            </a:xfrm>
            <a:custGeom>
              <a:avLst/>
              <a:gdLst>
                <a:gd name="T0" fmla="*/ 627 w 812"/>
                <a:gd name="T1" fmla="*/ 619 h 912"/>
                <a:gd name="T2" fmla="*/ 71 w 812"/>
                <a:gd name="T3" fmla="*/ 912 h 912"/>
                <a:gd name="T4" fmla="*/ 185 w 812"/>
                <a:gd name="T5" fmla="*/ 294 h 912"/>
                <a:gd name="T6" fmla="*/ 741 w 812"/>
                <a:gd name="T7" fmla="*/ 0 h 912"/>
                <a:gd name="T8" fmla="*/ 627 w 812"/>
                <a:gd name="T9" fmla="*/ 619 h 912"/>
              </a:gdLst>
              <a:ahLst/>
              <a:cxnLst>
                <a:cxn ang="0">
                  <a:pos x="T0" y="T1"/>
                </a:cxn>
                <a:cxn ang="0">
                  <a:pos x="T2" y="T3"/>
                </a:cxn>
                <a:cxn ang="0">
                  <a:pos x="T4" y="T5"/>
                </a:cxn>
                <a:cxn ang="0">
                  <a:pos x="T6" y="T7"/>
                </a:cxn>
                <a:cxn ang="0">
                  <a:pos x="T8" y="T9"/>
                </a:cxn>
              </a:cxnLst>
              <a:rect l="0" t="0" r="r" b="b"/>
              <a:pathLst>
                <a:path w="812" h="912">
                  <a:moveTo>
                    <a:pt x="627" y="619"/>
                  </a:moveTo>
                  <a:cubicBezTo>
                    <a:pt x="442" y="870"/>
                    <a:pt x="71" y="912"/>
                    <a:pt x="71" y="912"/>
                  </a:cubicBezTo>
                  <a:cubicBezTo>
                    <a:pt x="71" y="912"/>
                    <a:pt x="0" y="546"/>
                    <a:pt x="185" y="294"/>
                  </a:cubicBezTo>
                  <a:cubicBezTo>
                    <a:pt x="370" y="42"/>
                    <a:pt x="741" y="0"/>
                    <a:pt x="741" y="0"/>
                  </a:cubicBezTo>
                  <a:cubicBezTo>
                    <a:pt x="741" y="0"/>
                    <a:pt x="812" y="367"/>
                    <a:pt x="627" y="619"/>
                  </a:cubicBezTo>
                </a:path>
              </a:pathLst>
            </a:custGeom>
            <a:solidFill>
              <a:srgbClr val="487E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78" name="Freeform 276"/>
            <p:cNvSpPr/>
            <p:nvPr/>
          </p:nvSpPr>
          <p:spPr bwMode="auto">
            <a:xfrm>
              <a:off x="16035338" y="6838950"/>
              <a:ext cx="481013" cy="481013"/>
            </a:xfrm>
            <a:custGeom>
              <a:avLst/>
              <a:gdLst>
                <a:gd name="T0" fmla="*/ 463 w 632"/>
                <a:gd name="T1" fmla="*/ 167 h 632"/>
                <a:gd name="T2" fmla="*/ 623 w 632"/>
                <a:gd name="T3" fmla="*/ 618 h 632"/>
                <a:gd name="T4" fmla="*/ 169 w 632"/>
                <a:gd name="T5" fmla="*/ 465 h 632"/>
                <a:gd name="T6" fmla="*/ 9 w 632"/>
                <a:gd name="T7" fmla="*/ 13 h 632"/>
                <a:gd name="T8" fmla="*/ 463 w 632"/>
                <a:gd name="T9" fmla="*/ 167 h 632"/>
              </a:gdLst>
              <a:ahLst/>
              <a:cxnLst>
                <a:cxn ang="0">
                  <a:pos x="T0" y="T1"/>
                </a:cxn>
                <a:cxn ang="0">
                  <a:pos x="T2" y="T3"/>
                </a:cxn>
                <a:cxn ang="0">
                  <a:pos x="T4" y="T5"/>
                </a:cxn>
                <a:cxn ang="0">
                  <a:pos x="T6" y="T7"/>
                </a:cxn>
                <a:cxn ang="0">
                  <a:pos x="T8" y="T9"/>
                </a:cxn>
              </a:cxnLst>
              <a:rect l="0" t="0" r="r" b="b"/>
              <a:pathLst>
                <a:path w="632" h="632">
                  <a:moveTo>
                    <a:pt x="463" y="167"/>
                  </a:moveTo>
                  <a:cubicBezTo>
                    <a:pt x="632" y="334"/>
                    <a:pt x="623" y="618"/>
                    <a:pt x="623" y="618"/>
                  </a:cubicBezTo>
                  <a:cubicBezTo>
                    <a:pt x="623" y="618"/>
                    <a:pt x="339" y="632"/>
                    <a:pt x="169" y="465"/>
                  </a:cubicBezTo>
                  <a:cubicBezTo>
                    <a:pt x="0" y="298"/>
                    <a:pt x="9" y="13"/>
                    <a:pt x="9" y="13"/>
                  </a:cubicBezTo>
                  <a:cubicBezTo>
                    <a:pt x="9" y="13"/>
                    <a:pt x="293" y="0"/>
                    <a:pt x="463" y="167"/>
                  </a:cubicBezTo>
                  <a:close/>
                </a:path>
              </a:pathLst>
            </a:custGeom>
            <a:solidFill>
              <a:srgbClr val="36663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79" name="Freeform 277"/>
            <p:cNvSpPr/>
            <p:nvPr/>
          </p:nvSpPr>
          <p:spPr bwMode="auto">
            <a:xfrm>
              <a:off x="16265525" y="6464300"/>
              <a:ext cx="468313" cy="857250"/>
            </a:xfrm>
            <a:custGeom>
              <a:avLst/>
              <a:gdLst>
                <a:gd name="T0" fmla="*/ 580 w 614"/>
                <a:gd name="T1" fmla="*/ 533 h 1125"/>
                <a:gd name="T2" fmla="*/ 370 w 614"/>
                <a:gd name="T3" fmla="*/ 1125 h 1125"/>
                <a:gd name="T4" fmla="*/ 35 w 614"/>
                <a:gd name="T5" fmla="*/ 593 h 1125"/>
                <a:gd name="T6" fmla="*/ 245 w 614"/>
                <a:gd name="T7" fmla="*/ 0 h 1125"/>
                <a:gd name="T8" fmla="*/ 580 w 614"/>
                <a:gd name="T9" fmla="*/ 533 h 1125"/>
              </a:gdLst>
              <a:ahLst/>
              <a:cxnLst>
                <a:cxn ang="0">
                  <a:pos x="T0" y="T1"/>
                </a:cxn>
                <a:cxn ang="0">
                  <a:pos x="T2" y="T3"/>
                </a:cxn>
                <a:cxn ang="0">
                  <a:pos x="T4" y="T5"/>
                </a:cxn>
                <a:cxn ang="0">
                  <a:pos x="T6" y="T7"/>
                </a:cxn>
                <a:cxn ang="0">
                  <a:pos x="T8" y="T9"/>
                </a:cxn>
              </a:cxnLst>
              <a:rect l="0" t="0" r="r" b="b"/>
              <a:pathLst>
                <a:path w="614" h="1125">
                  <a:moveTo>
                    <a:pt x="580" y="533"/>
                  </a:moveTo>
                  <a:cubicBezTo>
                    <a:pt x="614" y="843"/>
                    <a:pt x="370" y="1125"/>
                    <a:pt x="370" y="1125"/>
                  </a:cubicBezTo>
                  <a:cubicBezTo>
                    <a:pt x="370" y="1125"/>
                    <a:pt x="69" y="904"/>
                    <a:pt x="35" y="593"/>
                  </a:cubicBezTo>
                  <a:cubicBezTo>
                    <a:pt x="0" y="282"/>
                    <a:pt x="245" y="0"/>
                    <a:pt x="245" y="0"/>
                  </a:cubicBezTo>
                  <a:cubicBezTo>
                    <a:pt x="245" y="0"/>
                    <a:pt x="545" y="222"/>
                    <a:pt x="580" y="533"/>
                  </a:cubicBezTo>
                  <a:close/>
                </a:path>
              </a:pathLst>
            </a:custGeom>
            <a:solidFill>
              <a:srgbClr val="5BB74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80" name="Freeform 278"/>
            <p:cNvSpPr/>
            <p:nvPr/>
          </p:nvSpPr>
          <p:spPr bwMode="auto">
            <a:xfrm>
              <a:off x="16038513" y="7259638"/>
              <a:ext cx="812800" cy="715963"/>
            </a:xfrm>
            <a:custGeom>
              <a:avLst/>
              <a:gdLst>
                <a:gd name="T0" fmla="*/ 411 w 512"/>
                <a:gd name="T1" fmla="*/ 451 h 451"/>
                <a:gd name="T2" fmla="*/ 102 w 512"/>
                <a:gd name="T3" fmla="*/ 451 h 451"/>
                <a:gd name="T4" fmla="*/ 0 w 512"/>
                <a:gd name="T5" fmla="*/ 0 h 451"/>
                <a:gd name="T6" fmla="*/ 512 w 512"/>
                <a:gd name="T7" fmla="*/ 0 h 451"/>
                <a:gd name="T8" fmla="*/ 411 w 512"/>
                <a:gd name="T9" fmla="*/ 451 h 451"/>
              </a:gdLst>
              <a:ahLst/>
              <a:cxnLst>
                <a:cxn ang="0">
                  <a:pos x="T0" y="T1"/>
                </a:cxn>
                <a:cxn ang="0">
                  <a:pos x="T2" y="T3"/>
                </a:cxn>
                <a:cxn ang="0">
                  <a:pos x="T4" y="T5"/>
                </a:cxn>
                <a:cxn ang="0">
                  <a:pos x="T6" y="T7"/>
                </a:cxn>
                <a:cxn ang="0">
                  <a:pos x="T8" y="T9"/>
                </a:cxn>
              </a:cxnLst>
              <a:rect l="0" t="0" r="r" b="b"/>
              <a:pathLst>
                <a:path w="512" h="451">
                  <a:moveTo>
                    <a:pt x="411" y="451"/>
                  </a:moveTo>
                  <a:lnTo>
                    <a:pt x="102" y="451"/>
                  </a:lnTo>
                  <a:lnTo>
                    <a:pt x="0" y="0"/>
                  </a:lnTo>
                  <a:lnTo>
                    <a:pt x="512" y="0"/>
                  </a:lnTo>
                  <a:lnTo>
                    <a:pt x="411" y="451"/>
                  </a:lnTo>
                  <a:close/>
                </a:path>
              </a:pathLst>
            </a:custGeom>
            <a:solidFill>
              <a:srgbClr val="5C294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81" name="Freeform 279"/>
            <p:cNvSpPr/>
            <p:nvPr/>
          </p:nvSpPr>
          <p:spPr bwMode="auto">
            <a:xfrm>
              <a:off x="16313150" y="7259638"/>
              <a:ext cx="723900" cy="715963"/>
            </a:xfrm>
            <a:custGeom>
              <a:avLst/>
              <a:gdLst>
                <a:gd name="T0" fmla="*/ 354 w 456"/>
                <a:gd name="T1" fmla="*/ 451 h 451"/>
                <a:gd name="T2" fmla="*/ 45 w 456"/>
                <a:gd name="T3" fmla="*/ 451 h 451"/>
                <a:gd name="T4" fmla="*/ 0 w 456"/>
                <a:gd name="T5" fmla="*/ 0 h 451"/>
                <a:gd name="T6" fmla="*/ 456 w 456"/>
                <a:gd name="T7" fmla="*/ 0 h 451"/>
                <a:gd name="T8" fmla="*/ 354 w 456"/>
                <a:gd name="T9" fmla="*/ 451 h 451"/>
              </a:gdLst>
              <a:ahLst/>
              <a:cxnLst>
                <a:cxn ang="0">
                  <a:pos x="T0" y="T1"/>
                </a:cxn>
                <a:cxn ang="0">
                  <a:pos x="T2" y="T3"/>
                </a:cxn>
                <a:cxn ang="0">
                  <a:pos x="T4" y="T5"/>
                </a:cxn>
                <a:cxn ang="0">
                  <a:pos x="T6" y="T7"/>
                </a:cxn>
                <a:cxn ang="0">
                  <a:pos x="T8" y="T9"/>
                </a:cxn>
              </a:cxnLst>
              <a:rect l="0" t="0" r="r" b="b"/>
              <a:pathLst>
                <a:path w="456" h="451">
                  <a:moveTo>
                    <a:pt x="354" y="451"/>
                  </a:moveTo>
                  <a:lnTo>
                    <a:pt x="45" y="451"/>
                  </a:lnTo>
                  <a:lnTo>
                    <a:pt x="0" y="0"/>
                  </a:lnTo>
                  <a:lnTo>
                    <a:pt x="456" y="0"/>
                  </a:lnTo>
                  <a:lnTo>
                    <a:pt x="354" y="451"/>
                  </a:lnTo>
                  <a:close/>
                </a:path>
              </a:pathLst>
            </a:custGeom>
            <a:solidFill>
              <a:srgbClr val="9D433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grpSp>
      <p:sp>
        <p:nvSpPr>
          <p:cNvPr id="283" name="TextBox 282"/>
          <p:cNvSpPr txBox="1"/>
          <p:nvPr/>
        </p:nvSpPr>
        <p:spPr>
          <a:xfrm>
            <a:off x="6963601" y="975904"/>
            <a:ext cx="5362379" cy="2501900"/>
          </a:xfrm>
          <a:prstGeom prst="rect">
            <a:avLst/>
          </a:prstGeom>
          <a:noFill/>
        </p:spPr>
        <p:txBody>
          <a:bodyPr wrap="square" rtlCol="0" anchor="b">
            <a:spAutoFit/>
          </a:bodyPr>
          <a:lstStyle>
            <a:defPPr>
              <a:defRPr lang="en-US"/>
            </a:defPPr>
            <a:lvl1pPr algn="ctr">
              <a:lnSpc>
                <a:spcPts val="9400"/>
              </a:lnSpc>
              <a:defRPr sz="8000" b="1" spc="-290">
                <a:solidFill>
                  <a:schemeClr val="tx2"/>
                </a:solidFill>
                <a:latin typeface="Raleway" panose="020B0503030101060003" pitchFamily="34" charset="77"/>
              </a:defRPr>
            </a:lvl1pPr>
          </a:lstStyle>
          <a:p>
            <a:r>
              <a:rPr lang="en-US" sz="4800" dirty="0">
                <a:solidFill>
                  <a:schemeClr val="accent2"/>
                </a:solidFill>
                <a:latin typeface="Montserrat" panose="00000500000000000000" pitchFamily="2" charset="0"/>
                <a:cs typeface="Poppins" panose="00000500000000000000" pitchFamily="2" charset="0"/>
              </a:rPr>
              <a:t>Introduction to </a:t>
            </a:r>
            <a:r>
              <a:rPr lang="en-US" sz="4800" dirty="0">
                <a:solidFill>
                  <a:schemeClr val="accent1"/>
                </a:solidFill>
                <a:latin typeface="Montserrat" panose="00000500000000000000" pitchFamily="2" charset="0"/>
                <a:cs typeface="Poppins" panose="00000500000000000000" pitchFamily="2" charset="0"/>
              </a:rPr>
              <a:t>Node JS</a:t>
            </a:r>
            <a:endParaRPr lang="en-US" sz="4800" dirty="0">
              <a:solidFill>
                <a:schemeClr val="accent1"/>
              </a:solidFill>
              <a:latin typeface="Montserrat" panose="00000500000000000000" pitchFamily="2" charset="0"/>
              <a:cs typeface="Poppins" panose="00000500000000000000" pitchFamily="2" charset="0"/>
            </a:endParaRPr>
          </a:p>
        </p:txBody>
      </p:sp>
      <p:pic>
        <p:nvPicPr>
          <p:cNvPr id="285" name="Picture 28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900206" y="1609314"/>
            <a:ext cx="748789" cy="748789"/>
          </a:xfrm>
          <a:prstGeom prst="rect">
            <a:avLst/>
          </a:prstGeom>
        </p:spPr>
      </p:pic>
      <p:pic>
        <p:nvPicPr>
          <p:cNvPr id="287" name="Picture 28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77884" y="3314014"/>
            <a:ext cx="2845698" cy="2845698"/>
          </a:xfrm>
          <a:prstGeom prst="rect">
            <a:avLst/>
          </a:prstGeom>
        </p:spPr>
      </p:pic>
      <p:pic>
        <p:nvPicPr>
          <p:cNvPr id="289" name="Picture 288"/>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87252" y="565268"/>
            <a:ext cx="1014666" cy="1014666"/>
          </a:xfrm>
          <a:prstGeom prst="rect">
            <a:avLst/>
          </a:prstGeom>
        </p:spPr>
      </p:pic>
      <p:grpSp>
        <p:nvGrpSpPr>
          <p:cNvPr id="294" name="Group 293"/>
          <p:cNvGrpSpPr/>
          <p:nvPr/>
        </p:nvGrpSpPr>
        <p:grpSpPr>
          <a:xfrm>
            <a:off x="4945495" y="1543155"/>
            <a:ext cx="843675" cy="843675"/>
            <a:chOff x="5471635" y="2207849"/>
            <a:chExt cx="1687350" cy="1687350"/>
          </a:xfrm>
        </p:grpSpPr>
        <p:pic>
          <p:nvPicPr>
            <p:cNvPr id="291" name="Picture 29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800580" y="2541524"/>
              <a:ext cx="1094862" cy="1094862"/>
            </a:xfrm>
            <a:prstGeom prst="rect">
              <a:avLst/>
            </a:prstGeom>
          </p:spPr>
        </p:pic>
        <p:pic>
          <p:nvPicPr>
            <p:cNvPr id="293" name="Picture 29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471635" y="2207849"/>
              <a:ext cx="1687350" cy="168735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par>
                                <p:cTn id="8" presetID="10" presetClass="entr" presetSubtype="0"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Effect transition="in" filter="fade">
                                      <p:cBhvr>
                                        <p:cTn id="10" dur="500"/>
                                        <p:tgtEl>
                                          <p:spTgt spid="282"/>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287"/>
                                        </p:tgtEl>
                                        <p:attrNameLst>
                                          <p:attrName>style.visibility</p:attrName>
                                        </p:attrNameLst>
                                      </p:cBhvr>
                                      <p:to>
                                        <p:strVal val="visible"/>
                                      </p:to>
                                    </p:set>
                                    <p:animEffect transition="in" filter="fade">
                                      <p:cBhvr>
                                        <p:cTn id="14" dur="1000"/>
                                        <p:tgtEl>
                                          <p:spTgt spid="287"/>
                                        </p:tgtEl>
                                      </p:cBhvr>
                                    </p:animEffect>
                                    <p:anim calcmode="lin" valueType="num">
                                      <p:cBhvr>
                                        <p:cTn id="15" dur="1000" fill="hold"/>
                                        <p:tgtEl>
                                          <p:spTgt spid="287"/>
                                        </p:tgtEl>
                                        <p:attrNameLst>
                                          <p:attrName>ppt_x</p:attrName>
                                        </p:attrNameLst>
                                      </p:cBhvr>
                                      <p:tavLst>
                                        <p:tav tm="0">
                                          <p:val>
                                            <p:strVal val="#ppt_x"/>
                                          </p:val>
                                        </p:tav>
                                        <p:tav tm="100000">
                                          <p:val>
                                            <p:strVal val="#ppt_x"/>
                                          </p:val>
                                        </p:tav>
                                      </p:tavLst>
                                    </p:anim>
                                    <p:anim calcmode="lin" valueType="num">
                                      <p:cBhvr>
                                        <p:cTn id="16" dur="1000" fill="hold"/>
                                        <p:tgtEl>
                                          <p:spTgt spid="287"/>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85"/>
                                        </p:tgtEl>
                                        <p:attrNameLst>
                                          <p:attrName>style.visibility</p:attrName>
                                        </p:attrNameLst>
                                      </p:cBhvr>
                                      <p:to>
                                        <p:strVal val="visible"/>
                                      </p:to>
                                    </p:set>
                                    <p:animEffect transition="in" filter="fade">
                                      <p:cBhvr>
                                        <p:cTn id="20" dur="500"/>
                                        <p:tgtEl>
                                          <p:spTgt spid="285"/>
                                        </p:tgtEl>
                                      </p:cBhvr>
                                    </p:animEffect>
                                    <p:anim calcmode="lin" valueType="num">
                                      <p:cBhvr>
                                        <p:cTn id="21" dur="500" fill="hold"/>
                                        <p:tgtEl>
                                          <p:spTgt spid="285"/>
                                        </p:tgtEl>
                                        <p:attrNameLst>
                                          <p:attrName>ppt_x</p:attrName>
                                        </p:attrNameLst>
                                      </p:cBhvr>
                                      <p:tavLst>
                                        <p:tav tm="0">
                                          <p:val>
                                            <p:strVal val="#ppt_x"/>
                                          </p:val>
                                        </p:tav>
                                        <p:tav tm="100000">
                                          <p:val>
                                            <p:strVal val="#ppt_x"/>
                                          </p:val>
                                        </p:tav>
                                      </p:tavLst>
                                    </p:anim>
                                    <p:anim calcmode="lin" valueType="num">
                                      <p:cBhvr>
                                        <p:cTn id="22" dur="500" fill="hold"/>
                                        <p:tgtEl>
                                          <p:spTgt spid="285"/>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89"/>
                                        </p:tgtEl>
                                        <p:attrNameLst>
                                          <p:attrName>style.visibility</p:attrName>
                                        </p:attrNameLst>
                                      </p:cBhvr>
                                      <p:to>
                                        <p:strVal val="visible"/>
                                      </p:to>
                                    </p:set>
                                    <p:animEffect transition="in" filter="fade">
                                      <p:cBhvr>
                                        <p:cTn id="26" dur="500"/>
                                        <p:tgtEl>
                                          <p:spTgt spid="289"/>
                                        </p:tgtEl>
                                      </p:cBhvr>
                                    </p:animEffect>
                                    <p:anim calcmode="lin" valueType="num">
                                      <p:cBhvr>
                                        <p:cTn id="27" dur="500" fill="hold"/>
                                        <p:tgtEl>
                                          <p:spTgt spid="289"/>
                                        </p:tgtEl>
                                        <p:attrNameLst>
                                          <p:attrName>ppt_x</p:attrName>
                                        </p:attrNameLst>
                                      </p:cBhvr>
                                      <p:tavLst>
                                        <p:tav tm="0">
                                          <p:val>
                                            <p:strVal val="#ppt_x"/>
                                          </p:val>
                                        </p:tav>
                                        <p:tav tm="100000">
                                          <p:val>
                                            <p:strVal val="#ppt_x"/>
                                          </p:val>
                                        </p:tav>
                                      </p:tavLst>
                                    </p:anim>
                                    <p:anim calcmode="lin" valueType="num">
                                      <p:cBhvr>
                                        <p:cTn id="28" dur="500" fill="hold"/>
                                        <p:tgtEl>
                                          <p:spTgt spid="289"/>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nodeType="afterEffect">
                                  <p:stCondLst>
                                    <p:cond delay="0"/>
                                  </p:stCondLst>
                                  <p:childTnLst>
                                    <p:set>
                                      <p:cBhvr>
                                        <p:cTn id="31" dur="1" fill="hold">
                                          <p:stCondLst>
                                            <p:cond delay="0"/>
                                          </p:stCondLst>
                                        </p:cTn>
                                        <p:tgtEl>
                                          <p:spTgt spid="294"/>
                                        </p:tgtEl>
                                        <p:attrNameLst>
                                          <p:attrName>style.visibility</p:attrName>
                                        </p:attrNameLst>
                                      </p:cBhvr>
                                      <p:to>
                                        <p:strVal val="visible"/>
                                      </p:to>
                                    </p:set>
                                    <p:animEffect transition="in" filter="fade">
                                      <p:cBhvr>
                                        <p:cTn id="32" dur="500"/>
                                        <p:tgtEl>
                                          <p:spTgt spid="294"/>
                                        </p:tgtEl>
                                      </p:cBhvr>
                                    </p:animEffect>
                                    <p:anim calcmode="lin" valueType="num">
                                      <p:cBhvr>
                                        <p:cTn id="33" dur="500" fill="hold"/>
                                        <p:tgtEl>
                                          <p:spTgt spid="294"/>
                                        </p:tgtEl>
                                        <p:attrNameLst>
                                          <p:attrName>ppt_x</p:attrName>
                                        </p:attrNameLst>
                                      </p:cBhvr>
                                      <p:tavLst>
                                        <p:tav tm="0">
                                          <p:val>
                                            <p:strVal val="#ppt_x"/>
                                          </p:val>
                                        </p:tav>
                                        <p:tav tm="100000">
                                          <p:val>
                                            <p:strVal val="#ppt_x"/>
                                          </p:val>
                                        </p:tav>
                                      </p:tavLst>
                                    </p:anim>
                                    <p:anim calcmode="lin" valueType="num">
                                      <p:cBhvr>
                                        <p:cTn id="34" dur="500" fill="hold"/>
                                        <p:tgtEl>
                                          <p:spTgt spid="2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at is Node js?"/>
          <p:cNvSpPr txBox="1"/>
          <p:nvPr/>
        </p:nvSpPr>
        <p:spPr>
          <a:xfrm>
            <a:off x="3483373" y="2447865"/>
            <a:ext cx="5225256" cy="1296670"/>
          </a:xfrm>
          <a:prstGeom prst="rect">
            <a:avLst/>
          </a:prstGeom>
          <a:noFill/>
        </p:spPr>
        <p:txBody>
          <a:bodyPr wrap="square" rtlCol="0" anchor="b">
            <a:spAutoFit/>
          </a:bodyPr>
          <a:lstStyle>
            <a:defPPr>
              <a:defRPr lang="en-US"/>
            </a:defPPr>
            <a:lvl1pPr algn="ctr">
              <a:lnSpc>
                <a:spcPts val="9400"/>
              </a:lnSpc>
              <a:defRPr sz="8000" b="1" spc="-290">
                <a:solidFill>
                  <a:schemeClr val="tx2"/>
                </a:solidFill>
                <a:latin typeface="Raleway" panose="020B0503030101060003" pitchFamily="34" charset="77"/>
              </a:defRPr>
            </a:lvl1pPr>
          </a:lstStyle>
          <a:p>
            <a:r>
              <a:rPr lang="en-US" sz="3500" dirty="0">
                <a:solidFill>
                  <a:schemeClr val="accent2"/>
                </a:solidFill>
                <a:latin typeface="Montserrat" panose="00000500000000000000" pitchFamily="2" charset="0"/>
                <a:cs typeface="Poppins" panose="00000500000000000000" pitchFamily="2" charset="0"/>
              </a:rPr>
              <a:t>What is </a:t>
            </a:r>
            <a:r>
              <a:rPr lang="en-US" sz="3500" dirty="0">
                <a:solidFill>
                  <a:schemeClr val="accent1"/>
                </a:solidFill>
                <a:latin typeface="Montserrat" panose="00000500000000000000" pitchFamily="2" charset="0"/>
                <a:cs typeface="Poppins" panose="00000500000000000000" pitchFamily="2" charset="0"/>
              </a:rPr>
              <a:t>Node</a:t>
            </a:r>
            <a:r>
              <a:rPr lang="en-US" sz="3500" dirty="0">
                <a:solidFill>
                  <a:schemeClr val="accent2"/>
                </a:solidFill>
                <a:latin typeface="Montserrat" panose="00000500000000000000" pitchFamily="2" charset="0"/>
                <a:cs typeface="Poppins" panose="00000500000000000000" pitchFamily="2" charset="0"/>
              </a:rPr>
              <a:t> </a:t>
            </a:r>
            <a:r>
              <a:rPr lang="en-US" sz="3500" dirty="0">
                <a:solidFill>
                  <a:schemeClr val="accent1"/>
                </a:solidFill>
                <a:latin typeface="Montserrat" panose="00000500000000000000" pitchFamily="2" charset="0"/>
                <a:cs typeface="Poppins" panose="00000500000000000000" pitchFamily="2" charset="0"/>
              </a:rPr>
              <a:t>JS ?</a:t>
            </a:r>
            <a:endParaRPr lang="en-US" sz="3500" dirty="0">
              <a:solidFill>
                <a:schemeClr val="accent1"/>
              </a:solidFill>
              <a:latin typeface="Montserrat" panose="00000500000000000000" pitchFamily="2" charset="0"/>
              <a:cs typeface="Poppins" panose="00000500000000000000" pitchFamily="2" charset="0"/>
            </a:endParaRPr>
          </a:p>
        </p:txBody>
      </p:sp>
      <p:pic>
        <p:nvPicPr>
          <p:cNvPr id="4" name="Client icon"/>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2128611" y="2783321"/>
            <a:ext cx="1922429" cy="1922429"/>
          </a:xfrm>
          <a:prstGeom prst="rect">
            <a:avLst/>
          </a:prstGeom>
        </p:spPr>
      </p:pic>
      <p:pic>
        <p:nvPicPr>
          <p:cNvPr id="6" name="Server icon"/>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89360" y="2775526"/>
            <a:ext cx="1712455" cy="1712455"/>
          </a:xfrm>
          <a:prstGeom prst="rect">
            <a:avLst/>
          </a:prstGeom>
        </p:spPr>
      </p:pic>
      <p:sp>
        <p:nvSpPr>
          <p:cNvPr id="7" name="Arrow: Right 6"/>
          <p:cNvSpPr/>
          <p:nvPr/>
        </p:nvSpPr>
        <p:spPr>
          <a:xfrm>
            <a:off x="5239509" y="3134631"/>
            <a:ext cx="1530626" cy="19136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8" name="Arrow: Right 7"/>
          <p:cNvSpPr/>
          <p:nvPr/>
        </p:nvSpPr>
        <p:spPr>
          <a:xfrm flipH="1">
            <a:off x="5239509" y="3861381"/>
            <a:ext cx="1530626" cy="19136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9" name="TextBox 8"/>
          <p:cNvSpPr txBox="1"/>
          <p:nvPr/>
        </p:nvSpPr>
        <p:spPr>
          <a:xfrm>
            <a:off x="3396801" y="4903796"/>
            <a:ext cx="759343" cy="706755"/>
          </a:xfrm>
          <a:prstGeom prst="rect">
            <a:avLst/>
          </a:prstGeom>
          <a:noFill/>
        </p:spPr>
        <p:txBody>
          <a:bodyPr wrap="square" rtlCol="0">
            <a:spAutoFit/>
          </a:bodyPr>
          <a:lstStyle/>
          <a:p>
            <a:r>
              <a:rPr lang="en-US" sz="2000" dirty="0"/>
              <a:t>Client</a:t>
            </a:r>
            <a:endParaRPr lang="en-IN" sz="2000" dirty="0"/>
          </a:p>
        </p:txBody>
      </p:sp>
      <p:sp>
        <p:nvSpPr>
          <p:cNvPr id="10" name="TextBox 9"/>
          <p:cNvSpPr txBox="1"/>
          <p:nvPr/>
        </p:nvSpPr>
        <p:spPr>
          <a:xfrm>
            <a:off x="7577862" y="4903796"/>
            <a:ext cx="759343" cy="706755"/>
          </a:xfrm>
          <a:prstGeom prst="rect">
            <a:avLst/>
          </a:prstGeom>
          <a:noFill/>
        </p:spPr>
        <p:txBody>
          <a:bodyPr wrap="square" rtlCol="0">
            <a:spAutoFit/>
          </a:bodyPr>
          <a:lstStyle/>
          <a:p>
            <a:r>
              <a:rPr lang="en-US" sz="2000" dirty="0"/>
              <a:t>Server</a:t>
            </a:r>
            <a:endParaRPr lang="en-IN" sz="20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26178" y="2629154"/>
            <a:ext cx="2005200" cy="2005200"/>
          </a:xfrm>
          <a:prstGeom prst="rect">
            <a:avLst/>
          </a:prstGeom>
        </p:spPr>
      </p:pic>
      <p:sp>
        <p:nvSpPr>
          <p:cNvPr id="13" name="TextBox 12"/>
          <p:cNvSpPr txBox="1"/>
          <p:nvPr/>
        </p:nvSpPr>
        <p:spPr>
          <a:xfrm>
            <a:off x="10367444" y="4903796"/>
            <a:ext cx="1219786" cy="398780"/>
          </a:xfrm>
          <a:prstGeom prst="rect">
            <a:avLst/>
          </a:prstGeom>
          <a:noFill/>
        </p:spPr>
        <p:txBody>
          <a:bodyPr wrap="square" rtlCol="0">
            <a:spAutoFit/>
          </a:bodyPr>
          <a:lstStyle/>
          <a:p>
            <a:r>
              <a:rPr lang="en-US" sz="2000" dirty="0"/>
              <a:t>Database</a:t>
            </a:r>
            <a:endParaRPr lang="en-IN" sz="2000" dirty="0"/>
          </a:p>
        </p:txBody>
      </p:sp>
      <p:sp>
        <p:nvSpPr>
          <p:cNvPr id="14" name="Arrow: Right 13"/>
          <p:cNvSpPr/>
          <p:nvPr/>
        </p:nvSpPr>
        <p:spPr>
          <a:xfrm>
            <a:off x="7841043" y="3181034"/>
            <a:ext cx="1530626" cy="19136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15" name="Arrow: Right 14"/>
          <p:cNvSpPr/>
          <p:nvPr/>
        </p:nvSpPr>
        <p:spPr>
          <a:xfrm flipH="1">
            <a:off x="7841043" y="3907784"/>
            <a:ext cx="1530626" cy="19136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t="16717" b="24816"/>
          <a:stretch>
            <a:fillRect/>
          </a:stretch>
        </p:blipFill>
        <p:spPr>
          <a:xfrm>
            <a:off x="5427117" y="1744615"/>
            <a:ext cx="1512861" cy="884539"/>
          </a:xfrm>
          <a:prstGeom prst="rect">
            <a:avLst/>
          </a:prstGeom>
        </p:spPr>
      </p:pic>
      <p:pic>
        <p:nvPicPr>
          <p:cNvPr id="20" name="Picture 19"/>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011536" y="1821245"/>
            <a:ext cx="884539" cy="884539"/>
          </a:xfrm>
          <a:prstGeom prst="rect">
            <a:avLst/>
          </a:prstGeom>
        </p:spPr>
      </p:pic>
      <p:pic>
        <p:nvPicPr>
          <p:cNvPr id="22" name="Picture 21"/>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123002" y="1848888"/>
            <a:ext cx="777362" cy="823718"/>
          </a:xfrm>
          <a:prstGeom prst="rect">
            <a:avLst/>
          </a:prstGeom>
        </p:spPr>
      </p:pic>
      <p:pic>
        <p:nvPicPr>
          <p:cNvPr id="24" name="Picture 23"/>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9769216" y="1837797"/>
            <a:ext cx="1905564" cy="5104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0 0 L -0.2937 -0.41308 " pathEditMode="relative" rAng="0" ptsTypes="AA">
                                      <p:cBhvr>
                                        <p:cTn id="11" dur="2000" fill="hold"/>
                                        <p:tgtEl>
                                          <p:spTgt spid="3"/>
                                        </p:tgtEl>
                                        <p:attrNameLst>
                                          <p:attrName>ppt_x</p:attrName>
                                          <p:attrName>ppt_y</p:attrName>
                                        </p:attrNameLst>
                                      </p:cBhvr>
                                      <p:rCtr x="-14685" y="-20660"/>
                                    </p:animMotion>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 0 L -0.14685 -0.00567 " pathEditMode="relative" ptsTypes="AA">
                                      <p:cBhvr>
                                        <p:cTn id="36" dur="2000" fill="hold"/>
                                        <p:tgtEl>
                                          <p:spTgt spid="4"/>
                                        </p:tgtEl>
                                        <p:attrNameLst>
                                          <p:attrName>ppt_x</p:attrName>
                                          <p:attrName>ppt_y</p:attrName>
                                        </p:attrNameLst>
                                      </p:cBhvr>
                                    </p:animMotion>
                                  </p:childTnLst>
                                </p:cTn>
                              </p:par>
                              <p:par>
                                <p:cTn id="37" presetID="0" presetClass="path" presetSubtype="0" accel="50000" decel="50000" fill="hold" grpId="1" nodeType="withEffect">
                                  <p:stCondLst>
                                    <p:cond delay="0"/>
                                  </p:stCondLst>
                                  <p:childTnLst>
                                    <p:animMotion origin="layout" path="M 0 0 L -0.14685 -0.00567 " pathEditMode="relative" ptsTypes="AA">
                                      <p:cBhvr>
                                        <p:cTn id="38" dur="2000" fill="hold"/>
                                        <p:tgtEl>
                                          <p:spTgt spid="9"/>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0 0 L -0.14685 -0.00567 " pathEditMode="relative" ptsTypes="AA">
                                      <p:cBhvr>
                                        <p:cTn id="40" dur="2000" fill="hold"/>
                                        <p:tgtEl>
                                          <p:spTgt spid="6"/>
                                        </p:tgtEl>
                                        <p:attrNameLst>
                                          <p:attrName>ppt_x</p:attrName>
                                          <p:attrName>ppt_y</p:attrName>
                                        </p:attrNameLst>
                                      </p:cBhvr>
                                    </p:animMotion>
                                  </p:childTnLst>
                                </p:cTn>
                              </p:par>
                              <p:par>
                                <p:cTn id="41" presetID="0" presetClass="path" presetSubtype="0" accel="50000" decel="50000" fill="hold" grpId="1" nodeType="withEffect">
                                  <p:stCondLst>
                                    <p:cond delay="0"/>
                                  </p:stCondLst>
                                  <p:childTnLst>
                                    <p:animMotion origin="layout" path="M 0 0 L -0.14685 -0.00567 " pathEditMode="relative" ptsTypes="AA">
                                      <p:cBhvr>
                                        <p:cTn id="42" dur="2000" fill="hold"/>
                                        <p:tgtEl>
                                          <p:spTgt spid="10"/>
                                        </p:tgtEl>
                                        <p:attrNameLst>
                                          <p:attrName>ppt_x</p:attrName>
                                          <p:attrName>ppt_y</p:attrName>
                                        </p:attrNameLst>
                                      </p:cBhvr>
                                    </p:animMotion>
                                  </p:childTnLst>
                                </p:cTn>
                              </p:par>
                              <p:par>
                                <p:cTn id="43" presetID="0" presetClass="path" presetSubtype="0" accel="50000" decel="50000" fill="hold" grpId="1" nodeType="withEffect">
                                  <p:stCondLst>
                                    <p:cond delay="0"/>
                                  </p:stCondLst>
                                  <p:childTnLst>
                                    <p:animMotion origin="layout" path="M 0 0 L -0.14685 -0.00567 " pathEditMode="relative" ptsTypes="AA">
                                      <p:cBhvr>
                                        <p:cTn id="44" dur="2000" fill="hold"/>
                                        <p:tgtEl>
                                          <p:spTgt spid="7"/>
                                        </p:tgtEl>
                                        <p:attrNameLst>
                                          <p:attrName>ppt_x</p:attrName>
                                          <p:attrName>ppt_y</p:attrName>
                                        </p:attrNameLst>
                                      </p:cBhvr>
                                    </p:animMotion>
                                  </p:childTnLst>
                                </p:cTn>
                              </p:par>
                              <p:par>
                                <p:cTn id="45" presetID="0" presetClass="path" presetSubtype="0" accel="50000" decel="50000" fill="hold" grpId="1" nodeType="withEffect">
                                  <p:stCondLst>
                                    <p:cond delay="0"/>
                                  </p:stCondLst>
                                  <p:childTnLst>
                                    <p:animMotion origin="layout" path="M 0 0 L -0.14685 -0.00567 " pathEditMode="relative" ptsTypes="AA">
                                      <p:cBhvr>
                                        <p:cTn id="46" dur="2000" fill="hold"/>
                                        <p:tgtEl>
                                          <p:spTgt spid="8"/>
                                        </p:tgtEl>
                                        <p:attrNameLst>
                                          <p:attrName>ppt_x</p:attrName>
                                          <p:attrName>ppt_y</p:attrName>
                                        </p:attrNameLst>
                                      </p:cBhvr>
                                    </p:animMotion>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p:cTn id="65" dur="500" fill="hold"/>
                                        <p:tgtEl>
                                          <p:spTgt spid="22"/>
                                        </p:tgtEl>
                                        <p:attrNameLst>
                                          <p:attrName>ppt_w</p:attrName>
                                        </p:attrNameLst>
                                      </p:cBhvr>
                                      <p:tavLst>
                                        <p:tav tm="0">
                                          <p:val>
                                            <p:fltVal val="0"/>
                                          </p:val>
                                        </p:tav>
                                        <p:tav tm="100000">
                                          <p:val>
                                            <p:strVal val="#ppt_w"/>
                                          </p:val>
                                        </p:tav>
                                      </p:tavLst>
                                    </p:anim>
                                    <p:anim calcmode="lin" valueType="num">
                                      <p:cBhvr>
                                        <p:cTn id="66" dur="500" fill="hold"/>
                                        <p:tgtEl>
                                          <p:spTgt spid="22"/>
                                        </p:tgtEl>
                                        <p:attrNameLst>
                                          <p:attrName>ppt_h</p:attrName>
                                        </p:attrNameLst>
                                      </p:cBhvr>
                                      <p:tavLst>
                                        <p:tav tm="0">
                                          <p:val>
                                            <p:fltVal val="0"/>
                                          </p:val>
                                        </p:tav>
                                        <p:tav tm="100000">
                                          <p:val>
                                            <p:strVal val="#ppt_h"/>
                                          </p:val>
                                        </p:tav>
                                      </p:tavLst>
                                    </p:anim>
                                    <p:animEffect transition="in" filter="fade">
                                      <p:cBhvr>
                                        <p:cTn id="67" dur="500"/>
                                        <p:tgtEl>
                                          <p:spTgt spid="22"/>
                                        </p:tgtEl>
                                      </p:cBhvr>
                                    </p:animEffect>
                                  </p:childTnLst>
                                </p:cTn>
                              </p:par>
                              <p:par>
                                <p:cTn id="68" presetID="53" presetClass="entr" presetSubtype="16"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p:cTn id="70" dur="500" fill="hold"/>
                                        <p:tgtEl>
                                          <p:spTgt spid="20"/>
                                        </p:tgtEl>
                                        <p:attrNameLst>
                                          <p:attrName>ppt_w</p:attrName>
                                        </p:attrNameLst>
                                      </p:cBhvr>
                                      <p:tavLst>
                                        <p:tav tm="0">
                                          <p:val>
                                            <p:fltVal val="0"/>
                                          </p:val>
                                        </p:tav>
                                        <p:tav tm="100000">
                                          <p:val>
                                            <p:strVal val="#ppt_w"/>
                                          </p:val>
                                        </p:tav>
                                      </p:tavLst>
                                    </p:anim>
                                    <p:anim calcmode="lin" valueType="num">
                                      <p:cBhvr>
                                        <p:cTn id="71" dur="500" fill="hold"/>
                                        <p:tgtEl>
                                          <p:spTgt spid="20"/>
                                        </p:tgtEl>
                                        <p:attrNameLst>
                                          <p:attrName>ppt_h</p:attrName>
                                        </p:attrNameLst>
                                      </p:cBhvr>
                                      <p:tavLst>
                                        <p:tav tm="0">
                                          <p:val>
                                            <p:fltVal val="0"/>
                                          </p:val>
                                        </p:tav>
                                        <p:tav tm="100000">
                                          <p:val>
                                            <p:strVal val="#ppt_h"/>
                                          </p:val>
                                        </p:tav>
                                      </p:tavLst>
                                    </p:anim>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bldLvl="0" animBg="1"/>
      <p:bldP spid="7" grpId="1" bldLvl="0" animBg="1"/>
      <p:bldP spid="8" grpId="0" bldLvl="0" animBg="1"/>
      <p:bldP spid="8" grpId="1" bldLvl="0" animBg="1"/>
      <p:bldP spid="9" grpId="0"/>
      <p:bldP spid="9" grpId="1"/>
      <p:bldP spid="10" grpId="0"/>
      <p:bldP spid="10" grpId="1"/>
      <p:bldP spid="13" grpId="0"/>
      <p:bldP spid="14" grpId="0" bldLvl="0" animBg="1"/>
      <p:bldP spid="1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hat is Node js?"/>
          <p:cNvSpPr txBox="1"/>
          <p:nvPr/>
        </p:nvSpPr>
        <p:spPr>
          <a:xfrm>
            <a:off x="3483373" y="2447865"/>
            <a:ext cx="5225256" cy="1296670"/>
          </a:xfrm>
          <a:prstGeom prst="rect">
            <a:avLst/>
          </a:prstGeom>
          <a:noFill/>
        </p:spPr>
        <p:txBody>
          <a:bodyPr wrap="square" rtlCol="0" anchor="b">
            <a:spAutoFit/>
          </a:bodyPr>
          <a:lstStyle>
            <a:defPPr>
              <a:defRPr lang="en-US"/>
            </a:defPPr>
            <a:lvl1pPr algn="ctr">
              <a:lnSpc>
                <a:spcPts val="9400"/>
              </a:lnSpc>
              <a:defRPr sz="8000" b="1" spc="-290">
                <a:solidFill>
                  <a:schemeClr val="tx2"/>
                </a:solidFill>
                <a:latin typeface="Raleway" panose="020B0503030101060003" pitchFamily="34" charset="77"/>
              </a:defRPr>
            </a:lvl1pPr>
          </a:lstStyle>
          <a:p>
            <a:r>
              <a:rPr lang="en-US" sz="3500" dirty="0">
                <a:solidFill>
                  <a:schemeClr val="accent2"/>
                </a:solidFill>
                <a:latin typeface="Montserrat" panose="00000500000000000000" pitchFamily="2" charset="0"/>
                <a:cs typeface="Poppins" panose="00000500000000000000" pitchFamily="2" charset="0"/>
              </a:rPr>
              <a:t>What is </a:t>
            </a:r>
            <a:r>
              <a:rPr lang="en-US" sz="3500" dirty="0">
                <a:solidFill>
                  <a:schemeClr val="accent1"/>
                </a:solidFill>
                <a:latin typeface="Montserrat" panose="00000500000000000000" pitchFamily="2" charset="0"/>
                <a:cs typeface="Poppins" panose="00000500000000000000" pitchFamily="2" charset="0"/>
              </a:rPr>
              <a:t>Node</a:t>
            </a:r>
            <a:r>
              <a:rPr lang="en-US" sz="3500" dirty="0">
                <a:solidFill>
                  <a:schemeClr val="accent2"/>
                </a:solidFill>
                <a:latin typeface="Montserrat" panose="00000500000000000000" pitchFamily="2" charset="0"/>
                <a:cs typeface="Poppins" panose="00000500000000000000" pitchFamily="2" charset="0"/>
              </a:rPr>
              <a:t> </a:t>
            </a:r>
            <a:r>
              <a:rPr lang="en-US" sz="3500" dirty="0">
                <a:solidFill>
                  <a:schemeClr val="accent1"/>
                </a:solidFill>
                <a:latin typeface="Montserrat" panose="00000500000000000000" pitchFamily="2" charset="0"/>
                <a:cs typeface="Poppins" panose="00000500000000000000" pitchFamily="2" charset="0"/>
              </a:rPr>
              <a:t>JS ?</a:t>
            </a:r>
            <a:endParaRPr lang="en-US" sz="3500" dirty="0">
              <a:solidFill>
                <a:schemeClr val="accent1"/>
              </a:solidFill>
              <a:latin typeface="Montserrat" panose="00000500000000000000" pitchFamily="2" charset="0"/>
              <a:cs typeface="Poppins" panose="00000500000000000000" pitchFamily="2" charset="0"/>
            </a:endParaRPr>
          </a:p>
        </p:txBody>
      </p:sp>
      <p:grpSp>
        <p:nvGrpSpPr>
          <p:cNvPr id="39" name="Flower pot"/>
          <p:cNvGrpSpPr/>
          <p:nvPr/>
        </p:nvGrpSpPr>
        <p:grpSpPr>
          <a:xfrm>
            <a:off x="36607" y="4570413"/>
            <a:ext cx="1630363" cy="2028032"/>
            <a:chOff x="5734050" y="8408988"/>
            <a:chExt cx="3260726" cy="4056063"/>
          </a:xfrm>
        </p:grpSpPr>
        <p:sp>
          <p:nvSpPr>
            <p:cNvPr id="40" name="Freeform 165"/>
            <p:cNvSpPr/>
            <p:nvPr/>
          </p:nvSpPr>
          <p:spPr bwMode="auto">
            <a:xfrm>
              <a:off x="5734050" y="9574213"/>
              <a:ext cx="849313" cy="776288"/>
            </a:xfrm>
            <a:custGeom>
              <a:avLst/>
              <a:gdLst>
                <a:gd name="T0" fmla="*/ 0 w 2170"/>
                <a:gd name="T1" fmla="*/ 0 h 1981"/>
                <a:gd name="T2" fmla="*/ 1263 w 2170"/>
                <a:gd name="T3" fmla="*/ 852 h 1981"/>
                <a:gd name="T4" fmla="*/ 2170 w 2170"/>
                <a:gd name="T5" fmla="*/ 1981 h 1981"/>
                <a:gd name="T6" fmla="*/ 861 w 2170"/>
                <a:gd name="T7" fmla="*/ 1237 h 1981"/>
                <a:gd name="T8" fmla="*/ 0 w 2170"/>
                <a:gd name="T9" fmla="*/ 0 h 1981"/>
              </a:gdLst>
              <a:ahLst/>
              <a:cxnLst>
                <a:cxn ang="0">
                  <a:pos x="T0" y="T1"/>
                </a:cxn>
                <a:cxn ang="0">
                  <a:pos x="T2" y="T3"/>
                </a:cxn>
                <a:cxn ang="0">
                  <a:pos x="T4" y="T5"/>
                </a:cxn>
                <a:cxn ang="0">
                  <a:pos x="T6" y="T7"/>
                </a:cxn>
                <a:cxn ang="0">
                  <a:pos x="T8" y="T9"/>
                </a:cxn>
              </a:cxnLst>
              <a:rect l="0" t="0" r="r" b="b"/>
              <a:pathLst>
                <a:path w="2170" h="1981">
                  <a:moveTo>
                    <a:pt x="0" y="0"/>
                  </a:moveTo>
                  <a:cubicBezTo>
                    <a:pt x="0" y="0"/>
                    <a:pt x="646" y="242"/>
                    <a:pt x="1263" y="852"/>
                  </a:cubicBezTo>
                  <a:cubicBezTo>
                    <a:pt x="1849" y="1431"/>
                    <a:pt x="2170" y="1981"/>
                    <a:pt x="2170" y="1981"/>
                  </a:cubicBezTo>
                  <a:cubicBezTo>
                    <a:pt x="1698" y="1839"/>
                    <a:pt x="1249" y="1591"/>
                    <a:pt x="861" y="1237"/>
                  </a:cubicBezTo>
                  <a:cubicBezTo>
                    <a:pt x="472" y="882"/>
                    <a:pt x="185" y="458"/>
                    <a:pt x="0" y="0"/>
                  </a:cubicBezTo>
                </a:path>
              </a:pathLst>
            </a:custGeom>
            <a:solidFill>
              <a:srgbClr val="41A88C"/>
            </a:solidFill>
            <a:ln>
              <a:noFill/>
            </a:ln>
          </p:spPr>
          <p:txBody>
            <a:bodyPr vert="horz" wrap="square" lIns="45720" tIns="22860" rIns="45720" bIns="22860" numCol="1" anchor="t" anchorCtr="0" compatLnSpc="1"/>
            <a:lstStyle/>
            <a:p>
              <a:endParaRPr lang="en-IN" sz="900"/>
            </a:p>
          </p:txBody>
        </p:sp>
        <p:sp>
          <p:nvSpPr>
            <p:cNvPr id="41" name="Freeform 166"/>
            <p:cNvSpPr/>
            <p:nvPr/>
          </p:nvSpPr>
          <p:spPr bwMode="auto">
            <a:xfrm>
              <a:off x="5956300" y="10396538"/>
              <a:ext cx="781050" cy="190500"/>
            </a:xfrm>
            <a:custGeom>
              <a:avLst/>
              <a:gdLst>
                <a:gd name="T0" fmla="*/ 1007 w 1993"/>
                <a:gd name="T1" fmla="*/ 16 h 485"/>
                <a:gd name="T2" fmla="*/ 1993 w 1993"/>
                <a:gd name="T3" fmla="*/ 289 h 485"/>
                <a:gd name="T4" fmla="*/ 985 w 1993"/>
                <a:gd name="T5" fmla="*/ 468 h 485"/>
                <a:gd name="T6" fmla="*/ 0 w 1993"/>
                <a:gd name="T7" fmla="*/ 195 h 485"/>
                <a:gd name="T8" fmla="*/ 1007 w 1993"/>
                <a:gd name="T9" fmla="*/ 16 h 485"/>
              </a:gdLst>
              <a:ahLst/>
              <a:cxnLst>
                <a:cxn ang="0">
                  <a:pos x="T0" y="T1"/>
                </a:cxn>
                <a:cxn ang="0">
                  <a:pos x="T2" y="T3"/>
                </a:cxn>
                <a:cxn ang="0">
                  <a:pos x="T4" y="T5"/>
                </a:cxn>
                <a:cxn ang="0">
                  <a:pos x="T6" y="T7"/>
                </a:cxn>
                <a:cxn ang="0">
                  <a:pos x="T8" y="T9"/>
                </a:cxn>
              </a:cxnLst>
              <a:rect l="0" t="0" r="r" b="b"/>
              <a:pathLst>
                <a:path w="1993" h="485">
                  <a:moveTo>
                    <a:pt x="1007" y="16"/>
                  </a:moveTo>
                  <a:cubicBezTo>
                    <a:pt x="1364" y="33"/>
                    <a:pt x="1698" y="130"/>
                    <a:pt x="1993" y="289"/>
                  </a:cubicBezTo>
                  <a:cubicBezTo>
                    <a:pt x="1684" y="420"/>
                    <a:pt x="1342" y="485"/>
                    <a:pt x="985" y="468"/>
                  </a:cubicBezTo>
                  <a:cubicBezTo>
                    <a:pt x="629" y="451"/>
                    <a:pt x="295" y="354"/>
                    <a:pt x="0" y="195"/>
                  </a:cubicBezTo>
                  <a:cubicBezTo>
                    <a:pt x="308" y="65"/>
                    <a:pt x="650" y="0"/>
                    <a:pt x="1007" y="16"/>
                  </a:cubicBezTo>
                </a:path>
              </a:pathLst>
            </a:custGeom>
            <a:solidFill>
              <a:srgbClr val="41A88C"/>
            </a:solidFill>
            <a:ln>
              <a:noFill/>
            </a:ln>
          </p:spPr>
          <p:txBody>
            <a:bodyPr vert="horz" wrap="square" lIns="45720" tIns="22860" rIns="45720" bIns="22860" numCol="1" anchor="t" anchorCtr="0" compatLnSpc="1"/>
            <a:lstStyle/>
            <a:p>
              <a:endParaRPr lang="en-IN" sz="900"/>
            </a:p>
          </p:txBody>
        </p:sp>
        <p:sp>
          <p:nvSpPr>
            <p:cNvPr id="42" name="Freeform 167"/>
            <p:cNvSpPr/>
            <p:nvPr/>
          </p:nvSpPr>
          <p:spPr bwMode="auto">
            <a:xfrm>
              <a:off x="6650038" y="9680576"/>
              <a:ext cx="236538" cy="760413"/>
            </a:xfrm>
            <a:custGeom>
              <a:avLst/>
              <a:gdLst>
                <a:gd name="T0" fmla="*/ 536 w 607"/>
                <a:gd name="T1" fmla="*/ 0 h 1940"/>
                <a:gd name="T2" fmla="*/ 523 w 607"/>
                <a:gd name="T3" fmla="*/ 1023 h 1940"/>
                <a:gd name="T4" fmla="*/ 70 w 607"/>
                <a:gd name="T5" fmla="*/ 1940 h 1940"/>
                <a:gd name="T6" fmla="*/ 84 w 607"/>
                <a:gd name="T7" fmla="*/ 917 h 1940"/>
                <a:gd name="T8" fmla="*/ 536 w 607"/>
                <a:gd name="T9" fmla="*/ 0 h 1940"/>
              </a:gdLst>
              <a:ahLst/>
              <a:cxnLst>
                <a:cxn ang="0">
                  <a:pos x="T0" y="T1"/>
                </a:cxn>
                <a:cxn ang="0">
                  <a:pos x="T2" y="T3"/>
                </a:cxn>
                <a:cxn ang="0">
                  <a:pos x="T4" y="T5"/>
                </a:cxn>
                <a:cxn ang="0">
                  <a:pos x="T6" y="T7"/>
                </a:cxn>
                <a:cxn ang="0">
                  <a:pos x="T8" y="T9"/>
                </a:cxn>
              </a:cxnLst>
              <a:rect l="0" t="0" r="r" b="b"/>
              <a:pathLst>
                <a:path w="607" h="1940">
                  <a:moveTo>
                    <a:pt x="536" y="0"/>
                  </a:moveTo>
                  <a:cubicBezTo>
                    <a:pt x="607" y="327"/>
                    <a:pt x="607" y="675"/>
                    <a:pt x="523" y="1023"/>
                  </a:cubicBezTo>
                  <a:cubicBezTo>
                    <a:pt x="440" y="1370"/>
                    <a:pt x="282" y="1680"/>
                    <a:pt x="70" y="1940"/>
                  </a:cubicBezTo>
                  <a:cubicBezTo>
                    <a:pt x="0" y="1612"/>
                    <a:pt x="0" y="1264"/>
                    <a:pt x="84" y="917"/>
                  </a:cubicBezTo>
                  <a:cubicBezTo>
                    <a:pt x="167" y="570"/>
                    <a:pt x="325" y="260"/>
                    <a:pt x="536" y="0"/>
                  </a:cubicBezTo>
                  <a:close/>
                </a:path>
              </a:pathLst>
            </a:custGeom>
            <a:solidFill>
              <a:srgbClr val="41A88C"/>
            </a:solidFill>
            <a:ln>
              <a:noFill/>
            </a:ln>
          </p:spPr>
          <p:txBody>
            <a:bodyPr vert="horz" wrap="square" lIns="45720" tIns="22860" rIns="45720" bIns="22860" numCol="1" anchor="t" anchorCtr="0" compatLnSpc="1"/>
            <a:lstStyle/>
            <a:p>
              <a:endParaRPr lang="en-IN" sz="900"/>
            </a:p>
          </p:txBody>
        </p:sp>
        <p:sp>
          <p:nvSpPr>
            <p:cNvPr id="43" name="Freeform 168"/>
            <p:cNvSpPr/>
            <p:nvPr/>
          </p:nvSpPr>
          <p:spPr bwMode="auto">
            <a:xfrm>
              <a:off x="6183313" y="10947401"/>
              <a:ext cx="365125" cy="584200"/>
            </a:xfrm>
            <a:custGeom>
              <a:avLst/>
              <a:gdLst>
                <a:gd name="T0" fmla="*/ 486 w 933"/>
                <a:gd name="T1" fmla="*/ 1493 h 1493"/>
                <a:gd name="T2" fmla="*/ 196 w 933"/>
                <a:gd name="T3" fmla="*/ 709 h 1493"/>
                <a:gd name="T4" fmla="*/ 933 w 933"/>
                <a:gd name="T5" fmla="*/ 0 h 1493"/>
                <a:gd name="T6" fmla="*/ 574 w 933"/>
                <a:gd name="T7" fmla="*/ 958 h 1493"/>
                <a:gd name="T8" fmla="*/ 486 w 933"/>
                <a:gd name="T9" fmla="*/ 1493 h 1493"/>
              </a:gdLst>
              <a:ahLst/>
              <a:cxnLst>
                <a:cxn ang="0">
                  <a:pos x="T0" y="T1"/>
                </a:cxn>
                <a:cxn ang="0">
                  <a:pos x="T2" y="T3"/>
                </a:cxn>
                <a:cxn ang="0">
                  <a:pos x="T4" y="T5"/>
                </a:cxn>
                <a:cxn ang="0">
                  <a:pos x="T6" y="T7"/>
                </a:cxn>
                <a:cxn ang="0">
                  <a:pos x="T8" y="T9"/>
                </a:cxn>
              </a:cxnLst>
              <a:rect l="0" t="0" r="r" b="b"/>
              <a:pathLst>
                <a:path w="933" h="1493">
                  <a:moveTo>
                    <a:pt x="486" y="1493"/>
                  </a:moveTo>
                  <a:cubicBezTo>
                    <a:pt x="75" y="1265"/>
                    <a:pt x="0" y="1008"/>
                    <a:pt x="196" y="709"/>
                  </a:cubicBezTo>
                  <a:cubicBezTo>
                    <a:pt x="392" y="411"/>
                    <a:pt x="646" y="173"/>
                    <a:pt x="933" y="0"/>
                  </a:cubicBezTo>
                  <a:cubicBezTo>
                    <a:pt x="933" y="0"/>
                    <a:pt x="903" y="496"/>
                    <a:pt x="574" y="958"/>
                  </a:cubicBezTo>
                  <a:cubicBezTo>
                    <a:pt x="410" y="1189"/>
                    <a:pt x="383" y="1359"/>
                    <a:pt x="486" y="1493"/>
                  </a:cubicBezTo>
                  <a:close/>
                </a:path>
              </a:pathLst>
            </a:custGeom>
            <a:solidFill>
              <a:srgbClr val="41A88C"/>
            </a:solidFill>
            <a:ln>
              <a:noFill/>
            </a:ln>
          </p:spPr>
          <p:txBody>
            <a:bodyPr vert="horz" wrap="square" lIns="45720" tIns="22860" rIns="45720" bIns="22860" numCol="1" anchor="t" anchorCtr="0" compatLnSpc="1"/>
            <a:lstStyle/>
            <a:p>
              <a:endParaRPr lang="en-IN" sz="900"/>
            </a:p>
          </p:txBody>
        </p:sp>
        <p:sp>
          <p:nvSpPr>
            <p:cNvPr id="44" name="Freeform 169"/>
            <p:cNvSpPr/>
            <p:nvPr/>
          </p:nvSpPr>
          <p:spPr bwMode="auto">
            <a:xfrm>
              <a:off x="6081713" y="8408988"/>
              <a:ext cx="2913063" cy="4056063"/>
            </a:xfrm>
            <a:custGeom>
              <a:avLst/>
              <a:gdLst>
                <a:gd name="T0" fmla="*/ 1103 w 7434"/>
                <a:gd name="T1" fmla="*/ 6032 h 10355"/>
                <a:gd name="T2" fmla="*/ 2177 w 7434"/>
                <a:gd name="T3" fmla="*/ 5973 h 10355"/>
                <a:gd name="T4" fmla="*/ 1280 w 7434"/>
                <a:gd name="T5" fmla="*/ 4957 h 10355"/>
                <a:gd name="T6" fmla="*/ 2247 w 7434"/>
                <a:gd name="T7" fmla="*/ 6058 h 10355"/>
                <a:gd name="T8" fmla="*/ 2388 w 7434"/>
                <a:gd name="T9" fmla="*/ 5598 h 10355"/>
                <a:gd name="T10" fmla="*/ 2259 w 7434"/>
                <a:gd name="T11" fmla="*/ 5993 h 10355"/>
                <a:gd name="T12" fmla="*/ 2615 w 7434"/>
                <a:gd name="T13" fmla="*/ 6603 h 10355"/>
                <a:gd name="T14" fmla="*/ 2785 w 7434"/>
                <a:gd name="T15" fmla="*/ 6892 h 10355"/>
                <a:gd name="T16" fmla="*/ 2988 w 7434"/>
                <a:gd name="T17" fmla="*/ 7291 h 10355"/>
                <a:gd name="T18" fmla="*/ 3161 w 7434"/>
                <a:gd name="T19" fmla="*/ 7703 h 10355"/>
                <a:gd name="T20" fmla="*/ 3217 w 7434"/>
                <a:gd name="T21" fmla="*/ 7601 h 10355"/>
                <a:gd name="T22" fmla="*/ 2305 w 7434"/>
                <a:gd name="T23" fmla="*/ 5821 h 10355"/>
                <a:gd name="T24" fmla="*/ 3013 w 7434"/>
                <a:gd name="T25" fmla="*/ 5095 h 10355"/>
                <a:gd name="T26" fmla="*/ 2906 w 7434"/>
                <a:gd name="T27" fmla="*/ 4348 h 10355"/>
                <a:gd name="T28" fmla="*/ 2813 w 7434"/>
                <a:gd name="T29" fmla="*/ 3826 h 10355"/>
                <a:gd name="T30" fmla="*/ 1885 w 7434"/>
                <a:gd name="T31" fmla="*/ 3018 h 10355"/>
                <a:gd name="T32" fmla="*/ 2623 w 7434"/>
                <a:gd name="T33" fmla="*/ 2975 h 10355"/>
                <a:gd name="T34" fmla="*/ 1412 w 7434"/>
                <a:gd name="T35" fmla="*/ 0 h 10355"/>
                <a:gd name="T36" fmla="*/ 3693 w 7434"/>
                <a:gd name="T37" fmla="*/ 1330 h 10355"/>
                <a:gd name="T38" fmla="*/ 2782 w 7434"/>
                <a:gd name="T39" fmla="*/ 3652 h 10355"/>
                <a:gd name="T40" fmla="*/ 2933 w 7434"/>
                <a:gd name="T41" fmla="*/ 4491 h 10355"/>
                <a:gd name="T42" fmla="*/ 3434 w 7434"/>
                <a:gd name="T43" fmla="*/ 5439 h 10355"/>
                <a:gd name="T44" fmla="*/ 3237 w 7434"/>
                <a:gd name="T45" fmla="*/ 7876 h 10355"/>
                <a:gd name="T46" fmla="*/ 3252 w 7434"/>
                <a:gd name="T47" fmla="*/ 7671 h 10355"/>
                <a:gd name="T48" fmla="*/ 3281 w 7434"/>
                <a:gd name="T49" fmla="*/ 7414 h 10355"/>
                <a:gd name="T50" fmla="*/ 3318 w 7434"/>
                <a:gd name="T51" fmla="*/ 7188 h 10355"/>
                <a:gd name="T52" fmla="*/ 3999 w 7434"/>
                <a:gd name="T53" fmla="*/ 5109 h 10355"/>
                <a:gd name="T54" fmla="*/ 4286 w 7434"/>
                <a:gd name="T55" fmla="*/ 4525 h 10355"/>
                <a:gd name="T56" fmla="*/ 4286 w 7434"/>
                <a:gd name="T57" fmla="*/ 4530 h 10355"/>
                <a:gd name="T58" fmla="*/ 4631 w 7434"/>
                <a:gd name="T59" fmla="*/ 5251 h 10355"/>
                <a:gd name="T60" fmla="*/ 4983 w 7434"/>
                <a:gd name="T61" fmla="*/ 5223 h 10355"/>
                <a:gd name="T62" fmla="*/ 5435 w 7434"/>
                <a:gd name="T63" fmla="*/ 5248 h 10355"/>
                <a:gd name="T64" fmla="*/ 5234 w 7434"/>
                <a:gd name="T65" fmla="*/ 5231 h 10355"/>
                <a:gd name="T66" fmla="*/ 4932 w 7434"/>
                <a:gd name="T67" fmla="*/ 5229 h 10355"/>
                <a:gd name="T68" fmla="*/ 4236 w 7434"/>
                <a:gd name="T69" fmla="*/ 5332 h 10355"/>
                <a:gd name="T70" fmla="*/ 3369 w 7434"/>
                <a:gd name="T71" fmla="*/ 6950 h 10355"/>
                <a:gd name="T72" fmla="*/ 3291 w 7434"/>
                <a:gd name="T73" fmla="*/ 7369 h 10355"/>
                <a:gd name="T74" fmla="*/ 3262 w 7434"/>
                <a:gd name="T75" fmla="*/ 7580 h 10355"/>
                <a:gd name="T76" fmla="*/ 3245 w 7434"/>
                <a:gd name="T77" fmla="*/ 7762 h 10355"/>
                <a:gd name="T78" fmla="*/ 4475 w 7434"/>
                <a:gd name="T79" fmla="*/ 8298 h 10355"/>
                <a:gd name="T80" fmla="*/ 1995 w 7434"/>
                <a:gd name="T81" fmla="*/ 7876 h 10355"/>
                <a:gd name="T82" fmla="*/ 3119 w 7434"/>
                <a:gd name="T83" fmla="*/ 7600 h 10355"/>
                <a:gd name="T84" fmla="*/ 2886 w 7434"/>
                <a:gd name="T85" fmla="*/ 7092 h 10355"/>
                <a:gd name="T86" fmla="*/ 2753 w 7434"/>
                <a:gd name="T87" fmla="*/ 6846 h 10355"/>
                <a:gd name="T88" fmla="*/ 2551 w 7434"/>
                <a:gd name="T89" fmla="*/ 6511 h 10355"/>
                <a:gd name="T90" fmla="*/ 1778 w 7434"/>
                <a:gd name="T91" fmla="*/ 5958 h 10355"/>
                <a:gd name="T92" fmla="*/ 1909 w 7434"/>
                <a:gd name="T93" fmla="*/ 7015 h 10355"/>
                <a:gd name="T94" fmla="*/ 1312 w 7434"/>
                <a:gd name="T95" fmla="*/ 6271 h 10355"/>
                <a:gd name="T96" fmla="*/ 1209 w 7434"/>
                <a:gd name="T97" fmla="*/ 6443 h 10355"/>
                <a:gd name="T98" fmla="*/ 1457 w 7434"/>
                <a:gd name="T99" fmla="*/ 6076 h 10355"/>
                <a:gd name="T100" fmla="*/ 1129 w 7434"/>
                <a:gd name="T101" fmla="*/ 6031 h 10355"/>
                <a:gd name="T102" fmla="*/ 955 w 7434"/>
                <a:gd name="T103" fmla="*/ 6073 h 10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34" h="10355">
                  <a:moveTo>
                    <a:pt x="952" y="6070"/>
                  </a:moveTo>
                  <a:cubicBezTo>
                    <a:pt x="962" y="6067"/>
                    <a:pt x="971" y="6064"/>
                    <a:pt x="981" y="6062"/>
                  </a:cubicBezTo>
                  <a:lnTo>
                    <a:pt x="1029" y="6049"/>
                  </a:lnTo>
                  <a:cubicBezTo>
                    <a:pt x="1046" y="6045"/>
                    <a:pt x="1062" y="6041"/>
                    <a:pt x="1078" y="6038"/>
                  </a:cubicBezTo>
                  <a:lnTo>
                    <a:pt x="1103" y="6032"/>
                  </a:lnTo>
                  <a:lnTo>
                    <a:pt x="1128" y="6026"/>
                  </a:lnTo>
                  <a:lnTo>
                    <a:pt x="1177" y="6016"/>
                  </a:lnTo>
                  <a:cubicBezTo>
                    <a:pt x="1243" y="6003"/>
                    <a:pt x="1309" y="5992"/>
                    <a:pt x="1376" y="5983"/>
                  </a:cubicBezTo>
                  <a:cubicBezTo>
                    <a:pt x="1509" y="5966"/>
                    <a:pt x="1644" y="5955"/>
                    <a:pt x="1778" y="5954"/>
                  </a:cubicBezTo>
                  <a:cubicBezTo>
                    <a:pt x="1911" y="5952"/>
                    <a:pt x="2045" y="5956"/>
                    <a:pt x="2177" y="5973"/>
                  </a:cubicBezTo>
                  <a:cubicBezTo>
                    <a:pt x="2174" y="5969"/>
                    <a:pt x="2171" y="5965"/>
                    <a:pt x="2168" y="5961"/>
                  </a:cubicBezTo>
                  <a:cubicBezTo>
                    <a:pt x="2078" y="5842"/>
                    <a:pt x="1985" y="5725"/>
                    <a:pt x="1890" y="5611"/>
                  </a:cubicBezTo>
                  <a:cubicBezTo>
                    <a:pt x="1794" y="5497"/>
                    <a:pt x="1695" y="5385"/>
                    <a:pt x="1594" y="5276"/>
                  </a:cubicBezTo>
                  <a:cubicBezTo>
                    <a:pt x="1543" y="5221"/>
                    <a:pt x="1492" y="5167"/>
                    <a:pt x="1440" y="5114"/>
                  </a:cubicBezTo>
                  <a:cubicBezTo>
                    <a:pt x="1387" y="5061"/>
                    <a:pt x="1335" y="5008"/>
                    <a:pt x="1280" y="4957"/>
                  </a:cubicBezTo>
                  <a:cubicBezTo>
                    <a:pt x="1335" y="5008"/>
                    <a:pt x="1388" y="5060"/>
                    <a:pt x="1441" y="5113"/>
                  </a:cubicBezTo>
                  <a:cubicBezTo>
                    <a:pt x="1493" y="5166"/>
                    <a:pt x="1545" y="5219"/>
                    <a:pt x="1596" y="5274"/>
                  </a:cubicBezTo>
                  <a:cubicBezTo>
                    <a:pt x="1698" y="5383"/>
                    <a:pt x="1797" y="5494"/>
                    <a:pt x="1893" y="5609"/>
                  </a:cubicBezTo>
                  <a:cubicBezTo>
                    <a:pt x="1989" y="5723"/>
                    <a:pt x="2082" y="5839"/>
                    <a:pt x="2172" y="5958"/>
                  </a:cubicBezTo>
                  <a:cubicBezTo>
                    <a:pt x="2197" y="5991"/>
                    <a:pt x="2222" y="6024"/>
                    <a:pt x="2247" y="6058"/>
                  </a:cubicBezTo>
                  <a:cubicBezTo>
                    <a:pt x="2252" y="6013"/>
                    <a:pt x="2260" y="5968"/>
                    <a:pt x="2270" y="5924"/>
                  </a:cubicBezTo>
                  <a:cubicBezTo>
                    <a:pt x="2281" y="5879"/>
                    <a:pt x="2294" y="5834"/>
                    <a:pt x="2308" y="5790"/>
                  </a:cubicBezTo>
                  <a:cubicBezTo>
                    <a:pt x="2323" y="5746"/>
                    <a:pt x="2339" y="5703"/>
                    <a:pt x="2357" y="5660"/>
                  </a:cubicBezTo>
                  <a:cubicBezTo>
                    <a:pt x="2375" y="5617"/>
                    <a:pt x="2394" y="5575"/>
                    <a:pt x="2416" y="5534"/>
                  </a:cubicBezTo>
                  <a:cubicBezTo>
                    <a:pt x="2406" y="5555"/>
                    <a:pt x="2397" y="5576"/>
                    <a:pt x="2388" y="5598"/>
                  </a:cubicBezTo>
                  <a:cubicBezTo>
                    <a:pt x="2379" y="5619"/>
                    <a:pt x="2370" y="5640"/>
                    <a:pt x="2361" y="5662"/>
                  </a:cubicBezTo>
                  <a:cubicBezTo>
                    <a:pt x="2344" y="5705"/>
                    <a:pt x="2328" y="5748"/>
                    <a:pt x="2314" y="5792"/>
                  </a:cubicBezTo>
                  <a:cubicBezTo>
                    <a:pt x="2299" y="5836"/>
                    <a:pt x="2287" y="5881"/>
                    <a:pt x="2275" y="5925"/>
                  </a:cubicBezTo>
                  <a:lnTo>
                    <a:pt x="2266" y="5959"/>
                  </a:lnTo>
                  <a:cubicBezTo>
                    <a:pt x="2264" y="5970"/>
                    <a:pt x="2262" y="5982"/>
                    <a:pt x="2259" y="5993"/>
                  </a:cubicBezTo>
                  <a:cubicBezTo>
                    <a:pt x="2254" y="6014"/>
                    <a:pt x="2251" y="6036"/>
                    <a:pt x="2247" y="6058"/>
                  </a:cubicBezTo>
                  <a:cubicBezTo>
                    <a:pt x="2311" y="6144"/>
                    <a:pt x="2373" y="6232"/>
                    <a:pt x="2433" y="6321"/>
                  </a:cubicBezTo>
                  <a:cubicBezTo>
                    <a:pt x="2454" y="6352"/>
                    <a:pt x="2475" y="6383"/>
                    <a:pt x="2495" y="6414"/>
                  </a:cubicBezTo>
                  <a:cubicBezTo>
                    <a:pt x="2515" y="6445"/>
                    <a:pt x="2536" y="6476"/>
                    <a:pt x="2556" y="6508"/>
                  </a:cubicBezTo>
                  <a:lnTo>
                    <a:pt x="2615" y="6603"/>
                  </a:lnTo>
                  <a:lnTo>
                    <a:pt x="2673" y="6699"/>
                  </a:lnTo>
                  <a:cubicBezTo>
                    <a:pt x="2683" y="6715"/>
                    <a:pt x="2692" y="6730"/>
                    <a:pt x="2702" y="6747"/>
                  </a:cubicBezTo>
                  <a:lnTo>
                    <a:pt x="2729" y="6795"/>
                  </a:lnTo>
                  <a:lnTo>
                    <a:pt x="2757" y="6844"/>
                  </a:lnTo>
                  <a:cubicBezTo>
                    <a:pt x="2766" y="6860"/>
                    <a:pt x="2776" y="6876"/>
                    <a:pt x="2785" y="6892"/>
                  </a:cubicBezTo>
                  <a:lnTo>
                    <a:pt x="2838" y="6991"/>
                  </a:lnTo>
                  <a:lnTo>
                    <a:pt x="2851" y="7015"/>
                  </a:lnTo>
                  <a:lnTo>
                    <a:pt x="2864" y="7040"/>
                  </a:lnTo>
                  <a:lnTo>
                    <a:pt x="2889" y="7090"/>
                  </a:lnTo>
                  <a:cubicBezTo>
                    <a:pt x="2924" y="7156"/>
                    <a:pt x="2955" y="7224"/>
                    <a:pt x="2988" y="7291"/>
                  </a:cubicBezTo>
                  <a:cubicBezTo>
                    <a:pt x="3004" y="7325"/>
                    <a:pt x="3019" y="7359"/>
                    <a:pt x="3034" y="7393"/>
                  </a:cubicBezTo>
                  <a:lnTo>
                    <a:pt x="3057" y="7444"/>
                  </a:lnTo>
                  <a:cubicBezTo>
                    <a:pt x="3064" y="7461"/>
                    <a:pt x="3071" y="7478"/>
                    <a:pt x="3078" y="7495"/>
                  </a:cubicBezTo>
                  <a:lnTo>
                    <a:pt x="3121" y="7599"/>
                  </a:lnTo>
                  <a:lnTo>
                    <a:pt x="3161" y="7703"/>
                  </a:lnTo>
                  <a:lnTo>
                    <a:pt x="3180" y="7756"/>
                  </a:lnTo>
                  <a:lnTo>
                    <a:pt x="3199" y="7808"/>
                  </a:lnTo>
                  <a:lnTo>
                    <a:pt x="3222" y="7876"/>
                  </a:lnTo>
                  <a:lnTo>
                    <a:pt x="3226" y="7876"/>
                  </a:lnTo>
                  <a:cubicBezTo>
                    <a:pt x="3224" y="7784"/>
                    <a:pt x="3220" y="7693"/>
                    <a:pt x="3217" y="7601"/>
                  </a:cubicBezTo>
                  <a:cubicBezTo>
                    <a:pt x="3208" y="7365"/>
                    <a:pt x="3196" y="7130"/>
                    <a:pt x="3181" y="6895"/>
                  </a:cubicBezTo>
                  <a:cubicBezTo>
                    <a:pt x="3167" y="6660"/>
                    <a:pt x="3149" y="6425"/>
                    <a:pt x="3129" y="6190"/>
                  </a:cubicBezTo>
                  <a:cubicBezTo>
                    <a:pt x="3117" y="6050"/>
                    <a:pt x="3104" y="5910"/>
                    <a:pt x="3090" y="5771"/>
                  </a:cubicBezTo>
                  <a:cubicBezTo>
                    <a:pt x="3045" y="5800"/>
                    <a:pt x="2998" y="5824"/>
                    <a:pt x="2951" y="5841"/>
                  </a:cubicBezTo>
                  <a:cubicBezTo>
                    <a:pt x="2641" y="5948"/>
                    <a:pt x="2305" y="5821"/>
                    <a:pt x="2305" y="5821"/>
                  </a:cubicBezTo>
                  <a:cubicBezTo>
                    <a:pt x="2448" y="5681"/>
                    <a:pt x="2624" y="5571"/>
                    <a:pt x="2826" y="5502"/>
                  </a:cubicBezTo>
                  <a:cubicBezTo>
                    <a:pt x="2902" y="5476"/>
                    <a:pt x="2978" y="5458"/>
                    <a:pt x="3055" y="5446"/>
                  </a:cubicBezTo>
                  <a:lnTo>
                    <a:pt x="3040" y="5311"/>
                  </a:lnTo>
                  <a:lnTo>
                    <a:pt x="3018" y="5135"/>
                  </a:lnTo>
                  <a:cubicBezTo>
                    <a:pt x="3017" y="5122"/>
                    <a:pt x="3015" y="5109"/>
                    <a:pt x="3013" y="5095"/>
                  </a:cubicBezTo>
                  <a:cubicBezTo>
                    <a:pt x="2724" y="5401"/>
                    <a:pt x="2416" y="5534"/>
                    <a:pt x="2416" y="5534"/>
                  </a:cubicBezTo>
                  <a:cubicBezTo>
                    <a:pt x="2481" y="5206"/>
                    <a:pt x="2619" y="4886"/>
                    <a:pt x="2833" y="4600"/>
                  </a:cubicBezTo>
                  <a:cubicBezTo>
                    <a:pt x="2864" y="4560"/>
                    <a:pt x="2896" y="4524"/>
                    <a:pt x="2929" y="4495"/>
                  </a:cubicBezTo>
                  <a:lnTo>
                    <a:pt x="2919" y="4435"/>
                  </a:lnTo>
                  <a:lnTo>
                    <a:pt x="2906" y="4348"/>
                  </a:lnTo>
                  <a:lnTo>
                    <a:pt x="2891" y="4261"/>
                  </a:lnTo>
                  <a:lnTo>
                    <a:pt x="2876" y="4174"/>
                  </a:lnTo>
                  <a:cubicBezTo>
                    <a:pt x="2871" y="4145"/>
                    <a:pt x="2867" y="4116"/>
                    <a:pt x="2861" y="4087"/>
                  </a:cubicBezTo>
                  <a:lnTo>
                    <a:pt x="2829" y="3913"/>
                  </a:lnTo>
                  <a:cubicBezTo>
                    <a:pt x="2824" y="3884"/>
                    <a:pt x="2819" y="3855"/>
                    <a:pt x="2813" y="3826"/>
                  </a:cubicBezTo>
                  <a:lnTo>
                    <a:pt x="2796" y="3739"/>
                  </a:lnTo>
                  <a:lnTo>
                    <a:pt x="2779" y="3653"/>
                  </a:lnTo>
                  <a:cubicBezTo>
                    <a:pt x="2773" y="3624"/>
                    <a:pt x="2767" y="3595"/>
                    <a:pt x="2761" y="3566"/>
                  </a:cubicBezTo>
                  <a:lnTo>
                    <a:pt x="2757" y="3551"/>
                  </a:lnTo>
                  <a:cubicBezTo>
                    <a:pt x="2738" y="3546"/>
                    <a:pt x="2269" y="3420"/>
                    <a:pt x="1885" y="3018"/>
                  </a:cubicBezTo>
                  <a:cubicBezTo>
                    <a:pt x="1689" y="2814"/>
                    <a:pt x="1527" y="2756"/>
                    <a:pt x="1375" y="2832"/>
                  </a:cubicBezTo>
                  <a:cubicBezTo>
                    <a:pt x="1677" y="2470"/>
                    <a:pt x="1944" y="2445"/>
                    <a:pt x="2200" y="2694"/>
                  </a:cubicBezTo>
                  <a:cubicBezTo>
                    <a:pt x="2455" y="2942"/>
                    <a:pt x="2640" y="3234"/>
                    <a:pt x="2756" y="3546"/>
                  </a:cubicBezTo>
                  <a:lnTo>
                    <a:pt x="2724" y="3393"/>
                  </a:lnTo>
                  <a:cubicBezTo>
                    <a:pt x="2692" y="3253"/>
                    <a:pt x="2659" y="3114"/>
                    <a:pt x="2623" y="2975"/>
                  </a:cubicBezTo>
                  <a:lnTo>
                    <a:pt x="2622" y="2976"/>
                  </a:lnTo>
                  <a:cubicBezTo>
                    <a:pt x="2622" y="2976"/>
                    <a:pt x="2622" y="2975"/>
                    <a:pt x="2623" y="2972"/>
                  </a:cubicBezTo>
                  <a:cubicBezTo>
                    <a:pt x="2600" y="2884"/>
                    <a:pt x="2577" y="2796"/>
                    <a:pt x="2552" y="2708"/>
                  </a:cubicBezTo>
                  <a:cubicBezTo>
                    <a:pt x="2552" y="2708"/>
                    <a:pt x="2141" y="2220"/>
                    <a:pt x="1791" y="1475"/>
                  </a:cubicBezTo>
                  <a:cubicBezTo>
                    <a:pt x="1423" y="689"/>
                    <a:pt x="1412" y="0"/>
                    <a:pt x="1412" y="0"/>
                  </a:cubicBezTo>
                  <a:cubicBezTo>
                    <a:pt x="1781" y="327"/>
                    <a:pt x="2084" y="740"/>
                    <a:pt x="2289" y="1224"/>
                  </a:cubicBezTo>
                  <a:cubicBezTo>
                    <a:pt x="2493" y="1709"/>
                    <a:pt x="2576" y="2215"/>
                    <a:pt x="2552" y="2708"/>
                  </a:cubicBezTo>
                  <a:cubicBezTo>
                    <a:pt x="2577" y="2795"/>
                    <a:pt x="2600" y="2882"/>
                    <a:pt x="2623" y="2970"/>
                  </a:cubicBezTo>
                  <a:cubicBezTo>
                    <a:pt x="2638" y="2919"/>
                    <a:pt x="2757" y="2533"/>
                    <a:pt x="3019" y="2093"/>
                  </a:cubicBezTo>
                  <a:cubicBezTo>
                    <a:pt x="3316" y="1595"/>
                    <a:pt x="3693" y="1330"/>
                    <a:pt x="3693" y="1330"/>
                  </a:cubicBezTo>
                  <a:cubicBezTo>
                    <a:pt x="3650" y="1657"/>
                    <a:pt x="3536" y="1980"/>
                    <a:pt x="3344" y="2274"/>
                  </a:cubicBezTo>
                  <a:cubicBezTo>
                    <a:pt x="3152" y="2568"/>
                    <a:pt x="2905" y="2803"/>
                    <a:pt x="2624" y="2974"/>
                  </a:cubicBezTo>
                  <a:cubicBezTo>
                    <a:pt x="2660" y="3113"/>
                    <a:pt x="2695" y="3253"/>
                    <a:pt x="2727" y="3393"/>
                  </a:cubicBezTo>
                  <a:lnTo>
                    <a:pt x="2764" y="3566"/>
                  </a:lnTo>
                  <a:cubicBezTo>
                    <a:pt x="2770" y="3594"/>
                    <a:pt x="2776" y="3623"/>
                    <a:pt x="2782" y="3652"/>
                  </a:cubicBezTo>
                  <a:lnTo>
                    <a:pt x="2799" y="3739"/>
                  </a:lnTo>
                  <a:lnTo>
                    <a:pt x="2817" y="3825"/>
                  </a:lnTo>
                  <a:cubicBezTo>
                    <a:pt x="2822" y="3854"/>
                    <a:pt x="2828" y="3883"/>
                    <a:pt x="2833" y="3912"/>
                  </a:cubicBezTo>
                  <a:lnTo>
                    <a:pt x="2865" y="4086"/>
                  </a:lnTo>
                  <a:cubicBezTo>
                    <a:pt x="2889" y="4221"/>
                    <a:pt x="2912" y="4356"/>
                    <a:pt x="2933" y="4491"/>
                  </a:cubicBezTo>
                  <a:cubicBezTo>
                    <a:pt x="3129" y="4317"/>
                    <a:pt x="3367" y="4344"/>
                    <a:pt x="3669" y="4607"/>
                  </a:cubicBezTo>
                  <a:cubicBezTo>
                    <a:pt x="3508" y="4556"/>
                    <a:pt x="3357" y="4639"/>
                    <a:pt x="3195" y="4872"/>
                  </a:cubicBezTo>
                  <a:cubicBezTo>
                    <a:pt x="3139" y="4952"/>
                    <a:pt x="3079" y="5025"/>
                    <a:pt x="3018" y="5090"/>
                  </a:cubicBezTo>
                  <a:cubicBezTo>
                    <a:pt x="3033" y="5208"/>
                    <a:pt x="3048" y="5326"/>
                    <a:pt x="3061" y="5445"/>
                  </a:cubicBezTo>
                  <a:cubicBezTo>
                    <a:pt x="3186" y="5426"/>
                    <a:pt x="3312" y="5424"/>
                    <a:pt x="3434" y="5439"/>
                  </a:cubicBezTo>
                  <a:cubicBezTo>
                    <a:pt x="3440" y="5436"/>
                    <a:pt x="3285" y="5642"/>
                    <a:pt x="3095" y="5767"/>
                  </a:cubicBezTo>
                  <a:cubicBezTo>
                    <a:pt x="3109" y="5908"/>
                    <a:pt x="3122" y="6049"/>
                    <a:pt x="3134" y="6189"/>
                  </a:cubicBezTo>
                  <a:cubicBezTo>
                    <a:pt x="3154" y="6424"/>
                    <a:pt x="3171" y="6659"/>
                    <a:pt x="3185" y="6895"/>
                  </a:cubicBezTo>
                  <a:cubicBezTo>
                    <a:pt x="3205" y="7221"/>
                    <a:pt x="3220" y="7549"/>
                    <a:pt x="3228" y="7876"/>
                  </a:cubicBezTo>
                  <a:lnTo>
                    <a:pt x="3237" y="7876"/>
                  </a:lnTo>
                  <a:lnTo>
                    <a:pt x="3242" y="7793"/>
                  </a:lnTo>
                  <a:lnTo>
                    <a:pt x="3244" y="7762"/>
                  </a:lnTo>
                  <a:lnTo>
                    <a:pt x="3245" y="7747"/>
                  </a:lnTo>
                  <a:lnTo>
                    <a:pt x="3246" y="7732"/>
                  </a:lnTo>
                  <a:lnTo>
                    <a:pt x="3252" y="7671"/>
                  </a:lnTo>
                  <a:lnTo>
                    <a:pt x="3257" y="7610"/>
                  </a:lnTo>
                  <a:lnTo>
                    <a:pt x="3260" y="7580"/>
                  </a:lnTo>
                  <a:lnTo>
                    <a:pt x="3264" y="7550"/>
                  </a:lnTo>
                  <a:lnTo>
                    <a:pt x="3279" y="7429"/>
                  </a:lnTo>
                  <a:lnTo>
                    <a:pt x="3281" y="7414"/>
                  </a:lnTo>
                  <a:lnTo>
                    <a:pt x="3283" y="7399"/>
                  </a:lnTo>
                  <a:lnTo>
                    <a:pt x="3288" y="7369"/>
                  </a:lnTo>
                  <a:lnTo>
                    <a:pt x="3297" y="7308"/>
                  </a:lnTo>
                  <a:lnTo>
                    <a:pt x="3306" y="7248"/>
                  </a:lnTo>
                  <a:lnTo>
                    <a:pt x="3318" y="7188"/>
                  </a:lnTo>
                  <a:cubicBezTo>
                    <a:pt x="3325" y="7148"/>
                    <a:pt x="3332" y="7108"/>
                    <a:pt x="3340" y="7068"/>
                  </a:cubicBezTo>
                  <a:lnTo>
                    <a:pt x="3365" y="6949"/>
                  </a:lnTo>
                  <a:cubicBezTo>
                    <a:pt x="3435" y="6632"/>
                    <a:pt x="3527" y="6319"/>
                    <a:pt x="3634" y="6012"/>
                  </a:cubicBezTo>
                  <a:cubicBezTo>
                    <a:pt x="3688" y="5859"/>
                    <a:pt x="3745" y="5707"/>
                    <a:pt x="3806" y="5556"/>
                  </a:cubicBezTo>
                  <a:cubicBezTo>
                    <a:pt x="3867" y="5406"/>
                    <a:pt x="3931" y="5256"/>
                    <a:pt x="3999" y="5109"/>
                  </a:cubicBezTo>
                  <a:cubicBezTo>
                    <a:pt x="4089" y="4913"/>
                    <a:pt x="4183" y="4719"/>
                    <a:pt x="4284" y="4529"/>
                  </a:cubicBezTo>
                  <a:cubicBezTo>
                    <a:pt x="4011" y="4337"/>
                    <a:pt x="3776" y="4082"/>
                    <a:pt x="3601" y="3772"/>
                  </a:cubicBezTo>
                  <a:cubicBezTo>
                    <a:pt x="3427" y="3460"/>
                    <a:pt x="3332" y="3125"/>
                    <a:pt x="3311" y="2791"/>
                  </a:cubicBezTo>
                  <a:cubicBezTo>
                    <a:pt x="3585" y="2983"/>
                    <a:pt x="3821" y="3239"/>
                    <a:pt x="3996" y="3550"/>
                  </a:cubicBezTo>
                  <a:cubicBezTo>
                    <a:pt x="4170" y="3860"/>
                    <a:pt x="4264" y="4193"/>
                    <a:pt x="4286" y="4525"/>
                  </a:cubicBezTo>
                  <a:cubicBezTo>
                    <a:pt x="4337" y="4430"/>
                    <a:pt x="4389" y="4335"/>
                    <a:pt x="4444" y="4242"/>
                  </a:cubicBezTo>
                  <a:cubicBezTo>
                    <a:pt x="4403" y="4312"/>
                    <a:pt x="4364" y="4383"/>
                    <a:pt x="4326" y="4455"/>
                  </a:cubicBezTo>
                  <a:cubicBezTo>
                    <a:pt x="4312" y="4479"/>
                    <a:pt x="4300" y="4504"/>
                    <a:pt x="4287" y="4529"/>
                  </a:cubicBezTo>
                  <a:lnTo>
                    <a:pt x="4287" y="4531"/>
                  </a:lnTo>
                  <a:lnTo>
                    <a:pt x="4286" y="4530"/>
                  </a:lnTo>
                  <a:cubicBezTo>
                    <a:pt x="4261" y="4577"/>
                    <a:pt x="4237" y="4624"/>
                    <a:pt x="4213" y="4671"/>
                  </a:cubicBezTo>
                  <a:cubicBezTo>
                    <a:pt x="4140" y="4816"/>
                    <a:pt x="4070" y="4962"/>
                    <a:pt x="4003" y="5110"/>
                  </a:cubicBezTo>
                  <a:cubicBezTo>
                    <a:pt x="3952" y="5223"/>
                    <a:pt x="3903" y="5336"/>
                    <a:pt x="3855" y="5450"/>
                  </a:cubicBezTo>
                  <a:cubicBezTo>
                    <a:pt x="3978" y="5399"/>
                    <a:pt x="4106" y="5360"/>
                    <a:pt x="4235" y="5328"/>
                  </a:cubicBezTo>
                  <a:cubicBezTo>
                    <a:pt x="4366" y="5295"/>
                    <a:pt x="4498" y="5269"/>
                    <a:pt x="4631" y="5251"/>
                  </a:cubicBezTo>
                  <a:cubicBezTo>
                    <a:pt x="4698" y="5242"/>
                    <a:pt x="4764" y="5235"/>
                    <a:pt x="4832" y="5230"/>
                  </a:cubicBezTo>
                  <a:lnTo>
                    <a:pt x="4882" y="5227"/>
                  </a:lnTo>
                  <a:lnTo>
                    <a:pt x="4907" y="5226"/>
                  </a:lnTo>
                  <a:lnTo>
                    <a:pt x="4932" y="5225"/>
                  </a:lnTo>
                  <a:cubicBezTo>
                    <a:pt x="4949" y="5224"/>
                    <a:pt x="4966" y="5223"/>
                    <a:pt x="4983" y="5223"/>
                  </a:cubicBezTo>
                  <a:lnTo>
                    <a:pt x="5033" y="5222"/>
                  </a:lnTo>
                  <a:cubicBezTo>
                    <a:pt x="5050" y="5222"/>
                    <a:pt x="5067" y="5222"/>
                    <a:pt x="5083" y="5222"/>
                  </a:cubicBezTo>
                  <a:cubicBezTo>
                    <a:pt x="5100" y="5223"/>
                    <a:pt x="5117" y="5222"/>
                    <a:pt x="5134" y="5223"/>
                  </a:cubicBezTo>
                  <a:cubicBezTo>
                    <a:pt x="5167" y="5224"/>
                    <a:pt x="5201" y="5225"/>
                    <a:pt x="5234" y="5228"/>
                  </a:cubicBezTo>
                  <a:cubicBezTo>
                    <a:pt x="5302" y="5231"/>
                    <a:pt x="5368" y="5239"/>
                    <a:pt x="5435" y="5248"/>
                  </a:cubicBezTo>
                  <a:cubicBezTo>
                    <a:pt x="5750" y="5134"/>
                    <a:pt x="6095" y="5088"/>
                    <a:pt x="6450" y="5124"/>
                  </a:cubicBezTo>
                  <a:cubicBezTo>
                    <a:pt x="6806" y="5161"/>
                    <a:pt x="7134" y="5276"/>
                    <a:pt x="7420" y="5451"/>
                  </a:cubicBezTo>
                  <a:cubicBezTo>
                    <a:pt x="7434" y="5451"/>
                    <a:pt x="6843" y="5769"/>
                    <a:pt x="6405" y="5727"/>
                  </a:cubicBezTo>
                  <a:cubicBezTo>
                    <a:pt x="5857" y="5674"/>
                    <a:pt x="5435" y="5248"/>
                    <a:pt x="5435" y="5248"/>
                  </a:cubicBezTo>
                  <a:cubicBezTo>
                    <a:pt x="5368" y="5240"/>
                    <a:pt x="5301" y="5233"/>
                    <a:pt x="5234" y="5231"/>
                  </a:cubicBezTo>
                  <a:cubicBezTo>
                    <a:pt x="5201" y="5228"/>
                    <a:pt x="5167" y="5228"/>
                    <a:pt x="5134" y="5227"/>
                  </a:cubicBezTo>
                  <a:cubicBezTo>
                    <a:pt x="5117" y="5226"/>
                    <a:pt x="5100" y="5226"/>
                    <a:pt x="5083" y="5226"/>
                  </a:cubicBezTo>
                  <a:cubicBezTo>
                    <a:pt x="5067" y="5226"/>
                    <a:pt x="5050" y="5226"/>
                    <a:pt x="5033" y="5226"/>
                  </a:cubicBezTo>
                  <a:lnTo>
                    <a:pt x="4983" y="5227"/>
                  </a:lnTo>
                  <a:cubicBezTo>
                    <a:pt x="4966" y="5228"/>
                    <a:pt x="4949" y="5229"/>
                    <a:pt x="4932" y="5229"/>
                  </a:cubicBezTo>
                  <a:lnTo>
                    <a:pt x="4907" y="5230"/>
                  </a:lnTo>
                  <a:lnTo>
                    <a:pt x="4882" y="5232"/>
                  </a:lnTo>
                  <a:lnTo>
                    <a:pt x="4832" y="5235"/>
                  </a:lnTo>
                  <a:cubicBezTo>
                    <a:pt x="4765" y="5241"/>
                    <a:pt x="4698" y="5248"/>
                    <a:pt x="4632" y="5257"/>
                  </a:cubicBezTo>
                  <a:cubicBezTo>
                    <a:pt x="4499" y="5275"/>
                    <a:pt x="4367" y="5299"/>
                    <a:pt x="4236" y="5332"/>
                  </a:cubicBezTo>
                  <a:cubicBezTo>
                    <a:pt x="4171" y="5348"/>
                    <a:pt x="4106" y="5366"/>
                    <a:pt x="4042" y="5386"/>
                  </a:cubicBezTo>
                  <a:cubicBezTo>
                    <a:pt x="3979" y="5405"/>
                    <a:pt x="3916" y="5426"/>
                    <a:pt x="3855" y="5450"/>
                  </a:cubicBezTo>
                  <a:cubicBezTo>
                    <a:pt x="3840" y="5486"/>
                    <a:pt x="3825" y="5522"/>
                    <a:pt x="3811" y="5558"/>
                  </a:cubicBezTo>
                  <a:cubicBezTo>
                    <a:pt x="3750" y="5709"/>
                    <a:pt x="3693" y="5861"/>
                    <a:pt x="3639" y="6014"/>
                  </a:cubicBezTo>
                  <a:cubicBezTo>
                    <a:pt x="3532" y="6321"/>
                    <a:pt x="3440" y="6633"/>
                    <a:pt x="3369" y="6950"/>
                  </a:cubicBezTo>
                  <a:lnTo>
                    <a:pt x="3344" y="7069"/>
                  </a:lnTo>
                  <a:cubicBezTo>
                    <a:pt x="3336" y="7109"/>
                    <a:pt x="3329" y="7149"/>
                    <a:pt x="3321" y="7189"/>
                  </a:cubicBezTo>
                  <a:lnTo>
                    <a:pt x="3310" y="7249"/>
                  </a:lnTo>
                  <a:lnTo>
                    <a:pt x="3300" y="7309"/>
                  </a:lnTo>
                  <a:lnTo>
                    <a:pt x="3291" y="7369"/>
                  </a:lnTo>
                  <a:lnTo>
                    <a:pt x="3286" y="7399"/>
                  </a:lnTo>
                  <a:lnTo>
                    <a:pt x="3284" y="7414"/>
                  </a:lnTo>
                  <a:lnTo>
                    <a:pt x="3282" y="7429"/>
                  </a:lnTo>
                  <a:lnTo>
                    <a:pt x="3266" y="7550"/>
                  </a:lnTo>
                  <a:lnTo>
                    <a:pt x="3262" y="7580"/>
                  </a:lnTo>
                  <a:lnTo>
                    <a:pt x="3259" y="7611"/>
                  </a:lnTo>
                  <a:lnTo>
                    <a:pt x="3253" y="7671"/>
                  </a:lnTo>
                  <a:lnTo>
                    <a:pt x="3247" y="7732"/>
                  </a:lnTo>
                  <a:lnTo>
                    <a:pt x="3246" y="7747"/>
                  </a:lnTo>
                  <a:lnTo>
                    <a:pt x="3245" y="7762"/>
                  </a:lnTo>
                  <a:lnTo>
                    <a:pt x="3243" y="7793"/>
                  </a:lnTo>
                  <a:lnTo>
                    <a:pt x="3237" y="7876"/>
                  </a:lnTo>
                  <a:lnTo>
                    <a:pt x="4475" y="7876"/>
                  </a:lnTo>
                  <a:lnTo>
                    <a:pt x="4475" y="8298"/>
                  </a:lnTo>
                  <a:lnTo>
                    <a:pt x="4475" y="8298"/>
                  </a:lnTo>
                  <a:lnTo>
                    <a:pt x="4475" y="8317"/>
                  </a:lnTo>
                  <a:lnTo>
                    <a:pt x="4475" y="8317"/>
                  </a:lnTo>
                  <a:lnTo>
                    <a:pt x="4475" y="10355"/>
                  </a:lnTo>
                  <a:lnTo>
                    <a:pt x="1995" y="10355"/>
                  </a:lnTo>
                  <a:lnTo>
                    <a:pt x="1995" y="7876"/>
                  </a:lnTo>
                  <a:lnTo>
                    <a:pt x="3222" y="7876"/>
                  </a:lnTo>
                  <a:lnTo>
                    <a:pt x="3198" y="7809"/>
                  </a:lnTo>
                  <a:lnTo>
                    <a:pt x="3179" y="7756"/>
                  </a:lnTo>
                  <a:lnTo>
                    <a:pt x="3159" y="7704"/>
                  </a:lnTo>
                  <a:lnTo>
                    <a:pt x="3119" y="7600"/>
                  </a:lnTo>
                  <a:lnTo>
                    <a:pt x="3076" y="7497"/>
                  </a:lnTo>
                  <a:cubicBezTo>
                    <a:pt x="3068" y="7479"/>
                    <a:pt x="3061" y="7462"/>
                    <a:pt x="3054" y="7445"/>
                  </a:cubicBezTo>
                  <a:lnTo>
                    <a:pt x="3031" y="7394"/>
                  </a:lnTo>
                  <a:cubicBezTo>
                    <a:pt x="3015" y="7360"/>
                    <a:pt x="3001" y="7326"/>
                    <a:pt x="2985" y="7292"/>
                  </a:cubicBezTo>
                  <a:cubicBezTo>
                    <a:pt x="2952" y="7225"/>
                    <a:pt x="2920" y="7158"/>
                    <a:pt x="2886" y="7092"/>
                  </a:cubicBezTo>
                  <a:lnTo>
                    <a:pt x="2860" y="7042"/>
                  </a:lnTo>
                  <a:lnTo>
                    <a:pt x="2847" y="7017"/>
                  </a:lnTo>
                  <a:lnTo>
                    <a:pt x="2834" y="6993"/>
                  </a:lnTo>
                  <a:lnTo>
                    <a:pt x="2780" y="6895"/>
                  </a:lnTo>
                  <a:cubicBezTo>
                    <a:pt x="2772" y="6878"/>
                    <a:pt x="2762" y="6862"/>
                    <a:pt x="2753" y="6846"/>
                  </a:cubicBezTo>
                  <a:lnTo>
                    <a:pt x="2725" y="6798"/>
                  </a:lnTo>
                  <a:lnTo>
                    <a:pt x="2697" y="6749"/>
                  </a:lnTo>
                  <a:cubicBezTo>
                    <a:pt x="2688" y="6733"/>
                    <a:pt x="2678" y="6717"/>
                    <a:pt x="2669" y="6701"/>
                  </a:cubicBezTo>
                  <a:lnTo>
                    <a:pt x="2611" y="6606"/>
                  </a:lnTo>
                  <a:lnTo>
                    <a:pt x="2551" y="6511"/>
                  </a:lnTo>
                  <a:cubicBezTo>
                    <a:pt x="2531" y="6479"/>
                    <a:pt x="2511" y="6449"/>
                    <a:pt x="2490" y="6417"/>
                  </a:cubicBezTo>
                  <a:cubicBezTo>
                    <a:pt x="2470" y="6386"/>
                    <a:pt x="2449" y="6355"/>
                    <a:pt x="2428" y="6324"/>
                  </a:cubicBezTo>
                  <a:cubicBezTo>
                    <a:pt x="2348" y="6205"/>
                    <a:pt x="2263" y="6088"/>
                    <a:pt x="2177" y="5973"/>
                  </a:cubicBezTo>
                  <a:cubicBezTo>
                    <a:pt x="2111" y="5965"/>
                    <a:pt x="2046" y="5962"/>
                    <a:pt x="1980" y="5959"/>
                  </a:cubicBezTo>
                  <a:cubicBezTo>
                    <a:pt x="1913" y="5957"/>
                    <a:pt x="1846" y="5956"/>
                    <a:pt x="1778" y="5958"/>
                  </a:cubicBezTo>
                  <a:cubicBezTo>
                    <a:pt x="1708" y="5959"/>
                    <a:pt x="1639" y="5963"/>
                    <a:pt x="1569" y="5968"/>
                  </a:cubicBezTo>
                  <a:cubicBezTo>
                    <a:pt x="1530" y="6003"/>
                    <a:pt x="1494" y="6041"/>
                    <a:pt x="1460" y="6079"/>
                  </a:cubicBezTo>
                  <a:cubicBezTo>
                    <a:pt x="1434" y="6109"/>
                    <a:pt x="1409" y="6139"/>
                    <a:pt x="1385" y="6169"/>
                  </a:cubicBezTo>
                  <a:cubicBezTo>
                    <a:pt x="1525" y="6259"/>
                    <a:pt x="1648" y="6381"/>
                    <a:pt x="1742" y="6532"/>
                  </a:cubicBezTo>
                  <a:cubicBezTo>
                    <a:pt x="1836" y="6683"/>
                    <a:pt x="1891" y="6848"/>
                    <a:pt x="1909" y="7015"/>
                  </a:cubicBezTo>
                  <a:cubicBezTo>
                    <a:pt x="1767" y="6925"/>
                    <a:pt x="1644" y="6803"/>
                    <a:pt x="1549" y="6651"/>
                  </a:cubicBezTo>
                  <a:cubicBezTo>
                    <a:pt x="1456" y="6501"/>
                    <a:pt x="1402" y="6337"/>
                    <a:pt x="1383" y="6172"/>
                  </a:cubicBezTo>
                  <a:cubicBezTo>
                    <a:pt x="1375" y="6183"/>
                    <a:pt x="1367" y="6194"/>
                    <a:pt x="1359" y="6205"/>
                  </a:cubicBezTo>
                  <a:cubicBezTo>
                    <a:pt x="1351" y="6215"/>
                    <a:pt x="1343" y="6226"/>
                    <a:pt x="1335" y="6237"/>
                  </a:cubicBezTo>
                  <a:cubicBezTo>
                    <a:pt x="1328" y="6248"/>
                    <a:pt x="1320" y="6259"/>
                    <a:pt x="1312" y="6271"/>
                  </a:cubicBezTo>
                  <a:lnTo>
                    <a:pt x="1290" y="6304"/>
                  </a:lnTo>
                  <a:cubicBezTo>
                    <a:pt x="1287" y="6310"/>
                    <a:pt x="1283" y="6316"/>
                    <a:pt x="1280" y="6321"/>
                  </a:cubicBezTo>
                  <a:lnTo>
                    <a:pt x="1269" y="6339"/>
                  </a:lnTo>
                  <a:cubicBezTo>
                    <a:pt x="1241" y="6384"/>
                    <a:pt x="1216" y="6432"/>
                    <a:pt x="1192" y="6480"/>
                  </a:cubicBezTo>
                  <a:lnTo>
                    <a:pt x="1209" y="6443"/>
                  </a:lnTo>
                  <a:cubicBezTo>
                    <a:pt x="1214" y="6431"/>
                    <a:pt x="1220" y="6419"/>
                    <a:pt x="1226" y="6407"/>
                  </a:cubicBezTo>
                  <a:lnTo>
                    <a:pt x="1245" y="6371"/>
                  </a:lnTo>
                  <a:cubicBezTo>
                    <a:pt x="1251" y="6359"/>
                    <a:pt x="1258" y="6348"/>
                    <a:pt x="1265" y="6336"/>
                  </a:cubicBezTo>
                  <a:cubicBezTo>
                    <a:pt x="1292" y="6289"/>
                    <a:pt x="1322" y="6245"/>
                    <a:pt x="1354" y="6201"/>
                  </a:cubicBezTo>
                  <a:cubicBezTo>
                    <a:pt x="1386" y="6158"/>
                    <a:pt x="1420" y="6116"/>
                    <a:pt x="1457" y="6076"/>
                  </a:cubicBezTo>
                  <a:cubicBezTo>
                    <a:pt x="1475" y="6056"/>
                    <a:pt x="1494" y="6037"/>
                    <a:pt x="1513" y="6018"/>
                  </a:cubicBezTo>
                  <a:cubicBezTo>
                    <a:pt x="1531" y="6001"/>
                    <a:pt x="1549" y="5984"/>
                    <a:pt x="1568" y="5968"/>
                  </a:cubicBezTo>
                  <a:cubicBezTo>
                    <a:pt x="1504" y="5974"/>
                    <a:pt x="1441" y="5980"/>
                    <a:pt x="1377" y="5989"/>
                  </a:cubicBezTo>
                  <a:cubicBezTo>
                    <a:pt x="1310" y="5998"/>
                    <a:pt x="1244" y="6009"/>
                    <a:pt x="1178" y="6021"/>
                  </a:cubicBezTo>
                  <a:lnTo>
                    <a:pt x="1129" y="6031"/>
                  </a:lnTo>
                  <a:lnTo>
                    <a:pt x="1104" y="6036"/>
                  </a:lnTo>
                  <a:lnTo>
                    <a:pt x="1080" y="6042"/>
                  </a:lnTo>
                  <a:cubicBezTo>
                    <a:pt x="1063" y="6046"/>
                    <a:pt x="1047" y="6050"/>
                    <a:pt x="1030" y="6054"/>
                  </a:cubicBezTo>
                  <a:lnTo>
                    <a:pt x="982" y="6066"/>
                  </a:lnTo>
                  <a:cubicBezTo>
                    <a:pt x="973" y="6068"/>
                    <a:pt x="964" y="6071"/>
                    <a:pt x="955" y="6073"/>
                  </a:cubicBezTo>
                  <a:cubicBezTo>
                    <a:pt x="831" y="6183"/>
                    <a:pt x="681" y="6268"/>
                    <a:pt x="510" y="6317"/>
                  </a:cubicBezTo>
                  <a:cubicBezTo>
                    <a:pt x="338" y="6367"/>
                    <a:pt x="165" y="6374"/>
                    <a:pt x="0" y="6346"/>
                  </a:cubicBezTo>
                  <a:cubicBezTo>
                    <a:pt x="125" y="6235"/>
                    <a:pt x="276" y="6149"/>
                    <a:pt x="448" y="6100"/>
                  </a:cubicBezTo>
                  <a:cubicBezTo>
                    <a:pt x="617" y="6051"/>
                    <a:pt x="789" y="6043"/>
                    <a:pt x="952" y="6070"/>
                  </a:cubicBezTo>
                </a:path>
              </a:pathLst>
            </a:custGeom>
            <a:solidFill>
              <a:srgbClr val="1F4168"/>
            </a:solidFill>
            <a:ln>
              <a:noFill/>
            </a:ln>
          </p:spPr>
          <p:txBody>
            <a:bodyPr vert="horz" wrap="square" lIns="45720" tIns="22860" rIns="45720" bIns="22860" numCol="1" anchor="t" anchorCtr="0" compatLnSpc="1"/>
            <a:lstStyle/>
            <a:p>
              <a:endParaRPr lang="en-IN" sz="900" dirty="0">
                <a:solidFill>
                  <a:srgbClr val="1F4168"/>
                </a:solidFill>
              </a:endParaRPr>
            </a:p>
          </p:txBody>
        </p:sp>
        <p:sp>
          <p:nvSpPr>
            <p:cNvPr id="45" name="Freeform 170"/>
            <p:cNvSpPr/>
            <p:nvPr/>
          </p:nvSpPr>
          <p:spPr bwMode="auto">
            <a:xfrm>
              <a:off x="7823200" y="9091613"/>
              <a:ext cx="606425" cy="977900"/>
            </a:xfrm>
            <a:custGeom>
              <a:avLst/>
              <a:gdLst>
                <a:gd name="T0" fmla="*/ 1549 w 1549"/>
                <a:gd name="T1" fmla="*/ 0 h 2497"/>
                <a:gd name="T2" fmla="*/ 1057 w 1549"/>
                <a:gd name="T3" fmla="*/ 1423 h 2497"/>
                <a:gd name="T4" fmla="*/ 0 w 1549"/>
                <a:gd name="T5" fmla="*/ 2497 h 2497"/>
                <a:gd name="T6" fmla="*/ 565 w 1549"/>
                <a:gd name="T7" fmla="*/ 1163 h 2497"/>
                <a:gd name="T8" fmla="*/ 1549 w 1549"/>
                <a:gd name="T9" fmla="*/ 0 h 2497"/>
              </a:gdLst>
              <a:ahLst/>
              <a:cxnLst>
                <a:cxn ang="0">
                  <a:pos x="T0" y="T1"/>
                </a:cxn>
                <a:cxn ang="0">
                  <a:pos x="T2" y="T3"/>
                </a:cxn>
                <a:cxn ang="0">
                  <a:pos x="T4" y="T5"/>
                </a:cxn>
                <a:cxn ang="0">
                  <a:pos x="T6" y="T7"/>
                </a:cxn>
                <a:cxn ang="0">
                  <a:pos x="T8" y="T9"/>
                </a:cxn>
              </a:cxnLst>
              <a:rect l="0" t="0" r="r" b="b"/>
              <a:pathLst>
                <a:path w="1549" h="2497">
                  <a:moveTo>
                    <a:pt x="1549" y="0"/>
                  </a:moveTo>
                  <a:cubicBezTo>
                    <a:pt x="1496" y="490"/>
                    <a:pt x="1335" y="976"/>
                    <a:pt x="1057" y="1423"/>
                  </a:cubicBezTo>
                  <a:cubicBezTo>
                    <a:pt x="780" y="1871"/>
                    <a:pt x="416" y="2231"/>
                    <a:pt x="0" y="2497"/>
                  </a:cubicBezTo>
                  <a:cubicBezTo>
                    <a:pt x="0" y="2497"/>
                    <a:pt x="159" y="1879"/>
                    <a:pt x="565" y="1163"/>
                  </a:cubicBezTo>
                  <a:cubicBezTo>
                    <a:pt x="993" y="408"/>
                    <a:pt x="1549" y="0"/>
                    <a:pt x="1549" y="0"/>
                  </a:cubicBezTo>
                </a:path>
              </a:pathLst>
            </a:custGeom>
            <a:solidFill>
              <a:srgbClr val="F9A21B"/>
            </a:solidFill>
            <a:ln>
              <a:noFill/>
            </a:ln>
          </p:spPr>
          <p:txBody>
            <a:bodyPr vert="horz" wrap="square" lIns="45720" tIns="22860" rIns="45720" bIns="22860" numCol="1" anchor="t" anchorCtr="0" compatLnSpc="1"/>
            <a:lstStyle/>
            <a:p>
              <a:endParaRPr lang="en-IN" sz="900"/>
            </a:p>
          </p:txBody>
        </p:sp>
        <p:sp>
          <p:nvSpPr>
            <p:cNvPr id="46" name="Freeform 171"/>
            <p:cNvSpPr/>
            <p:nvPr/>
          </p:nvSpPr>
          <p:spPr bwMode="auto">
            <a:xfrm>
              <a:off x="7721600" y="9999663"/>
              <a:ext cx="741363" cy="280988"/>
            </a:xfrm>
            <a:custGeom>
              <a:avLst/>
              <a:gdLst>
                <a:gd name="T0" fmla="*/ 0 w 1892"/>
                <a:gd name="T1" fmla="*/ 674 h 716"/>
                <a:gd name="T2" fmla="*/ 874 w 1892"/>
                <a:gd name="T3" fmla="*/ 143 h 716"/>
                <a:gd name="T4" fmla="*/ 1892 w 1892"/>
                <a:gd name="T5" fmla="*/ 41 h 716"/>
                <a:gd name="T6" fmla="*/ 1018 w 1892"/>
                <a:gd name="T7" fmla="*/ 572 h 716"/>
                <a:gd name="T8" fmla="*/ 0 w 1892"/>
                <a:gd name="T9" fmla="*/ 674 h 716"/>
              </a:gdLst>
              <a:ahLst/>
              <a:cxnLst>
                <a:cxn ang="0">
                  <a:pos x="T0" y="T1"/>
                </a:cxn>
                <a:cxn ang="0">
                  <a:pos x="T2" y="T3"/>
                </a:cxn>
                <a:cxn ang="0">
                  <a:pos x="T4" y="T5"/>
                </a:cxn>
                <a:cxn ang="0">
                  <a:pos x="T6" y="T7"/>
                </a:cxn>
                <a:cxn ang="0">
                  <a:pos x="T8" y="T9"/>
                </a:cxn>
              </a:cxnLst>
              <a:rect l="0" t="0" r="r" b="b"/>
              <a:pathLst>
                <a:path w="1892" h="716">
                  <a:moveTo>
                    <a:pt x="0" y="674"/>
                  </a:moveTo>
                  <a:cubicBezTo>
                    <a:pt x="241" y="441"/>
                    <a:pt x="536" y="257"/>
                    <a:pt x="874" y="143"/>
                  </a:cubicBezTo>
                  <a:cubicBezTo>
                    <a:pt x="1213" y="30"/>
                    <a:pt x="1560" y="0"/>
                    <a:pt x="1892" y="41"/>
                  </a:cubicBezTo>
                  <a:cubicBezTo>
                    <a:pt x="1652" y="275"/>
                    <a:pt x="1357" y="459"/>
                    <a:pt x="1018" y="572"/>
                  </a:cubicBezTo>
                  <a:cubicBezTo>
                    <a:pt x="679" y="685"/>
                    <a:pt x="332" y="716"/>
                    <a:pt x="0" y="674"/>
                  </a:cubicBezTo>
                </a:path>
              </a:pathLst>
            </a:custGeom>
            <a:solidFill>
              <a:srgbClr val="F9A21B"/>
            </a:solidFill>
            <a:ln>
              <a:noFill/>
            </a:ln>
          </p:spPr>
          <p:txBody>
            <a:bodyPr vert="horz" wrap="square" lIns="45720" tIns="22860" rIns="45720" bIns="22860" numCol="1" anchor="t" anchorCtr="0" compatLnSpc="1"/>
            <a:lstStyle/>
            <a:p>
              <a:endParaRPr lang="en-IN" sz="900"/>
            </a:p>
          </p:txBody>
        </p:sp>
        <p:sp>
          <p:nvSpPr>
            <p:cNvPr id="47" name="Freeform 172"/>
            <p:cNvSpPr/>
            <p:nvPr/>
          </p:nvSpPr>
          <p:spPr bwMode="auto">
            <a:xfrm>
              <a:off x="7794625" y="10480676"/>
              <a:ext cx="223838" cy="431800"/>
            </a:xfrm>
            <a:custGeom>
              <a:avLst/>
              <a:gdLst>
                <a:gd name="T0" fmla="*/ 57 w 572"/>
                <a:gd name="T1" fmla="*/ 592 h 1103"/>
                <a:gd name="T2" fmla="*/ 302 w 572"/>
                <a:gd name="T3" fmla="*/ 147 h 1103"/>
                <a:gd name="T4" fmla="*/ 205 w 572"/>
                <a:gd name="T5" fmla="*/ 80 h 1103"/>
                <a:gd name="T6" fmla="*/ 65 w 572"/>
                <a:gd name="T7" fmla="*/ 0 h 1103"/>
                <a:gd name="T8" fmla="*/ 138 w 572"/>
                <a:gd name="T9" fmla="*/ 36 h 1103"/>
                <a:gd name="T10" fmla="*/ 208 w 572"/>
                <a:gd name="T11" fmla="*/ 76 h 1103"/>
                <a:gd name="T12" fmla="*/ 340 w 572"/>
                <a:gd name="T13" fmla="*/ 168 h 1103"/>
                <a:gd name="T14" fmla="*/ 463 w 572"/>
                <a:gd name="T15" fmla="*/ 274 h 1103"/>
                <a:gd name="T16" fmla="*/ 491 w 572"/>
                <a:gd name="T17" fmla="*/ 303 h 1103"/>
                <a:gd name="T18" fmla="*/ 519 w 572"/>
                <a:gd name="T19" fmla="*/ 332 h 1103"/>
                <a:gd name="T20" fmla="*/ 546 w 572"/>
                <a:gd name="T21" fmla="*/ 362 h 1103"/>
                <a:gd name="T22" fmla="*/ 572 w 572"/>
                <a:gd name="T23" fmla="*/ 393 h 1103"/>
                <a:gd name="T24" fmla="*/ 459 w 572"/>
                <a:gd name="T25" fmla="*/ 278 h 1103"/>
                <a:gd name="T26" fmla="*/ 445 w 572"/>
                <a:gd name="T27" fmla="*/ 264 h 1103"/>
                <a:gd name="T28" fmla="*/ 430 w 572"/>
                <a:gd name="T29" fmla="*/ 250 h 1103"/>
                <a:gd name="T30" fmla="*/ 399 w 572"/>
                <a:gd name="T31" fmla="*/ 224 h 1103"/>
                <a:gd name="T32" fmla="*/ 368 w 572"/>
                <a:gd name="T33" fmla="*/ 198 h 1103"/>
                <a:gd name="T34" fmla="*/ 337 w 572"/>
                <a:gd name="T35" fmla="*/ 173 h 1103"/>
                <a:gd name="T36" fmla="*/ 304 w 572"/>
                <a:gd name="T37" fmla="*/ 149 h 1103"/>
                <a:gd name="T38" fmla="*/ 275 w 572"/>
                <a:gd name="T39" fmla="*/ 655 h 1103"/>
                <a:gd name="T40" fmla="*/ 28 w 572"/>
                <a:gd name="T41" fmla="*/ 1103 h 1103"/>
                <a:gd name="T42" fmla="*/ 57 w 572"/>
                <a:gd name="T43" fmla="*/ 592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1103">
                  <a:moveTo>
                    <a:pt x="57" y="592"/>
                  </a:moveTo>
                  <a:cubicBezTo>
                    <a:pt x="106" y="421"/>
                    <a:pt x="191" y="271"/>
                    <a:pt x="302" y="147"/>
                  </a:cubicBezTo>
                  <a:cubicBezTo>
                    <a:pt x="270" y="123"/>
                    <a:pt x="238" y="101"/>
                    <a:pt x="205" y="80"/>
                  </a:cubicBezTo>
                  <a:cubicBezTo>
                    <a:pt x="160" y="51"/>
                    <a:pt x="113" y="24"/>
                    <a:pt x="65" y="0"/>
                  </a:cubicBezTo>
                  <a:cubicBezTo>
                    <a:pt x="90" y="11"/>
                    <a:pt x="114" y="23"/>
                    <a:pt x="138" y="36"/>
                  </a:cubicBezTo>
                  <a:cubicBezTo>
                    <a:pt x="161" y="49"/>
                    <a:pt x="185" y="62"/>
                    <a:pt x="208" y="76"/>
                  </a:cubicBezTo>
                  <a:cubicBezTo>
                    <a:pt x="253" y="104"/>
                    <a:pt x="298" y="135"/>
                    <a:pt x="340" y="168"/>
                  </a:cubicBezTo>
                  <a:cubicBezTo>
                    <a:pt x="383" y="202"/>
                    <a:pt x="424" y="236"/>
                    <a:pt x="463" y="274"/>
                  </a:cubicBezTo>
                  <a:cubicBezTo>
                    <a:pt x="472" y="284"/>
                    <a:pt x="482" y="293"/>
                    <a:pt x="491" y="303"/>
                  </a:cubicBezTo>
                  <a:lnTo>
                    <a:pt x="519" y="332"/>
                  </a:lnTo>
                  <a:cubicBezTo>
                    <a:pt x="529" y="342"/>
                    <a:pt x="537" y="352"/>
                    <a:pt x="546" y="362"/>
                  </a:cubicBezTo>
                  <a:lnTo>
                    <a:pt x="572" y="393"/>
                  </a:lnTo>
                  <a:cubicBezTo>
                    <a:pt x="536" y="353"/>
                    <a:pt x="499" y="314"/>
                    <a:pt x="459" y="278"/>
                  </a:cubicBezTo>
                  <a:lnTo>
                    <a:pt x="445" y="264"/>
                  </a:lnTo>
                  <a:cubicBezTo>
                    <a:pt x="440" y="259"/>
                    <a:pt x="435" y="255"/>
                    <a:pt x="430" y="250"/>
                  </a:cubicBezTo>
                  <a:lnTo>
                    <a:pt x="399" y="224"/>
                  </a:lnTo>
                  <a:cubicBezTo>
                    <a:pt x="389" y="215"/>
                    <a:pt x="379" y="207"/>
                    <a:pt x="368" y="198"/>
                  </a:cubicBezTo>
                  <a:cubicBezTo>
                    <a:pt x="358" y="190"/>
                    <a:pt x="347" y="181"/>
                    <a:pt x="337" y="173"/>
                  </a:cubicBezTo>
                  <a:cubicBezTo>
                    <a:pt x="326" y="165"/>
                    <a:pt x="315" y="157"/>
                    <a:pt x="304" y="149"/>
                  </a:cubicBezTo>
                  <a:cubicBezTo>
                    <a:pt x="331" y="312"/>
                    <a:pt x="323" y="484"/>
                    <a:pt x="275" y="655"/>
                  </a:cubicBezTo>
                  <a:cubicBezTo>
                    <a:pt x="225" y="826"/>
                    <a:pt x="139" y="978"/>
                    <a:pt x="28" y="1103"/>
                  </a:cubicBezTo>
                  <a:cubicBezTo>
                    <a:pt x="0" y="937"/>
                    <a:pt x="8" y="764"/>
                    <a:pt x="57" y="592"/>
                  </a:cubicBezTo>
                </a:path>
              </a:pathLst>
            </a:custGeom>
            <a:solidFill>
              <a:srgbClr val="F9A21B"/>
            </a:solidFill>
            <a:ln>
              <a:noFill/>
            </a:ln>
          </p:spPr>
          <p:txBody>
            <a:bodyPr vert="horz" wrap="square" lIns="45720" tIns="22860" rIns="45720" bIns="22860" numCol="1" anchor="t" anchorCtr="0" compatLnSpc="1"/>
            <a:lstStyle/>
            <a:p>
              <a:endParaRPr lang="en-IN" sz="900"/>
            </a:p>
          </p:txBody>
        </p:sp>
        <p:sp>
          <p:nvSpPr>
            <p:cNvPr id="48" name="Freeform 173"/>
            <p:cNvSpPr/>
            <p:nvPr/>
          </p:nvSpPr>
          <p:spPr bwMode="auto">
            <a:xfrm>
              <a:off x="8018463" y="10634663"/>
              <a:ext cx="458788" cy="515938"/>
            </a:xfrm>
            <a:custGeom>
              <a:avLst/>
              <a:gdLst>
                <a:gd name="T0" fmla="*/ 836 w 1172"/>
                <a:gd name="T1" fmla="*/ 1315 h 1315"/>
                <a:gd name="T2" fmla="*/ 606 w 1172"/>
                <a:gd name="T3" fmla="*/ 824 h 1315"/>
                <a:gd name="T4" fmla="*/ 0 w 1172"/>
                <a:gd name="T5" fmla="*/ 0 h 1315"/>
                <a:gd name="T6" fmla="*/ 902 w 1172"/>
                <a:gd name="T7" fmla="*/ 482 h 1315"/>
                <a:gd name="T8" fmla="*/ 836 w 1172"/>
                <a:gd name="T9" fmla="*/ 1315 h 1315"/>
              </a:gdLst>
              <a:ahLst/>
              <a:cxnLst>
                <a:cxn ang="0">
                  <a:pos x="T0" y="T1"/>
                </a:cxn>
                <a:cxn ang="0">
                  <a:pos x="T2" y="T3"/>
                </a:cxn>
                <a:cxn ang="0">
                  <a:pos x="T4" y="T5"/>
                </a:cxn>
                <a:cxn ang="0">
                  <a:pos x="T6" y="T7"/>
                </a:cxn>
                <a:cxn ang="0">
                  <a:pos x="T8" y="T9"/>
                </a:cxn>
              </a:cxnLst>
              <a:rect l="0" t="0" r="r" b="b"/>
              <a:pathLst>
                <a:path w="1172" h="1315">
                  <a:moveTo>
                    <a:pt x="836" y="1315"/>
                  </a:moveTo>
                  <a:cubicBezTo>
                    <a:pt x="899" y="1158"/>
                    <a:pt x="827" y="1001"/>
                    <a:pt x="606" y="824"/>
                  </a:cubicBezTo>
                  <a:cubicBezTo>
                    <a:pt x="164" y="468"/>
                    <a:pt x="0" y="0"/>
                    <a:pt x="0" y="0"/>
                  </a:cubicBezTo>
                  <a:cubicBezTo>
                    <a:pt x="323" y="88"/>
                    <a:pt x="632" y="248"/>
                    <a:pt x="902" y="482"/>
                  </a:cubicBezTo>
                  <a:cubicBezTo>
                    <a:pt x="1172" y="716"/>
                    <a:pt x="1170" y="983"/>
                    <a:pt x="836" y="1315"/>
                  </a:cubicBezTo>
                  <a:close/>
                </a:path>
              </a:pathLst>
            </a:custGeom>
            <a:solidFill>
              <a:srgbClr val="F9A21B"/>
            </a:solidFill>
            <a:ln>
              <a:noFill/>
            </a:ln>
          </p:spPr>
          <p:txBody>
            <a:bodyPr vert="horz" wrap="square" lIns="45720" tIns="22860" rIns="45720" bIns="22860" numCol="1" anchor="t" anchorCtr="0" compatLnSpc="1"/>
            <a:lstStyle/>
            <a:p>
              <a:endParaRPr lang="en-IN" sz="900"/>
            </a:p>
          </p:txBody>
        </p:sp>
      </p:grpSp>
      <p:grpSp>
        <p:nvGrpSpPr>
          <p:cNvPr id="49" name="Computer screen"/>
          <p:cNvGrpSpPr/>
          <p:nvPr/>
        </p:nvGrpSpPr>
        <p:grpSpPr>
          <a:xfrm>
            <a:off x="3013253" y="655638"/>
            <a:ext cx="6313412" cy="5486400"/>
            <a:chOff x="8907463" y="1724026"/>
            <a:chExt cx="8874125" cy="7400925"/>
          </a:xfrm>
        </p:grpSpPr>
        <p:sp>
          <p:nvSpPr>
            <p:cNvPr id="50" name="Freeform 276"/>
            <p:cNvSpPr>
              <a:spLocks noEditPoints="1"/>
            </p:cNvSpPr>
            <p:nvPr/>
          </p:nvSpPr>
          <p:spPr bwMode="auto">
            <a:xfrm>
              <a:off x="8907463" y="2046288"/>
              <a:ext cx="8874125" cy="7078663"/>
            </a:xfrm>
            <a:custGeom>
              <a:avLst/>
              <a:gdLst>
                <a:gd name="T0" fmla="*/ 22651 w 22651"/>
                <a:gd name="T1" fmla="*/ 0 h 18067"/>
                <a:gd name="T2" fmla="*/ 0 w 22651"/>
                <a:gd name="T3" fmla="*/ 0 h 18067"/>
                <a:gd name="T4" fmla="*/ 0 w 22651"/>
                <a:gd name="T5" fmla="*/ 18067 h 18067"/>
                <a:gd name="T6" fmla="*/ 22651 w 22651"/>
                <a:gd name="T7" fmla="*/ 18067 h 18067"/>
                <a:gd name="T8" fmla="*/ 22651 w 22651"/>
                <a:gd name="T9" fmla="*/ 0 h 18067"/>
                <a:gd name="T10" fmla="*/ 22141 w 22651"/>
                <a:gd name="T11" fmla="*/ 510 h 18067"/>
                <a:gd name="T12" fmla="*/ 22141 w 22651"/>
                <a:gd name="T13" fmla="*/ 17557 h 18067"/>
                <a:gd name="T14" fmla="*/ 510 w 22651"/>
                <a:gd name="T15" fmla="*/ 17557 h 18067"/>
                <a:gd name="T16" fmla="*/ 510 w 22651"/>
                <a:gd name="T17" fmla="*/ 510 h 18067"/>
                <a:gd name="T18" fmla="*/ 22141 w 22651"/>
                <a:gd name="T19" fmla="*/ 510 h 18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51" h="18067">
                  <a:moveTo>
                    <a:pt x="22651" y="0"/>
                  </a:moveTo>
                  <a:lnTo>
                    <a:pt x="0" y="0"/>
                  </a:lnTo>
                  <a:lnTo>
                    <a:pt x="0" y="18067"/>
                  </a:lnTo>
                  <a:lnTo>
                    <a:pt x="22651" y="18067"/>
                  </a:lnTo>
                  <a:lnTo>
                    <a:pt x="22651" y="0"/>
                  </a:lnTo>
                  <a:close/>
                  <a:moveTo>
                    <a:pt x="22141" y="510"/>
                  </a:moveTo>
                  <a:lnTo>
                    <a:pt x="22141" y="17557"/>
                  </a:lnTo>
                  <a:lnTo>
                    <a:pt x="510" y="17557"/>
                  </a:lnTo>
                  <a:lnTo>
                    <a:pt x="510" y="510"/>
                  </a:lnTo>
                  <a:lnTo>
                    <a:pt x="22141" y="510"/>
                  </a:ln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1" name="Rectangle 277"/>
            <p:cNvSpPr>
              <a:spLocks noChangeArrowheads="1"/>
            </p:cNvSpPr>
            <p:nvPr/>
          </p:nvSpPr>
          <p:spPr bwMode="auto">
            <a:xfrm>
              <a:off x="8907463" y="1724026"/>
              <a:ext cx="8874125" cy="32226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52" name="Freeform 278"/>
            <p:cNvSpPr/>
            <p:nvPr/>
          </p:nvSpPr>
          <p:spPr bwMode="auto">
            <a:xfrm>
              <a:off x="17602200" y="3932238"/>
              <a:ext cx="160338" cy="463550"/>
            </a:xfrm>
            <a:custGeom>
              <a:avLst/>
              <a:gdLst>
                <a:gd name="T0" fmla="*/ 204 w 409"/>
                <a:gd name="T1" fmla="*/ 1183 h 1183"/>
                <a:gd name="T2" fmla="*/ 204 w 409"/>
                <a:gd name="T3" fmla="*/ 1183 h 1183"/>
                <a:gd name="T4" fmla="*/ 0 w 409"/>
                <a:gd name="T5" fmla="*/ 979 h 1183"/>
                <a:gd name="T6" fmla="*/ 0 w 409"/>
                <a:gd name="T7" fmla="*/ 205 h 1183"/>
                <a:gd name="T8" fmla="*/ 204 w 409"/>
                <a:gd name="T9" fmla="*/ 0 h 1183"/>
                <a:gd name="T10" fmla="*/ 409 w 409"/>
                <a:gd name="T11" fmla="*/ 205 h 1183"/>
                <a:gd name="T12" fmla="*/ 409 w 409"/>
                <a:gd name="T13" fmla="*/ 979 h 1183"/>
                <a:gd name="T14" fmla="*/ 204 w 409"/>
                <a:gd name="T15" fmla="*/ 1183 h 11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9" h="1183">
                  <a:moveTo>
                    <a:pt x="204" y="1183"/>
                  </a:moveTo>
                  <a:lnTo>
                    <a:pt x="204" y="1183"/>
                  </a:lnTo>
                  <a:cubicBezTo>
                    <a:pt x="91" y="1183"/>
                    <a:pt x="0" y="1092"/>
                    <a:pt x="0" y="979"/>
                  </a:cubicBezTo>
                  <a:lnTo>
                    <a:pt x="0" y="205"/>
                  </a:lnTo>
                  <a:cubicBezTo>
                    <a:pt x="0" y="92"/>
                    <a:pt x="91" y="0"/>
                    <a:pt x="204" y="0"/>
                  </a:cubicBezTo>
                  <a:cubicBezTo>
                    <a:pt x="317" y="0"/>
                    <a:pt x="409" y="92"/>
                    <a:pt x="409" y="205"/>
                  </a:cubicBezTo>
                  <a:lnTo>
                    <a:pt x="409" y="979"/>
                  </a:lnTo>
                  <a:cubicBezTo>
                    <a:pt x="409" y="1092"/>
                    <a:pt x="317" y="1183"/>
                    <a:pt x="204" y="1183"/>
                  </a:cubicBezTo>
                  <a:close/>
                </a:path>
              </a:pathLst>
            </a:cu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3" name="Freeform 279"/>
            <p:cNvSpPr/>
            <p:nvPr/>
          </p:nvSpPr>
          <p:spPr bwMode="auto">
            <a:xfrm>
              <a:off x="17624425" y="2112963"/>
              <a:ext cx="114300" cy="63500"/>
            </a:xfrm>
            <a:custGeom>
              <a:avLst/>
              <a:gdLst>
                <a:gd name="T0" fmla="*/ 70 w 72"/>
                <a:gd name="T1" fmla="*/ 40 h 40"/>
                <a:gd name="T2" fmla="*/ 36 w 72"/>
                <a:gd name="T3" fmla="*/ 6 h 40"/>
                <a:gd name="T4" fmla="*/ 3 w 72"/>
                <a:gd name="T5" fmla="*/ 40 h 40"/>
                <a:gd name="T6" fmla="*/ 0 w 72"/>
                <a:gd name="T7" fmla="*/ 37 h 40"/>
                <a:gd name="T8" fmla="*/ 36 w 72"/>
                <a:gd name="T9" fmla="*/ 0 h 40"/>
                <a:gd name="T10" fmla="*/ 72 w 72"/>
                <a:gd name="T11" fmla="*/ 37 h 40"/>
                <a:gd name="T12" fmla="*/ 70 w 7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72" h="40">
                  <a:moveTo>
                    <a:pt x="70" y="40"/>
                  </a:moveTo>
                  <a:lnTo>
                    <a:pt x="36" y="6"/>
                  </a:lnTo>
                  <a:lnTo>
                    <a:pt x="3" y="40"/>
                  </a:lnTo>
                  <a:lnTo>
                    <a:pt x="0" y="37"/>
                  </a:lnTo>
                  <a:lnTo>
                    <a:pt x="36" y="0"/>
                  </a:lnTo>
                  <a:lnTo>
                    <a:pt x="72" y="37"/>
                  </a:lnTo>
                  <a:lnTo>
                    <a:pt x="70" y="40"/>
                  </a:lnTo>
                  <a:close/>
                </a:path>
              </a:pathLst>
            </a:cu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4" name="Oval 280"/>
            <p:cNvSpPr>
              <a:spLocks noChangeArrowheads="1"/>
            </p:cNvSpPr>
            <p:nvPr/>
          </p:nvSpPr>
          <p:spPr bwMode="auto">
            <a:xfrm>
              <a:off x="9117013" y="1844676"/>
              <a:ext cx="82550" cy="80963"/>
            </a:xfrm>
            <a:prstGeom prst="ellipse">
              <a:avLst/>
            </a:prstGeom>
            <a:solidFill>
              <a:srgbClr val="F0F2F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5" name="Oval 281"/>
            <p:cNvSpPr>
              <a:spLocks noChangeArrowheads="1"/>
            </p:cNvSpPr>
            <p:nvPr/>
          </p:nvSpPr>
          <p:spPr bwMode="auto">
            <a:xfrm>
              <a:off x="9299575" y="1844676"/>
              <a:ext cx="80963" cy="80963"/>
            </a:xfrm>
            <a:prstGeom prst="ellipse">
              <a:avLst/>
            </a:prstGeom>
            <a:solidFill>
              <a:srgbClr val="F0F2F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6" name="Oval 282"/>
            <p:cNvSpPr>
              <a:spLocks noChangeArrowheads="1"/>
            </p:cNvSpPr>
            <p:nvPr/>
          </p:nvSpPr>
          <p:spPr bwMode="auto">
            <a:xfrm>
              <a:off x="9480550" y="1844676"/>
              <a:ext cx="82550" cy="80963"/>
            </a:xfrm>
            <a:prstGeom prst="ellipse">
              <a:avLst/>
            </a:prstGeom>
            <a:solidFill>
              <a:srgbClr val="F0F2F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7" name="Freeform 283"/>
            <p:cNvSpPr/>
            <p:nvPr/>
          </p:nvSpPr>
          <p:spPr bwMode="auto">
            <a:xfrm>
              <a:off x="17300575" y="1812926"/>
              <a:ext cx="80963" cy="80963"/>
            </a:xfrm>
            <a:custGeom>
              <a:avLst/>
              <a:gdLst>
                <a:gd name="T0" fmla="*/ 51 w 51"/>
                <a:gd name="T1" fmla="*/ 51 h 51"/>
                <a:gd name="T2" fmla="*/ 26 w 51"/>
                <a:gd name="T3" fmla="*/ 51 h 51"/>
                <a:gd name="T4" fmla="*/ 26 w 51"/>
                <a:gd name="T5" fmla="*/ 46 h 51"/>
                <a:gd name="T6" fmla="*/ 47 w 51"/>
                <a:gd name="T7" fmla="*/ 46 h 51"/>
                <a:gd name="T8" fmla="*/ 47 w 51"/>
                <a:gd name="T9" fmla="*/ 4 h 51"/>
                <a:gd name="T10" fmla="*/ 5 w 51"/>
                <a:gd name="T11" fmla="*/ 4 h 51"/>
                <a:gd name="T12" fmla="*/ 5 w 51"/>
                <a:gd name="T13" fmla="*/ 25 h 51"/>
                <a:gd name="T14" fmla="*/ 0 w 51"/>
                <a:gd name="T15" fmla="*/ 25 h 51"/>
                <a:gd name="T16" fmla="*/ 0 w 51"/>
                <a:gd name="T17" fmla="*/ 0 h 51"/>
                <a:gd name="T18" fmla="*/ 51 w 51"/>
                <a:gd name="T19" fmla="*/ 0 h 51"/>
                <a:gd name="T20" fmla="*/ 51 w 51"/>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1">
                  <a:moveTo>
                    <a:pt x="51" y="51"/>
                  </a:moveTo>
                  <a:lnTo>
                    <a:pt x="26" y="51"/>
                  </a:lnTo>
                  <a:lnTo>
                    <a:pt x="26" y="46"/>
                  </a:lnTo>
                  <a:lnTo>
                    <a:pt x="47" y="46"/>
                  </a:lnTo>
                  <a:lnTo>
                    <a:pt x="47" y="4"/>
                  </a:lnTo>
                  <a:lnTo>
                    <a:pt x="5" y="4"/>
                  </a:lnTo>
                  <a:lnTo>
                    <a:pt x="5" y="25"/>
                  </a:lnTo>
                  <a:lnTo>
                    <a:pt x="0" y="25"/>
                  </a:lnTo>
                  <a:lnTo>
                    <a:pt x="0" y="0"/>
                  </a:lnTo>
                  <a:lnTo>
                    <a:pt x="51" y="0"/>
                  </a:lnTo>
                  <a:lnTo>
                    <a:pt x="51" y="51"/>
                  </a:lnTo>
                  <a:close/>
                </a:path>
              </a:pathLst>
            </a:custGeom>
            <a:solidFill>
              <a:srgbClr val="F0F2F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8" name="Freeform 284"/>
            <p:cNvSpPr>
              <a:spLocks noEditPoints="1"/>
            </p:cNvSpPr>
            <p:nvPr/>
          </p:nvSpPr>
          <p:spPr bwMode="auto">
            <a:xfrm>
              <a:off x="17264063" y="1849438"/>
              <a:ext cx="80963" cy="80963"/>
            </a:xfrm>
            <a:custGeom>
              <a:avLst/>
              <a:gdLst>
                <a:gd name="T0" fmla="*/ 17 w 207"/>
                <a:gd name="T1" fmla="*/ 189 h 206"/>
                <a:gd name="T2" fmla="*/ 190 w 207"/>
                <a:gd name="T3" fmla="*/ 189 h 206"/>
                <a:gd name="T4" fmla="*/ 190 w 207"/>
                <a:gd name="T5" fmla="*/ 17 h 206"/>
                <a:gd name="T6" fmla="*/ 17 w 207"/>
                <a:gd name="T7" fmla="*/ 17 h 206"/>
                <a:gd name="T8" fmla="*/ 17 w 207"/>
                <a:gd name="T9" fmla="*/ 189 h 206"/>
                <a:gd name="T10" fmla="*/ 207 w 207"/>
                <a:gd name="T11" fmla="*/ 206 h 206"/>
                <a:gd name="T12" fmla="*/ 0 w 207"/>
                <a:gd name="T13" fmla="*/ 206 h 206"/>
                <a:gd name="T14" fmla="*/ 0 w 207"/>
                <a:gd name="T15" fmla="*/ 0 h 206"/>
                <a:gd name="T16" fmla="*/ 207 w 207"/>
                <a:gd name="T17" fmla="*/ 0 h 206"/>
                <a:gd name="T18" fmla="*/ 207 w 207"/>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7" h="206">
                  <a:moveTo>
                    <a:pt x="17" y="189"/>
                  </a:moveTo>
                  <a:lnTo>
                    <a:pt x="190" y="189"/>
                  </a:lnTo>
                  <a:lnTo>
                    <a:pt x="190" y="17"/>
                  </a:lnTo>
                  <a:lnTo>
                    <a:pt x="17" y="17"/>
                  </a:lnTo>
                  <a:lnTo>
                    <a:pt x="17" y="189"/>
                  </a:lnTo>
                  <a:close/>
                  <a:moveTo>
                    <a:pt x="207" y="206"/>
                  </a:moveTo>
                  <a:lnTo>
                    <a:pt x="0" y="206"/>
                  </a:lnTo>
                  <a:lnTo>
                    <a:pt x="0" y="0"/>
                  </a:lnTo>
                  <a:lnTo>
                    <a:pt x="207" y="0"/>
                  </a:lnTo>
                  <a:lnTo>
                    <a:pt x="207" y="206"/>
                  </a:lnTo>
                  <a:close/>
                </a:path>
              </a:pathLst>
            </a:custGeom>
            <a:solidFill>
              <a:srgbClr val="F0F2F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59" name="Freeform 285"/>
            <p:cNvSpPr/>
            <p:nvPr/>
          </p:nvSpPr>
          <p:spPr bwMode="auto">
            <a:xfrm>
              <a:off x="17465675" y="1816101"/>
              <a:ext cx="115888" cy="115888"/>
            </a:xfrm>
            <a:custGeom>
              <a:avLst/>
              <a:gdLst>
                <a:gd name="T0" fmla="*/ 73 w 73"/>
                <a:gd name="T1" fmla="*/ 3 h 73"/>
                <a:gd name="T2" fmla="*/ 70 w 73"/>
                <a:gd name="T3" fmla="*/ 0 h 73"/>
                <a:gd name="T4" fmla="*/ 37 w 73"/>
                <a:gd name="T5" fmla="*/ 33 h 73"/>
                <a:gd name="T6" fmla="*/ 3 w 73"/>
                <a:gd name="T7" fmla="*/ 0 h 73"/>
                <a:gd name="T8" fmla="*/ 0 w 73"/>
                <a:gd name="T9" fmla="*/ 3 h 73"/>
                <a:gd name="T10" fmla="*/ 34 w 73"/>
                <a:gd name="T11" fmla="*/ 36 h 73"/>
                <a:gd name="T12" fmla="*/ 0 w 73"/>
                <a:gd name="T13" fmla="*/ 70 h 73"/>
                <a:gd name="T14" fmla="*/ 3 w 73"/>
                <a:gd name="T15" fmla="*/ 73 h 73"/>
                <a:gd name="T16" fmla="*/ 37 w 73"/>
                <a:gd name="T17" fmla="*/ 39 h 73"/>
                <a:gd name="T18" fmla="*/ 70 w 73"/>
                <a:gd name="T19" fmla="*/ 73 h 73"/>
                <a:gd name="T20" fmla="*/ 73 w 73"/>
                <a:gd name="T21" fmla="*/ 70 h 73"/>
                <a:gd name="T22" fmla="*/ 40 w 73"/>
                <a:gd name="T23" fmla="*/ 36 h 73"/>
                <a:gd name="T24" fmla="*/ 73 w 73"/>
                <a:gd name="T25"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3">
                  <a:moveTo>
                    <a:pt x="73" y="3"/>
                  </a:moveTo>
                  <a:lnTo>
                    <a:pt x="70" y="0"/>
                  </a:lnTo>
                  <a:lnTo>
                    <a:pt x="37" y="33"/>
                  </a:lnTo>
                  <a:lnTo>
                    <a:pt x="3" y="0"/>
                  </a:lnTo>
                  <a:lnTo>
                    <a:pt x="0" y="3"/>
                  </a:lnTo>
                  <a:lnTo>
                    <a:pt x="34" y="36"/>
                  </a:lnTo>
                  <a:lnTo>
                    <a:pt x="0" y="70"/>
                  </a:lnTo>
                  <a:lnTo>
                    <a:pt x="3" y="73"/>
                  </a:lnTo>
                  <a:lnTo>
                    <a:pt x="37" y="39"/>
                  </a:lnTo>
                  <a:lnTo>
                    <a:pt x="70" y="73"/>
                  </a:lnTo>
                  <a:lnTo>
                    <a:pt x="73" y="70"/>
                  </a:lnTo>
                  <a:lnTo>
                    <a:pt x="40" y="36"/>
                  </a:lnTo>
                  <a:lnTo>
                    <a:pt x="73" y="3"/>
                  </a:lnTo>
                  <a:close/>
                </a:path>
              </a:pathLst>
            </a:custGeom>
            <a:solidFill>
              <a:srgbClr val="F0F2F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60" name="Rectangle 286"/>
            <p:cNvSpPr>
              <a:spLocks noChangeArrowheads="1"/>
            </p:cNvSpPr>
            <p:nvPr/>
          </p:nvSpPr>
          <p:spPr bwMode="auto">
            <a:xfrm>
              <a:off x="17064038" y="1870076"/>
              <a:ext cx="92075" cy="6350"/>
            </a:xfrm>
            <a:prstGeom prst="rect">
              <a:avLst/>
            </a:prstGeom>
            <a:solidFill>
              <a:srgbClr val="F0F2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61" name="Rectangle 287"/>
            <p:cNvSpPr>
              <a:spLocks noChangeArrowheads="1"/>
            </p:cNvSpPr>
            <p:nvPr/>
          </p:nvSpPr>
          <p:spPr bwMode="auto">
            <a:xfrm>
              <a:off x="17581563"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62" name="Rectangle 288"/>
            <p:cNvSpPr>
              <a:spLocks noChangeArrowheads="1"/>
            </p:cNvSpPr>
            <p:nvPr/>
          </p:nvSpPr>
          <p:spPr bwMode="auto">
            <a:xfrm>
              <a:off x="17178338"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63" name="Rectangle 289"/>
            <p:cNvSpPr>
              <a:spLocks noChangeArrowheads="1"/>
            </p:cNvSpPr>
            <p:nvPr/>
          </p:nvSpPr>
          <p:spPr bwMode="auto">
            <a:xfrm>
              <a:off x="16775113"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64" name="Rectangle 290"/>
            <p:cNvSpPr>
              <a:spLocks noChangeArrowheads="1"/>
            </p:cNvSpPr>
            <p:nvPr/>
          </p:nvSpPr>
          <p:spPr bwMode="auto">
            <a:xfrm>
              <a:off x="16371888"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65" name="Rectangle 291"/>
            <p:cNvSpPr>
              <a:spLocks noChangeArrowheads="1"/>
            </p:cNvSpPr>
            <p:nvPr/>
          </p:nvSpPr>
          <p:spPr bwMode="auto">
            <a:xfrm>
              <a:off x="15967075" y="2146301"/>
              <a:ext cx="7938"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66" name="Rectangle 292"/>
            <p:cNvSpPr>
              <a:spLocks noChangeArrowheads="1"/>
            </p:cNvSpPr>
            <p:nvPr/>
          </p:nvSpPr>
          <p:spPr bwMode="auto">
            <a:xfrm>
              <a:off x="15563850"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67" name="Rectangle 293"/>
            <p:cNvSpPr>
              <a:spLocks noChangeArrowheads="1"/>
            </p:cNvSpPr>
            <p:nvPr/>
          </p:nvSpPr>
          <p:spPr bwMode="auto">
            <a:xfrm>
              <a:off x="15160625"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68" name="Rectangle 294"/>
            <p:cNvSpPr>
              <a:spLocks noChangeArrowheads="1"/>
            </p:cNvSpPr>
            <p:nvPr/>
          </p:nvSpPr>
          <p:spPr bwMode="auto">
            <a:xfrm>
              <a:off x="14757400"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69" name="Rectangle 295"/>
            <p:cNvSpPr>
              <a:spLocks noChangeArrowheads="1"/>
            </p:cNvSpPr>
            <p:nvPr/>
          </p:nvSpPr>
          <p:spPr bwMode="auto">
            <a:xfrm>
              <a:off x="14354175"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0" name="Rectangle 296"/>
            <p:cNvSpPr>
              <a:spLocks noChangeArrowheads="1"/>
            </p:cNvSpPr>
            <p:nvPr/>
          </p:nvSpPr>
          <p:spPr bwMode="auto">
            <a:xfrm>
              <a:off x="13949363" y="2146301"/>
              <a:ext cx="7938"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1" name="Rectangle 297"/>
            <p:cNvSpPr>
              <a:spLocks noChangeArrowheads="1"/>
            </p:cNvSpPr>
            <p:nvPr/>
          </p:nvSpPr>
          <p:spPr bwMode="auto">
            <a:xfrm>
              <a:off x="13546138"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2" name="Rectangle 298"/>
            <p:cNvSpPr>
              <a:spLocks noChangeArrowheads="1"/>
            </p:cNvSpPr>
            <p:nvPr/>
          </p:nvSpPr>
          <p:spPr bwMode="auto">
            <a:xfrm>
              <a:off x="13142913"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3" name="Rectangle 299"/>
            <p:cNvSpPr>
              <a:spLocks noChangeArrowheads="1"/>
            </p:cNvSpPr>
            <p:nvPr/>
          </p:nvSpPr>
          <p:spPr bwMode="auto">
            <a:xfrm>
              <a:off x="12739688"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4" name="Rectangle 300"/>
            <p:cNvSpPr>
              <a:spLocks noChangeArrowheads="1"/>
            </p:cNvSpPr>
            <p:nvPr/>
          </p:nvSpPr>
          <p:spPr bwMode="auto">
            <a:xfrm>
              <a:off x="12334875" y="2146301"/>
              <a:ext cx="7938"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5" name="Rectangle 301"/>
            <p:cNvSpPr>
              <a:spLocks noChangeArrowheads="1"/>
            </p:cNvSpPr>
            <p:nvPr/>
          </p:nvSpPr>
          <p:spPr bwMode="auto">
            <a:xfrm>
              <a:off x="11931650"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6" name="Rectangle 302"/>
            <p:cNvSpPr>
              <a:spLocks noChangeArrowheads="1"/>
            </p:cNvSpPr>
            <p:nvPr/>
          </p:nvSpPr>
          <p:spPr bwMode="auto">
            <a:xfrm>
              <a:off x="11528425"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7" name="Rectangle 303"/>
            <p:cNvSpPr>
              <a:spLocks noChangeArrowheads="1"/>
            </p:cNvSpPr>
            <p:nvPr/>
          </p:nvSpPr>
          <p:spPr bwMode="auto">
            <a:xfrm>
              <a:off x="11125200"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8" name="Rectangle 304"/>
            <p:cNvSpPr>
              <a:spLocks noChangeArrowheads="1"/>
            </p:cNvSpPr>
            <p:nvPr/>
          </p:nvSpPr>
          <p:spPr bwMode="auto">
            <a:xfrm>
              <a:off x="10721975"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79" name="Rectangle 305"/>
            <p:cNvSpPr>
              <a:spLocks noChangeArrowheads="1"/>
            </p:cNvSpPr>
            <p:nvPr/>
          </p:nvSpPr>
          <p:spPr bwMode="auto">
            <a:xfrm>
              <a:off x="10317163" y="2146301"/>
              <a:ext cx="7938"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80" name="Rectangle 306"/>
            <p:cNvSpPr>
              <a:spLocks noChangeArrowheads="1"/>
            </p:cNvSpPr>
            <p:nvPr/>
          </p:nvSpPr>
          <p:spPr bwMode="auto">
            <a:xfrm>
              <a:off x="9913938"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81" name="Rectangle 307"/>
            <p:cNvSpPr>
              <a:spLocks noChangeArrowheads="1"/>
            </p:cNvSpPr>
            <p:nvPr/>
          </p:nvSpPr>
          <p:spPr bwMode="auto">
            <a:xfrm>
              <a:off x="9510713"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82" name="Rectangle 308"/>
            <p:cNvSpPr>
              <a:spLocks noChangeArrowheads="1"/>
            </p:cNvSpPr>
            <p:nvPr/>
          </p:nvSpPr>
          <p:spPr bwMode="auto">
            <a:xfrm>
              <a:off x="9107488" y="2146301"/>
              <a:ext cx="6350" cy="10001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83" name="Rectangle 326"/>
            <p:cNvSpPr>
              <a:spLocks noChangeArrowheads="1"/>
            </p:cNvSpPr>
            <p:nvPr/>
          </p:nvSpPr>
          <p:spPr bwMode="auto">
            <a:xfrm>
              <a:off x="9007475" y="2246313"/>
              <a:ext cx="100013" cy="63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grpSp>
      <p:grpSp>
        <p:nvGrpSpPr>
          <p:cNvPr id="84" name="Man"/>
          <p:cNvGrpSpPr/>
          <p:nvPr/>
        </p:nvGrpSpPr>
        <p:grpSpPr>
          <a:xfrm>
            <a:off x="636683" y="2948781"/>
            <a:ext cx="2989263" cy="3667126"/>
            <a:chOff x="6934201" y="5165725"/>
            <a:chExt cx="5978525" cy="7334251"/>
          </a:xfrm>
        </p:grpSpPr>
        <p:sp>
          <p:nvSpPr>
            <p:cNvPr id="85" name="Freeform 452"/>
            <p:cNvSpPr/>
            <p:nvPr/>
          </p:nvSpPr>
          <p:spPr bwMode="auto">
            <a:xfrm>
              <a:off x="6934201" y="7267575"/>
              <a:ext cx="3146425" cy="2573338"/>
            </a:xfrm>
            <a:custGeom>
              <a:avLst/>
              <a:gdLst>
                <a:gd name="T0" fmla="*/ 8031 w 8031"/>
                <a:gd name="T1" fmla="*/ 6317 h 6568"/>
                <a:gd name="T2" fmla="*/ 8002 w 8031"/>
                <a:gd name="T3" fmla="*/ 6388 h 6568"/>
                <a:gd name="T4" fmla="*/ 7583 w 8031"/>
                <a:gd name="T5" fmla="*/ 6568 h 6568"/>
                <a:gd name="T6" fmla="*/ 3934 w 8031"/>
                <a:gd name="T7" fmla="*/ 6568 h 6568"/>
                <a:gd name="T8" fmla="*/ 2655 w 8031"/>
                <a:gd name="T9" fmla="*/ 6211 h 6568"/>
                <a:gd name="T10" fmla="*/ 1636 w 8031"/>
                <a:gd name="T11" fmla="*/ 5003 h 6568"/>
                <a:gd name="T12" fmla="*/ 2100 w 8031"/>
                <a:gd name="T13" fmla="*/ 43 h 6568"/>
                <a:gd name="T14" fmla="*/ 5450 w 8031"/>
                <a:gd name="T15" fmla="*/ 6211 h 6568"/>
                <a:gd name="T16" fmla="*/ 7926 w 8031"/>
                <a:gd name="T17" fmla="*/ 6211 h 6568"/>
                <a:gd name="T18" fmla="*/ 8031 w 8031"/>
                <a:gd name="T19" fmla="*/ 6317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31" h="6568">
                  <a:moveTo>
                    <a:pt x="8031" y="6317"/>
                  </a:moveTo>
                  <a:cubicBezTo>
                    <a:pt x="8031" y="6342"/>
                    <a:pt x="8022" y="6367"/>
                    <a:pt x="8002" y="6388"/>
                  </a:cubicBezTo>
                  <a:cubicBezTo>
                    <a:pt x="7893" y="6503"/>
                    <a:pt x="7741" y="6568"/>
                    <a:pt x="7583" y="6568"/>
                  </a:cubicBezTo>
                  <a:lnTo>
                    <a:pt x="3934" y="6568"/>
                  </a:lnTo>
                  <a:cubicBezTo>
                    <a:pt x="3473" y="6568"/>
                    <a:pt x="3032" y="6440"/>
                    <a:pt x="2655" y="6211"/>
                  </a:cubicBezTo>
                  <a:cubicBezTo>
                    <a:pt x="2202" y="5936"/>
                    <a:pt x="1839" y="5518"/>
                    <a:pt x="1636" y="5003"/>
                  </a:cubicBezTo>
                  <a:cubicBezTo>
                    <a:pt x="872" y="3058"/>
                    <a:pt x="0" y="0"/>
                    <a:pt x="2100" y="43"/>
                  </a:cubicBezTo>
                  <a:cubicBezTo>
                    <a:pt x="5285" y="110"/>
                    <a:pt x="5464" y="4857"/>
                    <a:pt x="5450" y="6211"/>
                  </a:cubicBezTo>
                  <a:lnTo>
                    <a:pt x="7926" y="6211"/>
                  </a:lnTo>
                  <a:cubicBezTo>
                    <a:pt x="7989" y="6211"/>
                    <a:pt x="8031" y="6263"/>
                    <a:pt x="8031" y="6317"/>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86" name="Freeform 527"/>
            <p:cNvSpPr/>
            <p:nvPr/>
          </p:nvSpPr>
          <p:spPr bwMode="auto">
            <a:xfrm>
              <a:off x="8485188" y="8359775"/>
              <a:ext cx="3554413" cy="3551238"/>
            </a:xfrm>
            <a:custGeom>
              <a:avLst/>
              <a:gdLst>
                <a:gd name="T0" fmla="*/ 0 w 9073"/>
                <a:gd name="T1" fmla="*/ 2708 h 9065"/>
                <a:gd name="T2" fmla="*/ 2835 w 9073"/>
                <a:gd name="T3" fmla="*/ 3501 h 9065"/>
                <a:gd name="T4" fmla="*/ 5305 w 9073"/>
                <a:gd name="T5" fmla="*/ 3764 h 9065"/>
                <a:gd name="T6" fmla="*/ 4930 w 9073"/>
                <a:gd name="T7" fmla="*/ 8068 h 9065"/>
                <a:gd name="T8" fmla="*/ 4785 w 9073"/>
                <a:gd name="T9" fmla="*/ 8402 h 9065"/>
                <a:gd name="T10" fmla="*/ 6255 w 9073"/>
                <a:gd name="T11" fmla="*/ 8615 h 9065"/>
                <a:gd name="T12" fmla="*/ 6678 w 9073"/>
                <a:gd name="T13" fmla="*/ 6654 h 9065"/>
                <a:gd name="T14" fmla="*/ 7429 w 9073"/>
                <a:gd name="T15" fmla="*/ 3015 h 9065"/>
                <a:gd name="T16" fmla="*/ 8411 w 9073"/>
                <a:gd name="T17" fmla="*/ 3051 h 9065"/>
                <a:gd name="T18" fmla="*/ 8730 w 9073"/>
                <a:gd name="T19" fmla="*/ 3086 h 9065"/>
                <a:gd name="T20" fmla="*/ 8805 w 9073"/>
                <a:gd name="T21" fmla="*/ 1772 h 9065"/>
                <a:gd name="T22" fmla="*/ 8543 w 9073"/>
                <a:gd name="T23" fmla="*/ 1753 h 9065"/>
                <a:gd name="T24" fmla="*/ 5887 w 9073"/>
                <a:gd name="T25" fmla="*/ 818 h 9065"/>
                <a:gd name="T26" fmla="*/ 3332 w 9073"/>
                <a:gd name="T27" fmla="*/ 566 h 9065"/>
                <a:gd name="T28" fmla="*/ 1360 w 9073"/>
                <a:gd name="T29" fmla="*/ 1351 h 9065"/>
                <a:gd name="T30" fmla="*/ 0 w 9073"/>
                <a:gd name="T31" fmla="*/ 2708 h 9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73" h="9065">
                  <a:moveTo>
                    <a:pt x="0" y="2708"/>
                  </a:moveTo>
                  <a:cubicBezTo>
                    <a:pt x="0" y="2708"/>
                    <a:pt x="352" y="4069"/>
                    <a:pt x="2835" y="3501"/>
                  </a:cubicBezTo>
                  <a:lnTo>
                    <a:pt x="5305" y="3764"/>
                  </a:lnTo>
                  <a:cubicBezTo>
                    <a:pt x="4985" y="4337"/>
                    <a:pt x="5305" y="5735"/>
                    <a:pt x="4930" y="8068"/>
                  </a:cubicBezTo>
                  <a:cubicBezTo>
                    <a:pt x="4930" y="8068"/>
                    <a:pt x="4881" y="8188"/>
                    <a:pt x="4785" y="8402"/>
                  </a:cubicBezTo>
                  <a:cubicBezTo>
                    <a:pt x="4785" y="8402"/>
                    <a:pt x="5296" y="9065"/>
                    <a:pt x="6255" y="8615"/>
                  </a:cubicBezTo>
                  <a:cubicBezTo>
                    <a:pt x="6255" y="8615"/>
                    <a:pt x="6193" y="8337"/>
                    <a:pt x="6678" y="6654"/>
                  </a:cubicBezTo>
                  <a:cubicBezTo>
                    <a:pt x="7162" y="4970"/>
                    <a:pt x="7591" y="3925"/>
                    <a:pt x="7429" y="3015"/>
                  </a:cubicBezTo>
                  <a:lnTo>
                    <a:pt x="8411" y="3051"/>
                  </a:lnTo>
                  <a:lnTo>
                    <a:pt x="8730" y="3086"/>
                  </a:lnTo>
                  <a:cubicBezTo>
                    <a:pt x="8730" y="3086"/>
                    <a:pt x="9073" y="2591"/>
                    <a:pt x="8805" y="1772"/>
                  </a:cubicBezTo>
                  <a:lnTo>
                    <a:pt x="8543" y="1753"/>
                  </a:lnTo>
                  <a:cubicBezTo>
                    <a:pt x="8543" y="1753"/>
                    <a:pt x="7667" y="1652"/>
                    <a:pt x="5887" y="818"/>
                  </a:cubicBezTo>
                  <a:cubicBezTo>
                    <a:pt x="4138" y="0"/>
                    <a:pt x="3332" y="566"/>
                    <a:pt x="3332" y="566"/>
                  </a:cubicBezTo>
                  <a:lnTo>
                    <a:pt x="1360" y="1351"/>
                  </a:lnTo>
                  <a:cubicBezTo>
                    <a:pt x="1360" y="1351"/>
                    <a:pt x="1165" y="2554"/>
                    <a:pt x="0" y="2708"/>
                  </a:cubicBezTo>
                </a:path>
              </a:pathLst>
            </a:cu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grpSp>
          <p:nvGrpSpPr>
            <p:cNvPr id="87" name="Group 86"/>
            <p:cNvGrpSpPr/>
            <p:nvPr/>
          </p:nvGrpSpPr>
          <p:grpSpPr>
            <a:xfrm>
              <a:off x="7307263" y="5165725"/>
              <a:ext cx="5605463" cy="7334251"/>
              <a:chOff x="7307263" y="5165725"/>
              <a:chExt cx="5605463" cy="7334251"/>
            </a:xfrm>
          </p:grpSpPr>
          <p:grpSp>
            <p:nvGrpSpPr>
              <p:cNvPr id="88" name="Group 87"/>
              <p:cNvGrpSpPr/>
              <p:nvPr/>
            </p:nvGrpSpPr>
            <p:grpSpPr>
              <a:xfrm>
                <a:off x="7513638" y="9699625"/>
                <a:ext cx="2566988" cy="2768600"/>
                <a:chOff x="7513638" y="9699625"/>
                <a:chExt cx="2566988" cy="2768600"/>
              </a:xfrm>
            </p:grpSpPr>
            <p:sp>
              <p:nvSpPr>
                <p:cNvPr id="258" name="Freeform 455"/>
                <p:cNvSpPr/>
                <p:nvPr/>
              </p:nvSpPr>
              <p:spPr bwMode="auto">
                <a:xfrm>
                  <a:off x="8323263" y="9782175"/>
                  <a:ext cx="828675" cy="2686050"/>
                </a:xfrm>
                <a:custGeom>
                  <a:avLst/>
                  <a:gdLst>
                    <a:gd name="T0" fmla="*/ 510 w 522"/>
                    <a:gd name="T1" fmla="*/ 1692 h 1692"/>
                    <a:gd name="T2" fmla="*/ 0 w 522"/>
                    <a:gd name="T3" fmla="*/ 3 h 1692"/>
                    <a:gd name="T4" fmla="*/ 12 w 522"/>
                    <a:gd name="T5" fmla="*/ 0 h 1692"/>
                    <a:gd name="T6" fmla="*/ 522 w 522"/>
                    <a:gd name="T7" fmla="*/ 1688 h 1692"/>
                    <a:gd name="T8" fmla="*/ 510 w 522"/>
                    <a:gd name="T9" fmla="*/ 1692 h 1692"/>
                  </a:gdLst>
                  <a:ahLst/>
                  <a:cxnLst>
                    <a:cxn ang="0">
                      <a:pos x="T0" y="T1"/>
                    </a:cxn>
                    <a:cxn ang="0">
                      <a:pos x="T2" y="T3"/>
                    </a:cxn>
                    <a:cxn ang="0">
                      <a:pos x="T4" y="T5"/>
                    </a:cxn>
                    <a:cxn ang="0">
                      <a:pos x="T6" y="T7"/>
                    </a:cxn>
                    <a:cxn ang="0">
                      <a:pos x="T8" y="T9"/>
                    </a:cxn>
                  </a:cxnLst>
                  <a:rect l="0" t="0" r="r" b="b"/>
                  <a:pathLst>
                    <a:path w="522" h="1692">
                      <a:moveTo>
                        <a:pt x="510" y="1692"/>
                      </a:moveTo>
                      <a:lnTo>
                        <a:pt x="0" y="3"/>
                      </a:lnTo>
                      <a:lnTo>
                        <a:pt x="12" y="0"/>
                      </a:lnTo>
                      <a:lnTo>
                        <a:pt x="522" y="1688"/>
                      </a:lnTo>
                      <a:lnTo>
                        <a:pt x="510" y="1692"/>
                      </a:lnTo>
                      <a:close/>
                    </a:path>
                  </a:pathLst>
                </a:cu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9" name="Freeform 456"/>
                <p:cNvSpPr/>
                <p:nvPr/>
              </p:nvSpPr>
              <p:spPr bwMode="auto">
                <a:xfrm>
                  <a:off x="7513638" y="9782175"/>
                  <a:ext cx="828675" cy="2686050"/>
                </a:xfrm>
                <a:custGeom>
                  <a:avLst/>
                  <a:gdLst>
                    <a:gd name="T0" fmla="*/ 12 w 522"/>
                    <a:gd name="T1" fmla="*/ 1692 h 1692"/>
                    <a:gd name="T2" fmla="*/ 0 w 522"/>
                    <a:gd name="T3" fmla="*/ 1688 h 1692"/>
                    <a:gd name="T4" fmla="*/ 510 w 522"/>
                    <a:gd name="T5" fmla="*/ 0 h 1692"/>
                    <a:gd name="T6" fmla="*/ 522 w 522"/>
                    <a:gd name="T7" fmla="*/ 3 h 1692"/>
                    <a:gd name="T8" fmla="*/ 12 w 522"/>
                    <a:gd name="T9" fmla="*/ 1692 h 1692"/>
                  </a:gdLst>
                  <a:ahLst/>
                  <a:cxnLst>
                    <a:cxn ang="0">
                      <a:pos x="T0" y="T1"/>
                    </a:cxn>
                    <a:cxn ang="0">
                      <a:pos x="T2" y="T3"/>
                    </a:cxn>
                    <a:cxn ang="0">
                      <a:pos x="T4" y="T5"/>
                    </a:cxn>
                    <a:cxn ang="0">
                      <a:pos x="T6" y="T7"/>
                    </a:cxn>
                    <a:cxn ang="0">
                      <a:pos x="T8" y="T9"/>
                    </a:cxn>
                  </a:cxnLst>
                  <a:rect l="0" t="0" r="r" b="b"/>
                  <a:pathLst>
                    <a:path w="522" h="1692">
                      <a:moveTo>
                        <a:pt x="12" y="1692"/>
                      </a:moveTo>
                      <a:lnTo>
                        <a:pt x="0" y="1688"/>
                      </a:lnTo>
                      <a:lnTo>
                        <a:pt x="510" y="0"/>
                      </a:lnTo>
                      <a:lnTo>
                        <a:pt x="522" y="3"/>
                      </a:lnTo>
                      <a:lnTo>
                        <a:pt x="12" y="1692"/>
                      </a:lnTo>
                      <a:close/>
                    </a:path>
                  </a:pathLst>
                </a:cu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0" name="Rectangle 457"/>
                <p:cNvSpPr>
                  <a:spLocks noChangeArrowheads="1"/>
                </p:cNvSpPr>
                <p:nvPr/>
              </p:nvSpPr>
              <p:spPr bwMode="auto">
                <a:xfrm>
                  <a:off x="7562851" y="11723688"/>
                  <a:ext cx="1539875" cy="190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61" name="Oval 458"/>
                <p:cNvSpPr>
                  <a:spLocks noChangeArrowheads="1"/>
                </p:cNvSpPr>
                <p:nvPr/>
              </p:nvSpPr>
              <p:spPr bwMode="auto">
                <a:xfrm>
                  <a:off x="7661276" y="11650663"/>
                  <a:ext cx="166688" cy="165100"/>
                </a:xfrm>
                <a:prstGeom prst="ellipse">
                  <a:avLst/>
                </a:pr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2" name="Oval 459"/>
                <p:cNvSpPr>
                  <a:spLocks noChangeArrowheads="1"/>
                </p:cNvSpPr>
                <p:nvPr/>
              </p:nvSpPr>
              <p:spPr bwMode="auto">
                <a:xfrm>
                  <a:off x="8840788" y="11650663"/>
                  <a:ext cx="165100" cy="165100"/>
                </a:xfrm>
                <a:prstGeom prst="ellipse">
                  <a:avLst/>
                </a:pr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3" name="Freeform 461"/>
                <p:cNvSpPr/>
                <p:nvPr/>
              </p:nvSpPr>
              <p:spPr bwMode="auto">
                <a:xfrm>
                  <a:off x="8424863" y="9782175"/>
                  <a:ext cx="828675" cy="2686050"/>
                </a:xfrm>
                <a:custGeom>
                  <a:avLst/>
                  <a:gdLst>
                    <a:gd name="T0" fmla="*/ 12 w 522"/>
                    <a:gd name="T1" fmla="*/ 1692 h 1692"/>
                    <a:gd name="T2" fmla="*/ 0 w 522"/>
                    <a:gd name="T3" fmla="*/ 1688 h 1692"/>
                    <a:gd name="T4" fmla="*/ 510 w 522"/>
                    <a:gd name="T5" fmla="*/ 0 h 1692"/>
                    <a:gd name="T6" fmla="*/ 522 w 522"/>
                    <a:gd name="T7" fmla="*/ 3 h 1692"/>
                    <a:gd name="T8" fmla="*/ 12 w 522"/>
                    <a:gd name="T9" fmla="*/ 1692 h 1692"/>
                  </a:gdLst>
                  <a:ahLst/>
                  <a:cxnLst>
                    <a:cxn ang="0">
                      <a:pos x="T0" y="T1"/>
                    </a:cxn>
                    <a:cxn ang="0">
                      <a:pos x="T2" y="T3"/>
                    </a:cxn>
                    <a:cxn ang="0">
                      <a:pos x="T4" y="T5"/>
                    </a:cxn>
                    <a:cxn ang="0">
                      <a:pos x="T6" y="T7"/>
                    </a:cxn>
                    <a:cxn ang="0">
                      <a:pos x="T8" y="T9"/>
                    </a:cxn>
                  </a:cxnLst>
                  <a:rect l="0" t="0" r="r" b="b"/>
                  <a:pathLst>
                    <a:path w="522" h="1692">
                      <a:moveTo>
                        <a:pt x="12" y="1692"/>
                      </a:moveTo>
                      <a:lnTo>
                        <a:pt x="0" y="1688"/>
                      </a:lnTo>
                      <a:lnTo>
                        <a:pt x="510" y="0"/>
                      </a:lnTo>
                      <a:lnTo>
                        <a:pt x="522" y="3"/>
                      </a:lnTo>
                      <a:lnTo>
                        <a:pt x="12" y="1692"/>
                      </a:lnTo>
                      <a:close/>
                    </a:path>
                  </a:pathLst>
                </a:cu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4" name="Rectangle 462"/>
                <p:cNvSpPr>
                  <a:spLocks noChangeArrowheads="1"/>
                </p:cNvSpPr>
                <p:nvPr/>
              </p:nvSpPr>
              <p:spPr bwMode="auto">
                <a:xfrm>
                  <a:off x="8474076" y="11723688"/>
                  <a:ext cx="1539875" cy="190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265" name="Oval 463"/>
                <p:cNvSpPr>
                  <a:spLocks noChangeArrowheads="1"/>
                </p:cNvSpPr>
                <p:nvPr/>
              </p:nvSpPr>
              <p:spPr bwMode="auto">
                <a:xfrm>
                  <a:off x="8574088" y="11650663"/>
                  <a:ext cx="165100" cy="165100"/>
                </a:xfrm>
                <a:prstGeom prst="ellipse">
                  <a:avLst/>
                </a:pr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66" name="Freeform 534"/>
                <p:cNvSpPr/>
                <p:nvPr/>
              </p:nvSpPr>
              <p:spPr bwMode="auto">
                <a:xfrm>
                  <a:off x="7974013" y="9699625"/>
                  <a:ext cx="2106613" cy="141288"/>
                </a:xfrm>
                <a:custGeom>
                  <a:avLst/>
                  <a:gdLst>
                    <a:gd name="T0" fmla="*/ 5376 w 5376"/>
                    <a:gd name="T1" fmla="*/ 106 h 357"/>
                    <a:gd name="T2" fmla="*/ 5347 w 5376"/>
                    <a:gd name="T3" fmla="*/ 177 h 357"/>
                    <a:gd name="T4" fmla="*/ 4928 w 5376"/>
                    <a:gd name="T5" fmla="*/ 357 h 357"/>
                    <a:gd name="T6" fmla="*/ 1279 w 5376"/>
                    <a:gd name="T7" fmla="*/ 357 h 357"/>
                    <a:gd name="T8" fmla="*/ 0 w 5376"/>
                    <a:gd name="T9" fmla="*/ 0 h 357"/>
                    <a:gd name="T10" fmla="*/ 5271 w 5376"/>
                    <a:gd name="T11" fmla="*/ 0 h 357"/>
                    <a:gd name="T12" fmla="*/ 5376 w 5376"/>
                    <a:gd name="T13" fmla="*/ 106 h 357"/>
                  </a:gdLst>
                  <a:ahLst/>
                  <a:cxnLst>
                    <a:cxn ang="0">
                      <a:pos x="T0" y="T1"/>
                    </a:cxn>
                    <a:cxn ang="0">
                      <a:pos x="T2" y="T3"/>
                    </a:cxn>
                    <a:cxn ang="0">
                      <a:pos x="T4" y="T5"/>
                    </a:cxn>
                    <a:cxn ang="0">
                      <a:pos x="T6" y="T7"/>
                    </a:cxn>
                    <a:cxn ang="0">
                      <a:pos x="T8" y="T9"/>
                    </a:cxn>
                    <a:cxn ang="0">
                      <a:pos x="T10" y="T11"/>
                    </a:cxn>
                    <a:cxn ang="0">
                      <a:pos x="T12" y="T13"/>
                    </a:cxn>
                  </a:cxnLst>
                  <a:rect l="0" t="0" r="r" b="b"/>
                  <a:pathLst>
                    <a:path w="5376" h="357">
                      <a:moveTo>
                        <a:pt x="5376" y="106"/>
                      </a:moveTo>
                      <a:cubicBezTo>
                        <a:pt x="5376" y="131"/>
                        <a:pt x="5367" y="156"/>
                        <a:pt x="5347" y="177"/>
                      </a:cubicBezTo>
                      <a:cubicBezTo>
                        <a:pt x="5238" y="292"/>
                        <a:pt x="5086" y="357"/>
                        <a:pt x="4928" y="357"/>
                      </a:cubicBezTo>
                      <a:lnTo>
                        <a:pt x="1279" y="357"/>
                      </a:lnTo>
                      <a:cubicBezTo>
                        <a:pt x="818" y="357"/>
                        <a:pt x="377" y="229"/>
                        <a:pt x="0" y="0"/>
                      </a:cubicBezTo>
                      <a:lnTo>
                        <a:pt x="5271" y="0"/>
                      </a:lnTo>
                      <a:cubicBezTo>
                        <a:pt x="5334" y="0"/>
                        <a:pt x="5376" y="52"/>
                        <a:pt x="5376" y="106"/>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grpSp>
          <p:grpSp>
            <p:nvGrpSpPr>
              <p:cNvPr id="89" name="Group 88"/>
              <p:cNvGrpSpPr/>
              <p:nvPr/>
            </p:nvGrpSpPr>
            <p:grpSpPr>
              <a:xfrm>
                <a:off x="7307263" y="5165725"/>
                <a:ext cx="5605463" cy="7334251"/>
                <a:chOff x="7307263" y="5165725"/>
                <a:chExt cx="5605463" cy="7334251"/>
              </a:xfrm>
            </p:grpSpPr>
            <p:grpSp>
              <p:nvGrpSpPr>
                <p:cNvPr id="90" name="Group 89"/>
                <p:cNvGrpSpPr/>
                <p:nvPr/>
              </p:nvGrpSpPr>
              <p:grpSpPr>
                <a:xfrm>
                  <a:off x="9234488" y="9652000"/>
                  <a:ext cx="2320925" cy="2847976"/>
                  <a:chOff x="9234488" y="9652000"/>
                  <a:chExt cx="2320925" cy="2847976"/>
                </a:xfrm>
              </p:grpSpPr>
              <p:sp>
                <p:nvSpPr>
                  <p:cNvPr id="239" name="Freeform 460"/>
                  <p:cNvSpPr/>
                  <p:nvPr/>
                </p:nvSpPr>
                <p:spPr bwMode="auto">
                  <a:xfrm>
                    <a:off x="9234488" y="9782175"/>
                    <a:ext cx="828675" cy="2686050"/>
                  </a:xfrm>
                  <a:custGeom>
                    <a:avLst/>
                    <a:gdLst>
                      <a:gd name="T0" fmla="*/ 510 w 522"/>
                      <a:gd name="T1" fmla="*/ 1692 h 1692"/>
                      <a:gd name="T2" fmla="*/ 0 w 522"/>
                      <a:gd name="T3" fmla="*/ 3 h 1692"/>
                      <a:gd name="T4" fmla="*/ 12 w 522"/>
                      <a:gd name="T5" fmla="*/ 0 h 1692"/>
                      <a:gd name="T6" fmla="*/ 522 w 522"/>
                      <a:gd name="T7" fmla="*/ 1688 h 1692"/>
                      <a:gd name="T8" fmla="*/ 510 w 522"/>
                      <a:gd name="T9" fmla="*/ 1692 h 1692"/>
                    </a:gdLst>
                    <a:ahLst/>
                    <a:cxnLst>
                      <a:cxn ang="0">
                        <a:pos x="T0" y="T1"/>
                      </a:cxn>
                      <a:cxn ang="0">
                        <a:pos x="T2" y="T3"/>
                      </a:cxn>
                      <a:cxn ang="0">
                        <a:pos x="T4" y="T5"/>
                      </a:cxn>
                      <a:cxn ang="0">
                        <a:pos x="T6" y="T7"/>
                      </a:cxn>
                      <a:cxn ang="0">
                        <a:pos x="T8" y="T9"/>
                      </a:cxn>
                    </a:cxnLst>
                    <a:rect l="0" t="0" r="r" b="b"/>
                    <a:pathLst>
                      <a:path w="522" h="1692">
                        <a:moveTo>
                          <a:pt x="510" y="1692"/>
                        </a:moveTo>
                        <a:lnTo>
                          <a:pt x="0" y="3"/>
                        </a:lnTo>
                        <a:lnTo>
                          <a:pt x="12" y="0"/>
                        </a:lnTo>
                        <a:lnTo>
                          <a:pt x="522" y="1688"/>
                        </a:lnTo>
                        <a:lnTo>
                          <a:pt x="510" y="1692"/>
                        </a:lnTo>
                        <a:close/>
                      </a:path>
                    </a:pathLst>
                  </a:cu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0" name="Oval 464"/>
                  <p:cNvSpPr>
                    <a:spLocks noChangeArrowheads="1"/>
                  </p:cNvSpPr>
                  <p:nvPr/>
                </p:nvSpPr>
                <p:spPr bwMode="auto">
                  <a:xfrm>
                    <a:off x="9752013" y="11650663"/>
                    <a:ext cx="165100" cy="165100"/>
                  </a:xfrm>
                  <a:prstGeom prst="ellipse">
                    <a:avLst/>
                  </a:pr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1" name="Freeform 465"/>
                  <p:cNvSpPr/>
                  <p:nvPr/>
                </p:nvSpPr>
                <p:spPr bwMode="auto">
                  <a:xfrm>
                    <a:off x="10417176" y="11491913"/>
                    <a:ext cx="523875" cy="541338"/>
                  </a:xfrm>
                  <a:custGeom>
                    <a:avLst/>
                    <a:gdLst>
                      <a:gd name="T0" fmla="*/ 1209 w 1339"/>
                      <a:gd name="T1" fmla="*/ 317 h 1380"/>
                      <a:gd name="T2" fmla="*/ 1149 w 1339"/>
                      <a:gd name="T3" fmla="*/ 915 h 1380"/>
                      <a:gd name="T4" fmla="*/ 1339 w 1339"/>
                      <a:gd name="T5" fmla="*/ 1380 h 1380"/>
                      <a:gd name="T6" fmla="*/ 117 w 1339"/>
                      <a:gd name="T7" fmla="*/ 1380 h 1380"/>
                      <a:gd name="T8" fmla="*/ 214 w 1339"/>
                      <a:gd name="T9" fmla="*/ 0 h 1380"/>
                      <a:gd name="T10" fmla="*/ 1209 w 1339"/>
                      <a:gd name="T11" fmla="*/ 317 h 1380"/>
                    </a:gdLst>
                    <a:ahLst/>
                    <a:cxnLst>
                      <a:cxn ang="0">
                        <a:pos x="T0" y="T1"/>
                      </a:cxn>
                      <a:cxn ang="0">
                        <a:pos x="T2" y="T3"/>
                      </a:cxn>
                      <a:cxn ang="0">
                        <a:pos x="T4" y="T5"/>
                      </a:cxn>
                      <a:cxn ang="0">
                        <a:pos x="T6" y="T7"/>
                      </a:cxn>
                      <a:cxn ang="0">
                        <a:pos x="T8" y="T9"/>
                      </a:cxn>
                      <a:cxn ang="0">
                        <a:pos x="T10" y="T11"/>
                      </a:cxn>
                    </a:cxnLst>
                    <a:rect l="0" t="0" r="r" b="b"/>
                    <a:pathLst>
                      <a:path w="1339" h="1380">
                        <a:moveTo>
                          <a:pt x="1209" y="317"/>
                        </a:moveTo>
                        <a:lnTo>
                          <a:pt x="1149" y="915"/>
                        </a:lnTo>
                        <a:lnTo>
                          <a:pt x="1339" y="1380"/>
                        </a:lnTo>
                        <a:lnTo>
                          <a:pt x="117" y="1380"/>
                        </a:lnTo>
                        <a:cubicBezTo>
                          <a:pt x="117" y="1380"/>
                          <a:pt x="0" y="572"/>
                          <a:pt x="214" y="0"/>
                        </a:cubicBezTo>
                        <a:lnTo>
                          <a:pt x="1209" y="317"/>
                        </a:lnTo>
                        <a:close/>
                      </a:path>
                    </a:pathLst>
                  </a:custGeom>
                  <a:solidFill>
                    <a:srgbClr val="FFC89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2" name="Freeform 535"/>
                  <p:cNvSpPr/>
                  <p:nvPr/>
                </p:nvSpPr>
                <p:spPr bwMode="auto">
                  <a:xfrm>
                    <a:off x="10393363" y="11793538"/>
                    <a:ext cx="1162050" cy="706438"/>
                  </a:xfrm>
                  <a:custGeom>
                    <a:avLst/>
                    <a:gdLst>
                      <a:gd name="T0" fmla="*/ 8 w 2965"/>
                      <a:gd name="T1" fmla="*/ 1523 h 1802"/>
                      <a:gd name="T2" fmla="*/ 124 w 2965"/>
                      <a:gd name="T3" fmla="*/ 1654 h 1802"/>
                      <a:gd name="T4" fmla="*/ 1710 w 2965"/>
                      <a:gd name="T5" fmla="*/ 1743 h 1802"/>
                      <a:gd name="T6" fmla="*/ 2904 w 2965"/>
                      <a:gd name="T7" fmla="*/ 1636 h 1802"/>
                      <a:gd name="T8" fmla="*/ 2936 w 2965"/>
                      <a:gd name="T9" fmla="*/ 1513 h 1802"/>
                      <a:gd name="T10" fmla="*/ 2965 w 2965"/>
                      <a:gd name="T11" fmla="*/ 1371 h 1802"/>
                      <a:gd name="T12" fmla="*/ 2858 w 2965"/>
                      <a:gd name="T13" fmla="*/ 1173 h 1802"/>
                      <a:gd name="T14" fmla="*/ 2428 w 2965"/>
                      <a:gd name="T15" fmla="*/ 952 h 1802"/>
                      <a:gd name="T16" fmla="*/ 2280 w 2965"/>
                      <a:gd name="T17" fmla="*/ 872 h 1802"/>
                      <a:gd name="T18" fmla="*/ 1859 w 2965"/>
                      <a:gd name="T19" fmla="*/ 583 h 1802"/>
                      <a:gd name="T20" fmla="*/ 1453 w 2965"/>
                      <a:gd name="T21" fmla="*/ 295 h 1802"/>
                      <a:gd name="T22" fmla="*/ 1290 w 2965"/>
                      <a:gd name="T23" fmla="*/ 72 h 1802"/>
                      <a:gd name="T24" fmla="*/ 1161 w 2965"/>
                      <a:gd name="T25" fmla="*/ 10 h 1802"/>
                      <a:gd name="T26" fmla="*/ 744 w 2965"/>
                      <a:gd name="T27" fmla="*/ 189 h 1802"/>
                      <a:gd name="T28" fmla="*/ 705 w 2965"/>
                      <a:gd name="T29" fmla="*/ 273 h 1802"/>
                      <a:gd name="T30" fmla="*/ 699 w 2965"/>
                      <a:gd name="T31" fmla="*/ 482 h 1802"/>
                      <a:gd name="T32" fmla="*/ 521 w 2965"/>
                      <a:gd name="T33" fmla="*/ 549 h 1802"/>
                      <a:gd name="T34" fmla="*/ 155 w 2965"/>
                      <a:gd name="T35" fmla="*/ 252 h 1802"/>
                      <a:gd name="T36" fmla="*/ 115 w 2965"/>
                      <a:gd name="T37" fmla="*/ 488 h 1802"/>
                      <a:gd name="T38" fmla="*/ 45 w 2965"/>
                      <a:gd name="T39" fmla="*/ 749 h 1802"/>
                      <a:gd name="T40" fmla="*/ 98 w 2965"/>
                      <a:gd name="T41" fmla="*/ 1346 h 1802"/>
                      <a:gd name="T42" fmla="*/ 8 w 2965"/>
                      <a:gd name="T43" fmla="*/ 1523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65" h="1802">
                        <a:moveTo>
                          <a:pt x="8" y="1523"/>
                        </a:moveTo>
                        <a:cubicBezTo>
                          <a:pt x="0" y="1592"/>
                          <a:pt x="54" y="1653"/>
                          <a:pt x="124" y="1654"/>
                        </a:cubicBezTo>
                        <a:cubicBezTo>
                          <a:pt x="318" y="1659"/>
                          <a:pt x="787" y="1675"/>
                          <a:pt x="1710" y="1743"/>
                        </a:cubicBezTo>
                        <a:cubicBezTo>
                          <a:pt x="2516" y="1802"/>
                          <a:pt x="2803" y="1708"/>
                          <a:pt x="2904" y="1636"/>
                        </a:cubicBezTo>
                        <a:cubicBezTo>
                          <a:pt x="2943" y="1608"/>
                          <a:pt x="2956" y="1556"/>
                          <a:pt x="2936" y="1513"/>
                        </a:cubicBezTo>
                        <a:cubicBezTo>
                          <a:pt x="2936" y="1513"/>
                          <a:pt x="2965" y="1449"/>
                          <a:pt x="2965" y="1371"/>
                        </a:cubicBezTo>
                        <a:cubicBezTo>
                          <a:pt x="2965" y="1303"/>
                          <a:pt x="2942" y="1225"/>
                          <a:pt x="2858" y="1173"/>
                        </a:cubicBezTo>
                        <a:cubicBezTo>
                          <a:pt x="2779" y="1124"/>
                          <a:pt x="2612" y="1047"/>
                          <a:pt x="2428" y="952"/>
                        </a:cubicBezTo>
                        <a:cubicBezTo>
                          <a:pt x="2380" y="927"/>
                          <a:pt x="2330" y="900"/>
                          <a:pt x="2280" y="872"/>
                        </a:cubicBezTo>
                        <a:cubicBezTo>
                          <a:pt x="2126" y="786"/>
                          <a:pt x="1973" y="688"/>
                          <a:pt x="1859" y="583"/>
                        </a:cubicBezTo>
                        <a:cubicBezTo>
                          <a:pt x="1588" y="332"/>
                          <a:pt x="1592" y="291"/>
                          <a:pt x="1453" y="295"/>
                        </a:cubicBezTo>
                        <a:cubicBezTo>
                          <a:pt x="1453" y="295"/>
                          <a:pt x="1353" y="195"/>
                          <a:pt x="1290" y="72"/>
                        </a:cubicBezTo>
                        <a:cubicBezTo>
                          <a:pt x="1266" y="24"/>
                          <a:pt x="1213" y="0"/>
                          <a:pt x="1161" y="10"/>
                        </a:cubicBezTo>
                        <a:cubicBezTo>
                          <a:pt x="1047" y="33"/>
                          <a:pt x="859" y="84"/>
                          <a:pt x="744" y="189"/>
                        </a:cubicBezTo>
                        <a:cubicBezTo>
                          <a:pt x="720" y="210"/>
                          <a:pt x="707" y="241"/>
                          <a:pt x="705" y="273"/>
                        </a:cubicBezTo>
                        <a:lnTo>
                          <a:pt x="699" y="482"/>
                        </a:lnTo>
                        <a:lnTo>
                          <a:pt x="521" y="549"/>
                        </a:lnTo>
                        <a:cubicBezTo>
                          <a:pt x="521" y="549"/>
                          <a:pt x="251" y="212"/>
                          <a:pt x="155" y="252"/>
                        </a:cubicBezTo>
                        <a:cubicBezTo>
                          <a:pt x="58" y="291"/>
                          <a:pt x="115" y="488"/>
                          <a:pt x="115" y="488"/>
                        </a:cubicBezTo>
                        <a:cubicBezTo>
                          <a:pt x="115" y="488"/>
                          <a:pt x="71" y="595"/>
                          <a:pt x="45" y="749"/>
                        </a:cubicBezTo>
                        <a:cubicBezTo>
                          <a:pt x="16" y="917"/>
                          <a:pt x="7" y="1141"/>
                          <a:pt x="98" y="1346"/>
                        </a:cubicBezTo>
                        <a:cubicBezTo>
                          <a:pt x="98" y="1346"/>
                          <a:pt x="24" y="1390"/>
                          <a:pt x="8" y="1523"/>
                        </a:cubicBezTo>
                      </a:path>
                    </a:pathLst>
                  </a:custGeom>
                  <a:solidFill>
                    <a:srgbClr val="F9A21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3" name="Freeform 536"/>
                  <p:cNvSpPr/>
                  <p:nvPr/>
                </p:nvSpPr>
                <p:spPr bwMode="auto">
                  <a:xfrm>
                    <a:off x="10393363" y="12320588"/>
                    <a:ext cx="1158875" cy="179388"/>
                  </a:xfrm>
                  <a:custGeom>
                    <a:avLst/>
                    <a:gdLst>
                      <a:gd name="T0" fmla="*/ 8 w 2956"/>
                      <a:gd name="T1" fmla="*/ 177 h 456"/>
                      <a:gd name="T2" fmla="*/ 124 w 2956"/>
                      <a:gd name="T3" fmla="*/ 308 h 456"/>
                      <a:gd name="T4" fmla="*/ 1710 w 2956"/>
                      <a:gd name="T5" fmla="*/ 397 h 456"/>
                      <a:gd name="T6" fmla="*/ 2904 w 2956"/>
                      <a:gd name="T7" fmla="*/ 290 h 456"/>
                      <a:gd name="T8" fmla="*/ 2936 w 2956"/>
                      <a:gd name="T9" fmla="*/ 167 h 456"/>
                      <a:gd name="T10" fmla="*/ 1009 w 2956"/>
                      <a:gd name="T11" fmla="*/ 55 h 456"/>
                      <a:gd name="T12" fmla="*/ 98 w 2956"/>
                      <a:gd name="T13" fmla="*/ 0 h 456"/>
                      <a:gd name="T14" fmla="*/ 8 w 2956"/>
                      <a:gd name="T15" fmla="*/ 177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6" h="456">
                        <a:moveTo>
                          <a:pt x="8" y="177"/>
                        </a:moveTo>
                        <a:cubicBezTo>
                          <a:pt x="0" y="246"/>
                          <a:pt x="54" y="307"/>
                          <a:pt x="124" y="308"/>
                        </a:cubicBezTo>
                        <a:cubicBezTo>
                          <a:pt x="318" y="313"/>
                          <a:pt x="787" y="329"/>
                          <a:pt x="1710" y="397"/>
                        </a:cubicBezTo>
                        <a:cubicBezTo>
                          <a:pt x="2516" y="456"/>
                          <a:pt x="2803" y="362"/>
                          <a:pt x="2904" y="290"/>
                        </a:cubicBezTo>
                        <a:cubicBezTo>
                          <a:pt x="2943" y="262"/>
                          <a:pt x="2956" y="210"/>
                          <a:pt x="2936" y="167"/>
                        </a:cubicBezTo>
                        <a:cubicBezTo>
                          <a:pt x="2344" y="282"/>
                          <a:pt x="1632" y="34"/>
                          <a:pt x="1009" y="55"/>
                        </a:cubicBezTo>
                        <a:cubicBezTo>
                          <a:pt x="333" y="78"/>
                          <a:pt x="98" y="0"/>
                          <a:pt x="98" y="0"/>
                        </a:cubicBezTo>
                        <a:cubicBezTo>
                          <a:pt x="98" y="0"/>
                          <a:pt x="24" y="44"/>
                          <a:pt x="8" y="177"/>
                        </a:cubicBezTo>
                      </a:path>
                    </a:pathLst>
                  </a:custGeom>
                  <a:solidFill>
                    <a:srgbClr val="1F4168"/>
                  </a:solidFill>
                  <a:ln>
                    <a:noFill/>
                  </a:ln>
                </p:spPr>
                <p:txBody>
                  <a:bodyPr vert="horz" wrap="square" lIns="45720" tIns="22860" rIns="45720" bIns="22860" numCol="1" anchor="t" anchorCtr="0" compatLnSpc="1"/>
                  <a:lstStyle/>
                  <a:p>
                    <a:endParaRPr lang="en-IN" sz="900"/>
                  </a:p>
                </p:txBody>
              </p:sp>
              <p:sp>
                <p:nvSpPr>
                  <p:cNvPr id="244" name="Freeform 537"/>
                  <p:cNvSpPr/>
                  <p:nvPr/>
                </p:nvSpPr>
                <p:spPr bwMode="auto">
                  <a:xfrm>
                    <a:off x="10428288" y="11972925"/>
                    <a:ext cx="301625" cy="381000"/>
                  </a:xfrm>
                  <a:custGeom>
                    <a:avLst/>
                    <a:gdLst>
                      <a:gd name="T0" fmla="*/ 744 w 772"/>
                      <a:gd name="T1" fmla="*/ 971 h 971"/>
                      <a:gd name="T2" fmla="*/ 720 w 772"/>
                      <a:gd name="T3" fmla="*/ 952 h 971"/>
                      <a:gd name="T4" fmla="*/ 409 w 772"/>
                      <a:gd name="T5" fmla="*/ 348 h 971"/>
                      <a:gd name="T6" fmla="*/ 20 w 772"/>
                      <a:gd name="T7" fmla="*/ 52 h 971"/>
                      <a:gd name="T8" fmla="*/ 5 w 772"/>
                      <a:gd name="T9" fmla="*/ 20 h 971"/>
                      <a:gd name="T10" fmla="*/ 37 w 772"/>
                      <a:gd name="T11" fmla="*/ 5 h 971"/>
                      <a:gd name="T12" fmla="*/ 447 w 772"/>
                      <a:gd name="T13" fmla="*/ 315 h 971"/>
                      <a:gd name="T14" fmla="*/ 769 w 772"/>
                      <a:gd name="T15" fmla="*/ 939 h 971"/>
                      <a:gd name="T16" fmla="*/ 751 w 772"/>
                      <a:gd name="T17" fmla="*/ 970 h 971"/>
                      <a:gd name="T18" fmla="*/ 744 w 772"/>
                      <a:gd name="T19" fmla="*/ 971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2" h="971">
                        <a:moveTo>
                          <a:pt x="744" y="971"/>
                        </a:moveTo>
                        <a:cubicBezTo>
                          <a:pt x="733" y="971"/>
                          <a:pt x="723" y="964"/>
                          <a:pt x="720" y="952"/>
                        </a:cubicBezTo>
                        <a:cubicBezTo>
                          <a:pt x="657" y="716"/>
                          <a:pt x="552" y="513"/>
                          <a:pt x="409" y="348"/>
                        </a:cubicBezTo>
                        <a:cubicBezTo>
                          <a:pt x="217" y="126"/>
                          <a:pt x="21" y="53"/>
                          <a:pt x="20" y="52"/>
                        </a:cubicBezTo>
                        <a:cubicBezTo>
                          <a:pt x="6" y="48"/>
                          <a:pt x="0" y="33"/>
                          <a:pt x="5" y="20"/>
                        </a:cubicBezTo>
                        <a:cubicBezTo>
                          <a:pt x="9" y="7"/>
                          <a:pt x="24" y="0"/>
                          <a:pt x="37" y="5"/>
                        </a:cubicBezTo>
                        <a:cubicBezTo>
                          <a:pt x="45" y="8"/>
                          <a:pt x="246" y="84"/>
                          <a:pt x="447" y="315"/>
                        </a:cubicBezTo>
                        <a:cubicBezTo>
                          <a:pt x="595" y="486"/>
                          <a:pt x="704" y="696"/>
                          <a:pt x="769" y="939"/>
                        </a:cubicBezTo>
                        <a:cubicBezTo>
                          <a:pt x="772" y="953"/>
                          <a:pt x="764" y="967"/>
                          <a:pt x="751" y="970"/>
                        </a:cubicBezTo>
                        <a:cubicBezTo>
                          <a:pt x="749" y="971"/>
                          <a:pt x="746" y="971"/>
                          <a:pt x="744" y="971"/>
                        </a:cubicBezTo>
                      </a:path>
                    </a:pathLst>
                  </a:custGeom>
                  <a:solidFill>
                    <a:srgbClr val="1F4168"/>
                  </a:solidFill>
                  <a:ln>
                    <a:noFill/>
                  </a:ln>
                </p:spPr>
                <p:txBody>
                  <a:bodyPr vert="horz" wrap="square" lIns="45720" tIns="22860" rIns="45720" bIns="22860" numCol="1" anchor="t" anchorCtr="0" compatLnSpc="1"/>
                  <a:lstStyle/>
                  <a:p>
                    <a:endParaRPr lang="en-IN" sz="900"/>
                  </a:p>
                </p:txBody>
              </p:sp>
              <p:sp>
                <p:nvSpPr>
                  <p:cNvPr id="245" name="Freeform 538"/>
                  <p:cNvSpPr/>
                  <p:nvPr/>
                </p:nvSpPr>
                <p:spPr bwMode="auto">
                  <a:xfrm>
                    <a:off x="10417176" y="11876088"/>
                    <a:ext cx="933450" cy="344488"/>
                  </a:xfrm>
                  <a:custGeom>
                    <a:avLst/>
                    <a:gdLst>
                      <a:gd name="T0" fmla="*/ 57 w 2383"/>
                      <a:gd name="T1" fmla="*/ 276 h 878"/>
                      <a:gd name="T2" fmla="*/ 457 w 2383"/>
                      <a:gd name="T3" fmla="*/ 579 h 878"/>
                      <a:gd name="T4" fmla="*/ 457 w 2383"/>
                      <a:gd name="T5" fmla="*/ 579 h 878"/>
                      <a:gd name="T6" fmla="*/ 767 w 2383"/>
                      <a:gd name="T7" fmla="*/ 405 h 878"/>
                      <a:gd name="T8" fmla="*/ 1339 w 2383"/>
                      <a:gd name="T9" fmla="*/ 422 h 878"/>
                      <a:gd name="T10" fmla="*/ 1737 w 2383"/>
                      <a:gd name="T11" fmla="*/ 653 h 878"/>
                      <a:gd name="T12" fmla="*/ 2370 w 2383"/>
                      <a:gd name="T13" fmla="*/ 740 h 878"/>
                      <a:gd name="T14" fmla="*/ 2351 w 2383"/>
                      <a:gd name="T15" fmla="*/ 676 h 878"/>
                      <a:gd name="T16" fmla="*/ 2298 w 2383"/>
                      <a:gd name="T17" fmla="*/ 649 h 878"/>
                      <a:gd name="T18" fmla="*/ 2257 w 2383"/>
                      <a:gd name="T19" fmla="*/ 648 h 878"/>
                      <a:gd name="T20" fmla="*/ 2222 w 2383"/>
                      <a:gd name="T21" fmla="*/ 660 h 878"/>
                      <a:gd name="T22" fmla="*/ 1777 w 2383"/>
                      <a:gd name="T23" fmla="*/ 490 h 878"/>
                      <a:gd name="T24" fmla="*/ 1434 w 2383"/>
                      <a:gd name="T25" fmla="*/ 229 h 878"/>
                      <a:gd name="T26" fmla="*/ 773 w 2383"/>
                      <a:gd name="T27" fmla="*/ 194 h 878"/>
                      <a:gd name="T28" fmla="*/ 641 w 2383"/>
                      <a:gd name="T29" fmla="*/ 270 h 878"/>
                      <a:gd name="T30" fmla="*/ 463 w 2383"/>
                      <a:gd name="T31" fmla="*/ 337 h 878"/>
                      <a:gd name="T32" fmla="*/ 97 w 2383"/>
                      <a:gd name="T33" fmla="*/ 40 h 878"/>
                      <a:gd name="T34" fmla="*/ 57 w 2383"/>
                      <a:gd name="T35" fmla="*/ 276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3" h="878">
                        <a:moveTo>
                          <a:pt x="57" y="276"/>
                        </a:moveTo>
                        <a:cubicBezTo>
                          <a:pt x="57" y="276"/>
                          <a:pt x="258" y="349"/>
                          <a:pt x="457" y="579"/>
                        </a:cubicBezTo>
                        <a:lnTo>
                          <a:pt x="457" y="579"/>
                        </a:lnTo>
                        <a:cubicBezTo>
                          <a:pt x="457" y="579"/>
                          <a:pt x="578" y="488"/>
                          <a:pt x="767" y="405"/>
                        </a:cubicBezTo>
                        <a:cubicBezTo>
                          <a:pt x="951" y="325"/>
                          <a:pt x="1161" y="330"/>
                          <a:pt x="1339" y="422"/>
                        </a:cubicBezTo>
                        <a:cubicBezTo>
                          <a:pt x="1447" y="477"/>
                          <a:pt x="1583" y="553"/>
                          <a:pt x="1737" y="653"/>
                        </a:cubicBezTo>
                        <a:cubicBezTo>
                          <a:pt x="2084" y="878"/>
                          <a:pt x="2294" y="875"/>
                          <a:pt x="2370" y="740"/>
                        </a:cubicBezTo>
                        <a:cubicBezTo>
                          <a:pt x="2383" y="717"/>
                          <a:pt x="2375" y="688"/>
                          <a:pt x="2351" y="676"/>
                        </a:cubicBezTo>
                        <a:lnTo>
                          <a:pt x="2298" y="649"/>
                        </a:lnTo>
                        <a:cubicBezTo>
                          <a:pt x="2285" y="643"/>
                          <a:pt x="2270" y="643"/>
                          <a:pt x="2257" y="648"/>
                        </a:cubicBezTo>
                        <a:cubicBezTo>
                          <a:pt x="2248" y="652"/>
                          <a:pt x="2237" y="657"/>
                          <a:pt x="2222" y="660"/>
                        </a:cubicBezTo>
                        <a:cubicBezTo>
                          <a:pt x="2147" y="679"/>
                          <a:pt x="1995" y="678"/>
                          <a:pt x="1777" y="490"/>
                        </a:cubicBezTo>
                        <a:cubicBezTo>
                          <a:pt x="1642" y="374"/>
                          <a:pt x="1528" y="290"/>
                          <a:pt x="1434" y="229"/>
                        </a:cubicBezTo>
                        <a:cubicBezTo>
                          <a:pt x="1235" y="101"/>
                          <a:pt x="983" y="87"/>
                          <a:pt x="773" y="194"/>
                        </a:cubicBezTo>
                        <a:cubicBezTo>
                          <a:pt x="731" y="215"/>
                          <a:pt x="686" y="240"/>
                          <a:pt x="641" y="270"/>
                        </a:cubicBezTo>
                        <a:lnTo>
                          <a:pt x="463" y="337"/>
                        </a:lnTo>
                        <a:cubicBezTo>
                          <a:pt x="463" y="337"/>
                          <a:pt x="193" y="0"/>
                          <a:pt x="97" y="40"/>
                        </a:cubicBezTo>
                        <a:cubicBezTo>
                          <a:pt x="0" y="79"/>
                          <a:pt x="57" y="276"/>
                          <a:pt x="57" y="276"/>
                        </a:cubicBezTo>
                        <a:close/>
                      </a:path>
                    </a:pathLst>
                  </a:custGeom>
                  <a:solidFill>
                    <a:srgbClr val="1F4168"/>
                  </a:solidFill>
                  <a:ln>
                    <a:noFill/>
                  </a:ln>
                </p:spPr>
                <p:txBody>
                  <a:bodyPr vert="horz" wrap="square" lIns="45720" tIns="22860" rIns="45720" bIns="22860" numCol="1" anchor="t" anchorCtr="0" compatLnSpc="1"/>
                  <a:lstStyle/>
                  <a:p>
                    <a:endParaRPr lang="en-IN" sz="900"/>
                  </a:p>
                </p:txBody>
              </p:sp>
              <p:sp>
                <p:nvSpPr>
                  <p:cNvPr id="246" name="Freeform 539"/>
                  <p:cNvSpPr/>
                  <p:nvPr/>
                </p:nvSpPr>
                <p:spPr bwMode="auto">
                  <a:xfrm>
                    <a:off x="10841038" y="12152313"/>
                    <a:ext cx="704850" cy="201613"/>
                  </a:xfrm>
                  <a:custGeom>
                    <a:avLst/>
                    <a:gdLst>
                      <a:gd name="T0" fmla="*/ 29 w 1799"/>
                      <a:gd name="T1" fmla="*/ 516 h 516"/>
                      <a:gd name="T2" fmla="*/ 16 w 1799"/>
                      <a:gd name="T3" fmla="*/ 512 h 516"/>
                      <a:gd name="T4" fmla="*/ 8 w 1799"/>
                      <a:gd name="T5" fmla="*/ 478 h 516"/>
                      <a:gd name="T6" fmla="*/ 983 w 1799"/>
                      <a:gd name="T7" fmla="*/ 179 h 516"/>
                      <a:gd name="T8" fmla="*/ 1757 w 1799"/>
                      <a:gd name="T9" fmla="*/ 278 h 516"/>
                      <a:gd name="T10" fmla="*/ 1791 w 1799"/>
                      <a:gd name="T11" fmla="*/ 287 h 516"/>
                      <a:gd name="T12" fmla="*/ 1783 w 1799"/>
                      <a:gd name="T13" fmla="*/ 322 h 516"/>
                      <a:gd name="T14" fmla="*/ 970 w 1799"/>
                      <a:gd name="T15" fmla="*/ 228 h 516"/>
                      <a:gd name="T16" fmla="*/ 51 w 1799"/>
                      <a:gd name="T17" fmla="*/ 504 h 516"/>
                      <a:gd name="T18" fmla="*/ 29 w 1799"/>
                      <a:gd name="T19"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9" h="516">
                        <a:moveTo>
                          <a:pt x="29" y="516"/>
                        </a:moveTo>
                        <a:cubicBezTo>
                          <a:pt x="25" y="516"/>
                          <a:pt x="20" y="515"/>
                          <a:pt x="16" y="512"/>
                        </a:cubicBezTo>
                        <a:cubicBezTo>
                          <a:pt x="4" y="505"/>
                          <a:pt x="0" y="489"/>
                          <a:pt x="8" y="478"/>
                        </a:cubicBezTo>
                        <a:cubicBezTo>
                          <a:pt x="11" y="473"/>
                          <a:pt x="310" y="0"/>
                          <a:pt x="983" y="179"/>
                        </a:cubicBezTo>
                        <a:cubicBezTo>
                          <a:pt x="1614" y="348"/>
                          <a:pt x="1756" y="279"/>
                          <a:pt x="1757" y="278"/>
                        </a:cubicBezTo>
                        <a:cubicBezTo>
                          <a:pt x="1769" y="271"/>
                          <a:pt x="1784" y="275"/>
                          <a:pt x="1791" y="287"/>
                        </a:cubicBezTo>
                        <a:cubicBezTo>
                          <a:pt x="1799" y="298"/>
                          <a:pt x="1795" y="314"/>
                          <a:pt x="1783" y="322"/>
                        </a:cubicBezTo>
                        <a:cubicBezTo>
                          <a:pt x="1768" y="330"/>
                          <a:pt x="1624" y="403"/>
                          <a:pt x="970" y="228"/>
                        </a:cubicBezTo>
                        <a:cubicBezTo>
                          <a:pt x="335" y="58"/>
                          <a:pt x="62" y="486"/>
                          <a:pt x="51" y="504"/>
                        </a:cubicBezTo>
                        <a:cubicBezTo>
                          <a:pt x="46" y="512"/>
                          <a:pt x="38" y="516"/>
                          <a:pt x="29" y="516"/>
                        </a:cubicBezTo>
                      </a:path>
                    </a:pathLst>
                  </a:custGeom>
                  <a:solidFill>
                    <a:srgbClr val="1F4168"/>
                  </a:solidFill>
                  <a:ln>
                    <a:noFill/>
                  </a:ln>
                </p:spPr>
                <p:txBody>
                  <a:bodyPr vert="horz" wrap="square" lIns="45720" tIns="22860" rIns="45720" bIns="22860" numCol="1" anchor="t" anchorCtr="0" compatLnSpc="1"/>
                  <a:lstStyle/>
                  <a:p>
                    <a:endParaRPr lang="en-IN" sz="900"/>
                  </a:p>
                </p:txBody>
              </p:sp>
              <p:sp>
                <p:nvSpPr>
                  <p:cNvPr id="247" name="Freeform 540"/>
                  <p:cNvSpPr/>
                  <p:nvPr/>
                </p:nvSpPr>
                <p:spPr bwMode="auto">
                  <a:xfrm>
                    <a:off x="11182351" y="12060238"/>
                    <a:ext cx="53975" cy="58738"/>
                  </a:xfrm>
                  <a:custGeom>
                    <a:avLst/>
                    <a:gdLst>
                      <a:gd name="T0" fmla="*/ 48 w 137"/>
                      <a:gd name="T1" fmla="*/ 150 h 150"/>
                      <a:gd name="T2" fmla="*/ 10 w 137"/>
                      <a:gd name="T3" fmla="*/ 126 h 150"/>
                      <a:gd name="T4" fmla="*/ 30 w 137"/>
                      <a:gd name="T5" fmla="*/ 70 h 150"/>
                      <a:gd name="T6" fmla="*/ 51 w 137"/>
                      <a:gd name="T7" fmla="*/ 40 h 150"/>
                      <a:gd name="T8" fmla="*/ 97 w 137"/>
                      <a:gd name="T9" fmla="*/ 3 h 150"/>
                      <a:gd name="T10" fmla="*/ 134 w 137"/>
                      <a:gd name="T11" fmla="*/ 50 h 150"/>
                      <a:gd name="T12" fmla="*/ 66 w 137"/>
                      <a:gd name="T13" fmla="*/ 146 h 150"/>
                      <a:gd name="T14" fmla="*/ 48 w 137"/>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0">
                        <a:moveTo>
                          <a:pt x="48" y="150"/>
                        </a:moveTo>
                        <a:cubicBezTo>
                          <a:pt x="32" y="150"/>
                          <a:pt x="17" y="141"/>
                          <a:pt x="10" y="126"/>
                        </a:cubicBezTo>
                        <a:cubicBezTo>
                          <a:pt x="0" y="105"/>
                          <a:pt x="9" y="80"/>
                          <a:pt x="30" y="70"/>
                        </a:cubicBezTo>
                        <a:cubicBezTo>
                          <a:pt x="47" y="62"/>
                          <a:pt x="51" y="40"/>
                          <a:pt x="51" y="40"/>
                        </a:cubicBezTo>
                        <a:cubicBezTo>
                          <a:pt x="53" y="17"/>
                          <a:pt x="74" y="0"/>
                          <a:pt x="97" y="3"/>
                        </a:cubicBezTo>
                        <a:cubicBezTo>
                          <a:pt x="120" y="6"/>
                          <a:pt x="137" y="26"/>
                          <a:pt x="134" y="50"/>
                        </a:cubicBezTo>
                        <a:cubicBezTo>
                          <a:pt x="134" y="57"/>
                          <a:pt x="125" y="119"/>
                          <a:pt x="66" y="146"/>
                        </a:cubicBezTo>
                        <a:cubicBezTo>
                          <a:pt x="60" y="149"/>
                          <a:pt x="54" y="150"/>
                          <a:pt x="48" y="15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8" name="Freeform 541"/>
                  <p:cNvSpPr/>
                  <p:nvPr/>
                </p:nvSpPr>
                <p:spPr bwMode="auto">
                  <a:xfrm>
                    <a:off x="11142663" y="12031663"/>
                    <a:ext cx="53975" cy="58738"/>
                  </a:xfrm>
                  <a:custGeom>
                    <a:avLst/>
                    <a:gdLst>
                      <a:gd name="T0" fmla="*/ 48 w 136"/>
                      <a:gd name="T1" fmla="*/ 150 h 150"/>
                      <a:gd name="T2" fmla="*/ 9 w 136"/>
                      <a:gd name="T3" fmla="*/ 126 h 150"/>
                      <a:gd name="T4" fmla="*/ 30 w 136"/>
                      <a:gd name="T5" fmla="*/ 70 h 150"/>
                      <a:gd name="T6" fmla="*/ 50 w 136"/>
                      <a:gd name="T7" fmla="*/ 39 h 150"/>
                      <a:gd name="T8" fmla="*/ 97 w 136"/>
                      <a:gd name="T9" fmla="*/ 3 h 150"/>
                      <a:gd name="T10" fmla="*/ 134 w 136"/>
                      <a:gd name="T11" fmla="*/ 49 h 150"/>
                      <a:gd name="T12" fmla="*/ 65 w 136"/>
                      <a:gd name="T13" fmla="*/ 146 h 150"/>
                      <a:gd name="T14" fmla="*/ 48 w 136"/>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50">
                        <a:moveTo>
                          <a:pt x="48" y="150"/>
                        </a:moveTo>
                        <a:cubicBezTo>
                          <a:pt x="32" y="150"/>
                          <a:pt x="17" y="141"/>
                          <a:pt x="9" y="126"/>
                        </a:cubicBezTo>
                        <a:cubicBezTo>
                          <a:pt x="0" y="105"/>
                          <a:pt x="9" y="80"/>
                          <a:pt x="30" y="70"/>
                        </a:cubicBezTo>
                        <a:cubicBezTo>
                          <a:pt x="47" y="62"/>
                          <a:pt x="50" y="39"/>
                          <a:pt x="50" y="39"/>
                        </a:cubicBezTo>
                        <a:cubicBezTo>
                          <a:pt x="53" y="16"/>
                          <a:pt x="74" y="0"/>
                          <a:pt x="97" y="3"/>
                        </a:cubicBezTo>
                        <a:cubicBezTo>
                          <a:pt x="120" y="6"/>
                          <a:pt x="136" y="26"/>
                          <a:pt x="134" y="49"/>
                        </a:cubicBezTo>
                        <a:cubicBezTo>
                          <a:pt x="133" y="56"/>
                          <a:pt x="124" y="118"/>
                          <a:pt x="65" y="146"/>
                        </a:cubicBezTo>
                        <a:cubicBezTo>
                          <a:pt x="60" y="149"/>
                          <a:pt x="54" y="150"/>
                          <a:pt x="48" y="15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49" name="Freeform 542"/>
                  <p:cNvSpPr/>
                  <p:nvPr/>
                </p:nvSpPr>
                <p:spPr bwMode="auto">
                  <a:xfrm>
                    <a:off x="11104563" y="12003088"/>
                    <a:ext cx="52388" cy="58738"/>
                  </a:xfrm>
                  <a:custGeom>
                    <a:avLst/>
                    <a:gdLst>
                      <a:gd name="T0" fmla="*/ 48 w 137"/>
                      <a:gd name="T1" fmla="*/ 150 h 150"/>
                      <a:gd name="T2" fmla="*/ 10 w 137"/>
                      <a:gd name="T3" fmla="*/ 125 h 150"/>
                      <a:gd name="T4" fmla="*/ 30 w 137"/>
                      <a:gd name="T5" fmla="*/ 69 h 150"/>
                      <a:gd name="T6" fmla="*/ 50 w 137"/>
                      <a:gd name="T7" fmla="*/ 39 h 150"/>
                      <a:gd name="T8" fmla="*/ 97 w 137"/>
                      <a:gd name="T9" fmla="*/ 2 h 150"/>
                      <a:gd name="T10" fmla="*/ 134 w 137"/>
                      <a:gd name="T11" fmla="*/ 49 h 150"/>
                      <a:gd name="T12" fmla="*/ 66 w 137"/>
                      <a:gd name="T13" fmla="*/ 146 h 150"/>
                      <a:gd name="T14" fmla="*/ 48 w 137"/>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50">
                        <a:moveTo>
                          <a:pt x="48" y="150"/>
                        </a:moveTo>
                        <a:cubicBezTo>
                          <a:pt x="32" y="150"/>
                          <a:pt x="17" y="141"/>
                          <a:pt x="10" y="125"/>
                        </a:cubicBezTo>
                        <a:cubicBezTo>
                          <a:pt x="0" y="104"/>
                          <a:pt x="9" y="79"/>
                          <a:pt x="30" y="69"/>
                        </a:cubicBezTo>
                        <a:cubicBezTo>
                          <a:pt x="47" y="61"/>
                          <a:pt x="50" y="40"/>
                          <a:pt x="50" y="39"/>
                        </a:cubicBezTo>
                        <a:cubicBezTo>
                          <a:pt x="53" y="16"/>
                          <a:pt x="74" y="0"/>
                          <a:pt x="97" y="2"/>
                        </a:cubicBezTo>
                        <a:cubicBezTo>
                          <a:pt x="120" y="5"/>
                          <a:pt x="137" y="26"/>
                          <a:pt x="134" y="49"/>
                        </a:cubicBezTo>
                        <a:cubicBezTo>
                          <a:pt x="133" y="56"/>
                          <a:pt x="125" y="118"/>
                          <a:pt x="66" y="146"/>
                        </a:cubicBezTo>
                        <a:cubicBezTo>
                          <a:pt x="60" y="148"/>
                          <a:pt x="54" y="150"/>
                          <a:pt x="48" y="15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0" name="Freeform 543"/>
                  <p:cNvSpPr/>
                  <p:nvPr/>
                </p:nvSpPr>
                <p:spPr bwMode="auto">
                  <a:xfrm>
                    <a:off x="11064876" y="11972925"/>
                    <a:ext cx="53975" cy="58738"/>
                  </a:xfrm>
                  <a:custGeom>
                    <a:avLst/>
                    <a:gdLst>
                      <a:gd name="T0" fmla="*/ 48 w 137"/>
                      <a:gd name="T1" fmla="*/ 149 h 149"/>
                      <a:gd name="T2" fmla="*/ 10 w 137"/>
                      <a:gd name="T3" fmla="*/ 125 h 149"/>
                      <a:gd name="T4" fmla="*/ 30 w 137"/>
                      <a:gd name="T5" fmla="*/ 69 h 149"/>
                      <a:gd name="T6" fmla="*/ 51 w 137"/>
                      <a:gd name="T7" fmla="*/ 38 h 149"/>
                      <a:gd name="T8" fmla="*/ 98 w 137"/>
                      <a:gd name="T9" fmla="*/ 2 h 149"/>
                      <a:gd name="T10" fmla="*/ 135 w 137"/>
                      <a:gd name="T11" fmla="*/ 49 h 149"/>
                      <a:gd name="T12" fmla="*/ 66 w 137"/>
                      <a:gd name="T13" fmla="*/ 145 h 149"/>
                      <a:gd name="T14" fmla="*/ 48 w 137"/>
                      <a:gd name="T15" fmla="*/ 149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49">
                        <a:moveTo>
                          <a:pt x="48" y="149"/>
                        </a:moveTo>
                        <a:cubicBezTo>
                          <a:pt x="33" y="149"/>
                          <a:pt x="17" y="140"/>
                          <a:pt x="10" y="125"/>
                        </a:cubicBezTo>
                        <a:cubicBezTo>
                          <a:pt x="0" y="104"/>
                          <a:pt x="9" y="79"/>
                          <a:pt x="30" y="69"/>
                        </a:cubicBezTo>
                        <a:cubicBezTo>
                          <a:pt x="47" y="61"/>
                          <a:pt x="51" y="39"/>
                          <a:pt x="51" y="38"/>
                        </a:cubicBezTo>
                        <a:cubicBezTo>
                          <a:pt x="54" y="16"/>
                          <a:pt x="75" y="0"/>
                          <a:pt x="98" y="2"/>
                        </a:cubicBezTo>
                        <a:cubicBezTo>
                          <a:pt x="121" y="5"/>
                          <a:pt x="137" y="26"/>
                          <a:pt x="135" y="49"/>
                        </a:cubicBezTo>
                        <a:cubicBezTo>
                          <a:pt x="134" y="56"/>
                          <a:pt x="125" y="118"/>
                          <a:pt x="66" y="145"/>
                        </a:cubicBezTo>
                        <a:cubicBezTo>
                          <a:pt x="60" y="148"/>
                          <a:pt x="54" y="149"/>
                          <a:pt x="48" y="149"/>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1" name="Freeform 544"/>
                  <p:cNvSpPr/>
                  <p:nvPr/>
                </p:nvSpPr>
                <p:spPr bwMode="auto">
                  <a:xfrm>
                    <a:off x="10918826" y="11909425"/>
                    <a:ext cx="44450" cy="23813"/>
                  </a:xfrm>
                  <a:custGeom>
                    <a:avLst/>
                    <a:gdLst>
                      <a:gd name="T0" fmla="*/ 113 w 113"/>
                      <a:gd name="T1" fmla="*/ 0 h 60"/>
                      <a:gd name="T2" fmla="*/ 96 w 113"/>
                      <a:gd name="T3" fmla="*/ 31 h 60"/>
                      <a:gd name="T4" fmla="*/ 67 w 113"/>
                      <a:gd name="T5" fmla="*/ 50 h 60"/>
                      <a:gd name="T6" fmla="*/ 34 w 113"/>
                      <a:gd name="T7" fmla="*/ 58 h 60"/>
                      <a:gd name="T8" fmla="*/ 0 w 113"/>
                      <a:gd name="T9" fmla="*/ 57 h 60"/>
                      <a:gd name="T10" fmla="*/ 31 w 113"/>
                      <a:gd name="T11" fmla="*/ 46 h 60"/>
                      <a:gd name="T12" fmla="*/ 61 w 113"/>
                      <a:gd name="T13" fmla="*/ 34 h 60"/>
                      <a:gd name="T14" fmla="*/ 88 w 113"/>
                      <a:gd name="T15" fmla="*/ 20 h 60"/>
                      <a:gd name="T16" fmla="*/ 113 w 113"/>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0">
                        <a:moveTo>
                          <a:pt x="113" y="0"/>
                        </a:moveTo>
                        <a:cubicBezTo>
                          <a:pt x="111" y="12"/>
                          <a:pt x="104" y="22"/>
                          <a:pt x="96" y="31"/>
                        </a:cubicBezTo>
                        <a:cubicBezTo>
                          <a:pt x="88" y="39"/>
                          <a:pt x="78" y="45"/>
                          <a:pt x="67" y="50"/>
                        </a:cubicBezTo>
                        <a:cubicBezTo>
                          <a:pt x="57" y="54"/>
                          <a:pt x="45" y="57"/>
                          <a:pt x="34" y="58"/>
                        </a:cubicBezTo>
                        <a:cubicBezTo>
                          <a:pt x="23" y="60"/>
                          <a:pt x="11" y="59"/>
                          <a:pt x="0" y="57"/>
                        </a:cubicBezTo>
                        <a:cubicBezTo>
                          <a:pt x="11" y="52"/>
                          <a:pt x="21" y="49"/>
                          <a:pt x="31" y="46"/>
                        </a:cubicBezTo>
                        <a:cubicBezTo>
                          <a:pt x="41" y="42"/>
                          <a:pt x="51" y="39"/>
                          <a:pt x="61" y="34"/>
                        </a:cubicBezTo>
                        <a:cubicBezTo>
                          <a:pt x="70" y="30"/>
                          <a:pt x="79" y="26"/>
                          <a:pt x="88" y="20"/>
                        </a:cubicBezTo>
                        <a:cubicBezTo>
                          <a:pt x="97" y="15"/>
                          <a:pt x="105" y="9"/>
                          <a:pt x="113" y="0"/>
                        </a:cubicBezTo>
                      </a:path>
                    </a:pathLst>
                  </a:custGeom>
                  <a:solidFill>
                    <a:srgbClr val="F0F2F5"/>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2" name="Freeform 593"/>
                  <p:cNvSpPr/>
                  <p:nvPr/>
                </p:nvSpPr>
                <p:spPr bwMode="auto">
                  <a:xfrm>
                    <a:off x="10574338" y="9652000"/>
                    <a:ext cx="261938" cy="163513"/>
                  </a:xfrm>
                  <a:custGeom>
                    <a:avLst/>
                    <a:gdLst>
                      <a:gd name="T0" fmla="*/ 0 w 668"/>
                      <a:gd name="T1" fmla="*/ 418 h 418"/>
                      <a:gd name="T2" fmla="*/ 60 w 668"/>
                      <a:gd name="T3" fmla="*/ 337 h 418"/>
                      <a:gd name="T4" fmla="*/ 129 w 668"/>
                      <a:gd name="T5" fmla="*/ 263 h 418"/>
                      <a:gd name="T6" fmla="*/ 290 w 668"/>
                      <a:gd name="T7" fmla="*/ 139 h 418"/>
                      <a:gd name="T8" fmla="*/ 472 w 668"/>
                      <a:gd name="T9" fmla="*/ 50 h 418"/>
                      <a:gd name="T10" fmla="*/ 568 w 668"/>
                      <a:gd name="T11" fmla="*/ 20 h 418"/>
                      <a:gd name="T12" fmla="*/ 618 w 668"/>
                      <a:gd name="T13" fmla="*/ 9 h 418"/>
                      <a:gd name="T14" fmla="*/ 668 w 668"/>
                      <a:gd name="T15" fmla="*/ 0 h 418"/>
                      <a:gd name="T16" fmla="*/ 476 w 668"/>
                      <a:gd name="T17" fmla="*/ 62 h 418"/>
                      <a:gd name="T18" fmla="*/ 453 w 668"/>
                      <a:gd name="T19" fmla="*/ 71 h 418"/>
                      <a:gd name="T20" fmla="*/ 430 w 668"/>
                      <a:gd name="T21" fmla="*/ 82 h 418"/>
                      <a:gd name="T22" fmla="*/ 385 w 668"/>
                      <a:gd name="T23" fmla="*/ 103 h 418"/>
                      <a:gd name="T24" fmla="*/ 341 w 668"/>
                      <a:gd name="T25" fmla="*/ 127 h 418"/>
                      <a:gd name="T26" fmla="*/ 320 w 668"/>
                      <a:gd name="T27" fmla="*/ 140 h 418"/>
                      <a:gd name="T28" fmla="*/ 298 w 668"/>
                      <a:gd name="T29" fmla="*/ 153 h 418"/>
                      <a:gd name="T30" fmla="*/ 138 w 668"/>
                      <a:gd name="T31" fmla="*/ 273 h 418"/>
                      <a:gd name="T32" fmla="*/ 0 w 668"/>
                      <a:gd name="T33"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8" h="418">
                        <a:moveTo>
                          <a:pt x="0" y="418"/>
                        </a:moveTo>
                        <a:cubicBezTo>
                          <a:pt x="17" y="390"/>
                          <a:pt x="38" y="363"/>
                          <a:pt x="60" y="337"/>
                        </a:cubicBezTo>
                        <a:cubicBezTo>
                          <a:pt x="82" y="311"/>
                          <a:pt x="105" y="287"/>
                          <a:pt x="129" y="263"/>
                        </a:cubicBezTo>
                        <a:cubicBezTo>
                          <a:pt x="178" y="217"/>
                          <a:pt x="232" y="175"/>
                          <a:pt x="290" y="139"/>
                        </a:cubicBezTo>
                        <a:cubicBezTo>
                          <a:pt x="347" y="104"/>
                          <a:pt x="408" y="72"/>
                          <a:pt x="472" y="50"/>
                        </a:cubicBezTo>
                        <a:cubicBezTo>
                          <a:pt x="503" y="37"/>
                          <a:pt x="536" y="29"/>
                          <a:pt x="568" y="20"/>
                        </a:cubicBezTo>
                        <a:cubicBezTo>
                          <a:pt x="585" y="15"/>
                          <a:pt x="601" y="12"/>
                          <a:pt x="618" y="9"/>
                        </a:cubicBezTo>
                        <a:cubicBezTo>
                          <a:pt x="634" y="6"/>
                          <a:pt x="651" y="3"/>
                          <a:pt x="668" y="0"/>
                        </a:cubicBezTo>
                        <a:cubicBezTo>
                          <a:pt x="602" y="18"/>
                          <a:pt x="538" y="35"/>
                          <a:pt x="476" y="62"/>
                        </a:cubicBezTo>
                        <a:lnTo>
                          <a:pt x="453" y="71"/>
                        </a:lnTo>
                        <a:cubicBezTo>
                          <a:pt x="445" y="74"/>
                          <a:pt x="438" y="78"/>
                          <a:pt x="430" y="82"/>
                        </a:cubicBezTo>
                        <a:lnTo>
                          <a:pt x="385" y="103"/>
                        </a:lnTo>
                        <a:cubicBezTo>
                          <a:pt x="370" y="110"/>
                          <a:pt x="356" y="119"/>
                          <a:pt x="341" y="127"/>
                        </a:cubicBezTo>
                        <a:lnTo>
                          <a:pt x="320" y="140"/>
                        </a:lnTo>
                        <a:cubicBezTo>
                          <a:pt x="312" y="144"/>
                          <a:pt x="305" y="149"/>
                          <a:pt x="298" y="153"/>
                        </a:cubicBezTo>
                        <a:cubicBezTo>
                          <a:pt x="241" y="188"/>
                          <a:pt x="188" y="229"/>
                          <a:pt x="138" y="273"/>
                        </a:cubicBezTo>
                        <a:cubicBezTo>
                          <a:pt x="88" y="317"/>
                          <a:pt x="41" y="365"/>
                          <a:pt x="0" y="418"/>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3" name="Freeform 598"/>
                  <p:cNvSpPr/>
                  <p:nvPr/>
                </p:nvSpPr>
                <p:spPr bwMode="auto">
                  <a:xfrm>
                    <a:off x="10623550" y="9786938"/>
                    <a:ext cx="166688" cy="17463"/>
                  </a:xfrm>
                  <a:custGeom>
                    <a:avLst/>
                    <a:gdLst>
                      <a:gd name="T0" fmla="*/ 0 w 425"/>
                      <a:gd name="T1" fmla="*/ 45 h 45"/>
                      <a:gd name="T2" fmla="*/ 104 w 425"/>
                      <a:gd name="T3" fmla="*/ 14 h 45"/>
                      <a:gd name="T4" fmla="*/ 212 w 425"/>
                      <a:gd name="T5" fmla="*/ 1 h 45"/>
                      <a:gd name="T6" fmla="*/ 320 w 425"/>
                      <a:gd name="T7" fmla="*/ 6 h 45"/>
                      <a:gd name="T8" fmla="*/ 425 w 425"/>
                      <a:gd name="T9" fmla="*/ 31 h 45"/>
                      <a:gd name="T10" fmla="*/ 372 w 425"/>
                      <a:gd name="T11" fmla="*/ 24 h 45"/>
                      <a:gd name="T12" fmla="*/ 345 w 425"/>
                      <a:gd name="T13" fmla="*/ 21 h 45"/>
                      <a:gd name="T14" fmla="*/ 319 w 425"/>
                      <a:gd name="T15" fmla="*/ 19 h 45"/>
                      <a:gd name="T16" fmla="*/ 212 w 425"/>
                      <a:gd name="T17" fmla="*/ 18 h 45"/>
                      <a:gd name="T18" fmla="*/ 106 w 425"/>
                      <a:gd name="T19" fmla="*/ 27 h 45"/>
                      <a:gd name="T20" fmla="*/ 53 w 425"/>
                      <a:gd name="T21" fmla="*/ 35 h 45"/>
                      <a:gd name="T22" fmla="*/ 0 w 425"/>
                      <a:gd name="T23"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45">
                        <a:moveTo>
                          <a:pt x="0" y="45"/>
                        </a:moveTo>
                        <a:cubicBezTo>
                          <a:pt x="34" y="31"/>
                          <a:pt x="69" y="21"/>
                          <a:pt x="104" y="14"/>
                        </a:cubicBezTo>
                        <a:cubicBezTo>
                          <a:pt x="139" y="7"/>
                          <a:pt x="175" y="3"/>
                          <a:pt x="212" y="1"/>
                        </a:cubicBezTo>
                        <a:cubicBezTo>
                          <a:pt x="248" y="0"/>
                          <a:pt x="284" y="1"/>
                          <a:pt x="320" y="6"/>
                        </a:cubicBezTo>
                        <a:cubicBezTo>
                          <a:pt x="356" y="10"/>
                          <a:pt x="391" y="19"/>
                          <a:pt x="425" y="31"/>
                        </a:cubicBezTo>
                        <a:cubicBezTo>
                          <a:pt x="407" y="29"/>
                          <a:pt x="390" y="25"/>
                          <a:pt x="372" y="24"/>
                        </a:cubicBezTo>
                        <a:lnTo>
                          <a:pt x="345" y="21"/>
                        </a:lnTo>
                        <a:lnTo>
                          <a:pt x="319" y="19"/>
                        </a:lnTo>
                        <a:cubicBezTo>
                          <a:pt x="283" y="17"/>
                          <a:pt x="248" y="16"/>
                          <a:pt x="212" y="18"/>
                        </a:cubicBezTo>
                        <a:cubicBezTo>
                          <a:pt x="177" y="19"/>
                          <a:pt x="141" y="23"/>
                          <a:pt x="106" y="27"/>
                        </a:cubicBezTo>
                        <a:cubicBezTo>
                          <a:pt x="88" y="29"/>
                          <a:pt x="71" y="32"/>
                          <a:pt x="53" y="35"/>
                        </a:cubicBezTo>
                        <a:cubicBezTo>
                          <a:pt x="35" y="37"/>
                          <a:pt x="18" y="41"/>
                          <a:pt x="0" y="45"/>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4" name="Freeform 599"/>
                  <p:cNvSpPr/>
                  <p:nvPr/>
                </p:nvSpPr>
                <p:spPr bwMode="auto">
                  <a:xfrm>
                    <a:off x="10415588" y="11520488"/>
                    <a:ext cx="430213" cy="87313"/>
                  </a:xfrm>
                  <a:custGeom>
                    <a:avLst/>
                    <a:gdLst>
                      <a:gd name="T0" fmla="*/ 0 w 1097"/>
                      <a:gd name="T1" fmla="*/ 0 h 222"/>
                      <a:gd name="T2" fmla="*/ 262 w 1097"/>
                      <a:gd name="T3" fmla="*/ 104 h 222"/>
                      <a:gd name="T4" fmla="*/ 535 w 1097"/>
                      <a:gd name="T5" fmla="*/ 173 h 222"/>
                      <a:gd name="T6" fmla="*/ 814 w 1097"/>
                      <a:gd name="T7" fmla="*/ 207 h 222"/>
                      <a:gd name="T8" fmla="*/ 1097 w 1097"/>
                      <a:gd name="T9" fmla="*/ 207 h 222"/>
                      <a:gd name="T10" fmla="*/ 1026 w 1097"/>
                      <a:gd name="T11" fmla="*/ 214 h 222"/>
                      <a:gd name="T12" fmla="*/ 955 w 1097"/>
                      <a:gd name="T13" fmla="*/ 219 h 222"/>
                      <a:gd name="T14" fmla="*/ 814 w 1097"/>
                      <a:gd name="T15" fmla="*/ 220 h 222"/>
                      <a:gd name="T16" fmla="*/ 532 w 1097"/>
                      <a:gd name="T17" fmla="*/ 189 h 222"/>
                      <a:gd name="T18" fmla="*/ 258 w 1097"/>
                      <a:gd name="T19" fmla="*/ 117 h 222"/>
                      <a:gd name="T20" fmla="*/ 126 w 1097"/>
                      <a:gd name="T21" fmla="*/ 65 h 222"/>
                      <a:gd name="T22" fmla="*/ 0 w 1097"/>
                      <a:gd name="T2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7" h="222">
                        <a:moveTo>
                          <a:pt x="0" y="0"/>
                        </a:moveTo>
                        <a:cubicBezTo>
                          <a:pt x="84" y="42"/>
                          <a:pt x="172" y="76"/>
                          <a:pt x="262" y="104"/>
                        </a:cubicBezTo>
                        <a:cubicBezTo>
                          <a:pt x="352" y="133"/>
                          <a:pt x="442" y="157"/>
                          <a:pt x="535" y="173"/>
                        </a:cubicBezTo>
                        <a:cubicBezTo>
                          <a:pt x="627" y="190"/>
                          <a:pt x="721" y="202"/>
                          <a:pt x="814" y="207"/>
                        </a:cubicBezTo>
                        <a:cubicBezTo>
                          <a:pt x="908" y="214"/>
                          <a:pt x="1002" y="211"/>
                          <a:pt x="1097" y="207"/>
                        </a:cubicBezTo>
                        <a:lnTo>
                          <a:pt x="1026" y="214"/>
                        </a:lnTo>
                        <a:cubicBezTo>
                          <a:pt x="1003" y="216"/>
                          <a:pt x="979" y="219"/>
                          <a:pt x="955" y="219"/>
                        </a:cubicBezTo>
                        <a:cubicBezTo>
                          <a:pt x="908" y="221"/>
                          <a:pt x="861" y="222"/>
                          <a:pt x="814" y="220"/>
                        </a:cubicBezTo>
                        <a:cubicBezTo>
                          <a:pt x="719" y="218"/>
                          <a:pt x="625" y="205"/>
                          <a:pt x="532" y="189"/>
                        </a:cubicBezTo>
                        <a:cubicBezTo>
                          <a:pt x="439" y="172"/>
                          <a:pt x="347" y="148"/>
                          <a:pt x="258" y="117"/>
                        </a:cubicBezTo>
                        <a:cubicBezTo>
                          <a:pt x="213" y="101"/>
                          <a:pt x="169" y="84"/>
                          <a:pt x="126" y="65"/>
                        </a:cubicBezTo>
                        <a:cubicBezTo>
                          <a:pt x="83" y="45"/>
                          <a:pt x="40" y="25"/>
                          <a:pt x="0" y="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5" name="Freeform 603"/>
                  <p:cNvSpPr/>
                  <p:nvPr/>
                </p:nvSpPr>
                <p:spPr bwMode="auto">
                  <a:xfrm>
                    <a:off x="10874375" y="9780588"/>
                    <a:ext cx="11113" cy="31750"/>
                  </a:xfrm>
                  <a:custGeom>
                    <a:avLst/>
                    <a:gdLst>
                      <a:gd name="T0" fmla="*/ 9 w 29"/>
                      <a:gd name="T1" fmla="*/ 83 h 83"/>
                      <a:gd name="T2" fmla="*/ 7 w 29"/>
                      <a:gd name="T3" fmla="*/ 83 h 83"/>
                      <a:gd name="T4" fmla="*/ 1 w 29"/>
                      <a:gd name="T5" fmla="*/ 74 h 83"/>
                      <a:gd name="T6" fmla="*/ 12 w 29"/>
                      <a:gd name="T7" fmla="*/ 8 h 83"/>
                      <a:gd name="T8" fmla="*/ 22 w 29"/>
                      <a:gd name="T9" fmla="*/ 1 h 83"/>
                      <a:gd name="T10" fmla="*/ 28 w 29"/>
                      <a:gd name="T11" fmla="*/ 11 h 83"/>
                      <a:gd name="T12" fmla="*/ 17 w 29"/>
                      <a:gd name="T13" fmla="*/ 77 h 83"/>
                      <a:gd name="T14" fmla="*/ 9 w 29"/>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83">
                        <a:moveTo>
                          <a:pt x="9" y="83"/>
                        </a:moveTo>
                        <a:lnTo>
                          <a:pt x="7" y="83"/>
                        </a:lnTo>
                        <a:cubicBezTo>
                          <a:pt x="3" y="83"/>
                          <a:pt x="0" y="78"/>
                          <a:pt x="1" y="74"/>
                        </a:cubicBezTo>
                        <a:lnTo>
                          <a:pt x="12" y="8"/>
                        </a:lnTo>
                        <a:cubicBezTo>
                          <a:pt x="13" y="4"/>
                          <a:pt x="17" y="0"/>
                          <a:pt x="22" y="1"/>
                        </a:cubicBezTo>
                        <a:cubicBezTo>
                          <a:pt x="26" y="2"/>
                          <a:pt x="29" y="6"/>
                          <a:pt x="28" y="11"/>
                        </a:cubicBezTo>
                        <a:lnTo>
                          <a:pt x="17" y="77"/>
                        </a:lnTo>
                        <a:cubicBezTo>
                          <a:pt x="16" y="81"/>
                          <a:pt x="13" y="83"/>
                          <a:pt x="9" y="83"/>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6" name="Freeform 604"/>
                  <p:cNvSpPr>
                    <a:spLocks noEditPoints="1"/>
                  </p:cNvSpPr>
                  <p:nvPr/>
                </p:nvSpPr>
                <p:spPr bwMode="auto">
                  <a:xfrm>
                    <a:off x="10587038" y="9856788"/>
                    <a:ext cx="285750" cy="1601788"/>
                  </a:xfrm>
                  <a:custGeom>
                    <a:avLst/>
                    <a:gdLst>
                      <a:gd name="T0" fmla="*/ 689 w 729"/>
                      <a:gd name="T1" fmla="*/ 139 h 4088"/>
                      <a:gd name="T2" fmla="*/ 728 w 729"/>
                      <a:gd name="T3" fmla="*/ 11 h 4088"/>
                      <a:gd name="T4" fmla="*/ 651 w 729"/>
                      <a:gd name="T5" fmla="*/ 412 h 4088"/>
                      <a:gd name="T6" fmla="*/ 666 w 729"/>
                      <a:gd name="T7" fmla="*/ 271 h 4088"/>
                      <a:gd name="T8" fmla="*/ 659 w 729"/>
                      <a:gd name="T9" fmla="*/ 405 h 4088"/>
                      <a:gd name="T10" fmla="*/ 604 w 729"/>
                      <a:gd name="T11" fmla="*/ 674 h 4088"/>
                      <a:gd name="T12" fmla="*/ 630 w 729"/>
                      <a:gd name="T13" fmla="*/ 526 h 4088"/>
                      <a:gd name="T14" fmla="*/ 605 w 729"/>
                      <a:gd name="T15" fmla="*/ 674 h 4088"/>
                      <a:gd name="T16" fmla="*/ 551 w 729"/>
                      <a:gd name="T17" fmla="*/ 927 h 4088"/>
                      <a:gd name="T18" fmla="*/ 591 w 729"/>
                      <a:gd name="T19" fmla="*/ 799 h 4088"/>
                      <a:gd name="T20" fmla="*/ 514 w 729"/>
                      <a:gd name="T21" fmla="*/ 1199 h 4088"/>
                      <a:gd name="T22" fmla="*/ 528 w 729"/>
                      <a:gd name="T23" fmla="*/ 1058 h 4088"/>
                      <a:gd name="T24" fmla="*/ 522 w 729"/>
                      <a:gd name="T25" fmla="*/ 1192 h 4088"/>
                      <a:gd name="T26" fmla="*/ 466 w 729"/>
                      <a:gd name="T27" fmla="*/ 1462 h 4088"/>
                      <a:gd name="T28" fmla="*/ 492 w 729"/>
                      <a:gd name="T29" fmla="*/ 1314 h 4088"/>
                      <a:gd name="T30" fmla="*/ 468 w 729"/>
                      <a:gd name="T31" fmla="*/ 1462 h 4088"/>
                      <a:gd name="T32" fmla="*/ 414 w 729"/>
                      <a:gd name="T33" fmla="*/ 1715 h 4088"/>
                      <a:gd name="T34" fmla="*/ 453 w 729"/>
                      <a:gd name="T35" fmla="*/ 1586 h 4088"/>
                      <a:gd name="T36" fmla="*/ 376 w 729"/>
                      <a:gd name="T37" fmla="*/ 1987 h 4088"/>
                      <a:gd name="T38" fmla="*/ 391 w 729"/>
                      <a:gd name="T39" fmla="*/ 1846 h 4088"/>
                      <a:gd name="T40" fmla="*/ 384 w 729"/>
                      <a:gd name="T41" fmla="*/ 1980 h 4088"/>
                      <a:gd name="T42" fmla="*/ 329 w 729"/>
                      <a:gd name="T43" fmla="*/ 2249 h 4088"/>
                      <a:gd name="T44" fmla="*/ 355 w 729"/>
                      <a:gd name="T45" fmla="*/ 2102 h 4088"/>
                      <a:gd name="T46" fmla="*/ 330 w 729"/>
                      <a:gd name="T47" fmla="*/ 2250 h 4088"/>
                      <a:gd name="T48" fmla="*/ 276 w 729"/>
                      <a:gd name="T49" fmla="*/ 2502 h 4088"/>
                      <a:gd name="T50" fmla="*/ 316 w 729"/>
                      <a:gd name="T51" fmla="*/ 2374 h 4088"/>
                      <a:gd name="T52" fmla="*/ 239 w 729"/>
                      <a:gd name="T53" fmla="*/ 2775 h 4088"/>
                      <a:gd name="T54" fmla="*/ 253 w 729"/>
                      <a:gd name="T55" fmla="*/ 2634 h 4088"/>
                      <a:gd name="T56" fmla="*/ 247 w 729"/>
                      <a:gd name="T57" fmla="*/ 2768 h 4088"/>
                      <a:gd name="T58" fmla="*/ 191 w 729"/>
                      <a:gd name="T59" fmla="*/ 3037 h 4088"/>
                      <a:gd name="T60" fmla="*/ 217 w 729"/>
                      <a:gd name="T61" fmla="*/ 2889 h 4088"/>
                      <a:gd name="T62" fmla="*/ 193 w 729"/>
                      <a:gd name="T63" fmla="*/ 3037 h 4088"/>
                      <a:gd name="T64" fmla="*/ 139 w 729"/>
                      <a:gd name="T65" fmla="*/ 3290 h 4088"/>
                      <a:gd name="T66" fmla="*/ 178 w 729"/>
                      <a:gd name="T67" fmla="*/ 3162 h 4088"/>
                      <a:gd name="T68" fmla="*/ 101 w 729"/>
                      <a:gd name="T69" fmla="*/ 3562 h 4088"/>
                      <a:gd name="T70" fmla="*/ 116 w 729"/>
                      <a:gd name="T71" fmla="*/ 3421 h 4088"/>
                      <a:gd name="T72" fmla="*/ 109 w 729"/>
                      <a:gd name="T73" fmla="*/ 3556 h 4088"/>
                      <a:gd name="T74" fmla="*/ 54 w 729"/>
                      <a:gd name="T75" fmla="*/ 3825 h 4088"/>
                      <a:gd name="T76" fmla="*/ 80 w 729"/>
                      <a:gd name="T77" fmla="*/ 3677 h 4088"/>
                      <a:gd name="T78" fmla="*/ 55 w 729"/>
                      <a:gd name="T79" fmla="*/ 3825 h 4088"/>
                      <a:gd name="T80" fmla="*/ 1 w 729"/>
                      <a:gd name="T81" fmla="*/ 4078 h 4088"/>
                      <a:gd name="T82" fmla="*/ 41 w 729"/>
                      <a:gd name="T83" fmla="*/ 3949 h 4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9" h="4088">
                        <a:moveTo>
                          <a:pt x="697" y="149"/>
                        </a:moveTo>
                        <a:lnTo>
                          <a:pt x="696" y="149"/>
                        </a:lnTo>
                        <a:cubicBezTo>
                          <a:pt x="691" y="148"/>
                          <a:pt x="688" y="144"/>
                          <a:pt x="689" y="139"/>
                        </a:cubicBezTo>
                        <a:lnTo>
                          <a:pt x="712" y="8"/>
                        </a:lnTo>
                        <a:cubicBezTo>
                          <a:pt x="712" y="3"/>
                          <a:pt x="717" y="0"/>
                          <a:pt x="721" y="1"/>
                        </a:cubicBezTo>
                        <a:cubicBezTo>
                          <a:pt x="726" y="2"/>
                          <a:pt x="729" y="6"/>
                          <a:pt x="728" y="11"/>
                        </a:cubicBezTo>
                        <a:lnTo>
                          <a:pt x="705" y="142"/>
                        </a:lnTo>
                        <a:cubicBezTo>
                          <a:pt x="704" y="146"/>
                          <a:pt x="701" y="149"/>
                          <a:pt x="697" y="149"/>
                        </a:cubicBezTo>
                        <a:close/>
                        <a:moveTo>
                          <a:pt x="651" y="412"/>
                        </a:moveTo>
                        <a:lnTo>
                          <a:pt x="650" y="411"/>
                        </a:lnTo>
                        <a:cubicBezTo>
                          <a:pt x="645" y="411"/>
                          <a:pt x="642" y="406"/>
                          <a:pt x="643" y="402"/>
                        </a:cubicBezTo>
                        <a:lnTo>
                          <a:pt x="666" y="271"/>
                        </a:lnTo>
                        <a:cubicBezTo>
                          <a:pt x="667" y="266"/>
                          <a:pt x="671" y="263"/>
                          <a:pt x="675" y="264"/>
                        </a:cubicBezTo>
                        <a:cubicBezTo>
                          <a:pt x="680" y="265"/>
                          <a:pt x="683" y="269"/>
                          <a:pt x="682" y="273"/>
                        </a:cubicBezTo>
                        <a:lnTo>
                          <a:pt x="659" y="405"/>
                        </a:lnTo>
                        <a:cubicBezTo>
                          <a:pt x="659" y="409"/>
                          <a:pt x="655" y="412"/>
                          <a:pt x="651" y="412"/>
                        </a:cubicBezTo>
                        <a:close/>
                        <a:moveTo>
                          <a:pt x="605" y="674"/>
                        </a:moveTo>
                        <a:lnTo>
                          <a:pt x="604" y="674"/>
                        </a:lnTo>
                        <a:cubicBezTo>
                          <a:pt x="599" y="673"/>
                          <a:pt x="596" y="669"/>
                          <a:pt x="597" y="664"/>
                        </a:cubicBezTo>
                        <a:lnTo>
                          <a:pt x="620" y="533"/>
                        </a:lnTo>
                        <a:cubicBezTo>
                          <a:pt x="621" y="529"/>
                          <a:pt x="625" y="525"/>
                          <a:pt x="630" y="526"/>
                        </a:cubicBezTo>
                        <a:cubicBezTo>
                          <a:pt x="634" y="527"/>
                          <a:pt x="637" y="531"/>
                          <a:pt x="636" y="536"/>
                        </a:cubicBezTo>
                        <a:lnTo>
                          <a:pt x="613" y="667"/>
                        </a:lnTo>
                        <a:cubicBezTo>
                          <a:pt x="613" y="671"/>
                          <a:pt x="609" y="674"/>
                          <a:pt x="605" y="674"/>
                        </a:cubicBezTo>
                        <a:close/>
                        <a:moveTo>
                          <a:pt x="559" y="937"/>
                        </a:moveTo>
                        <a:lnTo>
                          <a:pt x="558" y="937"/>
                        </a:lnTo>
                        <a:cubicBezTo>
                          <a:pt x="553" y="936"/>
                          <a:pt x="550" y="932"/>
                          <a:pt x="551" y="927"/>
                        </a:cubicBezTo>
                        <a:lnTo>
                          <a:pt x="574" y="796"/>
                        </a:lnTo>
                        <a:cubicBezTo>
                          <a:pt x="575" y="791"/>
                          <a:pt x="579" y="788"/>
                          <a:pt x="584" y="789"/>
                        </a:cubicBezTo>
                        <a:cubicBezTo>
                          <a:pt x="588" y="790"/>
                          <a:pt x="591" y="794"/>
                          <a:pt x="591" y="799"/>
                        </a:cubicBezTo>
                        <a:lnTo>
                          <a:pt x="568" y="930"/>
                        </a:lnTo>
                        <a:cubicBezTo>
                          <a:pt x="567" y="934"/>
                          <a:pt x="563" y="937"/>
                          <a:pt x="559" y="937"/>
                        </a:cubicBezTo>
                        <a:close/>
                        <a:moveTo>
                          <a:pt x="514" y="1199"/>
                        </a:moveTo>
                        <a:lnTo>
                          <a:pt x="512" y="1199"/>
                        </a:lnTo>
                        <a:cubicBezTo>
                          <a:pt x="508" y="1198"/>
                          <a:pt x="505" y="1194"/>
                          <a:pt x="505" y="1190"/>
                        </a:cubicBezTo>
                        <a:lnTo>
                          <a:pt x="528" y="1058"/>
                        </a:lnTo>
                        <a:cubicBezTo>
                          <a:pt x="529" y="1054"/>
                          <a:pt x="533" y="1051"/>
                          <a:pt x="538" y="1052"/>
                        </a:cubicBezTo>
                        <a:cubicBezTo>
                          <a:pt x="542" y="1052"/>
                          <a:pt x="546" y="1057"/>
                          <a:pt x="545" y="1061"/>
                        </a:cubicBezTo>
                        <a:lnTo>
                          <a:pt x="522" y="1192"/>
                        </a:lnTo>
                        <a:cubicBezTo>
                          <a:pt x="521" y="1196"/>
                          <a:pt x="518" y="1199"/>
                          <a:pt x="514" y="1199"/>
                        </a:cubicBezTo>
                        <a:close/>
                        <a:moveTo>
                          <a:pt x="468" y="1462"/>
                        </a:moveTo>
                        <a:lnTo>
                          <a:pt x="466" y="1462"/>
                        </a:lnTo>
                        <a:cubicBezTo>
                          <a:pt x="462" y="1461"/>
                          <a:pt x="459" y="1457"/>
                          <a:pt x="460" y="1452"/>
                        </a:cubicBezTo>
                        <a:lnTo>
                          <a:pt x="482" y="1321"/>
                        </a:lnTo>
                        <a:cubicBezTo>
                          <a:pt x="483" y="1316"/>
                          <a:pt x="488" y="1313"/>
                          <a:pt x="492" y="1314"/>
                        </a:cubicBezTo>
                        <a:cubicBezTo>
                          <a:pt x="497" y="1315"/>
                          <a:pt x="500" y="1319"/>
                          <a:pt x="499" y="1324"/>
                        </a:cubicBezTo>
                        <a:lnTo>
                          <a:pt x="476" y="1455"/>
                        </a:lnTo>
                        <a:cubicBezTo>
                          <a:pt x="475" y="1459"/>
                          <a:pt x="472" y="1462"/>
                          <a:pt x="468" y="1462"/>
                        </a:cubicBezTo>
                        <a:close/>
                        <a:moveTo>
                          <a:pt x="422" y="1724"/>
                        </a:moveTo>
                        <a:lnTo>
                          <a:pt x="421" y="1724"/>
                        </a:lnTo>
                        <a:cubicBezTo>
                          <a:pt x="416" y="1724"/>
                          <a:pt x="413" y="1719"/>
                          <a:pt x="414" y="1715"/>
                        </a:cubicBezTo>
                        <a:lnTo>
                          <a:pt x="437" y="1583"/>
                        </a:lnTo>
                        <a:cubicBezTo>
                          <a:pt x="437" y="1579"/>
                          <a:pt x="442" y="1576"/>
                          <a:pt x="446" y="1577"/>
                        </a:cubicBezTo>
                        <a:cubicBezTo>
                          <a:pt x="451" y="1577"/>
                          <a:pt x="454" y="1582"/>
                          <a:pt x="453" y="1586"/>
                        </a:cubicBezTo>
                        <a:lnTo>
                          <a:pt x="430" y="1718"/>
                        </a:lnTo>
                        <a:cubicBezTo>
                          <a:pt x="429" y="1722"/>
                          <a:pt x="426" y="1724"/>
                          <a:pt x="422" y="1724"/>
                        </a:cubicBezTo>
                        <a:close/>
                        <a:moveTo>
                          <a:pt x="376" y="1987"/>
                        </a:moveTo>
                        <a:lnTo>
                          <a:pt x="375" y="1987"/>
                        </a:lnTo>
                        <a:cubicBezTo>
                          <a:pt x="370" y="1986"/>
                          <a:pt x="367" y="1982"/>
                          <a:pt x="368" y="1977"/>
                        </a:cubicBezTo>
                        <a:lnTo>
                          <a:pt x="391" y="1846"/>
                        </a:lnTo>
                        <a:cubicBezTo>
                          <a:pt x="392" y="1841"/>
                          <a:pt x="396" y="1838"/>
                          <a:pt x="400" y="1839"/>
                        </a:cubicBezTo>
                        <a:cubicBezTo>
                          <a:pt x="405" y="1840"/>
                          <a:pt x="408" y="1844"/>
                          <a:pt x="407" y="1849"/>
                        </a:cubicBezTo>
                        <a:lnTo>
                          <a:pt x="384" y="1980"/>
                        </a:lnTo>
                        <a:cubicBezTo>
                          <a:pt x="384" y="1984"/>
                          <a:pt x="380" y="1987"/>
                          <a:pt x="376" y="1987"/>
                        </a:cubicBezTo>
                        <a:close/>
                        <a:moveTo>
                          <a:pt x="330" y="2250"/>
                        </a:moveTo>
                        <a:lnTo>
                          <a:pt x="329" y="2249"/>
                        </a:lnTo>
                        <a:cubicBezTo>
                          <a:pt x="324" y="2249"/>
                          <a:pt x="321" y="2244"/>
                          <a:pt x="322" y="2240"/>
                        </a:cubicBezTo>
                        <a:lnTo>
                          <a:pt x="345" y="2109"/>
                        </a:lnTo>
                        <a:cubicBezTo>
                          <a:pt x="346" y="2104"/>
                          <a:pt x="350" y="2101"/>
                          <a:pt x="355" y="2102"/>
                        </a:cubicBezTo>
                        <a:cubicBezTo>
                          <a:pt x="359" y="2103"/>
                          <a:pt x="362" y="2107"/>
                          <a:pt x="361" y="2111"/>
                        </a:cubicBezTo>
                        <a:lnTo>
                          <a:pt x="338" y="2243"/>
                        </a:lnTo>
                        <a:cubicBezTo>
                          <a:pt x="338" y="2247"/>
                          <a:pt x="334" y="2250"/>
                          <a:pt x="330" y="2250"/>
                        </a:cubicBezTo>
                        <a:close/>
                        <a:moveTo>
                          <a:pt x="284" y="2512"/>
                        </a:moveTo>
                        <a:lnTo>
                          <a:pt x="283" y="2512"/>
                        </a:lnTo>
                        <a:cubicBezTo>
                          <a:pt x="278" y="2511"/>
                          <a:pt x="275" y="2507"/>
                          <a:pt x="276" y="2502"/>
                        </a:cubicBezTo>
                        <a:lnTo>
                          <a:pt x="299" y="2371"/>
                        </a:lnTo>
                        <a:cubicBezTo>
                          <a:pt x="300" y="2367"/>
                          <a:pt x="304" y="2363"/>
                          <a:pt x="309" y="2364"/>
                        </a:cubicBezTo>
                        <a:cubicBezTo>
                          <a:pt x="313" y="2365"/>
                          <a:pt x="316" y="2369"/>
                          <a:pt x="316" y="2374"/>
                        </a:cubicBezTo>
                        <a:lnTo>
                          <a:pt x="293" y="2505"/>
                        </a:lnTo>
                        <a:cubicBezTo>
                          <a:pt x="292" y="2509"/>
                          <a:pt x="288" y="2512"/>
                          <a:pt x="284" y="2512"/>
                        </a:cubicBezTo>
                        <a:close/>
                        <a:moveTo>
                          <a:pt x="239" y="2775"/>
                        </a:moveTo>
                        <a:lnTo>
                          <a:pt x="237" y="2775"/>
                        </a:lnTo>
                        <a:cubicBezTo>
                          <a:pt x="233" y="2774"/>
                          <a:pt x="230" y="2770"/>
                          <a:pt x="230" y="2765"/>
                        </a:cubicBezTo>
                        <a:lnTo>
                          <a:pt x="253" y="2634"/>
                        </a:lnTo>
                        <a:cubicBezTo>
                          <a:pt x="254" y="2629"/>
                          <a:pt x="258" y="2626"/>
                          <a:pt x="263" y="2627"/>
                        </a:cubicBezTo>
                        <a:cubicBezTo>
                          <a:pt x="267" y="2628"/>
                          <a:pt x="271" y="2632"/>
                          <a:pt x="270" y="2637"/>
                        </a:cubicBezTo>
                        <a:lnTo>
                          <a:pt x="247" y="2768"/>
                        </a:lnTo>
                        <a:cubicBezTo>
                          <a:pt x="246" y="2772"/>
                          <a:pt x="243" y="2775"/>
                          <a:pt x="239" y="2775"/>
                        </a:cubicBezTo>
                        <a:close/>
                        <a:moveTo>
                          <a:pt x="193" y="3037"/>
                        </a:moveTo>
                        <a:lnTo>
                          <a:pt x="191" y="3037"/>
                        </a:lnTo>
                        <a:cubicBezTo>
                          <a:pt x="187" y="3036"/>
                          <a:pt x="184" y="3032"/>
                          <a:pt x="185" y="3028"/>
                        </a:cubicBezTo>
                        <a:lnTo>
                          <a:pt x="207" y="2896"/>
                        </a:lnTo>
                        <a:cubicBezTo>
                          <a:pt x="208" y="2892"/>
                          <a:pt x="213" y="2889"/>
                          <a:pt x="217" y="2889"/>
                        </a:cubicBezTo>
                        <a:cubicBezTo>
                          <a:pt x="222" y="2890"/>
                          <a:pt x="225" y="2895"/>
                          <a:pt x="224" y="2899"/>
                        </a:cubicBezTo>
                        <a:lnTo>
                          <a:pt x="201" y="3030"/>
                        </a:lnTo>
                        <a:cubicBezTo>
                          <a:pt x="200" y="3034"/>
                          <a:pt x="197" y="3037"/>
                          <a:pt x="193" y="3037"/>
                        </a:cubicBezTo>
                        <a:close/>
                        <a:moveTo>
                          <a:pt x="147" y="3300"/>
                        </a:moveTo>
                        <a:lnTo>
                          <a:pt x="146" y="3300"/>
                        </a:lnTo>
                        <a:cubicBezTo>
                          <a:pt x="141" y="3299"/>
                          <a:pt x="138" y="3295"/>
                          <a:pt x="139" y="3290"/>
                        </a:cubicBezTo>
                        <a:lnTo>
                          <a:pt x="162" y="3159"/>
                        </a:lnTo>
                        <a:cubicBezTo>
                          <a:pt x="162" y="3154"/>
                          <a:pt x="167" y="3151"/>
                          <a:pt x="171" y="3152"/>
                        </a:cubicBezTo>
                        <a:cubicBezTo>
                          <a:pt x="176" y="3153"/>
                          <a:pt x="179" y="3157"/>
                          <a:pt x="178" y="3162"/>
                        </a:cubicBezTo>
                        <a:lnTo>
                          <a:pt x="155" y="3293"/>
                        </a:lnTo>
                        <a:cubicBezTo>
                          <a:pt x="154" y="3297"/>
                          <a:pt x="151" y="3300"/>
                          <a:pt x="147" y="3300"/>
                        </a:cubicBezTo>
                        <a:close/>
                        <a:moveTo>
                          <a:pt x="101" y="3562"/>
                        </a:moveTo>
                        <a:lnTo>
                          <a:pt x="100" y="3562"/>
                        </a:lnTo>
                        <a:cubicBezTo>
                          <a:pt x="95" y="3562"/>
                          <a:pt x="92" y="3557"/>
                          <a:pt x="93" y="3553"/>
                        </a:cubicBezTo>
                        <a:lnTo>
                          <a:pt x="116" y="3421"/>
                        </a:lnTo>
                        <a:cubicBezTo>
                          <a:pt x="117" y="3417"/>
                          <a:pt x="121" y="3414"/>
                          <a:pt x="125" y="3415"/>
                        </a:cubicBezTo>
                        <a:cubicBezTo>
                          <a:pt x="130" y="3415"/>
                          <a:pt x="133" y="3420"/>
                          <a:pt x="132" y="3424"/>
                        </a:cubicBezTo>
                        <a:lnTo>
                          <a:pt x="109" y="3556"/>
                        </a:lnTo>
                        <a:cubicBezTo>
                          <a:pt x="109" y="3560"/>
                          <a:pt x="105" y="3562"/>
                          <a:pt x="101" y="3562"/>
                        </a:cubicBezTo>
                        <a:close/>
                        <a:moveTo>
                          <a:pt x="55" y="3825"/>
                        </a:moveTo>
                        <a:lnTo>
                          <a:pt x="54" y="3825"/>
                        </a:lnTo>
                        <a:cubicBezTo>
                          <a:pt x="49" y="3824"/>
                          <a:pt x="46" y="3820"/>
                          <a:pt x="47" y="3815"/>
                        </a:cubicBezTo>
                        <a:lnTo>
                          <a:pt x="70" y="3684"/>
                        </a:lnTo>
                        <a:cubicBezTo>
                          <a:pt x="71" y="3679"/>
                          <a:pt x="75" y="3676"/>
                          <a:pt x="80" y="3677"/>
                        </a:cubicBezTo>
                        <a:cubicBezTo>
                          <a:pt x="84" y="3678"/>
                          <a:pt x="87" y="3682"/>
                          <a:pt x="86" y="3687"/>
                        </a:cubicBezTo>
                        <a:lnTo>
                          <a:pt x="63" y="3818"/>
                        </a:lnTo>
                        <a:cubicBezTo>
                          <a:pt x="63" y="3822"/>
                          <a:pt x="59" y="3825"/>
                          <a:pt x="55" y="3825"/>
                        </a:cubicBezTo>
                        <a:close/>
                        <a:moveTo>
                          <a:pt x="9" y="4088"/>
                        </a:moveTo>
                        <a:lnTo>
                          <a:pt x="8" y="4087"/>
                        </a:lnTo>
                        <a:cubicBezTo>
                          <a:pt x="3" y="4087"/>
                          <a:pt x="0" y="4082"/>
                          <a:pt x="1" y="4078"/>
                        </a:cubicBezTo>
                        <a:lnTo>
                          <a:pt x="24" y="3947"/>
                        </a:lnTo>
                        <a:cubicBezTo>
                          <a:pt x="25" y="3942"/>
                          <a:pt x="29" y="3939"/>
                          <a:pt x="34" y="3940"/>
                        </a:cubicBezTo>
                        <a:cubicBezTo>
                          <a:pt x="38" y="3941"/>
                          <a:pt x="41" y="3945"/>
                          <a:pt x="41" y="3949"/>
                        </a:cubicBezTo>
                        <a:lnTo>
                          <a:pt x="18" y="4081"/>
                        </a:lnTo>
                        <a:cubicBezTo>
                          <a:pt x="17" y="4085"/>
                          <a:pt x="13" y="4088"/>
                          <a:pt x="9" y="4088"/>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57" name="Freeform 605"/>
                  <p:cNvSpPr/>
                  <p:nvPr/>
                </p:nvSpPr>
                <p:spPr bwMode="auto">
                  <a:xfrm>
                    <a:off x="10572750" y="11503025"/>
                    <a:ext cx="12700" cy="33338"/>
                  </a:xfrm>
                  <a:custGeom>
                    <a:avLst/>
                    <a:gdLst>
                      <a:gd name="T0" fmla="*/ 9 w 30"/>
                      <a:gd name="T1" fmla="*/ 84 h 84"/>
                      <a:gd name="T2" fmla="*/ 8 w 30"/>
                      <a:gd name="T3" fmla="*/ 83 h 84"/>
                      <a:gd name="T4" fmla="*/ 1 w 30"/>
                      <a:gd name="T5" fmla="*/ 74 h 84"/>
                      <a:gd name="T6" fmla="*/ 12 w 30"/>
                      <a:gd name="T7" fmla="*/ 8 h 84"/>
                      <a:gd name="T8" fmla="*/ 22 w 30"/>
                      <a:gd name="T9" fmla="*/ 1 h 84"/>
                      <a:gd name="T10" fmla="*/ 29 w 30"/>
                      <a:gd name="T11" fmla="*/ 11 h 84"/>
                      <a:gd name="T12" fmla="*/ 17 w 30"/>
                      <a:gd name="T13" fmla="*/ 77 h 84"/>
                      <a:gd name="T14" fmla="*/ 9 w 30"/>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84">
                        <a:moveTo>
                          <a:pt x="9" y="84"/>
                        </a:moveTo>
                        <a:lnTo>
                          <a:pt x="8" y="83"/>
                        </a:lnTo>
                        <a:cubicBezTo>
                          <a:pt x="3" y="83"/>
                          <a:pt x="0" y="78"/>
                          <a:pt x="1" y="74"/>
                        </a:cubicBezTo>
                        <a:lnTo>
                          <a:pt x="12" y="8"/>
                        </a:lnTo>
                        <a:cubicBezTo>
                          <a:pt x="13" y="4"/>
                          <a:pt x="17" y="0"/>
                          <a:pt x="22" y="1"/>
                        </a:cubicBezTo>
                        <a:cubicBezTo>
                          <a:pt x="27" y="2"/>
                          <a:pt x="30" y="6"/>
                          <a:pt x="29" y="11"/>
                        </a:cubicBezTo>
                        <a:lnTo>
                          <a:pt x="17" y="77"/>
                        </a:lnTo>
                        <a:cubicBezTo>
                          <a:pt x="17" y="81"/>
                          <a:pt x="13" y="84"/>
                          <a:pt x="9" y="84"/>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grpSp>
            <p:grpSp>
              <p:nvGrpSpPr>
                <p:cNvPr id="91" name="Group 90"/>
                <p:cNvGrpSpPr/>
                <p:nvPr/>
              </p:nvGrpSpPr>
              <p:grpSpPr>
                <a:xfrm>
                  <a:off x="7307263" y="5165725"/>
                  <a:ext cx="5605463" cy="4537076"/>
                  <a:chOff x="7307263" y="5165725"/>
                  <a:chExt cx="5605463" cy="4537076"/>
                </a:xfrm>
              </p:grpSpPr>
              <p:sp>
                <p:nvSpPr>
                  <p:cNvPr id="92" name="Rectangle 309"/>
                  <p:cNvSpPr>
                    <a:spLocks noChangeArrowheads="1"/>
                  </p:cNvSpPr>
                  <p:nvPr/>
                </p:nvSpPr>
                <p:spPr bwMode="auto">
                  <a:xfrm>
                    <a:off x="9007475" y="8918576"/>
                    <a:ext cx="100013" cy="63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93" name="Rectangle 310"/>
                  <p:cNvSpPr>
                    <a:spLocks noChangeArrowheads="1"/>
                  </p:cNvSpPr>
                  <p:nvPr/>
                </p:nvSpPr>
                <p:spPr bwMode="auto">
                  <a:xfrm>
                    <a:off x="9007475" y="8526463"/>
                    <a:ext cx="100013" cy="63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94" name="Rectangle 311"/>
                  <p:cNvSpPr>
                    <a:spLocks noChangeArrowheads="1"/>
                  </p:cNvSpPr>
                  <p:nvPr/>
                </p:nvSpPr>
                <p:spPr bwMode="auto">
                  <a:xfrm>
                    <a:off x="9007475" y="8132763"/>
                    <a:ext cx="100013" cy="63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95" name="Rectangle 312"/>
                  <p:cNvSpPr>
                    <a:spLocks noChangeArrowheads="1"/>
                  </p:cNvSpPr>
                  <p:nvPr/>
                </p:nvSpPr>
                <p:spPr bwMode="auto">
                  <a:xfrm>
                    <a:off x="9007475" y="7740651"/>
                    <a:ext cx="100013" cy="63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96" name="Rectangle 313"/>
                  <p:cNvSpPr>
                    <a:spLocks noChangeArrowheads="1"/>
                  </p:cNvSpPr>
                  <p:nvPr/>
                </p:nvSpPr>
                <p:spPr bwMode="auto">
                  <a:xfrm>
                    <a:off x="9007475" y="7348538"/>
                    <a:ext cx="100013" cy="63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97" name="Rectangle 314"/>
                  <p:cNvSpPr>
                    <a:spLocks noChangeArrowheads="1"/>
                  </p:cNvSpPr>
                  <p:nvPr/>
                </p:nvSpPr>
                <p:spPr bwMode="auto">
                  <a:xfrm>
                    <a:off x="9007475" y="6956426"/>
                    <a:ext cx="100013" cy="63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98" name="Rectangle 315"/>
                  <p:cNvSpPr>
                    <a:spLocks noChangeArrowheads="1"/>
                  </p:cNvSpPr>
                  <p:nvPr/>
                </p:nvSpPr>
                <p:spPr bwMode="auto">
                  <a:xfrm>
                    <a:off x="9007475" y="6564313"/>
                    <a:ext cx="100013" cy="4763"/>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99" name="Rectangle 316"/>
                  <p:cNvSpPr>
                    <a:spLocks noChangeArrowheads="1"/>
                  </p:cNvSpPr>
                  <p:nvPr/>
                </p:nvSpPr>
                <p:spPr bwMode="auto">
                  <a:xfrm>
                    <a:off x="9007475" y="6170613"/>
                    <a:ext cx="100013" cy="63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0" name="Rectangle 317"/>
                  <p:cNvSpPr>
                    <a:spLocks noChangeArrowheads="1"/>
                  </p:cNvSpPr>
                  <p:nvPr/>
                </p:nvSpPr>
                <p:spPr bwMode="auto">
                  <a:xfrm>
                    <a:off x="9007475" y="5778501"/>
                    <a:ext cx="100013" cy="63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1" name="Rectangle 318"/>
                  <p:cNvSpPr>
                    <a:spLocks noChangeArrowheads="1"/>
                  </p:cNvSpPr>
                  <p:nvPr/>
                </p:nvSpPr>
                <p:spPr bwMode="auto">
                  <a:xfrm>
                    <a:off x="9007475" y="5386388"/>
                    <a:ext cx="100013" cy="6350"/>
                  </a:xfrm>
                  <a:prstGeom prst="rect">
                    <a:avLst/>
                  </a:prstGeom>
                  <a:solidFill>
                    <a:srgbClr val="1B1A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lstStyle/>
                  <a:p>
                    <a:endParaRPr lang="en-IN" sz="900"/>
                  </a:p>
                </p:txBody>
              </p:sp>
              <p:sp>
                <p:nvSpPr>
                  <p:cNvPr id="102" name="Freeform 453"/>
                  <p:cNvSpPr/>
                  <p:nvPr/>
                </p:nvSpPr>
                <p:spPr bwMode="auto">
                  <a:xfrm>
                    <a:off x="7616826" y="7507288"/>
                    <a:ext cx="1127125" cy="2193925"/>
                  </a:xfrm>
                  <a:custGeom>
                    <a:avLst/>
                    <a:gdLst>
                      <a:gd name="T0" fmla="*/ 2774 w 2877"/>
                      <a:gd name="T1" fmla="*/ 5602 h 5602"/>
                      <a:gd name="T2" fmla="*/ 1509 w 2877"/>
                      <a:gd name="T3" fmla="*/ 4149 h 5602"/>
                      <a:gd name="T4" fmla="*/ 1634 w 2877"/>
                      <a:gd name="T5" fmla="*/ 3149 h 5602"/>
                      <a:gd name="T6" fmla="*/ 1129 w 2877"/>
                      <a:gd name="T7" fmla="*/ 3270 h 5602"/>
                      <a:gd name="T8" fmla="*/ 210 w 2877"/>
                      <a:gd name="T9" fmla="*/ 0 h 5602"/>
                      <a:gd name="T10" fmla="*/ 230 w 2877"/>
                      <a:gd name="T11" fmla="*/ 2004 h 5602"/>
                      <a:gd name="T12" fmla="*/ 1468 w 2877"/>
                      <a:gd name="T13" fmla="*/ 3128 h 5602"/>
                      <a:gd name="T14" fmla="*/ 1587 w 2877"/>
                      <a:gd name="T15" fmla="*/ 3123 h 5602"/>
                      <a:gd name="T16" fmla="*/ 1627 w 2877"/>
                      <a:gd name="T17" fmla="*/ 3118 h 5602"/>
                      <a:gd name="T18" fmla="*/ 1921 w 2877"/>
                      <a:gd name="T19" fmla="*/ 4840 h 5602"/>
                      <a:gd name="T20" fmla="*/ 2161 w 2877"/>
                      <a:gd name="T21" fmla="*/ 5056 h 5602"/>
                      <a:gd name="T22" fmla="*/ 2178 w 2877"/>
                      <a:gd name="T23" fmla="*/ 5055 h 5602"/>
                      <a:gd name="T24" fmla="*/ 2625 w 2877"/>
                      <a:gd name="T25" fmla="*/ 5008 h 5602"/>
                      <a:gd name="T26" fmla="*/ 2877 w 2877"/>
                      <a:gd name="T27" fmla="*/ 5598 h 5602"/>
                      <a:gd name="T28" fmla="*/ 2835 w 2877"/>
                      <a:gd name="T29" fmla="*/ 5600 h 5602"/>
                      <a:gd name="T30" fmla="*/ 2774 w 2877"/>
                      <a:gd name="T31" fmla="*/ 5602 h 5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7" h="5602">
                        <a:moveTo>
                          <a:pt x="2774" y="5602"/>
                        </a:moveTo>
                        <a:cubicBezTo>
                          <a:pt x="2009" y="5602"/>
                          <a:pt x="1412" y="4918"/>
                          <a:pt x="1509" y="4149"/>
                        </a:cubicBezTo>
                        <a:lnTo>
                          <a:pt x="1634" y="3149"/>
                        </a:lnTo>
                        <a:cubicBezTo>
                          <a:pt x="1443" y="3232"/>
                          <a:pt x="1276" y="3270"/>
                          <a:pt x="1129" y="3270"/>
                        </a:cubicBezTo>
                        <a:cubicBezTo>
                          <a:pt x="0" y="3270"/>
                          <a:pt x="103" y="1031"/>
                          <a:pt x="210" y="0"/>
                        </a:cubicBezTo>
                        <a:cubicBezTo>
                          <a:pt x="155" y="571"/>
                          <a:pt x="149" y="1245"/>
                          <a:pt x="230" y="2004"/>
                        </a:cubicBezTo>
                        <a:cubicBezTo>
                          <a:pt x="299" y="2644"/>
                          <a:pt x="838" y="3128"/>
                          <a:pt x="1468" y="3128"/>
                        </a:cubicBezTo>
                        <a:cubicBezTo>
                          <a:pt x="1508" y="3128"/>
                          <a:pt x="1547" y="3127"/>
                          <a:pt x="1587" y="3123"/>
                        </a:cubicBezTo>
                        <a:cubicBezTo>
                          <a:pt x="1600" y="3121"/>
                          <a:pt x="1614" y="3120"/>
                          <a:pt x="1627" y="3118"/>
                        </a:cubicBezTo>
                        <a:cubicBezTo>
                          <a:pt x="1627" y="3118"/>
                          <a:pt x="1822" y="3942"/>
                          <a:pt x="1921" y="4840"/>
                        </a:cubicBezTo>
                        <a:cubicBezTo>
                          <a:pt x="1935" y="4963"/>
                          <a:pt x="2039" y="5056"/>
                          <a:pt x="2161" y="5056"/>
                        </a:cubicBezTo>
                        <a:cubicBezTo>
                          <a:pt x="2167" y="5056"/>
                          <a:pt x="2173" y="5055"/>
                          <a:pt x="2178" y="5055"/>
                        </a:cubicBezTo>
                        <a:cubicBezTo>
                          <a:pt x="2294" y="5047"/>
                          <a:pt x="2446" y="5032"/>
                          <a:pt x="2625" y="5008"/>
                        </a:cubicBezTo>
                        <a:lnTo>
                          <a:pt x="2877" y="5598"/>
                        </a:lnTo>
                        <a:cubicBezTo>
                          <a:pt x="2863" y="5599"/>
                          <a:pt x="2849" y="5600"/>
                          <a:pt x="2835" y="5600"/>
                        </a:cubicBezTo>
                        <a:cubicBezTo>
                          <a:pt x="2815" y="5601"/>
                          <a:pt x="2794" y="5602"/>
                          <a:pt x="2774" y="5602"/>
                        </a:cubicBezTo>
                      </a:path>
                    </a:pathLst>
                  </a:custGeom>
                  <a:solidFill>
                    <a:srgbClr val="142E4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03" name="Freeform 454"/>
                  <p:cNvSpPr/>
                  <p:nvPr/>
                </p:nvSpPr>
                <p:spPr bwMode="auto">
                  <a:xfrm>
                    <a:off x="7307263" y="7675563"/>
                    <a:ext cx="2657475" cy="2027238"/>
                  </a:xfrm>
                  <a:custGeom>
                    <a:avLst/>
                    <a:gdLst>
                      <a:gd name="T0" fmla="*/ 6783 w 6783"/>
                      <a:gd name="T1" fmla="*/ 5167 h 5174"/>
                      <a:gd name="T2" fmla="*/ 5495 w 6783"/>
                      <a:gd name="T3" fmla="*/ 5171 h 5174"/>
                      <a:gd name="T4" fmla="*/ 4208 w 6783"/>
                      <a:gd name="T5" fmla="*/ 5172 h 5174"/>
                      <a:gd name="T6" fmla="*/ 3564 w 6783"/>
                      <a:gd name="T7" fmla="*/ 5173 h 5174"/>
                      <a:gd name="T8" fmla="*/ 3242 w 6783"/>
                      <a:gd name="T9" fmla="*/ 5173 h 5174"/>
                      <a:gd name="T10" fmla="*/ 2919 w 6783"/>
                      <a:gd name="T11" fmla="*/ 5163 h 5174"/>
                      <a:gd name="T12" fmla="*/ 2293 w 6783"/>
                      <a:gd name="T13" fmla="*/ 5015 h 5174"/>
                      <a:gd name="T14" fmla="*/ 1999 w 6783"/>
                      <a:gd name="T15" fmla="*/ 4881 h 5174"/>
                      <a:gd name="T16" fmla="*/ 1724 w 6783"/>
                      <a:gd name="T17" fmla="*/ 4712 h 5174"/>
                      <a:gd name="T18" fmla="*/ 904 w 6783"/>
                      <a:gd name="T19" fmla="*/ 3733 h 5174"/>
                      <a:gd name="T20" fmla="*/ 782 w 6783"/>
                      <a:gd name="T21" fmla="*/ 3435 h 5174"/>
                      <a:gd name="T22" fmla="*/ 670 w 6783"/>
                      <a:gd name="T23" fmla="*/ 3133 h 5174"/>
                      <a:gd name="T24" fmla="*/ 460 w 6783"/>
                      <a:gd name="T25" fmla="*/ 2524 h 5174"/>
                      <a:gd name="T26" fmla="*/ 127 w 6783"/>
                      <a:gd name="T27" fmla="*/ 1280 h 5174"/>
                      <a:gd name="T28" fmla="*/ 70 w 6783"/>
                      <a:gd name="T29" fmla="*/ 963 h 5174"/>
                      <a:gd name="T30" fmla="*/ 27 w 6783"/>
                      <a:gd name="T31" fmla="*/ 643 h 5174"/>
                      <a:gd name="T32" fmla="*/ 4 w 6783"/>
                      <a:gd name="T33" fmla="*/ 322 h 5174"/>
                      <a:gd name="T34" fmla="*/ 5 w 6783"/>
                      <a:gd name="T35" fmla="*/ 0 h 5174"/>
                      <a:gd name="T36" fmla="*/ 6 w 6783"/>
                      <a:gd name="T37" fmla="*/ 322 h 5174"/>
                      <a:gd name="T38" fmla="*/ 31 w 6783"/>
                      <a:gd name="T39" fmla="*/ 643 h 5174"/>
                      <a:gd name="T40" fmla="*/ 76 w 6783"/>
                      <a:gd name="T41" fmla="*/ 962 h 5174"/>
                      <a:gd name="T42" fmla="*/ 135 w 6783"/>
                      <a:gd name="T43" fmla="*/ 1278 h 5174"/>
                      <a:gd name="T44" fmla="*/ 471 w 6783"/>
                      <a:gd name="T45" fmla="*/ 2520 h 5174"/>
                      <a:gd name="T46" fmla="*/ 681 w 6783"/>
                      <a:gd name="T47" fmla="*/ 3129 h 5174"/>
                      <a:gd name="T48" fmla="*/ 795 w 6783"/>
                      <a:gd name="T49" fmla="*/ 3430 h 5174"/>
                      <a:gd name="T50" fmla="*/ 917 w 6783"/>
                      <a:gd name="T51" fmla="*/ 3727 h 5174"/>
                      <a:gd name="T52" fmla="*/ 1733 w 6783"/>
                      <a:gd name="T53" fmla="*/ 4699 h 5174"/>
                      <a:gd name="T54" fmla="*/ 2921 w 6783"/>
                      <a:gd name="T55" fmla="*/ 5149 h 5174"/>
                      <a:gd name="T56" fmla="*/ 3242 w 6783"/>
                      <a:gd name="T57" fmla="*/ 5160 h 5174"/>
                      <a:gd name="T58" fmla="*/ 3564 w 6783"/>
                      <a:gd name="T59" fmla="*/ 5160 h 5174"/>
                      <a:gd name="T60" fmla="*/ 4208 w 6783"/>
                      <a:gd name="T61" fmla="*/ 5161 h 5174"/>
                      <a:gd name="T62" fmla="*/ 5495 w 6783"/>
                      <a:gd name="T63" fmla="*/ 5163 h 5174"/>
                      <a:gd name="T64" fmla="*/ 6783 w 6783"/>
                      <a:gd name="T65" fmla="*/ 5167 h 5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83" h="5174">
                        <a:moveTo>
                          <a:pt x="6783" y="5167"/>
                        </a:moveTo>
                        <a:lnTo>
                          <a:pt x="5495" y="5171"/>
                        </a:lnTo>
                        <a:lnTo>
                          <a:pt x="4208" y="5172"/>
                        </a:lnTo>
                        <a:lnTo>
                          <a:pt x="3564" y="5173"/>
                        </a:lnTo>
                        <a:lnTo>
                          <a:pt x="3242" y="5173"/>
                        </a:lnTo>
                        <a:cubicBezTo>
                          <a:pt x="3134" y="5174"/>
                          <a:pt x="3026" y="5174"/>
                          <a:pt x="2919" y="5163"/>
                        </a:cubicBezTo>
                        <a:cubicBezTo>
                          <a:pt x="2705" y="5143"/>
                          <a:pt x="2494" y="5092"/>
                          <a:pt x="2293" y="5015"/>
                        </a:cubicBezTo>
                        <a:cubicBezTo>
                          <a:pt x="2192" y="4976"/>
                          <a:pt x="2094" y="4931"/>
                          <a:pt x="1999" y="4881"/>
                        </a:cubicBezTo>
                        <a:cubicBezTo>
                          <a:pt x="1904" y="4830"/>
                          <a:pt x="1812" y="4774"/>
                          <a:pt x="1724" y="4712"/>
                        </a:cubicBezTo>
                        <a:cubicBezTo>
                          <a:pt x="1371" y="4466"/>
                          <a:pt x="1085" y="4123"/>
                          <a:pt x="904" y="3733"/>
                        </a:cubicBezTo>
                        <a:cubicBezTo>
                          <a:pt x="858" y="3635"/>
                          <a:pt x="821" y="3535"/>
                          <a:pt x="782" y="3435"/>
                        </a:cubicBezTo>
                        <a:cubicBezTo>
                          <a:pt x="744" y="3334"/>
                          <a:pt x="706" y="3234"/>
                          <a:pt x="670" y="3133"/>
                        </a:cubicBezTo>
                        <a:cubicBezTo>
                          <a:pt x="596" y="2931"/>
                          <a:pt x="526" y="2728"/>
                          <a:pt x="460" y="2524"/>
                        </a:cubicBezTo>
                        <a:cubicBezTo>
                          <a:pt x="329" y="2115"/>
                          <a:pt x="213" y="1701"/>
                          <a:pt x="127" y="1280"/>
                        </a:cubicBezTo>
                        <a:cubicBezTo>
                          <a:pt x="105" y="1174"/>
                          <a:pt x="87" y="1069"/>
                          <a:pt x="70" y="963"/>
                        </a:cubicBezTo>
                        <a:cubicBezTo>
                          <a:pt x="53" y="857"/>
                          <a:pt x="39" y="750"/>
                          <a:pt x="27" y="643"/>
                        </a:cubicBezTo>
                        <a:cubicBezTo>
                          <a:pt x="17" y="537"/>
                          <a:pt x="8" y="430"/>
                          <a:pt x="4" y="322"/>
                        </a:cubicBezTo>
                        <a:cubicBezTo>
                          <a:pt x="0" y="215"/>
                          <a:pt x="0" y="108"/>
                          <a:pt x="5" y="0"/>
                        </a:cubicBezTo>
                        <a:cubicBezTo>
                          <a:pt x="1" y="108"/>
                          <a:pt x="2" y="215"/>
                          <a:pt x="6" y="322"/>
                        </a:cubicBezTo>
                        <a:cubicBezTo>
                          <a:pt x="11" y="429"/>
                          <a:pt x="20" y="536"/>
                          <a:pt x="31" y="643"/>
                        </a:cubicBezTo>
                        <a:cubicBezTo>
                          <a:pt x="43" y="750"/>
                          <a:pt x="59" y="856"/>
                          <a:pt x="76" y="962"/>
                        </a:cubicBezTo>
                        <a:cubicBezTo>
                          <a:pt x="94" y="1068"/>
                          <a:pt x="113" y="1173"/>
                          <a:pt x="135" y="1278"/>
                        </a:cubicBezTo>
                        <a:cubicBezTo>
                          <a:pt x="222" y="1698"/>
                          <a:pt x="338" y="2112"/>
                          <a:pt x="471" y="2520"/>
                        </a:cubicBezTo>
                        <a:cubicBezTo>
                          <a:pt x="537" y="2724"/>
                          <a:pt x="607" y="2927"/>
                          <a:pt x="681" y="3129"/>
                        </a:cubicBezTo>
                        <a:cubicBezTo>
                          <a:pt x="718" y="3229"/>
                          <a:pt x="756" y="3330"/>
                          <a:pt x="795" y="3430"/>
                        </a:cubicBezTo>
                        <a:cubicBezTo>
                          <a:pt x="833" y="3530"/>
                          <a:pt x="871" y="3630"/>
                          <a:pt x="917" y="3727"/>
                        </a:cubicBezTo>
                        <a:cubicBezTo>
                          <a:pt x="1098" y="4115"/>
                          <a:pt x="1382" y="4454"/>
                          <a:pt x="1733" y="4699"/>
                        </a:cubicBezTo>
                        <a:cubicBezTo>
                          <a:pt x="2084" y="4943"/>
                          <a:pt x="2494" y="5108"/>
                          <a:pt x="2921" y="5149"/>
                        </a:cubicBezTo>
                        <a:cubicBezTo>
                          <a:pt x="3027" y="5160"/>
                          <a:pt x="3134" y="5160"/>
                          <a:pt x="3242" y="5160"/>
                        </a:cubicBezTo>
                        <a:lnTo>
                          <a:pt x="3564" y="5160"/>
                        </a:lnTo>
                        <a:lnTo>
                          <a:pt x="4208" y="5161"/>
                        </a:lnTo>
                        <a:lnTo>
                          <a:pt x="5495" y="5163"/>
                        </a:lnTo>
                        <a:lnTo>
                          <a:pt x="6783" y="5167"/>
                        </a:lnTo>
                      </a:path>
                    </a:pathLst>
                  </a:cu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04" name="Freeform 466"/>
                  <p:cNvSpPr/>
                  <p:nvPr/>
                </p:nvSpPr>
                <p:spPr bwMode="auto">
                  <a:xfrm>
                    <a:off x="7599363" y="6450013"/>
                    <a:ext cx="2828925" cy="3041650"/>
                  </a:xfrm>
                  <a:custGeom>
                    <a:avLst/>
                    <a:gdLst>
                      <a:gd name="T0" fmla="*/ 2175 w 7219"/>
                      <a:gd name="T1" fmla="*/ 191 h 7760"/>
                      <a:gd name="T2" fmla="*/ 1830 w 7219"/>
                      <a:gd name="T3" fmla="*/ 214 h 7760"/>
                      <a:gd name="T4" fmla="*/ 922 w 7219"/>
                      <a:gd name="T5" fmla="*/ 606 h 7760"/>
                      <a:gd name="T6" fmla="*/ 276 w 7219"/>
                      <a:gd name="T7" fmla="*/ 4700 h 7760"/>
                      <a:gd name="T8" fmla="*/ 1633 w 7219"/>
                      <a:gd name="T9" fmla="*/ 5819 h 7760"/>
                      <a:gd name="T10" fmla="*/ 1673 w 7219"/>
                      <a:gd name="T11" fmla="*/ 5814 h 7760"/>
                      <a:gd name="T12" fmla="*/ 1967 w 7219"/>
                      <a:gd name="T13" fmla="*/ 7536 h 7760"/>
                      <a:gd name="T14" fmla="*/ 2224 w 7219"/>
                      <a:gd name="T15" fmla="*/ 7751 h 7760"/>
                      <a:gd name="T16" fmla="*/ 5863 w 7219"/>
                      <a:gd name="T17" fmla="*/ 6021 h 7760"/>
                      <a:gd name="T18" fmla="*/ 4383 w 7219"/>
                      <a:gd name="T19" fmla="*/ 3886 h 7760"/>
                      <a:gd name="T20" fmla="*/ 4956 w 7219"/>
                      <a:gd name="T21" fmla="*/ 4432 h 7760"/>
                      <a:gd name="T22" fmla="*/ 6106 w 7219"/>
                      <a:gd name="T23" fmla="*/ 5306 h 7760"/>
                      <a:gd name="T24" fmla="*/ 5764 w 7219"/>
                      <a:gd name="T25" fmla="*/ 3537 h 7760"/>
                      <a:gd name="T26" fmla="*/ 4694 w 7219"/>
                      <a:gd name="T27" fmla="*/ 946 h 7760"/>
                      <a:gd name="T28" fmla="*/ 3998 w 7219"/>
                      <a:gd name="T29" fmla="*/ 400 h 7760"/>
                      <a:gd name="T30" fmla="*/ 3642 w 7219"/>
                      <a:gd name="T31" fmla="*/ 451 h 7760"/>
                      <a:gd name="T32" fmla="*/ 2175 w 7219"/>
                      <a:gd name="T33" fmla="*/ 191 h 7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19" h="7760">
                        <a:moveTo>
                          <a:pt x="2175" y="191"/>
                        </a:moveTo>
                        <a:cubicBezTo>
                          <a:pt x="2065" y="102"/>
                          <a:pt x="1947" y="0"/>
                          <a:pt x="1830" y="214"/>
                        </a:cubicBezTo>
                        <a:cubicBezTo>
                          <a:pt x="1830" y="214"/>
                          <a:pt x="913" y="384"/>
                          <a:pt x="922" y="606"/>
                        </a:cubicBezTo>
                        <a:cubicBezTo>
                          <a:pt x="733" y="531"/>
                          <a:pt x="0" y="2128"/>
                          <a:pt x="276" y="4700"/>
                        </a:cubicBezTo>
                        <a:cubicBezTo>
                          <a:pt x="349" y="5380"/>
                          <a:pt x="953" y="5884"/>
                          <a:pt x="1633" y="5819"/>
                        </a:cubicBezTo>
                        <a:cubicBezTo>
                          <a:pt x="1646" y="5817"/>
                          <a:pt x="1660" y="5816"/>
                          <a:pt x="1673" y="5814"/>
                        </a:cubicBezTo>
                        <a:cubicBezTo>
                          <a:pt x="1673" y="5814"/>
                          <a:pt x="1868" y="6638"/>
                          <a:pt x="1967" y="7536"/>
                        </a:cubicBezTo>
                        <a:cubicBezTo>
                          <a:pt x="1981" y="7665"/>
                          <a:pt x="2095" y="7760"/>
                          <a:pt x="2224" y="7751"/>
                        </a:cubicBezTo>
                        <a:cubicBezTo>
                          <a:pt x="2910" y="7702"/>
                          <a:pt x="4920" y="7438"/>
                          <a:pt x="5863" y="6021"/>
                        </a:cubicBezTo>
                        <a:cubicBezTo>
                          <a:pt x="5863" y="6021"/>
                          <a:pt x="4543" y="5059"/>
                          <a:pt x="4383" y="3886"/>
                        </a:cubicBezTo>
                        <a:lnTo>
                          <a:pt x="4956" y="4432"/>
                        </a:lnTo>
                        <a:cubicBezTo>
                          <a:pt x="4956" y="4432"/>
                          <a:pt x="4992" y="5939"/>
                          <a:pt x="6106" y="5306"/>
                        </a:cubicBezTo>
                        <a:cubicBezTo>
                          <a:pt x="7219" y="4672"/>
                          <a:pt x="6266" y="3748"/>
                          <a:pt x="5764" y="3537"/>
                        </a:cubicBezTo>
                        <a:cubicBezTo>
                          <a:pt x="5764" y="3537"/>
                          <a:pt x="5036" y="2640"/>
                          <a:pt x="4694" y="946"/>
                        </a:cubicBezTo>
                        <a:cubicBezTo>
                          <a:pt x="4650" y="729"/>
                          <a:pt x="4603" y="527"/>
                          <a:pt x="3998" y="400"/>
                        </a:cubicBezTo>
                        <a:cubicBezTo>
                          <a:pt x="3998" y="400"/>
                          <a:pt x="3829" y="181"/>
                          <a:pt x="3642" y="451"/>
                        </a:cubicBezTo>
                        <a:cubicBezTo>
                          <a:pt x="3407" y="790"/>
                          <a:pt x="2366" y="344"/>
                          <a:pt x="2175" y="191"/>
                        </a:cubicBezTo>
                      </a:path>
                    </a:pathLst>
                  </a:custGeom>
                  <a:solidFill>
                    <a:srgbClr val="F9A21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05" name="Freeform 467"/>
                  <p:cNvSpPr/>
                  <p:nvPr/>
                </p:nvSpPr>
                <p:spPr bwMode="auto">
                  <a:xfrm>
                    <a:off x="8401051" y="9421813"/>
                    <a:ext cx="107950" cy="58738"/>
                  </a:xfrm>
                  <a:custGeom>
                    <a:avLst/>
                    <a:gdLst>
                      <a:gd name="T0" fmla="*/ 254 w 277"/>
                      <a:gd name="T1" fmla="*/ 150 h 150"/>
                      <a:gd name="T2" fmla="*/ 47 w 277"/>
                      <a:gd name="T3" fmla="*/ 80 h 150"/>
                      <a:gd name="T4" fmla="*/ 214 w 277"/>
                      <a:gd name="T5" fmla="*/ 0 h 150"/>
                      <a:gd name="T6" fmla="*/ 214 w 277"/>
                      <a:gd name="T7" fmla="*/ 0 h 150"/>
                      <a:gd name="T8" fmla="*/ 277 w 277"/>
                      <a:gd name="T9" fmla="*/ 149 h 150"/>
                      <a:gd name="T10" fmla="*/ 254 w 277"/>
                      <a:gd name="T11" fmla="*/ 150 h 150"/>
                    </a:gdLst>
                    <a:ahLst/>
                    <a:cxnLst>
                      <a:cxn ang="0">
                        <a:pos x="T0" y="T1"/>
                      </a:cxn>
                      <a:cxn ang="0">
                        <a:pos x="T2" y="T3"/>
                      </a:cxn>
                      <a:cxn ang="0">
                        <a:pos x="T4" y="T5"/>
                      </a:cxn>
                      <a:cxn ang="0">
                        <a:pos x="T6" y="T7"/>
                      </a:cxn>
                      <a:cxn ang="0">
                        <a:pos x="T8" y="T9"/>
                      </a:cxn>
                      <a:cxn ang="0">
                        <a:pos x="T10" y="T11"/>
                      </a:cxn>
                    </a:cxnLst>
                    <a:rect l="0" t="0" r="r" b="b"/>
                    <a:pathLst>
                      <a:path w="277" h="150">
                        <a:moveTo>
                          <a:pt x="254" y="150"/>
                        </a:moveTo>
                        <a:cubicBezTo>
                          <a:pt x="203" y="150"/>
                          <a:pt x="84" y="143"/>
                          <a:pt x="47" y="80"/>
                        </a:cubicBezTo>
                        <a:cubicBezTo>
                          <a:pt x="0" y="1"/>
                          <a:pt x="203" y="0"/>
                          <a:pt x="214" y="0"/>
                        </a:cubicBezTo>
                        <a:lnTo>
                          <a:pt x="214" y="0"/>
                        </a:lnTo>
                        <a:lnTo>
                          <a:pt x="277" y="149"/>
                        </a:lnTo>
                        <a:cubicBezTo>
                          <a:pt x="277" y="149"/>
                          <a:pt x="268" y="150"/>
                          <a:pt x="254" y="150"/>
                        </a:cubicBezTo>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06" name="Freeform 468"/>
                  <p:cNvSpPr/>
                  <p:nvPr/>
                </p:nvSpPr>
                <p:spPr bwMode="auto">
                  <a:xfrm>
                    <a:off x="9261476" y="5795963"/>
                    <a:ext cx="77788" cy="225425"/>
                  </a:xfrm>
                  <a:custGeom>
                    <a:avLst/>
                    <a:gdLst>
                      <a:gd name="T0" fmla="*/ 146 w 199"/>
                      <a:gd name="T1" fmla="*/ 7 h 579"/>
                      <a:gd name="T2" fmla="*/ 136 w 199"/>
                      <a:gd name="T3" fmla="*/ 437 h 579"/>
                      <a:gd name="T4" fmla="*/ 0 w 199"/>
                      <a:gd name="T5" fmla="*/ 525 h 579"/>
                      <a:gd name="T6" fmla="*/ 126 w 199"/>
                      <a:gd name="T7" fmla="*/ 0 h 579"/>
                      <a:gd name="T8" fmla="*/ 146 w 199"/>
                      <a:gd name="T9" fmla="*/ 7 h 579"/>
                    </a:gdLst>
                    <a:ahLst/>
                    <a:cxnLst>
                      <a:cxn ang="0">
                        <a:pos x="T0" y="T1"/>
                      </a:cxn>
                      <a:cxn ang="0">
                        <a:pos x="T2" y="T3"/>
                      </a:cxn>
                      <a:cxn ang="0">
                        <a:pos x="T4" y="T5"/>
                      </a:cxn>
                      <a:cxn ang="0">
                        <a:pos x="T6" y="T7"/>
                      </a:cxn>
                      <a:cxn ang="0">
                        <a:pos x="T8" y="T9"/>
                      </a:cxn>
                    </a:cxnLst>
                    <a:rect l="0" t="0" r="r" b="b"/>
                    <a:pathLst>
                      <a:path w="199" h="579">
                        <a:moveTo>
                          <a:pt x="146" y="7"/>
                        </a:moveTo>
                        <a:cubicBezTo>
                          <a:pt x="146" y="7"/>
                          <a:pt x="199" y="295"/>
                          <a:pt x="136" y="437"/>
                        </a:cubicBezTo>
                        <a:cubicBezTo>
                          <a:pt x="72" y="579"/>
                          <a:pt x="0" y="525"/>
                          <a:pt x="0" y="525"/>
                        </a:cubicBezTo>
                        <a:cubicBezTo>
                          <a:pt x="0" y="525"/>
                          <a:pt x="182" y="260"/>
                          <a:pt x="126" y="0"/>
                        </a:cubicBezTo>
                        <a:lnTo>
                          <a:pt x="146" y="7"/>
                        </a:lnTo>
                        <a:close/>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07" name="Freeform 469"/>
                  <p:cNvSpPr/>
                  <p:nvPr/>
                </p:nvSpPr>
                <p:spPr bwMode="auto">
                  <a:xfrm>
                    <a:off x="8270876" y="5834063"/>
                    <a:ext cx="358775" cy="349250"/>
                  </a:xfrm>
                  <a:custGeom>
                    <a:avLst/>
                    <a:gdLst>
                      <a:gd name="T0" fmla="*/ 627 w 918"/>
                      <a:gd name="T1" fmla="*/ 534 h 892"/>
                      <a:gd name="T2" fmla="*/ 89 w 918"/>
                      <a:gd name="T3" fmla="*/ 0 h 892"/>
                      <a:gd name="T4" fmla="*/ 181 w 918"/>
                      <a:gd name="T5" fmla="*/ 555 h 892"/>
                      <a:gd name="T6" fmla="*/ 216 w 918"/>
                      <a:gd name="T7" fmla="*/ 842 h 892"/>
                      <a:gd name="T8" fmla="*/ 344 w 918"/>
                      <a:gd name="T9" fmla="*/ 668 h 892"/>
                      <a:gd name="T10" fmla="*/ 345 w 918"/>
                      <a:gd name="T11" fmla="*/ 669 h 892"/>
                      <a:gd name="T12" fmla="*/ 401 w 918"/>
                      <a:gd name="T13" fmla="*/ 892 h 892"/>
                      <a:gd name="T14" fmla="*/ 484 w 918"/>
                      <a:gd name="T15" fmla="*/ 843 h 892"/>
                      <a:gd name="T16" fmla="*/ 483 w 918"/>
                      <a:gd name="T17" fmla="*/ 776 h 892"/>
                      <a:gd name="T18" fmla="*/ 625 w 918"/>
                      <a:gd name="T19" fmla="*/ 808 h 892"/>
                      <a:gd name="T20" fmla="*/ 562 w 918"/>
                      <a:gd name="T21" fmla="*/ 723 h 892"/>
                      <a:gd name="T22" fmla="*/ 716 w 918"/>
                      <a:gd name="T23" fmla="*/ 818 h 892"/>
                      <a:gd name="T24" fmla="*/ 918 w 918"/>
                      <a:gd name="T25" fmla="*/ 796 h 892"/>
                      <a:gd name="T26" fmla="*/ 627 w 918"/>
                      <a:gd name="T27" fmla="*/ 53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8" h="892">
                        <a:moveTo>
                          <a:pt x="627" y="534"/>
                        </a:moveTo>
                        <a:lnTo>
                          <a:pt x="89" y="0"/>
                        </a:lnTo>
                        <a:cubicBezTo>
                          <a:pt x="89" y="0"/>
                          <a:pt x="0" y="317"/>
                          <a:pt x="181" y="555"/>
                        </a:cubicBezTo>
                        <a:cubicBezTo>
                          <a:pt x="294" y="703"/>
                          <a:pt x="216" y="842"/>
                          <a:pt x="216" y="842"/>
                        </a:cubicBezTo>
                        <a:cubicBezTo>
                          <a:pt x="216" y="842"/>
                          <a:pt x="384" y="835"/>
                          <a:pt x="344" y="668"/>
                        </a:cubicBezTo>
                        <a:lnTo>
                          <a:pt x="345" y="669"/>
                        </a:lnTo>
                        <a:cubicBezTo>
                          <a:pt x="350" y="678"/>
                          <a:pt x="406" y="731"/>
                          <a:pt x="401" y="892"/>
                        </a:cubicBezTo>
                        <a:cubicBezTo>
                          <a:pt x="401" y="892"/>
                          <a:pt x="463" y="892"/>
                          <a:pt x="484" y="843"/>
                        </a:cubicBezTo>
                        <a:cubicBezTo>
                          <a:pt x="498" y="809"/>
                          <a:pt x="483" y="776"/>
                          <a:pt x="483" y="776"/>
                        </a:cubicBezTo>
                        <a:cubicBezTo>
                          <a:pt x="525" y="809"/>
                          <a:pt x="584" y="829"/>
                          <a:pt x="625" y="808"/>
                        </a:cubicBezTo>
                        <a:lnTo>
                          <a:pt x="562" y="723"/>
                        </a:lnTo>
                        <a:cubicBezTo>
                          <a:pt x="578" y="743"/>
                          <a:pt x="626" y="795"/>
                          <a:pt x="716" y="818"/>
                        </a:cubicBezTo>
                        <a:cubicBezTo>
                          <a:pt x="844" y="851"/>
                          <a:pt x="918" y="796"/>
                          <a:pt x="918" y="796"/>
                        </a:cubicBezTo>
                        <a:lnTo>
                          <a:pt x="627" y="534"/>
                        </a:ln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08" name="Freeform 470"/>
                  <p:cNvSpPr/>
                  <p:nvPr/>
                </p:nvSpPr>
                <p:spPr bwMode="auto">
                  <a:xfrm>
                    <a:off x="8513763" y="6116638"/>
                    <a:ext cx="496888" cy="541338"/>
                  </a:xfrm>
                  <a:custGeom>
                    <a:avLst/>
                    <a:gdLst>
                      <a:gd name="T0" fmla="*/ 313 w 313"/>
                      <a:gd name="T1" fmla="*/ 0 h 341"/>
                      <a:gd name="T2" fmla="*/ 313 w 313"/>
                      <a:gd name="T3" fmla="*/ 341 h 341"/>
                      <a:gd name="T4" fmla="*/ 0 w 313"/>
                      <a:gd name="T5" fmla="*/ 251 h 341"/>
                      <a:gd name="T6" fmla="*/ 0 w 313"/>
                      <a:gd name="T7" fmla="*/ 0 h 341"/>
                      <a:gd name="T8" fmla="*/ 313 w 313"/>
                      <a:gd name="T9" fmla="*/ 0 h 341"/>
                    </a:gdLst>
                    <a:ahLst/>
                    <a:cxnLst>
                      <a:cxn ang="0">
                        <a:pos x="T0" y="T1"/>
                      </a:cxn>
                      <a:cxn ang="0">
                        <a:pos x="T2" y="T3"/>
                      </a:cxn>
                      <a:cxn ang="0">
                        <a:pos x="T4" y="T5"/>
                      </a:cxn>
                      <a:cxn ang="0">
                        <a:pos x="T6" y="T7"/>
                      </a:cxn>
                      <a:cxn ang="0">
                        <a:pos x="T8" y="T9"/>
                      </a:cxn>
                    </a:cxnLst>
                    <a:rect l="0" t="0" r="r" b="b"/>
                    <a:pathLst>
                      <a:path w="313" h="341">
                        <a:moveTo>
                          <a:pt x="313" y="0"/>
                        </a:moveTo>
                        <a:lnTo>
                          <a:pt x="313" y="341"/>
                        </a:lnTo>
                        <a:lnTo>
                          <a:pt x="0" y="251"/>
                        </a:lnTo>
                        <a:lnTo>
                          <a:pt x="0" y="0"/>
                        </a:lnTo>
                        <a:lnTo>
                          <a:pt x="313" y="0"/>
                        </a:lnTo>
                        <a:close/>
                      </a:path>
                    </a:pathLst>
                  </a:custGeom>
                  <a:solidFill>
                    <a:srgbClr val="FFC89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09" name="Freeform 471"/>
                  <p:cNvSpPr/>
                  <p:nvPr/>
                </p:nvSpPr>
                <p:spPr bwMode="auto">
                  <a:xfrm>
                    <a:off x="8509001" y="5399088"/>
                    <a:ext cx="660400" cy="1065213"/>
                  </a:xfrm>
                  <a:custGeom>
                    <a:avLst/>
                    <a:gdLst>
                      <a:gd name="T0" fmla="*/ 844 w 1688"/>
                      <a:gd name="T1" fmla="*/ 2720 h 2720"/>
                      <a:gd name="T2" fmla="*/ 844 w 1688"/>
                      <a:gd name="T3" fmla="*/ 2720 h 2720"/>
                      <a:gd name="T4" fmla="*/ 0 w 1688"/>
                      <a:gd name="T5" fmla="*/ 1876 h 2720"/>
                      <a:gd name="T6" fmla="*/ 0 w 1688"/>
                      <a:gd name="T7" fmla="*/ 845 h 2720"/>
                      <a:gd name="T8" fmla="*/ 844 w 1688"/>
                      <a:gd name="T9" fmla="*/ 0 h 2720"/>
                      <a:gd name="T10" fmla="*/ 844 w 1688"/>
                      <a:gd name="T11" fmla="*/ 0 h 2720"/>
                      <a:gd name="T12" fmla="*/ 1688 w 1688"/>
                      <a:gd name="T13" fmla="*/ 845 h 2720"/>
                      <a:gd name="T14" fmla="*/ 1688 w 1688"/>
                      <a:gd name="T15" fmla="*/ 1876 h 2720"/>
                      <a:gd name="T16" fmla="*/ 844 w 1688"/>
                      <a:gd name="T17" fmla="*/ 2720 h 2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8" h="2720">
                        <a:moveTo>
                          <a:pt x="844" y="2720"/>
                        </a:moveTo>
                        <a:lnTo>
                          <a:pt x="844" y="2720"/>
                        </a:lnTo>
                        <a:cubicBezTo>
                          <a:pt x="378" y="2720"/>
                          <a:pt x="0" y="2342"/>
                          <a:pt x="0" y="1876"/>
                        </a:cubicBezTo>
                        <a:lnTo>
                          <a:pt x="0" y="845"/>
                        </a:lnTo>
                        <a:cubicBezTo>
                          <a:pt x="0" y="378"/>
                          <a:pt x="378" y="0"/>
                          <a:pt x="844" y="0"/>
                        </a:cubicBezTo>
                        <a:lnTo>
                          <a:pt x="844" y="0"/>
                        </a:lnTo>
                        <a:cubicBezTo>
                          <a:pt x="1310" y="0"/>
                          <a:pt x="1688" y="378"/>
                          <a:pt x="1688" y="845"/>
                        </a:cubicBezTo>
                        <a:lnTo>
                          <a:pt x="1688" y="1876"/>
                        </a:lnTo>
                        <a:cubicBezTo>
                          <a:pt x="1688" y="2342"/>
                          <a:pt x="1310" y="2720"/>
                          <a:pt x="844" y="2720"/>
                        </a:cubicBezTo>
                        <a:close/>
                      </a:path>
                    </a:pathLst>
                  </a:custGeom>
                  <a:solidFill>
                    <a:srgbClr val="FFC89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0" name="Freeform 472"/>
                  <p:cNvSpPr/>
                  <p:nvPr/>
                </p:nvSpPr>
                <p:spPr bwMode="auto">
                  <a:xfrm>
                    <a:off x="8837613" y="6416675"/>
                    <a:ext cx="173038" cy="68263"/>
                  </a:xfrm>
                  <a:custGeom>
                    <a:avLst/>
                    <a:gdLst>
                      <a:gd name="T0" fmla="*/ 441 w 441"/>
                      <a:gd name="T1" fmla="*/ 0 h 172"/>
                      <a:gd name="T2" fmla="*/ 441 w 441"/>
                      <a:gd name="T3" fmla="*/ 171 h 172"/>
                      <a:gd name="T4" fmla="*/ 0 w 441"/>
                      <a:gd name="T5" fmla="*/ 23 h 172"/>
                      <a:gd name="T6" fmla="*/ 441 w 441"/>
                      <a:gd name="T7" fmla="*/ 0 h 172"/>
                    </a:gdLst>
                    <a:ahLst/>
                    <a:cxnLst>
                      <a:cxn ang="0">
                        <a:pos x="T0" y="T1"/>
                      </a:cxn>
                      <a:cxn ang="0">
                        <a:pos x="T2" y="T3"/>
                      </a:cxn>
                      <a:cxn ang="0">
                        <a:pos x="T4" y="T5"/>
                      </a:cxn>
                      <a:cxn ang="0">
                        <a:pos x="T6" y="T7"/>
                      </a:cxn>
                    </a:cxnLst>
                    <a:rect l="0" t="0" r="r" b="b"/>
                    <a:pathLst>
                      <a:path w="441" h="172">
                        <a:moveTo>
                          <a:pt x="441" y="0"/>
                        </a:moveTo>
                        <a:lnTo>
                          <a:pt x="441" y="171"/>
                        </a:lnTo>
                        <a:cubicBezTo>
                          <a:pt x="353" y="172"/>
                          <a:pt x="152" y="157"/>
                          <a:pt x="0" y="23"/>
                        </a:cubicBezTo>
                        <a:cubicBezTo>
                          <a:pt x="152" y="50"/>
                          <a:pt x="302" y="40"/>
                          <a:pt x="441" y="0"/>
                        </a:cubicBezTo>
                        <a:close/>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1" name="Oval 473"/>
                  <p:cNvSpPr>
                    <a:spLocks noChangeArrowheads="1"/>
                  </p:cNvSpPr>
                  <p:nvPr/>
                </p:nvSpPr>
                <p:spPr bwMode="auto">
                  <a:xfrm>
                    <a:off x="9031288" y="5832475"/>
                    <a:ext cx="60325" cy="60325"/>
                  </a:xfrm>
                  <a:prstGeom prst="ellipse">
                    <a:avLst/>
                  </a:pr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2" name="Freeform 474"/>
                  <p:cNvSpPr/>
                  <p:nvPr/>
                </p:nvSpPr>
                <p:spPr bwMode="auto">
                  <a:xfrm>
                    <a:off x="8978901" y="5807075"/>
                    <a:ext cx="123825" cy="26988"/>
                  </a:xfrm>
                  <a:custGeom>
                    <a:avLst/>
                    <a:gdLst>
                      <a:gd name="T0" fmla="*/ 314 w 314"/>
                      <a:gd name="T1" fmla="*/ 67 h 67"/>
                      <a:gd name="T2" fmla="*/ 238 w 314"/>
                      <a:gd name="T3" fmla="*/ 32 h 67"/>
                      <a:gd name="T4" fmla="*/ 158 w 314"/>
                      <a:gd name="T5" fmla="*/ 21 h 67"/>
                      <a:gd name="T6" fmla="*/ 137 w 314"/>
                      <a:gd name="T7" fmla="*/ 22 h 67"/>
                      <a:gd name="T8" fmla="*/ 127 w 314"/>
                      <a:gd name="T9" fmla="*/ 23 h 67"/>
                      <a:gd name="T10" fmla="*/ 117 w 314"/>
                      <a:gd name="T11" fmla="*/ 25 h 67"/>
                      <a:gd name="T12" fmla="*/ 97 w 314"/>
                      <a:gd name="T13" fmla="*/ 29 h 67"/>
                      <a:gd name="T14" fmla="*/ 77 w 314"/>
                      <a:gd name="T15" fmla="*/ 35 h 67"/>
                      <a:gd name="T16" fmla="*/ 68 w 314"/>
                      <a:gd name="T17" fmla="*/ 37 h 67"/>
                      <a:gd name="T18" fmla="*/ 58 w 314"/>
                      <a:gd name="T19" fmla="*/ 41 h 67"/>
                      <a:gd name="T20" fmla="*/ 39 w 314"/>
                      <a:gd name="T21" fmla="*/ 49 h 67"/>
                      <a:gd name="T22" fmla="*/ 0 w 314"/>
                      <a:gd name="T23" fmla="*/ 67 h 67"/>
                      <a:gd name="T24" fmla="*/ 34 w 314"/>
                      <a:gd name="T25" fmla="*/ 40 h 67"/>
                      <a:gd name="T26" fmla="*/ 52 w 314"/>
                      <a:gd name="T27" fmla="*/ 29 h 67"/>
                      <a:gd name="T28" fmla="*/ 62 w 314"/>
                      <a:gd name="T29" fmla="*/ 24 h 67"/>
                      <a:gd name="T30" fmla="*/ 72 w 314"/>
                      <a:gd name="T31" fmla="*/ 20 h 67"/>
                      <a:gd name="T32" fmla="*/ 92 w 314"/>
                      <a:gd name="T33" fmla="*/ 11 h 67"/>
                      <a:gd name="T34" fmla="*/ 114 w 314"/>
                      <a:gd name="T35" fmla="*/ 6 h 67"/>
                      <a:gd name="T36" fmla="*/ 124 w 314"/>
                      <a:gd name="T37" fmla="*/ 4 h 67"/>
                      <a:gd name="T38" fmla="*/ 135 w 314"/>
                      <a:gd name="T39" fmla="*/ 2 h 67"/>
                      <a:gd name="T40" fmla="*/ 157 w 314"/>
                      <a:gd name="T41" fmla="*/ 1 h 67"/>
                      <a:gd name="T42" fmla="*/ 243 w 314"/>
                      <a:gd name="T43" fmla="*/ 18 h 67"/>
                      <a:gd name="T44" fmla="*/ 314 w 314"/>
                      <a:gd name="T45"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4" h="67">
                        <a:moveTo>
                          <a:pt x="314" y="67"/>
                        </a:moveTo>
                        <a:cubicBezTo>
                          <a:pt x="290" y="52"/>
                          <a:pt x="264" y="40"/>
                          <a:pt x="238" y="32"/>
                        </a:cubicBezTo>
                        <a:cubicBezTo>
                          <a:pt x="212" y="25"/>
                          <a:pt x="185" y="20"/>
                          <a:pt x="158" y="21"/>
                        </a:cubicBezTo>
                        <a:cubicBezTo>
                          <a:pt x="151" y="20"/>
                          <a:pt x="144" y="22"/>
                          <a:pt x="137" y="22"/>
                        </a:cubicBezTo>
                        <a:lnTo>
                          <a:pt x="127" y="23"/>
                        </a:lnTo>
                        <a:cubicBezTo>
                          <a:pt x="124" y="23"/>
                          <a:pt x="121" y="24"/>
                          <a:pt x="117" y="25"/>
                        </a:cubicBezTo>
                        <a:lnTo>
                          <a:pt x="97" y="29"/>
                        </a:lnTo>
                        <a:cubicBezTo>
                          <a:pt x="91" y="31"/>
                          <a:pt x="84" y="33"/>
                          <a:pt x="77" y="35"/>
                        </a:cubicBezTo>
                        <a:lnTo>
                          <a:pt x="68" y="37"/>
                        </a:lnTo>
                        <a:lnTo>
                          <a:pt x="58" y="41"/>
                        </a:lnTo>
                        <a:lnTo>
                          <a:pt x="39" y="49"/>
                        </a:lnTo>
                        <a:cubicBezTo>
                          <a:pt x="26" y="55"/>
                          <a:pt x="13" y="62"/>
                          <a:pt x="0" y="67"/>
                        </a:cubicBezTo>
                        <a:cubicBezTo>
                          <a:pt x="11" y="58"/>
                          <a:pt x="22" y="49"/>
                          <a:pt x="34" y="40"/>
                        </a:cubicBezTo>
                        <a:lnTo>
                          <a:pt x="52" y="29"/>
                        </a:lnTo>
                        <a:lnTo>
                          <a:pt x="62" y="24"/>
                        </a:lnTo>
                        <a:lnTo>
                          <a:pt x="72" y="20"/>
                        </a:lnTo>
                        <a:cubicBezTo>
                          <a:pt x="79" y="17"/>
                          <a:pt x="85" y="14"/>
                          <a:pt x="92" y="11"/>
                        </a:cubicBezTo>
                        <a:cubicBezTo>
                          <a:pt x="99" y="9"/>
                          <a:pt x="106" y="8"/>
                          <a:pt x="114" y="6"/>
                        </a:cubicBezTo>
                        <a:cubicBezTo>
                          <a:pt x="117" y="5"/>
                          <a:pt x="121" y="4"/>
                          <a:pt x="124" y="4"/>
                        </a:cubicBezTo>
                        <a:lnTo>
                          <a:pt x="135" y="2"/>
                        </a:lnTo>
                        <a:cubicBezTo>
                          <a:pt x="143" y="2"/>
                          <a:pt x="150" y="0"/>
                          <a:pt x="157" y="1"/>
                        </a:cubicBezTo>
                        <a:cubicBezTo>
                          <a:pt x="187" y="0"/>
                          <a:pt x="217" y="6"/>
                          <a:pt x="243" y="18"/>
                        </a:cubicBezTo>
                        <a:cubicBezTo>
                          <a:pt x="270" y="29"/>
                          <a:pt x="295" y="46"/>
                          <a:pt x="314" y="67"/>
                        </a:cubicBez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3" name="Oval 475"/>
                  <p:cNvSpPr>
                    <a:spLocks noChangeArrowheads="1"/>
                  </p:cNvSpPr>
                  <p:nvPr/>
                </p:nvSpPr>
                <p:spPr bwMode="auto">
                  <a:xfrm>
                    <a:off x="8718551" y="5832475"/>
                    <a:ext cx="60325" cy="60325"/>
                  </a:xfrm>
                  <a:prstGeom prst="ellipse">
                    <a:avLst/>
                  </a:pr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4" name="Freeform 476"/>
                  <p:cNvSpPr/>
                  <p:nvPr/>
                </p:nvSpPr>
                <p:spPr bwMode="auto">
                  <a:xfrm>
                    <a:off x="8667751" y="5807075"/>
                    <a:ext cx="122238" cy="26988"/>
                  </a:xfrm>
                  <a:custGeom>
                    <a:avLst/>
                    <a:gdLst>
                      <a:gd name="T0" fmla="*/ 313 w 313"/>
                      <a:gd name="T1" fmla="*/ 67 h 67"/>
                      <a:gd name="T2" fmla="*/ 237 w 313"/>
                      <a:gd name="T3" fmla="*/ 32 h 67"/>
                      <a:gd name="T4" fmla="*/ 157 w 313"/>
                      <a:gd name="T5" fmla="*/ 21 h 67"/>
                      <a:gd name="T6" fmla="*/ 137 w 313"/>
                      <a:gd name="T7" fmla="*/ 22 h 67"/>
                      <a:gd name="T8" fmla="*/ 127 w 313"/>
                      <a:gd name="T9" fmla="*/ 23 h 67"/>
                      <a:gd name="T10" fmla="*/ 117 w 313"/>
                      <a:gd name="T11" fmla="*/ 25 h 67"/>
                      <a:gd name="T12" fmla="*/ 97 w 313"/>
                      <a:gd name="T13" fmla="*/ 29 h 67"/>
                      <a:gd name="T14" fmla="*/ 77 w 313"/>
                      <a:gd name="T15" fmla="*/ 35 h 67"/>
                      <a:gd name="T16" fmla="*/ 67 w 313"/>
                      <a:gd name="T17" fmla="*/ 37 h 67"/>
                      <a:gd name="T18" fmla="*/ 57 w 313"/>
                      <a:gd name="T19" fmla="*/ 41 h 67"/>
                      <a:gd name="T20" fmla="*/ 38 w 313"/>
                      <a:gd name="T21" fmla="*/ 49 h 67"/>
                      <a:gd name="T22" fmla="*/ 0 w 313"/>
                      <a:gd name="T23" fmla="*/ 67 h 67"/>
                      <a:gd name="T24" fmla="*/ 33 w 313"/>
                      <a:gd name="T25" fmla="*/ 40 h 67"/>
                      <a:gd name="T26" fmla="*/ 52 w 313"/>
                      <a:gd name="T27" fmla="*/ 29 h 67"/>
                      <a:gd name="T28" fmla="*/ 61 w 313"/>
                      <a:gd name="T29" fmla="*/ 24 h 67"/>
                      <a:gd name="T30" fmla="*/ 71 w 313"/>
                      <a:gd name="T31" fmla="*/ 20 h 67"/>
                      <a:gd name="T32" fmla="*/ 92 w 313"/>
                      <a:gd name="T33" fmla="*/ 11 h 67"/>
                      <a:gd name="T34" fmla="*/ 113 w 313"/>
                      <a:gd name="T35" fmla="*/ 6 h 67"/>
                      <a:gd name="T36" fmla="*/ 124 w 313"/>
                      <a:gd name="T37" fmla="*/ 4 h 67"/>
                      <a:gd name="T38" fmla="*/ 135 w 313"/>
                      <a:gd name="T39" fmla="*/ 2 h 67"/>
                      <a:gd name="T40" fmla="*/ 157 w 313"/>
                      <a:gd name="T41" fmla="*/ 1 h 67"/>
                      <a:gd name="T42" fmla="*/ 243 w 313"/>
                      <a:gd name="T43" fmla="*/ 18 h 67"/>
                      <a:gd name="T44" fmla="*/ 313 w 313"/>
                      <a:gd name="T45"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3" h="67">
                        <a:moveTo>
                          <a:pt x="313" y="67"/>
                        </a:moveTo>
                        <a:cubicBezTo>
                          <a:pt x="289" y="52"/>
                          <a:pt x="264" y="40"/>
                          <a:pt x="237" y="32"/>
                        </a:cubicBezTo>
                        <a:cubicBezTo>
                          <a:pt x="211" y="25"/>
                          <a:pt x="184" y="20"/>
                          <a:pt x="157" y="21"/>
                        </a:cubicBezTo>
                        <a:cubicBezTo>
                          <a:pt x="150" y="20"/>
                          <a:pt x="144" y="22"/>
                          <a:pt x="137" y="22"/>
                        </a:cubicBezTo>
                        <a:lnTo>
                          <a:pt x="127" y="23"/>
                        </a:lnTo>
                        <a:cubicBezTo>
                          <a:pt x="123" y="23"/>
                          <a:pt x="120" y="24"/>
                          <a:pt x="117" y="25"/>
                        </a:cubicBezTo>
                        <a:lnTo>
                          <a:pt x="97" y="29"/>
                        </a:lnTo>
                        <a:cubicBezTo>
                          <a:pt x="90" y="31"/>
                          <a:pt x="83" y="33"/>
                          <a:pt x="77" y="35"/>
                        </a:cubicBezTo>
                        <a:lnTo>
                          <a:pt x="67" y="37"/>
                        </a:lnTo>
                        <a:lnTo>
                          <a:pt x="57" y="41"/>
                        </a:lnTo>
                        <a:lnTo>
                          <a:pt x="38" y="49"/>
                        </a:lnTo>
                        <a:cubicBezTo>
                          <a:pt x="25" y="55"/>
                          <a:pt x="13" y="62"/>
                          <a:pt x="0" y="67"/>
                        </a:cubicBezTo>
                        <a:cubicBezTo>
                          <a:pt x="10" y="58"/>
                          <a:pt x="21" y="49"/>
                          <a:pt x="33" y="40"/>
                        </a:cubicBezTo>
                        <a:lnTo>
                          <a:pt x="52" y="29"/>
                        </a:lnTo>
                        <a:lnTo>
                          <a:pt x="61" y="24"/>
                        </a:lnTo>
                        <a:lnTo>
                          <a:pt x="71" y="20"/>
                        </a:lnTo>
                        <a:cubicBezTo>
                          <a:pt x="78" y="17"/>
                          <a:pt x="85" y="14"/>
                          <a:pt x="92" y="11"/>
                        </a:cubicBezTo>
                        <a:cubicBezTo>
                          <a:pt x="99" y="9"/>
                          <a:pt x="106" y="8"/>
                          <a:pt x="113" y="6"/>
                        </a:cubicBezTo>
                        <a:cubicBezTo>
                          <a:pt x="116" y="5"/>
                          <a:pt x="120" y="4"/>
                          <a:pt x="124" y="4"/>
                        </a:cubicBezTo>
                        <a:lnTo>
                          <a:pt x="135" y="2"/>
                        </a:lnTo>
                        <a:cubicBezTo>
                          <a:pt x="142" y="2"/>
                          <a:pt x="149" y="0"/>
                          <a:pt x="157" y="1"/>
                        </a:cubicBezTo>
                        <a:cubicBezTo>
                          <a:pt x="186" y="0"/>
                          <a:pt x="216" y="6"/>
                          <a:pt x="243" y="18"/>
                        </a:cubicBezTo>
                        <a:cubicBezTo>
                          <a:pt x="270" y="29"/>
                          <a:pt x="294" y="46"/>
                          <a:pt x="313" y="67"/>
                        </a:cubicBez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5" name="Freeform 477"/>
                  <p:cNvSpPr/>
                  <p:nvPr/>
                </p:nvSpPr>
                <p:spPr bwMode="auto">
                  <a:xfrm>
                    <a:off x="8897938" y="5957888"/>
                    <a:ext cx="41275" cy="139700"/>
                  </a:xfrm>
                  <a:custGeom>
                    <a:avLst/>
                    <a:gdLst>
                      <a:gd name="T0" fmla="*/ 55 w 103"/>
                      <a:gd name="T1" fmla="*/ 0 h 354"/>
                      <a:gd name="T2" fmla="*/ 81 w 103"/>
                      <a:gd name="T3" fmla="*/ 98 h 354"/>
                      <a:gd name="T4" fmla="*/ 99 w 103"/>
                      <a:gd name="T5" fmla="*/ 198 h 354"/>
                      <a:gd name="T6" fmla="*/ 101 w 103"/>
                      <a:gd name="T7" fmla="*/ 250 h 354"/>
                      <a:gd name="T8" fmla="*/ 85 w 103"/>
                      <a:gd name="T9" fmla="*/ 299 h 354"/>
                      <a:gd name="T10" fmla="*/ 47 w 103"/>
                      <a:gd name="T11" fmla="*/ 336 h 354"/>
                      <a:gd name="T12" fmla="*/ 0 w 103"/>
                      <a:gd name="T13" fmla="*/ 354 h 354"/>
                      <a:gd name="T14" fmla="*/ 45 w 103"/>
                      <a:gd name="T15" fmla="*/ 331 h 354"/>
                      <a:gd name="T16" fmla="*/ 76 w 103"/>
                      <a:gd name="T17" fmla="*/ 295 h 354"/>
                      <a:gd name="T18" fmla="*/ 89 w 103"/>
                      <a:gd name="T19" fmla="*/ 248 h 354"/>
                      <a:gd name="T20" fmla="*/ 87 w 103"/>
                      <a:gd name="T21" fmla="*/ 200 h 354"/>
                      <a:gd name="T22" fmla="*/ 72 w 103"/>
                      <a:gd name="T23" fmla="*/ 100 h 354"/>
                      <a:gd name="T24" fmla="*/ 55 w 103"/>
                      <a:gd name="T25"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354">
                        <a:moveTo>
                          <a:pt x="55" y="0"/>
                        </a:moveTo>
                        <a:cubicBezTo>
                          <a:pt x="65" y="33"/>
                          <a:pt x="73" y="65"/>
                          <a:pt x="81" y="98"/>
                        </a:cubicBezTo>
                        <a:cubicBezTo>
                          <a:pt x="88" y="131"/>
                          <a:pt x="94" y="164"/>
                          <a:pt x="99" y="198"/>
                        </a:cubicBezTo>
                        <a:cubicBezTo>
                          <a:pt x="101" y="214"/>
                          <a:pt x="103" y="232"/>
                          <a:pt x="101" y="250"/>
                        </a:cubicBezTo>
                        <a:cubicBezTo>
                          <a:pt x="98" y="267"/>
                          <a:pt x="94" y="284"/>
                          <a:pt x="85" y="299"/>
                        </a:cubicBezTo>
                        <a:cubicBezTo>
                          <a:pt x="76" y="314"/>
                          <a:pt x="63" y="328"/>
                          <a:pt x="47" y="336"/>
                        </a:cubicBezTo>
                        <a:cubicBezTo>
                          <a:pt x="32" y="342"/>
                          <a:pt x="16" y="349"/>
                          <a:pt x="0" y="354"/>
                        </a:cubicBezTo>
                        <a:cubicBezTo>
                          <a:pt x="15" y="346"/>
                          <a:pt x="30" y="338"/>
                          <a:pt x="45" y="331"/>
                        </a:cubicBezTo>
                        <a:cubicBezTo>
                          <a:pt x="58" y="322"/>
                          <a:pt x="69" y="309"/>
                          <a:pt x="76" y="295"/>
                        </a:cubicBezTo>
                        <a:cubicBezTo>
                          <a:pt x="83" y="280"/>
                          <a:pt x="87" y="265"/>
                          <a:pt x="89" y="248"/>
                        </a:cubicBezTo>
                        <a:cubicBezTo>
                          <a:pt x="91" y="232"/>
                          <a:pt x="89" y="216"/>
                          <a:pt x="87" y="200"/>
                        </a:cubicBezTo>
                        <a:cubicBezTo>
                          <a:pt x="82" y="166"/>
                          <a:pt x="76" y="133"/>
                          <a:pt x="72" y="100"/>
                        </a:cubicBezTo>
                        <a:cubicBezTo>
                          <a:pt x="66" y="67"/>
                          <a:pt x="60" y="34"/>
                          <a:pt x="55" y="0"/>
                        </a:cubicBez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6" name="Freeform 478"/>
                  <p:cNvSpPr/>
                  <p:nvPr/>
                </p:nvSpPr>
                <p:spPr bwMode="auto">
                  <a:xfrm>
                    <a:off x="8809038" y="6121400"/>
                    <a:ext cx="115888" cy="73025"/>
                  </a:xfrm>
                  <a:custGeom>
                    <a:avLst/>
                    <a:gdLst>
                      <a:gd name="T0" fmla="*/ 296 w 296"/>
                      <a:gd name="T1" fmla="*/ 91 h 185"/>
                      <a:gd name="T2" fmla="*/ 223 w 296"/>
                      <a:gd name="T3" fmla="*/ 165 h 185"/>
                      <a:gd name="T4" fmla="*/ 110 w 296"/>
                      <a:gd name="T5" fmla="*/ 172 h 185"/>
                      <a:gd name="T6" fmla="*/ 24 w 296"/>
                      <a:gd name="T7" fmla="*/ 102 h 185"/>
                      <a:gd name="T8" fmla="*/ 5 w 296"/>
                      <a:gd name="T9" fmla="*/ 53 h 185"/>
                      <a:gd name="T10" fmla="*/ 5 w 296"/>
                      <a:gd name="T11" fmla="*/ 0 h 185"/>
                      <a:gd name="T12" fmla="*/ 27 w 296"/>
                      <a:gd name="T13" fmla="*/ 14 h 185"/>
                      <a:gd name="T14" fmla="*/ 82 w 296"/>
                      <a:gd name="T15" fmla="*/ 48 h 185"/>
                      <a:gd name="T16" fmla="*/ 142 w 296"/>
                      <a:gd name="T17" fmla="*/ 75 h 185"/>
                      <a:gd name="T18" fmla="*/ 171 w 296"/>
                      <a:gd name="T19" fmla="*/ 83 h 185"/>
                      <a:gd name="T20" fmla="*/ 187 w 296"/>
                      <a:gd name="T21" fmla="*/ 86 h 185"/>
                      <a:gd name="T22" fmla="*/ 205 w 296"/>
                      <a:gd name="T23" fmla="*/ 87 h 185"/>
                      <a:gd name="T24" fmla="*/ 244 w 296"/>
                      <a:gd name="T25" fmla="*/ 89 h 185"/>
                      <a:gd name="T26" fmla="*/ 296 w 296"/>
                      <a:gd name="T27" fmla="*/ 9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6" h="185">
                        <a:moveTo>
                          <a:pt x="296" y="91"/>
                        </a:moveTo>
                        <a:cubicBezTo>
                          <a:pt x="282" y="125"/>
                          <a:pt x="256" y="149"/>
                          <a:pt x="223" y="165"/>
                        </a:cubicBezTo>
                        <a:cubicBezTo>
                          <a:pt x="191" y="181"/>
                          <a:pt x="148" y="185"/>
                          <a:pt x="110" y="172"/>
                        </a:cubicBezTo>
                        <a:cubicBezTo>
                          <a:pt x="72" y="159"/>
                          <a:pt x="41" y="132"/>
                          <a:pt x="24" y="102"/>
                        </a:cubicBezTo>
                        <a:cubicBezTo>
                          <a:pt x="15" y="86"/>
                          <a:pt x="8" y="70"/>
                          <a:pt x="5" y="53"/>
                        </a:cubicBezTo>
                        <a:cubicBezTo>
                          <a:pt x="1" y="36"/>
                          <a:pt x="0" y="18"/>
                          <a:pt x="5" y="0"/>
                        </a:cubicBezTo>
                        <a:cubicBezTo>
                          <a:pt x="13" y="5"/>
                          <a:pt x="20" y="9"/>
                          <a:pt x="27" y="14"/>
                        </a:cubicBezTo>
                        <a:cubicBezTo>
                          <a:pt x="48" y="27"/>
                          <a:pt x="65" y="38"/>
                          <a:pt x="82" y="48"/>
                        </a:cubicBezTo>
                        <a:cubicBezTo>
                          <a:pt x="104" y="60"/>
                          <a:pt x="124" y="69"/>
                          <a:pt x="142" y="75"/>
                        </a:cubicBezTo>
                        <a:cubicBezTo>
                          <a:pt x="151" y="79"/>
                          <a:pt x="161" y="81"/>
                          <a:pt x="171" y="83"/>
                        </a:cubicBezTo>
                        <a:cubicBezTo>
                          <a:pt x="176" y="84"/>
                          <a:pt x="182" y="85"/>
                          <a:pt x="187" y="86"/>
                        </a:cubicBezTo>
                        <a:cubicBezTo>
                          <a:pt x="193" y="86"/>
                          <a:pt x="199" y="87"/>
                          <a:pt x="205" y="87"/>
                        </a:cubicBezTo>
                        <a:cubicBezTo>
                          <a:pt x="217" y="88"/>
                          <a:pt x="230" y="89"/>
                          <a:pt x="244" y="89"/>
                        </a:cubicBezTo>
                        <a:cubicBezTo>
                          <a:pt x="260" y="89"/>
                          <a:pt x="277" y="90"/>
                          <a:pt x="296" y="91"/>
                        </a:cubicBezTo>
                      </a:path>
                    </a:pathLst>
                  </a:custGeom>
                  <a:solidFill>
                    <a:srgbClr val="E43F5A"/>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7" name="Freeform 479"/>
                  <p:cNvSpPr/>
                  <p:nvPr/>
                </p:nvSpPr>
                <p:spPr bwMode="auto">
                  <a:xfrm>
                    <a:off x="8820151" y="6127750"/>
                    <a:ext cx="85725" cy="44450"/>
                  </a:xfrm>
                  <a:custGeom>
                    <a:avLst/>
                    <a:gdLst>
                      <a:gd name="T0" fmla="*/ 217 w 217"/>
                      <a:gd name="T1" fmla="*/ 75 h 116"/>
                      <a:gd name="T2" fmla="*/ 186 w 217"/>
                      <a:gd name="T3" fmla="*/ 98 h 116"/>
                      <a:gd name="T4" fmla="*/ 88 w 217"/>
                      <a:gd name="T5" fmla="*/ 105 h 116"/>
                      <a:gd name="T6" fmla="*/ 14 w 217"/>
                      <a:gd name="T7" fmla="*/ 43 h 116"/>
                      <a:gd name="T8" fmla="*/ 0 w 217"/>
                      <a:gd name="T9" fmla="*/ 0 h 116"/>
                      <a:gd name="T10" fmla="*/ 0 w 217"/>
                      <a:gd name="T11" fmla="*/ 0 h 116"/>
                      <a:gd name="T12" fmla="*/ 55 w 217"/>
                      <a:gd name="T13" fmla="*/ 34 h 116"/>
                      <a:gd name="T14" fmla="*/ 115 w 217"/>
                      <a:gd name="T15" fmla="*/ 61 h 116"/>
                      <a:gd name="T16" fmla="*/ 144 w 217"/>
                      <a:gd name="T17" fmla="*/ 69 h 116"/>
                      <a:gd name="T18" fmla="*/ 160 w 217"/>
                      <a:gd name="T19" fmla="*/ 72 h 116"/>
                      <a:gd name="T20" fmla="*/ 178 w 217"/>
                      <a:gd name="T21" fmla="*/ 73 h 116"/>
                      <a:gd name="T22" fmla="*/ 217 w 217"/>
                      <a:gd name="T23"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16">
                        <a:moveTo>
                          <a:pt x="217" y="75"/>
                        </a:moveTo>
                        <a:cubicBezTo>
                          <a:pt x="208" y="84"/>
                          <a:pt x="198" y="91"/>
                          <a:pt x="186" y="98"/>
                        </a:cubicBezTo>
                        <a:cubicBezTo>
                          <a:pt x="159" y="112"/>
                          <a:pt x="121" y="116"/>
                          <a:pt x="88" y="105"/>
                        </a:cubicBezTo>
                        <a:cubicBezTo>
                          <a:pt x="55" y="94"/>
                          <a:pt x="29" y="70"/>
                          <a:pt x="14" y="43"/>
                        </a:cubicBezTo>
                        <a:cubicBezTo>
                          <a:pt x="7" y="29"/>
                          <a:pt x="2" y="15"/>
                          <a:pt x="0" y="0"/>
                        </a:cubicBezTo>
                        <a:lnTo>
                          <a:pt x="0" y="0"/>
                        </a:lnTo>
                        <a:cubicBezTo>
                          <a:pt x="21" y="13"/>
                          <a:pt x="38" y="24"/>
                          <a:pt x="55" y="34"/>
                        </a:cubicBezTo>
                        <a:cubicBezTo>
                          <a:pt x="77" y="46"/>
                          <a:pt x="97" y="55"/>
                          <a:pt x="115" y="61"/>
                        </a:cubicBezTo>
                        <a:cubicBezTo>
                          <a:pt x="124" y="65"/>
                          <a:pt x="134" y="67"/>
                          <a:pt x="144" y="69"/>
                        </a:cubicBezTo>
                        <a:cubicBezTo>
                          <a:pt x="149" y="70"/>
                          <a:pt x="155" y="71"/>
                          <a:pt x="160" y="72"/>
                        </a:cubicBezTo>
                        <a:cubicBezTo>
                          <a:pt x="166" y="72"/>
                          <a:pt x="172" y="73"/>
                          <a:pt x="178" y="73"/>
                        </a:cubicBezTo>
                        <a:cubicBezTo>
                          <a:pt x="190" y="74"/>
                          <a:pt x="203" y="75"/>
                          <a:pt x="217" y="7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8" name="Freeform 480"/>
                  <p:cNvSpPr/>
                  <p:nvPr/>
                </p:nvSpPr>
                <p:spPr bwMode="auto">
                  <a:xfrm>
                    <a:off x="8978901" y="5708650"/>
                    <a:ext cx="123825" cy="42863"/>
                  </a:xfrm>
                  <a:custGeom>
                    <a:avLst/>
                    <a:gdLst>
                      <a:gd name="T0" fmla="*/ 314 w 314"/>
                      <a:gd name="T1" fmla="*/ 109 h 110"/>
                      <a:gd name="T2" fmla="*/ 227 w 314"/>
                      <a:gd name="T3" fmla="*/ 104 h 110"/>
                      <a:gd name="T4" fmla="*/ 158 w 314"/>
                      <a:gd name="T5" fmla="*/ 103 h 110"/>
                      <a:gd name="T6" fmla="*/ 150 w 314"/>
                      <a:gd name="T7" fmla="*/ 103 h 110"/>
                      <a:gd name="T8" fmla="*/ 142 w 314"/>
                      <a:gd name="T9" fmla="*/ 103 h 110"/>
                      <a:gd name="T10" fmla="*/ 133 w 314"/>
                      <a:gd name="T11" fmla="*/ 103 h 110"/>
                      <a:gd name="T12" fmla="*/ 125 w 314"/>
                      <a:gd name="T13" fmla="*/ 104 h 110"/>
                      <a:gd name="T14" fmla="*/ 107 w 314"/>
                      <a:gd name="T15" fmla="*/ 104 h 110"/>
                      <a:gd name="T16" fmla="*/ 89 w 314"/>
                      <a:gd name="T17" fmla="*/ 106 h 110"/>
                      <a:gd name="T18" fmla="*/ 79 w 314"/>
                      <a:gd name="T19" fmla="*/ 106 h 110"/>
                      <a:gd name="T20" fmla="*/ 69 w 314"/>
                      <a:gd name="T21" fmla="*/ 107 h 110"/>
                      <a:gd name="T22" fmla="*/ 48 w 314"/>
                      <a:gd name="T23" fmla="*/ 108 h 110"/>
                      <a:gd name="T24" fmla="*/ 0 w 314"/>
                      <a:gd name="T25" fmla="*/ 109 h 110"/>
                      <a:gd name="T26" fmla="*/ 11 w 314"/>
                      <a:gd name="T27" fmla="*/ 85 h 110"/>
                      <a:gd name="T28" fmla="*/ 24 w 314"/>
                      <a:gd name="T29" fmla="*/ 64 h 110"/>
                      <a:gd name="T30" fmla="*/ 41 w 314"/>
                      <a:gd name="T31" fmla="*/ 46 h 110"/>
                      <a:gd name="T32" fmla="*/ 50 w 314"/>
                      <a:gd name="T33" fmla="*/ 38 h 110"/>
                      <a:gd name="T34" fmla="*/ 61 w 314"/>
                      <a:gd name="T35" fmla="*/ 31 h 110"/>
                      <a:gd name="T36" fmla="*/ 82 w 314"/>
                      <a:gd name="T37" fmla="*/ 18 h 110"/>
                      <a:gd name="T38" fmla="*/ 106 w 314"/>
                      <a:gd name="T39" fmla="*/ 9 h 110"/>
                      <a:gd name="T40" fmla="*/ 118 w 314"/>
                      <a:gd name="T41" fmla="*/ 6 h 110"/>
                      <a:gd name="T42" fmla="*/ 131 w 314"/>
                      <a:gd name="T43" fmla="*/ 3 h 110"/>
                      <a:gd name="T44" fmla="*/ 157 w 314"/>
                      <a:gd name="T45" fmla="*/ 1 h 110"/>
                      <a:gd name="T46" fmla="*/ 254 w 314"/>
                      <a:gd name="T47" fmla="*/ 29 h 110"/>
                      <a:gd name="T48" fmla="*/ 265 w 314"/>
                      <a:gd name="T49" fmla="*/ 36 h 110"/>
                      <a:gd name="T50" fmla="*/ 274 w 314"/>
                      <a:gd name="T51" fmla="*/ 44 h 110"/>
                      <a:gd name="T52" fmla="*/ 292 w 314"/>
                      <a:gd name="T53" fmla="*/ 63 h 110"/>
                      <a:gd name="T54" fmla="*/ 314 w 314"/>
                      <a:gd name="T55" fmla="*/ 10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10">
                        <a:moveTo>
                          <a:pt x="314" y="109"/>
                        </a:moveTo>
                        <a:cubicBezTo>
                          <a:pt x="279" y="106"/>
                          <a:pt x="252" y="104"/>
                          <a:pt x="227" y="104"/>
                        </a:cubicBezTo>
                        <a:cubicBezTo>
                          <a:pt x="202" y="103"/>
                          <a:pt x="180" y="102"/>
                          <a:pt x="158" y="103"/>
                        </a:cubicBezTo>
                        <a:cubicBezTo>
                          <a:pt x="156" y="102"/>
                          <a:pt x="153" y="102"/>
                          <a:pt x="150" y="103"/>
                        </a:cubicBezTo>
                        <a:lnTo>
                          <a:pt x="142" y="103"/>
                        </a:lnTo>
                        <a:cubicBezTo>
                          <a:pt x="139" y="103"/>
                          <a:pt x="136" y="103"/>
                          <a:pt x="133" y="103"/>
                        </a:cubicBezTo>
                        <a:cubicBezTo>
                          <a:pt x="130" y="103"/>
                          <a:pt x="128" y="104"/>
                          <a:pt x="125" y="104"/>
                        </a:cubicBezTo>
                        <a:cubicBezTo>
                          <a:pt x="119" y="104"/>
                          <a:pt x="113" y="104"/>
                          <a:pt x="107" y="104"/>
                        </a:cubicBezTo>
                        <a:cubicBezTo>
                          <a:pt x="101" y="105"/>
                          <a:pt x="95" y="105"/>
                          <a:pt x="89" y="106"/>
                        </a:cubicBezTo>
                        <a:cubicBezTo>
                          <a:pt x="86" y="106"/>
                          <a:pt x="82" y="106"/>
                          <a:pt x="79" y="106"/>
                        </a:cubicBezTo>
                        <a:cubicBezTo>
                          <a:pt x="76" y="106"/>
                          <a:pt x="73" y="107"/>
                          <a:pt x="69" y="107"/>
                        </a:cubicBezTo>
                        <a:cubicBezTo>
                          <a:pt x="63" y="107"/>
                          <a:pt x="56" y="108"/>
                          <a:pt x="48" y="108"/>
                        </a:cubicBezTo>
                        <a:cubicBezTo>
                          <a:pt x="34" y="109"/>
                          <a:pt x="19" y="110"/>
                          <a:pt x="0" y="109"/>
                        </a:cubicBezTo>
                        <a:cubicBezTo>
                          <a:pt x="3" y="100"/>
                          <a:pt x="6" y="92"/>
                          <a:pt x="11" y="85"/>
                        </a:cubicBezTo>
                        <a:cubicBezTo>
                          <a:pt x="15" y="78"/>
                          <a:pt x="19" y="70"/>
                          <a:pt x="24" y="64"/>
                        </a:cubicBezTo>
                        <a:cubicBezTo>
                          <a:pt x="29" y="58"/>
                          <a:pt x="35" y="52"/>
                          <a:pt x="41" y="46"/>
                        </a:cubicBezTo>
                        <a:cubicBezTo>
                          <a:pt x="44" y="43"/>
                          <a:pt x="47" y="41"/>
                          <a:pt x="50" y="38"/>
                        </a:cubicBezTo>
                        <a:cubicBezTo>
                          <a:pt x="54" y="36"/>
                          <a:pt x="57" y="33"/>
                          <a:pt x="61" y="31"/>
                        </a:cubicBezTo>
                        <a:cubicBezTo>
                          <a:pt x="68" y="26"/>
                          <a:pt x="75" y="22"/>
                          <a:pt x="82" y="18"/>
                        </a:cubicBezTo>
                        <a:cubicBezTo>
                          <a:pt x="90" y="15"/>
                          <a:pt x="98" y="12"/>
                          <a:pt x="106" y="9"/>
                        </a:cubicBezTo>
                        <a:cubicBezTo>
                          <a:pt x="110" y="8"/>
                          <a:pt x="114" y="7"/>
                          <a:pt x="118" y="6"/>
                        </a:cubicBezTo>
                        <a:lnTo>
                          <a:pt x="131" y="3"/>
                        </a:lnTo>
                        <a:cubicBezTo>
                          <a:pt x="140" y="2"/>
                          <a:pt x="148" y="1"/>
                          <a:pt x="157" y="1"/>
                        </a:cubicBezTo>
                        <a:cubicBezTo>
                          <a:pt x="191" y="0"/>
                          <a:pt x="226" y="10"/>
                          <a:pt x="254" y="29"/>
                        </a:cubicBezTo>
                        <a:cubicBezTo>
                          <a:pt x="258" y="31"/>
                          <a:pt x="261" y="34"/>
                          <a:pt x="265" y="36"/>
                        </a:cubicBezTo>
                        <a:cubicBezTo>
                          <a:pt x="268" y="39"/>
                          <a:pt x="271" y="41"/>
                          <a:pt x="274" y="44"/>
                        </a:cubicBezTo>
                        <a:cubicBezTo>
                          <a:pt x="281" y="50"/>
                          <a:pt x="286" y="56"/>
                          <a:pt x="292" y="63"/>
                        </a:cubicBezTo>
                        <a:cubicBezTo>
                          <a:pt x="302" y="76"/>
                          <a:pt x="310" y="91"/>
                          <a:pt x="314" y="109"/>
                        </a:cubicBez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19" name="Freeform 481"/>
                  <p:cNvSpPr/>
                  <p:nvPr/>
                </p:nvSpPr>
                <p:spPr bwMode="auto">
                  <a:xfrm>
                    <a:off x="8667751" y="5708650"/>
                    <a:ext cx="122238" cy="42863"/>
                  </a:xfrm>
                  <a:custGeom>
                    <a:avLst/>
                    <a:gdLst>
                      <a:gd name="T0" fmla="*/ 313 w 313"/>
                      <a:gd name="T1" fmla="*/ 109 h 110"/>
                      <a:gd name="T2" fmla="*/ 226 w 313"/>
                      <a:gd name="T3" fmla="*/ 104 h 110"/>
                      <a:gd name="T4" fmla="*/ 158 w 313"/>
                      <a:gd name="T5" fmla="*/ 103 h 110"/>
                      <a:gd name="T6" fmla="*/ 149 w 313"/>
                      <a:gd name="T7" fmla="*/ 103 h 110"/>
                      <a:gd name="T8" fmla="*/ 141 w 313"/>
                      <a:gd name="T9" fmla="*/ 103 h 110"/>
                      <a:gd name="T10" fmla="*/ 133 w 313"/>
                      <a:gd name="T11" fmla="*/ 103 h 110"/>
                      <a:gd name="T12" fmla="*/ 124 w 313"/>
                      <a:gd name="T13" fmla="*/ 104 h 110"/>
                      <a:gd name="T14" fmla="*/ 107 w 313"/>
                      <a:gd name="T15" fmla="*/ 104 h 110"/>
                      <a:gd name="T16" fmla="*/ 88 w 313"/>
                      <a:gd name="T17" fmla="*/ 106 h 110"/>
                      <a:gd name="T18" fmla="*/ 78 w 313"/>
                      <a:gd name="T19" fmla="*/ 106 h 110"/>
                      <a:gd name="T20" fmla="*/ 69 w 313"/>
                      <a:gd name="T21" fmla="*/ 107 h 110"/>
                      <a:gd name="T22" fmla="*/ 47 w 313"/>
                      <a:gd name="T23" fmla="*/ 108 h 110"/>
                      <a:gd name="T24" fmla="*/ 0 w 313"/>
                      <a:gd name="T25" fmla="*/ 109 h 110"/>
                      <a:gd name="T26" fmla="*/ 10 w 313"/>
                      <a:gd name="T27" fmla="*/ 85 h 110"/>
                      <a:gd name="T28" fmla="*/ 23 w 313"/>
                      <a:gd name="T29" fmla="*/ 64 h 110"/>
                      <a:gd name="T30" fmla="*/ 40 w 313"/>
                      <a:gd name="T31" fmla="*/ 46 h 110"/>
                      <a:gd name="T32" fmla="*/ 50 w 313"/>
                      <a:gd name="T33" fmla="*/ 38 h 110"/>
                      <a:gd name="T34" fmla="*/ 60 w 313"/>
                      <a:gd name="T35" fmla="*/ 31 h 110"/>
                      <a:gd name="T36" fmla="*/ 82 w 313"/>
                      <a:gd name="T37" fmla="*/ 18 h 110"/>
                      <a:gd name="T38" fmla="*/ 105 w 313"/>
                      <a:gd name="T39" fmla="*/ 9 h 110"/>
                      <a:gd name="T40" fmla="*/ 118 w 313"/>
                      <a:gd name="T41" fmla="*/ 6 h 110"/>
                      <a:gd name="T42" fmla="*/ 130 w 313"/>
                      <a:gd name="T43" fmla="*/ 3 h 110"/>
                      <a:gd name="T44" fmla="*/ 156 w 313"/>
                      <a:gd name="T45" fmla="*/ 1 h 110"/>
                      <a:gd name="T46" fmla="*/ 254 w 313"/>
                      <a:gd name="T47" fmla="*/ 29 h 110"/>
                      <a:gd name="T48" fmla="*/ 264 w 313"/>
                      <a:gd name="T49" fmla="*/ 36 h 110"/>
                      <a:gd name="T50" fmla="*/ 274 w 313"/>
                      <a:gd name="T51" fmla="*/ 44 h 110"/>
                      <a:gd name="T52" fmla="*/ 291 w 313"/>
                      <a:gd name="T53" fmla="*/ 63 h 110"/>
                      <a:gd name="T54" fmla="*/ 313 w 313"/>
                      <a:gd name="T55" fmla="*/ 10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3" h="110">
                        <a:moveTo>
                          <a:pt x="313" y="109"/>
                        </a:moveTo>
                        <a:cubicBezTo>
                          <a:pt x="278" y="106"/>
                          <a:pt x="252" y="104"/>
                          <a:pt x="226" y="104"/>
                        </a:cubicBezTo>
                        <a:cubicBezTo>
                          <a:pt x="202" y="103"/>
                          <a:pt x="180" y="102"/>
                          <a:pt x="158" y="103"/>
                        </a:cubicBezTo>
                        <a:cubicBezTo>
                          <a:pt x="155" y="102"/>
                          <a:pt x="152" y="102"/>
                          <a:pt x="149" y="103"/>
                        </a:cubicBezTo>
                        <a:lnTo>
                          <a:pt x="141" y="103"/>
                        </a:lnTo>
                        <a:cubicBezTo>
                          <a:pt x="138" y="103"/>
                          <a:pt x="135" y="103"/>
                          <a:pt x="133" y="103"/>
                        </a:cubicBezTo>
                        <a:cubicBezTo>
                          <a:pt x="130" y="103"/>
                          <a:pt x="127" y="104"/>
                          <a:pt x="124" y="104"/>
                        </a:cubicBezTo>
                        <a:cubicBezTo>
                          <a:pt x="118" y="104"/>
                          <a:pt x="113" y="104"/>
                          <a:pt x="107" y="104"/>
                        </a:cubicBezTo>
                        <a:cubicBezTo>
                          <a:pt x="101" y="105"/>
                          <a:pt x="94" y="105"/>
                          <a:pt x="88" y="106"/>
                        </a:cubicBezTo>
                        <a:cubicBezTo>
                          <a:pt x="85" y="106"/>
                          <a:pt x="82" y="106"/>
                          <a:pt x="78" y="106"/>
                        </a:cubicBezTo>
                        <a:cubicBezTo>
                          <a:pt x="75" y="106"/>
                          <a:pt x="72" y="107"/>
                          <a:pt x="69" y="107"/>
                        </a:cubicBezTo>
                        <a:cubicBezTo>
                          <a:pt x="62" y="107"/>
                          <a:pt x="55" y="108"/>
                          <a:pt x="47" y="108"/>
                        </a:cubicBezTo>
                        <a:cubicBezTo>
                          <a:pt x="33" y="109"/>
                          <a:pt x="18" y="110"/>
                          <a:pt x="0" y="109"/>
                        </a:cubicBezTo>
                        <a:cubicBezTo>
                          <a:pt x="2" y="100"/>
                          <a:pt x="6" y="92"/>
                          <a:pt x="10" y="85"/>
                        </a:cubicBezTo>
                        <a:cubicBezTo>
                          <a:pt x="14" y="78"/>
                          <a:pt x="18" y="70"/>
                          <a:pt x="23" y="64"/>
                        </a:cubicBezTo>
                        <a:cubicBezTo>
                          <a:pt x="29" y="58"/>
                          <a:pt x="34" y="52"/>
                          <a:pt x="40" y="46"/>
                        </a:cubicBezTo>
                        <a:cubicBezTo>
                          <a:pt x="43" y="43"/>
                          <a:pt x="47" y="41"/>
                          <a:pt x="50" y="38"/>
                        </a:cubicBezTo>
                        <a:cubicBezTo>
                          <a:pt x="53" y="36"/>
                          <a:pt x="56" y="33"/>
                          <a:pt x="60" y="31"/>
                        </a:cubicBezTo>
                        <a:cubicBezTo>
                          <a:pt x="67" y="26"/>
                          <a:pt x="74" y="22"/>
                          <a:pt x="82" y="18"/>
                        </a:cubicBezTo>
                        <a:cubicBezTo>
                          <a:pt x="89" y="15"/>
                          <a:pt x="97" y="12"/>
                          <a:pt x="105" y="9"/>
                        </a:cubicBezTo>
                        <a:cubicBezTo>
                          <a:pt x="109" y="8"/>
                          <a:pt x="114" y="7"/>
                          <a:pt x="118" y="6"/>
                        </a:cubicBezTo>
                        <a:lnTo>
                          <a:pt x="130" y="3"/>
                        </a:lnTo>
                        <a:cubicBezTo>
                          <a:pt x="139" y="2"/>
                          <a:pt x="147" y="1"/>
                          <a:pt x="156" y="1"/>
                        </a:cubicBezTo>
                        <a:cubicBezTo>
                          <a:pt x="191" y="0"/>
                          <a:pt x="226" y="10"/>
                          <a:pt x="254" y="29"/>
                        </a:cubicBezTo>
                        <a:cubicBezTo>
                          <a:pt x="257" y="31"/>
                          <a:pt x="261" y="34"/>
                          <a:pt x="264" y="36"/>
                        </a:cubicBezTo>
                        <a:cubicBezTo>
                          <a:pt x="267" y="39"/>
                          <a:pt x="271" y="41"/>
                          <a:pt x="274" y="44"/>
                        </a:cubicBezTo>
                        <a:cubicBezTo>
                          <a:pt x="280" y="50"/>
                          <a:pt x="286" y="56"/>
                          <a:pt x="291" y="63"/>
                        </a:cubicBezTo>
                        <a:cubicBezTo>
                          <a:pt x="301" y="76"/>
                          <a:pt x="310" y="91"/>
                          <a:pt x="313" y="109"/>
                        </a:cubicBez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0" name="Freeform 482"/>
                  <p:cNvSpPr/>
                  <p:nvPr/>
                </p:nvSpPr>
                <p:spPr bwMode="auto">
                  <a:xfrm>
                    <a:off x="8207376" y="5165725"/>
                    <a:ext cx="1177925" cy="950913"/>
                  </a:xfrm>
                  <a:custGeom>
                    <a:avLst/>
                    <a:gdLst>
                      <a:gd name="T0" fmla="*/ 1174 w 3004"/>
                      <a:gd name="T1" fmla="*/ 966 h 2430"/>
                      <a:gd name="T2" fmla="*/ 1475 w 3004"/>
                      <a:gd name="T3" fmla="*/ 827 h 2430"/>
                      <a:gd name="T4" fmla="*/ 1789 w 3004"/>
                      <a:gd name="T5" fmla="*/ 1105 h 2430"/>
                      <a:gd name="T6" fmla="*/ 1890 w 3004"/>
                      <a:gd name="T7" fmla="*/ 1299 h 2430"/>
                      <a:gd name="T8" fmla="*/ 2424 w 3004"/>
                      <a:gd name="T9" fmla="*/ 1824 h 2430"/>
                      <a:gd name="T10" fmla="*/ 2455 w 3004"/>
                      <a:gd name="T11" fmla="*/ 2318 h 2430"/>
                      <a:gd name="T12" fmla="*/ 2468 w 3004"/>
                      <a:gd name="T13" fmla="*/ 2313 h 2430"/>
                      <a:gd name="T14" fmla="*/ 2831 w 3004"/>
                      <a:gd name="T15" fmla="*/ 1702 h 2430"/>
                      <a:gd name="T16" fmla="*/ 2840 w 3004"/>
                      <a:gd name="T17" fmla="*/ 1645 h 2430"/>
                      <a:gd name="T18" fmla="*/ 2884 w 3004"/>
                      <a:gd name="T19" fmla="*/ 1754 h 2430"/>
                      <a:gd name="T20" fmla="*/ 3004 w 3004"/>
                      <a:gd name="T21" fmla="*/ 1778 h 2430"/>
                      <a:gd name="T22" fmla="*/ 2932 w 3004"/>
                      <a:gd name="T23" fmla="*/ 1296 h 2430"/>
                      <a:gd name="T24" fmla="*/ 2616 w 3004"/>
                      <a:gd name="T25" fmla="*/ 700 h 2430"/>
                      <a:gd name="T26" fmla="*/ 2833 w 3004"/>
                      <a:gd name="T27" fmla="*/ 553 h 2430"/>
                      <a:gd name="T28" fmla="*/ 2151 w 3004"/>
                      <a:gd name="T29" fmla="*/ 403 h 2430"/>
                      <a:gd name="T30" fmla="*/ 1276 w 3004"/>
                      <a:gd name="T31" fmla="*/ 425 h 2430"/>
                      <a:gd name="T32" fmla="*/ 1025 w 3004"/>
                      <a:gd name="T33" fmla="*/ 340 h 2430"/>
                      <a:gd name="T34" fmla="*/ 456 w 3004"/>
                      <a:gd name="T35" fmla="*/ 769 h 2430"/>
                      <a:gd name="T36" fmla="*/ 0 w 3004"/>
                      <a:gd name="T37" fmla="*/ 1716 h 2430"/>
                      <a:gd name="T38" fmla="*/ 278 w 3004"/>
                      <a:gd name="T39" fmla="*/ 1578 h 2430"/>
                      <a:gd name="T40" fmla="*/ 771 w 3004"/>
                      <a:gd name="T41" fmla="*/ 2430 h 2430"/>
                      <a:gd name="T42" fmla="*/ 719 w 3004"/>
                      <a:gd name="T43" fmla="*/ 1938 h 2430"/>
                      <a:gd name="T44" fmla="*/ 1065 w 3004"/>
                      <a:gd name="T45" fmla="*/ 1531 h 2430"/>
                      <a:gd name="T46" fmla="*/ 1174 w 3004"/>
                      <a:gd name="T47" fmla="*/ 966 h 2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04" h="2430">
                        <a:moveTo>
                          <a:pt x="1174" y="966"/>
                        </a:moveTo>
                        <a:cubicBezTo>
                          <a:pt x="1225" y="850"/>
                          <a:pt x="1354" y="789"/>
                          <a:pt x="1475" y="827"/>
                        </a:cubicBezTo>
                        <a:cubicBezTo>
                          <a:pt x="1566" y="856"/>
                          <a:pt x="1675" y="931"/>
                          <a:pt x="1789" y="1105"/>
                        </a:cubicBezTo>
                        <a:cubicBezTo>
                          <a:pt x="1829" y="1166"/>
                          <a:pt x="1862" y="1231"/>
                          <a:pt x="1890" y="1299"/>
                        </a:cubicBezTo>
                        <a:cubicBezTo>
                          <a:pt x="1942" y="1421"/>
                          <a:pt x="2096" y="1717"/>
                          <a:pt x="2424" y="1824"/>
                        </a:cubicBezTo>
                        <a:lnTo>
                          <a:pt x="2455" y="2318"/>
                        </a:lnTo>
                        <a:lnTo>
                          <a:pt x="2468" y="2313"/>
                        </a:lnTo>
                        <a:cubicBezTo>
                          <a:pt x="2656" y="2167"/>
                          <a:pt x="2788" y="1949"/>
                          <a:pt x="2831" y="1702"/>
                        </a:cubicBezTo>
                        <a:cubicBezTo>
                          <a:pt x="2834" y="1684"/>
                          <a:pt x="2837" y="1664"/>
                          <a:pt x="2840" y="1645"/>
                        </a:cubicBezTo>
                        <a:cubicBezTo>
                          <a:pt x="2840" y="1645"/>
                          <a:pt x="2831" y="1709"/>
                          <a:pt x="2884" y="1754"/>
                        </a:cubicBezTo>
                        <a:cubicBezTo>
                          <a:pt x="2932" y="1796"/>
                          <a:pt x="3004" y="1778"/>
                          <a:pt x="3004" y="1778"/>
                        </a:cubicBezTo>
                        <a:cubicBezTo>
                          <a:pt x="3004" y="1778"/>
                          <a:pt x="2868" y="1605"/>
                          <a:pt x="2932" y="1296"/>
                        </a:cubicBezTo>
                        <a:cubicBezTo>
                          <a:pt x="2989" y="1017"/>
                          <a:pt x="2869" y="838"/>
                          <a:pt x="2616" y="700"/>
                        </a:cubicBezTo>
                        <a:cubicBezTo>
                          <a:pt x="2616" y="700"/>
                          <a:pt x="2801" y="724"/>
                          <a:pt x="2833" y="553"/>
                        </a:cubicBezTo>
                        <a:cubicBezTo>
                          <a:pt x="2833" y="553"/>
                          <a:pt x="2429" y="731"/>
                          <a:pt x="2151" y="403"/>
                        </a:cubicBezTo>
                        <a:cubicBezTo>
                          <a:pt x="1811" y="0"/>
                          <a:pt x="1374" y="63"/>
                          <a:pt x="1276" y="425"/>
                        </a:cubicBezTo>
                        <a:cubicBezTo>
                          <a:pt x="1276" y="425"/>
                          <a:pt x="1183" y="218"/>
                          <a:pt x="1025" y="340"/>
                        </a:cubicBezTo>
                        <a:cubicBezTo>
                          <a:pt x="868" y="461"/>
                          <a:pt x="712" y="660"/>
                          <a:pt x="456" y="769"/>
                        </a:cubicBezTo>
                        <a:cubicBezTo>
                          <a:pt x="200" y="878"/>
                          <a:pt x="388" y="1563"/>
                          <a:pt x="0" y="1716"/>
                        </a:cubicBezTo>
                        <a:cubicBezTo>
                          <a:pt x="0" y="1716"/>
                          <a:pt x="209" y="1808"/>
                          <a:pt x="278" y="1578"/>
                        </a:cubicBezTo>
                        <a:cubicBezTo>
                          <a:pt x="278" y="1578"/>
                          <a:pt x="62" y="2087"/>
                          <a:pt x="771" y="2430"/>
                        </a:cubicBezTo>
                        <a:lnTo>
                          <a:pt x="719" y="1938"/>
                        </a:lnTo>
                        <a:cubicBezTo>
                          <a:pt x="719" y="1938"/>
                          <a:pt x="1012" y="1881"/>
                          <a:pt x="1065" y="1531"/>
                        </a:cubicBezTo>
                        <a:cubicBezTo>
                          <a:pt x="1106" y="1261"/>
                          <a:pt x="1115" y="1101"/>
                          <a:pt x="1174" y="966"/>
                        </a:cubicBez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1" name="Freeform 483"/>
                  <p:cNvSpPr/>
                  <p:nvPr/>
                </p:nvSpPr>
                <p:spPr bwMode="auto">
                  <a:xfrm>
                    <a:off x="8305801" y="5259388"/>
                    <a:ext cx="403225" cy="414338"/>
                  </a:xfrm>
                  <a:custGeom>
                    <a:avLst/>
                    <a:gdLst>
                      <a:gd name="T0" fmla="*/ 1025 w 1030"/>
                      <a:gd name="T1" fmla="*/ 187 h 1058"/>
                      <a:gd name="T2" fmla="*/ 964 w 1030"/>
                      <a:gd name="T3" fmla="*/ 100 h 1058"/>
                      <a:gd name="T4" fmla="*/ 882 w 1030"/>
                      <a:gd name="T5" fmla="*/ 48 h 1058"/>
                      <a:gd name="T6" fmla="*/ 837 w 1030"/>
                      <a:gd name="T7" fmla="*/ 46 h 1058"/>
                      <a:gd name="T8" fmla="*/ 791 w 1030"/>
                      <a:gd name="T9" fmla="*/ 59 h 1058"/>
                      <a:gd name="T10" fmla="*/ 702 w 1030"/>
                      <a:gd name="T11" fmla="*/ 111 h 1058"/>
                      <a:gd name="T12" fmla="*/ 555 w 1030"/>
                      <a:gd name="T13" fmla="*/ 266 h 1058"/>
                      <a:gd name="T14" fmla="*/ 494 w 1030"/>
                      <a:gd name="T15" fmla="*/ 359 h 1058"/>
                      <a:gd name="T16" fmla="*/ 407 w 1030"/>
                      <a:gd name="T17" fmla="*/ 434 h 1058"/>
                      <a:gd name="T18" fmla="*/ 306 w 1030"/>
                      <a:gd name="T19" fmla="*/ 482 h 1058"/>
                      <a:gd name="T20" fmla="*/ 280 w 1030"/>
                      <a:gd name="T21" fmla="*/ 492 h 1058"/>
                      <a:gd name="T22" fmla="*/ 254 w 1030"/>
                      <a:gd name="T23" fmla="*/ 501 h 1058"/>
                      <a:gd name="T24" fmla="*/ 201 w 1030"/>
                      <a:gd name="T25" fmla="*/ 518 h 1058"/>
                      <a:gd name="T26" fmla="*/ 152 w 1030"/>
                      <a:gd name="T27" fmla="*/ 534 h 1058"/>
                      <a:gd name="T28" fmla="*/ 110 w 1030"/>
                      <a:gd name="T29" fmla="*/ 557 h 1058"/>
                      <a:gd name="T30" fmla="*/ 78 w 1030"/>
                      <a:gd name="T31" fmla="*/ 589 h 1058"/>
                      <a:gd name="T32" fmla="*/ 58 w 1030"/>
                      <a:gd name="T33" fmla="*/ 631 h 1058"/>
                      <a:gd name="T34" fmla="*/ 46 w 1030"/>
                      <a:gd name="T35" fmla="*/ 731 h 1058"/>
                      <a:gd name="T36" fmla="*/ 50 w 1030"/>
                      <a:gd name="T37" fmla="*/ 839 h 1058"/>
                      <a:gd name="T38" fmla="*/ 48 w 1030"/>
                      <a:gd name="T39" fmla="*/ 950 h 1058"/>
                      <a:gd name="T40" fmla="*/ 24 w 1030"/>
                      <a:gd name="T41" fmla="*/ 1058 h 1058"/>
                      <a:gd name="T42" fmla="*/ 19 w 1030"/>
                      <a:gd name="T43" fmla="*/ 1056 h 1058"/>
                      <a:gd name="T44" fmla="*/ 16 w 1030"/>
                      <a:gd name="T45" fmla="*/ 842 h 1058"/>
                      <a:gd name="T46" fmla="*/ 3 w 1030"/>
                      <a:gd name="T47" fmla="*/ 733 h 1058"/>
                      <a:gd name="T48" fmla="*/ 10 w 1030"/>
                      <a:gd name="T49" fmla="*/ 617 h 1058"/>
                      <a:gd name="T50" fmla="*/ 35 w 1030"/>
                      <a:gd name="T51" fmla="*/ 560 h 1058"/>
                      <a:gd name="T52" fmla="*/ 78 w 1030"/>
                      <a:gd name="T53" fmla="*/ 514 h 1058"/>
                      <a:gd name="T54" fmla="*/ 132 w 1030"/>
                      <a:gd name="T55" fmla="*/ 484 h 1058"/>
                      <a:gd name="T56" fmla="*/ 186 w 1030"/>
                      <a:gd name="T57" fmla="*/ 466 h 1058"/>
                      <a:gd name="T58" fmla="*/ 388 w 1030"/>
                      <a:gd name="T59" fmla="*/ 397 h 1058"/>
                      <a:gd name="T60" fmla="*/ 411 w 1030"/>
                      <a:gd name="T61" fmla="*/ 385 h 1058"/>
                      <a:gd name="T62" fmla="*/ 433 w 1030"/>
                      <a:gd name="T63" fmla="*/ 373 h 1058"/>
                      <a:gd name="T64" fmla="*/ 474 w 1030"/>
                      <a:gd name="T65" fmla="*/ 341 h 1058"/>
                      <a:gd name="T66" fmla="*/ 541 w 1030"/>
                      <a:gd name="T67" fmla="*/ 257 h 1058"/>
                      <a:gd name="T68" fmla="*/ 607 w 1030"/>
                      <a:gd name="T69" fmla="*/ 169 h 1058"/>
                      <a:gd name="T70" fmla="*/ 679 w 1030"/>
                      <a:gd name="T71" fmla="*/ 84 h 1058"/>
                      <a:gd name="T72" fmla="*/ 773 w 1030"/>
                      <a:gd name="T73" fmla="*/ 17 h 1058"/>
                      <a:gd name="T74" fmla="*/ 832 w 1030"/>
                      <a:gd name="T75" fmla="*/ 2 h 1058"/>
                      <a:gd name="T76" fmla="*/ 894 w 1030"/>
                      <a:gd name="T77" fmla="*/ 9 h 1058"/>
                      <a:gd name="T78" fmla="*/ 948 w 1030"/>
                      <a:gd name="T79" fmla="*/ 38 h 1058"/>
                      <a:gd name="T80" fmla="*/ 987 w 1030"/>
                      <a:gd name="T81" fmla="*/ 82 h 1058"/>
                      <a:gd name="T82" fmla="*/ 1014 w 1030"/>
                      <a:gd name="T83" fmla="*/ 132 h 1058"/>
                      <a:gd name="T84" fmla="*/ 1030 w 1030"/>
                      <a:gd name="T85" fmla="*/ 186 h 1058"/>
                      <a:gd name="T86" fmla="*/ 1025 w 1030"/>
                      <a:gd name="T87" fmla="*/ 18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30" h="1058">
                        <a:moveTo>
                          <a:pt x="1025" y="187"/>
                        </a:moveTo>
                        <a:cubicBezTo>
                          <a:pt x="1008" y="155"/>
                          <a:pt x="988" y="125"/>
                          <a:pt x="964" y="100"/>
                        </a:cubicBezTo>
                        <a:cubicBezTo>
                          <a:pt x="940" y="75"/>
                          <a:pt x="913" y="56"/>
                          <a:pt x="882" y="48"/>
                        </a:cubicBezTo>
                        <a:cubicBezTo>
                          <a:pt x="867" y="45"/>
                          <a:pt x="852" y="44"/>
                          <a:pt x="837" y="46"/>
                        </a:cubicBezTo>
                        <a:cubicBezTo>
                          <a:pt x="821" y="48"/>
                          <a:pt x="806" y="53"/>
                          <a:pt x="791" y="59"/>
                        </a:cubicBezTo>
                        <a:cubicBezTo>
                          <a:pt x="760" y="72"/>
                          <a:pt x="731" y="90"/>
                          <a:pt x="702" y="111"/>
                        </a:cubicBezTo>
                        <a:cubicBezTo>
                          <a:pt x="645" y="152"/>
                          <a:pt x="595" y="206"/>
                          <a:pt x="555" y="266"/>
                        </a:cubicBezTo>
                        <a:cubicBezTo>
                          <a:pt x="534" y="296"/>
                          <a:pt x="517" y="328"/>
                          <a:pt x="494" y="359"/>
                        </a:cubicBezTo>
                        <a:cubicBezTo>
                          <a:pt x="470" y="389"/>
                          <a:pt x="440" y="414"/>
                          <a:pt x="407" y="434"/>
                        </a:cubicBezTo>
                        <a:cubicBezTo>
                          <a:pt x="375" y="453"/>
                          <a:pt x="340" y="468"/>
                          <a:pt x="306" y="482"/>
                        </a:cubicBezTo>
                        <a:lnTo>
                          <a:pt x="280" y="492"/>
                        </a:lnTo>
                        <a:lnTo>
                          <a:pt x="254" y="501"/>
                        </a:lnTo>
                        <a:cubicBezTo>
                          <a:pt x="237" y="507"/>
                          <a:pt x="219" y="513"/>
                          <a:pt x="201" y="518"/>
                        </a:cubicBezTo>
                        <a:cubicBezTo>
                          <a:pt x="183" y="524"/>
                          <a:pt x="168" y="528"/>
                          <a:pt x="152" y="534"/>
                        </a:cubicBezTo>
                        <a:cubicBezTo>
                          <a:pt x="137" y="541"/>
                          <a:pt x="123" y="548"/>
                          <a:pt x="110" y="557"/>
                        </a:cubicBezTo>
                        <a:cubicBezTo>
                          <a:pt x="98" y="566"/>
                          <a:pt x="87" y="577"/>
                          <a:pt x="78" y="589"/>
                        </a:cubicBezTo>
                        <a:cubicBezTo>
                          <a:pt x="69" y="601"/>
                          <a:pt x="63" y="615"/>
                          <a:pt x="58" y="631"/>
                        </a:cubicBezTo>
                        <a:cubicBezTo>
                          <a:pt x="48" y="661"/>
                          <a:pt x="46" y="696"/>
                          <a:pt x="46" y="731"/>
                        </a:cubicBezTo>
                        <a:cubicBezTo>
                          <a:pt x="46" y="767"/>
                          <a:pt x="48" y="803"/>
                          <a:pt x="50" y="839"/>
                        </a:cubicBezTo>
                        <a:cubicBezTo>
                          <a:pt x="51" y="876"/>
                          <a:pt x="51" y="913"/>
                          <a:pt x="48" y="950"/>
                        </a:cubicBezTo>
                        <a:cubicBezTo>
                          <a:pt x="45" y="987"/>
                          <a:pt x="38" y="1024"/>
                          <a:pt x="24" y="1058"/>
                        </a:cubicBezTo>
                        <a:lnTo>
                          <a:pt x="19" y="1056"/>
                        </a:lnTo>
                        <a:cubicBezTo>
                          <a:pt x="33" y="985"/>
                          <a:pt x="25" y="914"/>
                          <a:pt x="16" y="842"/>
                        </a:cubicBezTo>
                        <a:cubicBezTo>
                          <a:pt x="11" y="806"/>
                          <a:pt x="6" y="770"/>
                          <a:pt x="3" y="733"/>
                        </a:cubicBezTo>
                        <a:cubicBezTo>
                          <a:pt x="0" y="695"/>
                          <a:pt x="0" y="657"/>
                          <a:pt x="10" y="617"/>
                        </a:cubicBezTo>
                        <a:cubicBezTo>
                          <a:pt x="15" y="597"/>
                          <a:pt x="23" y="578"/>
                          <a:pt x="35" y="560"/>
                        </a:cubicBezTo>
                        <a:cubicBezTo>
                          <a:pt x="47" y="542"/>
                          <a:pt x="62" y="526"/>
                          <a:pt x="78" y="514"/>
                        </a:cubicBezTo>
                        <a:cubicBezTo>
                          <a:pt x="95" y="501"/>
                          <a:pt x="113" y="491"/>
                          <a:pt x="132" y="484"/>
                        </a:cubicBezTo>
                        <a:cubicBezTo>
                          <a:pt x="150" y="476"/>
                          <a:pt x="170" y="471"/>
                          <a:pt x="186" y="466"/>
                        </a:cubicBezTo>
                        <a:cubicBezTo>
                          <a:pt x="255" y="447"/>
                          <a:pt x="325" y="427"/>
                          <a:pt x="388" y="397"/>
                        </a:cubicBezTo>
                        <a:cubicBezTo>
                          <a:pt x="396" y="394"/>
                          <a:pt x="403" y="389"/>
                          <a:pt x="411" y="385"/>
                        </a:cubicBezTo>
                        <a:cubicBezTo>
                          <a:pt x="418" y="381"/>
                          <a:pt x="426" y="377"/>
                          <a:pt x="433" y="373"/>
                        </a:cubicBezTo>
                        <a:cubicBezTo>
                          <a:pt x="448" y="363"/>
                          <a:pt x="462" y="353"/>
                          <a:pt x="474" y="341"/>
                        </a:cubicBezTo>
                        <a:cubicBezTo>
                          <a:pt x="499" y="317"/>
                          <a:pt x="519" y="286"/>
                          <a:pt x="541" y="257"/>
                        </a:cubicBezTo>
                        <a:cubicBezTo>
                          <a:pt x="563" y="227"/>
                          <a:pt x="585" y="198"/>
                          <a:pt x="607" y="169"/>
                        </a:cubicBezTo>
                        <a:cubicBezTo>
                          <a:pt x="630" y="140"/>
                          <a:pt x="653" y="111"/>
                          <a:pt x="679" y="84"/>
                        </a:cubicBezTo>
                        <a:cubicBezTo>
                          <a:pt x="706" y="58"/>
                          <a:pt x="736" y="33"/>
                          <a:pt x="773" y="17"/>
                        </a:cubicBezTo>
                        <a:cubicBezTo>
                          <a:pt x="791" y="9"/>
                          <a:pt x="811" y="4"/>
                          <a:pt x="832" y="2"/>
                        </a:cubicBezTo>
                        <a:cubicBezTo>
                          <a:pt x="853" y="0"/>
                          <a:pt x="874" y="2"/>
                          <a:pt x="894" y="9"/>
                        </a:cubicBezTo>
                        <a:cubicBezTo>
                          <a:pt x="914" y="15"/>
                          <a:pt x="932" y="25"/>
                          <a:pt x="948" y="38"/>
                        </a:cubicBezTo>
                        <a:cubicBezTo>
                          <a:pt x="963" y="51"/>
                          <a:pt x="976" y="66"/>
                          <a:pt x="987" y="82"/>
                        </a:cubicBezTo>
                        <a:cubicBezTo>
                          <a:pt x="998" y="98"/>
                          <a:pt x="1007" y="115"/>
                          <a:pt x="1014" y="132"/>
                        </a:cubicBezTo>
                        <a:cubicBezTo>
                          <a:pt x="1021" y="149"/>
                          <a:pt x="1027" y="167"/>
                          <a:pt x="1030" y="186"/>
                        </a:cubicBezTo>
                        <a:lnTo>
                          <a:pt x="1025" y="187"/>
                        </a:ln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2" name="Freeform 484"/>
                  <p:cNvSpPr/>
                  <p:nvPr/>
                </p:nvSpPr>
                <p:spPr bwMode="auto">
                  <a:xfrm>
                    <a:off x="8694738" y="5489575"/>
                    <a:ext cx="290513" cy="254000"/>
                  </a:xfrm>
                  <a:custGeom>
                    <a:avLst/>
                    <a:gdLst>
                      <a:gd name="T0" fmla="*/ 0 w 744"/>
                      <a:gd name="T1" fmla="*/ 40 h 648"/>
                      <a:gd name="T2" fmla="*/ 59 w 744"/>
                      <a:gd name="T3" fmla="*/ 8 h 648"/>
                      <a:gd name="T4" fmla="*/ 127 w 744"/>
                      <a:gd name="T5" fmla="*/ 1 h 648"/>
                      <a:gd name="T6" fmla="*/ 161 w 744"/>
                      <a:gd name="T7" fmla="*/ 5 h 648"/>
                      <a:gd name="T8" fmla="*/ 194 w 744"/>
                      <a:gd name="T9" fmla="*/ 13 h 648"/>
                      <a:gd name="T10" fmla="*/ 256 w 744"/>
                      <a:gd name="T11" fmla="*/ 39 h 648"/>
                      <a:gd name="T12" fmla="*/ 364 w 744"/>
                      <a:gd name="T13" fmla="*/ 117 h 648"/>
                      <a:gd name="T14" fmla="*/ 463 w 744"/>
                      <a:gd name="T15" fmla="*/ 204 h 648"/>
                      <a:gd name="T16" fmla="*/ 552 w 744"/>
                      <a:gd name="T17" fmla="*/ 302 h 648"/>
                      <a:gd name="T18" fmla="*/ 629 w 744"/>
                      <a:gd name="T19" fmla="*/ 410 h 648"/>
                      <a:gd name="T20" fmla="*/ 744 w 744"/>
                      <a:gd name="T21" fmla="*/ 647 h 648"/>
                      <a:gd name="T22" fmla="*/ 741 w 744"/>
                      <a:gd name="T23" fmla="*/ 648 h 648"/>
                      <a:gd name="T24" fmla="*/ 601 w 744"/>
                      <a:gd name="T25" fmla="*/ 427 h 648"/>
                      <a:gd name="T26" fmla="*/ 584 w 744"/>
                      <a:gd name="T27" fmla="*/ 400 h 648"/>
                      <a:gd name="T28" fmla="*/ 566 w 744"/>
                      <a:gd name="T29" fmla="*/ 373 h 648"/>
                      <a:gd name="T30" fmla="*/ 529 w 744"/>
                      <a:gd name="T31" fmla="*/ 319 h 648"/>
                      <a:gd name="T32" fmla="*/ 491 w 744"/>
                      <a:gd name="T33" fmla="*/ 267 h 648"/>
                      <a:gd name="T34" fmla="*/ 471 w 744"/>
                      <a:gd name="T35" fmla="*/ 241 h 648"/>
                      <a:gd name="T36" fmla="*/ 451 w 744"/>
                      <a:gd name="T37" fmla="*/ 216 h 648"/>
                      <a:gd name="T38" fmla="*/ 358 w 744"/>
                      <a:gd name="T39" fmla="*/ 124 h 648"/>
                      <a:gd name="T40" fmla="*/ 245 w 744"/>
                      <a:gd name="T41" fmla="*/ 61 h 648"/>
                      <a:gd name="T42" fmla="*/ 125 w 744"/>
                      <a:gd name="T43" fmla="*/ 25 h 648"/>
                      <a:gd name="T44" fmla="*/ 2 w 744"/>
                      <a:gd name="T45" fmla="*/ 42 h 648"/>
                      <a:gd name="T46" fmla="*/ 0 w 744"/>
                      <a:gd name="T47" fmla="*/ 4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4" h="648">
                        <a:moveTo>
                          <a:pt x="0" y="40"/>
                        </a:moveTo>
                        <a:cubicBezTo>
                          <a:pt x="16" y="24"/>
                          <a:pt x="37" y="14"/>
                          <a:pt x="59" y="8"/>
                        </a:cubicBezTo>
                        <a:cubicBezTo>
                          <a:pt x="81" y="2"/>
                          <a:pt x="104" y="0"/>
                          <a:pt x="127" y="1"/>
                        </a:cubicBezTo>
                        <a:cubicBezTo>
                          <a:pt x="138" y="2"/>
                          <a:pt x="150" y="3"/>
                          <a:pt x="161" y="5"/>
                        </a:cubicBezTo>
                        <a:cubicBezTo>
                          <a:pt x="172" y="7"/>
                          <a:pt x="183" y="10"/>
                          <a:pt x="194" y="13"/>
                        </a:cubicBezTo>
                        <a:cubicBezTo>
                          <a:pt x="216" y="19"/>
                          <a:pt x="237" y="28"/>
                          <a:pt x="256" y="39"/>
                        </a:cubicBezTo>
                        <a:cubicBezTo>
                          <a:pt x="296" y="60"/>
                          <a:pt x="330" y="89"/>
                          <a:pt x="364" y="117"/>
                        </a:cubicBezTo>
                        <a:cubicBezTo>
                          <a:pt x="398" y="145"/>
                          <a:pt x="431" y="174"/>
                          <a:pt x="463" y="204"/>
                        </a:cubicBezTo>
                        <a:cubicBezTo>
                          <a:pt x="495" y="234"/>
                          <a:pt x="525" y="267"/>
                          <a:pt x="552" y="302"/>
                        </a:cubicBezTo>
                        <a:cubicBezTo>
                          <a:pt x="580" y="336"/>
                          <a:pt x="606" y="372"/>
                          <a:pt x="629" y="410"/>
                        </a:cubicBezTo>
                        <a:cubicBezTo>
                          <a:pt x="675" y="485"/>
                          <a:pt x="714" y="564"/>
                          <a:pt x="744" y="647"/>
                        </a:cubicBezTo>
                        <a:lnTo>
                          <a:pt x="741" y="648"/>
                        </a:lnTo>
                        <a:cubicBezTo>
                          <a:pt x="694" y="574"/>
                          <a:pt x="649" y="499"/>
                          <a:pt x="601" y="427"/>
                        </a:cubicBezTo>
                        <a:lnTo>
                          <a:pt x="584" y="400"/>
                        </a:lnTo>
                        <a:lnTo>
                          <a:pt x="566" y="373"/>
                        </a:lnTo>
                        <a:cubicBezTo>
                          <a:pt x="554" y="354"/>
                          <a:pt x="542" y="337"/>
                          <a:pt x="529" y="319"/>
                        </a:cubicBezTo>
                        <a:cubicBezTo>
                          <a:pt x="516" y="302"/>
                          <a:pt x="504" y="284"/>
                          <a:pt x="491" y="267"/>
                        </a:cubicBezTo>
                        <a:lnTo>
                          <a:pt x="471" y="241"/>
                        </a:lnTo>
                        <a:lnTo>
                          <a:pt x="451" y="216"/>
                        </a:lnTo>
                        <a:cubicBezTo>
                          <a:pt x="423" y="182"/>
                          <a:pt x="392" y="151"/>
                          <a:pt x="358" y="124"/>
                        </a:cubicBezTo>
                        <a:cubicBezTo>
                          <a:pt x="323" y="98"/>
                          <a:pt x="284" y="78"/>
                          <a:pt x="245" y="61"/>
                        </a:cubicBezTo>
                        <a:cubicBezTo>
                          <a:pt x="206" y="44"/>
                          <a:pt x="167" y="30"/>
                          <a:pt x="125" y="25"/>
                        </a:cubicBezTo>
                        <a:cubicBezTo>
                          <a:pt x="84" y="19"/>
                          <a:pt x="40" y="22"/>
                          <a:pt x="2" y="42"/>
                        </a:cubicBezTo>
                        <a:lnTo>
                          <a:pt x="0" y="40"/>
                        </a:ln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3" name="Freeform 485"/>
                  <p:cNvSpPr/>
                  <p:nvPr/>
                </p:nvSpPr>
                <p:spPr bwMode="auto">
                  <a:xfrm>
                    <a:off x="8482013" y="5505450"/>
                    <a:ext cx="212725" cy="422275"/>
                  </a:xfrm>
                  <a:custGeom>
                    <a:avLst/>
                    <a:gdLst>
                      <a:gd name="T0" fmla="*/ 0 w 544"/>
                      <a:gd name="T1" fmla="*/ 1069 h 1078"/>
                      <a:gd name="T2" fmla="*/ 166 w 544"/>
                      <a:gd name="T3" fmla="*/ 1035 h 1078"/>
                      <a:gd name="T4" fmla="*/ 242 w 544"/>
                      <a:gd name="T5" fmla="*/ 1001 h 1078"/>
                      <a:gd name="T6" fmla="*/ 310 w 544"/>
                      <a:gd name="T7" fmla="*/ 954 h 1078"/>
                      <a:gd name="T8" fmla="*/ 367 w 544"/>
                      <a:gd name="T9" fmla="*/ 894 h 1078"/>
                      <a:gd name="T10" fmla="*/ 410 w 544"/>
                      <a:gd name="T11" fmla="*/ 822 h 1078"/>
                      <a:gd name="T12" fmla="*/ 441 w 544"/>
                      <a:gd name="T13" fmla="*/ 656 h 1078"/>
                      <a:gd name="T14" fmla="*/ 427 w 544"/>
                      <a:gd name="T15" fmla="*/ 487 h 1078"/>
                      <a:gd name="T16" fmla="*/ 413 w 544"/>
                      <a:gd name="T17" fmla="*/ 314 h 1078"/>
                      <a:gd name="T18" fmla="*/ 442 w 544"/>
                      <a:gd name="T19" fmla="*/ 141 h 1078"/>
                      <a:gd name="T20" fmla="*/ 459 w 544"/>
                      <a:gd name="T21" fmla="*/ 101 h 1078"/>
                      <a:gd name="T22" fmla="*/ 481 w 544"/>
                      <a:gd name="T23" fmla="*/ 62 h 1078"/>
                      <a:gd name="T24" fmla="*/ 508 w 544"/>
                      <a:gd name="T25" fmla="*/ 28 h 1078"/>
                      <a:gd name="T26" fmla="*/ 542 w 544"/>
                      <a:gd name="T27" fmla="*/ 0 h 1078"/>
                      <a:gd name="T28" fmla="*/ 544 w 544"/>
                      <a:gd name="T29" fmla="*/ 2 h 1078"/>
                      <a:gd name="T30" fmla="*/ 495 w 544"/>
                      <a:gd name="T31" fmla="*/ 70 h 1078"/>
                      <a:gd name="T32" fmla="*/ 466 w 544"/>
                      <a:gd name="T33" fmla="*/ 148 h 1078"/>
                      <a:gd name="T34" fmla="*/ 446 w 544"/>
                      <a:gd name="T35" fmla="*/ 314 h 1078"/>
                      <a:gd name="T36" fmla="*/ 455 w 544"/>
                      <a:gd name="T37" fmla="*/ 483 h 1078"/>
                      <a:gd name="T38" fmla="*/ 457 w 544"/>
                      <a:gd name="T39" fmla="*/ 657 h 1078"/>
                      <a:gd name="T40" fmla="*/ 419 w 544"/>
                      <a:gd name="T41" fmla="*/ 825 h 1078"/>
                      <a:gd name="T42" fmla="*/ 327 w 544"/>
                      <a:gd name="T43" fmla="*/ 973 h 1078"/>
                      <a:gd name="T44" fmla="*/ 255 w 544"/>
                      <a:gd name="T45" fmla="*/ 1025 h 1078"/>
                      <a:gd name="T46" fmla="*/ 173 w 544"/>
                      <a:gd name="T47" fmla="*/ 1058 h 1078"/>
                      <a:gd name="T48" fmla="*/ 0 w 544"/>
                      <a:gd name="T49" fmla="*/ 1072 h 1078"/>
                      <a:gd name="T50" fmla="*/ 0 w 544"/>
                      <a:gd name="T51" fmla="*/ 1069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4" h="1078">
                        <a:moveTo>
                          <a:pt x="0" y="1069"/>
                        </a:moveTo>
                        <a:cubicBezTo>
                          <a:pt x="57" y="1064"/>
                          <a:pt x="113" y="1054"/>
                          <a:pt x="166" y="1035"/>
                        </a:cubicBezTo>
                        <a:cubicBezTo>
                          <a:pt x="192" y="1026"/>
                          <a:pt x="218" y="1015"/>
                          <a:pt x="242" y="1001"/>
                        </a:cubicBezTo>
                        <a:cubicBezTo>
                          <a:pt x="266" y="988"/>
                          <a:pt x="288" y="972"/>
                          <a:pt x="310" y="954"/>
                        </a:cubicBezTo>
                        <a:cubicBezTo>
                          <a:pt x="331" y="936"/>
                          <a:pt x="350" y="916"/>
                          <a:pt x="367" y="894"/>
                        </a:cubicBezTo>
                        <a:cubicBezTo>
                          <a:pt x="384" y="872"/>
                          <a:pt x="398" y="848"/>
                          <a:pt x="410" y="822"/>
                        </a:cubicBezTo>
                        <a:cubicBezTo>
                          <a:pt x="432" y="769"/>
                          <a:pt x="440" y="712"/>
                          <a:pt x="441" y="656"/>
                        </a:cubicBezTo>
                        <a:cubicBezTo>
                          <a:pt x="441" y="599"/>
                          <a:pt x="435" y="543"/>
                          <a:pt x="427" y="487"/>
                        </a:cubicBezTo>
                        <a:cubicBezTo>
                          <a:pt x="418" y="430"/>
                          <a:pt x="412" y="372"/>
                          <a:pt x="413" y="314"/>
                        </a:cubicBezTo>
                        <a:cubicBezTo>
                          <a:pt x="415" y="255"/>
                          <a:pt x="423" y="197"/>
                          <a:pt x="442" y="141"/>
                        </a:cubicBezTo>
                        <a:cubicBezTo>
                          <a:pt x="447" y="127"/>
                          <a:pt x="453" y="114"/>
                          <a:pt x="459" y="101"/>
                        </a:cubicBezTo>
                        <a:cubicBezTo>
                          <a:pt x="466" y="87"/>
                          <a:pt x="473" y="74"/>
                          <a:pt x="481" y="62"/>
                        </a:cubicBezTo>
                        <a:cubicBezTo>
                          <a:pt x="489" y="50"/>
                          <a:pt x="498" y="38"/>
                          <a:pt x="508" y="28"/>
                        </a:cubicBezTo>
                        <a:cubicBezTo>
                          <a:pt x="518" y="17"/>
                          <a:pt x="529" y="7"/>
                          <a:pt x="542" y="0"/>
                        </a:cubicBezTo>
                        <a:lnTo>
                          <a:pt x="544" y="2"/>
                        </a:lnTo>
                        <a:cubicBezTo>
                          <a:pt x="523" y="21"/>
                          <a:pt x="507" y="45"/>
                          <a:pt x="495" y="70"/>
                        </a:cubicBezTo>
                        <a:cubicBezTo>
                          <a:pt x="482" y="95"/>
                          <a:pt x="473" y="122"/>
                          <a:pt x="466" y="148"/>
                        </a:cubicBezTo>
                        <a:cubicBezTo>
                          <a:pt x="452" y="202"/>
                          <a:pt x="446" y="258"/>
                          <a:pt x="446" y="314"/>
                        </a:cubicBezTo>
                        <a:cubicBezTo>
                          <a:pt x="445" y="370"/>
                          <a:pt x="448" y="427"/>
                          <a:pt x="455" y="483"/>
                        </a:cubicBezTo>
                        <a:cubicBezTo>
                          <a:pt x="462" y="541"/>
                          <a:pt x="463" y="599"/>
                          <a:pt x="457" y="657"/>
                        </a:cubicBezTo>
                        <a:cubicBezTo>
                          <a:pt x="451" y="714"/>
                          <a:pt x="439" y="771"/>
                          <a:pt x="419" y="825"/>
                        </a:cubicBezTo>
                        <a:cubicBezTo>
                          <a:pt x="399" y="879"/>
                          <a:pt x="370" y="932"/>
                          <a:pt x="327" y="973"/>
                        </a:cubicBezTo>
                        <a:cubicBezTo>
                          <a:pt x="305" y="994"/>
                          <a:pt x="281" y="1011"/>
                          <a:pt x="255" y="1025"/>
                        </a:cubicBezTo>
                        <a:cubicBezTo>
                          <a:pt x="229" y="1039"/>
                          <a:pt x="201" y="1050"/>
                          <a:pt x="173" y="1058"/>
                        </a:cubicBezTo>
                        <a:cubicBezTo>
                          <a:pt x="116" y="1073"/>
                          <a:pt x="58" y="1078"/>
                          <a:pt x="0" y="1072"/>
                        </a:cubicBezTo>
                        <a:lnTo>
                          <a:pt x="0" y="1069"/>
                        </a:ln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4" name="Freeform 486"/>
                  <p:cNvSpPr/>
                  <p:nvPr/>
                </p:nvSpPr>
                <p:spPr bwMode="auto">
                  <a:xfrm>
                    <a:off x="9232901" y="5437188"/>
                    <a:ext cx="138113" cy="252413"/>
                  </a:xfrm>
                  <a:custGeom>
                    <a:avLst/>
                    <a:gdLst>
                      <a:gd name="T0" fmla="*/ 299 w 353"/>
                      <a:gd name="T1" fmla="*/ 643 h 644"/>
                      <a:gd name="T2" fmla="*/ 299 w 353"/>
                      <a:gd name="T3" fmla="*/ 591 h 644"/>
                      <a:gd name="T4" fmla="*/ 302 w 353"/>
                      <a:gd name="T5" fmla="*/ 541 h 644"/>
                      <a:gd name="T6" fmla="*/ 305 w 353"/>
                      <a:gd name="T7" fmla="*/ 492 h 644"/>
                      <a:gd name="T8" fmla="*/ 310 w 353"/>
                      <a:gd name="T9" fmla="*/ 443 h 644"/>
                      <a:gd name="T10" fmla="*/ 318 w 353"/>
                      <a:gd name="T11" fmla="*/ 344 h 644"/>
                      <a:gd name="T12" fmla="*/ 309 w 353"/>
                      <a:gd name="T13" fmla="*/ 295 h 644"/>
                      <a:gd name="T14" fmla="*/ 289 w 353"/>
                      <a:gd name="T15" fmla="*/ 250 h 644"/>
                      <a:gd name="T16" fmla="*/ 264 w 353"/>
                      <a:gd name="T17" fmla="*/ 208 h 644"/>
                      <a:gd name="T18" fmla="*/ 250 w 353"/>
                      <a:gd name="T19" fmla="*/ 188 h 644"/>
                      <a:gd name="T20" fmla="*/ 236 w 353"/>
                      <a:gd name="T21" fmla="*/ 170 h 644"/>
                      <a:gd name="T22" fmla="*/ 169 w 353"/>
                      <a:gd name="T23" fmla="*/ 105 h 644"/>
                      <a:gd name="T24" fmla="*/ 90 w 353"/>
                      <a:gd name="T25" fmla="*/ 52 h 644"/>
                      <a:gd name="T26" fmla="*/ 0 w 353"/>
                      <a:gd name="T27" fmla="*/ 10 h 644"/>
                      <a:gd name="T28" fmla="*/ 1 w 353"/>
                      <a:gd name="T29" fmla="*/ 5 h 644"/>
                      <a:gd name="T30" fmla="*/ 105 w 353"/>
                      <a:gd name="T31" fmla="*/ 15 h 644"/>
                      <a:gd name="T32" fmla="*/ 202 w 353"/>
                      <a:gd name="T33" fmla="*/ 62 h 644"/>
                      <a:gd name="T34" fmla="*/ 275 w 353"/>
                      <a:gd name="T35" fmla="*/ 142 h 644"/>
                      <a:gd name="T36" fmla="*/ 289 w 353"/>
                      <a:gd name="T37" fmla="*/ 165 h 644"/>
                      <a:gd name="T38" fmla="*/ 300 w 353"/>
                      <a:gd name="T39" fmla="*/ 189 h 644"/>
                      <a:gd name="T40" fmla="*/ 309 w 353"/>
                      <a:gd name="T41" fmla="*/ 214 h 644"/>
                      <a:gd name="T42" fmla="*/ 315 w 353"/>
                      <a:gd name="T43" fmla="*/ 240 h 644"/>
                      <a:gd name="T44" fmla="*/ 334 w 353"/>
                      <a:gd name="T45" fmla="*/ 342 h 644"/>
                      <a:gd name="T46" fmla="*/ 352 w 353"/>
                      <a:gd name="T47" fmla="*/ 444 h 644"/>
                      <a:gd name="T48" fmla="*/ 350 w 353"/>
                      <a:gd name="T49" fmla="*/ 496 h 644"/>
                      <a:gd name="T50" fmla="*/ 341 w 353"/>
                      <a:gd name="T51" fmla="*/ 547 h 644"/>
                      <a:gd name="T52" fmla="*/ 326 w 353"/>
                      <a:gd name="T53" fmla="*/ 597 h 644"/>
                      <a:gd name="T54" fmla="*/ 304 w 353"/>
                      <a:gd name="T55" fmla="*/ 644 h 644"/>
                      <a:gd name="T56" fmla="*/ 299 w 353"/>
                      <a:gd name="T57" fmla="*/ 643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3" h="644">
                        <a:moveTo>
                          <a:pt x="299" y="643"/>
                        </a:moveTo>
                        <a:cubicBezTo>
                          <a:pt x="298" y="625"/>
                          <a:pt x="298" y="608"/>
                          <a:pt x="299" y="591"/>
                        </a:cubicBezTo>
                        <a:cubicBezTo>
                          <a:pt x="300" y="575"/>
                          <a:pt x="300" y="558"/>
                          <a:pt x="302" y="541"/>
                        </a:cubicBezTo>
                        <a:cubicBezTo>
                          <a:pt x="303" y="525"/>
                          <a:pt x="303" y="508"/>
                          <a:pt x="305" y="492"/>
                        </a:cubicBezTo>
                        <a:cubicBezTo>
                          <a:pt x="306" y="476"/>
                          <a:pt x="307" y="459"/>
                          <a:pt x="310" y="443"/>
                        </a:cubicBezTo>
                        <a:cubicBezTo>
                          <a:pt x="313" y="411"/>
                          <a:pt x="321" y="377"/>
                          <a:pt x="318" y="344"/>
                        </a:cubicBezTo>
                        <a:cubicBezTo>
                          <a:pt x="317" y="327"/>
                          <a:pt x="313" y="311"/>
                          <a:pt x="309" y="295"/>
                        </a:cubicBezTo>
                        <a:cubicBezTo>
                          <a:pt x="303" y="279"/>
                          <a:pt x="297" y="264"/>
                          <a:pt x="289" y="250"/>
                        </a:cubicBezTo>
                        <a:cubicBezTo>
                          <a:pt x="282" y="235"/>
                          <a:pt x="272" y="222"/>
                          <a:pt x="264" y="208"/>
                        </a:cubicBezTo>
                        <a:cubicBezTo>
                          <a:pt x="259" y="202"/>
                          <a:pt x="255" y="195"/>
                          <a:pt x="250" y="188"/>
                        </a:cubicBezTo>
                        <a:lnTo>
                          <a:pt x="236" y="170"/>
                        </a:lnTo>
                        <a:cubicBezTo>
                          <a:pt x="216" y="145"/>
                          <a:pt x="193" y="124"/>
                          <a:pt x="169" y="105"/>
                        </a:cubicBezTo>
                        <a:cubicBezTo>
                          <a:pt x="145" y="85"/>
                          <a:pt x="118" y="68"/>
                          <a:pt x="90" y="52"/>
                        </a:cubicBezTo>
                        <a:cubicBezTo>
                          <a:pt x="62" y="36"/>
                          <a:pt x="32" y="22"/>
                          <a:pt x="0" y="10"/>
                        </a:cubicBezTo>
                        <a:lnTo>
                          <a:pt x="1" y="5"/>
                        </a:lnTo>
                        <a:cubicBezTo>
                          <a:pt x="36" y="0"/>
                          <a:pt x="71" y="5"/>
                          <a:pt x="105" y="15"/>
                        </a:cubicBezTo>
                        <a:cubicBezTo>
                          <a:pt x="140" y="25"/>
                          <a:pt x="172" y="41"/>
                          <a:pt x="202" y="62"/>
                        </a:cubicBezTo>
                        <a:cubicBezTo>
                          <a:pt x="231" y="83"/>
                          <a:pt x="256" y="111"/>
                          <a:pt x="275" y="142"/>
                        </a:cubicBezTo>
                        <a:cubicBezTo>
                          <a:pt x="280" y="149"/>
                          <a:pt x="284" y="157"/>
                          <a:pt x="289" y="165"/>
                        </a:cubicBezTo>
                        <a:cubicBezTo>
                          <a:pt x="293" y="173"/>
                          <a:pt x="297" y="181"/>
                          <a:pt x="300" y="189"/>
                        </a:cubicBezTo>
                        <a:cubicBezTo>
                          <a:pt x="304" y="197"/>
                          <a:pt x="306" y="206"/>
                          <a:pt x="309" y="214"/>
                        </a:cubicBezTo>
                        <a:cubicBezTo>
                          <a:pt x="312" y="223"/>
                          <a:pt x="313" y="231"/>
                          <a:pt x="315" y="240"/>
                        </a:cubicBezTo>
                        <a:cubicBezTo>
                          <a:pt x="323" y="274"/>
                          <a:pt x="328" y="308"/>
                          <a:pt x="334" y="342"/>
                        </a:cubicBezTo>
                        <a:cubicBezTo>
                          <a:pt x="341" y="375"/>
                          <a:pt x="349" y="409"/>
                          <a:pt x="352" y="444"/>
                        </a:cubicBezTo>
                        <a:cubicBezTo>
                          <a:pt x="353" y="462"/>
                          <a:pt x="352" y="479"/>
                          <a:pt x="350" y="496"/>
                        </a:cubicBezTo>
                        <a:cubicBezTo>
                          <a:pt x="347" y="513"/>
                          <a:pt x="345" y="531"/>
                          <a:pt x="341" y="547"/>
                        </a:cubicBezTo>
                        <a:cubicBezTo>
                          <a:pt x="336" y="564"/>
                          <a:pt x="332" y="581"/>
                          <a:pt x="326" y="597"/>
                        </a:cubicBezTo>
                        <a:cubicBezTo>
                          <a:pt x="319" y="613"/>
                          <a:pt x="313" y="629"/>
                          <a:pt x="304" y="644"/>
                        </a:cubicBezTo>
                        <a:lnTo>
                          <a:pt x="299" y="643"/>
                        </a:ln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5" name="Freeform 487"/>
                  <p:cNvSpPr/>
                  <p:nvPr/>
                </p:nvSpPr>
                <p:spPr bwMode="auto">
                  <a:xfrm>
                    <a:off x="8413751" y="5888038"/>
                    <a:ext cx="141288" cy="233363"/>
                  </a:xfrm>
                  <a:custGeom>
                    <a:avLst/>
                    <a:gdLst>
                      <a:gd name="T0" fmla="*/ 157 w 358"/>
                      <a:gd name="T1" fmla="*/ 595 h 595"/>
                      <a:gd name="T2" fmla="*/ 201 w 358"/>
                      <a:gd name="T3" fmla="*/ 595 h 595"/>
                      <a:gd name="T4" fmla="*/ 358 w 358"/>
                      <a:gd name="T5" fmla="*/ 437 h 595"/>
                      <a:gd name="T6" fmla="*/ 358 w 358"/>
                      <a:gd name="T7" fmla="*/ 157 h 595"/>
                      <a:gd name="T8" fmla="*/ 201 w 358"/>
                      <a:gd name="T9" fmla="*/ 0 h 595"/>
                      <a:gd name="T10" fmla="*/ 157 w 358"/>
                      <a:gd name="T11" fmla="*/ 0 h 595"/>
                      <a:gd name="T12" fmla="*/ 0 w 358"/>
                      <a:gd name="T13" fmla="*/ 157 h 595"/>
                      <a:gd name="T14" fmla="*/ 0 w 358"/>
                      <a:gd name="T15" fmla="*/ 437 h 595"/>
                      <a:gd name="T16" fmla="*/ 157 w 358"/>
                      <a:gd name="T17" fmla="*/ 595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595">
                        <a:moveTo>
                          <a:pt x="157" y="595"/>
                        </a:moveTo>
                        <a:lnTo>
                          <a:pt x="201" y="595"/>
                        </a:lnTo>
                        <a:cubicBezTo>
                          <a:pt x="288" y="595"/>
                          <a:pt x="358" y="524"/>
                          <a:pt x="358" y="437"/>
                        </a:cubicBezTo>
                        <a:lnTo>
                          <a:pt x="358" y="157"/>
                        </a:lnTo>
                        <a:cubicBezTo>
                          <a:pt x="358" y="70"/>
                          <a:pt x="288" y="0"/>
                          <a:pt x="201" y="0"/>
                        </a:cubicBezTo>
                        <a:lnTo>
                          <a:pt x="157" y="0"/>
                        </a:lnTo>
                        <a:cubicBezTo>
                          <a:pt x="71" y="0"/>
                          <a:pt x="0" y="70"/>
                          <a:pt x="0" y="157"/>
                        </a:cubicBezTo>
                        <a:lnTo>
                          <a:pt x="0" y="437"/>
                        </a:lnTo>
                        <a:cubicBezTo>
                          <a:pt x="0" y="524"/>
                          <a:pt x="71" y="595"/>
                          <a:pt x="157" y="595"/>
                        </a:cubicBezTo>
                        <a:close/>
                      </a:path>
                    </a:pathLst>
                  </a:custGeom>
                  <a:solidFill>
                    <a:srgbClr val="FFC89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6" name="Freeform 488"/>
                  <p:cNvSpPr/>
                  <p:nvPr/>
                </p:nvSpPr>
                <p:spPr bwMode="auto">
                  <a:xfrm>
                    <a:off x="8447088" y="5953125"/>
                    <a:ext cx="47625" cy="100013"/>
                  </a:xfrm>
                  <a:custGeom>
                    <a:avLst/>
                    <a:gdLst>
                      <a:gd name="T0" fmla="*/ 100 w 125"/>
                      <a:gd name="T1" fmla="*/ 1 h 257"/>
                      <a:gd name="T2" fmla="*/ 57 w 125"/>
                      <a:gd name="T3" fmla="*/ 31 h 257"/>
                      <a:gd name="T4" fmla="*/ 36 w 125"/>
                      <a:gd name="T5" fmla="*/ 76 h 257"/>
                      <a:gd name="T6" fmla="*/ 43 w 125"/>
                      <a:gd name="T7" fmla="*/ 175 h 257"/>
                      <a:gd name="T8" fmla="*/ 68 w 125"/>
                      <a:gd name="T9" fmla="*/ 215 h 257"/>
                      <a:gd name="T10" fmla="*/ 86 w 125"/>
                      <a:gd name="T11" fmla="*/ 229 h 257"/>
                      <a:gd name="T12" fmla="*/ 92 w 125"/>
                      <a:gd name="T13" fmla="*/ 231 h 257"/>
                      <a:gd name="T14" fmla="*/ 97 w 125"/>
                      <a:gd name="T15" fmla="*/ 229 h 257"/>
                      <a:gd name="T16" fmla="*/ 105 w 125"/>
                      <a:gd name="T17" fmla="*/ 209 h 257"/>
                      <a:gd name="T18" fmla="*/ 110 w 125"/>
                      <a:gd name="T19" fmla="*/ 183 h 257"/>
                      <a:gd name="T20" fmla="*/ 113 w 125"/>
                      <a:gd name="T21" fmla="*/ 128 h 257"/>
                      <a:gd name="T22" fmla="*/ 124 w 125"/>
                      <a:gd name="T23" fmla="*/ 183 h 257"/>
                      <a:gd name="T24" fmla="*/ 124 w 125"/>
                      <a:gd name="T25" fmla="*/ 212 h 257"/>
                      <a:gd name="T26" fmla="*/ 115 w 125"/>
                      <a:gd name="T27" fmla="*/ 243 h 257"/>
                      <a:gd name="T28" fmla="*/ 97 w 125"/>
                      <a:gd name="T29" fmla="*/ 255 h 257"/>
                      <a:gd name="T30" fmla="*/ 76 w 125"/>
                      <a:gd name="T31" fmla="*/ 253 h 257"/>
                      <a:gd name="T32" fmla="*/ 49 w 125"/>
                      <a:gd name="T33" fmla="*/ 236 h 257"/>
                      <a:gd name="T34" fmla="*/ 14 w 125"/>
                      <a:gd name="T35" fmla="*/ 186 h 257"/>
                      <a:gd name="T36" fmla="*/ 13 w 125"/>
                      <a:gd name="T37" fmla="*/ 69 h 257"/>
                      <a:gd name="T38" fmla="*/ 26 w 125"/>
                      <a:gd name="T39" fmla="*/ 43 h 257"/>
                      <a:gd name="T40" fmla="*/ 46 w 125"/>
                      <a:gd name="T41" fmla="*/ 20 h 257"/>
                      <a:gd name="T42" fmla="*/ 100 w 125"/>
                      <a:gd name="T43" fmla="*/ 1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257">
                        <a:moveTo>
                          <a:pt x="100" y="1"/>
                        </a:moveTo>
                        <a:cubicBezTo>
                          <a:pt x="82" y="7"/>
                          <a:pt x="67" y="17"/>
                          <a:pt x="57" y="31"/>
                        </a:cubicBezTo>
                        <a:cubicBezTo>
                          <a:pt x="47" y="44"/>
                          <a:pt x="40" y="60"/>
                          <a:pt x="36" y="76"/>
                        </a:cubicBezTo>
                        <a:cubicBezTo>
                          <a:pt x="29" y="109"/>
                          <a:pt x="31" y="144"/>
                          <a:pt x="43" y="175"/>
                        </a:cubicBezTo>
                        <a:cubicBezTo>
                          <a:pt x="49" y="190"/>
                          <a:pt x="57" y="204"/>
                          <a:pt x="68" y="215"/>
                        </a:cubicBezTo>
                        <a:cubicBezTo>
                          <a:pt x="74" y="221"/>
                          <a:pt x="80" y="226"/>
                          <a:pt x="86" y="229"/>
                        </a:cubicBezTo>
                        <a:cubicBezTo>
                          <a:pt x="89" y="230"/>
                          <a:pt x="91" y="231"/>
                          <a:pt x="92" y="231"/>
                        </a:cubicBezTo>
                        <a:cubicBezTo>
                          <a:pt x="93" y="231"/>
                          <a:pt x="95" y="231"/>
                          <a:pt x="97" y="229"/>
                        </a:cubicBezTo>
                        <a:cubicBezTo>
                          <a:pt x="100" y="225"/>
                          <a:pt x="103" y="217"/>
                          <a:pt x="105" y="209"/>
                        </a:cubicBezTo>
                        <a:cubicBezTo>
                          <a:pt x="107" y="200"/>
                          <a:pt x="108" y="192"/>
                          <a:pt x="110" y="183"/>
                        </a:cubicBezTo>
                        <a:cubicBezTo>
                          <a:pt x="112" y="165"/>
                          <a:pt x="112" y="146"/>
                          <a:pt x="113" y="128"/>
                        </a:cubicBezTo>
                        <a:cubicBezTo>
                          <a:pt x="118" y="146"/>
                          <a:pt x="122" y="164"/>
                          <a:pt x="124" y="183"/>
                        </a:cubicBezTo>
                        <a:cubicBezTo>
                          <a:pt x="125" y="192"/>
                          <a:pt x="125" y="202"/>
                          <a:pt x="124" y="212"/>
                        </a:cubicBezTo>
                        <a:cubicBezTo>
                          <a:pt x="123" y="221"/>
                          <a:pt x="122" y="232"/>
                          <a:pt x="115" y="243"/>
                        </a:cubicBezTo>
                        <a:cubicBezTo>
                          <a:pt x="111" y="248"/>
                          <a:pt x="105" y="254"/>
                          <a:pt x="97" y="255"/>
                        </a:cubicBezTo>
                        <a:cubicBezTo>
                          <a:pt x="89" y="257"/>
                          <a:pt x="82" y="255"/>
                          <a:pt x="76" y="253"/>
                        </a:cubicBezTo>
                        <a:cubicBezTo>
                          <a:pt x="65" y="249"/>
                          <a:pt x="57" y="243"/>
                          <a:pt x="49" y="236"/>
                        </a:cubicBezTo>
                        <a:cubicBezTo>
                          <a:pt x="33" y="223"/>
                          <a:pt x="22" y="205"/>
                          <a:pt x="14" y="186"/>
                        </a:cubicBezTo>
                        <a:cubicBezTo>
                          <a:pt x="0" y="148"/>
                          <a:pt x="0" y="106"/>
                          <a:pt x="13" y="69"/>
                        </a:cubicBezTo>
                        <a:cubicBezTo>
                          <a:pt x="17" y="60"/>
                          <a:pt x="21" y="51"/>
                          <a:pt x="26" y="43"/>
                        </a:cubicBezTo>
                        <a:cubicBezTo>
                          <a:pt x="32" y="34"/>
                          <a:pt x="39" y="27"/>
                          <a:pt x="46" y="20"/>
                        </a:cubicBezTo>
                        <a:cubicBezTo>
                          <a:pt x="61" y="7"/>
                          <a:pt x="81" y="0"/>
                          <a:pt x="100" y="1"/>
                        </a:cubicBez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7" name="Freeform 489"/>
                  <p:cNvSpPr/>
                  <p:nvPr/>
                </p:nvSpPr>
                <p:spPr bwMode="auto">
                  <a:xfrm>
                    <a:off x="8482013" y="5940425"/>
                    <a:ext cx="26988" cy="41275"/>
                  </a:xfrm>
                  <a:custGeom>
                    <a:avLst/>
                    <a:gdLst>
                      <a:gd name="T0" fmla="*/ 46 w 66"/>
                      <a:gd name="T1" fmla="*/ 108 h 108"/>
                      <a:gd name="T2" fmla="*/ 39 w 66"/>
                      <a:gd name="T3" fmla="*/ 75 h 108"/>
                      <a:gd name="T4" fmla="*/ 33 w 66"/>
                      <a:gd name="T5" fmla="*/ 46 h 108"/>
                      <a:gd name="T6" fmla="*/ 25 w 66"/>
                      <a:gd name="T7" fmla="*/ 26 h 108"/>
                      <a:gd name="T8" fmla="*/ 0 w 66"/>
                      <a:gd name="T9" fmla="*/ 12 h 108"/>
                      <a:gd name="T10" fmla="*/ 38 w 66"/>
                      <a:gd name="T11" fmla="*/ 6 h 108"/>
                      <a:gd name="T12" fmla="*/ 55 w 66"/>
                      <a:gd name="T13" fmla="*/ 21 h 108"/>
                      <a:gd name="T14" fmla="*/ 63 w 66"/>
                      <a:gd name="T15" fmla="*/ 39 h 108"/>
                      <a:gd name="T16" fmla="*/ 62 w 66"/>
                      <a:gd name="T17" fmla="*/ 76 h 108"/>
                      <a:gd name="T18" fmla="*/ 46 w 66"/>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108">
                        <a:moveTo>
                          <a:pt x="46" y="108"/>
                        </a:moveTo>
                        <a:cubicBezTo>
                          <a:pt x="42" y="96"/>
                          <a:pt x="40" y="85"/>
                          <a:pt x="39" y="75"/>
                        </a:cubicBezTo>
                        <a:cubicBezTo>
                          <a:pt x="37" y="64"/>
                          <a:pt x="35" y="55"/>
                          <a:pt x="33" y="46"/>
                        </a:cubicBezTo>
                        <a:cubicBezTo>
                          <a:pt x="31" y="38"/>
                          <a:pt x="29" y="31"/>
                          <a:pt x="25" y="26"/>
                        </a:cubicBezTo>
                        <a:cubicBezTo>
                          <a:pt x="21" y="20"/>
                          <a:pt x="12" y="16"/>
                          <a:pt x="0" y="12"/>
                        </a:cubicBezTo>
                        <a:cubicBezTo>
                          <a:pt x="9" y="4"/>
                          <a:pt x="23" y="0"/>
                          <a:pt x="38" y="6"/>
                        </a:cubicBezTo>
                        <a:cubicBezTo>
                          <a:pt x="45" y="9"/>
                          <a:pt x="51" y="14"/>
                          <a:pt x="55" y="21"/>
                        </a:cubicBezTo>
                        <a:cubicBezTo>
                          <a:pt x="59" y="27"/>
                          <a:pt x="62" y="33"/>
                          <a:pt x="63" y="39"/>
                        </a:cubicBezTo>
                        <a:cubicBezTo>
                          <a:pt x="66" y="52"/>
                          <a:pt x="65" y="64"/>
                          <a:pt x="62" y="76"/>
                        </a:cubicBezTo>
                        <a:cubicBezTo>
                          <a:pt x="59" y="87"/>
                          <a:pt x="55" y="98"/>
                          <a:pt x="46" y="108"/>
                        </a:cubicBez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8" name="Freeform 490"/>
                  <p:cNvSpPr/>
                  <p:nvPr/>
                </p:nvSpPr>
                <p:spPr bwMode="auto">
                  <a:xfrm>
                    <a:off x="8275638" y="5778500"/>
                    <a:ext cx="63500" cy="269875"/>
                  </a:xfrm>
                  <a:custGeom>
                    <a:avLst/>
                    <a:gdLst>
                      <a:gd name="T0" fmla="*/ 105 w 161"/>
                      <a:gd name="T1" fmla="*/ 3 h 687"/>
                      <a:gd name="T2" fmla="*/ 84 w 161"/>
                      <a:gd name="T3" fmla="*/ 93 h 687"/>
                      <a:gd name="T4" fmla="*/ 72 w 161"/>
                      <a:gd name="T5" fmla="*/ 136 h 687"/>
                      <a:gd name="T6" fmla="*/ 59 w 161"/>
                      <a:gd name="T7" fmla="*/ 179 h 687"/>
                      <a:gd name="T8" fmla="*/ 30 w 161"/>
                      <a:gd name="T9" fmla="*/ 265 h 687"/>
                      <a:gd name="T10" fmla="*/ 31 w 161"/>
                      <a:gd name="T11" fmla="*/ 356 h 687"/>
                      <a:gd name="T12" fmla="*/ 36 w 161"/>
                      <a:gd name="T13" fmla="*/ 378 h 687"/>
                      <a:gd name="T14" fmla="*/ 41 w 161"/>
                      <a:gd name="T15" fmla="*/ 400 h 687"/>
                      <a:gd name="T16" fmla="*/ 46 w 161"/>
                      <a:gd name="T17" fmla="*/ 421 h 687"/>
                      <a:gd name="T18" fmla="*/ 51 w 161"/>
                      <a:gd name="T19" fmla="*/ 443 h 687"/>
                      <a:gd name="T20" fmla="*/ 64 w 161"/>
                      <a:gd name="T21" fmla="*/ 484 h 687"/>
                      <a:gd name="T22" fmla="*/ 80 w 161"/>
                      <a:gd name="T23" fmla="*/ 525 h 687"/>
                      <a:gd name="T24" fmla="*/ 161 w 161"/>
                      <a:gd name="T25" fmla="*/ 684 h 687"/>
                      <a:gd name="T26" fmla="*/ 158 w 161"/>
                      <a:gd name="T27" fmla="*/ 687 h 687"/>
                      <a:gd name="T28" fmla="*/ 137 w 161"/>
                      <a:gd name="T29" fmla="*/ 675 h 687"/>
                      <a:gd name="T30" fmla="*/ 118 w 161"/>
                      <a:gd name="T31" fmla="*/ 660 h 687"/>
                      <a:gd name="T32" fmla="*/ 100 w 161"/>
                      <a:gd name="T33" fmla="*/ 645 h 687"/>
                      <a:gd name="T34" fmla="*/ 83 w 161"/>
                      <a:gd name="T35" fmla="*/ 627 h 687"/>
                      <a:gd name="T36" fmla="*/ 54 w 161"/>
                      <a:gd name="T37" fmla="*/ 589 h 687"/>
                      <a:gd name="T38" fmla="*/ 30 w 161"/>
                      <a:gd name="T39" fmla="*/ 546 h 687"/>
                      <a:gd name="T40" fmla="*/ 14 w 161"/>
                      <a:gd name="T41" fmla="*/ 500 h 687"/>
                      <a:gd name="T42" fmla="*/ 4 w 161"/>
                      <a:gd name="T43" fmla="*/ 452 h 687"/>
                      <a:gd name="T44" fmla="*/ 1 w 161"/>
                      <a:gd name="T45" fmla="*/ 429 h 687"/>
                      <a:gd name="T46" fmla="*/ 0 w 161"/>
                      <a:gd name="T47" fmla="*/ 404 h 687"/>
                      <a:gd name="T48" fmla="*/ 1 w 161"/>
                      <a:gd name="T49" fmla="*/ 380 h 687"/>
                      <a:gd name="T50" fmla="*/ 3 w 161"/>
                      <a:gd name="T51" fmla="*/ 357 h 687"/>
                      <a:gd name="T52" fmla="*/ 14 w 161"/>
                      <a:gd name="T53" fmla="*/ 263 h 687"/>
                      <a:gd name="T54" fmla="*/ 18 w 161"/>
                      <a:gd name="T55" fmla="*/ 169 h 687"/>
                      <a:gd name="T56" fmla="*/ 29 w 161"/>
                      <a:gd name="T57" fmla="*/ 123 h 687"/>
                      <a:gd name="T58" fmla="*/ 47 w 161"/>
                      <a:gd name="T59" fmla="*/ 79 h 687"/>
                      <a:gd name="T60" fmla="*/ 100 w 161"/>
                      <a:gd name="T61" fmla="*/ 0 h 687"/>
                      <a:gd name="T62" fmla="*/ 105 w 161"/>
                      <a:gd name="T63" fmla="*/ 3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687">
                        <a:moveTo>
                          <a:pt x="105" y="3"/>
                        </a:moveTo>
                        <a:cubicBezTo>
                          <a:pt x="99" y="34"/>
                          <a:pt x="92" y="64"/>
                          <a:pt x="84" y="93"/>
                        </a:cubicBezTo>
                        <a:cubicBezTo>
                          <a:pt x="80" y="107"/>
                          <a:pt x="76" y="122"/>
                          <a:pt x="72" y="136"/>
                        </a:cubicBezTo>
                        <a:cubicBezTo>
                          <a:pt x="69" y="151"/>
                          <a:pt x="64" y="165"/>
                          <a:pt x="59" y="179"/>
                        </a:cubicBezTo>
                        <a:cubicBezTo>
                          <a:pt x="49" y="207"/>
                          <a:pt x="35" y="235"/>
                          <a:pt x="30" y="265"/>
                        </a:cubicBezTo>
                        <a:cubicBezTo>
                          <a:pt x="24" y="295"/>
                          <a:pt x="26" y="326"/>
                          <a:pt x="31" y="356"/>
                        </a:cubicBezTo>
                        <a:lnTo>
                          <a:pt x="36" y="378"/>
                        </a:lnTo>
                        <a:cubicBezTo>
                          <a:pt x="37" y="385"/>
                          <a:pt x="39" y="393"/>
                          <a:pt x="41" y="400"/>
                        </a:cubicBezTo>
                        <a:cubicBezTo>
                          <a:pt x="42" y="407"/>
                          <a:pt x="44" y="414"/>
                          <a:pt x="46" y="421"/>
                        </a:cubicBezTo>
                        <a:cubicBezTo>
                          <a:pt x="47" y="429"/>
                          <a:pt x="49" y="436"/>
                          <a:pt x="51" y="443"/>
                        </a:cubicBezTo>
                        <a:cubicBezTo>
                          <a:pt x="55" y="457"/>
                          <a:pt x="60" y="471"/>
                          <a:pt x="64" y="484"/>
                        </a:cubicBezTo>
                        <a:cubicBezTo>
                          <a:pt x="70" y="498"/>
                          <a:pt x="74" y="512"/>
                          <a:pt x="80" y="525"/>
                        </a:cubicBezTo>
                        <a:cubicBezTo>
                          <a:pt x="100" y="579"/>
                          <a:pt x="129" y="629"/>
                          <a:pt x="161" y="684"/>
                        </a:cubicBezTo>
                        <a:lnTo>
                          <a:pt x="158" y="687"/>
                        </a:lnTo>
                        <a:cubicBezTo>
                          <a:pt x="151" y="683"/>
                          <a:pt x="144" y="679"/>
                          <a:pt x="137" y="675"/>
                        </a:cubicBezTo>
                        <a:cubicBezTo>
                          <a:pt x="131" y="670"/>
                          <a:pt x="124" y="666"/>
                          <a:pt x="118" y="660"/>
                        </a:cubicBezTo>
                        <a:cubicBezTo>
                          <a:pt x="112" y="655"/>
                          <a:pt x="106" y="650"/>
                          <a:pt x="100" y="645"/>
                        </a:cubicBezTo>
                        <a:cubicBezTo>
                          <a:pt x="94" y="639"/>
                          <a:pt x="89" y="633"/>
                          <a:pt x="83" y="627"/>
                        </a:cubicBezTo>
                        <a:cubicBezTo>
                          <a:pt x="72" y="615"/>
                          <a:pt x="63" y="602"/>
                          <a:pt x="54" y="589"/>
                        </a:cubicBezTo>
                        <a:cubicBezTo>
                          <a:pt x="45" y="575"/>
                          <a:pt x="36" y="561"/>
                          <a:pt x="30" y="546"/>
                        </a:cubicBezTo>
                        <a:cubicBezTo>
                          <a:pt x="23" y="531"/>
                          <a:pt x="18" y="516"/>
                          <a:pt x="14" y="500"/>
                        </a:cubicBezTo>
                        <a:cubicBezTo>
                          <a:pt x="10" y="484"/>
                          <a:pt x="6" y="469"/>
                          <a:pt x="4" y="452"/>
                        </a:cubicBezTo>
                        <a:cubicBezTo>
                          <a:pt x="3" y="445"/>
                          <a:pt x="2" y="437"/>
                          <a:pt x="1" y="429"/>
                        </a:cubicBezTo>
                        <a:cubicBezTo>
                          <a:pt x="1" y="421"/>
                          <a:pt x="0" y="413"/>
                          <a:pt x="0" y="404"/>
                        </a:cubicBezTo>
                        <a:cubicBezTo>
                          <a:pt x="0" y="396"/>
                          <a:pt x="0" y="388"/>
                          <a:pt x="1" y="380"/>
                        </a:cubicBezTo>
                        <a:lnTo>
                          <a:pt x="3" y="357"/>
                        </a:lnTo>
                        <a:cubicBezTo>
                          <a:pt x="7" y="325"/>
                          <a:pt x="12" y="294"/>
                          <a:pt x="14" y="263"/>
                        </a:cubicBezTo>
                        <a:cubicBezTo>
                          <a:pt x="16" y="233"/>
                          <a:pt x="14" y="200"/>
                          <a:pt x="18" y="169"/>
                        </a:cubicBezTo>
                        <a:cubicBezTo>
                          <a:pt x="20" y="153"/>
                          <a:pt x="24" y="138"/>
                          <a:pt x="29" y="123"/>
                        </a:cubicBezTo>
                        <a:cubicBezTo>
                          <a:pt x="34" y="108"/>
                          <a:pt x="40" y="93"/>
                          <a:pt x="47" y="79"/>
                        </a:cubicBezTo>
                        <a:cubicBezTo>
                          <a:pt x="61" y="51"/>
                          <a:pt x="77" y="24"/>
                          <a:pt x="100" y="0"/>
                        </a:cubicBezTo>
                        <a:lnTo>
                          <a:pt x="105" y="3"/>
                        </a:ln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29" name="Freeform 491"/>
                  <p:cNvSpPr/>
                  <p:nvPr/>
                </p:nvSpPr>
                <p:spPr bwMode="auto">
                  <a:xfrm>
                    <a:off x="8880476" y="5214938"/>
                    <a:ext cx="303213" cy="163513"/>
                  </a:xfrm>
                  <a:custGeom>
                    <a:avLst/>
                    <a:gdLst>
                      <a:gd name="T0" fmla="*/ 0 w 776"/>
                      <a:gd name="T1" fmla="*/ 5 h 419"/>
                      <a:gd name="T2" fmla="*/ 58 w 776"/>
                      <a:gd name="T3" fmla="*/ 1 h 419"/>
                      <a:gd name="T4" fmla="*/ 116 w 776"/>
                      <a:gd name="T5" fmla="*/ 8 h 419"/>
                      <a:gd name="T6" fmla="*/ 173 w 776"/>
                      <a:gd name="T7" fmla="*/ 24 h 419"/>
                      <a:gd name="T8" fmla="*/ 186 w 776"/>
                      <a:gd name="T9" fmla="*/ 29 h 419"/>
                      <a:gd name="T10" fmla="*/ 200 w 776"/>
                      <a:gd name="T11" fmla="*/ 35 h 419"/>
                      <a:gd name="T12" fmla="*/ 226 w 776"/>
                      <a:gd name="T13" fmla="*/ 49 h 419"/>
                      <a:gd name="T14" fmla="*/ 273 w 776"/>
                      <a:gd name="T15" fmla="*/ 83 h 419"/>
                      <a:gd name="T16" fmla="*/ 295 w 776"/>
                      <a:gd name="T17" fmla="*/ 102 h 419"/>
                      <a:gd name="T18" fmla="*/ 318 w 776"/>
                      <a:gd name="T19" fmla="*/ 120 h 419"/>
                      <a:gd name="T20" fmla="*/ 329 w 776"/>
                      <a:gd name="T21" fmla="*/ 129 h 419"/>
                      <a:gd name="T22" fmla="*/ 340 w 776"/>
                      <a:gd name="T23" fmla="*/ 138 h 419"/>
                      <a:gd name="T24" fmla="*/ 363 w 776"/>
                      <a:gd name="T25" fmla="*/ 156 h 419"/>
                      <a:gd name="T26" fmla="*/ 408 w 776"/>
                      <a:gd name="T27" fmla="*/ 191 h 419"/>
                      <a:gd name="T28" fmla="*/ 430 w 776"/>
                      <a:gd name="T29" fmla="*/ 210 h 419"/>
                      <a:gd name="T30" fmla="*/ 452 w 776"/>
                      <a:gd name="T31" fmla="*/ 229 h 419"/>
                      <a:gd name="T32" fmla="*/ 491 w 776"/>
                      <a:gd name="T33" fmla="*/ 268 h 419"/>
                      <a:gd name="T34" fmla="*/ 512 w 776"/>
                      <a:gd name="T35" fmla="*/ 286 h 419"/>
                      <a:gd name="T36" fmla="*/ 533 w 776"/>
                      <a:gd name="T37" fmla="*/ 303 h 419"/>
                      <a:gd name="T38" fmla="*/ 576 w 776"/>
                      <a:gd name="T39" fmla="*/ 334 h 419"/>
                      <a:gd name="T40" fmla="*/ 586 w 776"/>
                      <a:gd name="T41" fmla="*/ 341 h 419"/>
                      <a:gd name="T42" fmla="*/ 598 w 776"/>
                      <a:gd name="T43" fmla="*/ 348 h 419"/>
                      <a:gd name="T44" fmla="*/ 609 w 776"/>
                      <a:gd name="T45" fmla="*/ 354 h 419"/>
                      <a:gd name="T46" fmla="*/ 614 w 776"/>
                      <a:gd name="T47" fmla="*/ 358 h 419"/>
                      <a:gd name="T48" fmla="*/ 620 w 776"/>
                      <a:gd name="T49" fmla="*/ 360 h 419"/>
                      <a:gd name="T50" fmla="*/ 668 w 776"/>
                      <a:gd name="T51" fmla="*/ 378 h 419"/>
                      <a:gd name="T52" fmla="*/ 772 w 776"/>
                      <a:gd name="T53" fmla="*/ 373 h 419"/>
                      <a:gd name="T54" fmla="*/ 776 w 776"/>
                      <a:gd name="T55" fmla="*/ 377 h 419"/>
                      <a:gd name="T56" fmla="*/ 663 w 776"/>
                      <a:gd name="T57" fmla="*/ 417 h 419"/>
                      <a:gd name="T58" fmla="*/ 547 w 776"/>
                      <a:gd name="T59" fmla="*/ 380 h 419"/>
                      <a:gd name="T60" fmla="*/ 498 w 776"/>
                      <a:gd name="T61" fmla="*/ 344 h 419"/>
                      <a:gd name="T62" fmla="*/ 457 w 776"/>
                      <a:gd name="T63" fmla="*/ 301 h 419"/>
                      <a:gd name="T64" fmla="*/ 421 w 776"/>
                      <a:gd name="T65" fmla="*/ 256 h 419"/>
                      <a:gd name="T66" fmla="*/ 388 w 776"/>
                      <a:gd name="T67" fmla="*/ 210 h 419"/>
                      <a:gd name="T68" fmla="*/ 370 w 776"/>
                      <a:gd name="T69" fmla="*/ 189 h 419"/>
                      <a:gd name="T70" fmla="*/ 351 w 776"/>
                      <a:gd name="T71" fmla="*/ 168 h 419"/>
                      <a:gd name="T72" fmla="*/ 330 w 776"/>
                      <a:gd name="T73" fmla="*/ 150 h 419"/>
                      <a:gd name="T74" fmla="*/ 320 w 776"/>
                      <a:gd name="T75" fmla="*/ 141 h 419"/>
                      <a:gd name="T76" fmla="*/ 308 w 776"/>
                      <a:gd name="T77" fmla="*/ 133 h 419"/>
                      <a:gd name="T78" fmla="*/ 284 w 776"/>
                      <a:gd name="T79" fmla="*/ 119 h 419"/>
                      <a:gd name="T80" fmla="*/ 258 w 776"/>
                      <a:gd name="T81" fmla="*/ 107 h 419"/>
                      <a:gd name="T82" fmla="*/ 207 w 776"/>
                      <a:gd name="T83" fmla="*/ 87 h 419"/>
                      <a:gd name="T84" fmla="*/ 181 w 776"/>
                      <a:gd name="T85" fmla="*/ 77 h 419"/>
                      <a:gd name="T86" fmla="*/ 169 w 776"/>
                      <a:gd name="T87" fmla="*/ 71 h 419"/>
                      <a:gd name="T88" fmla="*/ 156 w 776"/>
                      <a:gd name="T89" fmla="*/ 66 h 419"/>
                      <a:gd name="T90" fmla="*/ 105 w 776"/>
                      <a:gd name="T91" fmla="*/ 46 h 419"/>
                      <a:gd name="T92" fmla="*/ 0 w 776"/>
                      <a:gd name="T93" fmla="*/ 10 h 419"/>
                      <a:gd name="T94" fmla="*/ 0 w 776"/>
                      <a:gd name="T95" fmla="*/ 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6" h="419">
                        <a:moveTo>
                          <a:pt x="0" y="5"/>
                        </a:moveTo>
                        <a:cubicBezTo>
                          <a:pt x="19" y="1"/>
                          <a:pt x="39" y="0"/>
                          <a:pt x="58" y="1"/>
                        </a:cubicBezTo>
                        <a:cubicBezTo>
                          <a:pt x="78" y="1"/>
                          <a:pt x="97" y="4"/>
                          <a:pt x="116" y="8"/>
                        </a:cubicBezTo>
                        <a:cubicBezTo>
                          <a:pt x="135" y="12"/>
                          <a:pt x="154" y="17"/>
                          <a:pt x="173" y="24"/>
                        </a:cubicBezTo>
                        <a:lnTo>
                          <a:pt x="186" y="29"/>
                        </a:lnTo>
                        <a:cubicBezTo>
                          <a:pt x="191" y="31"/>
                          <a:pt x="195" y="33"/>
                          <a:pt x="200" y="35"/>
                        </a:cubicBezTo>
                        <a:cubicBezTo>
                          <a:pt x="209" y="39"/>
                          <a:pt x="217" y="44"/>
                          <a:pt x="226" y="49"/>
                        </a:cubicBezTo>
                        <a:cubicBezTo>
                          <a:pt x="242" y="59"/>
                          <a:pt x="258" y="70"/>
                          <a:pt x="273" y="83"/>
                        </a:cubicBezTo>
                        <a:cubicBezTo>
                          <a:pt x="280" y="90"/>
                          <a:pt x="288" y="95"/>
                          <a:pt x="295" y="102"/>
                        </a:cubicBezTo>
                        <a:cubicBezTo>
                          <a:pt x="303" y="108"/>
                          <a:pt x="310" y="114"/>
                          <a:pt x="318" y="120"/>
                        </a:cubicBezTo>
                        <a:cubicBezTo>
                          <a:pt x="321" y="123"/>
                          <a:pt x="325" y="126"/>
                          <a:pt x="329" y="129"/>
                        </a:cubicBezTo>
                        <a:lnTo>
                          <a:pt x="340" y="138"/>
                        </a:lnTo>
                        <a:cubicBezTo>
                          <a:pt x="347" y="144"/>
                          <a:pt x="355" y="150"/>
                          <a:pt x="363" y="156"/>
                        </a:cubicBezTo>
                        <a:cubicBezTo>
                          <a:pt x="378" y="167"/>
                          <a:pt x="393" y="179"/>
                          <a:pt x="408" y="191"/>
                        </a:cubicBezTo>
                        <a:cubicBezTo>
                          <a:pt x="416" y="197"/>
                          <a:pt x="423" y="204"/>
                          <a:pt x="430" y="210"/>
                        </a:cubicBezTo>
                        <a:cubicBezTo>
                          <a:pt x="438" y="216"/>
                          <a:pt x="445" y="223"/>
                          <a:pt x="452" y="229"/>
                        </a:cubicBezTo>
                        <a:cubicBezTo>
                          <a:pt x="466" y="242"/>
                          <a:pt x="479" y="255"/>
                          <a:pt x="491" y="268"/>
                        </a:cubicBezTo>
                        <a:cubicBezTo>
                          <a:pt x="498" y="274"/>
                          <a:pt x="505" y="280"/>
                          <a:pt x="512" y="286"/>
                        </a:cubicBezTo>
                        <a:cubicBezTo>
                          <a:pt x="519" y="292"/>
                          <a:pt x="525" y="298"/>
                          <a:pt x="533" y="303"/>
                        </a:cubicBezTo>
                        <a:cubicBezTo>
                          <a:pt x="547" y="313"/>
                          <a:pt x="561" y="325"/>
                          <a:pt x="576" y="334"/>
                        </a:cubicBezTo>
                        <a:lnTo>
                          <a:pt x="586" y="341"/>
                        </a:lnTo>
                        <a:cubicBezTo>
                          <a:pt x="590" y="344"/>
                          <a:pt x="594" y="346"/>
                          <a:pt x="598" y="348"/>
                        </a:cubicBezTo>
                        <a:lnTo>
                          <a:pt x="609" y="354"/>
                        </a:lnTo>
                        <a:lnTo>
                          <a:pt x="614" y="358"/>
                        </a:lnTo>
                        <a:lnTo>
                          <a:pt x="620" y="360"/>
                        </a:lnTo>
                        <a:cubicBezTo>
                          <a:pt x="636" y="368"/>
                          <a:pt x="652" y="374"/>
                          <a:pt x="668" y="378"/>
                        </a:cubicBezTo>
                        <a:cubicBezTo>
                          <a:pt x="701" y="386"/>
                          <a:pt x="737" y="386"/>
                          <a:pt x="772" y="373"/>
                        </a:cubicBezTo>
                        <a:lnTo>
                          <a:pt x="776" y="377"/>
                        </a:lnTo>
                        <a:cubicBezTo>
                          <a:pt x="748" y="407"/>
                          <a:pt x="705" y="419"/>
                          <a:pt x="663" y="417"/>
                        </a:cubicBezTo>
                        <a:cubicBezTo>
                          <a:pt x="621" y="416"/>
                          <a:pt x="581" y="401"/>
                          <a:pt x="547" y="380"/>
                        </a:cubicBezTo>
                        <a:cubicBezTo>
                          <a:pt x="529" y="370"/>
                          <a:pt x="514" y="357"/>
                          <a:pt x="498" y="344"/>
                        </a:cubicBezTo>
                        <a:cubicBezTo>
                          <a:pt x="484" y="330"/>
                          <a:pt x="470" y="316"/>
                          <a:pt x="457" y="301"/>
                        </a:cubicBezTo>
                        <a:cubicBezTo>
                          <a:pt x="445" y="286"/>
                          <a:pt x="432" y="271"/>
                          <a:pt x="421" y="256"/>
                        </a:cubicBezTo>
                        <a:cubicBezTo>
                          <a:pt x="410" y="241"/>
                          <a:pt x="400" y="225"/>
                          <a:pt x="388" y="210"/>
                        </a:cubicBezTo>
                        <a:cubicBezTo>
                          <a:pt x="382" y="203"/>
                          <a:pt x="377" y="196"/>
                          <a:pt x="370" y="189"/>
                        </a:cubicBezTo>
                        <a:cubicBezTo>
                          <a:pt x="364" y="182"/>
                          <a:pt x="358" y="174"/>
                          <a:pt x="351" y="168"/>
                        </a:cubicBezTo>
                        <a:cubicBezTo>
                          <a:pt x="345" y="162"/>
                          <a:pt x="338" y="156"/>
                          <a:pt x="330" y="150"/>
                        </a:cubicBezTo>
                        <a:cubicBezTo>
                          <a:pt x="327" y="147"/>
                          <a:pt x="323" y="144"/>
                          <a:pt x="320" y="141"/>
                        </a:cubicBezTo>
                        <a:cubicBezTo>
                          <a:pt x="316" y="138"/>
                          <a:pt x="312" y="136"/>
                          <a:pt x="308" y="133"/>
                        </a:cubicBezTo>
                        <a:cubicBezTo>
                          <a:pt x="300" y="128"/>
                          <a:pt x="292" y="123"/>
                          <a:pt x="284" y="119"/>
                        </a:cubicBezTo>
                        <a:cubicBezTo>
                          <a:pt x="276" y="115"/>
                          <a:pt x="267" y="111"/>
                          <a:pt x="258" y="107"/>
                        </a:cubicBezTo>
                        <a:cubicBezTo>
                          <a:pt x="242" y="99"/>
                          <a:pt x="224" y="94"/>
                          <a:pt x="207" y="87"/>
                        </a:cubicBezTo>
                        <a:cubicBezTo>
                          <a:pt x="198" y="83"/>
                          <a:pt x="190" y="80"/>
                          <a:pt x="181" y="77"/>
                        </a:cubicBezTo>
                        <a:cubicBezTo>
                          <a:pt x="177" y="75"/>
                          <a:pt x="173" y="73"/>
                          <a:pt x="169" y="71"/>
                        </a:cubicBezTo>
                        <a:cubicBezTo>
                          <a:pt x="165" y="69"/>
                          <a:pt x="160" y="68"/>
                          <a:pt x="156" y="66"/>
                        </a:cubicBezTo>
                        <a:cubicBezTo>
                          <a:pt x="140" y="59"/>
                          <a:pt x="122" y="52"/>
                          <a:pt x="105" y="46"/>
                        </a:cubicBezTo>
                        <a:cubicBezTo>
                          <a:pt x="71" y="33"/>
                          <a:pt x="36" y="21"/>
                          <a:pt x="0" y="10"/>
                        </a:cubicBezTo>
                        <a:lnTo>
                          <a:pt x="0" y="5"/>
                        </a:lnTo>
                      </a:path>
                    </a:pathLst>
                  </a:custGeom>
                  <a:solidFill>
                    <a:srgbClr val="1B1B2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0" name="Freeform 492"/>
                  <p:cNvSpPr/>
                  <p:nvPr/>
                </p:nvSpPr>
                <p:spPr bwMode="auto">
                  <a:xfrm>
                    <a:off x="9042401" y="5353050"/>
                    <a:ext cx="230188" cy="93663"/>
                  </a:xfrm>
                  <a:custGeom>
                    <a:avLst/>
                    <a:gdLst>
                      <a:gd name="T0" fmla="*/ 588 w 588"/>
                      <a:gd name="T1" fmla="*/ 211 h 242"/>
                      <a:gd name="T2" fmla="*/ 423 w 588"/>
                      <a:gd name="T3" fmla="*/ 242 h 242"/>
                      <a:gd name="T4" fmla="*/ 257 w 588"/>
                      <a:gd name="T5" fmla="*/ 212 h 242"/>
                      <a:gd name="T6" fmla="*/ 180 w 588"/>
                      <a:gd name="T7" fmla="*/ 176 h 242"/>
                      <a:gd name="T8" fmla="*/ 144 w 588"/>
                      <a:gd name="T9" fmla="*/ 153 h 242"/>
                      <a:gd name="T10" fmla="*/ 111 w 588"/>
                      <a:gd name="T11" fmla="*/ 127 h 242"/>
                      <a:gd name="T12" fmla="*/ 0 w 588"/>
                      <a:gd name="T13" fmla="*/ 0 h 242"/>
                      <a:gd name="T14" fmla="*/ 121 w 588"/>
                      <a:gd name="T15" fmla="*/ 114 h 242"/>
                      <a:gd name="T16" fmla="*/ 137 w 588"/>
                      <a:gd name="T17" fmla="*/ 126 h 242"/>
                      <a:gd name="T18" fmla="*/ 154 w 588"/>
                      <a:gd name="T19" fmla="*/ 138 h 242"/>
                      <a:gd name="T20" fmla="*/ 189 w 588"/>
                      <a:gd name="T21" fmla="*/ 159 h 242"/>
                      <a:gd name="T22" fmla="*/ 264 w 588"/>
                      <a:gd name="T23" fmla="*/ 193 h 242"/>
                      <a:gd name="T24" fmla="*/ 424 w 588"/>
                      <a:gd name="T25" fmla="*/ 226 h 242"/>
                      <a:gd name="T26" fmla="*/ 506 w 588"/>
                      <a:gd name="T27" fmla="*/ 225 h 242"/>
                      <a:gd name="T28" fmla="*/ 588 w 588"/>
                      <a:gd name="T29" fmla="*/ 21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8" h="242">
                        <a:moveTo>
                          <a:pt x="588" y="211"/>
                        </a:moveTo>
                        <a:cubicBezTo>
                          <a:pt x="536" y="233"/>
                          <a:pt x="480" y="242"/>
                          <a:pt x="423" y="242"/>
                        </a:cubicBezTo>
                        <a:cubicBezTo>
                          <a:pt x="367" y="242"/>
                          <a:pt x="310" y="232"/>
                          <a:pt x="257" y="212"/>
                        </a:cubicBezTo>
                        <a:cubicBezTo>
                          <a:pt x="230" y="202"/>
                          <a:pt x="204" y="190"/>
                          <a:pt x="180" y="176"/>
                        </a:cubicBezTo>
                        <a:cubicBezTo>
                          <a:pt x="167" y="169"/>
                          <a:pt x="156" y="160"/>
                          <a:pt x="144" y="153"/>
                        </a:cubicBezTo>
                        <a:cubicBezTo>
                          <a:pt x="133" y="144"/>
                          <a:pt x="121" y="136"/>
                          <a:pt x="111" y="127"/>
                        </a:cubicBezTo>
                        <a:cubicBezTo>
                          <a:pt x="68" y="90"/>
                          <a:pt x="31" y="47"/>
                          <a:pt x="0" y="0"/>
                        </a:cubicBezTo>
                        <a:cubicBezTo>
                          <a:pt x="37" y="42"/>
                          <a:pt x="77" y="81"/>
                          <a:pt x="121" y="114"/>
                        </a:cubicBezTo>
                        <a:cubicBezTo>
                          <a:pt x="126" y="118"/>
                          <a:pt x="132" y="122"/>
                          <a:pt x="137" y="126"/>
                        </a:cubicBezTo>
                        <a:lnTo>
                          <a:pt x="154" y="138"/>
                        </a:lnTo>
                        <a:cubicBezTo>
                          <a:pt x="166" y="145"/>
                          <a:pt x="177" y="153"/>
                          <a:pt x="189" y="159"/>
                        </a:cubicBezTo>
                        <a:cubicBezTo>
                          <a:pt x="213" y="172"/>
                          <a:pt x="238" y="184"/>
                          <a:pt x="264" y="193"/>
                        </a:cubicBezTo>
                        <a:cubicBezTo>
                          <a:pt x="315" y="213"/>
                          <a:pt x="369" y="223"/>
                          <a:pt x="424" y="226"/>
                        </a:cubicBezTo>
                        <a:cubicBezTo>
                          <a:pt x="451" y="228"/>
                          <a:pt x="478" y="227"/>
                          <a:pt x="506" y="225"/>
                        </a:cubicBezTo>
                        <a:cubicBezTo>
                          <a:pt x="533" y="223"/>
                          <a:pt x="561" y="218"/>
                          <a:pt x="588" y="211"/>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1" name="Freeform 493"/>
                  <p:cNvSpPr/>
                  <p:nvPr/>
                </p:nvSpPr>
                <p:spPr bwMode="auto">
                  <a:xfrm>
                    <a:off x="9309101" y="5692775"/>
                    <a:ext cx="30163" cy="160338"/>
                  </a:xfrm>
                  <a:custGeom>
                    <a:avLst/>
                    <a:gdLst>
                      <a:gd name="T0" fmla="*/ 76 w 76"/>
                      <a:gd name="T1" fmla="*/ 412 h 412"/>
                      <a:gd name="T2" fmla="*/ 38 w 76"/>
                      <a:gd name="T3" fmla="*/ 372 h 412"/>
                      <a:gd name="T4" fmla="*/ 15 w 76"/>
                      <a:gd name="T5" fmla="*/ 322 h 412"/>
                      <a:gd name="T6" fmla="*/ 1 w 76"/>
                      <a:gd name="T7" fmla="*/ 212 h 412"/>
                      <a:gd name="T8" fmla="*/ 3 w 76"/>
                      <a:gd name="T9" fmla="*/ 184 h 412"/>
                      <a:gd name="T10" fmla="*/ 6 w 76"/>
                      <a:gd name="T11" fmla="*/ 157 h 412"/>
                      <a:gd name="T12" fmla="*/ 17 w 76"/>
                      <a:gd name="T13" fmla="*/ 103 h 412"/>
                      <a:gd name="T14" fmla="*/ 32 w 76"/>
                      <a:gd name="T15" fmla="*/ 51 h 412"/>
                      <a:gd name="T16" fmla="*/ 52 w 76"/>
                      <a:gd name="T17" fmla="*/ 0 h 412"/>
                      <a:gd name="T18" fmla="*/ 42 w 76"/>
                      <a:gd name="T19" fmla="*/ 53 h 412"/>
                      <a:gd name="T20" fmla="*/ 32 w 76"/>
                      <a:gd name="T21" fmla="*/ 106 h 412"/>
                      <a:gd name="T22" fmla="*/ 25 w 76"/>
                      <a:gd name="T23" fmla="*/ 159 h 412"/>
                      <a:gd name="T24" fmla="*/ 23 w 76"/>
                      <a:gd name="T25" fmla="*/ 186 h 412"/>
                      <a:gd name="T26" fmla="*/ 21 w 76"/>
                      <a:gd name="T27" fmla="*/ 212 h 412"/>
                      <a:gd name="T28" fmla="*/ 21 w 76"/>
                      <a:gd name="T29" fmla="*/ 239 h 412"/>
                      <a:gd name="T30" fmla="*/ 22 w 76"/>
                      <a:gd name="T31" fmla="*/ 265 h 412"/>
                      <a:gd name="T32" fmla="*/ 30 w 76"/>
                      <a:gd name="T33" fmla="*/ 318 h 412"/>
                      <a:gd name="T34" fmla="*/ 47 w 76"/>
                      <a:gd name="T35" fmla="*/ 368 h 412"/>
                      <a:gd name="T36" fmla="*/ 76 w 76"/>
                      <a:gd name="T37" fmla="*/ 41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412">
                        <a:moveTo>
                          <a:pt x="76" y="412"/>
                        </a:moveTo>
                        <a:cubicBezTo>
                          <a:pt x="60" y="403"/>
                          <a:pt x="48" y="388"/>
                          <a:pt x="38" y="372"/>
                        </a:cubicBezTo>
                        <a:cubicBezTo>
                          <a:pt x="28" y="357"/>
                          <a:pt x="20" y="340"/>
                          <a:pt x="15" y="322"/>
                        </a:cubicBezTo>
                        <a:cubicBezTo>
                          <a:pt x="4" y="286"/>
                          <a:pt x="0" y="249"/>
                          <a:pt x="1" y="212"/>
                        </a:cubicBezTo>
                        <a:cubicBezTo>
                          <a:pt x="1" y="203"/>
                          <a:pt x="2" y="194"/>
                          <a:pt x="3" y="184"/>
                        </a:cubicBezTo>
                        <a:lnTo>
                          <a:pt x="6" y="157"/>
                        </a:lnTo>
                        <a:cubicBezTo>
                          <a:pt x="9" y="139"/>
                          <a:pt x="12" y="121"/>
                          <a:pt x="17" y="103"/>
                        </a:cubicBezTo>
                        <a:cubicBezTo>
                          <a:pt x="21" y="85"/>
                          <a:pt x="26" y="68"/>
                          <a:pt x="32" y="51"/>
                        </a:cubicBezTo>
                        <a:cubicBezTo>
                          <a:pt x="39" y="34"/>
                          <a:pt x="45" y="17"/>
                          <a:pt x="52" y="0"/>
                        </a:cubicBezTo>
                        <a:cubicBezTo>
                          <a:pt x="49" y="18"/>
                          <a:pt x="45" y="36"/>
                          <a:pt x="42" y="53"/>
                        </a:cubicBezTo>
                        <a:cubicBezTo>
                          <a:pt x="38" y="71"/>
                          <a:pt x="36" y="89"/>
                          <a:pt x="32" y="106"/>
                        </a:cubicBezTo>
                        <a:cubicBezTo>
                          <a:pt x="29" y="124"/>
                          <a:pt x="27" y="142"/>
                          <a:pt x="25" y="159"/>
                        </a:cubicBezTo>
                        <a:lnTo>
                          <a:pt x="23" y="186"/>
                        </a:lnTo>
                        <a:cubicBezTo>
                          <a:pt x="22" y="195"/>
                          <a:pt x="21" y="204"/>
                          <a:pt x="21" y="212"/>
                        </a:cubicBezTo>
                        <a:lnTo>
                          <a:pt x="21" y="239"/>
                        </a:lnTo>
                        <a:lnTo>
                          <a:pt x="22" y="265"/>
                        </a:lnTo>
                        <a:cubicBezTo>
                          <a:pt x="24" y="283"/>
                          <a:pt x="26" y="300"/>
                          <a:pt x="30" y="318"/>
                        </a:cubicBezTo>
                        <a:cubicBezTo>
                          <a:pt x="34" y="335"/>
                          <a:pt x="39" y="352"/>
                          <a:pt x="47" y="368"/>
                        </a:cubicBezTo>
                        <a:cubicBezTo>
                          <a:pt x="54" y="384"/>
                          <a:pt x="63" y="399"/>
                          <a:pt x="76" y="412"/>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2" name="Freeform 494"/>
                  <p:cNvSpPr/>
                  <p:nvPr/>
                </p:nvSpPr>
                <p:spPr bwMode="auto">
                  <a:xfrm>
                    <a:off x="9066213" y="5830888"/>
                    <a:ext cx="177800" cy="65088"/>
                  </a:xfrm>
                  <a:custGeom>
                    <a:avLst/>
                    <a:gdLst>
                      <a:gd name="T0" fmla="*/ 0 w 456"/>
                      <a:gd name="T1" fmla="*/ 0 h 168"/>
                      <a:gd name="T2" fmla="*/ 104 w 456"/>
                      <a:gd name="T3" fmla="*/ 67 h 168"/>
                      <a:gd name="T4" fmla="*/ 215 w 456"/>
                      <a:gd name="T5" fmla="*/ 119 h 168"/>
                      <a:gd name="T6" fmla="*/ 273 w 456"/>
                      <a:gd name="T7" fmla="*/ 137 h 168"/>
                      <a:gd name="T8" fmla="*/ 333 w 456"/>
                      <a:gd name="T9" fmla="*/ 149 h 168"/>
                      <a:gd name="T10" fmla="*/ 456 w 456"/>
                      <a:gd name="T11" fmla="*/ 150 h 168"/>
                      <a:gd name="T12" fmla="*/ 331 w 456"/>
                      <a:gd name="T13" fmla="*/ 165 h 168"/>
                      <a:gd name="T14" fmla="*/ 208 w 456"/>
                      <a:gd name="T15" fmla="*/ 138 h 168"/>
                      <a:gd name="T16" fmla="*/ 150 w 456"/>
                      <a:gd name="T17" fmla="*/ 113 h 168"/>
                      <a:gd name="T18" fmla="*/ 96 w 456"/>
                      <a:gd name="T19" fmla="*/ 81 h 168"/>
                      <a:gd name="T20" fmla="*/ 0 w 456"/>
                      <a:gd name="T21"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168">
                        <a:moveTo>
                          <a:pt x="0" y="0"/>
                        </a:moveTo>
                        <a:cubicBezTo>
                          <a:pt x="33" y="25"/>
                          <a:pt x="68" y="47"/>
                          <a:pt x="104" y="67"/>
                        </a:cubicBezTo>
                        <a:cubicBezTo>
                          <a:pt x="140" y="87"/>
                          <a:pt x="177" y="105"/>
                          <a:pt x="215" y="119"/>
                        </a:cubicBezTo>
                        <a:cubicBezTo>
                          <a:pt x="234" y="126"/>
                          <a:pt x="253" y="132"/>
                          <a:pt x="273" y="137"/>
                        </a:cubicBezTo>
                        <a:cubicBezTo>
                          <a:pt x="293" y="143"/>
                          <a:pt x="313" y="146"/>
                          <a:pt x="333" y="149"/>
                        </a:cubicBezTo>
                        <a:cubicBezTo>
                          <a:pt x="373" y="155"/>
                          <a:pt x="414" y="155"/>
                          <a:pt x="456" y="150"/>
                        </a:cubicBezTo>
                        <a:cubicBezTo>
                          <a:pt x="416" y="163"/>
                          <a:pt x="373" y="168"/>
                          <a:pt x="331" y="165"/>
                        </a:cubicBezTo>
                        <a:cubicBezTo>
                          <a:pt x="289" y="163"/>
                          <a:pt x="247" y="153"/>
                          <a:pt x="208" y="138"/>
                        </a:cubicBezTo>
                        <a:cubicBezTo>
                          <a:pt x="188" y="131"/>
                          <a:pt x="169" y="122"/>
                          <a:pt x="150" y="113"/>
                        </a:cubicBezTo>
                        <a:cubicBezTo>
                          <a:pt x="131" y="103"/>
                          <a:pt x="113" y="93"/>
                          <a:pt x="96" y="81"/>
                        </a:cubicBezTo>
                        <a:cubicBezTo>
                          <a:pt x="61" y="58"/>
                          <a:pt x="28" y="31"/>
                          <a:pt x="0" y="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3" name="Freeform 495"/>
                  <p:cNvSpPr/>
                  <p:nvPr/>
                </p:nvSpPr>
                <p:spPr bwMode="auto">
                  <a:xfrm>
                    <a:off x="8863013" y="5438775"/>
                    <a:ext cx="196850" cy="320675"/>
                  </a:xfrm>
                  <a:custGeom>
                    <a:avLst/>
                    <a:gdLst>
                      <a:gd name="T0" fmla="*/ 0 w 504"/>
                      <a:gd name="T1" fmla="*/ 0 h 816"/>
                      <a:gd name="T2" fmla="*/ 105 w 504"/>
                      <a:gd name="T3" fmla="*/ 64 h 816"/>
                      <a:gd name="T4" fmla="*/ 187 w 504"/>
                      <a:gd name="T5" fmla="*/ 157 h 816"/>
                      <a:gd name="T6" fmla="*/ 298 w 504"/>
                      <a:gd name="T7" fmla="*/ 377 h 816"/>
                      <a:gd name="T8" fmla="*/ 383 w 504"/>
                      <a:gd name="T9" fmla="*/ 606 h 816"/>
                      <a:gd name="T10" fmla="*/ 434 w 504"/>
                      <a:gd name="T11" fmla="*/ 717 h 816"/>
                      <a:gd name="T12" fmla="*/ 504 w 504"/>
                      <a:gd name="T13" fmla="*/ 816 h 816"/>
                      <a:gd name="T14" fmla="*/ 425 w 504"/>
                      <a:gd name="T15" fmla="*/ 722 h 816"/>
                      <a:gd name="T16" fmla="*/ 369 w 504"/>
                      <a:gd name="T17" fmla="*/ 613 h 816"/>
                      <a:gd name="T18" fmla="*/ 279 w 504"/>
                      <a:gd name="T19" fmla="*/ 384 h 816"/>
                      <a:gd name="T20" fmla="*/ 232 w 504"/>
                      <a:gd name="T21" fmla="*/ 272 h 816"/>
                      <a:gd name="T22" fmla="*/ 174 w 504"/>
                      <a:gd name="T23" fmla="*/ 165 h 816"/>
                      <a:gd name="T24" fmla="*/ 0 w 504"/>
                      <a:gd name="T25"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816">
                        <a:moveTo>
                          <a:pt x="0" y="0"/>
                        </a:moveTo>
                        <a:cubicBezTo>
                          <a:pt x="38" y="15"/>
                          <a:pt x="73" y="38"/>
                          <a:pt x="105" y="64"/>
                        </a:cubicBezTo>
                        <a:cubicBezTo>
                          <a:pt x="136" y="91"/>
                          <a:pt x="164" y="123"/>
                          <a:pt x="187" y="157"/>
                        </a:cubicBezTo>
                        <a:cubicBezTo>
                          <a:pt x="235" y="225"/>
                          <a:pt x="268" y="301"/>
                          <a:pt x="298" y="377"/>
                        </a:cubicBezTo>
                        <a:cubicBezTo>
                          <a:pt x="328" y="453"/>
                          <a:pt x="353" y="531"/>
                          <a:pt x="383" y="606"/>
                        </a:cubicBezTo>
                        <a:cubicBezTo>
                          <a:pt x="398" y="644"/>
                          <a:pt x="415" y="681"/>
                          <a:pt x="434" y="717"/>
                        </a:cubicBezTo>
                        <a:cubicBezTo>
                          <a:pt x="453" y="753"/>
                          <a:pt x="476" y="787"/>
                          <a:pt x="504" y="816"/>
                        </a:cubicBezTo>
                        <a:cubicBezTo>
                          <a:pt x="473" y="790"/>
                          <a:pt x="448" y="757"/>
                          <a:pt x="425" y="722"/>
                        </a:cubicBezTo>
                        <a:cubicBezTo>
                          <a:pt x="404" y="687"/>
                          <a:pt x="385" y="650"/>
                          <a:pt x="369" y="613"/>
                        </a:cubicBezTo>
                        <a:cubicBezTo>
                          <a:pt x="335" y="537"/>
                          <a:pt x="309" y="460"/>
                          <a:pt x="279" y="384"/>
                        </a:cubicBezTo>
                        <a:cubicBezTo>
                          <a:pt x="265" y="346"/>
                          <a:pt x="249" y="309"/>
                          <a:pt x="232" y="272"/>
                        </a:cubicBezTo>
                        <a:cubicBezTo>
                          <a:pt x="215" y="235"/>
                          <a:pt x="196" y="199"/>
                          <a:pt x="174" y="165"/>
                        </a:cubicBezTo>
                        <a:cubicBezTo>
                          <a:pt x="131" y="98"/>
                          <a:pt x="73" y="38"/>
                          <a:pt x="0" y="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4" name="Freeform 496"/>
                  <p:cNvSpPr/>
                  <p:nvPr/>
                </p:nvSpPr>
                <p:spPr bwMode="auto">
                  <a:xfrm>
                    <a:off x="8694738" y="5416550"/>
                    <a:ext cx="168275" cy="50800"/>
                  </a:xfrm>
                  <a:custGeom>
                    <a:avLst/>
                    <a:gdLst>
                      <a:gd name="T0" fmla="*/ 429 w 429"/>
                      <a:gd name="T1" fmla="*/ 57 h 129"/>
                      <a:gd name="T2" fmla="*/ 372 w 429"/>
                      <a:gd name="T3" fmla="*/ 40 h 129"/>
                      <a:gd name="T4" fmla="*/ 343 w 429"/>
                      <a:gd name="T5" fmla="*/ 33 h 129"/>
                      <a:gd name="T6" fmla="*/ 315 w 429"/>
                      <a:gd name="T7" fmla="*/ 27 h 129"/>
                      <a:gd name="T8" fmla="*/ 286 w 429"/>
                      <a:gd name="T9" fmla="*/ 23 h 129"/>
                      <a:gd name="T10" fmla="*/ 271 w 429"/>
                      <a:gd name="T11" fmla="*/ 21 h 129"/>
                      <a:gd name="T12" fmla="*/ 257 w 429"/>
                      <a:gd name="T13" fmla="*/ 21 h 129"/>
                      <a:gd name="T14" fmla="*/ 228 w 429"/>
                      <a:gd name="T15" fmla="*/ 20 h 129"/>
                      <a:gd name="T16" fmla="*/ 199 w 429"/>
                      <a:gd name="T17" fmla="*/ 22 h 129"/>
                      <a:gd name="T18" fmla="*/ 90 w 429"/>
                      <a:gd name="T19" fmla="*/ 55 h 129"/>
                      <a:gd name="T20" fmla="*/ 0 w 429"/>
                      <a:gd name="T21" fmla="*/ 129 h 129"/>
                      <a:gd name="T22" fmla="*/ 82 w 429"/>
                      <a:gd name="T23" fmla="*/ 42 h 129"/>
                      <a:gd name="T24" fmla="*/ 95 w 429"/>
                      <a:gd name="T25" fmla="*/ 34 h 129"/>
                      <a:gd name="T26" fmla="*/ 109 w 429"/>
                      <a:gd name="T27" fmla="*/ 27 h 129"/>
                      <a:gd name="T28" fmla="*/ 123 w 429"/>
                      <a:gd name="T29" fmla="*/ 20 h 129"/>
                      <a:gd name="T30" fmla="*/ 137 w 429"/>
                      <a:gd name="T31" fmla="*/ 15 h 129"/>
                      <a:gd name="T32" fmla="*/ 167 w 429"/>
                      <a:gd name="T33" fmla="*/ 7 h 129"/>
                      <a:gd name="T34" fmla="*/ 182 w 429"/>
                      <a:gd name="T35" fmla="*/ 4 h 129"/>
                      <a:gd name="T36" fmla="*/ 197 w 429"/>
                      <a:gd name="T37" fmla="*/ 2 h 129"/>
                      <a:gd name="T38" fmla="*/ 228 w 429"/>
                      <a:gd name="T39" fmla="*/ 0 h 129"/>
                      <a:gd name="T40" fmla="*/ 258 w 429"/>
                      <a:gd name="T41" fmla="*/ 2 h 129"/>
                      <a:gd name="T42" fmla="*/ 273 w 429"/>
                      <a:gd name="T43" fmla="*/ 3 h 129"/>
                      <a:gd name="T44" fmla="*/ 288 w 429"/>
                      <a:gd name="T45" fmla="*/ 6 h 129"/>
                      <a:gd name="T46" fmla="*/ 318 w 429"/>
                      <a:gd name="T47" fmla="*/ 12 h 129"/>
                      <a:gd name="T48" fmla="*/ 375 w 429"/>
                      <a:gd name="T49" fmla="*/ 31 h 129"/>
                      <a:gd name="T50" fmla="*/ 429 w 429"/>
                      <a:gd name="T51" fmla="*/ 5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9" h="129">
                        <a:moveTo>
                          <a:pt x="429" y="57"/>
                        </a:moveTo>
                        <a:cubicBezTo>
                          <a:pt x="409" y="52"/>
                          <a:pt x="391" y="46"/>
                          <a:pt x="372" y="40"/>
                        </a:cubicBezTo>
                        <a:lnTo>
                          <a:pt x="343" y="33"/>
                        </a:lnTo>
                        <a:cubicBezTo>
                          <a:pt x="334" y="32"/>
                          <a:pt x="324" y="28"/>
                          <a:pt x="315" y="27"/>
                        </a:cubicBezTo>
                        <a:cubicBezTo>
                          <a:pt x="305" y="26"/>
                          <a:pt x="295" y="25"/>
                          <a:pt x="286" y="23"/>
                        </a:cubicBezTo>
                        <a:cubicBezTo>
                          <a:pt x="281" y="23"/>
                          <a:pt x="276" y="21"/>
                          <a:pt x="271" y="21"/>
                        </a:cubicBezTo>
                        <a:lnTo>
                          <a:pt x="257" y="21"/>
                        </a:lnTo>
                        <a:cubicBezTo>
                          <a:pt x="247" y="21"/>
                          <a:pt x="237" y="19"/>
                          <a:pt x="228" y="20"/>
                        </a:cubicBezTo>
                        <a:lnTo>
                          <a:pt x="199" y="22"/>
                        </a:lnTo>
                        <a:cubicBezTo>
                          <a:pt x="161" y="26"/>
                          <a:pt x="124" y="37"/>
                          <a:pt x="90" y="55"/>
                        </a:cubicBezTo>
                        <a:cubicBezTo>
                          <a:pt x="56" y="74"/>
                          <a:pt x="25" y="98"/>
                          <a:pt x="0" y="129"/>
                        </a:cubicBezTo>
                        <a:cubicBezTo>
                          <a:pt x="18" y="93"/>
                          <a:pt x="47" y="64"/>
                          <a:pt x="82" y="42"/>
                        </a:cubicBezTo>
                        <a:lnTo>
                          <a:pt x="95" y="34"/>
                        </a:lnTo>
                        <a:lnTo>
                          <a:pt x="109" y="27"/>
                        </a:lnTo>
                        <a:lnTo>
                          <a:pt x="123" y="20"/>
                        </a:lnTo>
                        <a:cubicBezTo>
                          <a:pt x="127" y="19"/>
                          <a:pt x="132" y="17"/>
                          <a:pt x="137" y="15"/>
                        </a:cubicBezTo>
                        <a:cubicBezTo>
                          <a:pt x="147" y="12"/>
                          <a:pt x="156" y="9"/>
                          <a:pt x="167" y="7"/>
                        </a:cubicBezTo>
                        <a:lnTo>
                          <a:pt x="182" y="4"/>
                        </a:lnTo>
                        <a:cubicBezTo>
                          <a:pt x="187" y="3"/>
                          <a:pt x="192" y="2"/>
                          <a:pt x="197" y="2"/>
                        </a:cubicBezTo>
                        <a:lnTo>
                          <a:pt x="228" y="0"/>
                        </a:lnTo>
                        <a:cubicBezTo>
                          <a:pt x="238" y="0"/>
                          <a:pt x="248" y="1"/>
                          <a:pt x="258" y="2"/>
                        </a:cubicBezTo>
                        <a:lnTo>
                          <a:pt x="273" y="3"/>
                        </a:lnTo>
                        <a:cubicBezTo>
                          <a:pt x="278" y="3"/>
                          <a:pt x="283" y="5"/>
                          <a:pt x="288" y="6"/>
                        </a:cubicBezTo>
                        <a:cubicBezTo>
                          <a:pt x="298" y="7"/>
                          <a:pt x="308" y="10"/>
                          <a:pt x="318" y="12"/>
                        </a:cubicBezTo>
                        <a:cubicBezTo>
                          <a:pt x="337" y="17"/>
                          <a:pt x="356" y="24"/>
                          <a:pt x="375" y="31"/>
                        </a:cubicBezTo>
                        <a:cubicBezTo>
                          <a:pt x="393" y="39"/>
                          <a:pt x="411" y="48"/>
                          <a:pt x="429" y="57"/>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5" name="Freeform 497"/>
                  <p:cNvSpPr/>
                  <p:nvPr/>
                </p:nvSpPr>
                <p:spPr bwMode="auto">
                  <a:xfrm>
                    <a:off x="8294688" y="5719763"/>
                    <a:ext cx="50800" cy="179388"/>
                  </a:xfrm>
                  <a:custGeom>
                    <a:avLst/>
                    <a:gdLst>
                      <a:gd name="T0" fmla="*/ 6 w 129"/>
                      <a:gd name="T1" fmla="*/ 456 h 456"/>
                      <a:gd name="T2" fmla="*/ 5 w 129"/>
                      <a:gd name="T3" fmla="*/ 335 h 456"/>
                      <a:gd name="T4" fmla="*/ 7 w 129"/>
                      <a:gd name="T5" fmla="*/ 320 h 456"/>
                      <a:gd name="T6" fmla="*/ 10 w 129"/>
                      <a:gd name="T7" fmla="*/ 305 h 456"/>
                      <a:gd name="T8" fmla="*/ 14 w 129"/>
                      <a:gd name="T9" fmla="*/ 291 h 456"/>
                      <a:gd name="T10" fmla="*/ 18 w 129"/>
                      <a:gd name="T11" fmla="*/ 276 h 456"/>
                      <a:gd name="T12" fmla="*/ 40 w 129"/>
                      <a:gd name="T13" fmla="*/ 220 h 456"/>
                      <a:gd name="T14" fmla="*/ 90 w 129"/>
                      <a:gd name="T15" fmla="*/ 112 h 456"/>
                      <a:gd name="T16" fmla="*/ 129 w 129"/>
                      <a:gd name="T17" fmla="*/ 0 h 456"/>
                      <a:gd name="T18" fmla="*/ 105 w 129"/>
                      <a:gd name="T19" fmla="*/ 118 h 456"/>
                      <a:gd name="T20" fmla="*/ 84 w 129"/>
                      <a:gd name="T21" fmla="*/ 174 h 456"/>
                      <a:gd name="T22" fmla="*/ 59 w 129"/>
                      <a:gd name="T23" fmla="*/ 228 h 456"/>
                      <a:gd name="T24" fmla="*/ 20 w 129"/>
                      <a:gd name="T25" fmla="*/ 338 h 456"/>
                      <a:gd name="T26" fmla="*/ 6 w 129"/>
                      <a:gd name="T27"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456">
                        <a:moveTo>
                          <a:pt x="6" y="456"/>
                        </a:moveTo>
                        <a:cubicBezTo>
                          <a:pt x="1" y="416"/>
                          <a:pt x="0" y="376"/>
                          <a:pt x="5" y="335"/>
                        </a:cubicBezTo>
                        <a:lnTo>
                          <a:pt x="7" y="320"/>
                        </a:lnTo>
                        <a:cubicBezTo>
                          <a:pt x="8" y="315"/>
                          <a:pt x="9" y="310"/>
                          <a:pt x="10" y="305"/>
                        </a:cubicBezTo>
                        <a:cubicBezTo>
                          <a:pt x="11" y="301"/>
                          <a:pt x="12" y="296"/>
                          <a:pt x="14" y="291"/>
                        </a:cubicBezTo>
                        <a:lnTo>
                          <a:pt x="18" y="276"/>
                        </a:lnTo>
                        <a:cubicBezTo>
                          <a:pt x="24" y="257"/>
                          <a:pt x="32" y="238"/>
                          <a:pt x="40" y="220"/>
                        </a:cubicBezTo>
                        <a:cubicBezTo>
                          <a:pt x="58" y="184"/>
                          <a:pt x="76" y="149"/>
                          <a:pt x="90" y="112"/>
                        </a:cubicBezTo>
                        <a:cubicBezTo>
                          <a:pt x="105" y="76"/>
                          <a:pt x="117" y="38"/>
                          <a:pt x="129" y="0"/>
                        </a:cubicBezTo>
                        <a:cubicBezTo>
                          <a:pt x="125" y="40"/>
                          <a:pt x="118" y="80"/>
                          <a:pt x="105" y="118"/>
                        </a:cubicBezTo>
                        <a:cubicBezTo>
                          <a:pt x="99" y="137"/>
                          <a:pt x="92" y="156"/>
                          <a:pt x="84" y="174"/>
                        </a:cubicBezTo>
                        <a:cubicBezTo>
                          <a:pt x="76" y="193"/>
                          <a:pt x="67" y="210"/>
                          <a:pt x="59" y="228"/>
                        </a:cubicBezTo>
                        <a:cubicBezTo>
                          <a:pt x="42" y="264"/>
                          <a:pt x="28" y="300"/>
                          <a:pt x="20" y="338"/>
                        </a:cubicBezTo>
                        <a:cubicBezTo>
                          <a:pt x="12" y="376"/>
                          <a:pt x="9" y="416"/>
                          <a:pt x="6" y="456"/>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6" name="Freeform 498"/>
                  <p:cNvSpPr/>
                  <p:nvPr/>
                </p:nvSpPr>
                <p:spPr bwMode="auto">
                  <a:xfrm>
                    <a:off x="8431213" y="5661025"/>
                    <a:ext cx="157163" cy="227013"/>
                  </a:xfrm>
                  <a:custGeom>
                    <a:avLst/>
                    <a:gdLst>
                      <a:gd name="T0" fmla="*/ 0 w 404"/>
                      <a:gd name="T1" fmla="*/ 580 h 580"/>
                      <a:gd name="T2" fmla="*/ 79 w 404"/>
                      <a:gd name="T3" fmla="*/ 532 h 580"/>
                      <a:gd name="T4" fmla="*/ 150 w 404"/>
                      <a:gd name="T5" fmla="*/ 475 h 580"/>
                      <a:gd name="T6" fmla="*/ 270 w 404"/>
                      <a:gd name="T7" fmla="*/ 338 h 580"/>
                      <a:gd name="T8" fmla="*/ 294 w 404"/>
                      <a:gd name="T9" fmla="*/ 300 h 580"/>
                      <a:gd name="T10" fmla="*/ 316 w 404"/>
                      <a:gd name="T11" fmla="*/ 260 h 580"/>
                      <a:gd name="T12" fmla="*/ 354 w 404"/>
                      <a:gd name="T13" fmla="*/ 177 h 580"/>
                      <a:gd name="T14" fmla="*/ 404 w 404"/>
                      <a:gd name="T15" fmla="*/ 0 h 580"/>
                      <a:gd name="T16" fmla="*/ 369 w 404"/>
                      <a:gd name="T17" fmla="*/ 182 h 580"/>
                      <a:gd name="T18" fmla="*/ 286 w 404"/>
                      <a:gd name="T19" fmla="*/ 349 h 580"/>
                      <a:gd name="T20" fmla="*/ 160 w 404"/>
                      <a:gd name="T21" fmla="*/ 487 h 580"/>
                      <a:gd name="T22" fmla="*/ 0 w 404"/>
                      <a:gd name="T23" fmla="*/ 58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4" h="580">
                        <a:moveTo>
                          <a:pt x="0" y="580"/>
                        </a:moveTo>
                        <a:cubicBezTo>
                          <a:pt x="28" y="566"/>
                          <a:pt x="54" y="550"/>
                          <a:pt x="79" y="532"/>
                        </a:cubicBezTo>
                        <a:cubicBezTo>
                          <a:pt x="104" y="514"/>
                          <a:pt x="127" y="495"/>
                          <a:pt x="150" y="475"/>
                        </a:cubicBezTo>
                        <a:cubicBezTo>
                          <a:pt x="195" y="434"/>
                          <a:pt x="236" y="388"/>
                          <a:pt x="270" y="338"/>
                        </a:cubicBezTo>
                        <a:cubicBezTo>
                          <a:pt x="278" y="325"/>
                          <a:pt x="286" y="312"/>
                          <a:pt x="294" y="300"/>
                        </a:cubicBezTo>
                        <a:cubicBezTo>
                          <a:pt x="302" y="286"/>
                          <a:pt x="310" y="273"/>
                          <a:pt x="316" y="260"/>
                        </a:cubicBezTo>
                        <a:cubicBezTo>
                          <a:pt x="331" y="233"/>
                          <a:pt x="343" y="205"/>
                          <a:pt x="354" y="177"/>
                        </a:cubicBezTo>
                        <a:cubicBezTo>
                          <a:pt x="376" y="120"/>
                          <a:pt x="392" y="61"/>
                          <a:pt x="404" y="0"/>
                        </a:cubicBezTo>
                        <a:cubicBezTo>
                          <a:pt x="400" y="62"/>
                          <a:pt x="389" y="123"/>
                          <a:pt x="369" y="182"/>
                        </a:cubicBezTo>
                        <a:cubicBezTo>
                          <a:pt x="349" y="241"/>
                          <a:pt x="322" y="298"/>
                          <a:pt x="286" y="349"/>
                        </a:cubicBezTo>
                        <a:cubicBezTo>
                          <a:pt x="251" y="401"/>
                          <a:pt x="208" y="447"/>
                          <a:pt x="160" y="487"/>
                        </a:cubicBezTo>
                        <a:cubicBezTo>
                          <a:pt x="112" y="526"/>
                          <a:pt x="58" y="559"/>
                          <a:pt x="0" y="58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7" name="Freeform 499"/>
                  <p:cNvSpPr/>
                  <p:nvPr/>
                </p:nvSpPr>
                <p:spPr bwMode="auto">
                  <a:xfrm>
                    <a:off x="8607426" y="5307013"/>
                    <a:ext cx="90488" cy="65088"/>
                  </a:xfrm>
                  <a:custGeom>
                    <a:avLst/>
                    <a:gdLst>
                      <a:gd name="T0" fmla="*/ 224 w 231"/>
                      <a:gd name="T1" fmla="*/ 164 h 164"/>
                      <a:gd name="T2" fmla="*/ 210 w 231"/>
                      <a:gd name="T3" fmla="*/ 77 h 164"/>
                      <a:gd name="T4" fmla="*/ 191 w 231"/>
                      <a:gd name="T5" fmla="*/ 41 h 164"/>
                      <a:gd name="T6" fmla="*/ 158 w 231"/>
                      <a:gd name="T7" fmla="*/ 23 h 164"/>
                      <a:gd name="T8" fmla="*/ 78 w 231"/>
                      <a:gd name="T9" fmla="*/ 43 h 164"/>
                      <a:gd name="T10" fmla="*/ 0 w 231"/>
                      <a:gd name="T11" fmla="*/ 87 h 164"/>
                      <a:gd name="T12" fmla="*/ 70 w 231"/>
                      <a:gd name="T13" fmla="*/ 29 h 164"/>
                      <a:gd name="T14" fmla="*/ 112 w 231"/>
                      <a:gd name="T15" fmla="*/ 8 h 164"/>
                      <a:gd name="T16" fmla="*/ 161 w 231"/>
                      <a:gd name="T17" fmla="*/ 3 h 164"/>
                      <a:gd name="T18" fmla="*/ 205 w 231"/>
                      <a:gd name="T19" fmla="*/ 28 h 164"/>
                      <a:gd name="T20" fmla="*/ 225 w 231"/>
                      <a:gd name="T21" fmla="*/ 73 h 164"/>
                      <a:gd name="T22" fmla="*/ 224 w 231"/>
                      <a:gd name="T23"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64">
                        <a:moveTo>
                          <a:pt x="224" y="164"/>
                        </a:moveTo>
                        <a:cubicBezTo>
                          <a:pt x="222" y="134"/>
                          <a:pt x="218" y="104"/>
                          <a:pt x="210" y="77"/>
                        </a:cubicBezTo>
                        <a:cubicBezTo>
                          <a:pt x="205" y="63"/>
                          <a:pt x="199" y="50"/>
                          <a:pt x="191" y="41"/>
                        </a:cubicBezTo>
                        <a:cubicBezTo>
                          <a:pt x="182" y="30"/>
                          <a:pt x="171" y="24"/>
                          <a:pt x="158" y="23"/>
                        </a:cubicBezTo>
                        <a:cubicBezTo>
                          <a:pt x="133" y="19"/>
                          <a:pt x="104" y="30"/>
                          <a:pt x="78" y="43"/>
                        </a:cubicBezTo>
                        <a:cubicBezTo>
                          <a:pt x="52" y="56"/>
                          <a:pt x="26" y="72"/>
                          <a:pt x="0" y="87"/>
                        </a:cubicBezTo>
                        <a:cubicBezTo>
                          <a:pt x="21" y="65"/>
                          <a:pt x="44" y="45"/>
                          <a:pt x="70" y="29"/>
                        </a:cubicBezTo>
                        <a:cubicBezTo>
                          <a:pt x="83" y="20"/>
                          <a:pt x="98" y="14"/>
                          <a:pt x="112" y="8"/>
                        </a:cubicBezTo>
                        <a:cubicBezTo>
                          <a:pt x="128" y="3"/>
                          <a:pt x="144" y="0"/>
                          <a:pt x="161" y="3"/>
                        </a:cubicBezTo>
                        <a:cubicBezTo>
                          <a:pt x="178" y="5"/>
                          <a:pt x="195" y="15"/>
                          <a:pt x="205" y="28"/>
                        </a:cubicBezTo>
                        <a:cubicBezTo>
                          <a:pt x="216" y="42"/>
                          <a:pt x="222" y="57"/>
                          <a:pt x="225" y="73"/>
                        </a:cubicBezTo>
                        <a:cubicBezTo>
                          <a:pt x="231" y="104"/>
                          <a:pt x="230" y="135"/>
                          <a:pt x="224" y="164"/>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8" name="Freeform 500"/>
                  <p:cNvSpPr/>
                  <p:nvPr/>
                </p:nvSpPr>
                <p:spPr bwMode="auto">
                  <a:xfrm>
                    <a:off x="8707438" y="5310188"/>
                    <a:ext cx="266700" cy="90488"/>
                  </a:xfrm>
                  <a:custGeom>
                    <a:avLst/>
                    <a:gdLst>
                      <a:gd name="T0" fmla="*/ 0 w 679"/>
                      <a:gd name="T1" fmla="*/ 233 h 233"/>
                      <a:gd name="T2" fmla="*/ 122 w 679"/>
                      <a:gd name="T3" fmla="*/ 81 h 233"/>
                      <a:gd name="T4" fmla="*/ 210 w 679"/>
                      <a:gd name="T5" fmla="*/ 34 h 233"/>
                      <a:gd name="T6" fmla="*/ 307 w 679"/>
                      <a:gd name="T7" fmla="*/ 10 h 233"/>
                      <a:gd name="T8" fmla="*/ 504 w 679"/>
                      <a:gd name="T9" fmla="*/ 20 h 233"/>
                      <a:gd name="T10" fmla="*/ 679 w 679"/>
                      <a:gd name="T11" fmla="*/ 109 h 233"/>
                      <a:gd name="T12" fmla="*/ 593 w 679"/>
                      <a:gd name="T13" fmla="*/ 64 h 233"/>
                      <a:gd name="T14" fmla="*/ 501 w 679"/>
                      <a:gd name="T15" fmla="*/ 35 h 233"/>
                      <a:gd name="T16" fmla="*/ 310 w 679"/>
                      <a:gd name="T17" fmla="*/ 30 h 233"/>
                      <a:gd name="T18" fmla="*/ 130 w 679"/>
                      <a:gd name="T19" fmla="*/ 94 h 233"/>
                      <a:gd name="T20" fmla="*/ 56 w 679"/>
                      <a:gd name="T21" fmla="*/ 154 h 233"/>
                      <a:gd name="T22" fmla="*/ 0 w 679"/>
                      <a:gd name="T23"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9" h="233">
                        <a:moveTo>
                          <a:pt x="0" y="233"/>
                        </a:moveTo>
                        <a:cubicBezTo>
                          <a:pt x="22" y="171"/>
                          <a:pt x="67" y="118"/>
                          <a:pt x="122" y="81"/>
                        </a:cubicBezTo>
                        <a:cubicBezTo>
                          <a:pt x="149" y="61"/>
                          <a:pt x="179" y="46"/>
                          <a:pt x="210" y="34"/>
                        </a:cubicBezTo>
                        <a:cubicBezTo>
                          <a:pt x="241" y="23"/>
                          <a:pt x="274" y="15"/>
                          <a:pt x="307" y="10"/>
                        </a:cubicBezTo>
                        <a:cubicBezTo>
                          <a:pt x="372" y="0"/>
                          <a:pt x="440" y="3"/>
                          <a:pt x="504" y="20"/>
                        </a:cubicBezTo>
                        <a:cubicBezTo>
                          <a:pt x="568" y="37"/>
                          <a:pt x="629" y="67"/>
                          <a:pt x="679" y="109"/>
                        </a:cubicBezTo>
                        <a:cubicBezTo>
                          <a:pt x="652" y="91"/>
                          <a:pt x="623" y="76"/>
                          <a:pt x="593" y="64"/>
                        </a:cubicBezTo>
                        <a:cubicBezTo>
                          <a:pt x="563" y="52"/>
                          <a:pt x="532" y="42"/>
                          <a:pt x="501" y="35"/>
                        </a:cubicBezTo>
                        <a:cubicBezTo>
                          <a:pt x="438" y="22"/>
                          <a:pt x="373" y="20"/>
                          <a:pt x="310" y="30"/>
                        </a:cubicBezTo>
                        <a:cubicBezTo>
                          <a:pt x="246" y="39"/>
                          <a:pt x="185" y="60"/>
                          <a:pt x="130" y="94"/>
                        </a:cubicBezTo>
                        <a:cubicBezTo>
                          <a:pt x="103" y="111"/>
                          <a:pt x="78" y="131"/>
                          <a:pt x="56" y="154"/>
                        </a:cubicBezTo>
                        <a:cubicBezTo>
                          <a:pt x="34" y="178"/>
                          <a:pt x="14" y="204"/>
                          <a:pt x="0" y="233"/>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39" name="Freeform 501"/>
                  <p:cNvSpPr/>
                  <p:nvPr/>
                </p:nvSpPr>
                <p:spPr bwMode="auto">
                  <a:xfrm>
                    <a:off x="9253538" y="5608638"/>
                    <a:ext cx="26988" cy="127000"/>
                  </a:xfrm>
                  <a:custGeom>
                    <a:avLst/>
                    <a:gdLst>
                      <a:gd name="T0" fmla="*/ 0 w 71"/>
                      <a:gd name="T1" fmla="*/ 323 h 323"/>
                      <a:gd name="T2" fmla="*/ 44 w 71"/>
                      <a:gd name="T3" fmla="*/ 250 h 323"/>
                      <a:gd name="T4" fmla="*/ 49 w 71"/>
                      <a:gd name="T5" fmla="*/ 166 h 323"/>
                      <a:gd name="T6" fmla="*/ 42 w 71"/>
                      <a:gd name="T7" fmla="*/ 124 h 323"/>
                      <a:gd name="T8" fmla="*/ 31 w 71"/>
                      <a:gd name="T9" fmla="*/ 82 h 323"/>
                      <a:gd name="T10" fmla="*/ 16 w 71"/>
                      <a:gd name="T11" fmla="*/ 41 h 323"/>
                      <a:gd name="T12" fmla="*/ 1 w 71"/>
                      <a:gd name="T13" fmla="*/ 0 h 323"/>
                      <a:gd name="T14" fmla="*/ 25 w 71"/>
                      <a:gd name="T15" fmla="*/ 37 h 323"/>
                      <a:gd name="T16" fmla="*/ 46 w 71"/>
                      <a:gd name="T17" fmla="*/ 77 h 323"/>
                      <a:gd name="T18" fmla="*/ 54 w 71"/>
                      <a:gd name="T19" fmla="*/ 98 h 323"/>
                      <a:gd name="T20" fmla="*/ 61 w 71"/>
                      <a:gd name="T21" fmla="*/ 119 h 323"/>
                      <a:gd name="T22" fmla="*/ 66 w 71"/>
                      <a:gd name="T23" fmla="*/ 142 h 323"/>
                      <a:gd name="T24" fmla="*/ 69 w 71"/>
                      <a:gd name="T25" fmla="*/ 164 h 323"/>
                      <a:gd name="T26" fmla="*/ 70 w 71"/>
                      <a:gd name="T27" fmla="*/ 210 h 323"/>
                      <a:gd name="T28" fmla="*/ 66 w 71"/>
                      <a:gd name="T29" fmla="*/ 233 h 323"/>
                      <a:gd name="T30" fmla="*/ 59 w 71"/>
                      <a:gd name="T31" fmla="*/ 255 h 323"/>
                      <a:gd name="T32" fmla="*/ 0 w 71"/>
                      <a:gd name="T33"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323">
                        <a:moveTo>
                          <a:pt x="0" y="323"/>
                        </a:moveTo>
                        <a:cubicBezTo>
                          <a:pt x="22" y="303"/>
                          <a:pt x="36" y="277"/>
                          <a:pt x="44" y="250"/>
                        </a:cubicBezTo>
                        <a:cubicBezTo>
                          <a:pt x="52" y="223"/>
                          <a:pt x="53" y="194"/>
                          <a:pt x="49" y="166"/>
                        </a:cubicBezTo>
                        <a:cubicBezTo>
                          <a:pt x="49" y="152"/>
                          <a:pt x="45" y="138"/>
                          <a:pt x="42" y="124"/>
                        </a:cubicBezTo>
                        <a:cubicBezTo>
                          <a:pt x="39" y="110"/>
                          <a:pt x="35" y="96"/>
                          <a:pt x="31" y="82"/>
                        </a:cubicBezTo>
                        <a:cubicBezTo>
                          <a:pt x="26" y="69"/>
                          <a:pt x="22" y="55"/>
                          <a:pt x="16" y="41"/>
                        </a:cubicBezTo>
                        <a:cubicBezTo>
                          <a:pt x="11" y="28"/>
                          <a:pt x="5" y="14"/>
                          <a:pt x="1" y="0"/>
                        </a:cubicBezTo>
                        <a:cubicBezTo>
                          <a:pt x="9" y="12"/>
                          <a:pt x="17" y="24"/>
                          <a:pt x="25" y="37"/>
                        </a:cubicBezTo>
                        <a:cubicBezTo>
                          <a:pt x="33" y="50"/>
                          <a:pt x="39" y="63"/>
                          <a:pt x="46" y="77"/>
                        </a:cubicBezTo>
                        <a:cubicBezTo>
                          <a:pt x="49" y="84"/>
                          <a:pt x="51" y="91"/>
                          <a:pt x="54" y="98"/>
                        </a:cubicBezTo>
                        <a:cubicBezTo>
                          <a:pt x="56" y="105"/>
                          <a:pt x="59" y="112"/>
                          <a:pt x="61" y="119"/>
                        </a:cubicBezTo>
                        <a:lnTo>
                          <a:pt x="66" y="142"/>
                        </a:lnTo>
                        <a:cubicBezTo>
                          <a:pt x="68" y="149"/>
                          <a:pt x="69" y="157"/>
                          <a:pt x="69" y="164"/>
                        </a:cubicBezTo>
                        <a:cubicBezTo>
                          <a:pt x="71" y="179"/>
                          <a:pt x="71" y="195"/>
                          <a:pt x="70" y="210"/>
                        </a:cubicBezTo>
                        <a:lnTo>
                          <a:pt x="66" y="233"/>
                        </a:lnTo>
                        <a:cubicBezTo>
                          <a:pt x="64" y="240"/>
                          <a:pt x="61" y="248"/>
                          <a:pt x="59" y="255"/>
                        </a:cubicBezTo>
                        <a:cubicBezTo>
                          <a:pt x="47" y="284"/>
                          <a:pt x="27" y="309"/>
                          <a:pt x="0" y="323"/>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0" name="Freeform 502"/>
                  <p:cNvSpPr/>
                  <p:nvPr/>
                </p:nvSpPr>
                <p:spPr bwMode="auto">
                  <a:xfrm>
                    <a:off x="9212263" y="5705475"/>
                    <a:ext cx="46038" cy="38100"/>
                  </a:xfrm>
                  <a:custGeom>
                    <a:avLst/>
                    <a:gdLst>
                      <a:gd name="T0" fmla="*/ 0 w 116"/>
                      <a:gd name="T1" fmla="*/ 90 h 98"/>
                      <a:gd name="T2" fmla="*/ 37 w 116"/>
                      <a:gd name="T3" fmla="*/ 84 h 98"/>
                      <a:gd name="T4" fmla="*/ 67 w 116"/>
                      <a:gd name="T5" fmla="*/ 65 h 98"/>
                      <a:gd name="T6" fmla="*/ 86 w 116"/>
                      <a:gd name="T7" fmla="*/ 35 h 98"/>
                      <a:gd name="T8" fmla="*/ 93 w 116"/>
                      <a:gd name="T9" fmla="*/ 18 h 98"/>
                      <a:gd name="T10" fmla="*/ 98 w 116"/>
                      <a:gd name="T11" fmla="*/ 0 h 98"/>
                      <a:gd name="T12" fmla="*/ 116 w 116"/>
                      <a:gd name="T13" fmla="*/ 2 h 98"/>
                      <a:gd name="T14" fmla="*/ 110 w 116"/>
                      <a:gd name="T15" fmla="*/ 40 h 98"/>
                      <a:gd name="T16" fmla="*/ 102 w 116"/>
                      <a:gd name="T17" fmla="*/ 77 h 98"/>
                      <a:gd name="T18" fmla="*/ 98 w 116"/>
                      <a:gd name="T19" fmla="*/ 39 h 98"/>
                      <a:gd name="T20" fmla="*/ 98 w 116"/>
                      <a:gd name="T21" fmla="*/ 1 h 98"/>
                      <a:gd name="T22" fmla="*/ 115 w 116"/>
                      <a:gd name="T23" fmla="*/ 3 h 98"/>
                      <a:gd name="T24" fmla="*/ 112 w 116"/>
                      <a:gd name="T25" fmla="*/ 24 h 98"/>
                      <a:gd name="T26" fmla="*/ 105 w 116"/>
                      <a:gd name="T27" fmla="*/ 44 h 98"/>
                      <a:gd name="T28" fmla="*/ 79 w 116"/>
                      <a:gd name="T29" fmla="*/ 78 h 98"/>
                      <a:gd name="T30" fmla="*/ 40 w 116"/>
                      <a:gd name="T31" fmla="*/ 96 h 98"/>
                      <a:gd name="T32" fmla="*/ 0 w 116"/>
                      <a:gd name="T33"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98">
                        <a:moveTo>
                          <a:pt x="0" y="90"/>
                        </a:moveTo>
                        <a:cubicBezTo>
                          <a:pt x="13" y="90"/>
                          <a:pt x="26" y="88"/>
                          <a:pt x="37" y="84"/>
                        </a:cubicBezTo>
                        <a:cubicBezTo>
                          <a:pt x="49" y="79"/>
                          <a:pt x="59" y="73"/>
                          <a:pt x="67" y="65"/>
                        </a:cubicBezTo>
                        <a:cubicBezTo>
                          <a:pt x="75" y="56"/>
                          <a:pt x="81" y="47"/>
                          <a:pt x="86" y="35"/>
                        </a:cubicBezTo>
                        <a:cubicBezTo>
                          <a:pt x="89" y="30"/>
                          <a:pt x="90" y="24"/>
                          <a:pt x="93" y="18"/>
                        </a:cubicBezTo>
                        <a:cubicBezTo>
                          <a:pt x="94" y="12"/>
                          <a:pt x="96" y="6"/>
                          <a:pt x="98" y="0"/>
                        </a:cubicBezTo>
                        <a:lnTo>
                          <a:pt x="116" y="2"/>
                        </a:lnTo>
                        <a:cubicBezTo>
                          <a:pt x="114" y="15"/>
                          <a:pt x="112" y="27"/>
                          <a:pt x="110" y="40"/>
                        </a:cubicBezTo>
                        <a:cubicBezTo>
                          <a:pt x="108" y="52"/>
                          <a:pt x="106" y="64"/>
                          <a:pt x="102" y="77"/>
                        </a:cubicBezTo>
                        <a:cubicBezTo>
                          <a:pt x="100" y="64"/>
                          <a:pt x="99" y="52"/>
                          <a:pt x="98" y="39"/>
                        </a:cubicBezTo>
                        <a:cubicBezTo>
                          <a:pt x="98" y="26"/>
                          <a:pt x="97" y="14"/>
                          <a:pt x="98" y="1"/>
                        </a:cubicBezTo>
                        <a:lnTo>
                          <a:pt x="115" y="3"/>
                        </a:lnTo>
                        <a:cubicBezTo>
                          <a:pt x="114" y="10"/>
                          <a:pt x="113" y="17"/>
                          <a:pt x="112" y="24"/>
                        </a:cubicBezTo>
                        <a:cubicBezTo>
                          <a:pt x="110" y="30"/>
                          <a:pt x="108" y="37"/>
                          <a:pt x="105" y="44"/>
                        </a:cubicBezTo>
                        <a:cubicBezTo>
                          <a:pt x="99" y="57"/>
                          <a:pt x="91" y="69"/>
                          <a:pt x="79" y="78"/>
                        </a:cubicBezTo>
                        <a:cubicBezTo>
                          <a:pt x="68" y="88"/>
                          <a:pt x="54" y="94"/>
                          <a:pt x="40" y="96"/>
                        </a:cubicBezTo>
                        <a:cubicBezTo>
                          <a:pt x="26" y="98"/>
                          <a:pt x="12" y="96"/>
                          <a:pt x="0" y="9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1" name="Freeform 503"/>
                  <p:cNvSpPr/>
                  <p:nvPr/>
                </p:nvSpPr>
                <p:spPr bwMode="auto">
                  <a:xfrm>
                    <a:off x="9134476" y="5516563"/>
                    <a:ext cx="92075" cy="223838"/>
                  </a:xfrm>
                  <a:custGeom>
                    <a:avLst/>
                    <a:gdLst>
                      <a:gd name="T0" fmla="*/ 0 w 238"/>
                      <a:gd name="T1" fmla="*/ 0 h 571"/>
                      <a:gd name="T2" fmla="*/ 120 w 238"/>
                      <a:gd name="T3" fmla="*/ 111 h 571"/>
                      <a:gd name="T4" fmla="*/ 167 w 238"/>
                      <a:gd name="T5" fmla="*/ 178 h 571"/>
                      <a:gd name="T6" fmla="*/ 205 w 238"/>
                      <a:gd name="T7" fmla="*/ 251 h 571"/>
                      <a:gd name="T8" fmla="*/ 229 w 238"/>
                      <a:gd name="T9" fmla="*/ 330 h 571"/>
                      <a:gd name="T10" fmla="*/ 238 w 238"/>
                      <a:gd name="T11" fmla="*/ 412 h 571"/>
                      <a:gd name="T12" fmla="*/ 235 w 238"/>
                      <a:gd name="T13" fmla="*/ 454 h 571"/>
                      <a:gd name="T14" fmla="*/ 228 w 238"/>
                      <a:gd name="T15" fmla="*/ 494 h 571"/>
                      <a:gd name="T16" fmla="*/ 202 w 238"/>
                      <a:gd name="T17" fmla="*/ 571 h 571"/>
                      <a:gd name="T18" fmla="*/ 218 w 238"/>
                      <a:gd name="T19" fmla="*/ 492 h 571"/>
                      <a:gd name="T20" fmla="*/ 222 w 238"/>
                      <a:gd name="T21" fmla="*/ 453 h 571"/>
                      <a:gd name="T22" fmla="*/ 222 w 238"/>
                      <a:gd name="T23" fmla="*/ 413 h 571"/>
                      <a:gd name="T24" fmla="*/ 218 w 238"/>
                      <a:gd name="T25" fmla="*/ 373 h 571"/>
                      <a:gd name="T26" fmla="*/ 211 w 238"/>
                      <a:gd name="T27" fmla="*/ 334 h 571"/>
                      <a:gd name="T28" fmla="*/ 186 w 238"/>
                      <a:gd name="T29" fmla="*/ 259 h 571"/>
                      <a:gd name="T30" fmla="*/ 107 w 238"/>
                      <a:gd name="T31" fmla="*/ 121 h 571"/>
                      <a:gd name="T32" fmla="*/ 0 w 238"/>
                      <a:gd name="T33"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571">
                        <a:moveTo>
                          <a:pt x="0" y="0"/>
                        </a:moveTo>
                        <a:cubicBezTo>
                          <a:pt x="45" y="31"/>
                          <a:pt x="85" y="69"/>
                          <a:pt x="120" y="111"/>
                        </a:cubicBezTo>
                        <a:cubicBezTo>
                          <a:pt x="137" y="132"/>
                          <a:pt x="153" y="155"/>
                          <a:pt x="167" y="178"/>
                        </a:cubicBezTo>
                        <a:cubicBezTo>
                          <a:pt x="182" y="201"/>
                          <a:pt x="194" y="226"/>
                          <a:pt x="205" y="251"/>
                        </a:cubicBezTo>
                        <a:cubicBezTo>
                          <a:pt x="215" y="277"/>
                          <a:pt x="224" y="303"/>
                          <a:pt x="229" y="330"/>
                        </a:cubicBezTo>
                        <a:cubicBezTo>
                          <a:pt x="235" y="357"/>
                          <a:pt x="238" y="385"/>
                          <a:pt x="238" y="412"/>
                        </a:cubicBezTo>
                        <a:cubicBezTo>
                          <a:pt x="238" y="426"/>
                          <a:pt x="236" y="440"/>
                          <a:pt x="235" y="454"/>
                        </a:cubicBezTo>
                        <a:cubicBezTo>
                          <a:pt x="233" y="467"/>
                          <a:pt x="232" y="481"/>
                          <a:pt x="228" y="494"/>
                        </a:cubicBezTo>
                        <a:cubicBezTo>
                          <a:pt x="223" y="521"/>
                          <a:pt x="213" y="547"/>
                          <a:pt x="202" y="571"/>
                        </a:cubicBezTo>
                        <a:cubicBezTo>
                          <a:pt x="208" y="545"/>
                          <a:pt x="216" y="519"/>
                          <a:pt x="218" y="492"/>
                        </a:cubicBezTo>
                        <a:cubicBezTo>
                          <a:pt x="221" y="479"/>
                          <a:pt x="221" y="466"/>
                          <a:pt x="222" y="453"/>
                        </a:cubicBezTo>
                        <a:cubicBezTo>
                          <a:pt x="222" y="439"/>
                          <a:pt x="223" y="426"/>
                          <a:pt x="222" y="413"/>
                        </a:cubicBezTo>
                        <a:cubicBezTo>
                          <a:pt x="221" y="400"/>
                          <a:pt x="219" y="386"/>
                          <a:pt x="218" y="373"/>
                        </a:cubicBezTo>
                        <a:cubicBezTo>
                          <a:pt x="216" y="360"/>
                          <a:pt x="214" y="347"/>
                          <a:pt x="211" y="334"/>
                        </a:cubicBezTo>
                        <a:cubicBezTo>
                          <a:pt x="205" y="309"/>
                          <a:pt x="197" y="283"/>
                          <a:pt x="186" y="259"/>
                        </a:cubicBezTo>
                        <a:cubicBezTo>
                          <a:pt x="166" y="210"/>
                          <a:pt x="139" y="164"/>
                          <a:pt x="107" y="121"/>
                        </a:cubicBezTo>
                        <a:cubicBezTo>
                          <a:pt x="75" y="78"/>
                          <a:pt x="40" y="37"/>
                          <a:pt x="0" y="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2" name="Freeform 504"/>
                  <p:cNvSpPr/>
                  <p:nvPr/>
                </p:nvSpPr>
                <p:spPr bwMode="auto">
                  <a:xfrm>
                    <a:off x="8958263" y="5538788"/>
                    <a:ext cx="257175" cy="244475"/>
                  </a:xfrm>
                  <a:custGeom>
                    <a:avLst/>
                    <a:gdLst>
                      <a:gd name="T0" fmla="*/ 0 w 658"/>
                      <a:gd name="T1" fmla="*/ 0 h 627"/>
                      <a:gd name="T2" fmla="*/ 59 w 658"/>
                      <a:gd name="T3" fmla="*/ 103 h 627"/>
                      <a:gd name="T4" fmla="*/ 123 w 658"/>
                      <a:gd name="T5" fmla="*/ 203 h 627"/>
                      <a:gd name="T6" fmla="*/ 191 w 658"/>
                      <a:gd name="T7" fmla="*/ 299 h 627"/>
                      <a:gd name="T8" fmla="*/ 265 w 658"/>
                      <a:gd name="T9" fmla="*/ 391 h 627"/>
                      <a:gd name="T10" fmla="*/ 439 w 658"/>
                      <a:gd name="T11" fmla="*/ 548 h 627"/>
                      <a:gd name="T12" fmla="*/ 543 w 658"/>
                      <a:gd name="T13" fmla="*/ 602 h 627"/>
                      <a:gd name="T14" fmla="*/ 658 w 658"/>
                      <a:gd name="T15" fmla="*/ 624 h 627"/>
                      <a:gd name="T16" fmla="*/ 540 w 658"/>
                      <a:gd name="T17" fmla="*/ 611 h 627"/>
                      <a:gd name="T18" fmla="*/ 430 w 658"/>
                      <a:gd name="T19" fmla="*/ 562 h 627"/>
                      <a:gd name="T20" fmla="*/ 334 w 658"/>
                      <a:gd name="T21" fmla="*/ 490 h 627"/>
                      <a:gd name="T22" fmla="*/ 250 w 658"/>
                      <a:gd name="T23" fmla="*/ 404 h 627"/>
                      <a:gd name="T24" fmla="*/ 109 w 658"/>
                      <a:gd name="T25" fmla="*/ 212 h 627"/>
                      <a:gd name="T26" fmla="*/ 0 w 658"/>
                      <a:gd name="T27"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27">
                        <a:moveTo>
                          <a:pt x="0" y="0"/>
                        </a:moveTo>
                        <a:cubicBezTo>
                          <a:pt x="19" y="35"/>
                          <a:pt x="39" y="69"/>
                          <a:pt x="59" y="103"/>
                        </a:cubicBezTo>
                        <a:cubicBezTo>
                          <a:pt x="80" y="137"/>
                          <a:pt x="101" y="170"/>
                          <a:pt x="123" y="203"/>
                        </a:cubicBezTo>
                        <a:cubicBezTo>
                          <a:pt x="145" y="236"/>
                          <a:pt x="167" y="268"/>
                          <a:pt x="191" y="299"/>
                        </a:cubicBezTo>
                        <a:cubicBezTo>
                          <a:pt x="215" y="331"/>
                          <a:pt x="239" y="362"/>
                          <a:pt x="265" y="391"/>
                        </a:cubicBezTo>
                        <a:cubicBezTo>
                          <a:pt x="317" y="450"/>
                          <a:pt x="374" y="504"/>
                          <a:pt x="439" y="548"/>
                        </a:cubicBezTo>
                        <a:cubicBezTo>
                          <a:pt x="471" y="570"/>
                          <a:pt x="506" y="588"/>
                          <a:pt x="543" y="602"/>
                        </a:cubicBezTo>
                        <a:cubicBezTo>
                          <a:pt x="580" y="615"/>
                          <a:pt x="619" y="623"/>
                          <a:pt x="658" y="624"/>
                        </a:cubicBezTo>
                        <a:cubicBezTo>
                          <a:pt x="619" y="627"/>
                          <a:pt x="578" y="622"/>
                          <a:pt x="540" y="611"/>
                        </a:cubicBezTo>
                        <a:cubicBezTo>
                          <a:pt x="501" y="600"/>
                          <a:pt x="465" y="583"/>
                          <a:pt x="430" y="562"/>
                        </a:cubicBezTo>
                        <a:cubicBezTo>
                          <a:pt x="396" y="541"/>
                          <a:pt x="365" y="516"/>
                          <a:pt x="334" y="490"/>
                        </a:cubicBezTo>
                        <a:cubicBezTo>
                          <a:pt x="304" y="463"/>
                          <a:pt x="277" y="434"/>
                          <a:pt x="250" y="404"/>
                        </a:cubicBezTo>
                        <a:cubicBezTo>
                          <a:pt x="198" y="344"/>
                          <a:pt x="151" y="279"/>
                          <a:pt x="109" y="212"/>
                        </a:cubicBezTo>
                        <a:cubicBezTo>
                          <a:pt x="68" y="144"/>
                          <a:pt x="31" y="73"/>
                          <a:pt x="0" y="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3" name="Freeform 505"/>
                  <p:cNvSpPr/>
                  <p:nvPr/>
                </p:nvSpPr>
                <p:spPr bwMode="auto">
                  <a:xfrm>
                    <a:off x="8374063" y="6043613"/>
                    <a:ext cx="36513" cy="92075"/>
                  </a:xfrm>
                  <a:custGeom>
                    <a:avLst/>
                    <a:gdLst>
                      <a:gd name="T0" fmla="*/ 0 w 94"/>
                      <a:gd name="T1" fmla="*/ 0 h 235"/>
                      <a:gd name="T2" fmla="*/ 46 w 94"/>
                      <a:gd name="T3" fmla="*/ 47 h 235"/>
                      <a:gd name="T4" fmla="*/ 80 w 94"/>
                      <a:gd name="T5" fmla="*/ 104 h 235"/>
                      <a:gd name="T6" fmla="*/ 94 w 94"/>
                      <a:gd name="T7" fmla="*/ 171 h 235"/>
                      <a:gd name="T8" fmla="*/ 76 w 94"/>
                      <a:gd name="T9" fmla="*/ 235 h 235"/>
                      <a:gd name="T10" fmla="*/ 78 w 94"/>
                      <a:gd name="T11" fmla="*/ 171 h 235"/>
                      <a:gd name="T12" fmla="*/ 62 w 94"/>
                      <a:gd name="T13" fmla="*/ 112 h 235"/>
                      <a:gd name="T14" fmla="*/ 33 w 94"/>
                      <a:gd name="T15" fmla="*/ 56 h 235"/>
                      <a:gd name="T16" fmla="*/ 0 w 94"/>
                      <a:gd name="T1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35">
                        <a:moveTo>
                          <a:pt x="0" y="0"/>
                        </a:moveTo>
                        <a:cubicBezTo>
                          <a:pt x="16" y="15"/>
                          <a:pt x="32" y="30"/>
                          <a:pt x="46" y="47"/>
                        </a:cubicBezTo>
                        <a:cubicBezTo>
                          <a:pt x="59" y="64"/>
                          <a:pt x="71" y="84"/>
                          <a:pt x="80" y="104"/>
                        </a:cubicBezTo>
                        <a:cubicBezTo>
                          <a:pt x="89" y="125"/>
                          <a:pt x="94" y="148"/>
                          <a:pt x="94" y="171"/>
                        </a:cubicBezTo>
                        <a:cubicBezTo>
                          <a:pt x="93" y="193"/>
                          <a:pt x="87" y="216"/>
                          <a:pt x="76" y="235"/>
                        </a:cubicBezTo>
                        <a:cubicBezTo>
                          <a:pt x="79" y="213"/>
                          <a:pt x="80" y="192"/>
                          <a:pt x="78" y="171"/>
                        </a:cubicBezTo>
                        <a:cubicBezTo>
                          <a:pt x="75" y="151"/>
                          <a:pt x="70" y="131"/>
                          <a:pt x="62" y="112"/>
                        </a:cubicBezTo>
                        <a:cubicBezTo>
                          <a:pt x="54" y="93"/>
                          <a:pt x="43" y="75"/>
                          <a:pt x="33" y="56"/>
                        </a:cubicBezTo>
                        <a:cubicBezTo>
                          <a:pt x="22" y="38"/>
                          <a:pt x="10" y="20"/>
                          <a:pt x="0" y="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4" name="Freeform 506"/>
                  <p:cNvSpPr/>
                  <p:nvPr/>
                </p:nvSpPr>
                <p:spPr bwMode="auto">
                  <a:xfrm>
                    <a:off x="8343901" y="5629275"/>
                    <a:ext cx="36513" cy="414338"/>
                  </a:xfrm>
                  <a:custGeom>
                    <a:avLst/>
                    <a:gdLst>
                      <a:gd name="T0" fmla="*/ 78 w 96"/>
                      <a:gd name="T1" fmla="*/ 0 h 1056"/>
                      <a:gd name="T2" fmla="*/ 92 w 96"/>
                      <a:gd name="T3" fmla="*/ 134 h 1056"/>
                      <a:gd name="T4" fmla="*/ 95 w 96"/>
                      <a:gd name="T5" fmla="*/ 202 h 1056"/>
                      <a:gd name="T6" fmla="*/ 96 w 96"/>
                      <a:gd name="T7" fmla="*/ 269 h 1056"/>
                      <a:gd name="T8" fmla="*/ 74 w 96"/>
                      <a:gd name="T9" fmla="*/ 539 h 1056"/>
                      <a:gd name="T10" fmla="*/ 62 w 96"/>
                      <a:gd name="T11" fmla="*/ 606 h 1056"/>
                      <a:gd name="T12" fmla="*/ 47 w 96"/>
                      <a:gd name="T13" fmla="*/ 672 h 1056"/>
                      <a:gd name="T14" fmla="*/ 23 w 96"/>
                      <a:gd name="T15" fmla="*/ 804 h 1056"/>
                      <a:gd name="T16" fmla="*/ 24 w 96"/>
                      <a:gd name="T17" fmla="*/ 935 h 1056"/>
                      <a:gd name="T18" fmla="*/ 45 w 96"/>
                      <a:gd name="T19" fmla="*/ 998 h 1056"/>
                      <a:gd name="T20" fmla="*/ 79 w 96"/>
                      <a:gd name="T21" fmla="*/ 1056 h 1056"/>
                      <a:gd name="T22" fmla="*/ 12 w 96"/>
                      <a:gd name="T23" fmla="*/ 938 h 1056"/>
                      <a:gd name="T24" fmla="*/ 4 w 96"/>
                      <a:gd name="T25" fmla="*/ 802 h 1056"/>
                      <a:gd name="T26" fmla="*/ 14 w 96"/>
                      <a:gd name="T27" fmla="*/ 734 h 1056"/>
                      <a:gd name="T28" fmla="*/ 28 w 96"/>
                      <a:gd name="T29" fmla="*/ 668 h 1056"/>
                      <a:gd name="T30" fmla="*/ 43 w 96"/>
                      <a:gd name="T31" fmla="*/ 602 h 1056"/>
                      <a:gd name="T32" fmla="*/ 55 w 96"/>
                      <a:gd name="T33" fmla="*/ 536 h 1056"/>
                      <a:gd name="T34" fmla="*/ 83 w 96"/>
                      <a:gd name="T35" fmla="*/ 269 h 1056"/>
                      <a:gd name="T36" fmla="*/ 78 w 96"/>
                      <a:gd name="T37" fmla="*/ 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056">
                        <a:moveTo>
                          <a:pt x="78" y="0"/>
                        </a:moveTo>
                        <a:cubicBezTo>
                          <a:pt x="85" y="44"/>
                          <a:pt x="89" y="89"/>
                          <a:pt x="92" y="134"/>
                        </a:cubicBezTo>
                        <a:cubicBezTo>
                          <a:pt x="94" y="157"/>
                          <a:pt x="94" y="179"/>
                          <a:pt x="95" y="202"/>
                        </a:cubicBezTo>
                        <a:cubicBezTo>
                          <a:pt x="96" y="224"/>
                          <a:pt x="96" y="247"/>
                          <a:pt x="96" y="269"/>
                        </a:cubicBezTo>
                        <a:cubicBezTo>
                          <a:pt x="95" y="360"/>
                          <a:pt x="88" y="450"/>
                          <a:pt x="74" y="539"/>
                        </a:cubicBezTo>
                        <a:cubicBezTo>
                          <a:pt x="70" y="562"/>
                          <a:pt x="67" y="584"/>
                          <a:pt x="62" y="606"/>
                        </a:cubicBezTo>
                        <a:lnTo>
                          <a:pt x="47" y="672"/>
                        </a:lnTo>
                        <a:cubicBezTo>
                          <a:pt x="37" y="716"/>
                          <a:pt x="28" y="760"/>
                          <a:pt x="23" y="804"/>
                        </a:cubicBezTo>
                        <a:cubicBezTo>
                          <a:pt x="18" y="848"/>
                          <a:pt x="16" y="892"/>
                          <a:pt x="24" y="935"/>
                        </a:cubicBezTo>
                        <a:cubicBezTo>
                          <a:pt x="29" y="957"/>
                          <a:pt x="36" y="978"/>
                          <a:pt x="45" y="998"/>
                        </a:cubicBezTo>
                        <a:cubicBezTo>
                          <a:pt x="55" y="1018"/>
                          <a:pt x="67" y="1037"/>
                          <a:pt x="79" y="1056"/>
                        </a:cubicBezTo>
                        <a:cubicBezTo>
                          <a:pt x="50" y="1022"/>
                          <a:pt x="23" y="983"/>
                          <a:pt x="12" y="938"/>
                        </a:cubicBezTo>
                        <a:cubicBezTo>
                          <a:pt x="0" y="894"/>
                          <a:pt x="0" y="847"/>
                          <a:pt x="4" y="802"/>
                        </a:cubicBezTo>
                        <a:cubicBezTo>
                          <a:pt x="6" y="779"/>
                          <a:pt x="10" y="756"/>
                          <a:pt x="14" y="734"/>
                        </a:cubicBezTo>
                        <a:cubicBezTo>
                          <a:pt x="17" y="712"/>
                          <a:pt x="22" y="690"/>
                          <a:pt x="28" y="668"/>
                        </a:cubicBezTo>
                        <a:cubicBezTo>
                          <a:pt x="33" y="646"/>
                          <a:pt x="38" y="624"/>
                          <a:pt x="43" y="602"/>
                        </a:cubicBezTo>
                        <a:cubicBezTo>
                          <a:pt x="47" y="580"/>
                          <a:pt x="51" y="558"/>
                          <a:pt x="55" y="536"/>
                        </a:cubicBezTo>
                        <a:cubicBezTo>
                          <a:pt x="71" y="448"/>
                          <a:pt x="79" y="359"/>
                          <a:pt x="83" y="269"/>
                        </a:cubicBezTo>
                        <a:cubicBezTo>
                          <a:pt x="87" y="179"/>
                          <a:pt x="86" y="89"/>
                          <a:pt x="78" y="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5" name="Freeform 507"/>
                  <p:cNvSpPr/>
                  <p:nvPr/>
                </p:nvSpPr>
                <p:spPr bwMode="auto">
                  <a:xfrm>
                    <a:off x="8255001" y="5784850"/>
                    <a:ext cx="69850" cy="60325"/>
                  </a:xfrm>
                  <a:custGeom>
                    <a:avLst/>
                    <a:gdLst>
                      <a:gd name="T0" fmla="*/ 0 w 177"/>
                      <a:gd name="T1" fmla="*/ 149 h 152"/>
                      <a:gd name="T2" fmla="*/ 101 w 177"/>
                      <a:gd name="T3" fmla="*/ 91 h 152"/>
                      <a:gd name="T4" fmla="*/ 141 w 177"/>
                      <a:gd name="T5" fmla="*/ 49 h 152"/>
                      <a:gd name="T6" fmla="*/ 150 w 177"/>
                      <a:gd name="T7" fmla="*/ 37 h 152"/>
                      <a:gd name="T8" fmla="*/ 159 w 177"/>
                      <a:gd name="T9" fmla="*/ 25 h 152"/>
                      <a:gd name="T10" fmla="*/ 177 w 177"/>
                      <a:gd name="T11" fmla="*/ 0 h 152"/>
                      <a:gd name="T12" fmla="*/ 168 w 177"/>
                      <a:gd name="T13" fmla="*/ 30 h 152"/>
                      <a:gd name="T14" fmla="*/ 154 w 177"/>
                      <a:gd name="T15" fmla="*/ 58 h 152"/>
                      <a:gd name="T16" fmla="*/ 115 w 177"/>
                      <a:gd name="T17" fmla="*/ 107 h 152"/>
                      <a:gd name="T18" fmla="*/ 61 w 177"/>
                      <a:gd name="T19" fmla="*/ 140 h 152"/>
                      <a:gd name="T20" fmla="*/ 0 w 177"/>
                      <a:gd name="T21" fmla="*/ 1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7" h="152">
                        <a:moveTo>
                          <a:pt x="0" y="149"/>
                        </a:moveTo>
                        <a:cubicBezTo>
                          <a:pt x="39" y="137"/>
                          <a:pt x="72" y="117"/>
                          <a:pt x="101" y="91"/>
                        </a:cubicBezTo>
                        <a:cubicBezTo>
                          <a:pt x="115" y="78"/>
                          <a:pt x="129" y="64"/>
                          <a:pt x="141" y="49"/>
                        </a:cubicBezTo>
                        <a:cubicBezTo>
                          <a:pt x="145" y="45"/>
                          <a:pt x="147" y="41"/>
                          <a:pt x="150" y="37"/>
                        </a:cubicBezTo>
                        <a:lnTo>
                          <a:pt x="159" y="25"/>
                        </a:lnTo>
                        <a:cubicBezTo>
                          <a:pt x="165" y="17"/>
                          <a:pt x="170" y="8"/>
                          <a:pt x="177" y="0"/>
                        </a:cubicBezTo>
                        <a:cubicBezTo>
                          <a:pt x="175" y="10"/>
                          <a:pt x="172" y="20"/>
                          <a:pt x="168" y="30"/>
                        </a:cubicBezTo>
                        <a:cubicBezTo>
                          <a:pt x="164" y="39"/>
                          <a:pt x="160" y="49"/>
                          <a:pt x="154" y="58"/>
                        </a:cubicBezTo>
                        <a:cubicBezTo>
                          <a:pt x="144" y="76"/>
                          <a:pt x="130" y="92"/>
                          <a:pt x="115" y="107"/>
                        </a:cubicBezTo>
                        <a:cubicBezTo>
                          <a:pt x="99" y="120"/>
                          <a:pt x="81" y="132"/>
                          <a:pt x="61" y="140"/>
                        </a:cubicBezTo>
                        <a:cubicBezTo>
                          <a:pt x="42" y="147"/>
                          <a:pt x="20" y="152"/>
                          <a:pt x="0" y="149"/>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6" name="Freeform 508"/>
                  <p:cNvSpPr/>
                  <p:nvPr/>
                </p:nvSpPr>
                <p:spPr bwMode="auto">
                  <a:xfrm>
                    <a:off x="8461376" y="5516563"/>
                    <a:ext cx="103188" cy="203200"/>
                  </a:xfrm>
                  <a:custGeom>
                    <a:avLst/>
                    <a:gdLst>
                      <a:gd name="T0" fmla="*/ 263 w 263"/>
                      <a:gd name="T1" fmla="*/ 0 h 519"/>
                      <a:gd name="T2" fmla="*/ 167 w 263"/>
                      <a:gd name="T3" fmla="*/ 115 h 519"/>
                      <a:gd name="T4" fmla="*/ 84 w 263"/>
                      <a:gd name="T5" fmla="*/ 237 h 519"/>
                      <a:gd name="T6" fmla="*/ 28 w 263"/>
                      <a:gd name="T7" fmla="*/ 373 h 519"/>
                      <a:gd name="T8" fmla="*/ 6 w 263"/>
                      <a:gd name="T9" fmla="*/ 519 h 519"/>
                      <a:gd name="T10" fmla="*/ 12 w 263"/>
                      <a:gd name="T11" fmla="*/ 369 h 519"/>
                      <a:gd name="T12" fmla="*/ 66 w 263"/>
                      <a:gd name="T13" fmla="*/ 227 h 519"/>
                      <a:gd name="T14" fmla="*/ 155 w 263"/>
                      <a:gd name="T15" fmla="*/ 105 h 519"/>
                      <a:gd name="T16" fmla="*/ 263 w 263"/>
                      <a:gd name="T1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519">
                        <a:moveTo>
                          <a:pt x="263" y="0"/>
                        </a:moveTo>
                        <a:cubicBezTo>
                          <a:pt x="231" y="38"/>
                          <a:pt x="198" y="76"/>
                          <a:pt x="167" y="115"/>
                        </a:cubicBezTo>
                        <a:cubicBezTo>
                          <a:pt x="137" y="154"/>
                          <a:pt x="108" y="194"/>
                          <a:pt x="84" y="237"/>
                        </a:cubicBezTo>
                        <a:cubicBezTo>
                          <a:pt x="60" y="280"/>
                          <a:pt x="41" y="325"/>
                          <a:pt x="28" y="373"/>
                        </a:cubicBezTo>
                        <a:cubicBezTo>
                          <a:pt x="15" y="420"/>
                          <a:pt x="8" y="469"/>
                          <a:pt x="6" y="519"/>
                        </a:cubicBezTo>
                        <a:cubicBezTo>
                          <a:pt x="0" y="470"/>
                          <a:pt x="2" y="419"/>
                          <a:pt x="12" y="369"/>
                        </a:cubicBezTo>
                        <a:cubicBezTo>
                          <a:pt x="23" y="319"/>
                          <a:pt x="42" y="271"/>
                          <a:pt x="66" y="227"/>
                        </a:cubicBezTo>
                        <a:cubicBezTo>
                          <a:pt x="91" y="183"/>
                          <a:pt x="122" y="142"/>
                          <a:pt x="155" y="105"/>
                        </a:cubicBezTo>
                        <a:cubicBezTo>
                          <a:pt x="188" y="67"/>
                          <a:pt x="225" y="32"/>
                          <a:pt x="263" y="0"/>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7" name="Freeform 509"/>
                  <p:cNvSpPr/>
                  <p:nvPr/>
                </p:nvSpPr>
                <p:spPr bwMode="auto">
                  <a:xfrm>
                    <a:off x="8564563" y="5357813"/>
                    <a:ext cx="127000" cy="158750"/>
                  </a:xfrm>
                  <a:custGeom>
                    <a:avLst/>
                    <a:gdLst>
                      <a:gd name="T0" fmla="*/ 323 w 323"/>
                      <a:gd name="T1" fmla="*/ 160 h 405"/>
                      <a:gd name="T2" fmla="*/ 303 w 323"/>
                      <a:gd name="T3" fmla="*/ 79 h 405"/>
                      <a:gd name="T4" fmla="*/ 287 w 323"/>
                      <a:gd name="T5" fmla="*/ 42 h 405"/>
                      <a:gd name="T6" fmla="*/ 260 w 323"/>
                      <a:gd name="T7" fmla="*/ 15 h 405"/>
                      <a:gd name="T8" fmla="*/ 227 w 323"/>
                      <a:gd name="T9" fmla="*/ 21 h 405"/>
                      <a:gd name="T10" fmla="*/ 198 w 323"/>
                      <a:gd name="T11" fmla="*/ 48 h 405"/>
                      <a:gd name="T12" fmla="*/ 162 w 323"/>
                      <a:gd name="T13" fmla="*/ 119 h 405"/>
                      <a:gd name="T14" fmla="*/ 139 w 323"/>
                      <a:gd name="T15" fmla="*/ 198 h 405"/>
                      <a:gd name="T16" fmla="*/ 107 w 323"/>
                      <a:gd name="T17" fmla="*/ 277 h 405"/>
                      <a:gd name="T18" fmla="*/ 0 w 323"/>
                      <a:gd name="T19" fmla="*/ 405 h 405"/>
                      <a:gd name="T20" fmla="*/ 91 w 323"/>
                      <a:gd name="T21" fmla="*/ 269 h 405"/>
                      <a:gd name="T22" fmla="*/ 107 w 323"/>
                      <a:gd name="T23" fmla="*/ 231 h 405"/>
                      <a:gd name="T24" fmla="*/ 120 w 323"/>
                      <a:gd name="T25" fmla="*/ 193 h 405"/>
                      <a:gd name="T26" fmla="*/ 144 w 323"/>
                      <a:gd name="T27" fmla="*/ 113 h 405"/>
                      <a:gd name="T28" fmla="*/ 187 w 323"/>
                      <a:gd name="T29" fmla="*/ 38 h 405"/>
                      <a:gd name="T30" fmla="*/ 220 w 323"/>
                      <a:gd name="T31" fmla="*/ 10 h 405"/>
                      <a:gd name="T32" fmla="*/ 241 w 323"/>
                      <a:gd name="T33" fmla="*/ 2 h 405"/>
                      <a:gd name="T34" fmla="*/ 265 w 323"/>
                      <a:gd name="T35" fmla="*/ 5 h 405"/>
                      <a:gd name="T36" fmla="*/ 294 w 323"/>
                      <a:gd name="T37" fmla="*/ 38 h 405"/>
                      <a:gd name="T38" fmla="*/ 309 w 323"/>
                      <a:gd name="T39" fmla="*/ 78 h 405"/>
                      <a:gd name="T40" fmla="*/ 323 w 323"/>
                      <a:gd name="T41" fmla="*/ 16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405">
                        <a:moveTo>
                          <a:pt x="323" y="160"/>
                        </a:moveTo>
                        <a:cubicBezTo>
                          <a:pt x="319" y="132"/>
                          <a:pt x="312" y="105"/>
                          <a:pt x="303" y="79"/>
                        </a:cubicBezTo>
                        <a:cubicBezTo>
                          <a:pt x="299" y="66"/>
                          <a:pt x="294" y="54"/>
                          <a:pt x="287" y="42"/>
                        </a:cubicBezTo>
                        <a:cubicBezTo>
                          <a:pt x="280" y="31"/>
                          <a:pt x="271" y="20"/>
                          <a:pt x="260" y="15"/>
                        </a:cubicBezTo>
                        <a:cubicBezTo>
                          <a:pt x="250" y="10"/>
                          <a:pt x="237" y="13"/>
                          <a:pt x="227" y="21"/>
                        </a:cubicBezTo>
                        <a:cubicBezTo>
                          <a:pt x="217" y="28"/>
                          <a:pt x="207" y="38"/>
                          <a:pt x="198" y="48"/>
                        </a:cubicBezTo>
                        <a:cubicBezTo>
                          <a:pt x="182" y="69"/>
                          <a:pt x="170" y="93"/>
                          <a:pt x="162" y="119"/>
                        </a:cubicBezTo>
                        <a:cubicBezTo>
                          <a:pt x="154" y="145"/>
                          <a:pt x="148" y="172"/>
                          <a:pt x="139" y="198"/>
                        </a:cubicBezTo>
                        <a:cubicBezTo>
                          <a:pt x="131" y="225"/>
                          <a:pt x="120" y="252"/>
                          <a:pt x="107" y="277"/>
                        </a:cubicBezTo>
                        <a:cubicBezTo>
                          <a:pt x="81" y="327"/>
                          <a:pt x="43" y="370"/>
                          <a:pt x="0" y="405"/>
                        </a:cubicBezTo>
                        <a:cubicBezTo>
                          <a:pt x="36" y="363"/>
                          <a:pt x="68" y="318"/>
                          <a:pt x="91" y="269"/>
                        </a:cubicBezTo>
                        <a:cubicBezTo>
                          <a:pt x="97" y="256"/>
                          <a:pt x="102" y="244"/>
                          <a:pt x="107" y="231"/>
                        </a:cubicBezTo>
                        <a:cubicBezTo>
                          <a:pt x="112" y="219"/>
                          <a:pt x="116" y="206"/>
                          <a:pt x="120" y="193"/>
                        </a:cubicBezTo>
                        <a:cubicBezTo>
                          <a:pt x="128" y="166"/>
                          <a:pt x="135" y="140"/>
                          <a:pt x="144" y="113"/>
                        </a:cubicBezTo>
                        <a:cubicBezTo>
                          <a:pt x="153" y="86"/>
                          <a:pt x="167" y="59"/>
                          <a:pt x="187" y="38"/>
                        </a:cubicBezTo>
                        <a:cubicBezTo>
                          <a:pt x="197" y="27"/>
                          <a:pt x="208" y="19"/>
                          <a:pt x="220" y="10"/>
                        </a:cubicBezTo>
                        <a:cubicBezTo>
                          <a:pt x="226" y="6"/>
                          <a:pt x="233" y="3"/>
                          <a:pt x="241" y="2"/>
                        </a:cubicBezTo>
                        <a:cubicBezTo>
                          <a:pt x="249" y="0"/>
                          <a:pt x="258" y="2"/>
                          <a:pt x="265" y="5"/>
                        </a:cubicBezTo>
                        <a:cubicBezTo>
                          <a:pt x="279" y="13"/>
                          <a:pt x="287" y="26"/>
                          <a:pt x="294" y="38"/>
                        </a:cubicBezTo>
                        <a:cubicBezTo>
                          <a:pt x="300" y="51"/>
                          <a:pt x="305" y="64"/>
                          <a:pt x="309" y="78"/>
                        </a:cubicBezTo>
                        <a:cubicBezTo>
                          <a:pt x="316" y="105"/>
                          <a:pt x="321" y="132"/>
                          <a:pt x="323" y="16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8" name="Freeform 510"/>
                  <p:cNvSpPr/>
                  <p:nvPr/>
                </p:nvSpPr>
                <p:spPr bwMode="auto">
                  <a:xfrm>
                    <a:off x="8372476" y="5372100"/>
                    <a:ext cx="144463" cy="92075"/>
                  </a:xfrm>
                  <a:custGeom>
                    <a:avLst/>
                    <a:gdLst>
                      <a:gd name="T0" fmla="*/ 368 w 368"/>
                      <a:gd name="T1" fmla="*/ 0 h 238"/>
                      <a:gd name="T2" fmla="*/ 345 w 368"/>
                      <a:gd name="T3" fmla="*/ 53 h 238"/>
                      <a:gd name="T4" fmla="*/ 328 w 368"/>
                      <a:gd name="T5" fmla="*/ 76 h 238"/>
                      <a:gd name="T6" fmla="*/ 308 w 368"/>
                      <a:gd name="T7" fmla="*/ 98 h 238"/>
                      <a:gd name="T8" fmla="*/ 265 w 368"/>
                      <a:gd name="T9" fmla="*/ 135 h 238"/>
                      <a:gd name="T10" fmla="*/ 241 w 368"/>
                      <a:gd name="T11" fmla="*/ 152 h 238"/>
                      <a:gd name="T12" fmla="*/ 216 w 368"/>
                      <a:gd name="T13" fmla="*/ 166 h 238"/>
                      <a:gd name="T14" fmla="*/ 164 w 368"/>
                      <a:gd name="T15" fmla="*/ 192 h 238"/>
                      <a:gd name="T16" fmla="*/ 111 w 368"/>
                      <a:gd name="T17" fmla="*/ 212 h 238"/>
                      <a:gd name="T18" fmla="*/ 56 w 368"/>
                      <a:gd name="T19" fmla="*/ 228 h 238"/>
                      <a:gd name="T20" fmla="*/ 0 w 368"/>
                      <a:gd name="T21" fmla="*/ 238 h 238"/>
                      <a:gd name="T22" fmla="*/ 53 w 368"/>
                      <a:gd name="T23" fmla="*/ 218 h 238"/>
                      <a:gd name="T24" fmla="*/ 105 w 368"/>
                      <a:gd name="T25" fmla="*/ 197 h 238"/>
                      <a:gd name="T26" fmla="*/ 156 w 368"/>
                      <a:gd name="T27" fmla="*/ 174 h 238"/>
                      <a:gd name="T28" fmla="*/ 206 w 368"/>
                      <a:gd name="T29" fmla="*/ 149 h 238"/>
                      <a:gd name="T30" fmla="*/ 297 w 368"/>
                      <a:gd name="T31" fmla="*/ 86 h 238"/>
                      <a:gd name="T32" fmla="*/ 318 w 368"/>
                      <a:gd name="T33" fmla="*/ 67 h 238"/>
                      <a:gd name="T34" fmla="*/ 337 w 368"/>
                      <a:gd name="T35" fmla="*/ 47 h 238"/>
                      <a:gd name="T36" fmla="*/ 368 w 368"/>
                      <a:gd name="T3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8" h="238">
                        <a:moveTo>
                          <a:pt x="368" y="0"/>
                        </a:moveTo>
                        <a:cubicBezTo>
                          <a:pt x="364" y="19"/>
                          <a:pt x="355" y="37"/>
                          <a:pt x="345" y="53"/>
                        </a:cubicBezTo>
                        <a:cubicBezTo>
                          <a:pt x="340" y="61"/>
                          <a:pt x="334" y="69"/>
                          <a:pt x="328" y="76"/>
                        </a:cubicBezTo>
                        <a:cubicBezTo>
                          <a:pt x="321" y="83"/>
                          <a:pt x="315" y="91"/>
                          <a:pt x="308" y="98"/>
                        </a:cubicBezTo>
                        <a:cubicBezTo>
                          <a:pt x="295" y="112"/>
                          <a:pt x="280" y="124"/>
                          <a:pt x="265" y="135"/>
                        </a:cubicBezTo>
                        <a:lnTo>
                          <a:pt x="241" y="152"/>
                        </a:lnTo>
                        <a:cubicBezTo>
                          <a:pt x="233" y="157"/>
                          <a:pt x="224" y="161"/>
                          <a:pt x="216" y="166"/>
                        </a:cubicBezTo>
                        <a:cubicBezTo>
                          <a:pt x="199" y="176"/>
                          <a:pt x="182" y="184"/>
                          <a:pt x="164" y="192"/>
                        </a:cubicBezTo>
                        <a:cubicBezTo>
                          <a:pt x="147" y="199"/>
                          <a:pt x="129" y="206"/>
                          <a:pt x="111" y="212"/>
                        </a:cubicBezTo>
                        <a:cubicBezTo>
                          <a:pt x="93" y="218"/>
                          <a:pt x="74" y="223"/>
                          <a:pt x="56" y="228"/>
                        </a:cubicBezTo>
                        <a:cubicBezTo>
                          <a:pt x="37" y="231"/>
                          <a:pt x="19" y="235"/>
                          <a:pt x="0" y="238"/>
                        </a:cubicBezTo>
                        <a:cubicBezTo>
                          <a:pt x="18" y="231"/>
                          <a:pt x="35" y="224"/>
                          <a:pt x="53" y="218"/>
                        </a:cubicBezTo>
                        <a:lnTo>
                          <a:pt x="105" y="197"/>
                        </a:lnTo>
                        <a:cubicBezTo>
                          <a:pt x="122" y="189"/>
                          <a:pt x="140" y="182"/>
                          <a:pt x="156" y="174"/>
                        </a:cubicBezTo>
                        <a:cubicBezTo>
                          <a:pt x="173" y="166"/>
                          <a:pt x="190" y="158"/>
                          <a:pt x="206" y="149"/>
                        </a:cubicBezTo>
                        <a:cubicBezTo>
                          <a:pt x="239" y="131"/>
                          <a:pt x="269" y="110"/>
                          <a:pt x="297" y="86"/>
                        </a:cubicBezTo>
                        <a:cubicBezTo>
                          <a:pt x="305" y="80"/>
                          <a:pt x="311" y="73"/>
                          <a:pt x="318" y="67"/>
                        </a:cubicBezTo>
                        <a:cubicBezTo>
                          <a:pt x="324" y="61"/>
                          <a:pt x="331" y="54"/>
                          <a:pt x="337" y="47"/>
                        </a:cubicBezTo>
                        <a:cubicBezTo>
                          <a:pt x="349" y="33"/>
                          <a:pt x="360" y="18"/>
                          <a:pt x="368" y="0"/>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49" name="Freeform 511"/>
                  <p:cNvSpPr/>
                  <p:nvPr/>
                </p:nvSpPr>
                <p:spPr bwMode="auto">
                  <a:xfrm>
                    <a:off x="8393113" y="6494463"/>
                    <a:ext cx="696913" cy="554038"/>
                  </a:xfrm>
                  <a:custGeom>
                    <a:avLst/>
                    <a:gdLst>
                      <a:gd name="T0" fmla="*/ 0 w 1780"/>
                      <a:gd name="T1" fmla="*/ 118 h 1414"/>
                      <a:gd name="T2" fmla="*/ 723 w 1780"/>
                      <a:gd name="T3" fmla="*/ 866 h 1414"/>
                      <a:gd name="T4" fmla="*/ 1168 w 1780"/>
                      <a:gd name="T5" fmla="*/ 1263 h 1414"/>
                      <a:gd name="T6" fmla="*/ 1461 w 1780"/>
                      <a:gd name="T7" fmla="*/ 1414 h 1414"/>
                      <a:gd name="T8" fmla="*/ 1489 w 1780"/>
                      <a:gd name="T9" fmla="*/ 1181 h 1414"/>
                      <a:gd name="T10" fmla="*/ 1590 w 1780"/>
                      <a:gd name="T11" fmla="*/ 939 h 1414"/>
                      <a:gd name="T12" fmla="*/ 1682 w 1780"/>
                      <a:gd name="T13" fmla="*/ 746 h 1414"/>
                      <a:gd name="T14" fmla="*/ 1780 w 1780"/>
                      <a:gd name="T15" fmla="*/ 315 h 1414"/>
                      <a:gd name="T16" fmla="*/ 1576 w 1780"/>
                      <a:gd name="T17" fmla="*/ 197 h 1414"/>
                      <a:gd name="T18" fmla="*/ 308 w 1780"/>
                      <a:gd name="T19" fmla="*/ 0 h 1414"/>
                      <a:gd name="T20" fmla="*/ 0 w 1780"/>
                      <a:gd name="T21" fmla="*/ 118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0" h="1414">
                        <a:moveTo>
                          <a:pt x="0" y="118"/>
                        </a:moveTo>
                        <a:cubicBezTo>
                          <a:pt x="0" y="118"/>
                          <a:pt x="204" y="522"/>
                          <a:pt x="723" y="866"/>
                        </a:cubicBezTo>
                        <a:cubicBezTo>
                          <a:pt x="890" y="976"/>
                          <a:pt x="1040" y="1109"/>
                          <a:pt x="1168" y="1263"/>
                        </a:cubicBezTo>
                        <a:lnTo>
                          <a:pt x="1461" y="1414"/>
                        </a:lnTo>
                        <a:lnTo>
                          <a:pt x="1489" y="1181"/>
                        </a:lnTo>
                        <a:cubicBezTo>
                          <a:pt x="1500" y="1092"/>
                          <a:pt x="1535" y="1009"/>
                          <a:pt x="1590" y="939"/>
                        </a:cubicBezTo>
                        <a:cubicBezTo>
                          <a:pt x="1635" y="882"/>
                          <a:pt x="1666" y="816"/>
                          <a:pt x="1682" y="746"/>
                        </a:cubicBezTo>
                        <a:lnTo>
                          <a:pt x="1780" y="315"/>
                        </a:lnTo>
                        <a:lnTo>
                          <a:pt x="1576" y="197"/>
                        </a:lnTo>
                        <a:lnTo>
                          <a:pt x="308" y="0"/>
                        </a:lnTo>
                        <a:lnTo>
                          <a:pt x="0" y="118"/>
                        </a:lnTo>
                      </a:path>
                    </a:pathLst>
                  </a:custGeom>
                  <a:solidFill>
                    <a:srgbClr val="FFC89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0" name="Freeform 512"/>
                  <p:cNvSpPr/>
                  <p:nvPr/>
                </p:nvSpPr>
                <p:spPr bwMode="auto">
                  <a:xfrm>
                    <a:off x="11723688" y="9061450"/>
                    <a:ext cx="1189038" cy="617538"/>
                  </a:xfrm>
                  <a:custGeom>
                    <a:avLst/>
                    <a:gdLst>
                      <a:gd name="T0" fmla="*/ 2621 w 3036"/>
                      <a:gd name="T1" fmla="*/ 421 h 1575"/>
                      <a:gd name="T2" fmla="*/ 2991 w 3036"/>
                      <a:gd name="T3" fmla="*/ 887 h 1575"/>
                      <a:gd name="T4" fmla="*/ 2991 w 3036"/>
                      <a:gd name="T5" fmla="*/ 887 h 1575"/>
                      <a:gd name="T6" fmla="*/ 3026 w 3036"/>
                      <a:gd name="T7" fmla="*/ 1116 h 1575"/>
                      <a:gd name="T8" fmla="*/ 2902 w 3036"/>
                      <a:gd name="T9" fmla="*/ 1322 h 1575"/>
                      <a:gd name="T10" fmla="*/ 2484 w 3036"/>
                      <a:gd name="T11" fmla="*/ 1509 h 1575"/>
                      <a:gd name="T12" fmla="*/ 1119 w 3036"/>
                      <a:gd name="T13" fmla="*/ 1227 h 1575"/>
                      <a:gd name="T14" fmla="*/ 893 w 3036"/>
                      <a:gd name="T15" fmla="*/ 1195 h 1575"/>
                      <a:gd name="T16" fmla="*/ 679 w 3036"/>
                      <a:gd name="T17" fmla="*/ 1151 h 1575"/>
                      <a:gd name="T18" fmla="*/ 29 w 3036"/>
                      <a:gd name="T19" fmla="*/ 638 h 1575"/>
                      <a:gd name="T20" fmla="*/ 14 w 3036"/>
                      <a:gd name="T21" fmla="*/ 449 h 1575"/>
                      <a:gd name="T22" fmla="*/ 19 w 3036"/>
                      <a:gd name="T23" fmla="*/ 430 h 1575"/>
                      <a:gd name="T24" fmla="*/ 139 w 3036"/>
                      <a:gd name="T25" fmla="*/ 245 h 1575"/>
                      <a:gd name="T26" fmla="*/ 878 w 3036"/>
                      <a:gd name="T27" fmla="*/ 68 h 1575"/>
                      <a:gd name="T28" fmla="*/ 927 w 3036"/>
                      <a:gd name="T29" fmla="*/ 16 h 1575"/>
                      <a:gd name="T30" fmla="*/ 1095 w 3036"/>
                      <a:gd name="T31" fmla="*/ 110 h 1575"/>
                      <a:gd name="T32" fmla="*/ 1205 w 3036"/>
                      <a:gd name="T33" fmla="*/ 142 h 1575"/>
                      <a:gd name="T34" fmla="*/ 2621 w 3036"/>
                      <a:gd name="T35" fmla="*/ 421 h 1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6" h="1575">
                        <a:moveTo>
                          <a:pt x="2621" y="421"/>
                        </a:moveTo>
                        <a:cubicBezTo>
                          <a:pt x="2845" y="577"/>
                          <a:pt x="2946" y="752"/>
                          <a:pt x="2991" y="887"/>
                        </a:cubicBezTo>
                        <a:lnTo>
                          <a:pt x="2991" y="887"/>
                        </a:lnTo>
                        <a:cubicBezTo>
                          <a:pt x="3036" y="1021"/>
                          <a:pt x="3026" y="1116"/>
                          <a:pt x="3026" y="1116"/>
                        </a:cubicBezTo>
                        <a:cubicBezTo>
                          <a:pt x="3026" y="1116"/>
                          <a:pt x="3003" y="1220"/>
                          <a:pt x="2902" y="1322"/>
                        </a:cubicBezTo>
                        <a:cubicBezTo>
                          <a:pt x="2821" y="1404"/>
                          <a:pt x="2691" y="1484"/>
                          <a:pt x="2484" y="1509"/>
                        </a:cubicBezTo>
                        <a:cubicBezTo>
                          <a:pt x="1941" y="1575"/>
                          <a:pt x="1688" y="1310"/>
                          <a:pt x="1119" y="1227"/>
                        </a:cubicBezTo>
                        <a:cubicBezTo>
                          <a:pt x="1055" y="1218"/>
                          <a:pt x="977" y="1209"/>
                          <a:pt x="893" y="1195"/>
                        </a:cubicBezTo>
                        <a:cubicBezTo>
                          <a:pt x="623" y="1255"/>
                          <a:pt x="665" y="1172"/>
                          <a:pt x="679" y="1151"/>
                        </a:cubicBezTo>
                        <a:cubicBezTo>
                          <a:pt x="419" y="1082"/>
                          <a:pt x="150" y="947"/>
                          <a:pt x="29" y="638"/>
                        </a:cubicBezTo>
                        <a:cubicBezTo>
                          <a:pt x="5" y="578"/>
                          <a:pt x="0" y="512"/>
                          <a:pt x="14" y="449"/>
                        </a:cubicBezTo>
                        <a:lnTo>
                          <a:pt x="19" y="430"/>
                        </a:lnTo>
                        <a:cubicBezTo>
                          <a:pt x="36" y="356"/>
                          <a:pt x="78" y="290"/>
                          <a:pt x="139" y="245"/>
                        </a:cubicBezTo>
                        <a:cubicBezTo>
                          <a:pt x="380" y="64"/>
                          <a:pt x="644" y="38"/>
                          <a:pt x="878" y="68"/>
                        </a:cubicBezTo>
                        <a:cubicBezTo>
                          <a:pt x="878" y="68"/>
                          <a:pt x="858" y="0"/>
                          <a:pt x="927" y="16"/>
                        </a:cubicBezTo>
                        <a:cubicBezTo>
                          <a:pt x="959" y="23"/>
                          <a:pt x="1011" y="49"/>
                          <a:pt x="1095" y="110"/>
                        </a:cubicBezTo>
                        <a:cubicBezTo>
                          <a:pt x="1133" y="120"/>
                          <a:pt x="1170" y="131"/>
                          <a:pt x="1205" y="142"/>
                        </a:cubicBezTo>
                        <a:cubicBezTo>
                          <a:pt x="1754" y="315"/>
                          <a:pt x="2141" y="88"/>
                          <a:pt x="2621" y="421"/>
                        </a:cubicBezTo>
                      </a:path>
                    </a:pathLst>
                  </a:custGeom>
                  <a:solidFill>
                    <a:srgbClr val="F9A21B"/>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1" name="Freeform 513"/>
                  <p:cNvSpPr/>
                  <p:nvPr/>
                </p:nvSpPr>
                <p:spPr bwMode="auto">
                  <a:xfrm>
                    <a:off x="11745913" y="9110663"/>
                    <a:ext cx="425450" cy="358775"/>
                  </a:xfrm>
                  <a:custGeom>
                    <a:avLst/>
                    <a:gdLst>
                      <a:gd name="T0" fmla="*/ 845 w 1088"/>
                      <a:gd name="T1" fmla="*/ 46 h 916"/>
                      <a:gd name="T2" fmla="*/ 845 w 1088"/>
                      <a:gd name="T3" fmla="*/ 47 h 916"/>
                      <a:gd name="T4" fmla="*/ 845 w 1088"/>
                      <a:gd name="T5" fmla="*/ 47 h 916"/>
                      <a:gd name="T6" fmla="*/ 926 w 1088"/>
                      <a:gd name="T7" fmla="*/ 212 h 916"/>
                      <a:gd name="T8" fmla="*/ 1048 w 1088"/>
                      <a:gd name="T9" fmla="*/ 386 h 916"/>
                      <a:gd name="T10" fmla="*/ 1082 w 1088"/>
                      <a:gd name="T11" fmla="*/ 467 h 916"/>
                      <a:gd name="T12" fmla="*/ 1081 w 1088"/>
                      <a:gd name="T13" fmla="*/ 555 h 916"/>
                      <a:gd name="T14" fmla="*/ 950 w 1088"/>
                      <a:gd name="T15" fmla="*/ 706 h 916"/>
                      <a:gd name="T16" fmla="*/ 875 w 1088"/>
                      <a:gd name="T17" fmla="*/ 735 h 916"/>
                      <a:gd name="T18" fmla="*/ 667 w 1088"/>
                      <a:gd name="T19" fmla="*/ 916 h 916"/>
                      <a:gd name="T20" fmla="*/ 74 w 1088"/>
                      <a:gd name="T21" fmla="*/ 529 h 916"/>
                      <a:gd name="T22" fmla="*/ 161 w 1088"/>
                      <a:gd name="T23" fmla="*/ 171 h 916"/>
                      <a:gd name="T24" fmla="*/ 845 w 1088"/>
                      <a:gd name="T25" fmla="*/ 4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8" h="916">
                        <a:moveTo>
                          <a:pt x="845" y="46"/>
                        </a:moveTo>
                        <a:lnTo>
                          <a:pt x="845" y="47"/>
                        </a:lnTo>
                        <a:lnTo>
                          <a:pt x="845" y="47"/>
                        </a:lnTo>
                        <a:cubicBezTo>
                          <a:pt x="863" y="105"/>
                          <a:pt x="891" y="161"/>
                          <a:pt x="926" y="212"/>
                        </a:cubicBezTo>
                        <a:lnTo>
                          <a:pt x="1048" y="386"/>
                        </a:lnTo>
                        <a:cubicBezTo>
                          <a:pt x="1065" y="410"/>
                          <a:pt x="1077" y="438"/>
                          <a:pt x="1082" y="467"/>
                        </a:cubicBezTo>
                        <a:cubicBezTo>
                          <a:pt x="1088" y="496"/>
                          <a:pt x="1088" y="526"/>
                          <a:pt x="1081" y="555"/>
                        </a:cubicBezTo>
                        <a:cubicBezTo>
                          <a:pt x="1065" y="624"/>
                          <a:pt x="1016" y="681"/>
                          <a:pt x="950" y="706"/>
                        </a:cubicBezTo>
                        <a:lnTo>
                          <a:pt x="875" y="735"/>
                        </a:lnTo>
                        <a:cubicBezTo>
                          <a:pt x="785" y="769"/>
                          <a:pt x="712" y="834"/>
                          <a:pt x="667" y="916"/>
                        </a:cubicBezTo>
                        <a:cubicBezTo>
                          <a:pt x="667" y="916"/>
                          <a:pt x="256" y="831"/>
                          <a:pt x="74" y="529"/>
                        </a:cubicBezTo>
                        <a:cubicBezTo>
                          <a:pt x="0" y="407"/>
                          <a:pt x="40" y="247"/>
                          <a:pt x="161" y="171"/>
                        </a:cubicBezTo>
                        <a:cubicBezTo>
                          <a:pt x="298" y="85"/>
                          <a:pt x="522" y="0"/>
                          <a:pt x="845" y="46"/>
                        </a:cubicBezTo>
                      </a:path>
                    </a:pathLst>
                  </a:custGeom>
                  <a:solidFill>
                    <a:srgbClr val="FFC89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2" name="Freeform 514"/>
                  <p:cNvSpPr/>
                  <p:nvPr/>
                </p:nvSpPr>
                <p:spPr bwMode="auto">
                  <a:xfrm>
                    <a:off x="12061826" y="9082088"/>
                    <a:ext cx="644525" cy="476250"/>
                  </a:xfrm>
                  <a:custGeom>
                    <a:avLst/>
                    <a:gdLst>
                      <a:gd name="T0" fmla="*/ 1606 w 1645"/>
                      <a:gd name="T1" fmla="*/ 899 h 1217"/>
                      <a:gd name="T2" fmla="*/ 1503 w 1645"/>
                      <a:gd name="T3" fmla="*/ 1135 h 1217"/>
                      <a:gd name="T4" fmla="*/ 1359 w 1645"/>
                      <a:gd name="T5" fmla="*/ 1199 h 1217"/>
                      <a:gd name="T6" fmla="*/ 631 w 1645"/>
                      <a:gd name="T7" fmla="*/ 1111 h 1217"/>
                      <a:gd name="T8" fmla="*/ 86 w 1645"/>
                      <a:gd name="T9" fmla="*/ 1206 h 1217"/>
                      <a:gd name="T10" fmla="*/ 11 w 1645"/>
                      <a:gd name="T11" fmla="*/ 1168 h 1217"/>
                      <a:gd name="T12" fmla="*/ 49 w 1645"/>
                      <a:gd name="T13" fmla="*/ 1092 h 1217"/>
                      <a:gd name="T14" fmla="*/ 633 w 1645"/>
                      <a:gd name="T15" fmla="*/ 991 h 1217"/>
                      <a:gd name="T16" fmla="*/ 1379 w 1645"/>
                      <a:gd name="T17" fmla="*/ 1080 h 1217"/>
                      <a:gd name="T18" fmla="*/ 1402 w 1645"/>
                      <a:gd name="T19" fmla="*/ 1070 h 1217"/>
                      <a:gd name="T20" fmla="*/ 1461 w 1645"/>
                      <a:gd name="T21" fmla="*/ 598 h 1217"/>
                      <a:gd name="T22" fmla="*/ 1444 w 1645"/>
                      <a:gd name="T23" fmla="*/ 586 h 1217"/>
                      <a:gd name="T24" fmla="*/ 675 w 1645"/>
                      <a:gd name="T25" fmla="*/ 409 h 1217"/>
                      <a:gd name="T26" fmla="*/ 220 w 1645"/>
                      <a:gd name="T27" fmla="*/ 111 h 1217"/>
                      <a:gd name="T28" fmla="*/ 216 w 1645"/>
                      <a:gd name="T29" fmla="*/ 26 h 1217"/>
                      <a:gd name="T30" fmla="*/ 301 w 1645"/>
                      <a:gd name="T31" fmla="*/ 22 h 1217"/>
                      <a:gd name="T32" fmla="*/ 718 w 1645"/>
                      <a:gd name="T33" fmla="*/ 296 h 1217"/>
                      <a:gd name="T34" fmla="*/ 1466 w 1645"/>
                      <a:gd name="T35" fmla="*/ 468 h 1217"/>
                      <a:gd name="T36" fmla="*/ 1567 w 1645"/>
                      <a:gd name="T37" fmla="*/ 543 h 1217"/>
                      <a:gd name="T38" fmla="*/ 1606 w 1645"/>
                      <a:gd name="T39" fmla="*/ 899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5" h="1217">
                        <a:moveTo>
                          <a:pt x="1606" y="899"/>
                        </a:moveTo>
                        <a:cubicBezTo>
                          <a:pt x="1590" y="970"/>
                          <a:pt x="1558" y="1050"/>
                          <a:pt x="1503" y="1135"/>
                        </a:cubicBezTo>
                        <a:cubicBezTo>
                          <a:pt x="1472" y="1183"/>
                          <a:pt x="1416" y="1208"/>
                          <a:pt x="1359" y="1199"/>
                        </a:cubicBezTo>
                        <a:cubicBezTo>
                          <a:pt x="1239" y="1180"/>
                          <a:pt x="830" y="1115"/>
                          <a:pt x="631" y="1111"/>
                        </a:cubicBezTo>
                        <a:cubicBezTo>
                          <a:pt x="398" y="1106"/>
                          <a:pt x="90" y="1205"/>
                          <a:pt x="86" y="1206"/>
                        </a:cubicBezTo>
                        <a:cubicBezTo>
                          <a:pt x="55" y="1217"/>
                          <a:pt x="21" y="1199"/>
                          <a:pt x="11" y="1168"/>
                        </a:cubicBezTo>
                        <a:cubicBezTo>
                          <a:pt x="0" y="1136"/>
                          <a:pt x="18" y="1102"/>
                          <a:pt x="49" y="1092"/>
                        </a:cubicBezTo>
                        <a:cubicBezTo>
                          <a:pt x="63" y="1088"/>
                          <a:pt x="380" y="985"/>
                          <a:pt x="633" y="991"/>
                        </a:cubicBezTo>
                        <a:cubicBezTo>
                          <a:pt x="834" y="995"/>
                          <a:pt x="1221" y="1055"/>
                          <a:pt x="1379" y="1080"/>
                        </a:cubicBezTo>
                        <a:cubicBezTo>
                          <a:pt x="1388" y="1082"/>
                          <a:pt x="1397" y="1078"/>
                          <a:pt x="1402" y="1070"/>
                        </a:cubicBezTo>
                        <a:cubicBezTo>
                          <a:pt x="1554" y="835"/>
                          <a:pt x="1494" y="662"/>
                          <a:pt x="1461" y="598"/>
                        </a:cubicBezTo>
                        <a:cubicBezTo>
                          <a:pt x="1457" y="592"/>
                          <a:pt x="1451" y="588"/>
                          <a:pt x="1444" y="586"/>
                        </a:cubicBezTo>
                        <a:cubicBezTo>
                          <a:pt x="1310" y="562"/>
                          <a:pt x="858" y="478"/>
                          <a:pt x="675" y="409"/>
                        </a:cubicBezTo>
                        <a:cubicBezTo>
                          <a:pt x="457" y="326"/>
                          <a:pt x="230" y="119"/>
                          <a:pt x="220" y="111"/>
                        </a:cubicBezTo>
                        <a:cubicBezTo>
                          <a:pt x="196" y="88"/>
                          <a:pt x="194" y="50"/>
                          <a:pt x="216" y="26"/>
                        </a:cubicBezTo>
                        <a:cubicBezTo>
                          <a:pt x="239" y="1"/>
                          <a:pt x="277" y="0"/>
                          <a:pt x="301" y="22"/>
                        </a:cubicBezTo>
                        <a:cubicBezTo>
                          <a:pt x="303" y="24"/>
                          <a:pt x="521" y="222"/>
                          <a:pt x="718" y="296"/>
                        </a:cubicBezTo>
                        <a:cubicBezTo>
                          <a:pt x="891" y="362"/>
                          <a:pt x="1334" y="444"/>
                          <a:pt x="1466" y="468"/>
                        </a:cubicBezTo>
                        <a:cubicBezTo>
                          <a:pt x="1510" y="476"/>
                          <a:pt x="1547" y="503"/>
                          <a:pt x="1567" y="543"/>
                        </a:cubicBezTo>
                        <a:cubicBezTo>
                          <a:pt x="1597" y="601"/>
                          <a:pt x="1645" y="728"/>
                          <a:pt x="1606" y="899"/>
                        </a:cubicBezTo>
                      </a:path>
                    </a:pathLst>
                  </a:custGeom>
                  <a:solidFill>
                    <a:srgbClr val="1F4168"/>
                  </a:solidFill>
                  <a:ln>
                    <a:noFill/>
                  </a:ln>
                </p:spPr>
                <p:txBody>
                  <a:bodyPr vert="horz" wrap="square" lIns="45720" tIns="22860" rIns="45720" bIns="22860" numCol="1" anchor="t" anchorCtr="0" compatLnSpc="1"/>
                  <a:lstStyle/>
                  <a:p>
                    <a:endParaRPr lang="en-IN" sz="900"/>
                  </a:p>
                </p:txBody>
              </p:sp>
              <p:sp>
                <p:nvSpPr>
                  <p:cNvPr id="153" name="Freeform 515"/>
                  <p:cNvSpPr/>
                  <p:nvPr/>
                </p:nvSpPr>
                <p:spPr bwMode="auto">
                  <a:xfrm>
                    <a:off x="12215813" y="9247188"/>
                    <a:ext cx="36513" cy="182563"/>
                  </a:xfrm>
                  <a:custGeom>
                    <a:avLst/>
                    <a:gdLst>
                      <a:gd name="T0" fmla="*/ 0 w 95"/>
                      <a:gd name="T1" fmla="*/ 464 h 464"/>
                      <a:gd name="T2" fmla="*/ 33 w 95"/>
                      <a:gd name="T3" fmla="*/ 350 h 464"/>
                      <a:gd name="T4" fmla="*/ 59 w 95"/>
                      <a:gd name="T5" fmla="*/ 235 h 464"/>
                      <a:gd name="T6" fmla="*/ 76 w 95"/>
                      <a:gd name="T7" fmla="*/ 119 h 464"/>
                      <a:gd name="T8" fmla="*/ 82 w 95"/>
                      <a:gd name="T9" fmla="*/ 0 h 464"/>
                      <a:gd name="T10" fmla="*/ 94 w 95"/>
                      <a:gd name="T11" fmla="*/ 120 h 464"/>
                      <a:gd name="T12" fmla="*/ 94 w 95"/>
                      <a:gd name="T13" fmla="*/ 135 h 464"/>
                      <a:gd name="T14" fmla="*/ 94 w 95"/>
                      <a:gd name="T15" fmla="*/ 150 h 464"/>
                      <a:gd name="T16" fmla="*/ 91 w 95"/>
                      <a:gd name="T17" fmla="*/ 180 h 464"/>
                      <a:gd name="T18" fmla="*/ 83 w 95"/>
                      <a:gd name="T19" fmla="*/ 240 h 464"/>
                      <a:gd name="T20" fmla="*/ 51 w 95"/>
                      <a:gd name="T21" fmla="*/ 356 h 464"/>
                      <a:gd name="T22" fmla="*/ 0 w 95"/>
                      <a:gd name="T2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464">
                        <a:moveTo>
                          <a:pt x="0" y="464"/>
                        </a:moveTo>
                        <a:cubicBezTo>
                          <a:pt x="12" y="426"/>
                          <a:pt x="23" y="388"/>
                          <a:pt x="33" y="350"/>
                        </a:cubicBezTo>
                        <a:cubicBezTo>
                          <a:pt x="43" y="312"/>
                          <a:pt x="52" y="274"/>
                          <a:pt x="59" y="235"/>
                        </a:cubicBezTo>
                        <a:cubicBezTo>
                          <a:pt x="67" y="197"/>
                          <a:pt x="72" y="158"/>
                          <a:pt x="76" y="119"/>
                        </a:cubicBezTo>
                        <a:cubicBezTo>
                          <a:pt x="80" y="80"/>
                          <a:pt x="80" y="40"/>
                          <a:pt x="82" y="0"/>
                        </a:cubicBezTo>
                        <a:cubicBezTo>
                          <a:pt x="90" y="39"/>
                          <a:pt x="95" y="80"/>
                          <a:pt x="94" y="120"/>
                        </a:cubicBezTo>
                        <a:lnTo>
                          <a:pt x="94" y="135"/>
                        </a:lnTo>
                        <a:lnTo>
                          <a:pt x="94" y="150"/>
                        </a:lnTo>
                        <a:cubicBezTo>
                          <a:pt x="93" y="160"/>
                          <a:pt x="92" y="170"/>
                          <a:pt x="91" y="180"/>
                        </a:cubicBezTo>
                        <a:cubicBezTo>
                          <a:pt x="89" y="200"/>
                          <a:pt x="87" y="220"/>
                          <a:pt x="83" y="240"/>
                        </a:cubicBezTo>
                        <a:cubicBezTo>
                          <a:pt x="75" y="279"/>
                          <a:pt x="65" y="318"/>
                          <a:pt x="51" y="356"/>
                        </a:cubicBezTo>
                        <a:cubicBezTo>
                          <a:pt x="38" y="393"/>
                          <a:pt x="21" y="430"/>
                          <a:pt x="0" y="464"/>
                        </a:cubicBezTo>
                        <a:close/>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4" name="Freeform 516"/>
                  <p:cNvSpPr/>
                  <p:nvPr/>
                </p:nvSpPr>
                <p:spPr bwMode="auto">
                  <a:xfrm>
                    <a:off x="12295188" y="9256713"/>
                    <a:ext cx="55563" cy="207963"/>
                  </a:xfrm>
                  <a:custGeom>
                    <a:avLst/>
                    <a:gdLst>
                      <a:gd name="T0" fmla="*/ 105 w 142"/>
                      <a:gd name="T1" fmla="*/ 372 h 534"/>
                      <a:gd name="T2" fmla="*/ 62 w 142"/>
                      <a:gd name="T3" fmla="*/ 512 h 534"/>
                      <a:gd name="T4" fmla="*/ 23 w 142"/>
                      <a:gd name="T5" fmla="*/ 527 h 534"/>
                      <a:gd name="T6" fmla="*/ 7 w 142"/>
                      <a:gd name="T7" fmla="*/ 488 h 534"/>
                      <a:gd name="T8" fmla="*/ 60 w 142"/>
                      <a:gd name="T9" fmla="*/ 37 h 534"/>
                      <a:gd name="T10" fmla="*/ 85 w 142"/>
                      <a:gd name="T11" fmla="*/ 3 h 534"/>
                      <a:gd name="T12" fmla="*/ 119 w 142"/>
                      <a:gd name="T13" fmla="*/ 27 h 534"/>
                      <a:gd name="T14" fmla="*/ 105 w 142"/>
                      <a:gd name="T15" fmla="*/ 372 h 5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534">
                        <a:moveTo>
                          <a:pt x="105" y="372"/>
                        </a:moveTo>
                        <a:cubicBezTo>
                          <a:pt x="87" y="453"/>
                          <a:pt x="64" y="507"/>
                          <a:pt x="62" y="512"/>
                        </a:cubicBezTo>
                        <a:cubicBezTo>
                          <a:pt x="56" y="527"/>
                          <a:pt x="38" y="534"/>
                          <a:pt x="23" y="527"/>
                        </a:cubicBezTo>
                        <a:cubicBezTo>
                          <a:pt x="8" y="521"/>
                          <a:pt x="0" y="503"/>
                          <a:pt x="7" y="488"/>
                        </a:cubicBezTo>
                        <a:cubicBezTo>
                          <a:pt x="8" y="486"/>
                          <a:pt x="100" y="267"/>
                          <a:pt x="60" y="37"/>
                        </a:cubicBezTo>
                        <a:cubicBezTo>
                          <a:pt x="57" y="21"/>
                          <a:pt x="68" y="6"/>
                          <a:pt x="85" y="3"/>
                        </a:cubicBezTo>
                        <a:cubicBezTo>
                          <a:pt x="101" y="0"/>
                          <a:pt x="117" y="11"/>
                          <a:pt x="119" y="27"/>
                        </a:cubicBezTo>
                        <a:cubicBezTo>
                          <a:pt x="142" y="157"/>
                          <a:pt x="126" y="282"/>
                          <a:pt x="105" y="372"/>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5" name="Freeform 517"/>
                  <p:cNvSpPr/>
                  <p:nvPr/>
                </p:nvSpPr>
                <p:spPr bwMode="auto">
                  <a:xfrm>
                    <a:off x="12372976" y="9269413"/>
                    <a:ext cx="55563" cy="209550"/>
                  </a:xfrm>
                  <a:custGeom>
                    <a:avLst/>
                    <a:gdLst>
                      <a:gd name="T0" fmla="*/ 105 w 142"/>
                      <a:gd name="T1" fmla="*/ 372 h 534"/>
                      <a:gd name="T2" fmla="*/ 62 w 142"/>
                      <a:gd name="T3" fmla="*/ 512 h 534"/>
                      <a:gd name="T4" fmla="*/ 23 w 142"/>
                      <a:gd name="T5" fmla="*/ 527 h 534"/>
                      <a:gd name="T6" fmla="*/ 7 w 142"/>
                      <a:gd name="T7" fmla="*/ 488 h 534"/>
                      <a:gd name="T8" fmla="*/ 60 w 142"/>
                      <a:gd name="T9" fmla="*/ 38 h 534"/>
                      <a:gd name="T10" fmla="*/ 85 w 142"/>
                      <a:gd name="T11" fmla="*/ 3 h 534"/>
                      <a:gd name="T12" fmla="*/ 119 w 142"/>
                      <a:gd name="T13" fmla="*/ 27 h 534"/>
                      <a:gd name="T14" fmla="*/ 105 w 142"/>
                      <a:gd name="T15" fmla="*/ 372 h 5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534">
                        <a:moveTo>
                          <a:pt x="105" y="372"/>
                        </a:moveTo>
                        <a:cubicBezTo>
                          <a:pt x="87" y="453"/>
                          <a:pt x="64" y="507"/>
                          <a:pt x="62" y="512"/>
                        </a:cubicBezTo>
                        <a:cubicBezTo>
                          <a:pt x="56" y="527"/>
                          <a:pt x="38" y="534"/>
                          <a:pt x="23" y="527"/>
                        </a:cubicBezTo>
                        <a:cubicBezTo>
                          <a:pt x="8" y="521"/>
                          <a:pt x="0" y="503"/>
                          <a:pt x="7" y="488"/>
                        </a:cubicBezTo>
                        <a:cubicBezTo>
                          <a:pt x="8" y="486"/>
                          <a:pt x="100" y="267"/>
                          <a:pt x="60" y="38"/>
                        </a:cubicBezTo>
                        <a:cubicBezTo>
                          <a:pt x="57" y="21"/>
                          <a:pt x="68" y="6"/>
                          <a:pt x="85" y="3"/>
                        </a:cubicBezTo>
                        <a:cubicBezTo>
                          <a:pt x="101" y="0"/>
                          <a:pt x="117" y="11"/>
                          <a:pt x="119" y="27"/>
                        </a:cubicBezTo>
                        <a:cubicBezTo>
                          <a:pt x="142" y="157"/>
                          <a:pt x="126" y="282"/>
                          <a:pt x="105" y="372"/>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6" name="Freeform 518"/>
                  <p:cNvSpPr/>
                  <p:nvPr/>
                </p:nvSpPr>
                <p:spPr bwMode="auto">
                  <a:xfrm>
                    <a:off x="12449176" y="9282113"/>
                    <a:ext cx="55563" cy="209550"/>
                  </a:xfrm>
                  <a:custGeom>
                    <a:avLst/>
                    <a:gdLst>
                      <a:gd name="T0" fmla="*/ 105 w 142"/>
                      <a:gd name="T1" fmla="*/ 372 h 534"/>
                      <a:gd name="T2" fmla="*/ 62 w 142"/>
                      <a:gd name="T3" fmla="*/ 512 h 534"/>
                      <a:gd name="T4" fmla="*/ 23 w 142"/>
                      <a:gd name="T5" fmla="*/ 527 h 534"/>
                      <a:gd name="T6" fmla="*/ 7 w 142"/>
                      <a:gd name="T7" fmla="*/ 488 h 534"/>
                      <a:gd name="T8" fmla="*/ 60 w 142"/>
                      <a:gd name="T9" fmla="*/ 38 h 534"/>
                      <a:gd name="T10" fmla="*/ 85 w 142"/>
                      <a:gd name="T11" fmla="*/ 3 h 534"/>
                      <a:gd name="T12" fmla="*/ 119 w 142"/>
                      <a:gd name="T13" fmla="*/ 27 h 534"/>
                      <a:gd name="T14" fmla="*/ 105 w 142"/>
                      <a:gd name="T15" fmla="*/ 372 h 5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534">
                        <a:moveTo>
                          <a:pt x="105" y="372"/>
                        </a:moveTo>
                        <a:cubicBezTo>
                          <a:pt x="87" y="453"/>
                          <a:pt x="64" y="507"/>
                          <a:pt x="62" y="512"/>
                        </a:cubicBezTo>
                        <a:cubicBezTo>
                          <a:pt x="56" y="527"/>
                          <a:pt x="38" y="534"/>
                          <a:pt x="23" y="527"/>
                        </a:cubicBezTo>
                        <a:cubicBezTo>
                          <a:pt x="7" y="521"/>
                          <a:pt x="0" y="503"/>
                          <a:pt x="7" y="488"/>
                        </a:cubicBezTo>
                        <a:cubicBezTo>
                          <a:pt x="8" y="486"/>
                          <a:pt x="100" y="267"/>
                          <a:pt x="60" y="38"/>
                        </a:cubicBezTo>
                        <a:cubicBezTo>
                          <a:pt x="57" y="21"/>
                          <a:pt x="68" y="6"/>
                          <a:pt x="85" y="3"/>
                        </a:cubicBezTo>
                        <a:cubicBezTo>
                          <a:pt x="101" y="0"/>
                          <a:pt x="117" y="11"/>
                          <a:pt x="119" y="27"/>
                        </a:cubicBezTo>
                        <a:cubicBezTo>
                          <a:pt x="142" y="157"/>
                          <a:pt x="126" y="282"/>
                          <a:pt x="105" y="372"/>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7" name="Freeform 519"/>
                  <p:cNvSpPr/>
                  <p:nvPr/>
                </p:nvSpPr>
                <p:spPr bwMode="auto">
                  <a:xfrm>
                    <a:off x="12496801" y="9150350"/>
                    <a:ext cx="398463" cy="508000"/>
                  </a:xfrm>
                  <a:custGeom>
                    <a:avLst/>
                    <a:gdLst>
                      <a:gd name="T0" fmla="*/ 978 w 1016"/>
                      <a:gd name="T1" fmla="*/ 871 h 1296"/>
                      <a:gd name="T2" fmla="*/ 419 w 1016"/>
                      <a:gd name="T3" fmla="*/ 1279 h 1296"/>
                      <a:gd name="T4" fmla="*/ 17 w 1016"/>
                      <a:gd name="T5" fmla="*/ 1269 h 1296"/>
                      <a:gd name="T6" fmla="*/ 16 w 1016"/>
                      <a:gd name="T7" fmla="*/ 1268 h 1296"/>
                      <a:gd name="T8" fmla="*/ 2 w 1016"/>
                      <a:gd name="T9" fmla="*/ 1247 h 1296"/>
                      <a:gd name="T10" fmla="*/ 24 w 1016"/>
                      <a:gd name="T11" fmla="*/ 1233 h 1296"/>
                      <a:gd name="T12" fmla="*/ 25 w 1016"/>
                      <a:gd name="T13" fmla="*/ 1233 h 1296"/>
                      <a:gd name="T14" fmla="*/ 415 w 1016"/>
                      <a:gd name="T15" fmla="*/ 1243 h 1296"/>
                      <a:gd name="T16" fmla="*/ 942 w 1016"/>
                      <a:gd name="T17" fmla="*/ 865 h 1296"/>
                      <a:gd name="T18" fmla="*/ 544 w 1016"/>
                      <a:gd name="T19" fmla="*/ 186 h 1296"/>
                      <a:gd name="T20" fmla="*/ 237 w 1016"/>
                      <a:gd name="T21" fmla="*/ 37 h 1296"/>
                      <a:gd name="T22" fmla="*/ 224 w 1016"/>
                      <a:gd name="T23" fmla="*/ 16 h 1296"/>
                      <a:gd name="T24" fmla="*/ 246 w 1016"/>
                      <a:gd name="T25" fmla="*/ 2 h 1296"/>
                      <a:gd name="T26" fmla="*/ 247 w 1016"/>
                      <a:gd name="T27" fmla="*/ 3 h 1296"/>
                      <a:gd name="T28" fmla="*/ 565 w 1016"/>
                      <a:gd name="T29" fmla="*/ 156 h 1296"/>
                      <a:gd name="T30" fmla="*/ 978 w 1016"/>
                      <a:gd name="T31" fmla="*/ 869 h 1296"/>
                      <a:gd name="T32" fmla="*/ 978 w 1016"/>
                      <a:gd name="T33" fmla="*/ 871 h 1296"/>
                      <a:gd name="T34" fmla="*/ 978 w 1016"/>
                      <a:gd name="T35" fmla="*/ 871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6" h="1296">
                        <a:moveTo>
                          <a:pt x="978" y="871"/>
                        </a:moveTo>
                        <a:cubicBezTo>
                          <a:pt x="976" y="877"/>
                          <a:pt x="894" y="1221"/>
                          <a:pt x="419" y="1279"/>
                        </a:cubicBezTo>
                        <a:cubicBezTo>
                          <a:pt x="281" y="1296"/>
                          <a:pt x="149" y="1292"/>
                          <a:pt x="17" y="1269"/>
                        </a:cubicBezTo>
                        <a:lnTo>
                          <a:pt x="16" y="1268"/>
                        </a:lnTo>
                        <a:cubicBezTo>
                          <a:pt x="6" y="1266"/>
                          <a:pt x="0" y="1256"/>
                          <a:pt x="2" y="1247"/>
                        </a:cubicBezTo>
                        <a:cubicBezTo>
                          <a:pt x="4" y="1237"/>
                          <a:pt x="14" y="1231"/>
                          <a:pt x="24" y="1233"/>
                        </a:cubicBezTo>
                        <a:lnTo>
                          <a:pt x="25" y="1233"/>
                        </a:lnTo>
                        <a:cubicBezTo>
                          <a:pt x="154" y="1257"/>
                          <a:pt x="278" y="1260"/>
                          <a:pt x="415" y="1243"/>
                        </a:cubicBezTo>
                        <a:cubicBezTo>
                          <a:pt x="856" y="1189"/>
                          <a:pt x="937" y="888"/>
                          <a:pt x="942" y="865"/>
                        </a:cubicBezTo>
                        <a:cubicBezTo>
                          <a:pt x="944" y="844"/>
                          <a:pt x="967" y="480"/>
                          <a:pt x="544" y="186"/>
                        </a:cubicBezTo>
                        <a:cubicBezTo>
                          <a:pt x="445" y="117"/>
                          <a:pt x="345" y="69"/>
                          <a:pt x="237" y="37"/>
                        </a:cubicBezTo>
                        <a:cubicBezTo>
                          <a:pt x="228" y="35"/>
                          <a:pt x="222" y="25"/>
                          <a:pt x="224" y="16"/>
                        </a:cubicBezTo>
                        <a:cubicBezTo>
                          <a:pt x="227" y="6"/>
                          <a:pt x="236" y="0"/>
                          <a:pt x="246" y="2"/>
                        </a:cubicBezTo>
                        <a:lnTo>
                          <a:pt x="247" y="3"/>
                        </a:lnTo>
                        <a:cubicBezTo>
                          <a:pt x="359" y="35"/>
                          <a:pt x="463" y="85"/>
                          <a:pt x="565" y="156"/>
                        </a:cubicBezTo>
                        <a:cubicBezTo>
                          <a:pt x="1016" y="471"/>
                          <a:pt x="980" y="853"/>
                          <a:pt x="978" y="869"/>
                        </a:cubicBezTo>
                        <a:lnTo>
                          <a:pt x="978" y="871"/>
                        </a:lnTo>
                        <a:lnTo>
                          <a:pt x="978" y="871"/>
                        </a:lnTo>
                      </a:path>
                    </a:pathLst>
                  </a:custGeom>
                  <a:solidFill>
                    <a:srgbClr val="1F4168"/>
                  </a:solidFill>
                  <a:ln>
                    <a:noFill/>
                  </a:ln>
                </p:spPr>
                <p:txBody>
                  <a:bodyPr vert="horz" wrap="square" lIns="45720" tIns="22860" rIns="45720" bIns="22860" numCol="1" anchor="t" anchorCtr="0" compatLnSpc="1"/>
                  <a:lstStyle/>
                  <a:p>
                    <a:endParaRPr lang="en-IN" sz="900"/>
                  </a:p>
                </p:txBody>
              </p:sp>
              <p:sp>
                <p:nvSpPr>
                  <p:cNvPr id="158" name="Freeform 521"/>
                  <p:cNvSpPr/>
                  <p:nvPr/>
                </p:nvSpPr>
                <p:spPr bwMode="auto">
                  <a:xfrm>
                    <a:off x="8915401" y="7764463"/>
                    <a:ext cx="1698625" cy="939800"/>
                  </a:xfrm>
                  <a:custGeom>
                    <a:avLst/>
                    <a:gdLst>
                      <a:gd name="T0" fmla="*/ 108 w 4336"/>
                      <a:gd name="T1" fmla="*/ 2399 h 2399"/>
                      <a:gd name="T2" fmla="*/ 3505 w 4336"/>
                      <a:gd name="T3" fmla="*/ 2399 h 2399"/>
                      <a:gd name="T4" fmla="*/ 3593 w 4336"/>
                      <a:gd name="T5" fmla="*/ 2335 h 2399"/>
                      <a:gd name="T6" fmla="*/ 3620 w 4336"/>
                      <a:gd name="T7" fmla="*/ 2253 h 2399"/>
                      <a:gd name="T8" fmla="*/ 4316 w 4336"/>
                      <a:gd name="T9" fmla="*/ 122 h 2399"/>
                      <a:gd name="T10" fmla="*/ 4228 w 4336"/>
                      <a:gd name="T11" fmla="*/ 0 h 2399"/>
                      <a:gd name="T12" fmla="*/ 831 w 4336"/>
                      <a:gd name="T13" fmla="*/ 0 h 2399"/>
                      <a:gd name="T14" fmla="*/ 742 w 4336"/>
                      <a:gd name="T15" fmla="*/ 64 h 2399"/>
                      <a:gd name="T16" fmla="*/ 19 w 4336"/>
                      <a:gd name="T17" fmla="*/ 2277 h 2399"/>
                      <a:gd name="T18" fmla="*/ 108 w 4336"/>
                      <a:gd name="T19" fmla="*/ 2399 h 2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6" h="2399">
                        <a:moveTo>
                          <a:pt x="108" y="2399"/>
                        </a:moveTo>
                        <a:lnTo>
                          <a:pt x="3505" y="2399"/>
                        </a:lnTo>
                        <a:cubicBezTo>
                          <a:pt x="3545" y="2399"/>
                          <a:pt x="3581" y="2373"/>
                          <a:pt x="3593" y="2335"/>
                        </a:cubicBezTo>
                        <a:lnTo>
                          <a:pt x="3620" y="2253"/>
                        </a:lnTo>
                        <a:lnTo>
                          <a:pt x="4316" y="122"/>
                        </a:lnTo>
                        <a:cubicBezTo>
                          <a:pt x="4336" y="62"/>
                          <a:pt x="4291" y="0"/>
                          <a:pt x="4228" y="0"/>
                        </a:cubicBezTo>
                        <a:lnTo>
                          <a:pt x="831" y="0"/>
                        </a:lnTo>
                        <a:cubicBezTo>
                          <a:pt x="790" y="0"/>
                          <a:pt x="755" y="26"/>
                          <a:pt x="742" y="64"/>
                        </a:cubicBezTo>
                        <a:lnTo>
                          <a:pt x="19" y="2277"/>
                        </a:lnTo>
                        <a:cubicBezTo>
                          <a:pt x="0" y="2337"/>
                          <a:pt x="44" y="2399"/>
                          <a:pt x="108" y="2399"/>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59" name="Freeform 522"/>
                  <p:cNvSpPr/>
                  <p:nvPr/>
                </p:nvSpPr>
                <p:spPr bwMode="auto">
                  <a:xfrm>
                    <a:off x="8937626" y="7773988"/>
                    <a:ext cx="1641475" cy="898525"/>
                  </a:xfrm>
                  <a:custGeom>
                    <a:avLst/>
                    <a:gdLst>
                      <a:gd name="T0" fmla="*/ 7 w 4189"/>
                      <a:gd name="T1" fmla="*/ 2290 h 2290"/>
                      <a:gd name="T2" fmla="*/ 5 w 4189"/>
                      <a:gd name="T3" fmla="*/ 2290 h 2290"/>
                      <a:gd name="T4" fmla="*/ 1 w 4189"/>
                      <a:gd name="T5" fmla="*/ 2281 h 2290"/>
                      <a:gd name="T6" fmla="*/ 724 w 4189"/>
                      <a:gd name="T7" fmla="*/ 69 h 2290"/>
                      <a:gd name="T8" fmla="*/ 819 w 4189"/>
                      <a:gd name="T9" fmla="*/ 0 h 2290"/>
                      <a:gd name="T10" fmla="*/ 4182 w 4189"/>
                      <a:gd name="T11" fmla="*/ 0 h 2290"/>
                      <a:gd name="T12" fmla="*/ 4189 w 4189"/>
                      <a:gd name="T13" fmla="*/ 7 h 2290"/>
                      <a:gd name="T14" fmla="*/ 4182 w 4189"/>
                      <a:gd name="T15" fmla="*/ 14 h 2290"/>
                      <a:gd name="T16" fmla="*/ 819 w 4189"/>
                      <a:gd name="T17" fmla="*/ 14 h 2290"/>
                      <a:gd name="T18" fmla="*/ 737 w 4189"/>
                      <a:gd name="T19" fmla="*/ 73 h 2290"/>
                      <a:gd name="T20" fmla="*/ 14 w 4189"/>
                      <a:gd name="T21" fmla="*/ 2286 h 2290"/>
                      <a:gd name="T22" fmla="*/ 7 w 4189"/>
                      <a:gd name="T23" fmla="*/ 2290 h 2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89" h="2290">
                        <a:moveTo>
                          <a:pt x="7" y="2290"/>
                        </a:moveTo>
                        <a:lnTo>
                          <a:pt x="5" y="2290"/>
                        </a:lnTo>
                        <a:cubicBezTo>
                          <a:pt x="2" y="2289"/>
                          <a:pt x="0" y="2285"/>
                          <a:pt x="1" y="2281"/>
                        </a:cubicBezTo>
                        <a:lnTo>
                          <a:pt x="724" y="69"/>
                        </a:lnTo>
                        <a:cubicBezTo>
                          <a:pt x="737" y="28"/>
                          <a:pt x="775" y="0"/>
                          <a:pt x="819" y="0"/>
                        </a:cubicBezTo>
                        <a:lnTo>
                          <a:pt x="4182" y="0"/>
                        </a:lnTo>
                        <a:cubicBezTo>
                          <a:pt x="4186" y="0"/>
                          <a:pt x="4189" y="3"/>
                          <a:pt x="4189" y="7"/>
                        </a:cubicBezTo>
                        <a:cubicBezTo>
                          <a:pt x="4189" y="11"/>
                          <a:pt x="4186" y="14"/>
                          <a:pt x="4182" y="14"/>
                        </a:cubicBezTo>
                        <a:lnTo>
                          <a:pt x="819" y="14"/>
                        </a:lnTo>
                        <a:cubicBezTo>
                          <a:pt x="781" y="14"/>
                          <a:pt x="748" y="37"/>
                          <a:pt x="737" y="73"/>
                        </a:cubicBezTo>
                        <a:lnTo>
                          <a:pt x="14" y="2286"/>
                        </a:lnTo>
                        <a:cubicBezTo>
                          <a:pt x="13" y="2288"/>
                          <a:pt x="10" y="2290"/>
                          <a:pt x="7" y="2290"/>
                        </a:cubicBezTo>
                      </a:path>
                    </a:pathLst>
                  </a:custGeom>
                  <a:solidFill>
                    <a:srgbClr val="1B1A2E"/>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0" name="Freeform 523"/>
                  <p:cNvSpPr/>
                  <p:nvPr/>
                </p:nvSpPr>
                <p:spPr bwMode="auto">
                  <a:xfrm>
                    <a:off x="9715501" y="8215313"/>
                    <a:ext cx="34925" cy="74613"/>
                  </a:xfrm>
                  <a:custGeom>
                    <a:avLst/>
                    <a:gdLst>
                      <a:gd name="T0" fmla="*/ 19 w 88"/>
                      <a:gd name="T1" fmla="*/ 189 h 189"/>
                      <a:gd name="T2" fmla="*/ 14 w 88"/>
                      <a:gd name="T3" fmla="*/ 189 h 189"/>
                      <a:gd name="T4" fmla="*/ 3 w 88"/>
                      <a:gd name="T5" fmla="*/ 167 h 189"/>
                      <a:gd name="T6" fmla="*/ 53 w 88"/>
                      <a:gd name="T7" fmla="*/ 14 h 189"/>
                      <a:gd name="T8" fmla="*/ 75 w 88"/>
                      <a:gd name="T9" fmla="*/ 3 h 189"/>
                      <a:gd name="T10" fmla="*/ 85 w 88"/>
                      <a:gd name="T11" fmla="*/ 24 h 189"/>
                      <a:gd name="T12" fmla="*/ 35 w 88"/>
                      <a:gd name="T13" fmla="*/ 178 h 189"/>
                      <a:gd name="T14" fmla="*/ 19 w 88"/>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89">
                        <a:moveTo>
                          <a:pt x="19" y="189"/>
                        </a:moveTo>
                        <a:cubicBezTo>
                          <a:pt x="18" y="189"/>
                          <a:pt x="16" y="189"/>
                          <a:pt x="14" y="189"/>
                        </a:cubicBezTo>
                        <a:cubicBezTo>
                          <a:pt x="5" y="186"/>
                          <a:pt x="0" y="176"/>
                          <a:pt x="3" y="167"/>
                        </a:cubicBezTo>
                        <a:lnTo>
                          <a:pt x="53" y="14"/>
                        </a:lnTo>
                        <a:cubicBezTo>
                          <a:pt x="56" y="5"/>
                          <a:pt x="66" y="0"/>
                          <a:pt x="75" y="3"/>
                        </a:cubicBezTo>
                        <a:cubicBezTo>
                          <a:pt x="84" y="6"/>
                          <a:pt x="88" y="16"/>
                          <a:pt x="85" y="24"/>
                        </a:cubicBezTo>
                        <a:lnTo>
                          <a:pt x="35" y="178"/>
                        </a:lnTo>
                        <a:cubicBezTo>
                          <a:pt x="33" y="185"/>
                          <a:pt x="26" y="189"/>
                          <a:pt x="19" y="18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1" name="Freeform 524"/>
                  <p:cNvSpPr/>
                  <p:nvPr/>
                </p:nvSpPr>
                <p:spPr bwMode="auto">
                  <a:xfrm>
                    <a:off x="9763126" y="8156575"/>
                    <a:ext cx="53975" cy="133350"/>
                  </a:xfrm>
                  <a:custGeom>
                    <a:avLst/>
                    <a:gdLst>
                      <a:gd name="T0" fmla="*/ 19 w 138"/>
                      <a:gd name="T1" fmla="*/ 342 h 342"/>
                      <a:gd name="T2" fmla="*/ 14 w 138"/>
                      <a:gd name="T3" fmla="*/ 342 h 342"/>
                      <a:gd name="T4" fmla="*/ 3 w 138"/>
                      <a:gd name="T5" fmla="*/ 320 h 342"/>
                      <a:gd name="T6" fmla="*/ 103 w 138"/>
                      <a:gd name="T7" fmla="*/ 14 h 342"/>
                      <a:gd name="T8" fmla="*/ 124 w 138"/>
                      <a:gd name="T9" fmla="*/ 3 h 342"/>
                      <a:gd name="T10" fmla="*/ 135 w 138"/>
                      <a:gd name="T11" fmla="*/ 24 h 342"/>
                      <a:gd name="T12" fmla="*/ 35 w 138"/>
                      <a:gd name="T13" fmla="*/ 331 h 342"/>
                      <a:gd name="T14" fmla="*/ 19 w 138"/>
                      <a:gd name="T15" fmla="*/ 342 h 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342">
                        <a:moveTo>
                          <a:pt x="19" y="342"/>
                        </a:moveTo>
                        <a:cubicBezTo>
                          <a:pt x="17" y="342"/>
                          <a:pt x="15" y="342"/>
                          <a:pt x="14" y="342"/>
                        </a:cubicBezTo>
                        <a:cubicBezTo>
                          <a:pt x="5" y="339"/>
                          <a:pt x="0" y="329"/>
                          <a:pt x="3" y="320"/>
                        </a:cubicBezTo>
                        <a:lnTo>
                          <a:pt x="103" y="14"/>
                        </a:lnTo>
                        <a:cubicBezTo>
                          <a:pt x="106" y="5"/>
                          <a:pt x="116" y="0"/>
                          <a:pt x="124" y="3"/>
                        </a:cubicBezTo>
                        <a:cubicBezTo>
                          <a:pt x="133" y="6"/>
                          <a:pt x="138" y="15"/>
                          <a:pt x="135" y="24"/>
                        </a:cubicBezTo>
                        <a:lnTo>
                          <a:pt x="35" y="331"/>
                        </a:lnTo>
                        <a:cubicBezTo>
                          <a:pt x="33" y="338"/>
                          <a:pt x="26" y="342"/>
                          <a:pt x="19" y="34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2" name="Freeform 525"/>
                  <p:cNvSpPr/>
                  <p:nvPr/>
                </p:nvSpPr>
                <p:spPr bwMode="auto">
                  <a:xfrm>
                    <a:off x="9810751" y="8156575"/>
                    <a:ext cx="53975" cy="133350"/>
                  </a:xfrm>
                  <a:custGeom>
                    <a:avLst/>
                    <a:gdLst>
                      <a:gd name="T0" fmla="*/ 18 w 138"/>
                      <a:gd name="T1" fmla="*/ 342 h 342"/>
                      <a:gd name="T2" fmla="*/ 13 w 138"/>
                      <a:gd name="T3" fmla="*/ 342 h 342"/>
                      <a:gd name="T4" fmla="*/ 2 w 138"/>
                      <a:gd name="T5" fmla="*/ 320 h 342"/>
                      <a:gd name="T6" fmla="*/ 103 w 138"/>
                      <a:gd name="T7" fmla="*/ 14 h 342"/>
                      <a:gd name="T8" fmla="*/ 124 w 138"/>
                      <a:gd name="T9" fmla="*/ 3 h 342"/>
                      <a:gd name="T10" fmla="*/ 135 w 138"/>
                      <a:gd name="T11" fmla="*/ 24 h 342"/>
                      <a:gd name="T12" fmla="*/ 34 w 138"/>
                      <a:gd name="T13" fmla="*/ 331 h 342"/>
                      <a:gd name="T14" fmla="*/ 18 w 138"/>
                      <a:gd name="T15" fmla="*/ 342 h 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342">
                        <a:moveTo>
                          <a:pt x="18" y="342"/>
                        </a:moveTo>
                        <a:cubicBezTo>
                          <a:pt x="17" y="342"/>
                          <a:pt x="15" y="342"/>
                          <a:pt x="13" y="342"/>
                        </a:cubicBezTo>
                        <a:cubicBezTo>
                          <a:pt x="4" y="339"/>
                          <a:pt x="0" y="329"/>
                          <a:pt x="2" y="320"/>
                        </a:cubicBezTo>
                        <a:lnTo>
                          <a:pt x="103" y="14"/>
                        </a:lnTo>
                        <a:cubicBezTo>
                          <a:pt x="106" y="5"/>
                          <a:pt x="115" y="0"/>
                          <a:pt x="124" y="3"/>
                        </a:cubicBezTo>
                        <a:cubicBezTo>
                          <a:pt x="133" y="6"/>
                          <a:pt x="138" y="15"/>
                          <a:pt x="135" y="24"/>
                        </a:cubicBezTo>
                        <a:lnTo>
                          <a:pt x="34" y="331"/>
                        </a:lnTo>
                        <a:cubicBezTo>
                          <a:pt x="32" y="338"/>
                          <a:pt x="26" y="342"/>
                          <a:pt x="18" y="34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3" name="Freeform 526"/>
                  <p:cNvSpPr/>
                  <p:nvPr/>
                </p:nvSpPr>
                <p:spPr bwMode="auto">
                  <a:xfrm>
                    <a:off x="9856788" y="8215313"/>
                    <a:ext cx="34925" cy="74613"/>
                  </a:xfrm>
                  <a:custGeom>
                    <a:avLst/>
                    <a:gdLst>
                      <a:gd name="T0" fmla="*/ 19 w 88"/>
                      <a:gd name="T1" fmla="*/ 189 h 189"/>
                      <a:gd name="T2" fmla="*/ 14 w 88"/>
                      <a:gd name="T3" fmla="*/ 189 h 189"/>
                      <a:gd name="T4" fmla="*/ 3 w 88"/>
                      <a:gd name="T5" fmla="*/ 167 h 189"/>
                      <a:gd name="T6" fmla="*/ 53 w 88"/>
                      <a:gd name="T7" fmla="*/ 14 h 189"/>
                      <a:gd name="T8" fmla="*/ 74 w 88"/>
                      <a:gd name="T9" fmla="*/ 3 h 189"/>
                      <a:gd name="T10" fmla="*/ 85 w 88"/>
                      <a:gd name="T11" fmla="*/ 24 h 189"/>
                      <a:gd name="T12" fmla="*/ 35 w 88"/>
                      <a:gd name="T13" fmla="*/ 178 h 189"/>
                      <a:gd name="T14" fmla="*/ 19 w 88"/>
                      <a:gd name="T15" fmla="*/ 189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89">
                        <a:moveTo>
                          <a:pt x="19" y="189"/>
                        </a:moveTo>
                        <a:cubicBezTo>
                          <a:pt x="17" y="189"/>
                          <a:pt x="16" y="189"/>
                          <a:pt x="14" y="189"/>
                        </a:cubicBezTo>
                        <a:cubicBezTo>
                          <a:pt x="5" y="186"/>
                          <a:pt x="0" y="176"/>
                          <a:pt x="3" y="167"/>
                        </a:cubicBezTo>
                        <a:lnTo>
                          <a:pt x="53" y="14"/>
                        </a:lnTo>
                        <a:cubicBezTo>
                          <a:pt x="56" y="5"/>
                          <a:pt x="65" y="0"/>
                          <a:pt x="74" y="3"/>
                        </a:cubicBezTo>
                        <a:cubicBezTo>
                          <a:pt x="83" y="6"/>
                          <a:pt x="88" y="16"/>
                          <a:pt x="85" y="24"/>
                        </a:cubicBezTo>
                        <a:lnTo>
                          <a:pt x="35" y="178"/>
                        </a:lnTo>
                        <a:cubicBezTo>
                          <a:pt x="33" y="185"/>
                          <a:pt x="26" y="189"/>
                          <a:pt x="19" y="18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4" name="Freeform 528"/>
                  <p:cNvSpPr/>
                  <p:nvPr/>
                </p:nvSpPr>
                <p:spPr bwMode="auto">
                  <a:xfrm>
                    <a:off x="10239376" y="8002588"/>
                    <a:ext cx="474663" cy="469900"/>
                  </a:xfrm>
                  <a:custGeom>
                    <a:avLst/>
                    <a:gdLst>
                      <a:gd name="T0" fmla="*/ 783 w 1209"/>
                      <a:gd name="T1" fmla="*/ 0 h 1199"/>
                      <a:gd name="T2" fmla="*/ 903 w 1209"/>
                      <a:gd name="T3" fmla="*/ 71 h 1199"/>
                      <a:gd name="T4" fmla="*/ 943 w 1209"/>
                      <a:gd name="T5" fmla="*/ 96 h 1199"/>
                      <a:gd name="T6" fmla="*/ 1120 w 1209"/>
                      <a:gd name="T7" fmla="*/ 213 h 1199"/>
                      <a:gd name="T8" fmla="*/ 855 w 1209"/>
                      <a:gd name="T9" fmla="*/ 242 h 1199"/>
                      <a:gd name="T10" fmla="*/ 757 w 1209"/>
                      <a:gd name="T11" fmla="*/ 478 h 1199"/>
                      <a:gd name="T12" fmla="*/ 707 w 1209"/>
                      <a:gd name="T13" fmla="*/ 737 h 1199"/>
                      <a:gd name="T14" fmla="*/ 665 w 1209"/>
                      <a:gd name="T15" fmla="*/ 950 h 1199"/>
                      <a:gd name="T16" fmla="*/ 412 w 1209"/>
                      <a:gd name="T17" fmla="*/ 1144 h 1199"/>
                      <a:gd name="T18" fmla="*/ 448 w 1209"/>
                      <a:gd name="T19" fmla="*/ 1034 h 1199"/>
                      <a:gd name="T20" fmla="*/ 419 w 1209"/>
                      <a:gd name="T21" fmla="*/ 987 h 1199"/>
                      <a:gd name="T22" fmla="*/ 220 w 1209"/>
                      <a:gd name="T23" fmla="*/ 835 h 1199"/>
                      <a:gd name="T24" fmla="*/ 38 w 1209"/>
                      <a:gd name="T25" fmla="*/ 740 h 1199"/>
                      <a:gd name="T26" fmla="*/ 93 w 1209"/>
                      <a:gd name="T27" fmla="*/ 630 h 1199"/>
                      <a:gd name="T28" fmla="*/ 95 w 1209"/>
                      <a:gd name="T29" fmla="*/ 630 h 1199"/>
                      <a:gd name="T30" fmla="*/ 64 w 1209"/>
                      <a:gd name="T31" fmla="*/ 532 h 1199"/>
                      <a:gd name="T32" fmla="*/ 159 w 1209"/>
                      <a:gd name="T33" fmla="*/ 478 h 1199"/>
                      <a:gd name="T34" fmla="*/ 297 w 1209"/>
                      <a:gd name="T35" fmla="*/ 342 h 1199"/>
                      <a:gd name="T36" fmla="*/ 508 w 1209"/>
                      <a:gd name="T37" fmla="*/ 289 h 1199"/>
                      <a:gd name="T38" fmla="*/ 713 w 1209"/>
                      <a:gd name="T39" fmla="*/ 215 h 1199"/>
                      <a:gd name="T40" fmla="*/ 783 w 1209"/>
                      <a:gd name="T41" fmla="*/ 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9" h="1199">
                        <a:moveTo>
                          <a:pt x="783" y="0"/>
                        </a:moveTo>
                        <a:cubicBezTo>
                          <a:pt x="783" y="0"/>
                          <a:pt x="847" y="46"/>
                          <a:pt x="903" y="71"/>
                        </a:cubicBezTo>
                        <a:cubicBezTo>
                          <a:pt x="918" y="77"/>
                          <a:pt x="931" y="86"/>
                          <a:pt x="943" y="96"/>
                        </a:cubicBezTo>
                        <a:cubicBezTo>
                          <a:pt x="977" y="127"/>
                          <a:pt x="1054" y="191"/>
                          <a:pt x="1120" y="213"/>
                        </a:cubicBezTo>
                        <a:cubicBezTo>
                          <a:pt x="1209" y="243"/>
                          <a:pt x="1041" y="394"/>
                          <a:pt x="855" y="242"/>
                        </a:cubicBezTo>
                        <a:cubicBezTo>
                          <a:pt x="855" y="242"/>
                          <a:pt x="899" y="390"/>
                          <a:pt x="757" y="478"/>
                        </a:cubicBezTo>
                        <a:cubicBezTo>
                          <a:pt x="757" y="478"/>
                          <a:pt x="856" y="594"/>
                          <a:pt x="707" y="737"/>
                        </a:cubicBezTo>
                        <a:cubicBezTo>
                          <a:pt x="707" y="737"/>
                          <a:pt x="791" y="843"/>
                          <a:pt x="665" y="950"/>
                        </a:cubicBezTo>
                        <a:cubicBezTo>
                          <a:pt x="665" y="950"/>
                          <a:pt x="684" y="1199"/>
                          <a:pt x="412" y="1144"/>
                        </a:cubicBezTo>
                        <a:lnTo>
                          <a:pt x="448" y="1034"/>
                        </a:lnTo>
                        <a:lnTo>
                          <a:pt x="419" y="987"/>
                        </a:lnTo>
                        <a:cubicBezTo>
                          <a:pt x="419" y="987"/>
                          <a:pt x="233" y="990"/>
                          <a:pt x="220" y="835"/>
                        </a:cubicBezTo>
                        <a:cubicBezTo>
                          <a:pt x="220" y="835"/>
                          <a:pt x="94" y="807"/>
                          <a:pt x="38" y="740"/>
                        </a:cubicBezTo>
                        <a:cubicBezTo>
                          <a:pt x="0" y="695"/>
                          <a:pt x="35" y="627"/>
                          <a:pt x="93" y="630"/>
                        </a:cubicBezTo>
                        <a:lnTo>
                          <a:pt x="95" y="630"/>
                        </a:lnTo>
                        <a:cubicBezTo>
                          <a:pt x="95" y="630"/>
                          <a:pt x="36" y="585"/>
                          <a:pt x="64" y="532"/>
                        </a:cubicBezTo>
                        <a:cubicBezTo>
                          <a:pt x="88" y="488"/>
                          <a:pt x="159" y="478"/>
                          <a:pt x="159" y="478"/>
                        </a:cubicBezTo>
                        <a:cubicBezTo>
                          <a:pt x="159" y="478"/>
                          <a:pt x="162" y="374"/>
                          <a:pt x="297" y="342"/>
                        </a:cubicBezTo>
                        <a:cubicBezTo>
                          <a:pt x="432" y="311"/>
                          <a:pt x="508" y="289"/>
                          <a:pt x="508" y="289"/>
                        </a:cubicBezTo>
                        <a:lnTo>
                          <a:pt x="713" y="215"/>
                        </a:lnTo>
                        <a:lnTo>
                          <a:pt x="783" y="0"/>
                        </a:lnTo>
                      </a:path>
                    </a:pathLst>
                  </a:custGeom>
                  <a:solidFill>
                    <a:srgbClr val="FFC89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5" name="Freeform 529"/>
                  <p:cNvSpPr/>
                  <p:nvPr/>
                </p:nvSpPr>
                <p:spPr bwMode="auto">
                  <a:xfrm>
                    <a:off x="10302876" y="8175625"/>
                    <a:ext cx="233363" cy="17463"/>
                  </a:xfrm>
                  <a:custGeom>
                    <a:avLst/>
                    <a:gdLst>
                      <a:gd name="T0" fmla="*/ 597 w 598"/>
                      <a:gd name="T1" fmla="*/ 39 h 47"/>
                      <a:gd name="T2" fmla="*/ 453 w 598"/>
                      <a:gd name="T3" fmla="*/ 19 h 47"/>
                      <a:gd name="T4" fmla="*/ 435 w 598"/>
                      <a:gd name="T5" fmla="*/ 22 h 47"/>
                      <a:gd name="T6" fmla="*/ 417 w 598"/>
                      <a:gd name="T7" fmla="*/ 25 h 47"/>
                      <a:gd name="T8" fmla="*/ 379 w 598"/>
                      <a:gd name="T9" fmla="*/ 32 h 47"/>
                      <a:gd name="T10" fmla="*/ 303 w 598"/>
                      <a:gd name="T11" fmla="*/ 42 h 47"/>
                      <a:gd name="T12" fmla="*/ 151 w 598"/>
                      <a:gd name="T13" fmla="*/ 44 h 47"/>
                      <a:gd name="T14" fmla="*/ 75 w 598"/>
                      <a:gd name="T15" fmla="*/ 39 h 47"/>
                      <a:gd name="T16" fmla="*/ 0 w 598"/>
                      <a:gd name="T17" fmla="*/ 40 h 47"/>
                      <a:gd name="T18" fmla="*/ 0 w 598"/>
                      <a:gd name="T19" fmla="*/ 38 h 47"/>
                      <a:gd name="T20" fmla="*/ 75 w 598"/>
                      <a:gd name="T21" fmla="*/ 26 h 47"/>
                      <a:gd name="T22" fmla="*/ 151 w 598"/>
                      <a:gd name="T23" fmla="*/ 26 h 47"/>
                      <a:gd name="T24" fmla="*/ 303 w 598"/>
                      <a:gd name="T25" fmla="*/ 33 h 47"/>
                      <a:gd name="T26" fmla="*/ 378 w 598"/>
                      <a:gd name="T27" fmla="*/ 27 h 47"/>
                      <a:gd name="T28" fmla="*/ 414 w 598"/>
                      <a:gd name="T29" fmla="*/ 17 h 47"/>
                      <a:gd name="T30" fmla="*/ 432 w 598"/>
                      <a:gd name="T31" fmla="*/ 10 h 47"/>
                      <a:gd name="T32" fmla="*/ 451 w 598"/>
                      <a:gd name="T33" fmla="*/ 6 h 47"/>
                      <a:gd name="T34" fmla="*/ 529 w 598"/>
                      <a:gd name="T35" fmla="*/ 5 h 47"/>
                      <a:gd name="T36" fmla="*/ 598 w 598"/>
                      <a:gd name="T37" fmla="*/ 38 h 47"/>
                      <a:gd name="T38" fmla="*/ 597 w 598"/>
                      <a:gd name="T39"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8" h="47">
                        <a:moveTo>
                          <a:pt x="597" y="39"/>
                        </a:moveTo>
                        <a:cubicBezTo>
                          <a:pt x="553" y="15"/>
                          <a:pt x="502" y="13"/>
                          <a:pt x="453" y="19"/>
                        </a:cubicBezTo>
                        <a:lnTo>
                          <a:pt x="435" y="22"/>
                        </a:lnTo>
                        <a:lnTo>
                          <a:pt x="417" y="25"/>
                        </a:lnTo>
                        <a:cubicBezTo>
                          <a:pt x="404" y="28"/>
                          <a:pt x="391" y="31"/>
                          <a:pt x="379" y="32"/>
                        </a:cubicBezTo>
                        <a:cubicBezTo>
                          <a:pt x="354" y="36"/>
                          <a:pt x="328" y="39"/>
                          <a:pt x="303" y="42"/>
                        </a:cubicBezTo>
                        <a:cubicBezTo>
                          <a:pt x="252" y="47"/>
                          <a:pt x="201" y="46"/>
                          <a:pt x="151" y="44"/>
                        </a:cubicBezTo>
                        <a:lnTo>
                          <a:pt x="75" y="39"/>
                        </a:lnTo>
                        <a:cubicBezTo>
                          <a:pt x="50" y="38"/>
                          <a:pt x="25" y="36"/>
                          <a:pt x="0" y="40"/>
                        </a:cubicBezTo>
                        <a:lnTo>
                          <a:pt x="0" y="38"/>
                        </a:lnTo>
                        <a:cubicBezTo>
                          <a:pt x="24" y="29"/>
                          <a:pt x="50" y="28"/>
                          <a:pt x="75" y="26"/>
                        </a:cubicBezTo>
                        <a:cubicBezTo>
                          <a:pt x="101" y="26"/>
                          <a:pt x="126" y="26"/>
                          <a:pt x="151" y="26"/>
                        </a:cubicBezTo>
                        <a:cubicBezTo>
                          <a:pt x="202" y="28"/>
                          <a:pt x="252" y="31"/>
                          <a:pt x="303" y="33"/>
                        </a:cubicBezTo>
                        <a:cubicBezTo>
                          <a:pt x="328" y="33"/>
                          <a:pt x="353" y="32"/>
                          <a:pt x="378" y="27"/>
                        </a:cubicBezTo>
                        <a:cubicBezTo>
                          <a:pt x="390" y="25"/>
                          <a:pt x="402" y="20"/>
                          <a:pt x="414" y="17"/>
                        </a:cubicBezTo>
                        <a:lnTo>
                          <a:pt x="432" y="10"/>
                        </a:lnTo>
                        <a:lnTo>
                          <a:pt x="451" y="6"/>
                        </a:lnTo>
                        <a:cubicBezTo>
                          <a:pt x="476" y="1"/>
                          <a:pt x="503" y="0"/>
                          <a:pt x="529" y="5"/>
                        </a:cubicBezTo>
                        <a:cubicBezTo>
                          <a:pt x="554" y="10"/>
                          <a:pt x="579" y="20"/>
                          <a:pt x="598" y="38"/>
                        </a:cubicBezTo>
                        <a:lnTo>
                          <a:pt x="597" y="39"/>
                        </a:ln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6" name="Freeform 530"/>
                  <p:cNvSpPr/>
                  <p:nvPr/>
                </p:nvSpPr>
                <p:spPr bwMode="auto">
                  <a:xfrm>
                    <a:off x="10275888" y="8250238"/>
                    <a:ext cx="241300" cy="41275"/>
                  </a:xfrm>
                  <a:custGeom>
                    <a:avLst/>
                    <a:gdLst>
                      <a:gd name="T0" fmla="*/ 613 w 614"/>
                      <a:gd name="T1" fmla="*/ 108 h 108"/>
                      <a:gd name="T2" fmla="*/ 548 w 614"/>
                      <a:gd name="T3" fmla="*/ 68 h 108"/>
                      <a:gd name="T4" fmla="*/ 472 w 614"/>
                      <a:gd name="T5" fmla="*/ 54 h 108"/>
                      <a:gd name="T6" fmla="*/ 313 w 614"/>
                      <a:gd name="T7" fmla="*/ 57 h 108"/>
                      <a:gd name="T8" fmla="*/ 152 w 614"/>
                      <a:gd name="T9" fmla="*/ 52 h 108"/>
                      <a:gd name="T10" fmla="*/ 0 w 614"/>
                      <a:gd name="T11" fmla="*/ 2 h 108"/>
                      <a:gd name="T12" fmla="*/ 0 w 614"/>
                      <a:gd name="T13" fmla="*/ 0 h 108"/>
                      <a:gd name="T14" fmla="*/ 155 w 614"/>
                      <a:gd name="T15" fmla="*/ 34 h 108"/>
                      <a:gd name="T16" fmla="*/ 313 w 614"/>
                      <a:gd name="T17" fmla="*/ 48 h 108"/>
                      <a:gd name="T18" fmla="*/ 392 w 614"/>
                      <a:gd name="T19" fmla="*/ 48 h 108"/>
                      <a:gd name="T20" fmla="*/ 472 w 614"/>
                      <a:gd name="T21" fmla="*/ 40 h 108"/>
                      <a:gd name="T22" fmla="*/ 552 w 614"/>
                      <a:gd name="T23" fmla="*/ 56 h 108"/>
                      <a:gd name="T24" fmla="*/ 614 w 614"/>
                      <a:gd name="T25" fmla="*/ 108 h 108"/>
                      <a:gd name="T26" fmla="*/ 613 w 614"/>
                      <a:gd name="T2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4" h="108">
                        <a:moveTo>
                          <a:pt x="613" y="108"/>
                        </a:moveTo>
                        <a:cubicBezTo>
                          <a:pt x="596" y="88"/>
                          <a:pt x="572" y="76"/>
                          <a:pt x="548" y="68"/>
                        </a:cubicBezTo>
                        <a:cubicBezTo>
                          <a:pt x="523" y="60"/>
                          <a:pt x="498" y="56"/>
                          <a:pt x="472" y="54"/>
                        </a:cubicBezTo>
                        <a:cubicBezTo>
                          <a:pt x="420" y="50"/>
                          <a:pt x="366" y="54"/>
                          <a:pt x="313" y="57"/>
                        </a:cubicBezTo>
                        <a:cubicBezTo>
                          <a:pt x="259" y="60"/>
                          <a:pt x="205" y="59"/>
                          <a:pt x="152" y="52"/>
                        </a:cubicBezTo>
                        <a:cubicBezTo>
                          <a:pt x="99" y="43"/>
                          <a:pt x="46" y="29"/>
                          <a:pt x="0" y="2"/>
                        </a:cubicBezTo>
                        <a:lnTo>
                          <a:pt x="0" y="0"/>
                        </a:lnTo>
                        <a:cubicBezTo>
                          <a:pt x="51" y="18"/>
                          <a:pt x="102" y="27"/>
                          <a:pt x="155" y="34"/>
                        </a:cubicBezTo>
                        <a:cubicBezTo>
                          <a:pt x="207" y="41"/>
                          <a:pt x="260" y="45"/>
                          <a:pt x="313" y="48"/>
                        </a:cubicBezTo>
                        <a:cubicBezTo>
                          <a:pt x="339" y="49"/>
                          <a:pt x="366" y="50"/>
                          <a:pt x="392" y="48"/>
                        </a:cubicBezTo>
                        <a:cubicBezTo>
                          <a:pt x="419" y="46"/>
                          <a:pt x="445" y="40"/>
                          <a:pt x="472" y="40"/>
                        </a:cubicBezTo>
                        <a:cubicBezTo>
                          <a:pt x="499" y="40"/>
                          <a:pt x="527" y="45"/>
                          <a:pt x="552" y="56"/>
                        </a:cubicBezTo>
                        <a:cubicBezTo>
                          <a:pt x="577" y="67"/>
                          <a:pt x="602" y="83"/>
                          <a:pt x="614" y="108"/>
                        </a:cubicBezTo>
                        <a:lnTo>
                          <a:pt x="613" y="108"/>
                        </a:ln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7" name="Freeform 531"/>
                  <p:cNvSpPr/>
                  <p:nvPr/>
                </p:nvSpPr>
                <p:spPr bwMode="auto">
                  <a:xfrm>
                    <a:off x="10325101" y="8315325"/>
                    <a:ext cx="176213" cy="60325"/>
                  </a:xfrm>
                  <a:custGeom>
                    <a:avLst/>
                    <a:gdLst>
                      <a:gd name="T0" fmla="*/ 2 w 449"/>
                      <a:gd name="T1" fmla="*/ 40 h 156"/>
                      <a:gd name="T2" fmla="*/ 1 w 449"/>
                      <a:gd name="T3" fmla="*/ 23 h 156"/>
                      <a:gd name="T4" fmla="*/ 9 w 449"/>
                      <a:gd name="T5" fmla="*/ 7 h 156"/>
                      <a:gd name="T6" fmla="*/ 28 w 449"/>
                      <a:gd name="T7" fmla="*/ 1 h 156"/>
                      <a:gd name="T8" fmla="*/ 45 w 449"/>
                      <a:gd name="T9" fmla="*/ 3 h 156"/>
                      <a:gd name="T10" fmla="*/ 108 w 449"/>
                      <a:gd name="T11" fmla="*/ 16 h 156"/>
                      <a:gd name="T12" fmla="*/ 171 w 449"/>
                      <a:gd name="T13" fmla="*/ 29 h 156"/>
                      <a:gd name="T14" fmla="*/ 236 w 449"/>
                      <a:gd name="T15" fmla="*/ 30 h 156"/>
                      <a:gd name="T16" fmla="*/ 269 w 449"/>
                      <a:gd name="T17" fmla="*/ 27 h 156"/>
                      <a:gd name="T18" fmla="*/ 302 w 449"/>
                      <a:gd name="T19" fmla="*/ 33 h 156"/>
                      <a:gd name="T20" fmla="*/ 365 w 449"/>
                      <a:gd name="T21" fmla="*/ 56 h 156"/>
                      <a:gd name="T22" fmla="*/ 418 w 449"/>
                      <a:gd name="T23" fmla="*/ 96 h 156"/>
                      <a:gd name="T24" fmla="*/ 449 w 449"/>
                      <a:gd name="T25" fmla="*/ 155 h 156"/>
                      <a:gd name="T26" fmla="*/ 447 w 449"/>
                      <a:gd name="T27" fmla="*/ 156 h 156"/>
                      <a:gd name="T28" fmla="*/ 357 w 449"/>
                      <a:gd name="T29" fmla="*/ 72 h 156"/>
                      <a:gd name="T30" fmla="*/ 298 w 449"/>
                      <a:gd name="T31" fmla="*/ 48 h 156"/>
                      <a:gd name="T32" fmla="*/ 268 w 449"/>
                      <a:gd name="T33" fmla="*/ 40 h 156"/>
                      <a:gd name="T34" fmla="*/ 236 w 449"/>
                      <a:gd name="T35" fmla="*/ 39 h 156"/>
                      <a:gd name="T36" fmla="*/ 171 w 449"/>
                      <a:gd name="T37" fmla="*/ 34 h 156"/>
                      <a:gd name="T38" fmla="*/ 106 w 449"/>
                      <a:gd name="T39" fmla="*/ 29 h 156"/>
                      <a:gd name="T40" fmla="*/ 42 w 449"/>
                      <a:gd name="T41" fmla="*/ 16 h 156"/>
                      <a:gd name="T42" fmla="*/ 27 w 449"/>
                      <a:gd name="T43" fmla="*/ 12 h 156"/>
                      <a:gd name="T44" fmla="*/ 15 w 449"/>
                      <a:gd name="T45" fmla="*/ 14 h 156"/>
                      <a:gd name="T46" fmla="*/ 6 w 449"/>
                      <a:gd name="T47" fmla="*/ 24 h 156"/>
                      <a:gd name="T48" fmla="*/ 4 w 449"/>
                      <a:gd name="T49" fmla="*/ 40 h 156"/>
                      <a:gd name="T50" fmla="*/ 2 w 449"/>
                      <a:gd name="T51" fmla="*/ 4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9" h="156">
                        <a:moveTo>
                          <a:pt x="2" y="40"/>
                        </a:moveTo>
                        <a:cubicBezTo>
                          <a:pt x="2" y="35"/>
                          <a:pt x="0" y="30"/>
                          <a:pt x="1" y="23"/>
                        </a:cubicBezTo>
                        <a:cubicBezTo>
                          <a:pt x="1" y="17"/>
                          <a:pt x="4" y="11"/>
                          <a:pt x="9" y="7"/>
                        </a:cubicBezTo>
                        <a:cubicBezTo>
                          <a:pt x="14" y="3"/>
                          <a:pt x="21" y="0"/>
                          <a:pt x="28" y="1"/>
                        </a:cubicBezTo>
                        <a:cubicBezTo>
                          <a:pt x="35" y="2"/>
                          <a:pt x="39" y="3"/>
                          <a:pt x="45" y="3"/>
                        </a:cubicBezTo>
                        <a:cubicBezTo>
                          <a:pt x="66" y="7"/>
                          <a:pt x="87" y="11"/>
                          <a:pt x="108" y="16"/>
                        </a:cubicBezTo>
                        <a:cubicBezTo>
                          <a:pt x="129" y="20"/>
                          <a:pt x="150" y="26"/>
                          <a:pt x="171" y="29"/>
                        </a:cubicBezTo>
                        <a:cubicBezTo>
                          <a:pt x="193" y="32"/>
                          <a:pt x="215" y="32"/>
                          <a:pt x="236" y="30"/>
                        </a:cubicBezTo>
                        <a:cubicBezTo>
                          <a:pt x="246" y="28"/>
                          <a:pt x="258" y="26"/>
                          <a:pt x="269" y="27"/>
                        </a:cubicBezTo>
                        <a:cubicBezTo>
                          <a:pt x="281" y="28"/>
                          <a:pt x="292" y="30"/>
                          <a:pt x="302" y="33"/>
                        </a:cubicBezTo>
                        <a:cubicBezTo>
                          <a:pt x="324" y="39"/>
                          <a:pt x="345" y="46"/>
                          <a:pt x="365" y="56"/>
                        </a:cubicBezTo>
                        <a:cubicBezTo>
                          <a:pt x="384" y="67"/>
                          <a:pt x="403" y="80"/>
                          <a:pt x="418" y="96"/>
                        </a:cubicBezTo>
                        <a:cubicBezTo>
                          <a:pt x="434" y="113"/>
                          <a:pt x="445" y="133"/>
                          <a:pt x="449" y="155"/>
                        </a:cubicBezTo>
                        <a:lnTo>
                          <a:pt x="447" y="156"/>
                        </a:lnTo>
                        <a:cubicBezTo>
                          <a:pt x="430" y="116"/>
                          <a:pt x="394" y="90"/>
                          <a:pt x="357" y="72"/>
                        </a:cubicBezTo>
                        <a:cubicBezTo>
                          <a:pt x="338" y="63"/>
                          <a:pt x="318" y="55"/>
                          <a:pt x="298" y="48"/>
                        </a:cubicBezTo>
                        <a:cubicBezTo>
                          <a:pt x="288" y="45"/>
                          <a:pt x="278" y="42"/>
                          <a:pt x="268" y="40"/>
                        </a:cubicBezTo>
                        <a:cubicBezTo>
                          <a:pt x="258" y="39"/>
                          <a:pt x="248" y="39"/>
                          <a:pt x="236" y="39"/>
                        </a:cubicBezTo>
                        <a:cubicBezTo>
                          <a:pt x="214" y="38"/>
                          <a:pt x="193" y="36"/>
                          <a:pt x="171" y="34"/>
                        </a:cubicBezTo>
                        <a:cubicBezTo>
                          <a:pt x="149" y="33"/>
                          <a:pt x="127" y="32"/>
                          <a:pt x="106" y="29"/>
                        </a:cubicBezTo>
                        <a:cubicBezTo>
                          <a:pt x="84" y="26"/>
                          <a:pt x="63" y="22"/>
                          <a:pt x="42" y="16"/>
                        </a:cubicBezTo>
                        <a:lnTo>
                          <a:pt x="27" y="12"/>
                        </a:lnTo>
                        <a:cubicBezTo>
                          <a:pt x="23" y="11"/>
                          <a:pt x="18" y="12"/>
                          <a:pt x="15" y="14"/>
                        </a:cubicBezTo>
                        <a:cubicBezTo>
                          <a:pt x="11" y="16"/>
                          <a:pt x="8" y="20"/>
                          <a:pt x="6" y="24"/>
                        </a:cubicBezTo>
                        <a:cubicBezTo>
                          <a:pt x="5" y="29"/>
                          <a:pt x="5" y="35"/>
                          <a:pt x="4" y="40"/>
                        </a:cubicBezTo>
                        <a:lnTo>
                          <a:pt x="2" y="40"/>
                        </a:ln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8" name="Freeform 532"/>
                  <p:cNvSpPr/>
                  <p:nvPr/>
                </p:nvSpPr>
                <p:spPr bwMode="auto">
                  <a:xfrm>
                    <a:off x="10518776" y="8075613"/>
                    <a:ext cx="57150" cy="26988"/>
                  </a:xfrm>
                  <a:custGeom>
                    <a:avLst/>
                    <a:gdLst>
                      <a:gd name="T0" fmla="*/ 145 w 146"/>
                      <a:gd name="T1" fmla="*/ 67 h 67"/>
                      <a:gd name="T2" fmla="*/ 121 w 146"/>
                      <a:gd name="T3" fmla="*/ 32 h 67"/>
                      <a:gd name="T4" fmla="*/ 85 w 146"/>
                      <a:gd name="T5" fmla="*/ 18 h 67"/>
                      <a:gd name="T6" fmla="*/ 65 w 146"/>
                      <a:gd name="T7" fmla="*/ 17 h 67"/>
                      <a:gd name="T8" fmla="*/ 44 w 146"/>
                      <a:gd name="T9" fmla="*/ 19 h 67"/>
                      <a:gd name="T10" fmla="*/ 23 w 146"/>
                      <a:gd name="T11" fmla="*/ 23 h 67"/>
                      <a:gd name="T12" fmla="*/ 0 w 146"/>
                      <a:gd name="T13" fmla="*/ 28 h 67"/>
                      <a:gd name="T14" fmla="*/ 20 w 146"/>
                      <a:gd name="T15" fmla="*/ 16 h 67"/>
                      <a:gd name="T16" fmla="*/ 41 w 146"/>
                      <a:gd name="T17" fmla="*/ 7 h 67"/>
                      <a:gd name="T18" fmla="*/ 63 w 146"/>
                      <a:gd name="T19" fmla="*/ 1 h 67"/>
                      <a:gd name="T20" fmla="*/ 87 w 146"/>
                      <a:gd name="T21" fmla="*/ 1 h 67"/>
                      <a:gd name="T22" fmla="*/ 130 w 146"/>
                      <a:gd name="T23" fmla="*/ 23 h 67"/>
                      <a:gd name="T24" fmla="*/ 145 w 146"/>
                      <a:gd name="T25"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67">
                        <a:moveTo>
                          <a:pt x="145" y="67"/>
                        </a:moveTo>
                        <a:cubicBezTo>
                          <a:pt x="139" y="53"/>
                          <a:pt x="131" y="41"/>
                          <a:pt x="121" y="32"/>
                        </a:cubicBezTo>
                        <a:cubicBezTo>
                          <a:pt x="111" y="24"/>
                          <a:pt x="99" y="19"/>
                          <a:pt x="85" y="18"/>
                        </a:cubicBezTo>
                        <a:cubicBezTo>
                          <a:pt x="79" y="16"/>
                          <a:pt x="72" y="17"/>
                          <a:pt x="65" y="17"/>
                        </a:cubicBezTo>
                        <a:cubicBezTo>
                          <a:pt x="58" y="18"/>
                          <a:pt x="51" y="18"/>
                          <a:pt x="44" y="19"/>
                        </a:cubicBezTo>
                        <a:cubicBezTo>
                          <a:pt x="37" y="21"/>
                          <a:pt x="30" y="22"/>
                          <a:pt x="23" y="23"/>
                        </a:cubicBezTo>
                        <a:cubicBezTo>
                          <a:pt x="15" y="25"/>
                          <a:pt x="8" y="27"/>
                          <a:pt x="0" y="28"/>
                        </a:cubicBezTo>
                        <a:cubicBezTo>
                          <a:pt x="7" y="23"/>
                          <a:pt x="13" y="19"/>
                          <a:pt x="20" y="16"/>
                        </a:cubicBezTo>
                        <a:cubicBezTo>
                          <a:pt x="26" y="12"/>
                          <a:pt x="34" y="9"/>
                          <a:pt x="41" y="7"/>
                        </a:cubicBezTo>
                        <a:cubicBezTo>
                          <a:pt x="48" y="4"/>
                          <a:pt x="56" y="3"/>
                          <a:pt x="63" y="1"/>
                        </a:cubicBezTo>
                        <a:cubicBezTo>
                          <a:pt x="71" y="1"/>
                          <a:pt x="79" y="0"/>
                          <a:pt x="87" y="1"/>
                        </a:cubicBezTo>
                        <a:cubicBezTo>
                          <a:pt x="103" y="3"/>
                          <a:pt x="120" y="10"/>
                          <a:pt x="130" y="23"/>
                        </a:cubicBezTo>
                        <a:cubicBezTo>
                          <a:pt x="141" y="36"/>
                          <a:pt x="146" y="52"/>
                          <a:pt x="145" y="67"/>
                        </a:cubicBez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69" name="Freeform 533"/>
                  <p:cNvSpPr/>
                  <p:nvPr/>
                </p:nvSpPr>
                <p:spPr bwMode="auto">
                  <a:xfrm>
                    <a:off x="10415588" y="8408988"/>
                    <a:ext cx="20638" cy="9525"/>
                  </a:xfrm>
                  <a:custGeom>
                    <a:avLst/>
                    <a:gdLst>
                      <a:gd name="T0" fmla="*/ 0 w 54"/>
                      <a:gd name="T1" fmla="*/ 0 h 27"/>
                      <a:gd name="T2" fmla="*/ 29 w 54"/>
                      <a:gd name="T3" fmla="*/ 7 h 27"/>
                      <a:gd name="T4" fmla="*/ 54 w 54"/>
                      <a:gd name="T5" fmla="*/ 22 h 27"/>
                      <a:gd name="T6" fmla="*/ 22 w 54"/>
                      <a:gd name="T7" fmla="*/ 22 h 27"/>
                      <a:gd name="T8" fmla="*/ 0 w 54"/>
                      <a:gd name="T9" fmla="*/ 0 h 27"/>
                    </a:gdLst>
                    <a:ahLst/>
                    <a:cxnLst>
                      <a:cxn ang="0">
                        <a:pos x="T0" y="T1"/>
                      </a:cxn>
                      <a:cxn ang="0">
                        <a:pos x="T2" y="T3"/>
                      </a:cxn>
                      <a:cxn ang="0">
                        <a:pos x="T4" y="T5"/>
                      </a:cxn>
                      <a:cxn ang="0">
                        <a:pos x="T6" y="T7"/>
                      </a:cxn>
                      <a:cxn ang="0">
                        <a:pos x="T8" y="T9"/>
                      </a:cxn>
                    </a:cxnLst>
                    <a:rect l="0" t="0" r="r" b="b"/>
                    <a:pathLst>
                      <a:path w="54" h="27">
                        <a:moveTo>
                          <a:pt x="0" y="0"/>
                        </a:moveTo>
                        <a:cubicBezTo>
                          <a:pt x="11" y="0"/>
                          <a:pt x="20" y="3"/>
                          <a:pt x="29" y="7"/>
                        </a:cubicBezTo>
                        <a:cubicBezTo>
                          <a:pt x="37" y="10"/>
                          <a:pt x="45" y="14"/>
                          <a:pt x="54" y="22"/>
                        </a:cubicBezTo>
                        <a:cubicBezTo>
                          <a:pt x="44" y="27"/>
                          <a:pt x="32" y="26"/>
                          <a:pt x="22" y="22"/>
                        </a:cubicBezTo>
                        <a:cubicBezTo>
                          <a:pt x="13" y="18"/>
                          <a:pt x="4" y="11"/>
                          <a:pt x="0" y="0"/>
                        </a:cubicBezTo>
                        <a:close/>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0" name="Freeform 546"/>
                  <p:cNvSpPr/>
                  <p:nvPr/>
                </p:nvSpPr>
                <p:spPr bwMode="auto">
                  <a:xfrm>
                    <a:off x="7794626" y="8120063"/>
                    <a:ext cx="73025" cy="107950"/>
                  </a:xfrm>
                  <a:custGeom>
                    <a:avLst/>
                    <a:gdLst>
                      <a:gd name="T0" fmla="*/ 0 w 189"/>
                      <a:gd name="T1" fmla="*/ 0 h 275"/>
                      <a:gd name="T2" fmla="*/ 58 w 189"/>
                      <a:gd name="T3" fmla="*/ 62 h 275"/>
                      <a:gd name="T4" fmla="*/ 108 w 189"/>
                      <a:gd name="T5" fmla="*/ 128 h 275"/>
                      <a:gd name="T6" fmla="*/ 152 w 189"/>
                      <a:gd name="T7" fmla="*/ 199 h 275"/>
                      <a:gd name="T8" fmla="*/ 189 w 189"/>
                      <a:gd name="T9" fmla="*/ 275 h 275"/>
                      <a:gd name="T10" fmla="*/ 131 w 189"/>
                      <a:gd name="T11" fmla="*/ 214 h 275"/>
                      <a:gd name="T12" fmla="*/ 81 w 189"/>
                      <a:gd name="T13" fmla="*/ 147 h 275"/>
                      <a:gd name="T14" fmla="*/ 37 w 189"/>
                      <a:gd name="T15" fmla="*/ 76 h 275"/>
                      <a:gd name="T16" fmla="*/ 0 w 189"/>
                      <a:gd name="T17"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275">
                        <a:moveTo>
                          <a:pt x="0" y="0"/>
                        </a:moveTo>
                        <a:cubicBezTo>
                          <a:pt x="21" y="19"/>
                          <a:pt x="40" y="40"/>
                          <a:pt x="58" y="62"/>
                        </a:cubicBezTo>
                        <a:cubicBezTo>
                          <a:pt x="76" y="83"/>
                          <a:pt x="92" y="106"/>
                          <a:pt x="108" y="128"/>
                        </a:cubicBezTo>
                        <a:cubicBezTo>
                          <a:pt x="124" y="151"/>
                          <a:pt x="139" y="175"/>
                          <a:pt x="152" y="199"/>
                        </a:cubicBezTo>
                        <a:cubicBezTo>
                          <a:pt x="166" y="224"/>
                          <a:pt x="179" y="249"/>
                          <a:pt x="189" y="275"/>
                        </a:cubicBezTo>
                        <a:cubicBezTo>
                          <a:pt x="167" y="256"/>
                          <a:pt x="149" y="236"/>
                          <a:pt x="131" y="214"/>
                        </a:cubicBezTo>
                        <a:cubicBezTo>
                          <a:pt x="113" y="192"/>
                          <a:pt x="96" y="170"/>
                          <a:pt x="81" y="147"/>
                        </a:cubicBezTo>
                        <a:cubicBezTo>
                          <a:pt x="65" y="124"/>
                          <a:pt x="50" y="101"/>
                          <a:pt x="37" y="76"/>
                        </a:cubicBezTo>
                        <a:cubicBezTo>
                          <a:pt x="23" y="52"/>
                          <a:pt x="10" y="27"/>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1" name="Freeform 547"/>
                  <p:cNvSpPr/>
                  <p:nvPr/>
                </p:nvSpPr>
                <p:spPr bwMode="auto">
                  <a:xfrm>
                    <a:off x="8520113" y="9263063"/>
                    <a:ext cx="74613" cy="107950"/>
                  </a:xfrm>
                  <a:custGeom>
                    <a:avLst/>
                    <a:gdLst>
                      <a:gd name="T0" fmla="*/ 0 w 189"/>
                      <a:gd name="T1" fmla="*/ 0 h 275"/>
                      <a:gd name="T2" fmla="*/ 58 w 189"/>
                      <a:gd name="T3" fmla="*/ 61 h 275"/>
                      <a:gd name="T4" fmla="*/ 108 w 189"/>
                      <a:gd name="T5" fmla="*/ 128 h 275"/>
                      <a:gd name="T6" fmla="*/ 152 w 189"/>
                      <a:gd name="T7" fmla="*/ 199 h 275"/>
                      <a:gd name="T8" fmla="*/ 189 w 189"/>
                      <a:gd name="T9" fmla="*/ 275 h 275"/>
                      <a:gd name="T10" fmla="*/ 131 w 189"/>
                      <a:gd name="T11" fmla="*/ 213 h 275"/>
                      <a:gd name="T12" fmla="*/ 80 w 189"/>
                      <a:gd name="T13" fmla="*/ 147 h 275"/>
                      <a:gd name="T14" fmla="*/ 36 w 189"/>
                      <a:gd name="T15" fmla="*/ 76 h 275"/>
                      <a:gd name="T16" fmla="*/ 0 w 189"/>
                      <a:gd name="T17"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275">
                        <a:moveTo>
                          <a:pt x="0" y="0"/>
                        </a:moveTo>
                        <a:cubicBezTo>
                          <a:pt x="21" y="19"/>
                          <a:pt x="40" y="40"/>
                          <a:pt x="58" y="61"/>
                        </a:cubicBezTo>
                        <a:cubicBezTo>
                          <a:pt x="75" y="83"/>
                          <a:pt x="92" y="105"/>
                          <a:pt x="108" y="128"/>
                        </a:cubicBezTo>
                        <a:cubicBezTo>
                          <a:pt x="124" y="151"/>
                          <a:pt x="138" y="174"/>
                          <a:pt x="152" y="199"/>
                        </a:cubicBezTo>
                        <a:cubicBezTo>
                          <a:pt x="166" y="223"/>
                          <a:pt x="179" y="248"/>
                          <a:pt x="189" y="275"/>
                        </a:cubicBezTo>
                        <a:cubicBezTo>
                          <a:pt x="167" y="256"/>
                          <a:pt x="149" y="235"/>
                          <a:pt x="131" y="213"/>
                        </a:cubicBezTo>
                        <a:cubicBezTo>
                          <a:pt x="113" y="192"/>
                          <a:pt x="96" y="170"/>
                          <a:pt x="80" y="147"/>
                        </a:cubicBezTo>
                        <a:cubicBezTo>
                          <a:pt x="65" y="124"/>
                          <a:pt x="50" y="100"/>
                          <a:pt x="36" y="76"/>
                        </a:cubicBezTo>
                        <a:cubicBezTo>
                          <a:pt x="23" y="51"/>
                          <a:pt x="10" y="27"/>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2" name="Freeform 548"/>
                  <p:cNvSpPr/>
                  <p:nvPr/>
                </p:nvSpPr>
                <p:spPr bwMode="auto">
                  <a:xfrm>
                    <a:off x="8570913" y="7269163"/>
                    <a:ext cx="127000" cy="30163"/>
                  </a:xfrm>
                  <a:custGeom>
                    <a:avLst/>
                    <a:gdLst>
                      <a:gd name="T0" fmla="*/ 324 w 324"/>
                      <a:gd name="T1" fmla="*/ 1 h 79"/>
                      <a:gd name="T2" fmla="*/ 246 w 324"/>
                      <a:gd name="T3" fmla="*/ 33 h 79"/>
                      <a:gd name="T4" fmla="*/ 166 w 324"/>
                      <a:gd name="T5" fmla="*/ 56 h 79"/>
                      <a:gd name="T6" fmla="*/ 84 w 324"/>
                      <a:gd name="T7" fmla="*/ 72 h 79"/>
                      <a:gd name="T8" fmla="*/ 0 w 324"/>
                      <a:gd name="T9" fmla="*/ 79 h 79"/>
                      <a:gd name="T10" fmla="*/ 78 w 324"/>
                      <a:gd name="T11" fmla="*/ 47 h 79"/>
                      <a:gd name="T12" fmla="*/ 158 w 324"/>
                      <a:gd name="T13" fmla="*/ 24 h 79"/>
                      <a:gd name="T14" fmla="*/ 240 w 324"/>
                      <a:gd name="T15" fmla="*/ 8 h 79"/>
                      <a:gd name="T16" fmla="*/ 324 w 324"/>
                      <a:gd name="T17" fmla="*/ 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79">
                        <a:moveTo>
                          <a:pt x="324" y="1"/>
                        </a:moveTo>
                        <a:cubicBezTo>
                          <a:pt x="299" y="14"/>
                          <a:pt x="272" y="24"/>
                          <a:pt x="246" y="33"/>
                        </a:cubicBezTo>
                        <a:cubicBezTo>
                          <a:pt x="219" y="42"/>
                          <a:pt x="193" y="49"/>
                          <a:pt x="166" y="56"/>
                        </a:cubicBezTo>
                        <a:cubicBezTo>
                          <a:pt x="139" y="63"/>
                          <a:pt x="111" y="68"/>
                          <a:pt x="84" y="72"/>
                        </a:cubicBezTo>
                        <a:cubicBezTo>
                          <a:pt x="56" y="76"/>
                          <a:pt x="28" y="79"/>
                          <a:pt x="0" y="79"/>
                        </a:cubicBezTo>
                        <a:cubicBezTo>
                          <a:pt x="25" y="66"/>
                          <a:pt x="51" y="56"/>
                          <a:pt x="78" y="47"/>
                        </a:cubicBezTo>
                        <a:cubicBezTo>
                          <a:pt x="104" y="38"/>
                          <a:pt x="131" y="30"/>
                          <a:pt x="158" y="24"/>
                        </a:cubicBezTo>
                        <a:cubicBezTo>
                          <a:pt x="185" y="17"/>
                          <a:pt x="212" y="12"/>
                          <a:pt x="240" y="8"/>
                        </a:cubicBezTo>
                        <a:cubicBezTo>
                          <a:pt x="267" y="3"/>
                          <a:pt x="295" y="0"/>
                          <a:pt x="324" y="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3" name="Freeform 549"/>
                  <p:cNvSpPr/>
                  <p:nvPr/>
                </p:nvSpPr>
                <p:spPr bwMode="auto">
                  <a:xfrm>
                    <a:off x="8334376" y="6716713"/>
                    <a:ext cx="33338" cy="127000"/>
                  </a:xfrm>
                  <a:custGeom>
                    <a:avLst/>
                    <a:gdLst>
                      <a:gd name="T0" fmla="*/ 83 w 83"/>
                      <a:gd name="T1" fmla="*/ 0 h 323"/>
                      <a:gd name="T2" fmla="*/ 75 w 83"/>
                      <a:gd name="T3" fmla="*/ 84 h 323"/>
                      <a:gd name="T4" fmla="*/ 58 w 83"/>
                      <a:gd name="T5" fmla="*/ 166 h 323"/>
                      <a:gd name="T6" fmla="*/ 33 w 83"/>
                      <a:gd name="T7" fmla="*/ 246 h 323"/>
                      <a:gd name="T8" fmla="*/ 0 w 83"/>
                      <a:gd name="T9" fmla="*/ 323 h 323"/>
                      <a:gd name="T10" fmla="*/ 8 w 83"/>
                      <a:gd name="T11" fmla="*/ 239 h 323"/>
                      <a:gd name="T12" fmla="*/ 25 w 83"/>
                      <a:gd name="T13" fmla="*/ 157 h 323"/>
                      <a:gd name="T14" fmla="*/ 50 w 83"/>
                      <a:gd name="T15" fmla="*/ 77 h 323"/>
                      <a:gd name="T16" fmla="*/ 83 w 83"/>
                      <a:gd name="T1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323">
                        <a:moveTo>
                          <a:pt x="83" y="0"/>
                        </a:moveTo>
                        <a:cubicBezTo>
                          <a:pt x="83" y="28"/>
                          <a:pt x="79" y="56"/>
                          <a:pt x="75" y="84"/>
                        </a:cubicBezTo>
                        <a:cubicBezTo>
                          <a:pt x="70" y="111"/>
                          <a:pt x="64" y="139"/>
                          <a:pt x="58" y="166"/>
                        </a:cubicBezTo>
                        <a:cubicBezTo>
                          <a:pt x="51" y="193"/>
                          <a:pt x="43" y="219"/>
                          <a:pt x="33" y="246"/>
                        </a:cubicBezTo>
                        <a:cubicBezTo>
                          <a:pt x="24" y="272"/>
                          <a:pt x="14" y="298"/>
                          <a:pt x="0" y="323"/>
                        </a:cubicBezTo>
                        <a:cubicBezTo>
                          <a:pt x="0" y="295"/>
                          <a:pt x="4" y="267"/>
                          <a:pt x="8" y="239"/>
                        </a:cubicBezTo>
                        <a:cubicBezTo>
                          <a:pt x="13" y="212"/>
                          <a:pt x="18" y="184"/>
                          <a:pt x="25" y="157"/>
                        </a:cubicBezTo>
                        <a:cubicBezTo>
                          <a:pt x="32" y="130"/>
                          <a:pt x="40" y="104"/>
                          <a:pt x="50" y="77"/>
                        </a:cubicBezTo>
                        <a:cubicBezTo>
                          <a:pt x="59" y="51"/>
                          <a:pt x="69" y="25"/>
                          <a:pt x="8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4" name="Freeform 550"/>
                  <p:cNvSpPr/>
                  <p:nvPr/>
                </p:nvSpPr>
                <p:spPr bwMode="auto">
                  <a:xfrm>
                    <a:off x="8161338" y="7659688"/>
                    <a:ext cx="33338" cy="127000"/>
                  </a:xfrm>
                  <a:custGeom>
                    <a:avLst/>
                    <a:gdLst>
                      <a:gd name="T0" fmla="*/ 83 w 83"/>
                      <a:gd name="T1" fmla="*/ 0 h 323"/>
                      <a:gd name="T2" fmla="*/ 75 w 83"/>
                      <a:gd name="T3" fmla="*/ 84 h 323"/>
                      <a:gd name="T4" fmla="*/ 58 w 83"/>
                      <a:gd name="T5" fmla="*/ 166 h 323"/>
                      <a:gd name="T6" fmla="*/ 33 w 83"/>
                      <a:gd name="T7" fmla="*/ 246 h 323"/>
                      <a:gd name="T8" fmla="*/ 0 w 83"/>
                      <a:gd name="T9" fmla="*/ 323 h 323"/>
                      <a:gd name="T10" fmla="*/ 8 w 83"/>
                      <a:gd name="T11" fmla="*/ 239 h 323"/>
                      <a:gd name="T12" fmla="*/ 25 w 83"/>
                      <a:gd name="T13" fmla="*/ 157 h 323"/>
                      <a:gd name="T14" fmla="*/ 50 w 83"/>
                      <a:gd name="T15" fmla="*/ 77 h 323"/>
                      <a:gd name="T16" fmla="*/ 83 w 83"/>
                      <a:gd name="T1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323">
                        <a:moveTo>
                          <a:pt x="83" y="0"/>
                        </a:moveTo>
                        <a:cubicBezTo>
                          <a:pt x="83" y="28"/>
                          <a:pt x="79" y="56"/>
                          <a:pt x="75" y="84"/>
                        </a:cubicBezTo>
                        <a:cubicBezTo>
                          <a:pt x="70" y="111"/>
                          <a:pt x="64" y="139"/>
                          <a:pt x="58" y="166"/>
                        </a:cubicBezTo>
                        <a:cubicBezTo>
                          <a:pt x="51" y="193"/>
                          <a:pt x="43" y="219"/>
                          <a:pt x="33" y="246"/>
                        </a:cubicBezTo>
                        <a:cubicBezTo>
                          <a:pt x="24" y="272"/>
                          <a:pt x="14" y="298"/>
                          <a:pt x="0" y="323"/>
                        </a:cubicBezTo>
                        <a:cubicBezTo>
                          <a:pt x="0" y="294"/>
                          <a:pt x="4" y="267"/>
                          <a:pt x="8" y="239"/>
                        </a:cubicBezTo>
                        <a:cubicBezTo>
                          <a:pt x="13" y="212"/>
                          <a:pt x="18" y="184"/>
                          <a:pt x="25" y="157"/>
                        </a:cubicBezTo>
                        <a:cubicBezTo>
                          <a:pt x="32" y="130"/>
                          <a:pt x="40" y="104"/>
                          <a:pt x="50" y="77"/>
                        </a:cubicBezTo>
                        <a:cubicBezTo>
                          <a:pt x="59" y="51"/>
                          <a:pt x="69" y="25"/>
                          <a:pt x="8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5" name="Freeform 551"/>
                  <p:cNvSpPr/>
                  <p:nvPr/>
                </p:nvSpPr>
                <p:spPr bwMode="auto">
                  <a:xfrm>
                    <a:off x="8588376" y="7640638"/>
                    <a:ext cx="73025" cy="106363"/>
                  </a:xfrm>
                  <a:custGeom>
                    <a:avLst/>
                    <a:gdLst>
                      <a:gd name="T0" fmla="*/ 0 w 189"/>
                      <a:gd name="T1" fmla="*/ 0 h 275"/>
                      <a:gd name="T2" fmla="*/ 58 w 189"/>
                      <a:gd name="T3" fmla="*/ 61 h 275"/>
                      <a:gd name="T4" fmla="*/ 108 w 189"/>
                      <a:gd name="T5" fmla="*/ 128 h 275"/>
                      <a:gd name="T6" fmla="*/ 152 w 189"/>
                      <a:gd name="T7" fmla="*/ 199 h 275"/>
                      <a:gd name="T8" fmla="*/ 189 w 189"/>
                      <a:gd name="T9" fmla="*/ 275 h 275"/>
                      <a:gd name="T10" fmla="*/ 131 w 189"/>
                      <a:gd name="T11" fmla="*/ 213 h 275"/>
                      <a:gd name="T12" fmla="*/ 80 w 189"/>
                      <a:gd name="T13" fmla="*/ 147 h 275"/>
                      <a:gd name="T14" fmla="*/ 36 w 189"/>
                      <a:gd name="T15" fmla="*/ 76 h 275"/>
                      <a:gd name="T16" fmla="*/ 0 w 189"/>
                      <a:gd name="T17"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275">
                        <a:moveTo>
                          <a:pt x="0" y="0"/>
                        </a:moveTo>
                        <a:cubicBezTo>
                          <a:pt x="21" y="19"/>
                          <a:pt x="40" y="39"/>
                          <a:pt x="58" y="61"/>
                        </a:cubicBezTo>
                        <a:cubicBezTo>
                          <a:pt x="75" y="83"/>
                          <a:pt x="92" y="105"/>
                          <a:pt x="108" y="128"/>
                        </a:cubicBezTo>
                        <a:cubicBezTo>
                          <a:pt x="124" y="151"/>
                          <a:pt x="138" y="174"/>
                          <a:pt x="152" y="199"/>
                        </a:cubicBezTo>
                        <a:cubicBezTo>
                          <a:pt x="166" y="223"/>
                          <a:pt x="179" y="248"/>
                          <a:pt x="189" y="275"/>
                        </a:cubicBezTo>
                        <a:cubicBezTo>
                          <a:pt x="167" y="256"/>
                          <a:pt x="149" y="235"/>
                          <a:pt x="131" y="213"/>
                        </a:cubicBezTo>
                        <a:cubicBezTo>
                          <a:pt x="113" y="192"/>
                          <a:pt x="96" y="170"/>
                          <a:pt x="80" y="147"/>
                        </a:cubicBezTo>
                        <a:cubicBezTo>
                          <a:pt x="65" y="124"/>
                          <a:pt x="50" y="100"/>
                          <a:pt x="36" y="76"/>
                        </a:cubicBezTo>
                        <a:cubicBezTo>
                          <a:pt x="23" y="51"/>
                          <a:pt x="10" y="26"/>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6" name="Freeform 552"/>
                  <p:cNvSpPr/>
                  <p:nvPr/>
                </p:nvSpPr>
                <p:spPr bwMode="auto">
                  <a:xfrm>
                    <a:off x="8556626" y="8705850"/>
                    <a:ext cx="74613" cy="106363"/>
                  </a:xfrm>
                  <a:custGeom>
                    <a:avLst/>
                    <a:gdLst>
                      <a:gd name="T0" fmla="*/ 0 w 189"/>
                      <a:gd name="T1" fmla="*/ 0 h 275"/>
                      <a:gd name="T2" fmla="*/ 58 w 189"/>
                      <a:gd name="T3" fmla="*/ 62 h 275"/>
                      <a:gd name="T4" fmla="*/ 108 w 189"/>
                      <a:gd name="T5" fmla="*/ 128 h 275"/>
                      <a:gd name="T6" fmla="*/ 153 w 189"/>
                      <a:gd name="T7" fmla="*/ 199 h 275"/>
                      <a:gd name="T8" fmla="*/ 189 w 189"/>
                      <a:gd name="T9" fmla="*/ 275 h 275"/>
                      <a:gd name="T10" fmla="*/ 131 w 189"/>
                      <a:gd name="T11" fmla="*/ 214 h 275"/>
                      <a:gd name="T12" fmla="*/ 81 w 189"/>
                      <a:gd name="T13" fmla="*/ 147 h 275"/>
                      <a:gd name="T14" fmla="*/ 37 w 189"/>
                      <a:gd name="T15" fmla="*/ 76 h 275"/>
                      <a:gd name="T16" fmla="*/ 0 w 189"/>
                      <a:gd name="T17"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275">
                        <a:moveTo>
                          <a:pt x="0" y="0"/>
                        </a:moveTo>
                        <a:cubicBezTo>
                          <a:pt x="22" y="19"/>
                          <a:pt x="40" y="40"/>
                          <a:pt x="58" y="62"/>
                        </a:cubicBezTo>
                        <a:cubicBezTo>
                          <a:pt x="76" y="83"/>
                          <a:pt x="93" y="105"/>
                          <a:pt x="108" y="128"/>
                        </a:cubicBezTo>
                        <a:cubicBezTo>
                          <a:pt x="124" y="151"/>
                          <a:pt x="139" y="175"/>
                          <a:pt x="153" y="199"/>
                        </a:cubicBezTo>
                        <a:cubicBezTo>
                          <a:pt x="166" y="224"/>
                          <a:pt x="179" y="249"/>
                          <a:pt x="189" y="275"/>
                        </a:cubicBezTo>
                        <a:cubicBezTo>
                          <a:pt x="168" y="256"/>
                          <a:pt x="149" y="236"/>
                          <a:pt x="131" y="214"/>
                        </a:cubicBezTo>
                        <a:cubicBezTo>
                          <a:pt x="114" y="192"/>
                          <a:pt x="97" y="170"/>
                          <a:pt x="81" y="147"/>
                        </a:cubicBezTo>
                        <a:cubicBezTo>
                          <a:pt x="65" y="124"/>
                          <a:pt x="51" y="101"/>
                          <a:pt x="37" y="76"/>
                        </a:cubicBezTo>
                        <a:cubicBezTo>
                          <a:pt x="23" y="52"/>
                          <a:pt x="10" y="27"/>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7" name="Freeform 553"/>
                  <p:cNvSpPr/>
                  <p:nvPr/>
                </p:nvSpPr>
                <p:spPr bwMode="auto">
                  <a:xfrm>
                    <a:off x="8924926" y="8243888"/>
                    <a:ext cx="31750" cy="127000"/>
                  </a:xfrm>
                  <a:custGeom>
                    <a:avLst/>
                    <a:gdLst>
                      <a:gd name="T0" fmla="*/ 83 w 83"/>
                      <a:gd name="T1" fmla="*/ 0 h 323"/>
                      <a:gd name="T2" fmla="*/ 75 w 83"/>
                      <a:gd name="T3" fmla="*/ 84 h 323"/>
                      <a:gd name="T4" fmla="*/ 58 w 83"/>
                      <a:gd name="T5" fmla="*/ 166 h 323"/>
                      <a:gd name="T6" fmla="*/ 34 w 83"/>
                      <a:gd name="T7" fmla="*/ 245 h 323"/>
                      <a:gd name="T8" fmla="*/ 0 w 83"/>
                      <a:gd name="T9" fmla="*/ 323 h 323"/>
                      <a:gd name="T10" fmla="*/ 8 w 83"/>
                      <a:gd name="T11" fmla="*/ 239 h 323"/>
                      <a:gd name="T12" fmla="*/ 26 w 83"/>
                      <a:gd name="T13" fmla="*/ 157 h 323"/>
                      <a:gd name="T14" fmla="*/ 50 w 83"/>
                      <a:gd name="T15" fmla="*/ 77 h 323"/>
                      <a:gd name="T16" fmla="*/ 83 w 83"/>
                      <a:gd name="T1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323">
                        <a:moveTo>
                          <a:pt x="83" y="0"/>
                        </a:moveTo>
                        <a:cubicBezTo>
                          <a:pt x="83" y="28"/>
                          <a:pt x="79" y="56"/>
                          <a:pt x="75" y="84"/>
                        </a:cubicBezTo>
                        <a:cubicBezTo>
                          <a:pt x="70" y="111"/>
                          <a:pt x="65" y="139"/>
                          <a:pt x="58" y="166"/>
                        </a:cubicBezTo>
                        <a:cubicBezTo>
                          <a:pt x="51" y="192"/>
                          <a:pt x="43" y="219"/>
                          <a:pt x="34" y="245"/>
                        </a:cubicBezTo>
                        <a:cubicBezTo>
                          <a:pt x="24" y="272"/>
                          <a:pt x="14" y="298"/>
                          <a:pt x="0" y="323"/>
                        </a:cubicBezTo>
                        <a:cubicBezTo>
                          <a:pt x="1" y="294"/>
                          <a:pt x="4" y="267"/>
                          <a:pt x="8" y="239"/>
                        </a:cubicBezTo>
                        <a:cubicBezTo>
                          <a:pt x="13" y="211"/>
                          <a:pt x="19" y="184"/>
                          <a:pt x="26" y="157"/>
                        </a:cubicBezTo>
                        <a:cubicBezTo>
                          <a:pt x="32" y="130"/>
                          <a:pt x="41" y="104"/>
                          <a:pt x="50" y="77"/>
                        </a:cubicBezTo>
                        <a:cubicBezTo>
                          <a:pt x="59" y="51"/>
                          <a:pt x="69" y="25"/>
                          <a:pt x="8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8" name="Freeform 554"/>
                  <p:cNvSpPr/>
                  <p:nvPr/>
                </p:nvSpPr>
                <p:spPr bwMode="auto">
                  <a:xfrm>
                    <a:off x="9194801" y="6731000"/>
                    <a:ext cx="74613" cy="107950"/>
                  </a:xfrm>
                  <a:custGeom>
                    <a:avLst/>
                    <a:gdLst>
                      <a:gd name="T0" fmla="*/ 0 w 189"/>
                      <a:gd name="T1" fmla="*/ 0 h 275"/>
                      <a:gd name="T2" fmla="*/ 58 w 189"/>
                      <a:gd name="T3" fmla="*/ 62 h 275"/>
                      <a:gd name="T4" fmla="*/ 108 w 189"/>
                      <a:gd name="T5" fmla="*/ 128 h 275"/>
                      <a:gd name="T6" fmla="*/ 152 w 189"/>
                      <a:gd name="T7" fmla="*/ 199 h 275"/>
                      <a:gd name="T8" fmla="*/ 189 w 189"/>
                      <a:gd name="T9" fmla="*/ 275 h 275"/>
                      <a:gd name="T10" fmla="*/ 131 w 189"/>
                      <a:gd name="T11" fmla="*/ 214 h 275"/>
                      <a:gd name="T12" fmla="*/ 81 w 189"/>
                      <a:gd name="T13" fmla="*/ 147 h 275"/>
                      <a:gd name="T14" fmla="*/ 36 w 189"/>
                      <a:gd name="T15" fmla="*/ 76 h 275"/>
                      <a:gd name="T16" fmla="*/ 0 w 189"/>
                      <a:gd name="T17"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275">
                        <a:moveTo>
                          <a:pt x="0" y="0"/>
                        </a:moveTo>
                        <a:cubicBezTo>
                          <a:pt x="21" y="19"/>
                          <a:pt x="40" y="40"/>
                          <a:pt x="58" y="62"/>
                        </a:cubicBezTo>
                        <a:cubicBezTo>
                          <a:pt x="75" y="83"/>
                          <a:pt x="92" y="105"/>
                          <a:pt x="108" y="128"/>
                        </a:cubicBezTo>
                        <a:cubicBezTo>
                          <a:pt x="124" y="151"/>
                          <a:pt x="138" y="175"/>
                          <a:pt x="152" y="199"/>
                        </a:cubicBezTo>
                        <a:cubicBezTo>
                          <a:pt x="166" y="223"/>
                          <a:pt x="179" y="248"/>
                          <a:pt x="189" y="275"/>
                        </a:cubicBezTo>
                        <a:cubicBezTo>
                          <a:pt x="167" y="256"/>
                          <a:pt x="149" y="235"/>
                          <a:pt x="131" y="214"/>
                        </a:cubicBezTo>
                        <a:cubicBezTo>
                          <a:pt x="113" y="192"/>
                          <a:pt x="96" y="170"/>
                          <a:pt x="81" y="147"/>
                        </a:cubicBezTo>
                        <a:cubicBezTo>
                          <a:pt x="65" y="124"/>
                          <a:pt x="50" y="101"/>
                          <a:pt x="36" y="76"/>
                        </a:cubicBezTo>
                        <a:cubicBezTo>
                          <a:pt x="23" y="52"/>
                          <a:pt x="10" y="27"/>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79" name="Freeform 555"/>
                  <p:cNvSpPr/>
                  <p:nvPr/>
                </p:nvSpPr>
                <p:spPr bwMode="auto">
                  <a:xfrm>
                    <a:off x="9169401" y="7605713"/>
                    <a:ext cx="74613" cy="107950"/>
                  </a:xfrm>
                  <a:custGeom>
                    <a:avLst/>
                    <a:gdLst>
                      <a:gd name="T0" fmla="*/ 0 w 189"/>
                      <a:gd name="T1" fmla="*/ 0 h 275"/>
                      <a:gd name="T2" fmla="*/ 58 w 189"/>
                      <a:gd name="T3" fmla="*/ 62 h 275"/>
                      <a:gd name="T4" fmla="*/ 108 w 189"/>
                      <a:gd name="T5" fmla="*/ 128 h 275"/>
                      <a:gd name="T6" fmla="*/ 152 w 189"/>
                      <a:gd name="T7" fmla="*/ 199 h 275"/>
                      <a:gd name="T8" fmla="*/ 189 w 189"/>
                      <a:gd name="T9" fmla="*/ 275 h 275"/>
                      <a:gd name="T10" fmla="*/ 131 w 189"/>
                      <a:gd name="T11" fmla="*/ 214 h 275"/>
                      <a:gd name="T12" fmla="*/ 81 w 189"/>
                      <a:gd name="T13" fmla="*/ 147 h 275"/>
                      <a:gd name="T14" fmla="*/ 36 w 189"/>
                      <a:gd name="T15" fmla="*/ 76 h 275"/>
                      <a:gd name="T16" fmla="*/ 0 w 189"/>
                      <a:gd name="T17"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275">
                        <a:moveTo>
                          <a:pt x="0" y="0"/>
                        </a:moveTo>
                        <a:cubicBezTo>
                          <a:pt x="21" y="19"/>
                          <a:pt x="40" y="40"/>
                          <a:pt x="58" y="62"/>
                        </a:cubicBezTo>
                        <a:cubicBezTo>
                          <a:pt x="76" y="83"/>
                          <a:pt x="92" y="105"/>
                          <a:pt x="108" y="128"/>
                        </a:cubicBezTo>
                        <a:cubicBezTo>
                          <a:pt x="124" y="151"/>
                          <a:pt x="139" y="175"/>
                          <a:pt x="152" y="199"/>
                        </a:cubicBezTo>
                        <a:cubicBezTo>
                          <a:pt x="166" y="223"/>
                          <a:pt x="179" y="248"/>
                          <a:pt x="189" y="275"/>
                        </a:cubicBezTo>
                        <a:cubicBezTo>
                          <a:pt x="167" y="256"/>
                          <a:pt x="149" y="235"/>
                          <a:pt x="131" y="214"/>
                        </a:cubicBezTo>
                        <a:cubicBezTo>
                          <a:pt x="113" y="192"/>
                          <a:pt x="96" y="170"/>
                          <a:pt x="81" y="147"/>
                        </a:cubicBezTo>
                        <a:cubicBezTo>
                          <a:pt x="65" y="124"/>
                          <a:pt x="50" y="101"/>
                          <a:pt x="36" y="76"/>
                        </a:cubicBezTo>
                        <a:cubicBezTo>
                          <a:pt x="23" y="52"/>
                          <a:pt x="10" y="27"/>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0" name="Freeform 556"/>
                  <p:cNvSpPr/>
                  <p:nvPr/>
                </p:nvSpPr>
                <p:spPr bwMode="auto">
                  <a:xfrm>
                    <a:off x="9440863" y="7173913"/>
                    <a:ext cx="31750" cy="125413"/>
                  </a:xfrm>
                  <a:custGeom>
                    <a:avLst/>
                    <a:gdLst>
                      <a:gd name="T0" fmla="*/ 83 w 83"/>
                      <a:gd name="T1" fmla="*/ 0 h 323"/>
                      <a:gd name="T2" fmla="*/ 75 w 83"/>
                      <a:gd name="T3" fmla="*/ 84 h 323"/>
                      <a:gd name="T4" fmla="*/ 58 w 83"/>
                      <a:gd name="T5" fmla="*/ 165 h 323"/>
                      <a:gd name="T6" fmla="*/ 34 w 83"/>
                      <a:gd name="T7" fmla="*/ 245 h 323"/>
                      <a:gd name="T8" fmla="*/ 0 w 83"/>
                      <a:gd name="T9" fmla="*/ 323 h 323"/>
                      <a:gd name="T10" fmla="*/ 8 w 83"/>
                      <a:gd name="T11" fmla="*/ 239 h 323"/>
                      <a:gd name="T12" fmla="*/ 25 w 83"/>
                      <a:gd name="T13" fmla="*/ 157 h 323"/>
                      <a:gd name="T14" fmla="*/ 50 w 83"/>
                      <a:gd name="T15" fmla="*/ 77 h 323"/>
                      <a:gd name="T16" fmla="*/ 83 w 83"/>
                      <a:gd name="T1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323">
                        <a:moveTo>
                          <a:pt x="83" y="0"/>
                        </a:moveTo>
                        <a:cubicBezTo>
                          <a:pt x="83" y="28"/>
                          <a:pt x="79" y="56"/>
                          <a:pt x="75" y="84"/>
                        </a:cubicBezTo>
                        <a:cubicBezTo>
                          <a:pt x="70" y="111"/>
                          <a:pt x="65" y="138"/>
                          <a:pt x="58" y="165"/>
                        </a:cubicBezTo>
                        <a:cubicBezTo>
                          <a:pt x="51" y="192"/>
                          <a:pt x="43" y="219"/>
                          <a:pt x="34" y="245"/>
                        </a:cubicBezTo>
                        <a:cubicBezTo>
                          <a:pt x="24" y="272"/>
                          <a:pt x="14" y="298"/>
                          <a:pt x="0" y="323"/>
                        </a:cubicBezTo>
                        <a:cubicBezTo>
                          <a:pt x="0" y="294"/>
                          <a:pt x="4" y="266"/>
                          <a:pt x="8" y="239"/>
                        </a:cubicBezTo>
                        <a:cubicBezTo>
                          <a:pt x="13" y="211"/>
                          <a:pt x="18" y="184"/>
                          <a:pt x="25" y="157"/>
                        </a:cubicBezTo>
                        <a:cubicBezTo>
                          <a:pt x="32" y="130"/>
                          <a:pt x="40" y="104"/>
                          <a:pt x="50" y="77"/>
                        </a:cubicBezTo>
                        <a:cubicBezTo>
                          <a:pt x="59" y="51"/>
                          <a:pt x="69" y="25"/>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1" name="Freeform 557"/>
                  <p:cNvSpPr/>
                  <p:nvPr/>
                </p:nvSpPr>
                <p:spPr bwMode="auto">
                  <a:xfrm>
                    <a:off x="7715251" y="8016875"/>
                    <a:ext cx="312738" cy="157163"/>
                  </a:xfrm>
                  <a:custGeom>
                    <a:avLst/>
                    <a:gdLst>
                      <a:gd name="T0" fmla="*/ 105 w 795"/>
                      <a:gd name="T1" fmla="*/ 403 h 403"/>
                      <a:gd name="T2" fmla="*/ 539 w 795"/>
                      <a:gd name="T3" fmla="*/ 0 h 403"/>
                      <a:gd name="T4" fmla="*/ 795 w 795"/>
                      <a:gd name="T5" fmla="*/ 24 h 403"/>
                      <a:gd name="T6" fmla="*/ 105 w 795"/>
                      <a:gd name="T7" fmla="*/ 403 h 403"/>
                    </a:gdLst>
                    <a:ahLst/>
                    <a:cxnLst>
                      <a:cxn ang="0">
                        <a:pos x="T0" y="T1"/>
                      </a:cxn>
                      <a:cxn ang="0">
                        <a:pos x="T2" y="T3"/>
                      </a:cxn>
                      <a:cxn ang="0">
                        <a:pos x="T4" y="T5"/>
                      </a:cxn>
                      <a:cxn ang="0">
                        <a:pos x="T6" y="T7"/>
                      </a:cxn>
                    </a:cxnLst>
                    <a:rect l="0" t="0" r="r" b="b"/>
                    <a:pathLst>
                      <a:path w="795" h="403">
                        <a:moveTo>
                          <a:pt x="105" y="403"/>
                        </a:moveTo>
                        <a:cubicBezTo>
                          <a:pt x="105" y="403"/>
                          <a:pt x="0" y="0"/>
                          <a:pt x="539" y="0"/>
                        </a:cubicBezTo>
                        <a:cubicBezTo>
                          <a:pt x="612" y="0"/>
                          <a:pt x="697" y="7"/>
                          <a:pt x="795" y="24"/>
                        </a:cubicBezTo>
                        <a:cubicBezTo>
                          <a:pt x="795" y="24"/>
                          <a:pt x="265" y="29"/>
                          <a:pt x="105" y="403"/>
                        </a:cubicBezTo>
                        <a:close/>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2" name="Freeform 558"/>
                  <p:cNvSpPr/>
                  <p:nvPr/>
                </p:nvSpPr>
                <p:spPr bwMode="auto">
                  <a:xfrm>
                    <a:off x="7821613" y="7929563"/>
                    <a:ext cx="227013" cy="66675"/>
                  </a:xfrm>
                  <a:custGeom>
                    <a:avLst/>
                    <a:gdLst>
                      <a:gd name="T0" fmla="*/ 582 w 582"/>
                      <a:gd name="T1" fmla="*/ 168 h 168"/>
                      <a:gd name="T2" fmla="*/ 234 w 582"/>
                      <a:gd name="T3" fmla="*/ 48 h 168"/>
                      <a:gd name="T4" fmla="*/ 0 w 582"/>
                      <a:gd name="T5" fmla="*/ 104 h 168"/>
                      <a:gd name="T6" fmla="*/ 365 w 582"/>
                      <a:gd name="T7" fmla="*/ 0 h 168"/>
                      <a:gd name="T8" fmla="*/ 582 w 582"/>
                      <a:gd name="T9" fmla="*/ 168 h 168"/>
                    </a:gdLst>
                    <a:ahLst/>
                    <a:cxnLst>
                      <a:cxn ang="0">
                        <a:pos x="T0" y="T1"/>
                      </a:cxn>
                      <a:cxn ang="0">
                        <a:pos x="T2" y="T3"/>
                      </a:cxn>
                      <a:cxn ang="0">
                        <a:pos x="T4" y="T5"/>
                      </a:cxn>
                      <a:cxn ang="0">
                        <a:pos x="T6" y="T7"/>
                      </a:cxn>
                      <a:cxn ang="0">
                        <a:pos x="T8" y="T9"/>
                      </a:cxn>
                    </a:cxnLst>
                    <a:rect l="0" t="0" r="r" b="b"/>
                    <a:pathLst>
                      <a:path w="582" h="168">
                        <a:moveTo>
                          <a:pt x="582" y="168"/>
                        </a:moveTo>
                        <a:cubicBezTo>
                          <a:pt x="582" y="168"/>
                          <a:pt x="437" y="48"/>
                          <a:pt x="234" y="48"/>
                        </a:cubicBezTo>
                        <a:cubicBezTo>
                          <a:pt x="162" y="48"/>
                          <a:pt x="83" y="63"/>
                          <a:pt x="0" y="104"/>
                        </a:cubicBezTo>
                        <a:cubicBezTo>
                          <a:pt x="0" y="104"/>
                          <a:pt x="198" y="0"/>
                          <a:pt x="365" y="0"/>
                        </a:cubicBezTo>
                        <a:cubicBezTo>
                          <a:pt x="468" y="0"/>
                          <a:pt x="558" y="40"/>
                          <a:pt x="582" y="168"/>
                        </a:cubicBezTo>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3" name="Freeform 559"/>
                  <p:cNvSpPr/>
                  <p:nvPr/>
                </p:nvSpPr>
                <p:spPr bwMode="auto">
                  <a:xfrm>
                    <a:off x="7947026" y="8156575"/>
                    <a:ext cx="254000" cy="539750"/>
                  </a:xfrm>
                  <a:custGeom>
                    <a:avLst/>
                    <a:gdLst>
                      <a:gd name="T0" fmla="*/ 651 w 651"/>
                      <a:gd name="T1" fmla="*/ 1376 h 1376"/>
                      <a:gd name="T2" fmla="*/ 154 w 651"/>
                      <a:gd name="T3" fmla="*/ 0 h 1376"/>
                      <a:gd name="T4" fmla="*/ 651 w 651"/>
                      <a:gd name="T5" fmla="*/ 1376 h 1376"/>
                    </a:gdLst>
                    <a:ahLst/>
                    <a:cxnLst>
                      <a:cxn ang="0">
                        <a:pos x="T0" y="T1"/>
                      </a:cxn>
                      <a:cxn ang="0">
                        <a:pos x="T2" y="T3"/>
                      </a:cxn>
                      <a:cxn ang="0">
                        <a:pos x="T4" y="T5"/>
                      </a:cxn>
                    </a:cxnLst>
                    <a:rect l="0" t="0" r="r" b="b"/>
                    <a:pathLst>
                      <a:path w="651" h="1376">
                        <a:moveTo>
                          <a:pt x="651" y="1376"/>
                        </a:moveTo>
                        <a:cubicBezTo>
                          <a:pt x="0" y="1303"/>
                          <a:pt x="154" y="0"/>
                          <a:pt x="154" y="0"/>
                        </a:cubicBezTo>
                        <a:cubicBezTo>
                          <a:pt x="102" y="978"/>
                          <a:pt x="651" y="1376"/>
                          <a:pt x="651" y="1376"/>
                        </a:cubicBezTo>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4" name="Freeform 560"/>
                  <p:cNvSpPr/>
                  <p:nvPr/>
                </p:nvSpPr>
                <p:spPr bwMode="auto">
                  <a:xfrm>
                    <a:off x="8243888" y="7313613"/>
                    <a:ext cx="106363" cy="614363"/>
                  </a:xfrm>
                  <a:custGeom>
                    <a:avLst/>
                    <a:gdLst>
                      <a:gd name="T0" fmla="*/ 272 w 272"/>
                      <a:gd name="T1" fmla="*/ 1565 h 1565"/>
                      <a:gd name="T2" fmla="*/ 70 w 272"/>
                      <a:gd name="T3" fmla="*/ 1550 h 1565"/>
                      <a:gd name="T4" fmla="*/ 58 w 272"/>
                      <a:gd name="T5" fmla="*/ 0 h 1565"/>
                      <a:gd name="T6" fmla="*/ 272 w 272"/>
                      <a:gd name="T7" fmla="*/ 1565 h 1565"/>
                    </a:gdLst>
                    <a:ahLst/>
                    <a:cxnLst>
                      <a:cxn ang="0">
                        <a:pos x="T0" y="T1"/>
                      </a:cxn>
                      <a:cxn ang="0">
                        <a:pos x="T2" y="T3"/>
                      </a:cxn>
                      <a:cxn ang="0">
                        <a:pos x="T4" y="T5"/>
                      </a:cxn>
                      <a:cxn ang="0">
                        <a:pos x="T6" y="T7"/>
                      </a:cxn>
                    </a:cxnLst>
                    <a:rect l="0" t="0" r="r" b="b"/>
                    <a:pathLst>
                      <a:path w="272" h="1565">
                        <a:moveTo>
                          <a:pt x="272" y="1565"/>
                        </a:moveTo>
                        <a:cubicBezTo>
                          <a:pt x="187" y="1552"/>
                          <a:pt x="70" y="1550"/>
                          <a:pt x="70" y="1550"/>
                        </a:cubicBezTo>
                        <a:cubicBezTo>
                          <a:pt x="0" y="760"/>
                          <a:pt x="58" y="0"/>
                          <a:pt x="58" y="0"/>
                        </a:cubicBezTo>
                        <a:cubicBezTo>
                          <a:pt x="25" y="1247"/>
                          <a:pt x="272" y="1565"/>
                          <a:pt x="272" y="1565"/>
                        </a:cubicBezTo>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5" name="Freeform 561"/>
                  <p:cNvSpPr/>
                  <p:nvPr/>
                </p:nvSpPr>
                <p:spPr bwMode="auto">
                  <a:xfrm>
                    <a:off x="8439151" y="8502650"/>
                    <a:ext cx="419100" cy="300038"/>
                  </a:xfrm>
                  <a:custGeom>
                    <a:avLst/>
                    <a:gdLst>
                      <a:gd name="T0" fmla="*/ 299 w 1067"/>
                      <a:gd name="T1" fmla="*/ 765 h 765"/>
                      <a:gd name="T2" fmla="*/ 1067 w 1067"/>
                      <a:gd name="T3" fmla="*/ 0 h 765"/>
                      <a:gd name="T4" fmla="*/ 384 w 1067"/>
                      <a:gd name="T5" fmla="*/ 610 h 765"/>
                      <a:gd name="T6" fmla="*/ 358 w 1067"/>
                      <a:gd name="T7" fmla="*/ 578 h 765"/>
                      <a:gd name="T8" fmla="*/ 300 w 1067"/>
                      <a:gd name="T9" fmla="*/ 516 h 765"/>
                      <a:gd name="T10" fmla="*/ 337 w 1067"/>
                      <a:gd name="T11" fmla="*/ 592 h 765"/>
                      <a:gd name="T12" fmla="*/ 366 w 1067"/>
                      <a:gd name="T13" fmla="*/ 640 h 765"/>
                      <a:gd name="T14" fmla="*/ 299 w 1067"/>
                      <a:gd name="T15" fmla="*/ 765 h 7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7" h="765">
                        <a:moveTo>
                          <a:pt x="299" y="765"/>
                        </a:moveTo>
                        <a:cubicBezTo>
                          <a:pt x="0" y="524"/>
                          <a:pt x="606" y="192"/>
                          <a:pt x="1067" y="0"/>
                        </a:cubicBezTo>
                        <a:cubicBezTo>
                          <a:pt x="703" y="179"/>
                          <a:pt x="490" y="444"/>
                          <a:pt x="384" y="610"/>
                        </a:cubicBezTo>
                        <a:cubicBezTo>
                          <a:pt x="376" y="599"/>
                          <a:pt x="367" y="589"/>
                          <a:pt x="358" y="578"/>
                        </a:cubicBezTo>
                        <a:cubicBezTo>
                          <a:pt x="340" y="556"/>
                          <a:pt x="322" y="535"/>
                          <a:pt x="300" y="516"/>
                        </a:cubicBezTo>
                        <a:cubicBezTo>
                          <a:pt x="310" y="543"/>
                          <a:pt x="323" y="568"/>
                          <a:pt x="337" y="592"/>
                        </a:cubicBezTo>
                        <a:cubicBezTo>
                          <a:pt x="346" y="609"/>
                          <a:pt x="356" y="625"/>
                          <a:pt x="366" y="640"/>
                        </a:cubicBezTo>
                        <a:cubicBezTo>
                          <a:pt x="320" y="716"/>
                          <a:pt x="299" y="765"/>
                          <a:pt x="299" y="765"/>
                        </a:cubicBezTo>
                        <a:close/>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6" name="Freeform 562"/>
                  <p:cNvSpPr/>
                  <p:nvPr/>
                </p:nvSpPr>
                <p:spPr bwMode="auto">
                  <a:xfrm>
                    <a:off x="8556626" y="8705850"/>
                    <a:ext cx="33338" cy="47625"/>
                  </a:xfrm>
                  <a:custGeom>
                    <a:avLst/>
                    <a:gdLst>
                      <a:gd name="T0" fmla="*/ 66 w 84"/>
                      <a:gd name="T1" fmla="*/ 124 h 124"/>
                      <a:gd name="T2" fmla="*/ 37 w 84"/>
                      <a:gd name="T3" fmla="*/ 76 h 124"/>
                      <a:gd name="T4" fmla="*/ 0 w 84"/>
                      <a:gd name="T5" fmla="*/ 0 h 124"/>
                      <a:gd name="T6" fmla="*/ 58 w 84"/>
                      <a:gd name="T7" fmla="*/ 62 h 124"/>
                      <a:gd name="T8" fmla="*/ 84 w 84"/>
                      <a:gd name="T9" fmla="*/ 94 h 124"/>
                      <a:gd name="T10" fmla="*/ 66 w 84"/>
                      <a:gd name="T11" fmla="*/ 124 h 124"/>
                    </a:gdLst>
                    <a:ahLst/>
                    <a:cxnLst>
                      <a:cxn ang="0">
                        <a:pos x="T0" y="T1"/>
                      </a:cxn>
                      <a:cxn ang="0">
                        <a:pos x="T2" y="T3"/>
                      </a:cxn>
                      <a:cxn ang="0">
                        <a:pos x="T4" y="T5"/>
                      </a:cxn>
                      <a:cxn ang="0">
                        <a:pos x="T6" y="T7"/>
                      </a:cxn>
                      <a:cxn ang="0">
                        <a:pos x="T8" y="T9"/>
                      </a:cxn>
                      <a:cxn ang="0">
                        <a:pos x="T10" y="T11"/>
                      </a:cxn>
                    </a:cxnLst>
                    <a:rect l="0" t="0" r="r" b="b"/>
                    <a:pathLst>
                      <a:path w="84" h="124">
                        <a:moveTo>
                          <a:pt x="66" y="124"/>
                        </a:moveTo>
                        <a:cubicBezTo>
                          <a:pt x="56" y="109"/>
                          <a:pt x="46" y="93"/>
                          <a:pt x="37" y="76"/>
                        </a:cubicBezTo>
                        <a:cubicBezTo>
                          <a:pt x="23" y="52"/>
                          <a:pt x="10" y="27"/>
                          <a:pt x="0" y="0"/>
                        </a:cubicBezTo>
                        <a:cubicBezTo>
                          <a:pt x="22" y="19"/>
                          <a:pt x="40" y="40"/>
                          <a:pt x="58" y="62"/>
                        </a:cubicBezTo>
                        <a:cubicBezTo>
                          <a:pt x="67" y="73"/>
                          <a:pt x="76" y="83"/>
                          <a:pt x="84" y="94"/>
                        </a:cubicBezTo>
                        <a:cubicBezTo>
                          <a:pt x="77" y="105"/>
                          <a:pt x="71" y="115"/>
                          <a:pt x="66" y="124"/>
                        </a:cubicBezTo>
                        <a:close/>
                      </a:path>
                    </a:pathLst>
                  </a:custGeom>
                  <a:solidFill>
                    <a:srgbClr val="DBBDB1"/>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7" name="Freeform 563"/>
                  <p:cNvSpPr/>
                  <p:nvPr/>
                </p:nvSpPr>
                <p:spPr bwMode="auto">
                  <a:xfrm>
                    <a:off x="8858251" y="8455025"/>
                    <a:ext cx="130175" cy="47625"/>
                  </a:xfrm>
                  <a:custGeom>
                    <a:avLst/>
                    <a:gdLst>
                      <a:gd name="T0" fmla="*/ 0 w 336"/>
                      <a:gd name="T1" fmla="*/ 124 h 124"/>
                      <a:gd name="T2" fmla="*/ 336 w 336"/>
                      <a:gd name="T3" fmla="*/ 0 h 124"/>
                      <a:gd name="T4" fmla="*/ 336 w 336"/>
                      <a:gd name="T5" fmla="*/ 0 h 124"/>
                      <a:gd name="T6" fmla="*/ 0 w 336"/>
                      <a:gd name="T7" fmla="*/ 124 h 124"/>
                    </a:gdLst>
                    <a:ahLst/>
                    <a:cxnLst>
                      <a:cxn ang="0">
                        <a:pos x="T0" y="T1"/>
                      </a:cxn>
                      <a:cxn ang="0">
                        <a:pos x="T2" y="T3"/>
                      </a:cxn>
                      <a:cxn ang="0">
                        <a:pos x="T4" y="T5"/>
                      </a:cxn>
                      <a:cxn ang="0">
                        <a:pos x="T6" y="T7"/>
                      </a:cxn>
                    </a:cxnLst>
                    <a:rect l="0" t="0" r="r" b="b"/>
                    <a:pathLst>
                      <a:path w="336" h="124">
                        <a:moveTo>
                          <a:pt x="0" y="124"/>
                        </a:moveTo>
                        <a:cubicBezTo>
                          <a:pt x="100" y="75"/>
                          <a:pt x="212" y="32"/>
                          <a:pt x="336" y="0"/>
                        </a:cubicBezTo>
                        <a:lnTo>
                          <a:pt x="336" y="0"/>
                        </a:lnTo>
                        <a:cubicBezTo>
                          <a:pt x="252" y="26"/>
                          <a:pt x="132" y="69"/>
                          <a:pt x="0" y="124"/>
                        </a:cubicBezTo>
                        <a:close/>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8" name="Freeform 564"/>
                  <p:cNvSpPr/>
                  <p:nvPr/>
                </p:nvSpPr>
                <p:spPr bwMode="auto">
                  <a:xfrm>
                    <a:off x="8988426" y="8455025"/>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solidFill>
                    <a:srgbClr val="1B304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89" name="Freeform 565"/>
                  <p:cNvSpPr/>
                  <p:nvPr/>
                </p:nvSpPr>
                <p:spPr bwMode="auto">
                  <a:xfrm>
                    <a:off x="8542338" y="8882063"/>
                    <a:ext cx="379413" cy="141288"/>
                  </a:xfrm>
                  <a:custGeom>
                    <a:avLst/>
                    <a:gdLst>
                      <a:gd name="T0" fmla="*/ 245 w 970"/>
                      <a:gd name="T1" fmla="*/ 360 h 360"/>
                      <a:gd name="T2" fmla="*/ 0 w 970"/>
                      <a:gd name="T3" fmla="*/ 331 h 360"/>
                      <a:gd name="T4" fmla="*/ 970 w 970"/>
                      <a:gd name="T5" fmla="*/ 0 h 360"/>
                      <a:gd name="T6" fmla="*/ 245 w 970"/>
                      <a:gd name="T7" fmla="*/ 360 h 360"/>
                    </a:gdLst>
                    <a:ahLst/>
                    <a:cxnLst>
                      <a:cxn ang="0">
                        <a:pos x="T0" y="T1"/>
                      </a:cxn>
                      <a:cxn ang="0">
                        <a:pos x="T2" y="T3"/>
                      </a:cxn>
                      <a:cxn ang="0">
                        <a:pos x="T4" y="T5"/>
                      </a:cxn>
                      <a:cxn ang="0">
                        <a:pos x="T6" y="T7"/>
                      </a:cxn>
                    </a:cxnLst>
                    <a:rect l="0" t="0" r="r" b="b"/>
                    <a:pathLst>
                      <a:path w="970" h="360">
                        <a:moveTo>
                          <a:pt x="245" y="360"/>
                        </a:moveTo>
                        <a:cubicBezTo>
                          <a:pt x="101" y="360"/>
                          <a:pt x="0" y="331"/>
                          <a:pt x="0" y="331"/>
                        </a:cubicBezTo>
                        <a:cubicBezTo>
                          <a:pt x="508" y="318"/>
                          <a:pt x="970" y="0"/>
                          <a:pt x="970" y="0"/>
                        </a:cubicBezTo>
                        <a:cubicBezTo>
                          <a:pt x="755" y="299"/>
                          <a:pt x="455" y="360"/>
                          <a:pt x="245" y="360"/>
                        </a:cubicBezTo>
                        <a:close/>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0" name="Freeform 567"/>
                  <p:cNvSpPr/>
                  <p:nvPr/>
                </p:nvSpPr>
                <p:spPr bwMode="auto">
                  <a:xfrm>
                    <a:off x="8694738" y="6980238"/>
                    <a:ext cx="139700" cy="115888"/>
                  </a:xfrm>
                  <a:custGeom>
                    <a:avLst/>
                    <a:gdLst>
                      <a:gd name="T0" fmla="*/ 0 w 356"/>
                      <a:gd name="T1" fmla="*/ 295 h 295"/>
                      <a:gd name="T2" fmla="*/ 140 w 356"/>
                      <a:gd name="T3" fmla="*/ 39 h 295"/>
                      <a:gd name="T4" fmla="*/ 243 w 356"/>
                      <a:gd name="T5" fmla="*/ 0 h 295"/>
                      <a:gd name="T6" fmla="*/ 356 w 356"/>
                      <a:gd name="T7" fmla="*/ 52 h 295"/>
                      <a:gd name="T8" fmla="*/ 304 w 356"/>
                      <a:gd name="T9" fmla="*/ 43 h 295"/>
                      <a:gd name="T10" fmla="*/ 0 w 356"/>
                      <a:gd name="T11" fmla="*/ 295 h 295"/>
                    </a:gdLst>
                    <a:ahLst/>
                    <a:cxnLst>
                      <a:cxn ang="0">
                        <a:pos x="T0" y="T1"/>
                      </a:cxn>
                      <a:cxn ang="0">
                        <a:pos x="T2" y="T3"/>
                      </a:cxn>
                      <a:cxn ang="0">
                        <a:pos x="T4" y="T5"/>
                      </a:cxn>
                      <a:cxn ang="0">
                        <a:pos x="T6" y="T7"/>
                      </a:cxn>
                      <a:cxn ang="0">
                        <a:pos x="T8" y="T9"/>
                      </a:cxn>
                      <a:cxn ang="0">
                        <a:pos x="T10" y="T11"/>
                      </a:cxn>
                    </a:cxnLst>
                    <a:rect l="0" t="0" r="r" b="b"/>
                    <a:pathLst>
                      <a:path w="356" h="295">
                        <a:moveTo>
                          <a:pt x="0" y="295"/>
                        </a:moveTo>
                        <a:cubicBezTo>
                          <a:pt x="0" y="295"/>
                          <a:pt x="98" y="81"/>
                          <a:pt x="140" y="39"/>
                        </a:cubicBezTo>
                        <a:cubicBezTo>
                          <a:pt x="162" y="17"/>
                          <a:pt x="201" y="0"/>
                          <a:pt x="243" y="0"/>
                        </a:cubicBezTo>
                        <a:cubicBezTo>
                          <a:pt x="282" y="0"/>
                          <a:pt x="323" y="14"/>
                          <a:pt x="356" y="52"/>
                        </a:cubicBezTo>
                        <a:cubicBezTo>
                          <a:pt x="356" y="52"/>
                          <a:pt x="337" y="43"/>
                          <a:pt x="304" y="43"/>
                        </a:cubicBezTo>
                        <a:cubicBezTo>
                          <a:pt x="239" y="43"/>
                          <a:pt x="123" y="79"/>
                          <a:pt x="0" y="295"/>
                        </a:cubicBezTo>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1" name="Freeform 568"/>
                  <p:cNvSpPr>
                    <a:spLocks noEditPoints="1"/>
                  </p:cNvSpPr>
                  <p:nvPr/>
                </p:nvSpPr>
                <p:spPr bwMode="auto">
                  <a:xfrm>
                    <a:off x="8974138" y="6884988"/>
                    <a:ext cx="174625" cy="163513"/>
                  </a:xfrm>
                  <a:custGeom>
                    <a:avLst/>
                    <a:gdLst>
                      <a:gd name="T0" fmla="*/ 0 w 449"/>
                      <a:gd name="T1" fmla="*/ 416 h 416"/>
                      <a:gd name="T2" fmla="*/ 67 w 449"/>
                      <a:gd name="T3" fmla="*/ 118 h 416"/>
                      <a:gd name="T4" fmla="*/ 140 w 449"/>
                      <a:gd name="T5" fmla="*/ 20 h 416"/>
                      <a:gd name="T6" fmla="*/ 213 w 449"/>
                      <a:gd name="T7" fmla="*/ 0 h 416"/>
                      <a:gd name="T8" fmla="*/ 356 w 449"/>
                      <a:gd name="T9" fmla="*/ 103 h 416"/>
                      <a:gd name="T10" fmla="*/ 446 w 449"/>
                      <a:gd name="T11" fmla="*/ 364 h 416"/>
                      <a:gd name="T12" fmla="*/ 248 w 449"/>
                      <a:gd name="T13" fmla="*/ 108 h 416"/>
                      <a:gd name="T14" fmla="*/ 0 w 449"/>
                      <a:gd name="T15" fmla="*/ 416 h 416"/>
                      <a:gd name="T16" fmla="*/ 449 w 449"/>
                      <a:gd name="T17" fmla="*/ 373 h 416"/>
                      <a:gd name="T18" fmla="*/ 446 w 449"/>
                      <a:gd name="T19" fmla="*/ 364 h 416"/>
                      <a:gd name="T20" fmla="*/ 449 w 449"/>
                      <a:gd name="T21" fmla="*/ 37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9" h="416">
                        <a:moveTo>
                          <a:pt x="0" y="416"/>
                        </a:moveTo>
                        <a:lnTo>
                          <a:pt x="67" y="118"/>
                        </a:lnTo>
                        <a:cubicBezTo>
                          <a:pt x="76" y="76"/>
                          <a:pt x="103" y="41"/>
                          <a:pt x="140" y="20"/>
                        </a:cubicBezTo>
                        <a:cubicBezTo>
                          <a:pt x="163" y="7"/>
                          <a:pt x="189" y="0"/>
                          <a:pt x="213" y="0"/>
                        </a:cubicBezTo>
                        <a:cubicBezTo>
                          <a:pt x="275" y="0"/>
                          <a:pt x="335" y="39"/>
                          <a:pt x="356" y="103"/>
                        </a:cubicBezTo>
                        <a:lnTo>
                          <a:pt x="446" y="364"/>
                        </a:lnTo>
                        <a:cubicBezTo>
                          <a:pt x="380" y="173"/>
                          <a:pt x="311" y="108"/>
                          <a:pt x="248" y="108"/>
                        </a:cubicBezTo>
                        <a:cubicBezTo>
                          <a:pt x="111" y="108"/>
                          <a:pt x="0" y="416"/>
                          <a:pt x="0" y="416"/>
                        </a:cubicBezTo>
                        <a:moveTo>
                          <a:pt x="449" y="373"/>
                        </a:moveTo>
                        <a:lnTo>
                          <a:pt x="446" y="364"/>
                        </a:lnTo>
                        <a:cubicBezTo>
                          <a:pt x="447" y="367"/>
                          <a:pt x="448" y="370"/>
                          <a:pt x="449" y="373"/>
                        </a:cubicBezTo>
                        <a:close/>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2" name="Freeform 569"/>
                  <p:cNvSpPr/>
                  <p:nvPr/>
                </p:nvSpPr>
                <p:spPr bwMode="auto">
                  <a:xfrm>
                    <a:off x="9321800" y="6951663"/>
                    <a:ext cx="119063" cy="812800"/>
                  </a:xfrm>
                  <a:custGeom>
                    <a:avLst/>
                    <a:gdLst>
                      <a:gd name="T0" fmla="*/ 303 w 303"/>
                      <a:gd name="T1" fmla="*/ 2074 h 2074"/>
                      <a:gd name="T2" fmla="*/ 303 w 303"/>
                      <a:gd name="T3" fmla="*/ 2074 h 2074"/>
                      <a:gd name="T4" fmla="*/ 0 w 303"/>
                      <a:gd name="T5" fmla="*/ 0 h 2074"/>
                      <a:gd name="T6" fmla="*/ 303 w 303"/>
                      <a:gd name="T7" fmla="*/ 2074 h 2074"/>
                    </a:gdLst>
                    <a:ahLst/>
                    <a:cxnLst>
                      <a:cxn ang="0">
                        <a:pos x="T0" y="T1"/>
                      </a:cxn>
                      <a:cxn ang="0">
                        <a:pos x="T2" y="T3"/>
                      </a:cxn>
                      <a:cxn ang="0">
                        <a:pos x="T4" y="T5"/>
                      </a:cxn>
                      <a:cxn ang="0">
                        <a:pos x="T6" y="T7"/>
                      </a:cxn>
                    </a:cxnLst>
                    <a:rect l="0" t="0" r="r" b="b"/>
                    <a:pathLst>
                      <a:path w="303" h="2074">
                        <a:moveTo>
                          <a:pt x="303" y="2074"/>
                        </a:moveTo>
                        <a:lnTo>
                          <a:pt x="303" y="2074"/>
                        </a:lnTo>
                        <a:cubicBezTo>
                          <a:pt x="0" y="1245"/>
                          <a:pt x="0" y="0"/>
                          <a:pt x="0" y="0"/>
                        </a:cubicBezTo>
                        <a:cubicBezTo>
                          <a:pt x="44" y="881"/>
                          <a:pt x="303" y="2074"/>
                          <a:pt x="303" y="2074"/>
                        </a:cubicBezTo>
                        <a:close/>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3" name="Freeform 570"/>
                  <p:cNvSpPr/>
                  <p:nvPr/>
                </p:nvSpPr>
                <p:spPr bwMode="auto">
                  <a:xfrm>
                    <a:off x="9418638" y="7618413"/>
                    <a:ext cx="312738" cy="104775"/>
                  </a:xfrm>
                  <a:custGeom>
                    <a:avLst/>
                    <a:gdLst>
                      <a:gd name="T0" fmla="*/ 463 w 797"/>
                      <a:gd name="T1" fmla="*/ 267 h 267"/>
                      <a:gd name="T2" fmla="*/ 0 w 797"/>
                      <a:gd name="T3" fmla="*/ 0 h 267"/>
                      <a:gd name="T4" fmla="*/ 631 w 797"/>
                      <a:gd name="T5" fmla="*/ 242 h 267"/>
                      <a:gd name="T6" fmla="*/ 797 w 797"/>
                      <a:gd name="T7" fmla="*/ 224 h 267"/>
                      <a:gd name="T8" fmla="*/ 463 w 797"/>
                      <a:gd name="T9" fmla="*/ 267 h 267"/>
                    </a:gdLst>
                    <a:ahLst/>
                    <a:cxnLst>
                      <a:cxn ang="0">
                        <a:pos x="T0" y="T1"/>
                      </a:cxn>
                      <a:cxn ang="0">
                        <a:pos x="T2" y="T3"/>
                      </a:cxn>
                      <a:cxn ang="0">
                        <a:pos x="T4" y="T5"/>
                      </a:cxn>
                      <a:cxn ang="0">
                        <a:pos x="T6" y="T7"/>
                      </a:cxn>
                      <a:cxn ang="0">
                        <a:pos x="T8" y="T9"/>
                      </a:cxn>
                    </a:cxnLst>
                    <a:rect l="0" t="0" r="r" b="b"/>
                    <a:pathLst>
                      <a:path w="797" h="267">
                        <a:moveTo>
                          <a:pt x="463" y="267"/>
                        </a:moveTo>
                        <a:cubicBezTo>
                          <a:pt x="270" y="267"/>
                          <a:pt x="56" y="216"/>
                          <a:pt x="0" y="0"/>
                        </a:cubicBezTo>
                        <a:cubicBezTo>
                          <a:pt x="0" y="0"/>
                          <a:pt x="272" y="242"/>
                          <a:pt x="631" y="242"/>
                        </a:cubicBezTo>
                        <a:cubicBezTo>
                          <a:pt x="685" y="242"/>
                          <a:pt x="740" y="236"/>
                          <a:pt x="797" y="224"/>
                        </a:cubicBezTo>
                        <a:cubicBezTo>
                          <a:pt x="797" y="224"/>
                          <a:pt x="639" y="267"/>
                          <a:pt x="463" y="267"/>
                        </a:cubicBezTo>
                      </a:path>
                    </a:pathLst>
                  </a:custGeom>
                  <a:solidFill>
                    <a:srgbClr val="D67813"/>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4" name="Freeform 571"/>
                  <p:cNvSpPr/>
                  <p:nvPr/>
                </p:nvSpPr>
                <p:spPr bwMode="auto">
                  <a:xfrm>
                    <a:off x="8694738" y="6977063"/>
                    <a:ext cx="139700" cy="119063"/>
                  </a:xfrm>
                  <a:custGeom>
                    <a:avLst/>
                    <a:gdLst>
                      <a:gd name="T0" fmla="*/ 0 w 356"/>
                      <a:gd name="T1" fmla="*/ 302 h 302"/>
                      <a:gd name="T2" fmla="*/ 54 w 356"/>
                      <a:gd name="T3" fmla="*/ 180 h 302"/>
                      <a:gd name="T4" fmla="*/ 83 w 356"/>
                      <a:gd name="T5" fmla="*/ 120 h 302"/>
                      <a:gd name="T6" fmla="*/ 116 w 356"/>
                      <a:gd name="T7" fmla="*/ 60 h 302"/>
                      <a:gd name="T8" fmla="*/ 170 w 356"/>
                      <a:gd name="T9" fmla="*/ 16 h 302"/>
                      <a:gd name="T10" fmla="*/ 238 w 356"/>
                      <a:gd name="T11" fmla="*/ 0 h 302"/>
                      <a:gd name="T12" fmla="*/ 305 w 356"/>
                      <a:gd name="T13" fmla="*/ 16 h 302"/>
                      <a:gd name="T14" fmla="*/ 356 w 356"/>
                      <a:gd name="T15" fmla="*/ 59 h 302"/>
                      <a:gd name="T16" fmla="*/ 238 w 356"/>
                      <a:gd name="T17" fmla="*/ 13 h 302"/>
                      <a:gd name="T18" fmla="*/ 130 w 356"/>
                      <a:gd name="T19" fmla="*/ 70 h 302"/>
                      <a:gd name="T20" fmla="*/ 97 w 356"/>
                      <a:gd name="T21" fmla="*/ 127 h 302"/>
                      <a:gd name="T22" fmla="*/ 66 w 356"/>
                      <a:gd name="T23" fmla="*/ 186 h 302"/>
                      <a:gd name="T24" fmla="*/ 0 w 356"/>
                      <a:gd name="T25"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302">
                        <a:moveTo>
                          <a:pt x="0" y="302"/>
                        </a:moveTo>
                        <a:cubicBezTo>
                          <a:pt x="17" y="261"/>
                          <a:pt x="35" y="220"/>
                          <a:pt x="54" y="180"/>
                        </a:cubicBezTo>
                        <a:cubicBezTo>
                          <a:pt x="64" y="160"/>
                          <a:pt x="74" y="140"/>
                          <a:pt x="83" y="120"/>
                        </a:cubicBezTo>
                        <a:cubicBezTo>
                          <a:pt x="93" y="100"/>
                          <a:pt x="102" y="79"/>
                          <a:pt x="116" y="60"/>
                        </a:cubicBezTo>
                        <a:cubicBezTo>
                          <a:pt x="131" y="42"/>
                          <a:pt x="149" y="26"/>
                          <a:pt x="170" y="16"/>
                        </a:cubicBezTo>
                        <a:cubicBezTo>
                          <a:pt x="191" y="5"/>
                          <a:pt x="215" y="0"/>
                          <a:pt x="238" y="0"/>
                        </a:cubicBezTo>
                        <a:cubicBezTo>
                          <a:pt x="261" y="1"/>
                          <a:pt x="284" y="6"/>
                          <a:pt x="305" y="16"/>
                        </a:cubicBezTo>
                        <a:cubicBezTo>
                          <a:pt x="325" y="27"/>
                          <a:pt x="343" y="41"/>
                          <a:pt x="356" y="59"/>
                        </a:cubicBezTo>
                        <a:cubicBezTo>
                          <a:pt x="325" y="28"/>
                          <a:pt x="281" y="11"/>
                          <a:pt x="238" y="13"/>
                        </a:cubicBezTo>
                        <a:cubicBezTo>
                          <a:pt x="196" y="15"/>
                          <a:pt x="155" y="36"/>
                          <a:pt x="130" y="70"/>
                        </a:cubicBezTo>
                        <a:cubicBezTo>
                          <a:pt x="117" y="87"/>
                          <a:pt x="108" y="107"/>
                          <a:pt x="97" y="127"/>
                        </a:cubicBezTo>
                        <a:cubicBezTo>
                          <a:pt x="87" y="147"/>
                          <a:pt x="77" y="166"/>
                          <a:pt x="66" y="186"/>
                        </a:cubicBezTo>
                        <a:cubicBezTo>
                          <a:pt x="44" y="225"/>
                          <a:pt x="23" y="264"/>
                          <a:pt x="0" y="302"/>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5" name="Freeform 572"/>
                  <p:cNvSpPr/>
                  <p:nvPr/>
                </p:nvSpPr>
                <p:spPr bwMode="auto">
                  <a:xfrm>
                    <a:off x="8316913" y="6569075"/>
                    <a:ext cx="377825" cy="527050"/>
                  </a:xfrm>
                  <a:custGeom>
                    <a:avLst/>
                    <a:gdLst>
                      <a:gd name="T0" fmla="*/ 0 w 963"/>
                      <a:gd name="T1" fmla="*/ 0 h 1346"/>
                      <a:gd name="T2" fmla="*/ 160 w 963"/>
                      <a:gd name="T3" fmla="*/ 388 h 1346"/>
                      <a:gd name="T4" fmla="*/ 184 w 963"/>
                      <a:gd name="T5" fmla="*/ 435 h 1346"/>
                      <a:gd name="T6" fmla="*/ 209 w 963"/>
                      <a:gd name="T7" fmla="*/ 481 h 1346"/>
                      <a:gd name="T8" fmla="*/ 262 w 963"/>
                      <a:gd name="T9" fmla="*/ 572 h 1346"/>
                      <a:gd name="T10" fmla="*/ 318 w 963"/>
                      <a:gd name="T11" fmla="*/ 660 h 1346"/>
                      <a:gd name="T12" fmla="*/ 378 w 963"/>
                      <a:gd name="T13" fmla="*/ 747 h 1346"/>
                      <a:gd name="T14" fmla="*/ 408 w 963"/>
                      <a:gd name="T15" fmla="*/ 790 h 1346"/>
                      <a:gd name="T16" fmla="*/ 441 w 963"/>
                      <a:gd name="T17" fmla="*/ 831 h 1346"/>
                      <a:gd name="T18" fmla="*/ 473 w 963"/>
                      <a:gd name="T19" fmla="*/ 872 h 1346"/>
                      <a:gd name="T20" fmla="*/ 506 w 963"/>
                      <a:gd name="T21" fmla="*/ 913 h 1346"/>
                      <a:gd name="T22" fmla="*/ 575 w 963"/>
                      <a:gd name="T23" fmla="*/ 992 h 1346"/>
                      <a:gd name="T24" fmla="*/ 592 w 963"/>
                      <a:gd name="T25" fmla="*/ 1012 h 1346"/>
                      <a:gd name="T26" fmla="*/ 611 w 963"/>
                      <a:gd name="T27" fmla="*/ 1031 h 1346"/>
                      <a:gd name="T28" fmla="*/ 647 w 963"/>
                      <a:gd name="T29" fmla="*/ 1068 h 1346"/>
                      <a:gd name="T30" fmla="*/ 963 w 963"/>
                      <a:gd name="T31" fmla="*/ 1346 h 1346"/>
                      <a:gd name="T32" fmla="*/ 878 w 963"/>
                      <a:gd name="T33" fmla="*/ 1284 h 1346"/>
                      <a:gd name="T34" fmla="*/ 795 w 963"/>
                      <a:gd name="T35" fmla="*/ 1219 h 1346"/>
                      <a:gd name="T36" fmla="*/ 715 w 963"/>
                      <a:gd name="T37" fmla="*/ 1150 h 1346"/>
                      <a:gd name="T38" fmla="*/ 695 w 963"/>
                      <a:gd name="T39" fmla="*/ 1133 h 1346"/>
                      <a:gd name="T40" fmla="*/ 676 w 963"/>
                      <a:gd name="T41" fmla="*/ 1114 h 1346"/>
                      <a:gd name="T42" fmla="*/ 638 w 963"/>
                      <a:gd name="T43" fmla="*/ 1077 h 1346"/>
                      <a:gd name="T44" fmla="*/ 494 w 963"/>
                      <a:gd name="T45" fmla="*/ 923 h 1346"/>
                      <a:gd name="T46" fmla="*/ 461 w 963"/>
                      <a:gd name="T47" fmla="*/ 882 h 1346"/>
                      <a:gd name="T48" fmla="*/ 428 w 963"/>
                      <a:gd name="T49" fmla="*/ 841 h 1346"/>
                      <a:gd name="T50" fmla="*/ 395 w 963"/>
                      <a:gd name="T51" fmla="*/ 799 h 1346"/>
                      <a:gd name="T52" fmla="*/ 364 w 963"/>
                      <a:gd name="T53" fmla="*/ 756 h 1346"/>
                      <a:gd name="T54" fmla="*/ 148 w 963"/>
                      <a:gd name="T55" fmla="*/ 394 h 1346"/>
                      <a:gd name="T56" fmla="*/ 104 w 963"/>
                      <a:gd name="T57" fmla="*/ 298 h 1346"/>
                      <a:gd name="T58" fmla="*/ 64 w 963"/>
                      <a:gd name="T59" fmla="*/ 201 h 1346"/>
                      <a:gd name="T60" fmla="*/ 0 w 963"/>
                      <a:gd name="T61" fmla="*/ 0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3" h="1346">
                        <a:moveTo>
                          <a:pt x="0" y="0"/>
                        </a:moveTo>
                        <a:cubicBezTo>
                          <a:pt x="41" y="134"/>
                          <a:pt x="96" y="263"/>
                          <a:pt x="160" y="388"/>
                        </a:cubicBezTo>
                        <a:lnTo>
                          <a:pt x="184" y="435"/>
                        </a:lnTo>
                        <a:cubicBezTo>
                          <a:pt x="193" y="450"/>
                          <a:pt x="200" y="466"/>
                          <a:pt x="209" y="481"/>
                        </a:cubicBezTo>
                        <a:cubicBezTo>
                          <a:pt x="227" y="511"/>
                          <a:pt x="244" y="542"/>
                          <a:pt x="262" y="572"/>
                        </a:cubicBezTo>
                        <a:lnTo>
                          <a:pt x="318" y="660"/>
                        </a:lnTo>
                        <a:cubicBezTo>
                          <a:pt x="337" y="690"/>
                          <a:pt x="358" y="718"/>
                          <a:pt x="378" y="747"/>
                        </a:cubicBezTo>
                        <a:cubicBezTo>
                          <a:pt x="388" y="761"/>
                          <a:pt x="398" y="775"/>
                          <a:pt x="408" y="790"/>
                        </a:cubicBezTo>
                        <a:lnTo>
                          <a:pt x="441" y="831"/>
                        </a:lnTo>
                        <a:lnTo>
                          <a:pt x="473" y="872"/>
                        </a:lnTo>
                        <a:cubicBezTo>
                          <a:pt x="484" y="886"/>
                          <a:pt x="494" y="900"/>
                          <a:pt x="506" y="913"/>
                        </a:cubicBezTo>
                        <a:lnTo>
                          <a:pt x="575" y="992"/>
                        </a:lnTo>
                        <a:lnTo>
                          <a:pt x="592" y="1012"/>
                        </a:lnTo>
                        <a:cubicBezTo>
                          <a:pt x="598" y="1018"/>
                          <a:pt x="605" y="1024"/>
                          <a:pt x="611" y="1031"/>
                        </a:cubicBezTo>
                        <a:lnTo>
                          <a:pt x="647" y="1068"/>
                        </a:lnTo>
                        <a:cubicBezTo>
                          <a:pt x="744" y="1170"/>
                          <a:pt x="852" y="1259"/>
                          <a:pt x="963" y="1346"/>
                        </a:cubicBezTo>
                        <a:lnTo>
                          <a:pt x="878" y="1284"/>
                        </a:lnTo>
                        <a:cubicBezTo>
                          <a:pt x="850" y="1263"/>
                          <a:pt x="821" y="1243"/>
                          <a:pt x="795" y="1219"/>
                        </a:cubicBezTo>
                        <a:lnTo>
                          <a:pt x="715" y="1150"/>
                        </a:lnTo>
                        <a:cubicBezTo>
                          <a:pt x="708" y="1144"/>
                          <a:pt x="701" y="1139"/>
                          <a:pt x="695" y="1133"/>
                        </a:cubicBezTo>
                        <a:lnTo>
                          <a:pt x="676" y="1114"/>
                        </a:lnTo>
                        <a:lnTo>
                          <a:pt x="638" y="1077"/>
                        </a:lnTo>
                        <a:cubicBezTo>
                          <a:pt x="587" y="1029"/>
                          <a:pt x="541" y="975"/>
                          <a:pt x="494" y="923"/>
                        </a:cubicBezTo>
                        <a:cubicBezTo>
                          <a:pt x="482" y="910"/>
                          <a:pt x="472" y="896"/>
                          <a:pt x="461" y="882"/>
                        </a:cubicBezTo>
                        <a:lnTo>
                          <a:pt x="428" y="841"/>
                        </a:lnTo>
                        <a:lnTo>
                          <a:pt x="395" y="799"/>
                        </a:lnTo>
                        <a:cubicBezTo>
                          <a:pt x="385" y="785"/>
                          <a:pt x="375" y="771"/>
                          <a:pt x="364" y="756"/>
                        </a:cubicBezTo>
                        <a:cubicBezTo>
                          <a:pt x="282" y="642"/>
                          <a:pt x="210" y="520"/>
                          <a:pt x="148" y="394"/>
                        </a:cubicBezTo>
                        <a:cubicBezTo>
                          <a:pt x="132" y="363"/>
                          <a:pt x="119" y="330"/>
                          <a:pt x="104" y="298"/>
                        </a:cubicBezTo>
                        <a:cubicBezTo>
                          <a:pt x="90" y="266"/>
                          <a:pt x="77" y="233"/>
                          <a:pt x="64" y="201"/>
                        </a:cubicBezTo>
                        <a:cubicBezTo>
                          <a:pt x="40" y="135"/>
                          <a:pt x="17" y="68"/>
                          <a:pt x="0" y="0"/>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6" name="Freeform 573"/>
                  <p:cNvSpPr/>
                  <p:nvPr/>
                </p:nvSpPr>
                <p:spPr bwMode="auto">
                  <a:xfrm>
                    <a:off x="8974138" y="6880225"/>
                    <a:ext cx="174625" cy="168275"/>
                  </a:xfrm>
                  <a:custGeom>
                    <a:avLst/>
                    <a:gdLst>
                      <a:gd name="T0" fmla="*/ 449 w 449"/>
                      <a:gd name="T1" fmla="*/ 385 h 428"/>
                      <a:gd name="T2" fmla="*/ 363 w 449"/>
                      <a:gd name="T3" fmla="*/ 155 h 428"/>
                      <a:gd name="T4" fmla="*/ 342 w 449"/>
                      <a:gd name="T5" fmla="*/ 99 h 428"/>
                      <a:gd name="T6" fmla="*/ 305 w 449"/>
                      <a:gd name="T7" fmla="*/ 53 h 428"/>
                      <a:gd name="T8" fmla="*/ 197 w 449"/>
                      <a:gd name="T9" fmla="*/ 22 h 428"/>
                      <a:gd name="T10" fmla="*/ 99 w 449"/>
                      <a:gd name="T11" fmla="*/ 78 h 428"/>
                      <a:gd name="T12" fmla="*/ 74 w 449"/>
                      <a:gd name="T13" fmla="*/ 131 h 428"/>
                      <a:gd name="T14" fmla="*/ 60 w 449"/>
                      <a:gd name="T15" fmla="*/ 190 h 428"/>
                      <a:gd name="T16" fmla="*/ 31 w 449"/>
                      <a:gd name="T17" fmla="*/ 310 h 428"/>
                      <a:gd name="T18" fmla="*/ 0 w 449"/>
                      <a:gd name="T19" fmla="*/ 428 h 428"/>
                      <a:gd name="T20" fmla="*/ 23 w 449"/>
                      <a:gd name="T21" fmla="*/ 308 h 428"/>
                      <a:gd name="T22" fmla="*/ 47 w 449"/>
                      <a:gd name="T23" fmla="*/ 187 h 428"/>
                      <a:gd name="T24" fmla="*/ 60 w 449"/>
                      <a:gd name="T25" fmla="*/ 127 h 428"/>
                      <a:gd name="T26" fmla="*/ 86 w 449"/>
                      <a:gd name="T27" fmla="*/ 69 h 428"/>
                      <a:gd name="T28" fmla="*/ 195 w 449"/>
                      <a:gd name="T29" fmla="*/ 5 h 428"/>
                      <a:gd name="T30" fmla="*/ 315 w 449"/>
                      <a:gd name="T31" fmla="*/ 42 h 428"/>
                      <a:gd name="T32" fmla="*/ 354 w 449"/>
                      <a:gd name="T33" fmla="*/ 92 h 428"/>
                      <a:gd name="T34" fmla="*/ 375 w 449"/>
                      <a:gd name="T35" fmla="*/ 151 h 428"/>
                      <a:gd name="T36" fmla="*/ 449 w 449"/>
                      <a:gd name="T37" fmla="*/ 385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9" h="428">
                        <a:moveTo>
                          <a:pt x="449" y="385"/>
                        </a:moveTo>
                        <a:cubicBezTo>
                          <a:pt x="419" y="309"/>
                          <a:pt x="391" y="232"/>
                          <a:pt x="363" y="155"/>
                        </a:cubicBezTo>
                        <a:cubicBezTo>
                          <a:pt x="356" y="136"/>
                          <a:pt x="350" y="116"/>
                          <a:pt x="342" y="99"/>
                        </a:cubicBezTo>
                        <a:cubicBezTo>
                          <a:pt x="333" y="81"/>
                          <a:pt x="320" y="66"/>
                          <a:pt x="305" y="53"/>
                        </a:cubicBezTo>
                        <a:cubicBezTo>
                          <a:pt x="275" y="29"/>
                          <a:pt x="235" y="17"/>
                          <a:pt x="197" y="22"/>
                        </a:cubicBezTo>
                        <a:cubicBezTo>
                          <a:pt x="158" y="26"/>
                          <a:pt x="122" y="47"/>
                          <a:pt x="99" y="78"/>
                        </a:cubicBezTo>
                        <a:cubicBezTo>
                          <a:pt x="87" y="94"/>
                          <a:pt x="79" y="112"/>
                          <a:pt x="74" y="131"/>
                        </a:cubicBezTo>
                        <a:cubicBezTo>
                          <a:pt x="69" y="150"/>
                          <a:pt x="65" y="170"/>
                          <a:pt x="60" y="190"/>
                        </a:cubicBezTo>
                        <a:lnTo>
                          <a:pt x="31" y="310"/>
                        </a:lnTo>
                        <a:cubicBezTo>
                          <a:pt x="20" y="349"/>
                          <a:pt x="10" y="389"/>
                          <a:pt x="0" y="428"/>
                        </a:cubicBezTo>
                        <a:cubicBezTo>
                          <a:pt x="7" y="388"/>
                          <a:pt x="15" y="348"/>
                          <a:pt x="23" y="308"/>
                        </a:cubicBezTo>
                        <a:lnTo>
                          <a:pt x="47" y="187"/>
                        </a:lnTo>
                        <a:cubicBezTo>
                          <a:pt x="51" y="167"/>
                          <a:pt x="55" y="147"/>
                          <a:pt x="60" y="127"/>
                        </a:cubicBezTo>
                        <a:cubicBezTo>
                          <a:pt x="65" y="106"/>
                          <a:pt x="74" y="87"/>
                          <a:pt x="86" y="69"/>
                        </a:cubicBezTo>
                        <a:cubicBezTo>
                          <a:pt x="112" y="34"/>
                          <a:pt x="152" y="11"/>
                          <a:pt x="195" y="5"/>
                        </a:cubicBezTo>
                        <a:cubicBezTo>
                          <a:pt x="238" y="0"/>
                          <a:pt x="282" y="14"/>
                          <a:pt x="315" y="42"/>
                        </a:cubicBezTo>
                        <a:cubicBezTo>
                          <a:pt x="332" y="55"/>
                          <a:pt x="345" y="73"/>
                          <a:pt x="354" y="92"/>
                        </a:cubicBezTo>
                        <a:cubicBezTo>
                          <a:pt x="364" y="112"/>
                          <a:pt x="369" y="131"/>
                          <a:pt x="375" y="151"/>
                        </a:cubicBezTo>
                        <a:cubicBezTo>
                          <a:pt x="401" y="229"/>
                          <a:pt x="425" y="307"/>
                          <a:pt x="449" y="385"/>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7" name="Freeform 574"/>
                  <p:cNvSpPr/>
                  <p:nvPr/>
                </p:nvSpPr>
                <p:spPr bwMode="auto">
                  <a:xfrm>
                    <a:off x="9148763" y="6616700"/>
                    <a:ext cx="44450" cy="414338"/>
                  </a:xfrm>
                  <a:custGeom>
                    <a:avLst/>
                    <a:gdLst>
                      <a:gd name="T0" fmla="*/ 46 w 113"/>
                      <a:gd name="T1" fmla="*/ 0 h 1059"/>
                      <a:gd name="T2" fmla="*/ 98 w 113"/>
                      <a:gd name="T3" fmla="*/ 264 h 1059"/>
                      <a:gd name="T4" fmla="*/ 112 w 113"/>
                      <a:gd name="T5" fmla="*/ 534 h 1059"/>
                      <a:gd name="T6" fmla="*/ 109 w 113"/>
                      <a:gd name="T7" fmla="*/ 602 h 1059"/>
                      <a:gd name="T8" fmla="*/ 103 w 113"/>
                      <a:gd name="T9" fmla="*/ 669 h 1059"/>
                      <a:gd name="T10" fmla="*/ 94 w 113"/>
                      <a:gd name="T11" fmla="*/ 736 h 1059"/>
                      <a:gd name="T12" fmla="*/ 82 w 113"/>
                      <a:gd name="T13" fmla="*/ 803 h 1059"/>
                      <a:gd name="T14" fmla="*/ 0 w 113"/>
                      <a:gd name="T15" fmla="*/ 1059 h 1059"/>
                      <a:gd name="T16" fmla="*/ 21 w 113"/>
                      <a:gd name="T17" fmla="*/ 995 h 1059"/>
                      <a:gd name="T18" fmla="*/ 32 w 113"/>
                      <a:gd name="T19" fmla="*/ 964 h 1059"/>
                      <a:gd name="T20" fmla="*/ 40 w 113"/>
                      <a:gd name="T21" fmla="*/ 931 h 1059"/>
                      <a:gd name="T22" fmla="*/ 57 w 113"/>
                      <a:gd name="T23" fmla="*/ 866 h 1059"/>
                      <a:gd name="T24" fmla="*/ 70 w 113"/>
                      <a:gd name="T25" fmla="*/ 800 h 1059"/>
                      <a:gd name="T26" fmla="*/ 95 w 113"/>
                      <a:gd name="T27" fmla="*/ 534 h 1059"/>
                      <a:gd name="T28" fmla="*/ 85 w 113"/>
                      <a:gd name="T29" fmla="*/ 266 h 1059"/>
                      <a:gd name="T30" fmla="*/ 69 w 113"/>
                      <a:gd name="T31" fmla="*/ 132 h 1059"/>
                      <a:gd name="T32" fmla="*/ 46 w 113"/>
                      <a:gd name="T33" fmla="*/ 0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059">
                        <a:moveTo>
                          <a:pt x="46" y="0"/>
                        </a:moveTo>
                        <a:cubicBezTo>
                          <a:pt x="71" y="86"/>
                          <a:pt x="87" y="175"/>
                          <a:pt x="98" y="264"/>
                        </a:cubicBezTo>
                        <a:cubicBezTo>
                          <a:pt x="109" y="354"/>
                          <a:pt x="113" y="444"/>
                          <a:pt x="112" y="534"/>
                        </a:cubicBezTo>
                        <a:lnTo>
                          <a:pt x="109" y="602"/>
                        </a:lnTo>
                        <a:lnTo>
                          <a:pt x="103" y="669"/>
                        </a:lnTo>
                        <a:cubicBezTo>
                          <a:pt x="101" y="691"/>
                          <a:pt x="97" y="714"/>
                          <a:pt x="94" y="736"/>
                        </a:cubicBezTo>
                        <a:cubicBezTo>
                          <a:pt x="90" y="758"/>
                          <a:pt x="88" y="781"/>
                          <a:pt x="82" y="803"/>
                        </a:cubicBezTo>
                        <a:cubicBezTo>
                          <a:pt x="65" y="891"/>
                          <a:pt x="36" y="977"/>
                          <a:pt x="0" y="1059"/>
                        </a:cubicBezTo>
                        <a:lnTo>
                          <a:pt x="21" y="995"/>
                        </a:lnTo>
                        <a:cubicBezTo>
                          <a:pt x="25" y="985"/>
                          <a:pt x="29" y="974"/>
                          <a:pt x="32" y="964"/>
                        </a:cubicBezTo>
                        <a:lnTo>
                          <a:pt x="40" y="931"/>
                        </a:lnTo>
                        <a:cubicBezTo>
                          <a:pt x="46" y="909"/>
                          <a:pt x="53" y="888"/>
                          <a:pt x="57" y="866"/>
                        </a:cubicBezTo>
                        <a:lnTo>
                          <a:pt x="70" y="800"/>
                        </a:lnTo>
                        <a:cubicBezTo>
                          <a:pt x="84" y="712"/>
                          <a:pt x="94" y="623"/>
                          <a:pt x="95" y="534"/>
                        </a:cubicBezTo>
                        <a:cubicBezTo>
                          <a:pt x="97" y="444"/>
                          <a:pt x="93" y="355"/>
                          <a:pt x="85" y="266"/>
                        </a:cubicBezTo>
                        <a:cubicBezTo>
                          <a:pt x="81" y="221"/>
                          <a:pt x="76" y="176"/>
                          <a:pt x="69" y="132"/>
                        </a:cubicBezTo>
                        <a:cubicBezTo>
                          <a:pt x="64" y="88"/>
                          <a:pt x="55" y="44"/>
                          <a:pt x="46" y="0"/>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8" name="Freeform 575"/>
                  <p:cNvSpPr/>
                  <p:nvPr/>
                </p:nvSpPr>
                <p:spPr bwMode="auto">
                  <a:xfrm>
                    <a:off x="8910638" y="7048500"/>
                    <a:ext cx="196850" cy="1042988"/>
                  </a:xfrm>
                  <a:custGeom>
                    <a:avLst/>
                    <a:gdLst>
                      <a:gd name="T0" fmla="*/ 0 w 502"/>
                      <a:gd name="T1" fmla="*/ 0 h 2661"/>
                      <a:gd name="T2" fmla="*/ 74 w 502"/>
                      <a:gd name="T3" fmla="*/ 44 h 2661"/>
                      <a:gd name="T4" fmla="*/ 130 w 502"/>
                      <a:gd name="T5" fmla="*/ 112 h 2661"/>
                      <a:gd name="T6" fmla="*/ 159 w 502"/>
                      <a:gd name="T7" fmla="*/ 194 h 2661"/>
                      <a:gd name="T8" fmla="*/ 162 w 502"/>
                      <a:gd name="T9" fmla="*/ 216 h 2661"/>
                      <a:gd name="T10" fmla="*/ 163 w 502"/>
                      <a:gd name="T11" fmla="*/ 238 h 2661"/>
                      <a:gd name="T12" fmla="*/ 164 w 502"/>
                      <a:gd name="T13" fmla="*/ 281 h 2661"/>
                      <a:gd name="T14" fmla="*/ 169 w 502"/>
                      <a:gd name="T15" fmla="*/ 453 h 2661"/>
                      <a:gd name="T16" fmla="*/ 176 w 502"/>
                      <a:gd name="T17" fmla="*/ 625 h 2661"/>
                      <a:gd name="T18" fmla="*/ 196 w 502"/>
                      <a:gd name="T19" fmla="*/ 970 h 2661"/>
                      <a:gd name="T20" fmla="*/ 231 w 502"/>
                      <a:gd name="T21" fmla="*/ 1313 h 2661"/>
                      <a:gd name="T22" fmla="*/ 332 w 502"/>
                      <a:gd name="T23" fmla="*/ 1994 h 2661"/>
                      <a:gd name="T24" fmla="*/ 402 w 502"/>
                      <a:gd name="T25" fmla="*/ 2331 h 2661"/>
                      <a:gd name="T26" fmla="*/ 502 w 502"/>
                      <a:gd name="T27" fmla="*/ 2660 h 2661"/>
                      <a:gd name="T28" fmla="*/ 501 w 502"/>
                      <a:gd name="T29" fmla="*/ 2661 h 2661"/>
                      <a:gd name="T30" fmla="*/ 390 w 502"/>
                      <a:gd name="T31" fmla="*/ 2334 h 2661"/>
                      <a:gd name="T32" fmla="*/ 315 w 502"/>
                      <a:gd name="T33" fmla="*/ 1997 h 2661"/>
                      <a:gd name="T34" fmla="*/ 222 w 502"/>
                      <a:gd name="T35" fmla="*/ 1314 h 2661"/>
                      <a:gd name="T36" fmla="*/ 191 w 502"/>
                      <a:gd name="T37" fmla="*/ 970 h 2661"/>
                      <a:gd name="T38" fmla="*/ 163 w 502"/>
                      <a:gd name="T39" fmla="*/ 626 h 2661"/>
                      <a:gd name="T40" fmla="*/ 154 w 502"/>
                      <a:gd name="T41" fmla="*/ 454 h 2661"/>
                      <a:gd name="T42" fmla="*/ 150 w 502"/>
                      <a:gd name="T43" fmla="*/ 281 h 2661"/>
                      <a:gd name="T44" fmla="*/ 147 w 502"/>
                      <a:gd name="T45" fmla="*/ 196 h 2661"/>
                      <a:gd name="T46" fmla="*/ 121 w 502"/>
                      <a:gd name="T47" fmla="*/ 116 h 2661"/>
                      <a:gd name="T48" fmla="*/ 0 w 502"/>
                      <a:gd name="T49" fmla="*/ 0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2" h="2661">
                        <a:moveTo>
                          <a:pt x="0" y="0"/>
                        </a:moveTo>
                        <a:cubicBezTo>
                          <a:pt x="28" y="10"/>
                          <a:pt x="52" y="26"/>
                          <a:pt x="74" y="44"/>
                        </a:cubicBezTo>
                        <a:cubicBezTo>
                          <a:pt x="97" y="63"/>
                          <a:pt x="115" y="86"/>
                          <a:pt x="130" y="112"/>
                        </a:cubicBezTo>
                        <a:cubicBezTo>
                          <a:pt x="144" y="137"/>
                          <a:pt x="154" y="165"/>
                          <a:pt x="159" y="194"/>
                        </a:cubicBezTo>
                        <a:cubicBezTo>
                          <a:pt x="161" y="202"/>
                          <a:pt x="161" y="209"/>
                          <a:pt x="162" y="216"/>
                        </a:cubicBezTo>
                        <a:lnTo>
                          <a:pt x="163" y="238"/>
                        </a:lnTo>
                        <a:lnTo>
                          <a:pt x="164" y="281"/>
                        </a:lnTo>
                        <a:cubicBezTo>
                          <a:pt x="165" y="339"/>
                          <a:pt x="167" y="396"/>
                          <a:pt x="169" y="453"/>
                        </a:cubicBezTo>
                        <a:lnTo>
                          <a:pt x="176" y="625"/>
                        </a:lnTo>
                        <a:cubicBezTo>
                          <a:pt x="181" y="740"/>
                          <a:pt x="187" y="855"/>
                          <a:pt x="196" y="970"/>
                        </a:cubicBezTo>
                        <a:cubicBezTo>
                          <a:pt x="205" y="1084"/>
                          <a:pt x="217" y="1198"/>
                          <a:pt x="231" y="1313"/>
                        </a:cubicBezTo>
                        <a:cubicBezTo>
                          <a:pt x="258" y="1541"/>
                          <a:pt x="291" y="1768"/>
                          <a:pt x="332" y="1994"/>
                        </a:cubicBezTo>
                        <a:cubicBezTo>
                          <a:pt x="353" y="2107"/>
                          <a:pt x="374" y="2220"/>
                          <a:pt x="402" y="2331"/>
                        </a:cubicBezTo>
                        <a:cubicBezTo>
                          <a:pt x="429" y="2443"/>
                          <a:pt x="461" y="2553"/>
                          <a:pt x="502" y="2660"/>
                        </a:cubicBezTo>
                        <a:lnTo>
                          <a:pt x="501" y="2661"/>
                        </a:lnTo>
                        <a:cubicBezTo>
                          <a:pt x="454" y="2556"/>
                          <a:pt x="420" y="2445"/>
                          <a:pt x="390" y="2334"/>
                        </a:cubicBezTo>
                        <a:cubicBezTo>
                          <a:pt x="360" y="2223"/>
                          <a:pt x="335" y="2111"/>
                          <a:pt x="315" y="1997"/>
                        </a:cubicBezTo>
                        <a:cubicBezTo>
                          <a:pt x="273" y="1771"/>
                          <a:pt x="244" y="1542"/>
                          <a:pt x="222" y="1314"/>
                        </a:cubicBezTo>
                        <a:cubicBezTo>
                          <a:pt x="211" y="1199"/>
                          <a:pt x="201" y="1085"/>
                          <a:pt x="191" y="970"/>
                        </a:cubicBezTo>
                        <a:cubicBezTo>
                          <a:pt x="181" y="855"/>
                          <a:pt x="171" y="741"/>
                          <a:pt x="163" y="626"/>
                        </a:cubicBezTo>
                        <a:cubicBezTo>
                          <a:pt x="159" y="569"/>
                          <a:pt x="157" y="511"/>
                          <a:pt x="154" y="454"/>
                        </a:cubicBezTo>
                        <a:cubicBezTo>
                          <a:pt x="152" y="396"/>
                          <a:pt x="151" y="339"/>
                          <a:pt x="150" y="281"/>
                        </a:cubicBezTo>
                        <a:cubicBezTo>
                          <a:pt x="150" y="252"/>
                          <a:pt x="152" y="224"/>
                          <a:pt x="147" y="196"/>
                        </a:cubicBezTo>
                        <a:cubicBezTo>
                          <a:pt x="143" y="168"/>
                          <a:pt x="134" y="141"/>
                          <a:pt x="121" y="116"/>
                        </a:cubicBezTo>
                        <a:cubicBezTo>
                          <a:pt x="95" y="66"/>
                          <a:pt x="52" y="26"/>
                          <a:pt x="0" y="0"/>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199" name="Freeform 576"/>
                  <p:cNvSpPr/>
                  <p:nvPr/>
                </p:nvSpPr>
                <p:spPr bwMode="auto">
                  <a:xfrm>
                    <a:off x="8251825" y="7313613"/>
                    <a:ext cx="19050" cy="608013"/>
                  </a:xfrm>
                  <a:custGeom>
                    <a:avLst/>
                    <a:gdLst>
                      <a:gd name="T0" fmla="*/ 36 w 48"/>
                      <a:gd name="T1" fmla="*/ 0 h 1550"/>
                      <a:gd name="T2" fmla="*/ 28 w 48"/>
                      <a:gd name="T3" fmla="*/ 194 h 1550"/>
                      <a:gd name="T4" fmla="*/ 22 w 48"/>
                      <a:gd name="T5" fmla="*/ 388 h 1550"/>
                      <a:gd name="T6" fmla="*/ 16 w 48"/>
                      <a:gd name="T7" fmla="*/ 775 h 1550"/>
                      <a:gd name="T8" fmla="*/ 23 w 48"/>
                      <a:gd name="T9" fmla="*/ 1163 h 1550"/>
                      <a:gd name="T10" fmla="*/ 33 w 48"/>
                      <a:gd name="T11" fmla="*/ 1357 h 1550"/>
                      <a:gd name="T12" fmla="*/ 48 w 48"/>
                      <a:gd name="T13" fmla="*/ 1550 h 1550"/>
                      <a:gd name="T14" fmla="*/ 10 w 48"/>
                      <a:gd name="T15" fmla="*/ 1164 h 1550"/>
                      <a:gd name="T16" fmla="*/ 0 w 48"/>
                      <a:gd name="T17" fmla="*/ 775 h 1550"/>
                      <a:gd name="T18" fmla="*/ 9 w 48"/>
                      <a:gd name="T19" fmla="*/ 387 h 1550"/>
                      <a:gd name="T20" fmla="*/ 36 w 48"/>
                      <a:gd name="T21" fmla="*/ 0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1550">
                        <a:moveTo>
                          <a:pt x="36" y="0"/>
                        </a:moveTo>
                        <a:cubicBezTo>
                          <a:pt x="33" y="64"/>
                          <a:pt x="30" y="129"/>
                          <a:pt x="28" y="194"/>
                        </a:cubicBezTo>
                        <a:cubicBezTo>
                          <a:pt x="25" y="258"/>
                          <a:pt x="23" y="323"/>
                          <a:pt x="22" y="388"/>
                        </a:cubicBezTo>
                        <a:cubicBezTo>
                          <a:pt x="18" y="517"/>
                          <a:pt x="16" y="646"/>
                          <a:pt x="16" y="775"/>
                        </a:cubicBezTo>
                        <a:cubicBezTo>
                          <a:pt x="16" y="905"/>
                          <a:pt x="19" y="1034"/>
                          <a:pt x="23" y="1163"/>
                        </a:cubicBezTo>
                        <a:cubicBezTo>
                          <a:pt x="26" y="1228"/>
                          <a:pt x="28" y="1292"/>
                          <a:pt x="33" y="1357"/>
                        </a:cubicBezTo>
                        <a:cubicBezTo>
                          <a:pt x="36" y="1421"/>
                          <a:pt x="43" y="1486"/>
                          <a:pt x="48" y="1550"/>
                        </a:cubicBezTo>
                        <a:cubicBezTo>
                          <a:pt x="30" y="1422"/>
                          <a:pt x="18" y="1293"/>
                          <a:pt x="10" y="1164"/>
                        </a:cubicBezTo>
                        <a:cubicBezTo>
                          <a:pt x="3" y="1034"/>
                          <a:pt x="0" y="905"/>
                          <a:pt x="0" y="775"/>
                        </a:cubicBezTo>
                        <a:cubicBezTo>
                          <a:pt x="1" y="646"/>
                          <a:pt x="3" y="516"/>
                          <a:pt x="9" y="387"/>
                        </a:cubicBezTo>
                        <a:cubicBezTo>
                          <a:pt x="15" y="258"/>
                          <a:pt x="23" y="129"/>
                          <a:pt x="36" y="0"/>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0" name="Freeform 577"/>
                  <p:cNvSpPr/>
                  <p:nvPr/>
                </p:nvSpPr>
                <p:spPr bwMode="auto">
                  <a:xfrm>
                    <a:off x="9321800" y="6951663"/>
                    <a:ext cx="119063" cy="812800"/>
                  </a:xfrm>
                  <a:custGeom>
                    <a:avLst/>
                    <a:gdLst>
                      <a:gd name="T0" fmla="*/ 2 w 305"/>
                      <a:gd name="T1" fmla="*/ 0 h 2074"/>
                      <a:gd name="T2" fmla="*/ 13 w 305"/>
                      <a:gd name="T3" fmla="*/ 263 h 2074"/>
                      <a:gd name="T4" fmla="*/ 31 w 305"/>
                      <a:gd name="T5" fmla="*/ 525 h 2074"/>
                      <a:gd name="T6" fmla="*/ 84 w 305"/>
                      <a:gd name="T7" fmla="*/ 1048 h 2074"/>
                      <a:gd name="T8" fmla="*/ 170 w 305"/>
                      <a:gd name="T9" fmla="*/ 1567 h 2074"/>
                      <a:gd name="T10" fmla="*/ 198 w 305"/>
                      <a:gd name="T11" fmla="*/ 1695 h 2074"/>
                      <a:gd name="T12" fmla="*/ 213 w 305"/>
                      <a:gd name="T13" fmla="*/ 1759 h 2074"/>
                      <a:gd name="T14" fmla="*/ 230 w 305"/>
                      <a:gd name="T15" fmla="*/ 1822 h 2074"/>
                      <a:gd name="T16" fmla="*/ 247 w 305"/>
                      <a:gd name="T17" fmla="*/ 1886 h 2074"/>
                      <a:gd name="T18" fmla="*/ 256 w 305"/>
                      <a:gd name="T19" fmla="*/ 1917 h 2074"/>
                      <a:gd name="T20" fmla="*/ 266 w 305"/>
                      <a:gd name="T21" fmla="*/ 1949 h 2074"/>
                      <a:gd name="T22" fmla="*/ 305 w 305"/>
                      <a:gd name="T23" fmla="*/ 2074 h 2074"/>
                      <a:gd name="T24" fmla="*/ 157 w 305"/>
                      <a:gd name="T25" fmla="*/ 1569 h 2074"/>
                      <a:gd name="T26" fmla="*/ 67 w 305"/>
                      <a:gd name="T27" fmla="*/ 1050 h 2074"/>
                      <a:gd name="T28" fmla="*/ 18 w 305"/>
                      <a:gd name="T29" fmla="*/ 526 h 2074"/>
                      <a:gd name="T30" fmla="*/ 2 w 305"/>
                      <a:gd name="T31" fmla="*/ 0 h 2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2074">
                        <a:moveTo>
                          <a:pt x="2" y="0"/>
                        </a:moveTo>
                        <a:cubicBezTo>
                          <a:pt x="5" y="88"/>
                          <a:pt x="8" y="176"/>
                          <a:pt x="13" y="263"/>
                        </a:cubicBezTo>
                        <a:cubicBezTo>
                          <a:pt x="18" y="351"/>
                          <a:pt x="24" y="438"/>
                          <a:pt x="31" y="525"/>
                        </a:cubicBezTo>
                        <a:cubicBezTo>
                          <a:pt x="44" y="700"/>
                          <a:pt x="61" y="875"/>
                          <a:pt x="84" y="1048"/>
                        </a:cubicBezTo>
                        <a:cubicBezTo>
                          <a:pt x="107" y="1222"/>
                          <a:pt x="135" y="1395"/>
                          <a:pt x="170" y="1567"/>
                        </a:cubicBezTo>
                        <a:lnTo>
                          <a:pt x="198" y="1695"/>
                        </a:lnTo>
                        <a:cubicBezTo>
                          <a:pt x="203" y="1716"/>
                          <a:pt x="207" y="1738"/>
                          <a:pt x="213" y="1759"/>
                        </a:cubicBezTo>
                        <a:lnTo>
                          <a:pt x="230" y="1822"/>
                        </a:lnTo>
                        <a:lnTo>
                          <a:pt x="247" y="1886"/>
                        </a:lnTo>
                        <a:cubicBezTo>
                          <a:pt x="250" y="1896"/>
                          <a:pt x="253" y="1907"/>
                          <a:pt x="256" y="1917"/>
                        </a:cubicBezTo>
                        <a:lnTo>
                          <a:pt x="266" y="1949"/>
                        </a:lnTo>
                        <a:lnTo>
                          <a:pt x="305" y="2074"/>
                        </a:lnTo>
                        <a:cubicBezTo>
                          <a:pt x="243" y="1910"/>
                          <a:pt x="196" y="1740"/>
                          <a:pt x="157" y="1569"/>
                        </a:cubicBezTo>
                        <a:cubicBezTo>
                          <a:pt x="120" y="1398"/>
                          <a:pt x="91" y="1224"/>
                          <a:pt x="67" y="1050"/>
                        </a:cubicBezTo>
                        <a:cubicBezTo>
                          <a:pt x="46" y="876"/>
                          <a:pt x="29" y="701"/>
                          <a:pt x="18" y="526"/>
                        </a:cubicBezTo>
                        <a:cubicBezTo>
                          <a:pt x="7" y="351"/>
                          <a:pt x="0" y="176"/>
                          <a:pt x="2" y="0"/>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1" name="Freeform 578"/>
                  <p:cNvSpPr/>
                  <p:nvPr/>
                </p:nvSpPr>
                <p:spPr bwMode="auto">
                  <a:xfrm>
                    <a:off x="9418638" y="7618413"/>
                    <a:ext cx="312738" cy="107950"/>
                  </a:xfrm>
                  <a:custGeom>
                    <a:avLst/>
                    <a:gdLst>
                      <a:gd name="T0" fmla="*/ 797 w 797"/>
                      <a:gd name="T1" fmla="*/ 224 h 278"/>
                      <a:gd name="T2" fmla="*/ 571 w 797"/>
                      <a:gd name="T3" fmla="*/ 269 h 278"/>
                      <a:gd name="T4" fmla="*/ 341 w 797"/>
                      <a:gd name="T5" fmla="*/ 268 h 278"/>
                      <a:gd name="T6" fmla="*/ 124 w 797"/>
                      <a:gd name="T7" fmla="*/ 189 h 278"/>
                      <a:gd name="T8" fmla="*/ 43 w 797"/>
                      <a:gd name="T9" fmla="*/ 106 h 278"/>
                      <a:gd name="T10" fmla="*/ 0 w 797"/>
                      <a:gd name="T11" fmla="*/ 0 h 278"/>
                      <a:gd name="T12" fmla="*/ 50 w 797"/>
                      <a:gd name="T13" fmla="*/ 102 h 278"/>
                      <a:gd name="T14" fmla="*/ 131 w 797"/>
                      <a:gd name="T15" fmla="*/ 179 h 278"/>
                      <a:gd name="T16" fmla="*/ 233 w 797"/>
                      <a:gd name="T17" fmla="*/ 227 h 278"/>
                      <a:gd name="T18" fmla="*/ 343 w 797"/>
                      <a:gd name="T19" fmla="*/ 251 h 278"/>
                      <a:gd name="T20" fmla="*/ 570 w 797"/>
                      <a:gd name="T21" fmla="*/ 256 h 278"/>
                      <a:gd name="T22" fmla="*/ 684 w 797"/>
                      <a:gd name="T23" fmla="*/ 244 h 278"/>
                      <a:gd name="T24" fmla="*/ 797 w 797"/>
                      <a:gd name="T25"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7" h="278">
                        <a:moveTo>
                          <a:pt x="797" y="224"/>
                        </a:moveTo>
                        <a:cubicBezTo>
                          <a:pt x="723" y="246"/>
                          <a:pt x="648" y="260"/>
                          <a:pt x="571" y="269"/>
                        </a:cubicBezTo>
                        <a:cubicBezTo>
                          <a:pt x="495" y="277"/>
                          <a:pt x="417" y="278"/>
                          <a:pt x="341" y="268"/>
                        </a:cubicBezTo>
                        <a:cubicBezTo>
                          <a:pt x="265" y="257"/>
                          <a:pt x="188" y="235"/>
                          <a:pt x="124" y="189"/>
                        </a:cubicBezTo>
                        <a:cubicBezTo>
                          <a:pt x="92" y="167"/>
                          <a:pt x="64" y="139"/>
                          <a:pt x="43" y="106"/>
                        </a:cubicBezTo>
                        <a:cubicBezTo>
                          <a:pt x="23" y="73"/>
                          <a:pt x="8" y="37"/>
                          <a:pt x="0" y="0"/>
                        </a:cubicBezTo>
                        <a:cubicBezTo>
                          <a:pt x="12" y="36"/>
                          <a:pt x="28" y="71"/>
                          <a:pt x="50" y="102"/>
                        </a:cubicBezTo>
                        <a:cubicBezTo>
                          <a:pt x="72" y="133"/>
                          <a:pt x="100" y="158"/>
                          <a:pt x="131" y="179"/>
                        </a:cubicBezTo>
                        <a:cubicBezTo>
                          <a:pt x="163" y="199"/>
                          <a:pt x="197" y="216"/>
                          <a:pt x="233" y="227"/>
                        </a:cubicBezTo>
                        <a:cubicBezTo>
                          <a:pt x="268" y="239"/>
                          <a:pt x="306" y="246"/>
                          <a:pt x="343" y="251"/>
                        </a:cubicBezTo>
                        <a:cubicBezTo>
                          <a:pt x="418" y="262"/>
                          <a:pt x="494" y="261"/>
                          <a:pt x="570" y="256"/>
                        </a:cubicBezTo>
                        <a:cubicBezTo>
                          <a:pt x="608" y="253"/>
                          <a:pt x="646" y="249"/>
                          <a:pt x="684" y="244"/>
                        </a:cubicBezTo>
                        <a:cubicBezTo>
                          <a:pt x="722" y="239"/>
                          <a:pt x="759" y="232"/>
                          <a:pt x="797" y="224"/>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2" name="Freeform 579"/>
                  <p:cNvSpPr/>
                  <p:nvPr/>
                </p:nvSpPr>
                <p:spPr bwMode="auto">
                  <a:xfrm>
                    <a:off x="8940800" y="8745538"/>
                    <a:ext cx="203200" cy="111125"/>
                  </a:xfrm>
                  <a:custGeom>
                    <a:avLst/>
                    <a:gdLst>
                      <a:gd name="T0" fmla="*/ 518 w 518"/>
                      <a:gd name="T1" fmla="*/ 42 h 283"/>
                      <a:gd name="T2" fmla="*/ 362 w 518"/>
                      <a:gd name="T3" fmla="*/ 14 h 283"/>
                      <a:gd name="T4" fmla="*/ 284 w 518"/>
                      <a:gd name="T5" fmla="*/ 24 h 283"/>
                      <a:gd name="T6" fmla="*/ 210 w 518"/>
                      <a:gd name="T7" fmla="*/ 51 h 283"/>
                      <a:gd name="T8" fmla="*/ 88 w 518"/>
                      <a:gd name="T9" fmla="*/ 150 h 283"/>
                      <a:gd name="T10" fmla="*/ 40 w 518"/>
                      <a:gd name="T11" fmla="*/ 213 h 283"/>
                      <a:gd name="T12" fmla="*/ 0 w 518"/>
                      <a:gd name="T13" fmla="*/ 283 h 283"/>
                      <a:gd name="T14" fmla="*/ 78 w 518"/>
                      <a:gd name="T15" fmla="*/ 142 h 283"/>
                      <a:gd name="T16" fmla="*/ 203 w 518"/>
                      <a:gd name="T17" fmla="*/ 37 h 283"/>
                      <a:gd name="T18" fmla="*/ 280 w 518"/>
                      <a:gd name="T19" fmla="*/ 8 h 283"/>
                      <a:gd name="T20" fmla="*/ 362 w 518"/>
                      <a:gd name="T21" fmla="*/ 1 h 283"/>
                      <a:gd name="T22" fmla="*/ 442 w 518"/>
                      <a:gd name="T23" fmla="*/ 14 h 283"/>
                      <a:gd name="T24" fmla="*/ 518 w 518"/>
                      <a:gd name="T25" fmla="*/ 4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8" h="283">
                        <a:moveTo>
                          <a:pt x="518" y="42"/>
                        </a:moveTo>
                        <a:cubicBezTo>
                          <a:pt x="467" y="25"/>
                          <a:pt x="414" y="14"/>
                          <a:pt x="362" y="14"/>
                        </a:cubicBezTo>
                        <a:cubicBezTo>
                          <a:pt x="335" y="15"/>
                          <a:pt x="309" y="17"/>
                          <a:pt x="284" y="24"/>
                        </a:cubicBezTo>
                        <a:cubicBezTo>
                          <a:pt x="258" y="30"/>
                          <a:pt x="234" y="39"/>
                          <a:pt x="210" y="51"/>
                        </a:cubicBezTo>
                        <a:cubicBezTo>
                          <a:pt x="164" y="75"/>
                          <a:pt x="123" y="110"/>
                          <a:pt x="88" y="150"/>
                        </a:cubicBezTo>
                        <a:cubicBezTo>
                          <a:pt x="71" y="170"/>
                          <a:pt x="55" y="191"/>
                          <a:pt x="40" y="213"/>
                        </a:cubicBezTo>
                        <a:cubicBezTo>
                          <a:pt x="25" y="235"/>
                          <a:pt x="12" y="259"/>
                          <a:pt x="0" y="283"/>
                        </a:cubicBezTo>
                        <a:cubicBezTo>
                          <a:pt x="17" y="232"/>
                          <a:pt x="45" y="184"/>
                          <a:pt x="78" y="142"/>
                        </a:cubicBezTo>
                        <a:cubicBezTo>
                          <a:pt x="112" y="99"/>
                          <a:pt x="154" y="62"/>
                          <a:pt x="203" y="37"/>
                        </a:cubicBezTo>
                        <a:cubicBezTo>
                          <a:pt x="227" y="24"/>
                          <a:pt x="253" y="15"/>
                          <a:pt x="280" y="8"/>
                        </a:cubicBezTo>
                        <a:cubicBezTo>
                          <a:pt x="307" y="3"/>
                          <a:pt x="334" y="0"/>
                          <a:pt x="362" y="1"/>
                        </a:cubicBezTo>
                        <a:cubicBezTo>
                          <a:pt x="389" y="3"/>
                          <a:pt x="416" y="7"/>
                          <a:pt x="442" y="14"/>
                        </a:cubicBezTo>
                        <a:cubicBezTo>
                          <a:pt x="468" y="21"/>
                          <a:pt x="494" y="31"/>
                          <a:pt x="518" y="42"/>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3" name="Freeform 580"/>
                  <p:cNvSpPr/>
                  <p:nvPr/>
                </p:nvSpPr>
                <p:spPr bwMode="auto">
                  <a:xfrm>
                    <a:off x="8542338" y="8882063"/>
                    <a:ext cx="379413" cy="142875"/>
                  </a:xfrm>
                  <a:custGeom>
                    <a:avLst/>
                    <a:gdLst>
                      <a:gd name="T0" fmla="*/ 970 w 970"/>
                      <a:gd name="T1" fmla="*/ 0 h 366"/>
                      <a:gd name="T2" fmla="*/ 784 w 970"/>
                      <a:gd name="T3" fmla="*/ 199 h 366"/>
                      <a:gd name="T4" fmla="*/ 668 w 970"/>
                      <a:gd name="T5" fmla="*/ 272 h 366"/>
                      <a:gd name="T6" fmla="*/ 541 w 970"/>
                      <a:gd name="T7" fmla="*/ 324 h 366"/>
                      <a:gd name="T8" fmla="*/ 270 w 970"/>
                      <a:gd name="T9" fmla="*/ 366 h 366"/>
                      <a:gd name="T10" fmla="*/ 0 w 970"/>
                      <a:gd name="T11" fmla="*/ 331 h 366"/>
                      <a:gd name="T12" fmla="*/ 134 w 970"/>
                      <a:gd name="T13" fmla="*/ 350 h 366"/>
                      <a:gd name="T14" fmla="*/ 270 w 970"/>
                      <a:gd name="T15" fmla="*/ 353 h 366"/>
                      <a:gd name="T16" fmla="*/ 536 w 970"/>
                      <a:gd name="T17" fmla="*/ 308 h 366"/>
                      <a:gd name="T18" fmla="*/ 661 w 970"/>
                      <a:gd name="T19" fmla="*/ 258 h 366"/>
                      <a:gd name="T20" fmla="*/ 776 w 970"/>
                      <a:gd name="T21" fmla="*/ 188 h 366"/>
                      <a:gd name="T22" fmla="*/ 880 w 970"/>
                      <a:gd name="T23" fmla="*/ 101 h 366"/>
                      <a:gd name="T24" fmla="*/ 970 w 970"/>
                      <a:gd name="T25"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0" h="366">
                        <a:moveTo>
                          <a:pt x="970" y="0"/>
                        </a:moveTo>
                        <a:cubicBezTo>
                          <a:pt x="919" y="75"/>
                          <a:pt x="857" y="143"/>
                          <a:pt x="784" y="199"/>
                        </a:cubicBezTo>
                        <a:cubicBezTo>
                          <a:pt x="748" y="227"/>
                          <a:pt x="708" y="250"/>
                          <a:pt x="668" y="272"/>
                        </a:cubicBezTo>
                        <a:cubicBezTo>
                          <a:pt x="627" y="292"/>
                          <a:pt x="584" y="310"/>
                          <a:pt x="541" y="324"/>
                        </a:cubicBezTo>
                        <a:cubicBezTo>
                          <a:pt x="453" y="351"/>
                          <a:pt x="362" y="365"/>
                          <a:pt x="270" y="366"/>
                        </a:cubicBezTo>
                        <a:cubicBezTo>
                          <a:pt x="179" y="366"/>
                          <a:pt x="87" y="356"/>
                          <a:pt x="0" y="331"/>
                        </a:cubicBezTo>
                        <a:cubicBezTo>
                          <a:pt x="44" y="340"/>
                          <a:pt x="89" y="347"/>
                          <a:pt x="134" y="350"/>
                        </a:cubicBezTo>
                        <a:cubicBezTo>
                          <a:pt x="180" y="354"/>
                          <a:pt x="225" y="355"/>
                          <a:pt x="270" y="353"/>
                        </a:cubicBezTo>
                        <a:cubicBezTo>
                          <a:pt x="360" y="350"/>
                          <a:pt x="450" y="336"/>
                          <a:pt x="536" y="308"/>
                        </a:cubicBezTo>
                        <a:cubicBezTo>
                          <a:pt x="579" y="295"/>
                          <a:pt x="620" y="278"/>
                          <a:pt x="661" y="258"/>
                        </a:cubicBezTo>
                        <a:cubicBezTo>
                          <a:pt x="701" y="238"/>
                          <a:pt x="739" y="214"/>
                          <a:pt x="776" y="188"/>
                        </a:cubicBezTo>
                        <a:cubicBezTo>
                          <a:pt x="813" y="162"/>
                          <a:pt x="848" y="133"/>
                          <a:pt x="880" y="101"/>
                        </a:cubicBezTo>
                        <a:cubicBezTo>
                          <a:pt x="913" y="70"/>
                          <a:pt x="941" y="35"/>
                          <a:pt x="970" y="0"/>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4" name="Freeform 581"/>
                  <p:cNvSpPr/>
                  <p:nvPr/>
                </p:nvSpPr>
                <p:spPr bwMode="auto">
                  <a:xfrm>
                    <a:off x="8556625" y="8455025"/>
                    <a:ext cx="431800" cy="347663"/>
                  </a:xfrm>
                  <a:custGeom>
                    <a:avLst/>
                    <a:gdLst>
                      <a:gd name="T0" fmla="*/ 1104 w 1104"/>
                      <a:gd name="T1" fmla="*/ 0 h 888"/>
                      <a:gd name="T2" fmla="*/ 765 w 1104"/>
                      <a:gd name="T3" fmla="*/ 133 h 888"/>
                      <a:gd name="T4" fmla="*/ 459 w 1104"/>
                      <a:gd name="T5" fmla="*/ 329 h 888"/>
                      <a:gd name="T6" fmla="*/ 200 w 1104"/>
                      <a:gd name="T7" fmla="*/ 584 h 888"/>
                      <a:gd name="T8" fmla="*/ 91 w 1104"/>
                      <a:gd name="T9" fmla="*/ 730 h 888"/>
                      <a:gd name="T10" fmla="*/ 0 w 1104"/>
                      <a:gd name="T11" fmla="*/ 888 h 888"/>
                      <a:gd name="T12" fmla="*/ 190 w 1104"/>
                      <a:gd name="T13" fmla="*/ 576 h 888"/>
                      <a:gd name="T14" fmla="*/ 449 w 1104"/>
                      <a:gd name="T15" fmla="*/ 316 h 888"/>
                      <a:gd name="T16" fmla="*/ 599 w 1104"/>
                      <a:gd name="T17" fmla="*/ 210 h 888"/>
                      <a:gd name="T18" fmla="*/ 759 w 1104"/>
                      <a:gd name="T19" fmla="*/ 121 h 888"/>
                      <a:gd name="T20" fmla="*/ 843 w 1104"/>
                      <a:gd name="T21" fmla="*/ 84 h 888"/>
                      <a:gd name="T22" fmla="*/ 885 w 1104"/>
                      <a:gd name="T23" fmla="*/ 67 h 888"/>
                      <a:gd name="T24" fmla="*/ 928 w 1104"/>
                      <a:gd name="T25" fmla="*/ 51 h 888"/>
                      <a:gd name="T26" fmla="*/ 1104 w 1104"/>
                      <a:gd name="T27" fmla="*/ 0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4" h="888">
                        <a:moveTo>
                          <a:pt x="1104" y="0"/>
                        </a:moveTo>
                        <a:cubicBezTo>
                          <a:pt x="987" y="34"/>
                          <a:pt x="873" y="78"/>
                          <a:pt x="765" y="133"/>
                        </a:cubicBezTo>
                        <a:cubicBezTo>
                          <a:pt x="657" y="188"/>
                          <a:pt x="553" y="253"/>
                          <a:pt x="459" y="329"/>
                        </a:cubicBezTo>
                        <a:cubicBezTo>
                          <a:pt x="364" y="404"/>
                          <a:pt x="277" y="490"/>
                          <a:pt x="200" y="584"/>
                        </a:cubicBezTo>
                        <a:cubicBezTo>
                          <a:pt x="161" y="630"/>
                          <a:pt x="125" y="679"/>
                          <a:pt x="91" y="730"/>
                        </a:cubicBezTo>
                        <a:cubicBezTo>
                          <a:pt x="57" y="780"/>
                          <a:pt x="26" y="833"/>
                          <a:pt x="0" y="888"/>
                        </a:cubicBezTo>
                        <a:cubicBezTo>
                          <a:pt x="47" y="775"/>
                          <a:pt x="114" y="671"/>
                          <a:pt x="190" y="576"/>
                        </a:cubicBezTo>
                        <a:cubicBezTo>
                          <a:pt x="266" y="480"/>
                          <a:pt x="353" y="393"/>
                          <a:pt x="449" y="316"/>
                        </a:cubicBezTo>
                        <a:cubicBezTo>
                          <a:pt x="497" y="278"/>
                          <a:pt x="547" y="243"/>
                          <a:pt x="599" y="210"/>
                        </a:cubicBezTo>
                        <a:cubicBezTo>
                          <a:pt x="650" y="177"/>
                          <a:pt x="704" y="148"/>
                          <a:pt x="759" y="121"/>
                        </a:cubicBezTo>
                        <a:cubicBezTo>
                          <a:pt x="787" y="109"/>
                          <a:pt x="814" y="95"/>
                          <a:pt x="843" y="84"/>
                        </a:cubicBezTo>
                        <a:lnTo>
                          <a:pt x="885" y="67"/>
                        </a:lnTo>
                        <a:lnTo>
                          <a:pt x="928" y="51"/>
                        </a:lnTo>
                        <a:cubicBezTo>
                          <a:pt x="986" y="31"/>
                          <a:pt x="1045" y="14"/>
                          <a:pt x="1104" y="0"/>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5" name="Freeform 582"/>
                  <p:cNvSpPr/>
                  <p:nvPr/>
                </p:nvSpPr>
                <p:spPr bwMode="auto">
                  <a:xfrm>
                    <a:off x="7989888" y="6699250"/>
                    <a:ext cx="265113" cy="396875"/>
                  </a:xfrm>
                  <a:custGeom>
                    <a:avLst/>
                    <a:gdLst>
                      <a:gd name="T0" fmla="*/ 0 w 679"/>
                      <a:gd name="T1" fmla="*/ 0 h 1012"/>
                      <a:gd name="T2" fmla="*/ 264 w 679"/>
                      <a:gd name="T3" fmla="*/ 176 h 1012"/>
                      <a:gd name="T4" fmla="*/ 473 w 679"/>
                      <a:gd name="T5" fmla="*/ 416 h 1012"/>
                      <a:gd name="T6" fmla="*/ 552 w 679"/>
                      <a:gd name="T7" fmla="*/ 555 h 1012"/>
                      <a:gd name="T8" fmla="*/ 613 w 679"/>
                      <a:gd name="T9" fmla="*/ 702 h 1012"/>
                      <a:gd name="T10" fmla="*/ 636 w 679"/>
                      <a:gd name="T11" fmla="*/ 778 h 1012"/>
                      <a:gd name="T12" fmla="*/ 647 w 679"/>
                      <a:gd name="T13" fmla="*/ 816 h 1012"/>
                      <a:gd name="T14" fmla="*/ 655 w 679"/>
                      <a:gd name="T15" fmla="*/ 855 h 1012"/>
                      <a:gd name="T16" fmla="*/ 669 w 679"/>
                      <a:gd name="T17" fmla="*/ 933 h 1012"/>
                      <a:gd name="T18" fmla="*/ 679 w 679"/>
                      <a:gd name="T19" fmla="*/ 1012 h 1012"/>
                      <a:gd name="T20" fmla="*/ 601 w 679"/>
                      <a:gd name="T21" fmla="*/ 706 h 1012"/>
                      <a:gd name="T22" fmla="*/ 459 w 679"/>
                      <a:gd name="T23" fmla="*/ 425 h 1012"/>
                      <a:gd name="T24" fmla="*/ 256 w 679"/>
                      <a:gd name="T25" fmla="*/ 185 h 1012"/>
                      <a:gd name="T26" fmla="*/ 134 w 679"/>
                      <a:gd name="T27" fmla="*/ 84 h 1012"/>
                      <a:gd name="T28" fmla="*/ 0 w 679"/>
                      <a:gd name="T29"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9" h="1012">
                        <a:moveTo>
                          <a:pt x="0" y="0"/>
                        </a:moveTo>
                        <a:cubicBezTo>
                          <a:pt x="97" y="43"/>
                          <a:pt x="185" y="106"/>
                          <a:pt x="264" y="176"/>
                        </a:cubicBezTo>
                        <a:cubicBezTo>
                          <a:pt x="343" y="246"/>
                          <a:pt x="414" y="328"/>
                          <a:pt x="473" y="416"/>
                        </a:cubicBezTo>
                        <a:cubicBezTo>
                          <a:pt x="502" y="460"/>
                          <a:pt x="528" y="507"/>
                          <a:pt x="552" y="555"/>
                        </a:cubicBezTo>
                        <a:cubicBezTo>
                          <a:pt x="576" y="602"/>
                          <a:pt x="596" y="651"/>
                          <a:pt x="613" y="702"/>
                        </a:cubicBezTo>
                        <a:cubicBezTo>
                          <a:pt x="621" y="727"/>
                          <a:pt x="630" y="752"/>
                          <a:pt x="636" y="778"/>
                        </a:cubicBezTo>
                        <a:cubicBezTo>
                          <a:pt x="640" y="791"/>
                          <a:pt x="644" y="803"/>
                          <a:pt x="647" y="816"/>
                        </a:cubicBezTo>
                        <a:lnTo>
                          <a:pt x="655" y="855"/>
                        </a:lnTo>
                        <a:cubicBezTo>
                          <a:pt x="661" y="881"/>
                          <a:pt x="665" y="907"/>
                          <a:pt x="669" y="933"/>
                        </a:cubicBezTo>
                        <a:cubicBezTo>
                          <a:pt x="674" y="959"/>
                          <a:pt x="676" y="986"/>
                          <a:pt x="679" y="1012"/>
                        </a:cubicBezTo>
                        <a:cubicBezTo>
                          <a:pt x="663" y="908"/>
                          <a:pt x="637" y="805"/>
                          <a:pt x="601" y="706"/>
                        </a:cubicBezTo>
                        <a:cubicBezTo>
                          <a:pt x="564" y="607"/>
                          <a:pt x="518" y="512"/>
                          <a:pt x="459" y="425"/>
                        </a:cubicBezTo>
                        <a:cubicBezTo>
                          <a:pt x="401" y="337"/>
                          <a:pt x="332" y="257"/>
                          <a:pt x="256" y="185"/>
                        </a:cubicBezTo>
                        <a:cubicBezTo>
                          <a:pt x="217" y="149"/>
                          <a:pt x="177" y="115"/>
                          <a:pt x="134" y="84"/>
                        </a:cubicBezTo>
                        <a:cubicBezTo>
                          <a:pt x="92" y="53"/>
                          <a:pt x="47" y="24"/>
                          <a:pt x="0" y="0"/>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6" name="Freeform 583"/>
                  <p:cNvSpPr/>
                  <p:nvPr/>
                </p:nvSpPr>
                <p:spPr bwMode="auto">
                  <a:xfrm>
                    <a:off x="8001000" y="7918450"/>
                    <a:ext cx="296863" cy="238125"/>
                  </a:xfrm>
                  <a:custGeom>
                    <a:avLst/>
                    <a:gdLst>
                      <a:gd name="T0" fmla="*/ 755 w 755"/>
                      <a:gd name="T1" fmla="*/ 10 h 607"/>
                      <a:gd name="T2" fmla="*/ 616 w 755"/>
                      <a:gd name="T3" fmla="*/ 13 h 607"/>
                      <a:gd name="T4" fmla="*/ 478 w 755"/>
                      <a:gd name="T5" fmla="*/ 31 h 607"/>
                      <a:gd name="T6" fmla="*/ 220 w 755"/>
                      <a:gd name="T7" fmla="*/ 127 h 607"/>
                      <a:gd name="T8" fmla="*/ 46 w 755"/>
                      <a:gd name="T9" fmla="*/ 333 h 607"/>
                      <a:gd name="T10" fmla="*/ 15 w 755"/>
                      <a:gd name="T11" fmla="*/ 468 h 607"/>
                      <a:gd name="T12" fmla="*/ 11 w 755"/>
                      <a:gd name="T13" fmla="*/ 537 h 607"/>
                      <a:gd name="T14" fmla="*/ 14 w 755"/>
                      <a:gd name="T15" fmla="*/ 607 h 607"/>
                      <a:gd name="T16" fmla="*/ 34 w 755"/>
                      <a:gd name="T17" fmla="*/ 329 h 607"/>
                      <a:gd name="T18" fmla="*/ 211 w 755"/>
                      <a:gd name="T19" fmla="*/ 113 h 607"/>
                      <a:gd name="T20" fmla="*/ 476 w 755"/>
                      <a:gd name="T21" fmla="*/ 18 h 607"/>
                      <a:gd name="T22" fmla="*/ 755 w 755"/>
                      <a:gd name="T23" fmla="*/ 1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5" h="607">
                        <a:moveTo>
                          <a:pt x="755" y="10"/>
                        </a:moveTo>
                        <a:cubicBezTo>
                          <a:pt x="709" y="8"/>
                          <a:pt x="662" y="9"/>
                          <a:pt x="616" y="13"/>
                        </a:cubicBezTo>
                        <a:cubicBezTo>
                          <a:pt x="569" y="16"/>
                          <a:pt x="523" y="22"/>
                          <a:pt x="478" y="31"/>
                        </a:cubicBezTo>
                        <a:cubicBezTo>
                          <a:pt x="387" y="49"/>
                          <a:pt x="297" y="77"/>
                          <a:pt x="220" y="127"/>
                        </a:cubicBezTo>
                        <a:cubicBezTo>
                          <a:pt x="142" y="175"/>
                          <a:pt x="78" y="247"/>
                          <a:pt x="46" y="333"/>
                        </a:cubicBezTo>
                        <a:cubicBezTo>
                          <a:pt x="29" y="376"/>
                          <a:pt x="18" y="421"/>
                          <a:pt x="15" y="468"/>
                        </a:cubicBezTo>
                        <a:cubicBezTo>
                          <a:pt x="11" y="491"/>
                          <a:pt x="12" y="514"/>
                          <a:pt x="11" y="537"/>
                        </a:cubicBezTo>
                        <a:cubicBezTo>
                          <a:pt x="11" y="560"/>
                          <a:pt x="13" y="584"/>
                          <a:pt x="14" y="607"/>
                        </a:cubicBezTo>
                        <a:cubicBezTo>
                          <a:pt x="0" y="515"/>
                          <a:pt x="1" y="418"/>
                          <a:pt x="34" y="329"/>
                        </a:cubicBezTo>
                        <a:cubicBezTo>
                          <a:pt x="65" y="239"/>
                          <a:pt x="131" y="164"/>
                          <a:pt x="211" y="113"/>
                        </a:cubicBezTo>
                        <a:cubicBezTo>
                          <a:pt x="292" y="63"/>
                          <a:pt x="383" y="34"/>
                          <a:pt x="476" y="18"/>
                        </a:cubicBezTo>
                        <a:cubicBezTo>
                          <a:pt x="568" y="4"/>
                          <a:pt x="663" y="0"/>
                          <a:pt x="755" y="10"/>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7" name="Freeform 584"/>
                  <p:cNvSpPr/>
                  <p:nvPr/>
                </p:nvSpPr>
                <p:spPr bwMode="auto">
                  <a:xfrm>
                    <a:off x="7756525" y="8026400"/>
                    <a:ext cx="271463" cy="147638"/>
                  </a:xfrm>
                  <a:custGeom>
                    <a:avLst/>
                    <a:gdLst>
                      <a:gd name="T0" fmla="*/ 690 w 690"/>
                      <a:gd name="T1" fmla="*/ 1 h 380"/>
                      <a:gd name="T2" fmla="*/ 587 w 690"/>
                      <a:gd name="T3" fmla="*/ 14 h 380"/>
                      <a:gd name="T4" fmla="*/ 486 w 690"/>
                      <a:gd name="T5" fmla="*/ 35 h 380"/>
                      <a:gd name="T6" fmla="*/ 293 w 690"/>
                      <a:gd name="T7" fmla="*/ 103 h 380"/>
                      <a:gd name="T8" fmla="*/ 203 w 690"/>
                      <a:gd name="T9" fmla="*/ 153 h 380"/>
                      <a:gd name="T10" fmla="*/ 122 w 690"/>
                      <a:gd name="T11" fmla="*/ 216 h 380"/>
                      <a:gd name="T12" fmla="*/ 0 w 690"/>
                      <a:gd name="T13" fmla="*/ 380 h 380"/>
                      <a:gd name="T14" fmla="*/ 47 w 690"/>
                      <a:gd name="T15" fmla="*/ 287 h 380"/>
                      <a:gd name="T16" fmla="*/ 114 w 690"/>
                      <a:gd name="T17" fmla="*/ 206 h 380"/>
                      <a:gd name="T18" fmla="*/ 285 w 690"/>
                      <a:gd name="T19" fmla="*/ 88 h 380"/>
                      <a:gd name="T20" fmla="*/ 483 w 690"/>
                      <a:gd name="T21" fmla="*/ 22 h 380"/>
                      <a:gd name="T22" fmla="*/ 690 w 690"/>
                      <a:gd name="T23" fmla="*/ 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0" h="380">
                        <a:moveTo>
                          <a:pt x="690" y="1"/>
                        </a:moveTo>
                        <a:cubicBezTo>
                          <a:pt x="655" y="4"/>
                          <a:pt x="621" y="8"/>
                          <a:pt x="587" y="14"/>
                        </a:cubicBezTo>
                        <a:cubicBezTo>
                          <a:pt x="553" y="19"/>
                          <a:pt x="520" y="26"/>
                          <a:pt x="486" y="35"/>
                        </a:cubicBezTo>
                        <a:cubicBezTo>
                          <a:pt x="420" y="51"/>
                          <a:pt x="354" y="73"/>
                          <a:pt x="293" y="103"/>
                        </a:cubicBezTo>
                        <a:cubicBezTo>
                          <a:pt x="262" y="118"/>
                          <a:pt x="232" y="134"/>
                          <a:pt x="203" y="153"/>
                        </a:cubicBezTo>
                        <a:cubicBezTo>
                          <a:pt x="174" y="171"/>
                          <a:pt x="148" y="193"/>
                          <a:pt x="122" y="216"/>
                        </a:cubicBezTo>
                        <a:cubicBezTo>
                          <a:pt x="72" y="262"/>
                          <a:pt x="31" y="318"/>
                          <a:pt x="0" y="380"/>
                        </a:cubicBezTo>
                        <a:cubicBezTo>
                          <a:pt x="13" y="348"/>
                          <a:pt x="28" y="316"/>
                          <a:pt x="47" y="287"/>
                        </a:cubicBezTo>
                        <a:cubicBezTo>
                          <a:pt x="67" y="258"/>
                          <a:pt x="89" y="231"/>
                          <a:pt x="114" y="206"/>
                        </a:cubicBezTo>
                        <a:cubicBezTo>
                          <a:pt x="163" y="157"/>
                          <a:pt x="223" y="119"/>
                          <a:pt x="285" y="88"/>
                        </a:cubicBezTo>
                        <a:cubicBezTo>
                          <a:pt x="349" y="59"/>
                          <a:pt x="415" y="37"/>
                          <a:pt x="483" y="22"/>
                        </a:cubicBezTo>
                        <a:cubicBezTo>
                          <a:pt x="551" y="8"/>
                          <a:pt x="621" y="0"/>
                          <a:pt x="690" y="1"/>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8" name="Freeform 585"/>
                  <p:cNvSpPr/>
                  <p:nvPr/>
                </p:nvSpPr>
                <p:spPr bwMode="auto">
                  <a:xfrm>
                    <a:off x="7821613" y="7945438"/>
                    <a:ext cx="227013" cy="50800"/>
                  </a:xfrm>
                  <a:custGeom>
                    <a:avLst/>
                    <a:gdLst>
                      <a:gd name="T0" fmla="*/ 582 w 582"/>
                      <a:gd name="T1" fmla="*/ 128 h 128"/>
                      <a:gd name="T2" fmla="*/ 516 w 582"/>
                      <a:gd name="T3" fmla="*/ 89 h 128"/>
                      <a:gd name="T4" fmla="*/ 482 w 582"/>
                      <a:gd name="T5" fmla="*/ 72 h 128"/>
                      <a:gd name="T6" fmla="*/ 446 w 582"/>
                      <a:gd name="T7" fmla="*/ 58 h 128"/>
                      <a:gd name="T8" fmla="*/ 299 w 582"/>
                      <a:gd name="T9" fmla="*/ 21 h 128"/>
                      <a:gd name="T10" fmla="*/ 223 w 582"/>
                      <a:gd name="T11" fmla="*/ 16 h 128"/>
                      <a:gd name="T12" fmla="*/ 147 w 582"/>
                      <a:gd name="T13" fmla="*/ 22 h 128"/>
                      <a:gd name="T14" fmla="*/ 0 w 582"/>
                      <a:gd name="T15" fmla="*/ 64 h 128"/>
                      <a:gd name="T16" fmla="*/ 35 w 582"/>
                      <a:gd name="T17" fmla="*/ 46 h 128"/>
                      <a:gd name="T18" fmla="*/ 70 w 582"/>
                      <a:gd name="T19" fmla="*/ 31 h 128"/>
                      <a:gd name="T20" fmla="*/ 107 w 582"/>
                      <a:gd name="T21" fmla="*/ 18 h 128"/>
                      <a:gd name="T22" fmla="*/ 145 w 582"/>
                      <a:gd name="T23" fmla="*/ 10 h 128"/>
                      <a:gd name="T24" fmla="*/ 223 w 582"/>
                      <a:gd name="T25" fmla="*/ 0 h 128"/>
                      <a:gd name="T26" fmla="*/ 301 w 582"/>
                      <a:gd name="T27" fmla="*/ 4 h 128"/>
                      <a:gd name="T28" fmla="*/ 451 w 582"/>
                      <a:gd name="T29" fmla="*/ 46 h 128"/>
                      <a:gd name="T30" fmla="*/ 582 w 582"/>
                      <a:gd name="T3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2" h="128">
                        <a:moveTo>
                          <a:pt x="582" y="128"/>
                        </a:moveTo>
                        <a:cubicBezTo>
                          <a:pt x="561" y="114"/>
                          <a:pt x="539" y="101"/>
                          <a:pt x="516" y="89"/>
                        </a:cubicBezTo>
                        <a:cubicBezTo>
                          <a:pt x="505" y="83"/>
                          <a:pt x="493" y="78"/>
                          <a:pt x="482" y="72"/>
                        </a:cubicBezTo>
                        <a:cubicBezTo>
                          <a:pt x="470" y="67"/>
                          <a:pt x="458" y="63"/>
                          <a:pt x="446" y="58"/>
                        </a:cubicBezTo>
                        <a:cubicBezTo>
                          <a:pt x="399" y="40"/>
                          <a:pt x="349" y="27"/>
                          <a:pt x="299" y="21"/>
                        </a:cubicBezTo>
                        <a:cubicBezTo>
                          <a:pt x="274" y="16"/>
                          <a:pt x="248" y="17"/>
                          <a:pt x="223" y="16"/>
                        </a:cubicBezTo>
                        <a:cubicBezTo>
                          <a:pt x="198" y="17"/>
                          <a:pt x="172" y="17"/>
                          <a:pt x="147" y="22"/>
                        </a:cubicBezTo>
                        <a:cubicBezTo>
                          <a:pt x="97" y="28"/>
                          <a:pt x="48" y="46"/>
                          <a:pt x="0" y="64"/>
                        </a:cubicBezTo>
                        <a:cubicBezTo>
                          <a:pt x="12" y="58"/>
                          <a:pt x="23" y="52"/>
                          <a:pt x="35" y="46"/>
                        </a:cubicBezTo>
                        <a:cubicBezTo>
                          <a:pt x="46" y="41"/>
                          <a:pt x="58" y="34"/>
                          <a:pt x="70" y="31"/>
                        </a:cubicBezTo>
                        <a:lnTo>
                          <a:pt x="107" y="18"/>
                        </a:lnTo>
                        <a:cubicBezTo>
                          <a:pt x="120" y="14"/>
                          <a:pt x="133" y="13"/>
                          <a:pt x="145" y="10"/>
                        </a:cubicBezTo>
                        <a:cubicBezTo>
                          <a:pt x="171" y="3"/>
                          <a:pt x="197" y="2"/>
                          <a:pt x="223" y="0"/>
                        </a:cubicBezTo>
                        <a:cubicBezTo>
                          <a:pt x="249" y="0"/>
                          <a:pt x="275" y="0"/>
                          <a:pt x="301" y="4"/>
                        </a:cubicBezTo>
                        <a:cubicBezTo>
                          <a:pt x="353" y="11"/>
                          <a:pt x="404" y="25"/>
                          <a:pt x="451" y="46"/>
                        </a:cubicBezTo>
                        <a:cubicBezTo>
                          <a:pt x="499" y="67"/>
                          <a:pt x="544" y="94"/>
                          <a:pt x="582" y="128"/>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09" name="Freeform 586"/>
                  <p:cNvSpPr/>
                  <p:nvPr/>
                </p:nvSpPr>
                <p:spPr bwMode="auto">
                  <a:xfrm>
                    <a:off x="8004175" y="8156575"/>
                    <a:ext cx="196850" cy="539750"/>
                  </a:xfrm>
                  <a:custGeom>
                    <a:avLst/>
                    <a:gdLst>
                      <a:gd name="T0" fmla="*/ 504 w 504"/>
                      <a:gd name="T1" fmla="*/ 1376 h 1376"/>
                      <a:gd name="T2" fmla="*/ 253 w 504"/>
                      <a:gd name="T3" fmla="*/ 1094 h 1376"/>
                      <a:gd name="T4" fmla="*/ 90 w 504"/>
                      <a:gd name="T5" fmla="*/ 751 h 1376"/>
                      <a:gd name="T6" fmla="*/ 42 w 504"/>
                      <a:gd name="T7" fmla="*/ 567 h 1376"/>
                      <a:gd name="T8" fmla="*/ 32 w 504"/>
                      <a:gd name="T9" fmla="*/ 520 h 1376"/>
                      <a:gd name="T10" fmla="*/ 24 w 504"/>
                      <a:gd name="T11" fmla="*/ 473 h 1376"/>
                      <a:gd name="T12" fmla="*/ 12 w 504"/>
                      <a:gd name="T13" fmla="*/ 379 h 1376"/>
                      <a:gd name="T14" fmla="*/ 7 w 504"/>
                      <a:gd name="T15" fmla="*/ 332 h 1376"/>
                      <a:gd name="T16" fmla="*/ 5 w 504"/>
                      <a:gd name="T17" fmla="*/ 284 h 1376"/>
                      <a:gd name="T18" fmla="*/ 1 w 504"/>
                      <a:gd name="T19" fmla="*/ 189 h 1376"/>
                      <a:gd name="T20" fmla="*/ 3 w 504"/>
                      <a:gd name="T21" fmla="*/ 95 h 1376"/>
                      <a:gd name="T22" fmla="*/ 7 w 504"/>
                      <a:gd name="T23" fmla="*/ 0 h 1376"/>
                      <a:gd name="T24" fmla="*/ 9 w 504"/>
                      <a:gd name="T25" fmla="*/ 189 h 1376"/>
                      <a:gd name="T26" fmla="*/ 15 w 504"/>
                      <a:gd name="T27" fmla="*/ 284 h 1376"/>
                      <a:gd name="T28" fmla="*/ 19 w 504"/>
                      <a:gd name="T29" fmla="*/ 331 h 1376"/>
                      <a:gd name="T30" fmla="*/ 25 w 504"/>
                      <a:gd name="T31" fmla="*/ 378 h 1376"/>
                      <a:gd name="T32" fmla="*/ 38 w 504"/>
                      <a:gd name="T33" fmla="*/ 471 h 1376"/>
                      <a:gd name="T34" fmla="*/ 47 w 504"/>
                      <a:gd name="T35" fmla="*/ 517 h 1376"/>
                      <a:gd name="T36" fmla="*/ 57 w 504"/>
                      <a:gd name="T37" fmla="*/ 563 h 1376"/>
                      <a:gd name="T38" fmla="*/ 106 w 504"/>
                      <a:gd name="T39" fmla="*/ 745 h 1376"/>
                      <a:gd name="T40" fmla="*/ 264 w 504"/>
                      <a:gd name="T41" fmla="*/ 1087 h 1376"/>
                      <a:gd name="T42" fmla="*/ 289 w 504"/>
                      <a:gd name="T43" fmla="*/ 1127 h 1376"/>
                      <a:gd name="T44" fmla="*/ 316 w 504"/>
                      <a:gd name="T45" fmla="*/ 1166 h 1376"/>
                      <a:gd name="T46" fmla="*/ 373 w 504"/>
                      <a:gd name="T47" fmla="*/ 1241 h 1376"/>
                      <a:gd name="T48" fmla="*/ 504 w 504"/>
                      <a:gd name="T49" fmla="*/ 1376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4" h="1376">
                        <a:moveTo>
                          <a:pt x="504" y="1376"/>
                        </a:moveTo>
                        <a:cubicBezTo>
                          <a:pt x="403" y="1300"/>
                          <a:pt x="322" y="1200"/>
                          <a:pt x="253" y="1094"/>
                        </a:cubicBezTo>
                        <a:cubicBezTo>
                          <a:pt x="184" y="987"/>
                          <a:pt x="132" y="870"/>
                          <a:pt x="90" y="751"/>
                        </a:cubicBezTo>
                        <a:cubicBezTo>
                          <a:pt x="73" y="690"/>
                          <a:pt x="53" y="629"/>
                          <a:pt x="42" y="567"/>
                        </a:cubicBezTo>
                        <a:lnTo>
                          <a:pt x="32" y="520"/>
                        </a:lnTo>
                        <a:cubicBezTo>
                          <a:pt x="29" y="505"/>
                          <a:pt x="25" y="489"/>
                          <a:pt x="24" y="473"/>
                        </a:cubicBezTo>
                        <a:lnTo>
                          <a:pt x="12" y="379"/>
                        </a:lnTo>
                        <a:cubicBezTo>
                          <a:pt x="10" y="363"/>
                          <a:pt x="8" y="348"/>
                          <a:pt x="7" y="332"/>
                        </a:cubicBezTo>
                        <a:lnTo>
                          <a:pt x="5" y="284"/>
                        </a:lnTo>
                        <a:lnTo>
                          <a:pt x="1" y="189"/>
                        </a:lnTo>
                        <a:cubicBezTo>
                          <a:pt x="0" y="158"/>
                          <a:pt x="2" y="126"/>
                          <a:pt x="3" y="95"/>
                        </a:cubicBezTo>
                        <a:lnTo>
                          <a:pt x="7" y="0"/>
                        </a:lnTo>
                        <a:cubicBezTo>
                          <a:pt x="8" y="63"/>
                          <a:pt x="6" y="126"/>
                          <a:pt x="9" y="189"/>
                        </a:cubicBezTo>
                        <a:lnTo>
                          <a:pt x="15" y="284"/>
                        </a:lnTo>
                        <a:lnTo>
                          <a:pt x="19" y="331"/>
                        </a:lnTo>
                        <a:cubicBezTo>
                          <a:pt x="20" y="346"/>
                          <a:pt x="23" y="362"/>
                          <a:pt x="25" y="378"/>
                        </a:cubicBezTo>
                        <a:lnTo>
                          <a:pt x="38" y="471"/>
                        </a:lnTo>
                        <a:cubicBezTo>
                          <a:pt x="40" y="487"/>
                          <a:pt x="43" y="502"/>
                          <a:pt x="47" y="517"/>
                        </a:cubicBezTo>
                        <a:lnTo>
                          <a:pt x="57" y="563"/>
                        </a:lnTo>
                        <a:cubicBezTo>
                          <a:pt x="68" y="625"/>
                          <a:pt x="88" y="685"/>
                          <a:pt x="106" y="745"/>
                        </a:cubicBezTo>
                        <a:cubicBezTo>
                          <a:pt x="146" y="865"/>
                          <a:pt x="198" y="980"/>
                          <a:pt x="264" y="1087"/>
                        </a:cubicBezTo>
                        <a:lnTo>
                          <a:pt x="289" y="1127"/>
                        </a:lnTo>
                        <a:lnTo>
                          <a:pt x="316" y="1166"/>
                        </a:lnTo>
                        <a:cubicBezTo>
                          <a:pt x="333" y="1192"/>
                          <a:pt x="353" y="1216"/>
                          <a:pt x="373" y="1241"/>
                        </a:cubicBezTo>
                        <a:cubicBezTo>
                          <a:pt x="413" y="1289"/>
                          <a:pt x="456" y="1336"/>
                          <a:pt x="504" y="1376"/>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0" name="Freeform 587"/>
                  <p:cNvSpPr/>
                  <p:nvPr/>
                </p:nvSpPr>
                <p:spPr bwMode="auto">
                  <a:xfrm>
                    <a:off x="8255000" y="8350250"/>
                    <a:ext cx="306388" cy="377825"/>
                  </a:xfrm>
                  <a:custGeom>
                    <a:avLst/>
                    <a:gdLst>
                      <a:gd name="T0" fmla="*/ 737 w 784"/>
                      <a:gd name="T1" fmla="*/ 0 h 964"/>
                      <a:gd name="T2" fmla="*/ 765 w 784"/>
                      <a:gd name="T3" fmla="*/ 345 h 964"/>
                      <a:gd name="T4" fmla="*/ 616 w 784"/>
                      <a:gd name="T5" fmla="*/ 658 h 964"/>
                      <a:gd name="T6" fmla="*/ 333 w 784"/>
                      <a:gd name="T7" fmla="*/ 862 h 964"/>
                      <a:gd name="T8" fmla="*/ 0 w 784"/>
                      <a:gd name="T9" fmla="*/ 964 h 964"/>
                      <a:gd name="T10" fmla="*/ 84 w 784"/>
                      <a:gd name="T11" fmla="*/ 942 h 964"/>
                      <a:gd name="T12" fmla="*/ 167 w 784"/>
                      <a:gd name="T13" fmla="*/ 916 h 964"/>
                      <a:gd name="T14" fmla="*/ 249 w 784"/>
                      <a:gd name="T15" fmla="*/ 886 h 964"/>
                      <a:gd name="T16" fmla="*/ 328 w 784"/>
                      <a:gd name="T17" fmla="*/ 850 h 964"/>
                      <a:gd name="T18" fmla="*/ 604 w 784"/>
                      <a:gd name="T19" fmla="*/ 647 h 964"/>
                      <a:gd name="T20" fmla="*/ 699 w 784"/>
                      <a:gd name="T21" fmla="*/ 505 h 964"/>
                      <a:gd name="T22" fmla="*/ 753 w 784"/>
                      <a:gd name="T23" fmla="*/ 342 h 964"/>
                      <a:gd name="T24" fmla="*/ 764 w 784"/>
                      <a:gd name="T25" fmla="*/ 170 h 964"/>
                      <a:gd name="T26" fmla="*/ 737 w 784"/>
                      <a:gd name="T27" fmla="*/ 0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4" h="964">
                        <a:moveTo>
                          <a:pt x="737" y="0"/>
                        </a:moveTo>
                        <a:cubicBezTo>
                          <a:pt x="775" y="109"/>
                          <a:pt x="784" y="229"/>
                          <a:pt x="765" y="345"/>
                        </a:cubicBezTo>
                        <a:cubicBezTo>
                          <a:pt x="747" y="460"/>
                          <a:pt x="693" y="570"/>
                          <a:pt x="616" y="658"/>
                        </a:cubicBezTo>
                        <a:cubicBezTo>
                          <a:pt x="538" y="747"/>
                          <a:pt x="439" y="813"/>
                          <a:pt x="333" y="862"/>
                        </a:cubicBezTo>
                        <a:cubicBezTo>
                          <a:pt x="227" y="911"/>
                          <a:pt x="114" y="943"/>
                          <a:pt x="0" y="964"/>
                        </a:cubicBezTo>
                        <a:lnTo>
                          <a:pt x="84" y="942"/>
                        </a:lnTo>
                        <a:cubicBezTo>
                          <a:pt x="112" y="934"/>
                          <a:pt x="140" y="924"/>
                          <a:pt x="167" y="916"/>
                        </a:cubicBezTo>
                        <a:cubicBezTo>
                          <a:pt x="195" y="906"/>
                          <a:pt x="221" y="896"/>
                          <a:pt x="249" y="886"/>
                        </a:cubicBezTo>
                        <a:cubicBezTo>
                          <a:pt x="275" y="874"/>
                          <a:pt x="302" y="863"/>
                          <a:pt x="328" y="850"/>
                        </a:cubicBezTo>
                        <a:cubicBezTo>
                          <a:pt x="431" y="799"/>
                          <a:pt x="528" y="734"/>
                          <a:pt x="604" y="647"/>
                        </a:cubicBezTo>
                        <a:cubicBezTo>
                          <a:pt x="642" y="604"/>
                          <a:pt x="674" y="557"/>
                          <a:pt x="699" y="505"/>
                        </a:cubicBezTo>
                        <a:cubicBezTo>
                          <a:pt x="725" y="454"/>
                          <a:pt x="742" y="399"/>
                          <a:pt x="753" y="342"/>
                        </a:cubicBezTo>
                        <a:cubicBezTo>
                          <a:pt x="764" y="286"/>
                          <a:pt x="768" y="228"/>
                          <a:pt x="764" y="170"/>
                        </a:cubicBezTo>
                        <a:cubicBezTo>
                          <a:pt x="762" y="113"/>
                          <a:pt x="753" y="55"/>
                          <a:pt x="737" y="0"/>
                        </a:cubicBezTo>
                      </a:path>
                    </a:pathLst>
                  </a:custGeom>
                  <a:solidFill>
                    <a:srgbClr val="A65B3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1" name="Oval 588"/>
                  <p:cNvSpPr>
                    <a:spLocks noChangeArrowheads="1"/>
                  </p:cNvSpPr>
                  <p:nvPr/>
                </p:nvSpPr>
                <p:spPr bwMode="auto">
                  <a:xfrm>
                    <a:off x="8869363" y="7100888"/>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2" name="Oval 589"/>
                  <p:cNvSpPr>
                    <a:spLocks noChangeArrowheads="1"/>
                  </p:cNvSpPr>
                  <p:nvPr/>
                </p:nvSpPr>
                <p:spPr bwMode="auto">
                  <a:xfrm>
                    <a:off x="8913813" y="7639050"/>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3" name="Oval 590"/>
                  <p:cNvSpPr>
                    <a:spLocks noChangeArrowheads="1"/>
                  </p:cNvSpPr>
                  <p:nvPr/>
                </p:nvSpPr>
                <p:spPr bwMode="auto">
                  <a:xfrm>
                    <a:off x="9018588" y="8102600"/>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4" name="Freeform 591"/>
                  <p:cNvSpPr/>
                  <p:nvPr/>
                </p:nvSpPr>
                <p:spPr bwMode="auto">
                  <a:xfrm>
                    <a:off x="10156825" y="9234488"/>
                    <a:ext cx="1238250" cy="306388"/>
                  </a:xfrm>
                  <a:custGeom>
                    <a:avLst/>
                    <a:gdLst>
                      <a:gd name="T0" fmla="*/ 1 w 3162"/>
                      <a:gd name="T1" fmla="*/ 0 h 783"/>
                      <a:gd name="T2" fmla="*/ 198 w 3162"/>
                      <a:gd name="T3" fmla="*/ 95 h 783"/>
                      <a:gd name="T4" fmla="*/ 407 w 3162"/>
                      <a:gd name="T5" fmla="*/ 165 h 783"/>
                      <a:gd name="T6" fmla="*/ 620 w 3162"/>
                      <a:gd name="T7" fmla="*/ 215 h 783"/>
                      <a:gd name="T8" fmla="*/ 729 w 3162"/>
                      <a:gd name="T9" fmla="*/ 234 h 783"/>
                      <a:gd name="T10" fmla="*/ 838 w 3162"/>
                      <a:gd name="T11" fmla="*/ 249 h 783"/>
                      <a:gd name="T12" fmla="*/ 1276 w 3162"/>
                      <a:gd name="T13" fmla="*/ 273 h 783"/>
                      <a:gd name="T14" fmla="*/ 1715 w 3162"/>
                      <a:gd name="T15" fmla="*/ 236 h 783"/>
                      <a:gd name="T16" fmla="*/ 1824 w 3162"/>
                      <a:gd name="T17" fmla="*/ 219 h 783"/>
                      <a:gd name="T18" fmla="*/ 1932 w 3162"/>
                      <a:gd name="T19" fmla="*/ 200 h 783"/>
                      <a:gd name="T20" fmla="*/ 2040 w 3162"/>
                      <a:gd name="T21" fmla="*/ 178 h 783"/>
                      <a:gd name="T22" fmla="*/ 2149 w 3162"/>
                      <a:gd name="T23" fmla="*/ 158 h 783"/>
                      <a:gd name="T24" fmla="*/ 2369 w 3162"/>
                      <a:gd name="T25" fmla="*/ 143 h 783"/>
                      <a:gd name="T26" fmla="*/ 2590 w 3162"/>
                      <a:gd name="T27" fmla="*/ 166 h 783"/>
                      <a:gd name="T28" fmla="*/ 2796 w 3162"/>
                      <a:gd name="T29" fmla="*/ 248 h 783"/>
                      <a:gd name="T30" fmla="*/ 2966 w 3162"/>
                      <a:gd name="T31" fmla="*/ 390 h 783"/>
                      <a:gd name="T32" fmla="*/ 3162 w 3162"/>
                      <a:gd name="T33" fmla="*/ 783 h 783"/>
                      <a:gd name="T34" fmla="*/ 3160 w 3162"/>
                      <a:gd name="T35" fmla="*/ 783 h 783"/>
                      <a:gd name="T36" fmla="*/ 3080 w 3162"/>
                      <a:gd name="T37" fmla="*/ 579 h 783"/>
                      <a:gd name="T38" fmla="*/ 2957 w 3162"/>
                      <a:gd name="T39" fmla="*/ 398 h 783"/>
                      <a:gd name="T40" fmla="*/ 2586 w 3162"/>
                      <a:gd name="T41" fmla="*/ 183 h 783"/>
                      <a:gd name="T42" fmla="*/ 2369 w 3162"/>
                      <a:gd name="T43" fmla="*/ 161 h 783"/>
                      <a:gd name="T44" fmla="*/ 2151 w 3162"/>
                      <a:gd name="T45" fmla="*/ 174 h 783"/>
                      <a:gd name="T46" fmla="*/ 2043 w 3162"/>
                      <a:gd name="T47" fmla="*/ 193 h 783"/>
                      <a:gd name="T48" fmla="*/ 1934 w 3162"/>
                      <a:gd name="T49" fmla="*/ 213 h 783"/>
                      <a:gd name="T50" fmla="*/ 1826 w 3162"/>
                      <a:gd name="T51" fmla="*/ 231 h 783"/>
                      <a:gd name="T52" fmla="*/ 1716 w 3162"/>
                      <a:gd name="T53" fmla="*/ 246 h 783"/>
                      <a:gd name="T54" fmla="*/ 1277 w 3162"/>
                      <a:gd name="T55" fmla="*/ 278 h 783"/>
                      <a:gd name="T56" fmla="*/ 836 w 3162"/>
                      <a:gd name="T57" fmla="*/ 262 h 783"/>
                      <a:gd name="T58" fmla="*/ 403 w 3162"/>
                      <a:gd name="T59" fmla="*/ 177 h 783"/>
                      <a:gd name="T60" fmla="*/ 195 w 3162"/>
                      <a:gd name="T61" fmla="*/ 103 h 783"/>
                      <a:gd name="T62" fmla="*/ 0 w 3162"/>
                      <a:gd name="T63" fmla="*/ 1 h 783"/>
                      <a:gd name="T64" fmla="*/ 1 w 3162"/>
                      <a:gd name="T65"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62" h="783">
                        <a:moveTo>
                          <a:pt x="1" y="0"/>
                        </a:moveTo>
                        <a:cubicBezTo>
                          <a:pt x="63" y="38"/>
                          <a:pt x="131" y="68"/>
                          <a:pt x="198" y="95"/>
                        </a:cubicBezTo>
                        <a:cubicBezTo>
                          <a:pt x="266" y="122"/>
                          <a:pt x="336" y="145"/>
                          <a:pt x="407" y="165"/>
                        </a:cubicBezTo>
                        <a:cubicBezTo>
                          <a:pt x="477" y="185"/>
                          <a:pt x="549" y="202"/>
                          <a:pt x="620" y="215"/>
                        </a:cubicBezTo>
                        <a:cubicBezTo>
                          <a:pt x="656" y="222"/>
                          <a:pt x="693" y="228"/>
                          <a:pt x="729" y="234"/>
                        </a:cubicBezTo>
                        <a:cubicBezTo>
                          <a:pt x="765" y="239"/>
                          <a:pt x="801" y="245"/>
                          <a:pt x="838" y="249"/>
                        </a:cubicBezTo>
                        <a:cubicBezTo>
                          <a:pt x="983" y="267"/>
                          <a:pt x="1130" y="276"/>
                          <a:pt x="1276" y="273"/>
                        </a:cubicBezTo>
                        <a:cubicBezTo>
                          <a:pt x="1423" y="270"/>
                          <a:pt x="1570" y="257"/>
                          <a:pt x="1715" y="236"/>
                        </a:cubicBezTo>
                        <a:cubicBezTo>
                          <a:pt x="1751" y="230"/>
                          <a:pt x="1787" y="225"/>
                          <a:pt x="1824" y="219"/>
                        </a:cubicBezTo>
                        <a:lnTo>
                          <a:pt x="1932" y="200"/>
                        </a:lnTo>
                        <a:lnTo>
                          <a:pt x="2040" y="178"/>
                        </a:lnTo>
                        <a:cubicBezTo>
                          <a:pt x="2076" y="170"/>
                          <a:pt x="2112" y="163"/>
                          <a:pt x="2149" y="158"/>
                        </a:cubicBezTo>
                        <a:cubicBezTo>
                          <a:pt x="2222" y="148"/>
                          <a:pt x="2296" y="143"/>
                          <a:pt x="2369" y="143"/>
                        </a:cubicBezTo>
                        <a:cubicBezTo>
                          <a:pt x="2443" y="144"/>
                          <a:pt x="2517" y="150"/>
                          <a:pt x="2590" y="166"/>
                        </a:cubicBezTo>
                        <a:cubicBezTo>
                          <a:pt x="2662" y="183"/>
                          <a:pt x="2732" y="210"/>
                          <a:pt x="2796" y="248"/>
                        </a:cubicBezTo>
                        <a:cubicBezTo>
                          <a:pt x="2860" y="286"/>
                          <a:pt x="2918" y="335"/>
                          <a:pt x="2966" y="390"/>
                        </a:cubicBezTo>
                        <a:cubicBezTo>
                          <a:pt x="3065" y="502"/>
                          <a:pt x="3126" y="641"/>
                          <a:pt x="3162" y="783"/>
                        </a:cubicBezTo>
                        <a:lnTo>
                          <a:pt x="3160" y="783"/>
                        </a:lnTo>
                        <a:cubicBezTo>
                          <a:pt x="3140" y="713"/>
                          <a:pt x="3114" y="644"/>
                          <a:pt x="3080" y="579"/>
                        </a:cubicBezTo>
                        <a:cubicBezTo>
                          <a:pt x="3047" y="514"/>
                          <a:pt x="3006" y="452"/>
                          <a:pt x="2957" y="398"/>
                        </a:cubicBezTo>
                        <a:cubicBezTo>
                          <a:pt x="2860" y="290"/>
                          <a:pt x="2727" y="216"/>
                          <a:pt x="2586" y="183"/>
                        </a:cubicBezTo>
                        <a:cubicBezTo>
                          <a:pt x="2515" y="167"/>
                          <a:pt x="2442" y="162"/>
                          <a:pt x="2369" y="161"/>
                        </a:cubicBezTo>
                        <a:cubicBezTo>
                          <a:pt x="2296" y="160"/>
                          <a:pt x="2223" y="164"/>
                          <a:pt x="2151" y="174"/>
                        </a:cubicBezTo>
                        <a:cubicBezTo>
                          <a:pt x="2114" y="178"/>
                          <a:pt x="2079" y="186"/>
                          <a:pt x="2043" y="193"/>
                        </a:cubicBezTo>
                        <a:lnTo>
                          <a:pt x="1934" y="213"/>
                        </a:lnTo>
                        <a:lnTo>
                          <a:pt x="1826" y="231"/>
                        </a:lnTo>
                        <a:cubicBezTo>
                          <a:pt x="1789" y="236"/>
                          <a:pt x="1753" y="241"/>
                          <a:pt x="1716" y="246"/>
                        </a:cubicBezTo>
                        <a:cubicBezTo>
                          <a:pt x="1570" y="264"/>
                          <a:pt x="1424" y="274"/>
                          <a:pt x="1277" y="278"/>
                        </a:cubicBezTo>
                        <a:cubicBezTo>
                          <a:pt x="1130" y="282"/>
                          <a:pt x="982" y="278"/>
                          <a:pt x="836" y="262"/>
                        </a:cubicBezTo>
                        <a:cubicBezTo>
                          <a:pt x="690" y="247"/>
                          <a:pt x="544" y="219"/>
                          <a:pt x="403" y="177"/>
                        </a:cubicBezTo>
                        <a:cubicBezTo>
                          <a:pt x="332" y="157"/>
                          <a:pt x="263" y="132"/>
                          <a:pt x="195" y="103"/>
                        </a:cubicBezTo>
                        <a:cubicBezTo>
                          <a:pt x="127" y="74"/>
                          <a:pt x="61" y="42"/>
                          <a:pt x="0" y="1"/>
                        </a:cubicBezTo>
                        <a:lnTo>
                          <a:pt x="1" y="0"/>
                        </a:ln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5" name="Freeform 592"/>
                  <p:cNvSpPr/>
                  <p:nvPr/>
                </p:nvSpPr>
                <p:spPr bwMode="auto">
                  <a:xfrm>
                    <a:off x="9461500" y="9234488"/>
                    <a:ext cx="695325" cy="465138"/>
                  </a:xfrm>
                  <a:custGeom>
                    <a:avLst/>
                    <a:gdLst>
                      <a:gd name="T0" fmla="*/ 0 w 1775"/>
                      <a:gd name="T1" fmla="*/ 1189 h 1189"/>
                      <a:gd name="T2" fmla="*/ 243 w 1775"/>
                      <a:gd name="T3" fmla="*/ 1074 h 1189"/>
                      <a:gd name="T4" fmla="*/ 362 w 1775"/>
                      <a:gd name="T5" fmla="*/ 1013 h 1189"/>
                      <a:gd name="T6" fmla="*/ 480 w 1775"/>
                      <a:gd name="T7" fmla="*/ 949 h 1189"/>
                      <a:gd name="T8" fmla="*/ 940 w 1775"/>
                      <a:gd name="T9" fmla="*/ 673 h 1189"/>
                      <a:gd name="T10" fmla="*/ 1375 w 1775"/>
                      <a:gd name="T11" fmla="*/ 359 h 1189"/>
                      <a:gd name="T12" fmla="*/ 1479 w 1775"/>
                      <a:gd name="T13" fmla="*/ 274 h 1189"/>
                      <a:gd name="T14" fmla="*/ 1580 w 1775"/>
                      <a:gd name="T15" fmla="*/ 185 h 1189"/>
                      <a:gd name="T16" fmla="*/ 1630 w 1775"/>
                      <a:gd name="T17" fmla="*/ 141 h 1189"/>
                      <a:gd name="T18" fmla="*/ 1679 w 1775"/>
                      <a:gd name="T19" fmla="*/ 94 h 1189"/>
                      <a:gd name="T20" fmla="*/ 1775 w 1775"/>
                      <a:gd name="T21" fmla="*/ 0 h 1189"/>
                      <a:gd name="T22" fmla="*/ 1383 w 1775"/>
                      <a:gd name="T23" fmla="*/ 369 h 1189"/>
                      <a:gd name="T24" fmla="*/ 950 w 1775"/>
                      <a:gd name="T25" fmla="*/ 687 h 1189"/>
                      <a:gd name="T26" fmla="*/ 486 w 1775"/>
                      <a:gd name="T27" fmla="*/ 960 h 1189"/>
                      <a:gd name="T28" fmla="*/ 0 w 1775"/>
                      <a:gd name="T29" fmla="*/ 1189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5" h="1189">
                        <a:moveTo>
                          <a:pt x="0" y="1189"/>
                        </a:moveTo>
                        <a:cubicBezTo>
                          <a:pt x="82" y="1153"/>
                          <a:pt x="163" y="1114"/>
                          <a:pt x="243" y="1074"/>
                        </a:cubicBezTo>
                        <a:cubicBezTo>
                          <a:pt x="283" y="1054"/>
                          <a:pt x="322" y="1033"/>
                          <a:pt x="362" y="1013"/>
                        </a:cubicBezTo>
                        <a:lnTo>
                          <a:pt x="480" y="949"/>
                        </a:lnTo>
                        <a:cubicBezTo>
                          <a:pt x="637" y="863"/>
                          <a:pt x="791" y="771"/>
                          <a:pt x="940" y="673"/>
                        </a:cubicBezTo>
                        <a:cubicBezTo>
                          <a:pt x="1091" y="576"/>
                          <a:pt x="1235" y="470"/>
                          <a:pt x="1375" y="359"/>
                        </a:cubicBezTo>
                        <a:lnTo>
                          <a:pt x="1479" y="274"/>
                        </a:lnTo>
                        <a:cubicBezTo>
                          <a:pt x="1514" y="245"/>
                          <a:pt x="1546" y="215"/>
                          <a:pt x="1580" y="185"/>
                        </a:cubicBezTo>
                        <a:lnTo>
                          <a:pt x="1630" y="141"/>
                        </a:lnTo>
                        <a:cubicBezTo>
                          <a:pt x="1647" y="125"/>
                          <a:pt x="1663" y="110"/>
                          <a:pt x="1679" y="94"/>
                        </a:cubicBezTo>
                        <a:lnTo>
                          <a:pt x="1775" y="0"/>
                        </a:lnTo>
                        <a:cubicBezTo>
                          <a:pt x="1652" y="131"/>
                          <a:pt x="1523" y="256"/>
                          <a:pt x="1383" y="369"/>
                        </a:cubicBezTo>
                        <a:cubicBezTo>
                          <a:pt x="1244" y="482"/>
                          <a:pt x="1100" y="589"/>
                          <a:pt x="950" y="687"/>
                        </a:cubicBezTo>
                        <a:cubicBezTo>
                          <a:pt x="799" y="784"/>
                          <a:pt x="645" y="876"/>
                          <a:pt x="486" y="960"/>
                        </a:cubicBezTo>
                        <a:cubicBezTo>
                          <a:pt x="328" y="1044"/>
                          <a:pt x="166" y="1122"/>
                          <a:pt x="0" y="1189"/>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6" name="Freeform 594"/>
                  <p:cNvSpPr/>
                  <p:nvPr/>
                </p:nvSpPr>
                <p:spPr bwMode="auto">
                  <a:xfrm>
                    <a:off x="9982200" y="9099550"/>
                    <a:ext cx="152400" cy="125413"/>
                  </a:xfrm>
                  <a:custGeom>
                    <a:avLst/>
                    <a:gdLst>
                      <a:gd name="T0" fmla="*/ 0 w 390"/>
                      <a:gd name="T1" fmla="*/ 0 h 323"/>
                      <a:gd name="T2" fmla="*/ 38 w 390"/>
                      <a:gd name="T3" fmla="*/ 52 h 323"/>
                      <a:gd name="T4" fmla="*/ 80 w 390"/>
                      <a:gd name="T5" fmla="*/ 101 h 323"/>
                      <a:gd name="T6" fmla="*/ 172 w 390"/>
                      <a:gd name="T7" fmla="*/ 189 h 323"/>
                      <a:gd name="T8" fmla="*/ 223 w 390"/>
                      <a:gd name="T9" fmla="*/ 228 h 323"/>
                      <a:gd name="T10" fmla="*/ 276 w 390"/>
                      <a:gd name="T11" fmla="*/ 264 h 323"/>
                      <a:gd name="T12" fmla="*/ 303 w 390"/>
                      <a:gd name="T13" fmla="*/ 280 h 323"/>
                      <a:gd name="T14" fmla="*/ 332 w 390"/>
                      <a:gd name="T15" fmla="*/ 295 h 323"/>
                      <a:gd name="T16" fmla="*/ 390 w 390"/>
                      <a:gd name="T17" fmla="*/ 323 h 323"/>
                      <a:gd name="T18" fmla="*/ 269 w 390"/>
                      <a:gd name="T19" fmla="*/ 275 h 323"/>
                      <a:gd name="T20" fmla="*/ 213 w 390"/>
                      <a:gd name="T21" fmla="*/ 241 h 323"/>
                      <a:gd name="T22" fmla="*/ 162 w 390"/>
                      <a:gd name="T23" fmla="*/ 202 h 323"/>
                      <a:gd name="T24" fmla="*/ 70 w 390"/>
                      <a:gd name="T25" fmla="*/ 109 h 323"/>
                      <a:gd name="T26" fmla="*/ 0 w 390"/>
                      <a:gd name="T2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0" h="323">
                        <a:moveTo>
                          <a:pt x="0" y="0"/>
                        </a:moveTo>
                        <a:cubicBezTo>
                          <a:pt x="12" y="18"/>
                          <a:pt x="25" y="35"/>
                          <a:pt x="38" y="52"/>
                        </a:cubicBezTo>
                        <a:cubicBezTo>
                          <a:pt x="52" y="69"/>
                          <a:pt x="66" y="85"/>
                          <a:pt x="80" y="101"/>
                        </a:cubicBezTo>
                        <a:cubicBezTo>
                          <a:pt x="109" y="132"/>
                          <a:pt x="140" y="162"/>
                          <a:pt x="172" y="189"/>
                        </a:cubicBezTo>
                        <a:cubicBezTo>
                          <a:pt x="188" y="203"/>
                          <a:pt x="206" y="215"/>
                          <a:pt x="223" y="228"/>
                        </a:cubicBezTo>
                        <a:cubicBezTo>
                          <a:pt x="240" y="240"/>
                          <a:pt x="257" y="253"/>
                          <a:pt x="276" y="264"/>
                        </a:cubicBezTo>
                        <a:cubicBezTo>
                          <a:pt x="285" y="269"/>
                          <a:pt x="294" y="275"/>
                          <a:pt x="303" y="280"/>
                        </a:cubicBezTo>
                        <a:lnTo>
                          <a:pt x="332" y="295"/>
                        </a:lnTo>
                        <a:cubicBezTo>
                          <a:pt x="350" y="306"/>
                          <a:pt x="371" y="313"/>
                          <a:pt x="390" y="323"/>
                        </a:cubicBezTo>
                        <a:cubicBezTo>
                          <a:pt x="348" y="311"/>
                          <a:pt x="307" y="296"/>
                          <a:pt x="269" y="275"/>
                        </a:cubicBezTo>
                        <a:cubicBezTo>
                          <a:pt x="250" y="265"/>
                          <a:pt x="232" y="253"/>
                          <a:pt x="213" y="241"/>
                        </a:cubicBezTo>
                        <a:cubicBezTo>
                          <a:pt x="196" y="228"/>
                          <a:pt x="178" y="216"/>
                          <a:pt x="162" y="202"/>
                        </a:cubicBezTo>
                        <a:cubicBezTo>
                          <a:pt x="128" y="174"/>
                          <a:pt x="97" y="143"/>
                          <a:pt x="70" y="109"/>
                        </a:cubicBezTo>
                        <a:cubicBezTo>
                          <a:pt x="43" y="75"/>
                          <a:pt x="18" y="39"/>
                          <a:pt x="0" y="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7" name="Freeform 595"/>
                  <p:cNvSpPr/>
                  <p:nvPr/>
                </p:nvSpPr>
                <p:spPr bwMode="auto">
                  <a:xfrm>
                    <a:off x="10229850" y="8586788"/>
                    <a:ext cx="80963" cy="242888"/>
                  </a:xfrm>
                  <a:custGeom>
                    <a:avLst/>
                    <a:gdLst>
                      <a:gd name="T0" fmla="*/ 0 w 208"/>
                      <a:gd name="T1" fmla="*/ 0 h 619"/>
                      <a:gd name="T2" fmla="*/ 113 w 208"/>
                      <a:gd name="T3" fmla="*/ 126 h 619"/>
                      <a:gd name="T4" fmla="*/ 184 w 208"/>
                      <a:gd name="T5" fmla="*/ 282 h 619"/>
                      <a:gd name="T6" fmla="*/ 205 w 208"/>
                      <a:gd name="T7" fmla="*/ 452 h 619"/>
                      <a:gd name="T8" fmla="*/ 196 w 208"/>
                      <a:gd name="T9" fmla="*/ 537 h 619"/>
                      <a:gd name="T10" fmla="*/ 186 w 208"/>
                      <a:gd name="T11" fmla="*/ 578 h 619"/>
                      <a:gd name="T12" fmla="*/ 175 w 208"/>
                      <a:gd name="T13" fmla="*/ 619 h 619"/>
                      <a:gd name="T14" fmla="*/ 188 w 208"/>
                      <a:gd name="T15" fmla="*/ 536 h 619"/>
                      <a:gd name="T16" fmla="*/ 192 w 208"/>
                      <a:gd name="T17" fmla="*/ 452 h 619"/>
                      <a:gd name="T18" fmla="*/ 168 w 208"/>
                      <a:gd name="T19" fmla="*/ 287 h 619"/>
                      <a:gd name="T20" fmla="*/ 102 w 208"/>
                      <a:gd name="T21" fmla="*/ 133 h 619"/>
                      <a:gd name="T22" fmla="*/ 80 w 208"/>
                      <a:gd name="T23" fmla="*/ 98 h 619"/>
                      <a:gd name="T24" fmla="*/ 55 w 208"/>
                      <a:gd name="T25" fmla="*/ 64 h 619"/>
                      <a:gd name="T26" fmla="*/ 0 w 208"/>
                      <a:gd name="T27"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8" h="619">
                        <a:moveTo>
                          <a:pt x="0" y="0"/>
                        </a:moveTo>
                        <a:cubicBezTo>
                          <a:pt x="44" y="35"/>
                          <a:pt x="82" y="79"/>
                          <a:pt x="113" y="126"/>
                        </a:cubicBezTo>
                        <a:cubicBezTo>
                          <a:pt x="145" y="174"/>
                          <a:pt x="169" y="227"/>
                          <a:pt x="184" y="282"/>
                        </a:cubicBezTo>
                        <a:cubicBezTo>
                          <a:pt x="200" y="337"/>
                          <a:pt x="208" y="395"/>
                          <a:pt x="205" y="452"/>
                        </a:cubicBezTo>
                        <a:cubicBezTo>
                          <a:pt x="205" y="480"/>
                          <a:pt x="200" y="509"/>
                          <a:pt x="196" y="537"/>
                        </a:cubicBezTo>
                        <a:cubicBezTo>
                          <a:pt x="195" y="551"/>
                          <a:pt x="190" y="565"/>
                          <a:pt x="186" y="578"/>
                        </a:cubicBezTo>
                        <a:cubicBezTo>
                          <a:pt x="183" y="592"/>
                          <a:pt x="179" y="606"/>
                          <a:pt x="175" y="619"/>
                        </a:cubicBezTo>
                        <a:cubicBezTo>
                          <a:pt x="179" y="591"/>
                          <a:pt x="186" y="564"/>
                          <a:pt x="188" y="536"/>
                        </a:cubicBezTo>
                        <a:cubicBezTo>
                          <a:pt x="190" y="508"/>
                          <a:pt x="194" y="480"/>
                          <a:pt x="192" y="452"/>
                        </a:cubicBezTo>
                        <a:cubicBezTo>
                          <a:pt x="193" y="396"/>
                          <a:pt x="183" y="340"/>
                          <a:pt x="168" y="287"/>
                        </a:cubicBezTo>
                        <a:cubicBezTo>
                          <a:pt x="154" y="233"/>
                          <a:pt x="131" y="181"/>
                          <a:pt x="102" y="133"/>
                        </a:cubicBezTo>
                        <a:cubicBezTo>
                          <a:pt x="95" y="121"/>
                          <a:pt x="88" y="110"/>
                          <a:pt x="80" y="98"/>
                        </a:cubicBezTo>
                        <a:cubicBezTo>
                          <a:pt x="72" y="86"/>
                          <a:pt x="64" y="75"/>
                          <a:pt x="55" y="64"/>
                        </a:cubicBezTo>
                        <a:cubicBezTo>
                          <a:pt x="38" y="41"/>
                          <a:pt x="20" y="20"/>
                          <a:pt x="0" y="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8" name="Freeform 596"/>
                  <p:cNvSpPr/>
                  <p:nvPr/>
                </p:nvSpPr>
                <p:spPr bwMode="auto">
                  <a:xfrm>
                    <a:off x="8853488" y="8945563"/>
                    <a:ext cx="169863" cy="517525"/>
                  </a:xfrm>
                  <a:custGeom>
                    <a:avLst/>
                    <a:gdLst>
                      <a:gd name="T0" fmla="*/ 434 w 434"/>
                      <a:gd name="T1" fmla="*/ 0 h 1322"/>
                      <a:gd name="T2" fmla="*/ 401 w 434"/>
                      <a:gd name="T3" fmla="*/ 352 h 1322"/>
                      <a:gd name="T4" fmla="*/ 321 w 434"/>
                      <a:gd name="T5" fmla="*/ 696 h 1322"/>
                      <a:gd name="T6" fmla="*/ 294 w 434"/>
                      <a:gd name="T7" fmla="*/ 780 h 1322"/>
                      <a:gd name="T8" fmla="*/ 262 w 434"/>
                      <a:gd name="T9" fmla="*/ 863 h 1322"/>
                      <a:gd name="T10" fmla="*/ 228 w 434"/>
                      <a:gd name="T11" fmla="*/ 945 h 1322"/>
                      <a:gd name="T12" fmla="*/ 191 w 434"/>
                      <a:gd name="T13" fmla="*/ 1025 h 1322"/>
                      <a:gd name="T14" fmla="*/ 0 w 434"/>
                      <a:gd name="T15" fmla="*/ 1322 h 1322"/>
                      <a:gd name="T16" fmla="*/ 50 w 434"/>
                      <a:gd name="T17" fmla="*/ 1249 h 1322"/>
                      <a:gd name="T18" fmla="*/ 74 w 434"/>
                      <a:gd name="T19" fmla="*/ 1213 h 1322"/>
                      <a:gd name="T20" fmla="*/ 96 w 434"/>
                      <a:gd name="T21" fmla="*/ 1174 h 1322"/>
                      <a:gd name="T22" fmla="*/ 140 w 434"/>
                      <a:gd name="T23" fmla="*/ 1098 h 1322"/>
                      <a:gd name="T24" fmla="*/ 179 w 434"/>
                      <a:gd name="T25" fmla="*/ 1019 h 1322"/>
                      <a:gd name="T26" fmla="*/ 305 w 434"/>
                      <a:gd name="T27" fmla="*/ 691 h 1322"/>
                      <a:gd name="T28" fmla="*/ 389 w 434"/>
                      <a:gd name="T29" fmla="*/ 350 h 1322"/>
                      <a:gd name="T30" fmla="*/ 416 w 434"/>
                      <a:gd name="T31" fmla="*/ 176 h 1322"/>
                      <a:gd name="T32" fmla="*/ 434 w 434"/>
                      <a:gd name="T33" fmla="*/ 0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4" h="1322">
                        <a:moveTo>
                          <a:pt x="434" y="0"/>
                        </a:moveTo>
                        <a:cubicBezTo>
                          <a:pt x="433" y="118"/>
                          <a:pt x="420" y="236"/>
                          <a:pt x="401" y="352"/>
                        </a:cubicBezTo>
                        <a:cubicBezTo>
                          <a:pt x="382" y="468"/>
                          <a:pt x="355" y="583"/>
                          <a:pt x="321" y="696"/>
                        </a:cubicBezTo>
                        <a:lnTo>
                          <a:pt x="294" y="780"/>
                        </a:lnTo>
                        <a:lnTo>
                          <a:pt x="262" y="863"/>
                        </a:lnTo>
                        <a:cubicBezTo>
                          <a:pt x="253" y="891"/>
                          <a:pt x="240" y="918"/>
                          <a:pt x="228" y="945"/>
                        </a:cubicBezTo>
                        <a:cubicBezTo>
                          <a:pt x="216" y="972"/>
                          <a:pt x="205" y="999"/>
                          <a:pt x="191" y="1025"/>
                        </a:cubicBezTo>
                        <a:cubicBezTo>
                          <a:pt x="139" y="1131"/>
                          <a:pt x="73" y="1230"/>
                          <a:pt x="0" y="1322"/>
                        </a:cubicBezTo>
                        <a:lnTo>
                          <a:pt x="50" y="1249"/>
                        </a:lnTo>
                        <a:cubicBezTo>
                          <a:pt x="58" y="1237"/>
                          <a:pt x="67" y="1225"/>
                          <a:pt x="74" y="1213"/>
                        </a:cubicBezTo>
                        <a:lnTo>
                          <a:pt x="96" y="1174"/>
                        </a:lnTo>
                        <a:cubicBezTo>
                          <a:pt x="111" y="1149"/>
                          <a:pt x="127" y="1124"/>
                          <a:pt x="140" y="1098"/>
                        </a:cubicBezTo>
                        <a:lnTo>
                          <a:pt x="179" y="1019"/>
                        </a:lnTo>
                        <a:cubicBezTo>
                          <a:pt x="228" y="913"/>
                          <a:pt x="273" y="804"/>
                          <a:pt x="305" y="691"/>
                        </a:cubicBezTo>
                        <a:cubicBezTo>
                          <a:pt x="340" y="579"/>
                          <a:pt x="367" y="465"/>
                          <a:pt x="389" y="350"/>
                        </a:cubicBezTo>
                        <a:cubicBezTo>
                          <a:pt x="399" y="292"/>
                          <a:pt x="409" y="234"/>
                          <a:pt x="416" y="176"/>
                        </a:cubicBezTo>
                        <a:cubicBezTo>
                          <a:pt x="425" y="118"/>
                          <a:pt x="430" y="59"/>
                          <a:pt x="434" y="0"/>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19" name="Freeform 597"/>
                  <p:cNvSpPr/>
                  <p:nvPr/>
                </p:nvSpPr>
                <p:spPr bwMode="auto">
                  <a:xfrm>
                    <a:off x="11787188" y="9047163"/>
                    <a:ext cx="61913" cy="493713"/>
                  </a:xfrm>
                  <a:custGeom>
                    <a:avLst/>
                    <a:gdLst>
                      <a:gd name="T0" fmla="*/ 0 w 158"/>
                      <a:gd name="T1" fmla="*/ 1262 h 1262"/>
                      <a:gd name="T2" fmla="*/ 43 w 158"/>
                      <a:gd name="T3" fmla="*/ 1108 h 1262"/>
                      <a:gd name="T4" fmla="*/ 79 w 158"/>
                      <a:gd name="T5" fmla="*/ 952 h 1262"/>
                      <a:gd name="T6" fmla="*/ 129 w 158"/>
                      <a:gd name="T7" fmla="*/ 637 h 1262"/>
                      <a:gd name="T8" fmla="*/ 142 w 158"/>
                      <a:gd name="T9" fmla="*/ 318 h 1262"/>
                      <a:gd name="T10" fmla="*/ 139 w 158"/>
                      <a:gd name="T11" fmla="*/ 238 h 1262"/>
                      <a:gd name="T12" fmla="*/ 131 w 158"/>
                      <a:gd name="T13" fmla="*/ 159 h 1262"/>
                      <a:gd name="T14" fmla="*/ 127 w 158"/>
                      <a:gd name="T15" fmla="*/ 119 h 1262"/>
                      <a:gd name="T16" fmla="*/ 120 w 158"/>
                      <a:gd name="T17" fmla="*/ 79 h 1262"/>
                      <a:gd name="T18" fmla="*/ 107 w 158"/>
                      <a:gd name="T19" fmla="*/ 0 h 1262"/>
                      <a:gd name="T20" fmla="*/ 155 w 158"/>
                      <a:gd name="T21" fmla="*/ 317 h 1262"/>
                      <a:gd name="T22" fmla="*/ 157 w 158"/>
                      <a:gd name="T23" fmla="*/ 398 h 1262"/>
                      <a:gd name="T24" fmla="*/ 156 w 158"/>
                      <a:gd name="T25" fmla="*/ 478 h 1262"/>
                      <a:gd name="T26" fmla="*/ 152 w 158"/>
                      <a:gd name="T27" fmla="*/ 558 h 1262"/>
                      <a:gd name="T28" fmla="*/ 145 w 158"/>
                      <a:gd name="T29" fmla="*/ 638 h 1262"/>
                      <a:gd name="T30" fmla="*/ 92 w 158"/>
                      <a:gd name="T31" fmla="*/ 955 h 1262"/>
                      <a:gd name="T32" fmla="*/ 0 w 158"/>
                      <a:gd name="T33" fmla="*/ 1262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1262">
                        <a:moveTo>
                          <a:pt x="0" y="1262"/>
                        </a:moveTo>
                        <a:cubicBezTo>
                          <a:pt x="15" y="1211"/>
                          <a:pt x="31" y="1160"/>
                          <a:pt x="43" y="1108"/>
                        </a:cubicBezTo>
                        <a:cubicBezTo>
                          <a:pt x="57" y="1056"/>
                          <a:pt x="69" y="1004"/>
                          <a:pt x="79" y="952"/>
                        </a:cubicBezTo>
                        <a:cubicBezTo>
                          <a:pt x="101" y="848"/>
                          <a:pt x="118" y="743"/>
                          <a:pt x="129" y="637"/>
                        </a:cubicBezTo>
                        <a:cubicBezTo>
                          <a:pt x="141" y="531"/>
                          <a:pt x="144" y="424"/>
                          <a:pt x="142" y="318"/>
                        </a:cubicBezTo>
                        <a:lnTo>
                          <a:pt x="139" y="238"/>
                        </a:lnTo>
                        <a:cubicBezTo>
                          <a:pt x="137" y="211"/>
                          <a:pt x="133" y="185"/>
                          <a:pt x="131" y="159"/>
                        </a:cubicBezTo>
                        <a:lnTo>
                          <a:pt x="127" y="119"/>
                        </a:lnTo>
                        <a:cubicBezTo>
                          <a:pt x="125" y="105"/>
                          <a:pt x="123" y="92"/>
                          <a:pt x="120" y="79"/>
                        </a:cubicBezTo>
                        <a:lnTo>
                          <a:pt x="107" y="0"/>
                        </a:lnTo>
                        <a:cubicBezTo>
                          <a:pt x="133" y="104"/>
                          <a:pt x="150" y="210"/>
                          <a:pt x="155" y="317"/>
                        </a:cubicBezTo>
                        <a:cubicBezTo>
                          <a:pt x="158" y="344"/>
                          <a:pt x="156" y="371"/>
                          <a:pt x="157" y="398"/>
                        </a:cubicBezTo>
                        <a:cubicBezTo>
                          <a:pt x="157" y="424"/>
                          <a:pt x="158" y="451"/>
                          <a:pt x="156" y="478"/>
                        </a:cubicBezTo>
                        <a:lnTo>
                          <a:pt x="152" y="558"/>
                        </a:lnTo>
                        <a:lnTo>
                          <a:pt x="145" y="638"/>
                        </a:lnTo>
                        <a:cubicBezTo>
                          <a:pt x="133" y="745"/>
                          <a:pt x="116" y="851"/>
                          <a:pt x="92" y="955"/>
                        </a:cubicBezTo>
                        <a:cubicBezTo>
                          <a:pt x="67" y="1059"/>
                          <a:pt x="38" y="1162"/>
                          <a:pt x="0" y="1262"/>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0" name="Freeform 600"/>
                  <p:cNvSpPr/>
                  <p:nvPr/>
                </p:nvSpPr>
                <p:spPr bwMode="auto">
                  <a:xfrm>
                    <a:off x="9788525" y="9523413"/>
                    <a:ext cx="33338" cy="9525"/>
                  </a:xfrm>
                  <a:custGeom>
                    <a:avLst/>
                    <a:gdLst>
                      <a:gd name="T0" fmla="*/ 75 w 84"/>
                      <a:gd name="T1" fmla="*/ 26 h 26"/>
                      <a:gd name="T2" fmla="*/ 74 w 84"/>
                      <a:gd name="T3" fmla="*/ 26 h 26"/>
                      <a:gd name="T4" fmla="*/ 8 w 84"/>
                      <a:gd name="T5" fmla="*/ 17 h 26"/>
                      <a:gd name="T6" fmla="*/ 1 w 84"/>
                      <a:gd name="T7" fmla="*/ 8 h 26"/>
                      <a:gd name="T8" fmla="*/ 10 w 84"/>
                      <a:gd name="T9" fmla="*/ 1 h 26"/>
                      <a:gd name="T10" fmla="*/ 76 w 84"/>
                      <a:gd name="T11" fmla="*/ 9 h 26"/>
                      <a:gd name="T12" fmla="*/ 83 w 84"/>
                      <a:gd name="T13" fmla="*/ 18 h 26"/>
                      <a:gd name="T14" fmla="*/ 75 w 84"/>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6">
                        <a:moveTo>
                          <a:pt x="75" y="26"/>
                        </a:moveTo>
                        <a:lnTo>
                          <a:pt x="74" y="26"/>
                        </a:lnTo>
                        <a:cubicBezTo>
                          <a:pt x="31" y="20"/>
                          <a:pt x="8" y="17"/>
                          <a:pt x="8" y="17"/>
                        </a:cubicBezTo>
                        <a:cubicBezTo>
                          <a:pt x="3" y="17"/>
                          <a:pt x="0" y="13"/>
                          <a:pt x="1" y="8"/>
                        </a:cubicBezTo>
                        <a:cubicBezTo>
                          <a:pt x="1" y="3"/>
                          <a:pt x="5" y="0"/>
                          <a:pt x="10" y="1"/>
                        </a:cubicBezTo>
                        <a:cubicBezTo>
                          <a:pt x="10" y="1"/>
                          <a:pt x="33" y="4"/>
                          <a:pt x="76" y="9"/>
                        </a:cubicBezTo>
                        <a:cubicBezTo>
                          <a:pt x="81" y="10"/>
                          <a:pt x="84" y="14"/>
                          <a:pt x="83" y="18"/>
                        </a:cubicBezTo>
                        <a:cubicBezTo>
                          <a:pt x="83" y="23"/>
                          <a:pt x="79" y="26"/>
                          <a:pt x="75" y="26"/>
                        </a:cubicBezTo>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1" name="Freeform 601"/>
                  <p:cNvSpPr>
                    <a:spLocks noEditPoints="1"/>
                  </p:cNvSpPr>
                  <p:nvPr/>
                </p:nvSpPr>
                <p:spPr bwMode="auto">
                  <a:xfrm>
                    <a:off x="9864725" y="9532938"/>
                    <a:ext cx="966788" cy="60325"/>
                  </a:xfrm>
                  <a:custGeom>
                    <a:avLst/>
                    <a:gdLst>
                      <a:gd name="T0" fmla="*/ 136 w 2469"/>
                      <a:gd name="T1" fmla="*/ 31 h 154"/>
                      <a:gd name="T2" fmla="*/ 0 w 2469"/>
                      <a:gd name="T3" fmla="*/ 8 h 154"/>
                      <a:gd name="T4" fmla="*/ 138 w 2469"/>
                      <a:gd name="T5" fmla="*/ 15 h 154"/>
                      <a:gd name="T6" fmla="*/ 137 w 2469"/>
                      <a:gd name="T7" fmla="*/ 31 h 154"/>
                      <a:gd name="T8" fmla="*/ 394 w 2469"/>
                      <a:gd name="T9" fmla="*/ 58 h 154"/>
                      <a:gd name="T10" fmla="*/ 257 w 2469"/>
                      <a:gd name="T11" fmla="*/ 36 h 154"/>
                      <a:gd name="T12" fmla="*/ 395 w 2469"/>
                      <a:gd name="T13" fmla="*/ 41 h 154"/>
                      <a:gd name="T14" fmla="*/ 394 w 2469"/>
                      <a:gd name="T15" fmla="*/ 58 h 154"/>
                      <a:gd name="T16" fmla="*/ 651 w 2469"/>
                      <a:gd name="T17" fmla="*/ 82 h 154"/>
                      <a:gd name="T18" fmla="*/ 515 w 2469"/>
                      <a:gd name="T19" fmla="*/ 61 h 154"/>
                      <a:gd name="T20" fmla="*/ 653 w 2469"/>
                      <a:gd name="T21" fmla="*/ 65 h 154"/>
                      <a:gd name="T22" fmla="*/ 652 w 2469"/>
                      <a:gd name="T23" fmla="*/ 82 h 154"/>
                      <a:gd name="T24" fmla="*/ 909 w 2469"/>
                      <a:gd name="T25" fmla="*/ 103 h 154"/>
                      <a:gd name="T26" fmla="*/ 773 w 2469"/>
                      <a:gd name="T27" fmla="*/ 84 h 154"/>
                      <a:gd name="T28" fmla="*/ 911 w 2469"/>
                      <a:gd name="T29" fmla="*/ 87 h 154"/>
                      <a:gd name="T30" fmla="*/ 910 w 2469"/>
                      <a:gd name="T31" fmla="*/ 103 h 154"/>
                      <a:gd name="T32" fmla="*/ 1168 w 2469"/>
                      <a:gd name="T33" fmla="*/ 122 h 154"/>
                      <a:gd name="T34" fmla="*/ 1031 w 2469"/>
                      <a:gd name="T35" fmla="*/ 104 h 154"/>
                      <a:gd name="T36" fmla="*/ 1169 w 2469"/>
                      <a:gd name="T37" fmla="*/ 105 h 154"/>
                      <a:gd name="T38" fmla="*/ 1168 w 2469"/>
                      <a:gd name="T39" fmla="*/ 122 h 154"/>
                      <a:gd name="T40" fmla="*/ 1426 w 2469"/>
                      <a:gd name="T41" fmla="*/ 136 h 154"/>
                      <a:gd name="T42" fmla="*/ 1289 w 2469"/>
                      <a:gd name="T43" fmla="*/ 121 h 154"/>
                      <a:gd name="T44" fmla="*/ 1427 w 2469"/>
                      <a:gd name="T45" fmla="*/ 120 h 154"/>
                      <a:gd name="T46" fmla="*/ 1426 w 2469"/>
                      <a:gd name="T47" fmla="*/ 136 h 154"/>
                      <a:gd name="T48" fmla="*/ 1685 w 2469"/>
                      <a:gd name="T49" fmla="*/ 147 h 154"/>
                      <a:gd name="T50" fmla="*/ 1547 w 2469"/>
                      <a:gd name="T51" fmla="*/ 134 h 154"/>
                      <a:gd name="T52" fmla="*/ 1685 w 2469"/>
                      <a:gd name="T53" fmla="*/ 131 h 154"/>
                      <a:gd name="T54" fmla="*/ 1685 w 2469"/>
                      <a:gd name="T55" fmla="*/ 147 h 154"/>
                      <a:gd name="T56" fmla="*/ 2323 w 2469"/>
                      <a:gd name="T57" fmla="*/ 141 h 154"/>
                      <a:gd name="T58" fmla="*/ 2460 w 2469"/>
                      <a:gd name="T59" fmla="*/ 127 h 154"/>
                      <a:gd name="T60" fmla="*/ 2461 w 2469"/>
                      <a:gd name="T61" fmla="*/ 144 h 154"/>
                      <a:gd name="T62" fmla="*/ 1944 w 2469"/>
                      <a:gd name="T63" fmla="*/ 153 h 154"/>
                      <a:gd name="T64" fmla="*/ 1814 w 2469"/>
                      <a:gd name="T65" fmla="*/ 151 h 154"/>
                      <a:gd name="T66" fmla="*/ 1814 w 2469"/>
                      <a:gd name="T67" fmla="*/ 134 h 154"/>
                      <a:gd name="T68" fmla="*/ 1952 w 2469"/>
                      <a:gd name="T69" fmla="*/ 145 h 154"/>
                      <a:gd name="T70" fmla="*/ 2073 w 2469"/>
                      <a:gd name="T71" fmla="*/ 154 h 154"/>
                      <a:gd name="T72" fmla="*/ 2073 w 2469"/>
                      <a:gd name="T73" fmla="*/ 137 h 154"/>
                      <a:gd name="T74" fmla="*/ 2211 w 2469"/>
                      <a:gd name="T75" fmla="*/ 144 h 154"/>
                      <a:gd name="T76" fmla="*/ 2073 w 2469"/>
                      <a:gd name="T7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69" h="154">
                        <a:moveTo>
                          <a:pt x="137" y="31"/>
                        </a:moveTo>
                        <a:lnTo>
                          <a:pt x="136" y="31"/>
                        </a:lnTo>
                        <a:cubicBezTo>
                          <a:pt x="89" y="26"/>
                          <a:pt x="46" y="21"/>
                          <a:pt x="7" y="17"/>
                        </a:cubicBezTo>
                        <a:cubicBezTo>
                          <a:pt x="3" y="16"/>
                          <a:pt x="0" y="12"/>
                          <a:pt x="0" y="8"/>
                        </a:cubicBezTo>
                        <a:cubicBezTo>
                          <a:pt x="1" y="3"/>
                          <a:pt x="5" y="0"/>
                          <a:pt x="9" y="0"/>
                        </a:cubicBezTo>
                        <a:cubicBezTo>
                          <a:pt x="47" y="5"/>
                          <a:pt x="90" y="9"/>
                          <a:pt x="138" y="15"/>
                        </a:cubicBezTo>
                        <a:cubicBezTo>
                          <a:pt x="142" y="15"/>
                          <a:pt x="146" y="19"/>
                          <a:pt x="145" y="24"/>
                        </a:cubicBezTo>
                        <a:cubicBezTo>
                          <a:pt x="145" y="28"/>
                          <a:pt x="141" y="31"/>
                          <a:pt x="137" y="31"/>
                        </a:cubicBezTo>
                        <a:close/>
                        <a:moveTo>
                          <a:pt x="394" y="58"/>
                        </a:moveTo>
                        <a:lnTo>
                          <a:pt x="394" y="58"/>
                        </a:lnTo>
                        <a:cubicBezTo>
                          <a:pt x="349" y="53"/>
                          <a:pt x="306" y="49"/>
                          <a:pt x="265" y="45"/>
                        </a:cubicBezTo>
                        <a:cubicBezTo>
                          <a:pt x="260" y="44"/>
                          <a:pt x="257" y="40"/>
                          <a:pt x="257" y="36"/>
                        </a:cubicBezTo>
                        <a:cubicBezTo>
                          <a:pt x="258" y="31"/>
                          <a:pt x="262" y="28"/>
                          <a:pt x="267" y="28"/>
                        </a:cubicBezTo>
                        <a:cubicBezTo>
                          <a:pt x="307" y="33"/>
                          <a:pt x="350" y="37"/>
                          <a:pt x="395" y="41"/>
                        </a:cubicBezTo>
                        <a:cubicBezTo>
                          <a:pt x="400" y="42"/>
                          <a:pt x="403" y="46"/>
                          <a:pt x="403" y="50"/>
                        </a:cubicBezTo>
                        <a:cubicBezTo>
                          <a:pt x="402" y="55"/>
                          <a:pt x="399" y="58"/>
                          <a:pt x="394" y="58"/>
                        </a:cubicBezTo>
                        <a:close/>
                        <a:moveTo>
                          <a:pt x="652" y="82"/>
                        </a:moveTo>
                        <a:lnTo>
                          <a:pt x="651" y="82"/>
                        </a:lnTo>
                        <a:cubicBezTo>
                          <a:pt x="607" y="78"/>
                          <a:pt x="564" y="74"/>
                          <a:pt x="522" y="70"/>
                        </a:cubicBezTo>
                        <a:cubicBezTo>
                          <a:pt x="518" y="70"/>
                          <a:pt x="514" y="66"/>
                          <a:pt x="515" y="61"/>
                        </a:cubicBezTo>
                        <a:cubicBezTo>
                          <a:pt x="515" y="57"/>
                          <a:pt x="519" y="53"/>
                          <a:pt x="524" y="54"/>
                        </a:cubicBezTo>
                        <a:cubicBezTo>
                          <a:pt x="566" y="58"/>
                          <a:pt x="609" y="62"/>
                          <a:pt x="653" y="65"/>
                        </a:cubicBezTo>
                        <a:cubicBezTo>
                          <a:pt x="657" y="66"/>
                          <a:pt x="661" y="70"/>
                          <a:pt x="660" y="74"/>
                        </a:cubicBezTo>
                        <a:cubicBezTo>
                          <a:pt x="660" y="79"/>
                          <a:pt x="656" y="82"/>
                          <a:pt x="652" y="82"/>
                        </a:cubicBezTo>
                        <a:close/>
                        <a:moveTo>
                          <a:pt x="910" y="103"/>
                        </a:moveTo>
                        <a:lnTo>
                          <a:pt x="909" y="103"/>
                        </a:lnTo>
                        <a:cubicBezTo>
                          <a:pt x="866" y="100"/>
                          <a:pt x="823" y="97"/>
                          <a:pt x="780" y="93"/>
                        </a:cubicBezTo>
                        <a:cubicBezTo>
                          <a:pt x="776" y="93"/>
                          <a:pt x="772" y="89"/>
                          <a:pt x="773" y="84"/>
                        </a:cubicBezTo>
                        <a:cubicBezTo>
                          <a:pt x="773" y="79"/>
                          <a:pt x="777" y="76"/>
                          <a:pt x="782" y="76"/>
                        </a:cubicBezTo>
                        <a:cubicBezTo>
                          <a:pt x="824" y="80"/>
                          <a:pt x="867" y="83"/>
                          <a:pt x="911" y="87"/>
                        </a:cubicBezTo>
                        <a:cubicBezTo>
                          <a:pt x="915" y="87"/>
                          <a:pt x="919" y="91"/>
                          <a:pt x="918" y="96"/>
                        </a:cubicBezTo>
                        <a:cubicBezTo>
                          <a:pt x="918" y="100"/>
                          <a:pt x="914" y="103"/>
                          <a:pt x="910" y="103"/>
                        </a:cubicBezTo>
                        <a:close/>
                        <a:moveTo>
                          <a:pt x="1168" y="122"/>
                        </a:moveTo>
                        <a:lnTo>
                          <a:pt x="1168" y="122"/>
                        </a:lnTo>
                        <a:cubicBezTo>
                          <a:pt x="1124" y="119"/>
                          <a:pt x="1081" y="116"/>
                          <a:pt x="1038" y="113"/>
                        </a:cubicBezTo>
                        <a:cubicBezTo>
                          <a:pt x="1034" y="113"/>
                          <a:pt x="1030" y="109"/>
                          <a:pt x="1031" y="104"/>
                        </a:cubicBezTo>
                        <a:cubicBezTo>
                          <a:pt x="1031" y="99"/>
                          <a:pt x="1035" y="96"/>
                          <a:pt x="1040" y="96"/>
                        </a:cubicBezTo>
                        <a:cubicBezTo>
                          <a:pt x="1082" y="99"/>
                          <a:pt x="1125" y="102"/>
                          <a:pt x="1169" y="105"/>
                        </a:cubicBezTo>
                        <a:cubicBezTo>
                          <a:pt x="1173" y="105"/>
                          <a:pt x="1177" y="109"/>
                          <a:pt x="1176" y="114"/>
                        </a:cubicBezTo>
                        <a:cubicBezTo>
                          <a:pt x="1176" y="118"/>
                          <a:pt x="1172" y="122"/>
                          <a:pt x="1168" y="122"/>
                        </a:cubicBezTo>
                        <a:close/>
                        <a:moveTo>
                          <a:pt x="1426" y="136"/>
                        </a:moveTo>
                        <a:lnTo>
                          <a:pt x="1426" y="136"/>
                        </a:lnTo>
                        <a:cubicBezTo>
                          <a:pt x="1383" y="134"/>
                          <a:pt x="1340" y="132"/>
                          <a:pt x="1297" y="130"/>
                        </a:cubicBezTo>
                        <a:cubicBezTo>
                          <a:pt x="1292" y="129"/>
                          <a:pt x="1289" y="125"/>
                          <a:pt x="1289" y="121"/>
                        </a:cubicBezTo>
                        <a:cubicBezTo>
                          <a:pt x="1289" y="116"/>
                          <a:pt x="1293" y="112"/>
                          <a:pt x="1298" y="113"/>
                        </a:cubicBezTo>
                        <a:cubicBezTo>
                          <a:pt x="1341" y="115"/>
                          <a:pt x="1384" y="118"/>
                          <a:pt x="1427" y="120"/>
                        </a:cubicBezTo>
                        <a:cubicBezTo>
                          <a:pt x="1431" y="120"/>
                          <a:pt x="1435" y="124"/>
                          <a:pt x="1435" y="129"/>
                        </a:cubicBezTo>
                        <a:cubicBezTo>
                          <a:pt x="1434" y="133"/>
                          <a:pt x="1431" y="136"/>
                          <a:pt x="1426" y="136"/>
                        </a:cubicBezTo>
                        <a:close/>
                        <a:moveTo>
                          <a:pt x="1685" y="147"/>
                        </a:moveTo>
                        <a:lnTo>
                          <a:pt x="1685" y="147"/>
                        </a:lnTo>
                        <a:cubicBezTo>
                          <a:pt x="1641" y="146"/>
                          <a:pt x="1598" y="144"/>
                          <a:pt x="1555" y="142"/>
                        </a:cubicBezTo>
                        <a:cubicBezTo>
                          <a:pt x="1551" y="142"/>
                          <a:pt x="1547" y="138"/>
                          <a:pt x="1547" y="134"/>
                        </a:cubicBezTo>
                        <a:cubicBezTo>
                          <a:pt x="1547" y="129"/>
                          <a:pt x="1552" y="126"/>
                          <a:pt x="1556" y="126"/>
                        </a:cubicBezTo>
                        <a:cubicBezTo>
                          <a:pt x="1599" y="128"/>
                          <a:pt x="1642" y="129"/>
                          <a:pt x="1685" y="131"/>
                        </a:cubicBezTo>
                        <a:cubicBezTo>
                          <a:pt x="1690" y="131"/>
                          <a:pt x="1693" y="135"/>
                          <a:pt x="1693" y="139"/>
                        </a:cubicBezTo>
                        <a:cubicBezTo>
                          <a:pt x="1693" y="144"/>
                          <a:pt x="1689" y="147"/>
                          <a:pt x="1685" y="147"/>
                        </a:cubicBezTo>
                        <a:close/>
                        <a:moveTo>
                          <a:pt x="2332" y="149"/>
                        </a:moveTo>
                        <a:cubicBezTo>
                          <a:pt x="2327" y="149"/>
                          <a:pt x="2323" y="146"/>
                          <a:pt x="2323" y="141"/>
                        </a:cubicBezTo>
                        <a:cubicBezTo>
                          <a:pt x="2323" y="137"/>
                          <a:pt x="2327" y="133"/>
                          <a:pt x="2331" y="133"/>
                        </a:cubicBezTo>
                        <a:cubicBezTo>
                          <a:pt x="2375" y="131"/>
                          <a:pt x="2419" y="129"/>
                          <a:pt x="2460" y="127"/>
                        </a:cubicBezTo>
                        <a:cubicBezTo>
                          <a:pt x="2465" y="127"/>
                          <a:pt x="2469" y="130"/>
                          <a:pt x="2469" y="135"/>
                        </a:cubicBezTo>
                        <a:cubicBezTo>
                          <a:pt x="2469" y="139"/>
                          <a:pt x="2466" y="143"/>
                          <a:pt x="2461" y="144"/>
                        </a:cubicBezTo>
                        <a:cubicBezTo>
                          <a:pt x="2420" y="146"/>
                          <a:pt x="2376" y="148"/>
                          <a:pt x="2332" y="149"/>
                        </a:cubicBezTo>
                        <a:close/>
                        <a:moveTo>
                          <a:pt x="1944" y="153"/>
                        </a:moveTo>
                        <a:lnTo>
                          <a:pt x="1943" y="153"/>
                        </a:lnTo>
                        <a:cubicBezTo>
                          <a:pt x="1901" y="153"/>
                          <a:pt x="1857" y="152"/>
                          <a:pt x="1814" y="151"/>
                        </a:cubicBezTo>
                        <a:cubicBezTo>
                          <a:pt x="1809" y="151"/>
                          <a:pt x="1806" y="147"/>
                          <a:pt x="1806" y="142"/>
                        </a:cubicBezTo>
                        <a:cubicBezTo>
                          <a:pt x="1806" y="138"/>
                          <a:pt x="1809" y="134"/>
                          <a:pt x="1814" y="134"/>
                        </a:cubicBezTo>
                        <a:cubicBezTo>
                          <a:pt x="1858" y="135"/>
                          <a:pt x="1901" y="136"/>
                          <a:pt x="1944" y="136"/>
                        </a:cubicBezTo>
                        <a:cubicBezTo>
                          <a:pt x="1948" y="136"/>
                          <a:pt x="1952" y="140"/>
                          <a:pt x="1952" y="145"/>
                        </a:cubicBezTo>
                        <a:cubicBezTo>
                          <a:pt x="1952" y="149"/>
                          <a:pt x="1948" y="153"/>
                          <a:pt x="1944" y="153"/>
                        </a:cubicBezTo>
                        <a:close/>
                        <a:moveTo>
                          <a:pt x="2073" y="154"/>
                        </a:moveTo>
                        <a:cubicBezTo>
                          <a:pt x="2068" y="154"/>
                          <a:pt x="2065" y="150"/>
                          <a:pt x="2065" y="145"/>
                        </a:cubicBezTo>
                        <a:cubicBezTo>
                          <a:pt x="2065" y="141"/>
                          <a:pt x="2068" y="137"/>
                          <a:pt x="2073" y="137"/>
                        </a:cubicBezTo>
                        <a:cubicBezTo>
                          <a:pt x="2116" y="137"/>
                          <a:pt x="2160" y="137"/>
                          <a:pt x="2202" y="136"/>
                        </a:cubicBezTo>
                        <a:cubicBezTo>
                          <a:pt x="2207" y="135"/>
                          <a:pt x="2210" y="139"/>
                          <a:pt x="2211" y="144"/>
                        </a:cubicBezTo>
                        <a:cubicBezTo>
                          <a:pt x="2211" y="149"/>
                          <a:pt x="2207" y="152"/>
                          <a:pt x="2202" y="153"/>
                        </a:cubicBezTo>
                        <a:cubicBezTo>
                          <a:pt x="2160" y="153"/>
                          <a:pt x="2117" y="154"/>
                          <a:pt x="2073" y="154"/>
                        </a:cubicBezTo>
                        <a:lnTo>
                          <a:pt x="2073" y="154"/>
                        </a:ln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2" name="Freeform 602"/>
                  <p:cNvSpPr/>
                  <p:nvPr/>
                </p:nvSpPr>
                <p:spPr bwMode="auto">
                  <a:xfrm>
                    <a:off x="10875963" y="9575800"/>
                    <a:ext cx="33338" cy="9525"/>
                  </a:xfrm>
                  <a:custGeom>
                    <a:avLst/>
                    <a:gdLst>
                      <a:gd name="T0" fmla="*/ 9 w 84"/>
                      <a:gd name="T1" fmla="*/ 23 h 23"/>
                      <a:gd name="T2" fmla="*/ 0 w 84"/>
                      <a:gd name="T3" fmla="*/ 15 h 23"/>
                      <a:gd name="T4" fmla="*/ 8 w 84"/>
                      <a:gd name="T5" fmla="*/ 6 h 23"/>
                      <a:gd name="T6" fmla="*/ 74 w 84"/>
                      <a:gd name="T7" fmla="*/ 1 h 23"/>
                      <a:gd name="T8" fmla="*/ 83 w 84"/>
                      <a:gd name="T9" fmla="*/ 8 h 23"/>
                      <a:gd name="T10" fmla="*/ 76 w 84"/>
                      <a:gd name="T11" fmla="*/ 17 h 23"/>
                      <a:gd name="T12" fmla="*/ 9 w 84"/>
                      <a:gd name="T13" fmla="*/ 23 h 23"/>
                      <a:gd name="T14" fmla="*/ 9 w 84"/>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3">
                        <a:moveTo>
                          <a:pt x="9" y="23"/>
                        </a:moveTo>
                        <a:cubicBezTo>
                          <a:pt x="4" y="23"/>
                          <a:pt x="1" y="20"/>
                          <a:pt x="0" y="15"/>
                        </a:cubicBezTo>
                        <a:cubicBezTo>
                          <a:pt x="0" y="11"/>
                          <a:pt x="3" y="7"/>
                          <a:pt x="8" y="6"/>
                        </a:cubicBezTo>
                        <a:cubicBezTo>
                          <a:pt x="30" y="5"/>
                          <a:pt x="53" y="3"/>
                          <a:pt x="74" y="1"/>
                        </a:cubicBezTo>
                        <a:cubicBezTo>
                          <a:pt x="79" y="0"/>
                          <a:pt x="83" y="3"/>
                          <a:pt x="83" y="8"/>
                        </a:cubicBezTo>
                        <a:cubicBezTo>
                          <a:pt x="84" y="13"/>
                          <a:pt x="80" y="17"/>
                          <a:pt x="76" y="17"/>
                        </a:cubicBezTo>
                        <a:cubicBezTo>
                          <a:pt x="54" y="19"/>
                          <a:pt x="32" y="21"/>
                          <a:pt x="9" y="23"/>
                        </a:cubicBezTo>
                        <a:lnTo>
                          <a:pt x="9" y="23"/>
                        </a:ln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3" name="Freeform 606"/>
                  <p:cNvSpPr>
                    <a:spLocks noEditPoints="1"/>
                  </p:cNvSpPr>
                  <p:nvPr/>
                </p:nvSpPr>
                <p:spPr bwMode="auto">
                  <a:xfrm>
                    <a:off x="10493375" y="8851900"/>
                    <a:ext cx="1279525" cy="314325"/>
                  </a:xfrm>
                  <a:custGeom>
                    <a:avLst/>
                    <a:gdLst>
                      <a:gd name="T0" fmla="*/ 134 w 3264"/>
                      <a:gd name="T1" fmla="*/ 58 h 801"/>
                      <a:gd name="T2" fmla="*/ 1 w 3264"/>
                      <a:gd name="T3" fmla="*/ 7 h 801"/>
                      <a:gd name="T4" fmla="*/ 139 w 3264"/>
                      <a:gd name="T5" fmla="*/ 43 h 801"/>
                      <a:gd name="T6" fmla="*/ 136 w 3264"/>
                      <a:gd name="T7" fmla="*/ 59 h 801"/>
                      <a:gd name="T8" fmla="*/ 390 w 3264"/>
                      <a:gd name="T9" fmla="*/ 134 h 801"/>
                      <a:gd name="T10" fmla="*/ 256 w 3264"/>
                      <a:gd name="T11" fmla="*/ 87 h 801"/>
                      <a:gd name="T12" fmla="*/ 395 w 3264"/>
                      <a:gd name="T13" fmla="*/ 118 h 801"/>
                      <a:gd name="T14" fmla="*/ 392 w 3264"/>
                      <a:gd name="T15" fmla="*/ 135 h 801"/>
                      <a:gd name="T16" fmla="*/ 648 w 3264"/>
                      <a:gd name="T17" fmla="*/ 205 h 801"/>
                      <a:gd name="T18" fmla="*/ 513 w 3264"/>
                      <a:gd name="T19" fmla="*/ 160 h 801"/>
                      <a:gd name="T20" fmla="*/ 652 w 3264"/>
                      <a:gd name="T21" fmla="*/ 189 h 801"/>
                      <a:gd name="T22" fmla="*/ 650 w 3264"/>
                      <a:gd name="T23" fmla="*/ 206 h 801"/>
                      <a:gd name="T24" fmla="*/ 906 w 3264"/>
                      <a:gd name="T25" fmla="*/ 273 h 801"/>
                      <a:gd name="T26" fmla="*/ 771 w 3264"/>
                      <a:gd name="T27" fmla="*/ 229 h 801"/>
                      <a:gd name="T28" fmla="*/ 910 w 3264"/>
                      <a:gd name="T29" fmla="*/ 256 h 801"/>
                      <a:gd name="T30" fmla="*/ 908 w 3264"/>
                      <a:gd name="T31" fmla="*/ 273 h 801"/>
                      <a:gd name="T32" fmla="*/ 1165 w 3264"/>
                      <a:gd name="T33" fmla="*/ 337 h 801"/>
                      <a:gd name="T34" fmla="*/ 1030 w 3264"/>
                      <a:gd name="T35" fmla="*/ 295 h 801"/>
                      <a:gd name="T36" fmla="*/ 1169 w 3264"/>
                      <a:gd name="T37" fmla="*/ 321 h 801"/>
                      <a:gd name="T38" fmla="*/ 1167 w 3264"/>
                      <a:gd name="T39" fmla="*/ 338 h 801"/>
                      <a:gd name="T40" fmla="*/ 1425 w 3264"/>
                      <a:gd name="T41" fmla="*/ 400 h 801"/>
                      <a:gd name="T42" fmla="*/ 1289 w 3264"/>
                      <a:gd name="T43" fmla="*/ 359 h 801"/>
                      <a:gd name="T44" fmla="*/ 1429 w 3264"/>
                      <a:gd name="T45" fmla="*/ 384 h 801"/>
                      <a:gd name="T46" fmla="*/ 1427 w 3264"/>
                      <a:gd name="T47" fmla="*/ 400 h 801"/>
                      <a:gd name="T48" fmla="*/ 1685 w 3264"/>
                      <a:gd name="T49" fmla="*/ 461 h 801"/>
                      <a:gd name="T50" fmla="*/ 1549 w 3264"/>
                      <a:gd name="T51" fmla="*/ 421 h 801"/>
                      <a:gd name="T52" fmla="*/ 1689 w 3264"/>
                      <a:gd name="T53" fmla="*/ 445 h 801"/>
                      <a:gd name="T54" fmla="*/ 1687 w 3264"/>
                      <a:gd name="T55" fmla="*/ 461 h 801"/>
                      <a:gd name="T56" fmla="*/ 1946 w 3264"/>
                      <a:gd name="T57" fmla="*/ 520 h 801"/>
                      <a:gd name="T58" fmla="*/ 1809 w 3264"/>
                      <a:gd name="T59" fmla="*/ 481 h 801"/>
                      <a:gd name="T60" fmla="*/ 1949 w 3264"/>
                      <a:gd name="T61" fmla="*/ 504 h 801"/>
                      <a:gd name="T62" fmla="*/ 1948 w 3264"/>
                      <a:gd name="T63" fmla="*/ 521 h 801"/>
                      <a:gd name="T64" fmla="*/ 2206 w 3264"/>
                      <a:gd name="T65" fmla="*/ 579 h 801"/>
                      <a:gd name="T66" fmla="*/ 2070 w 3264"/>
                      <a:gd name="T67" fmla="*/ 540 h 801"/>
                      <a:gd name="T68" fmla="*/ 2210 w 3264"/>
                      <a:gd name="T69" fmla="*/ 562 h 801"/>
                      <a:gd name="T70" fmla="*/ 2208 w 3264"/>
                      <a:gd name="T71" fmla="*/ 579 h 801"/>
                      <a:gd name="T72" fmla="*/ 2467 w 3264"/>
                      <a:gd name="T73" fmla="*/ 636 h 801"/>
                      <a:gd name="T74" fmla="*/ 2331 w 3264"/>
                      <a:gd name="T75" fmla="*/ 597 h 801"/>
                      <a:gd name="T76" fmla="*/ 2471 w 3264"/>
                      <a:gd name="T77" fmla="*/ 619 h 801"/>
                      <a:gd name="T78" fmla="*/ 2469 w 3264"/>
                      <a:gd name="T79" fmla="*/ 636 h 801"/>
                      <a:gd name="T80" fmla="*/ 2729 w 3264"/>
                      <a:gd name="T81" fmla="*/ 692 h 801"/>
                      <a:gd name="T82" fmla="*/ 2592 w 3264"/>
                      <a:gd name="T83" fmla="*/ 654 h 801"/>
                      <a:gd name="T84" fmla="*/ 2732 w 3264"/>
                      <a:gd name="T85" fmla="*/ 675 h 801"/>
                      <a:gd name="T86" fmla="*/ 2731 w 3264"/>
                      <a:gd name="T87" fmla="*/ 692 h 801"/>
                      <a:gd name="T88" fmla="*/ 2991 w 3264"/>
                      <a:gd name="T89" fmla="*/ 747 h 801"/>
                      <a:gd name="T90" fmla="*/ 2853 w 3264"/>
                      <a:gd name="T91" fmla="*/ 709 h 801"/>
                      <a:gd name="T92" fmla="*/ 2994 w 3264"/>
                      <a:gd name="T93" fmla="*/ 730 h 801"/>
                      <a:gd name="T94" fmla="*/ 2992 w 3264"/>
                      <a:gd name="T95" fmla="*/ 747 h 801"/>
                      <a:gd name="T96" fmla="*/ 3253 w 3264"/>
                      <a:gd name="T97" fmla="*/ 800 h 801"/>
                      <a:gd name="T98" fmla="*/ 3115 w 3264"/>
                      <a:gd name="T99" fmla="*/ 764 h 801"/>
                      <a:gd name="T100" fmla="*/ 3257 w 3264"/>
                      <a:gd name="T101" fmla="*/ 784 h 801"/>
                      <a:gd name="T102" fmla="*/ 3255 w 3264"/>
                      <a:gd name="T103" fmla="*/ 801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64" h="801">
                        <a:moveTo>
                          <a:pt x="136" y="59"/>
                        </a:moveTo>
                        <a:lnTo>
                          <a:pt x="134" y="58"/>
                        </a:lnTo>
                        <a:cubicBezTo>
                          <a:pt x="89" y="45"/>
                          <a:pt x="46" y="31"/>
                          <a:pt x="6" y="18"/>
                        </a:cubicBezTo>
                        <a:cubicBezTo>
                          <a:pt x="2" y="16"/>
                          <a:pt x="0" y="12"/>
                          <a:pt x="1" y="7"/>
                        </a:cubicBezTo>
                        <a:cubicBezTo>
                          <a:pt x="3" y="3"/>
                          <a:pt x="7" y="0"/>
                          <a:pt x="12" y="2"/>
                        </a:cubicBezTo>
                        <a:cubicBezTo>
                          <a:pt x="51" y="15"/>
                          <a:pt x="94" y="29"/>
                          <a:pt x="139" y="43"/>
                        </a:cubicBezTo>
                        <a:cubicBezTo>
                          <a:pt x="143" y="44"/>
                          <a:pt x="146" y="49"/>
                          <a:pt x="144" y="53"/>
                        </a:cubicBezTo>
                        <a:cubicBezTo>
                          <a:pt x="143" y="57"/>
                          <a:pt x="140" y="59"/>
                          <a:pt x="136" y="59"/>
                        </a:cubicBezTo>
                        <a:close/>
                        <a:moveTo>
                          <a:pt x="392" y="135"/>
                        </a:moveTo>
                        <a:lnTo>
                          <a:pt x="390" y="134"/>
                        </a:lnTo>
                        <a:cubicBezTo>
                          <a:pt x="346" y="122"/>
                          <a:pt x="303" y="110"/>
                          <a:pt x="262" y="97"/>
                        </a:cubicBezTo>
                        <a:cubicBezTo>
                          <a:pt x="257" y="96"/>
                          <a:pt x="255" y="91"/>
                          <a:pt x="256" y="87"/>
                        </a:cubicBezTo>
                        <a:cubicBezTo>
                          <a:pt x="257" y="82"/>
                          <a:pt x="262" y="80"/>
                          <a:pt x="266" y="81"/>
                        </a:cubicBezTo>
                        <a:cubicBezTo>
                          <a:pt x="308" y="94"/>
                          <a:pt x="351" y="106"/>
                          <a:pt x="395" y="118"/>
                        </a:cubicBezTo>
                        <a:cubicBezTo>
                          <a:pt x="399" y="120"/>
                          <a:pt x="402" y="124"/>
                          <a:pt x="400" y="129"/>
                        </a:cubicBezTo>
                        <a:cubicBezTo>
                          <a:pt x="399" y="132"/>
                          <a:pt x="396" y="135"/>
                          <a:pt x="392" y="135"/>
                        </a:cubicBezTo>
                        <a:close/>
                        <a:moveTo>
                          <a:pt x="650" y="206"/>
                        </a:moveTo>
                        <a:lnTo>
                          <a:pt x="648" y="205"/>
                        </a:lnTo>
                        <a:cubicBezTo>
                          <a:pt x="604" y="194"/>
                          <a:pt x="561" y="182"/>
                          <a:pt x="519" y="170"/>
                        </a:cubicBezTo>
                        <a:cubicBezTo>
                          <a:pt x="514" y="169"/>
                          <a:pt x="512" y="165"/>
                          <a:pt x="513" y="160"/>
                        </a:cubicBezTo>
                        <a:cubicBezTo>
                          <a:pt x="514" y="156"/>
                          <a:pt x="519" y="153"/>
                          <a:pt x="523" y="154"/>
                        </a:cubicBezTo>
                        <a:cubicBezTo>
                          <a:pt x="565" y="166"/>
                          <a:pt x="608" y="178"/>
                          <a:pt x="652" y="189"/>
                        </a:cubicBezTo>
                        <a:cubicBezTo>
                          <a:pt x="656" y="190"/>
                          <a:pt x="659" y="195"/>
                          <a:pt x="658" y="199"/>
                        </a:cubicBezTo>
                        <a:cubicBezTo>
                          <a:pt x="657" y="203"/>
                          <a:pt x="654" y="206"/>
                          <a:pt x="650" y="206"/>
                        </a:cubicBezTo>
                        <a:close/>
                        <a:moveTo>
                          <a:pt x="908" y="273"/>
                        </a:moveTo>
                        <a:lnTo>
                          <a:pt x="906" y="273"/>
                        </a:lnTo>
                        <a:cubicBezTo>
                          <a:pt x="863" y="262"/>
                          <a:pt x="820" y="250"/>
                          <a:pt x="777" y="239"/>
                        </a:cubicBezTo>
                        <a:cubicBezTo>
                          <a:pt x="772" y="238"/>
                          <a:pt x="770" y="234"/>
                          <a:pt x="771" y="229"/>
                        </a:cubicBezTo>
                        <a:cubicBezTo>
                          <a:pt x="772" y="225"/>
                          <a:pt x="777" y="222"/>
                          <a:pt x="781" y="223"/>
                        </a:cubicBezTo>
                        <a:cubicBezTo>
                          <a:pt x="824" y="234"/>
                          <a:pt x="867" y="245"/>
                          <a:pt x="910" y="256"/>
                        </a:cubicBezTo>
                        <a:cubicBezTo>
                          <a:pt x="915" y="258"/>
                          <a:pt x="918" y="262"/>
                          <a:pt x="916" y="267"/>
                        </a:cubicBezTo>
                        <a:cubicBezTo>
                          <a:pt x="915" y="270"/>
                          <a:pt x="912" y="273"/>
                          <a:pt x="908" y="273"/>
                        </a:cubicBezTo>
                        <a:close/>
                        <a:moveTo>
                          <a:pt x="1167" y="338"/>
                        </a:moveTo>
                        <a:lnTo>
                          <a:pt x="1165" y="337"/>
                        </a:lnTo>
                        <a:cubicBezTo>
                          <a:pt x="1122" y="327"/>
                          <a:pt x="1079" y="316"/>
                          <a:pt x="1036" y="305"/>
                        </a:cubicBezTo>
                        <a:cubicBezTo>
                          <a:pt x="1031" y="304"/>
                          <a:pt x="1029" y="300"/>
                          <a:pt x="1030" y="295"/>
                        </a:cubicBezTo>
                        <a:cubicBezTo>
                          <a:pt x="1031" y="291"/>
                          <a:pt x="1035" y="288"/>
                          <a:pt x="1040" y="289"/>
                        </a:cubicBezTo>
                        <a:cubicBezTo>
                          <a:pt x="1083" y="300"/>
                          <a:pt x="1126" y="311"/>
                          <a:pt x="1169" y="321"/>
                        </a:cubicBezTo>
                        <a:cubicBezTo>
                          <a:pt x="1174" y="322"/>
                          <a:pt x="1177" y="327"/>
                          <a:pt x="1176" y="331"/>
                        </a:cubicBezTo>
                        <a:cubicBezTo>
                          <a:pt x="1175" y="335"/>
                          <a:pt x="1171" y="338"/>
                          <a:pt x="1167" y="338"/>
                        </a:cubicBezTo>
                        <a:close/>
                        <a:moveTo>
                          <a:pt x="1427" y="400"/>
                        </a:moveTo>
                        <a:lnTo>
                          <a:pt x="1425" y="400"/>
                        </a:lnTo>
                        <a:cubicBezTo>
                          <a:pt x="1382" y="390"/>
                          <a:pt x="1339" y="379"/>
                          <a:pt x="1295" y="369"/>
                        </a:cubicBezTo>
                        <a:cubicBezTo>
                          <a:pt x="1291" y="368"/>
                          <a:pt x="1288" y="363"/>
                          <a:pt x="1289" y="359"/>
                        </a:cubicBezTo>
                        <a:cubicBezTo>
                          <a:pt x="1290" y="354"/>
                          <a:pt x="1295" y="352"/>
                          <a:pt x="1299" y="353"/>
                        </a:cubicBezTo>
                        <a:lnTo>
                          <a:pt x="1429" y="384"/>
                        </a:lnTo>
                        <a:cubicBezTo>
                          <a:pt x="1434" y="385"/>
                          <a:pt x="1436" y="389"/>
                          <a:pt x="1435" y="394"/>
                        </a:cubicBezTo>
                        <a:cubicBezTo>
                          <a:pt x="1434" y="398"/>
                          <a:pt x="1431" y="400"/>
                          <a:pt x="1427" y="400"/>
                        </a:cubicBezTo>
                        <a:close/>
                        <a:moveTo>
                          <a:pt x="1687" y="461"/>
                        </a:moveTo>
                        <a:lnTo>
                          <a:pt x="1685" y="461"/>
                        </a:lnTo>
                        <a:cubicBezTo>
                          <a:pt x="1642" y="451"/>
                          <a:pt x="1599" y="441"/>
                          <a:pt x="1555" y="431"/>
                        </a:cubicBezTo>
                        <a:cubicBezTo>
                          <a:pt x="1551" y="430"/>
                          <a:pt x="1548" y="425"/>
                          <a:pt x="1549" y="421"/>
                        </a:cubicBezTo>
                        <a:cubicBezTo>
                          <a:pt x="1550" y="416"/>
                          <a:pt x="1554" y="413"/>
                          <a:pt x="1559" y="414"/>
                        </a:cubicBezTo>
                        <a:cubicBezTo>
                          <a:pt x="1602" y="425"/>
                          <a:pt x="1646" y="435"/>
                          <a:pt x="1689" y="445"/>
                        </a:cubicBezTo>
                        <a:cubicBezTo>
                          <a:pt x="1693" y="446"/>
                          <a:pt x="1696" y="450"/>
                          <a:pt x="1695" y="455"/>
                        </a:cubicBezTo>
                        <a:cubicBezTo>
                          <a:pt x="1694" y="458"/>
                          <a:pt x="1691" y="461"/>
                          <a:pt x="1687" y="461"/>
                        </a:cubicBezTo>
                        <a:close/>
                        <a:moveTo>
                          <a:pt x="1948" y="521"/>
                        </a:moveTo>
                        <a:lnTo>
                          <a:pt x="1946" y="520"/>
                        </a:lnTo>
                        <a:cubicBezTo>
                          <a:pt x="1903" y="511"/>
                          <a:pt x="1859" y="501"/>
                          <a:pt x="1815" y="491"/>
                        </a:cubicBezTo>
                        <a:cubicBezTo>
                          <a:pt x="1811" y="490"/>
                          <a:pt x="1808" y="485"/>
                          <a:pt x="1809" y="481"/>
                        </a:cubicBezTo>
                        <a:cubicBezTo>
                          <a:pt x="1810" y="476"/>
                          <a:pt x="1815" y="474"/>
                          <a:pt x="1819" y="475"/>
                        </a:cubicBezTo>
                        <a:cubicBezTo>
                          <a:pt x="1863" y="485"/>
                          <a:pt x="1906" y="494"/>
                          <a:pt x="1949" y="504"/>
                        </a:cubicBezTo>
                        <a:cubicBezTo>
                          <a:pt x="1954" y="505"/>
                          <a:pt x="1957" y="510"/>
                          <a:pt x="1956" y="514"/>
                        </a:cubicBezTo>
                        <a:cubicBezTo>
                          <a:pt x="1955" y="518"/>
                          <a:pt x="1951" y="521"/>
                          <a:pt x="1948" y="521"/>
                        </a:cubicBezTo>
                        <a:close/>
                        <a:moveTo>
                          <a:pt x="2208" y="579"/>
                        </a:moveTo>
                        <a:lnTo>
                          <a:pt x="2206" y="579"/>
                        </a:lnTo>
                        <a:cubicBezTo>
                          <a:pt x="2164" y="569"/>
                          <a:pt x="2120" y="559"/>
                          <a:pt x="2076" y="550"/>
                        </a:cubicBezTo>
                        <a:cubicBezTo>
                          <a:pt x="2072" y="549"/>
                          <a:pt x="2069" y="544"/>
                          <a:pt x="2070" y="540"/>
                        </a:cubicBezTo>
                        <a:cubicBezTo>
                          <a:pt x="2071" y="535"/>
                          <a:pt x="2075" y="532"/>
                          <a:pt x="2080" y="533"/>
                        </a:cubicBezTo>
                        <a:cubicBezTo>
                          <a:pt x="2124" y="543"/>
                          <a:pt x="2167" y="553"/>
                          <a:pt x="2210" y="562"/>
                        </a:cubicBezTo>
                        <a:cubicBezTo>
                          <a:pt x="2215" y="563"/>
                          <a:pt x="2217" y="568"/>
                          <a:pt x="2216" y="572"/>
                        </a:cubicBezTo>
                        <a:cubicBezTo>
                          <a:pt x="2215" y="576"/>
                          <a:pt x="2212" y="579"/>
                          <a:pt x="2208" y="579"/>
                        </a:cubicBezTo>
                        <a:close/>
                        <a:moveTo>
                          <a:pt x="2469" y="636"/>
                        </a:moveTo>
                        <a:lnTo>
                          <a:pt x="2467" y="636"/>
                        </a:lnTo>
                        <a:cubicBezTo>
                          <a:pt x="2425" y="626"/>
                          <a:pt x="2381" y="617"/>
                          <a:pt x="2337" y="607"/>
                        </a:cubicBezTo>
                        <a:cubicBezTo>
                          <a:pt x="2332" y="606"/>
                          <a:pt x="2330" y="602"/>
                          <a:pt x="2331" y="597"/>
                        </a:cubicBezTo>
                        <a:cubicBezTo>
                          <a:pt x="2332" y="593"/>
                          <a:pt x="2336" y="590"/>
                          <a:pt x="2340" y="591"/>
                        </a:cubicBezTo>
                        <a:cubicBezTo>
                          <a:pt x="2385" y="601"/>
                          <a:pt x="2429" y="610"/>
                          <a:pt x="2471" y="619"/>
                        </a:cubicBezTo>
                        <a:cubicBezTo>
                          <a:pt x="2475" y="620"/>
                          <a:pt x="2478" y="625"/>
                          <a:pt x="2477" y="629"/>
                        </a:cubicBezTo>
                        <a:cubicBezTo>
                          <a:pt x="2477" y="633"/>
                          <a:pt x="2473" y="636"/>
                          <a:pt x="2469" y="636"/>
                        </a:cubicBezTo>
                        <a:close/>
                        <a:moveTo>
                          <a:pt x="2731" y="692"/>
                        </a:moveTo>
                        <a:lnTo>
                          <a:pt x="2729" y="692"/>
                        </a:lnTo>
                        <a:cubicBezTo>
                          <a:pt x="2687" y="683"/>
                          <a:pt x="2643" y="673"/>
                          <a:pt x="2598" y="664"/>
                        </a:cubicBezTo>
                        <a:cubicBezTo>
                          <a:pt x="2594" y="663"/>
                          <a:pt x="2591" y="658"/>
                          <a:pt x="2592" y="654"/>
                        </a:cubicBezTo>
                        <a:cubicBezTo>
                          <a:pt x="2593" y="649"/>
                          <a:pt x="2597" y="647"/>
                          <a:pt x="2602" y="647"/>
                        </a:cubicBezTo>
                        <a:cubicBezTo>
                          <a:pt x="2647" y="657"/>
                          <a:pt x="2691" y="666"/>
                          <a:pt x="2732" y="675"/>
                        </a:cubicBezTo>
                        <a:cubicBezTo>
                          <a:pt x="2737" y="676"/>
                          <a:pt x="2740" y="681"/>
                          <a:pt x="2739" y="685"/>
                        </a:cubicBezTo>
                        <a:cubicBezTo>
                          <a:pt x="2738" y="689"/>
                          <a:pt x="2734" y="692"/>
                          <a:pt x="2731" y="692"/>
                        </a:cubicBezTo>
                        <a:close/>
                        <a:moveTo>
                          <a:pt x="2992" y="747"/>
                        </a:moveTo>
                        <a:lnTo>
                          <a:pt x="2991" y="747"/>
                        </a:lnTo>
                        <a:cubicBezTo>
                          <a:pt x="2951" y="738"/>
                          <a:pt x="2907" y="729"/>
                          <a:pt x="2860" y="719"/>
                        </a:cubicBezTo>
                        <a:cubicBezTo>
                          <a:pt x="2855" y="718"/>
                          <a:pt x="2852" y="714"/>
                          <a:pt x="2853" y="709"/>
                        </a:cubicBezTo>
                        <a:cubicBezTo>
                          <a:pt x="2854" y="705"/>
                          <a:pt x="2859" y="702"/>
                          <a:pt x="2863" y="703"/>
                        </a:cubicBezTo>
                        <a:cubicBezTo>
                          <a:pt x="2910" y="713"/>
                          <a:pt x="2954" y="722"/>
                          <a:pt x="2994" y="730"/>
                        </a:cubicBezTo>
                        <a:cubicBezTo>
                          <a:pt x="2998" y="731"/>
                          <a:pt x="3001" y="736"/>
                          <a:pt x="3000" y="740"/>
                        </a:cubicBezTo>
                        <a:cubicBezTo>
                          <a:pt x="3000" y="744"/>
                          <a:pt x="2996" y="747"/>
                          <a:pt x="2992" y="747"/>
                        </a:cubicBezTo>
                        <a:close/>
                        <a:moveTo>
                          <a:pt x="3255" y="801"/>
                        </a:moveTo>
                        <a:lnTo>
                          <a:pt x="3253" y="800"/>
                        </a:lnTo>
                        <a:cubicBezTo>
                          <a:pt x="3253" y="800"/>
                          <a:pt x="3206" y="791"/>
                          <a:pt x="3122" y="774"/>
                        </a:cubicBezTo>
                        <a:cubicBezTo>
                          <a:pt x="3117" y="773"/>
                          <a:pt x="3114" y="768"/>
                          <a:pt x="3115" y="764"/>
                        </a:cubicBezTo>
                        <a:cubicBezTo>
                          <a:pt x="3116" y="759"/>
                          <a:pt x="3120" y="756"/>
                          <a:pt x="3125" y="757"/>
                        </a:cubicBezTo>
                        <a:cubicBezTo>
                          <a:pt x="3209" y="774"/>
                          <a:pt x="3257" y="784"/>
                          <a:pt x="3257" y="784"/>
                        </a:cubicBezTo>
                        <a:cubicBezTo>
                          <a:pt x="3261" y="785"/>
                          <a:pt x="3264" y="789"/>
                          <a:pt x="3263" y="794"/>
                        </a:cubicBezTo>
                        <a:cubicBezTo>
                          <a:pt x="3262" y="798"/>
                          <a:pt x="3259" y="801"/>
                          <a:pt x="3255" y="801"/>
                        </a:cubicBez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4" name="Freeform 607"/>
                  <p:cNvSpPr/>
                  <p:nvPr/>
                </p:nvSpPr>
                <p:spPr bwMode="auto">
                  <a:xfrm>
                    <a:off x="8232775" y="6770688"/>
                    <a:ext cx="892175" cy="1662113"/>
                  </a:xfrm>
                  <a:custGeom>
                    <a:avLst/>
                    <a:gdLst>
                      <a:gd name="T0" fmla="*/ 2091 w 2275"/>
                      <a:gd name="T1" fmla="*/ 762 h 4242"/>
                      <a:gd name="T2" fmla="*/ 1980 w 2275"/>
                      <a:gd name="T3" fmla="*/ 621 h 4242"/>
                      <a:gd name="T4" fmla="*/ 1897 w 2275"/>
                      <a:gd name="T5" fmla="*/ 878 h 4242"/>
                      <a:gd name="T6" fmla="*/ 1670 w 2275"/>
                      <a:gd name="T7" fmla="*/ 774 h 4242"/>
                      <a:gd name="T8" fmla="*/ 1622 w 2275"/>
                      <a:gd name="T9" fmla="*/ 539 h 4242"/>
                      <a:gd name="T10" fmla="*/ 1625 w 2275"/>
                      <a:gd name="T11" fmla="*/ 366 h 4242"/>
                      <a:gd name="T12" fmla="*/ 1669 w 2275"/>
                      <a:gd name="T13" fmla="*/ 37 h 4242"/>
                      <a:gd name="T14" fmla="*/ 1573 w 2275"/>
                      <a:gd name="T15" fmla="*/ 48 h 4242"/>
                      <a:gd name="T16" fmla="*/ 1520 w 2275"/>
                      <a:gd name="T17" fmla="*/ 199 h 4242"/>
                      <a:gd name="T18" fmla="*/ 1411 w 2275"/>
                      <a:gd name="T19" fmla="*/ 760 h 4242"/>
                      <a:gd name="T20" fmla="*/ 1407 w 2275"/>
                      <a:gd name="T21" fmla="*/ 857 h 4242"/>
                      <a:gd name="T22" fmla="*/ 1364 w 2275"/>
                      <a:gd name="T23" fmla="*/ 875 h 4242"/>
                      <a:gd name="T24" fmla="*/ 1261 w 2275"/>
                      <a:gd name="T25" fmla="*/ 973 h 4242"/>
                      <a:gd name="T26" fmla="*/ 1201 w 2275"/>
                      <a:gd name="T27" fmla="*/ 1045 h 4242"/>
                      <a:gd name="T28" fmla="*/ 1190 w 2275"/>
                      <a:gd name="T29" fmla="*/ 1054 h 4242"/>
                      <a:gd name="T30" fmla="*/ 1112 w 2275"/>
                      <a:gd name="T31" fmla="*/ 1177 h 4242"/>
                      <a:gd name="T32" fmla="*/ 1105 w 2275"/>
                      <a:gd name="T33" fmla="*/ 1208 h 4242"/>
                      <a:gd name="T34" fmla="*/ 1049 w 2275"/>
                      <a:gd name="T35" fmla="*/ 1373 h 4242"/>
                      <a:gd name="T36" fmla="*/ 1050 w 2275"/>
                      <a:gd name="T37" fmla="*/ 1532 h 4242"/>
                      <a:gd name="T38" fmla="*/ 1215 w 2275"/>
                      <a:gd name="T39" fmla="*/ 1872 h 4242"/>
                      <a:gd name="T40" fmla="*/ 1235 w 2275"/>
                      <a:gd name="T41" fmla="*/ 2033 h 4242"/>
                      <a:gd name="T42" fmla="*/ 1178 w 2275"/>
                      <a:gd name="T43" fmla="*/ 2115 h 4242"/>
                      <a:gd name="T44" fmla="*/ 0 w 2275"/>
                      <a:gd name="T45" fmla="*/ 3074 h 4242"/>
                      <a:gd name="T46" fmla="*/ 669 w 2275"/>
                      <a:gd name="T47" fmla="*/ 4242 h 4242"/>
                      <a:gd name="T48" fmla="*/ 1508 w 2275"/>
                      <a:gd name="T49" fmla="*/ 2822 h 4242"/>
                      <a:gd name="T50" fmla="*/ 1897 w 2275"/>
                      <a:gd name="T51" fmla="*/ 1939 h 4242"/>
                      <a:gd name="T52" fmla="*/ 2162 w 2275"/>
                      <a:gd name="T53" fmla="*/ 1219 h 4242"/>
                      <a:gd name="T54" fmla="*/ 2091 w 2275"/>
                      <a:gd name="T55" fmla="*/ 762 h 4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75" h="4242">
                        <a:moveTo>
                          <a:pt x="2091" y="762"/>
                        </a:moveTo>
                        <a:cubicBezTo>
                          <a:pt x="2091" y="762"/>
                          <a:pt x="2087" y="637"/>
                          <a:pt x="1980" y="621"/>
                        </a:cubicBezTo>
                        <a:cubicBezTo>
                          <a:pt x="1873" y="604"/>
                          <a:pt x="1877" y="821"/>
                          <a:pt x="1897" y="878"/>
                        </a:cubicBezTo>
                        <a:cubicBezTo>
                          <a:pt x="1897" y="878"/>
                          <a:pt x="1820" y="731"/>
                          <a:pt x="1670" y="774"/>
                        </a:cubicBezTo>
                        <a:lnTo>
                          <a:pt x="1622" y="539"/>
                        </a:lnTo>
                        <a:cubicBezTo>
                          <a:pt x="1622" y="539"/>
                          <a:pt x="1631" y="444"/>
                          <a:pt x="1625" y="366"/>
                        </a:cubicBezTo>
                        <a:cubicBezTo>
                          <a:pt x="1625" y="366"/>
                          <a:pt x="1751" y="160"/>
                          <a:pt x="1669" y="37"/>
                        </a:cubicBezTo>
                        <a:cubicBezTo>
                          <a:pt x="1644" y="0"/>
                          <a:pt x="1588" y="6"/>
                          <a:pt x="1573" y="48"/>
                        </a:cubicBezTo>
                        <a:lnTo>
                          <a:pt x="1520" y="199"/>
                        </a:lnTo>
                        <a:cubicBezTo>
                          <a:pt x="1520" y="199"/>
                          <a:pt x="1347" y="477"/>
                          <a:pt x="1411" y="760"/>
                        </a:cubicBezTo>
                        <a:cubicBezTo>
                          <a:pt x="1418" y="792"/>
                          <a:pt x="1417" y="826"/>
                          <a:pt x="1407" y="857"/>
                        </a:cubicBezTo>
                        <a:lnTo>
                          <a:pt x="1364" y="875"/>
                        </a:lnTo>
                        <a:cubicBezTo>
                          <a:pt x="1319" y="894"/>
                          <a:pt x="1283" y="930"/>
                          <a:pt x="1261" y="973"/>
                        </a:cubicBezTo>
                        <a:cubicBezTo>
                          <a:pt x="1246" y="1001"/>
                          <a:pt x="1226" y="1026"/>
                          <a:pt x="1201" y="1045"/>
                        </a:cubicBezTo>
                        <a:lnTo>
                          <a:pt x="1190" y="1054"/>
                        </a:lnTo>
                        <a:cubicBezTo>
                          <a:pt x="1150" y="1085"/>
                          <a:pt x="1123" y="1128"/>
                          <a:pt x="1112" y="1177"/>
                        </a:cubicBezTo>
                        <a:lnTo>
                          <a:pt x="1105" y="1208"/>
                        </a:lnTo>
                        <a:lnTo>
                          <a:pt x="1049" y="1373"/>
                        </a:lnTo>
                        <a:cubicBezTo>
                          <a:pt x="1031" y="1425"/>
                          <a:pt x="1031" y="1481"/>
                          <a:pt x="1050" y="1532"/>
                        </a:cubicBezTo>
                        <a:cubicBezTo>
                          <a:pt x="1080" y="1615"/>
                          <a:pt x="1135" y="1748"/>
                          <a:pt x="1215" y="1872"/>
                        </a:cubicBezTo>
                        <a:cubicBezTo>
                          <a:pt x="1247" y="1920"/>
                          <a:pt x="1254" y="1979"/>
                          <a:pt x="1235" y="2033"/>
                        </a:cubicBezTo>
                        <a:cubicBezTo>
                          <a:pt x="1224" y="2065"/>
                          <a:pt x="1204" y="2094"/>
                          <a:pt x="1178" y="2115"/>
                        </a:cubicBezTo>
                        <a:lnTo>
                          <a:pt x="0" y="3074"/>
                        </a:lnTo>
                        <a:cubicBezTo>
                          <a:pt x="0" y="3074"/>
                          <a:pt x="42" y="3980"/>
                          <a:pt x="669" y="4242"/>
                        </a:cubicBezTo>
                        <a:lnTo>
                          <a:pt x="1508" y="2822"/>
                        </a:lnTo>
                        <a:cubicBezTo>
                          <a:pt x="1672" y="2544"/>
                          <a:pt x="1803" y="2248"/>
                          <a:pt x="1897" y="1939"/>
                        </a:cubicBezTo>
                        <a:cubicBezTo>
                          <a:pt x="1897" y="1939"/>
                          <a:pt x="2149" y="1593"/>
                          <a:pt x="2162" y="1219"/>
                        </a:cubicBezTo>
                        <a:cubicBezTo>
                          <a:pt x="2162" y="1219"/>
                          <a:pt x="2275" y="872"/>
                          <a:pt x="2091" y="762"/>
                        </a:cubicBezTo>
                      </a:path>
                    </a:pathLst>
                  </a:custGeom>
                  <a:solidFill>
                    <a:srgbClr val="FFC89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5" name="Freeform 608"/>
                  <p:cNvSpPr/>
                  <p:nvPr/>
                </p:nvSpPr>
                <p:spPr bwMode="auto">
                  <a:xfrm>
                    <a:off x="8789988" y="6772275"/>
                    <a:ext cx="111125" cy="209550"/>
                  </a:xfrm>
                  <a:custGeom>
                    <a:avLst/>
                    <a:gdLst>
                      <a:gd name="T0" fmla="*/ 200 w 284"/>
                      <a:gd name="T1" fmla="*/ 534 h 534"/>
                      <a:gd name="T2" fmla="*/ 201 w 284"/>
                      <a:gd name="T3" fmla="*/ 447 h 534"/>
                      <a:gd name="T4" fmla="*/ 197 w 284"/>
                      <a:gd name="T5" fmla="*/ 362 h 534"/>
                      <a:gd name="T6" fmla="*/ 197 w 284"/>
                      <a:gd name="T7" fmla="*/ 360 h 534"/>
                      <a:gd name="T8" fmla="*/ 198 w 284"/>
                      <a:gd name="T9" fmla="*/ 358 h 534"/>
                      <a:gd name="T10" fmla="*/ 260 w 284"/>
                      <a:gd name="T11" fmla="*/ 216 h 534"/>
                      <a:gd name="T12" fmla="*/ 273 w 284"/>
                      <a:gd name="T13" fmla="*/ 139 h 534"/>
                      <a:gd name="T14" fmla="*/ 272 w 284"/>
                      <a:gd name="T15" fmla="*/ 120 h 534"/>
                      <a:gd name="T16" fmla="*/ 270 w 284"/>
                      <a:gd name="T17" fmla="*/ 101 h 534"/>
                      <a:gd name="T18" fmla="*/ 267 w 284"/>
                      <a:gd name="T19" fmla="*/ 82 h 534"/>
                      <a:gd name="T20" fmla="*/ 260 w 284"/>
                      <a:gd name="T21" fmla="*/ 64 h 534"/>
                      <a:gd name="T22" fmla="*/ 252 w 284"/>
                      <a:gd name="T23" fmla="*/ 47 h 534"/>
                      <a:gd name="T24" fmla="*/ 242 w 284"/>
                      <a:gd name="T25" fmla="*/ 31 h 534"/>
                      <a:gd name="T26" fmla="*/ 211 w 284"/>
                      <a:gd name="T27" fmla="*/ 14 h 534"/>
                      <a:gd name="T28" fmla="*/ 178 w 284"/>
                      <a:gd name="T29" fmla="*/ 21 h 534"/>
                      <a:gd name="T30" fmla="*/ 158 w 284"/>
                      <a:gd name="T31" fmla="*/ 48 h 534"/>
                      <a:gd name="T32" fmla="*/ 108 w 284"/>
                      <a:gd name="T33" fmla="*/ 197 h 534"/>
                      <a:gd name="T34" fmla="*/ 107 w 284"/>
                      <a:gd name="T35" fmla="*/ 197 h 534"/>
                      <a:gd name="T36" fmla="*/ 107 w 284"/>
                      <a:gd name="T37" fmla="*/ 198 h 534"/>
                      <a:gd name="T38" fmla="*/ 76 w 284"/>
                      <a:gd name="T39" fmla="*/ 255 h 534"/>
                      <a:gd name="T40" fmla="*/ 48 w 284"/>
                      <a:gd name="T41" fmla="*/ 313 h 534"/>
                      <a:gd name="T42" fmla="*/ 2 w 284"/>
                      <a:gd name="T43" fmla="*/ 435 h 534"/>
                      <a:gd name="T44" fmla="*/ 0 w 284"/>
                      <a:gd name="T45" fmla="*/ 434 h 534"/>
                      <a:gd name="T46" fmla="*/ 36 w 284"/>
                      <a:gd name="T47" fmla="*/ 308 h 534"/>
                      <a:gd name="T48" fmla="*/ 92 w 284"/>
                      <a:gd name="T49" fmla="*/ 189 h 534"/>
                      <a:gd name="T50" fmla="*/ 91 w 284"/>
                      <a:gd name="T51" fmla="*/ 191 h 534"/>
                      <a:gd name="T52" fmla="*/ 144 w 284"/>
                      <a:gd name="T53" fmla="*/ 43 h 534"/>
                      <a:gd name="T54" fmla="*/ 171 w 284"/>
                      <a:gd name="T55" fmla="*/ 9 h 534"/>
                      <a:gd name="T56" fmla="*/ 213 w 284"/>
                      <a:gd name="T57" fmla="*/ 3 h 534"/>
                      <a:gd name="T58" fmla="*/ 248 w 284"/>
                      <a:gd name="T59" fmla="*/ 25 h 534"/>
                      <a:gd name="T60" fmla="*/ 258 w 284"/>
                      <a:gd name="T61" fmla="*/ 43 h 534"/>
                      <a:gd name="T62" fmla="*/ 266 w 284"/>
                      <a:gd name="T63" fmla="*/ 61 h 534"/>
                      <a:gd name="T64" fmla="*/ 269 w 284"/>
                      <a:gd name="T65" fmla="*/ 218 h 534"/>
                      <a:gd name="T66" fmla="*/ 210 w 284"/>
                      <a:gd name="T67" fmla="*/ 365 h 534"/>
                      <a:gd name="T68" fmla="*/ 211 w 284"/>
                      <a:gd name="T69" fmla="*/ 361 h 534"/>
                      <a:gd name="T70" fmla="*/ 211 w 284"/>
                      <a:gd name="T71" fmla="*/ 448 h 534"/>
                      <a:gd name="T72" fmla="*/ 201 w 284"/>
                      <a:gd name="T73" fmla="*/ 534 h 534"/>
                      <a:gd name="T74" fmla="*/ 200 w 284"/>
                      <a:gd name="T75"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4" h="534">
                        <a:moveTo>
                          <a:pt x="200" y="534"/>
                        </a:moveTo>
                        <a:cubicBezTo>
                          <a:pt x="201" y="505"/>
                          <a:pt x="201" y="476"/>
                          <a:pt x="201" y="447"/>
                        </a:cubicBezTo>
                        <a:cubicBezTo>
                          <a:pt x="200" y="419"/>
                          <a:pt x="200" y="390"/>
                          <a:pt x="197" y="362"/>
                        </a:cubicBezTo>
                        <a:lnTo>
                          <a:pt x="197" y="360"/>
                        </a:lnTo>
                        <a:lnTo>
                          <a:pt x="198" y="358"/>
                        </a:lnTo>
                        <a:cubicBezTo>
                          <a:pt x="223" y="312"/>
                          <a:pt x="244" y="265"/>
                          <a:pt x="260" y="216"/>
                        </a:cubicBezTo>
                        <a:cubicBezTo>
                          <a:pt x="266" y="191"/>
                          <a:pt x="272" y="165"/>
                          <a:pt x="273" y="139"/>
                        </a:cubicBezTo>
                        <a:cubicBezTo>
                          <a:pt x="273" y="133"/>
                          <a:pt x="273" y="126"/>
                          <a:pt x="272" y="120"/>
                        </a:cubicBezTo>
                        <a:cubicBezTo>
                          <a:pt x="272" y="114"/>
                          <a:pt x="272" y="107"/>
                          <a:pt x="270" y="101"/>
                        </a:cubicBezTo>
                        <a:lnTo>
                          <a:pt x="267" y="82"/>
                        </a:lnTo>
                        <a:lnTo>
                          <a:pt x="260" y="64"/>
                        </a:lnTo>
                        <a:cubicBezTo>
                          <a:pt x="258" y="58"/>
                          <a:pt x="255" y="52"/>
                          <a:pt x="252" y="47"/>
                        </a:cubicBezTo>
                        <a:cubicBezTo>
                          <a:pt x="248" y="41"/>
                          <a:pt x="246" y="35"/>
                          <a:pt x="242" y="31"/>
                        </a:cubicBezTo>
                        <a:cubicBezTo>
                          <a:pt x="234" y="21"/>
                          <a:pt x="223" y="16"/>
                          <a:pt x="211" y="14"/>
                        </a:cubicBezTo>
                        <a:cubicBezTo>
                          <a:pt x="200" y="12"/>
                          <a:pt x="188" y="15"/>
                          <a:pt x="178" y="21"/>
                        </a:cubicBezTo>
                        <a:cubicBezTo>
                          <a:pt x="168" y="27"/>
                          <a:pt x="162" y="37"/>
                          <a:pt x="158" y="48"/>
                        </a:cubicBezTo>
                        <a:cubicBezTo>
                          <a:pt x="142" y="98"/>
                          <a:pt x="125" y="147"/>
                          <a:pt x="108" y="197"/>
                        </a:cubicBezTo>
                        <a:lnTo>
                          <a:pt x="107" y="197"/>
                        </a:lnTo>
                        <a:lnTo>
                          <a:pt x="107" y="198"/>
                        </a:lnTo>
                        <a:cubicBezTo>
                          <a:pt x="96" y="216"/>
                          <a:pt x="86" y="236"/>
                          <a:pt x="76" y="255"/>
                        </a:cubicBezTo>
                        <a:cubicBezTo>
                          <a:pt x="66" y="274"/>
                          <a:pt x="56" y="293"/>
                          <a:pt x="48" y="313"/>
                        </a:cubicBezTo>
                        <a:cubicBezTo>
                          <a:pt x="30" y="353"/>
                          <a:pt x="15" y="393"/>
                          <a:pt x="2" y="435"/>
                        </a:cubicBezTo>
                        <a:lnTo>
                          <a:pt x="0" y="434"/>
                        </a:lnTo>
                        <a:cubicBezTo>
                          <a:pt x="8" y="392"/>
                          <a:pt x="21" y="349"/>
                          <a:pt x="36" y="308"/>
                        </a:cubicBezTo>
                        <a:cubicBezTo>
                          <a:pt x="52" y="267"/>
                          <a:pt x="69" y="227"/>
                          <a:pt x="92" y="189"/>
                        </a:cubicBezTo>
                        <a:lnTo>
                          <a:pt x="91" y="191"/>
                        </a:lnTo>
                        <a:cubicBezTo>
                          <a:pt x="108" y="141"/>
                          <a:pt x="126" y="92"/>
                          <a:pt x="144" y="43"/>
                        </a:cubicBezTo>
                        <a:cubicBezTo>
                          <a:pt x="148" y="30"/>
                          <a:pt x="158" y="17"/>
                          <a:pt x="171" y="9"/>
                        </a:cubicBezTo>
                        <a:cubicBezTo>
                          <a:pt x="184" y="2"/>
                          <a:pt x="199" y="0"/>
                          <a:pt x="213" y="3"/>
                        </a:cubicBezTo>
                        <a:cubicBezTo>
                          <a:pt x="227" y="6"/>
                          <a:pt x="240" y="14"/>
                          <a:pt x="248" y="25"/>
                        </a:cubicBezTo>
                        <a:cubicBezTo>
                          <a:pt x="253" y="31"/>
                          <a:pt x="255" y="37"/>
                          <a:pt x="258" y="43"/>
                        </a:cubicBezTo>
                        <a:cubicBezTo>
                          <a:pt x="261" y="49"/>
                          <a:pt x="265" y="55"/>
                          <a:pt x="266" y="61"/>
                        </a:cubicBezTo>
                        <a:cubicBezTo>
                          <a:pt x="284" y="112"/>
                          <a:pt x="279" y="167"/>
                          <a:pt x="269" y="218"/>
                        </a:cubicBezTo>
                        <a:cubicBezTo>
                          <a:pt x="257" y="270"/>
                          <a:pt x="238" y="319"/>
                          <a:pt x="210" y="365"/>
                        </a:cubicBezTo>
                        <a:lnTo>
                          <a:pt x="211" y="361"/>
                        </a:lnTo>
                        <a:cubicBezTo>
                          <a:pt x="213" y="390"/>
                          <a:pt x="213" y="419"/>
                          <a:pt x="211" y="448"/>
                        </a:cubicBezTo>
                        <a:cubicBezTo>
                          <a:pt x="209" y="476"/>
                          <a:pt x="206" y="505"/>
                          <a:pt x="201" y="534"/>
                        </a:cubicBezTo>
                        <a:lnTo>
                          <a:pt x="200" y="534"/>
                        </a:ln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6" name="Freeform 609"/>
                  <p:cNvSpPr/>
                  <p:nvPr/>
                </p:nvSpPr>
                <p:spPr bwMode="auto">
                  <a:xfrm>
                    <a:off x="8966200" y="7102475"/>
                    <a:ext cx="12700" cy="14288"/>
                  </a:xfrm>
                  <a:custGeom>
                    <a:avLst/>
                    <a:gdLst>
                      <a:gd name="T0" fmla="*/ 18 w 32"/>
                      <a:gd name="T1" fmla="*/ 36 h 36"/>
                      <a:gd name="T2" fmla="*/ 0 w 32"/>
                      <a:gd name="T3" fmla="*/ 9 h 36"/>
                      <a:gd name="T4" fmla="*/ 14 w 32"/>
                      <a:gd name="T5" fmla="*/ 0 h 36"/>
                      <a:gd name="T6" fmla="*/ 32 w 32"/>
                      <a:gd name="T7" fmla="*/ 27 h 36"/>
                      <a:gd name="T8" fmla="*/ 18 w 32"/>
                      <a:gd name="T9" fmla="*/ 36 h 36"/>
                    </a:gdLst>
                    <a:ahLst/>
                    <a:cxnLst>
                      <a:cxn ang="0">
                        <a:pos x="T0" y="T1"/>
                      </a:cxn>
                      <a:cxn ang="0">
                        <a:pos x="T2" y="T3"/>
                      </a:cxn>
                      <a:cxn ang="0">
                        <a:pos x="T4" y="T5"/>
                      </a:cxn>
                      <a:cxn ang="0">
                        <a:pos x="T6" y="T7"/>
                      </a:cxn>
                      <a:cxn ang="0">
                        <a:pos x="T8" y="T9"/>
                      </a:cxn>
                    </a:cxnLst>
                    <a:rect l="0" t="0" r="r" b="b"/>
                    <a:pathLst>
                      <a:path w="32" h="36">
                        <a:moveTo>
                          <a:pt x="18" y="36"/>
                        </a:moveTo>
                        <a:cubicBezTo>
                          <a:pt x="11" y="27"/>
                          <a:pt x="5" y="17"/>
                          <a:pt x="0" y="9"/>
                        </a:cubicBezTo>
                        <a:lnTo>
                          <a:pt x="14" y="0"/>
                        </a:lnTo>
                        <a:cubicBezTo>
                          <a:pt x="25" y="15"/>
                          <a:pt x="31" y="26"/>
                          <a:pt x="32" y="27"/>
                        </a:cubicBezTo>
                        <a:lnTo>
                          <a:pt x="18" y="36"/>
                        </a:lnTo>
                        <a:close/>
                      </a:path>
                    </a:pathLst>
                  </a:custGeom>
                  <a:solidFill>
                    <a:srgbClr val="FFC89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7" name="Freeform 610"/>
                  <p:cNvSpPr/>
                  <p:nvPr/>
                </p:nvSpPr>
                <p:spPr bwMode="auto">
                  <a:xfrm>
                    <a:off x="8818563" y="6643688"/>
                    <a:ext cx="277813" cy="795338"/>
                  </a:xfrm>
                  <a:custGeom>
                    <a:avLst/>
                    <a:gdLst>
                      <a:gd name="T0" fmla="*/ 153 w 175"/>
                      <a:gd name="T1" fmla="*/ 490 h 501"/>
                      <a:gd name="T2" fmla="*/ 0 w 175"/>
                      <a:gd name="T3" fmla="*/ 7 h 501"/>
                      <a:gd name="T4" fmla="*/ 21 w 175"/>
                      <a:gd name="T5" fmla="*/ 0 h 501"/>
                      <a:gd name="T6" fmla="*/ 175 w 175"/>
                      <a:gd name="T7" fmla="*/ 483 h 501"/>
                      <a:gd name="T8" fmla="*/ 169 w 175"/>
                      <a:gd name="T9" fmla="*/ 501 h 501"/>
                      <a:gd name="T10" fmla="*/ 153 w 175"/>
                      <a:gd name="T11" fmla="*/ 490 h 501"/>
                    </a:gdLst>
                    <a:ahLst/>
                    <a:cxnLst>
                      <a:cxn ang="0">
                        <a:pos x="T0" y="T1"/>
                      </a:cxn>
                      <a:cxn ang="0">
                        <a:pos x="T2" y="T3"/>
                      </a:cxn>
                      <a:cxn ang="0">
                        <a:pos x="T4" y="T5"/>
                      </a:cxn>
                      <a:cxn ang="0">
                        <a:pos x="T6" y="T7"/>
                      </a:cxn>
                      <a:cxn ang="0">
                        <a:pos x="T8" y="T9"/>
                      </a:cxn>
                      <a:cxn ang="0">
                        <a:pos x="T10" y="T11"/>
                      </a:cxn>
                    </a:cxnLst>
                    <a:rect l="0" t="0" r="r" b="b"/>
                    <a:pathLst>
                      <a:path w="175" h="501">
                        <a:moveTo>
                          <a:pt x="153" y="490"/>
                        </a:moveTo>
                        <a:lnTo>
                          <a:pt x="0" y="7"/>
                        </a:lnTo>
                        <a:lnTo>
                          <a:pt x="21" y="0"/>
                        </a:lnTo>
                        <a:lnTo>
                          <a:pt x="175" y="483"/>
                        </a:lnTo>
                        <a:lnTo>
                          <a:pt x="169" y="501"/>
                        </a:lnTo>
                        <a:lnTo>
                          <a:pt x="153" y="490"/>
                        </a:lnTo>
                        <a:close/>
                      </a:path>
                    </a:pathLst>
                  </a:custGeom>
                  <a:solidFill>
                    <a:srgbClr val="1F4168"/>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8" name="Freeform 611"/>
                  <p:cNvSpPr/>
                  <p:nvPr/>
                </p:nvSpPr>
                <p:spPr bwMode="auto">
                  <a:xfrm>
                    <a:off x="8637588" y="7061200"/>
                    <a:ext cx="414338" cy="333375"/>
                  </a:xfrm>
                  <a:custGeom>
                    <a:avLst/>
                    <a:gdLst>
                      <a:gd name="T0" fmla="*/ 853 w 1058"/>
                      <a:gd name="T1" fmla="*/ 593 h 851"/>
                      <a:gd name="T2" fmla="*/ 824 w 1058"/>
                      <a:gd name="T3" fmla="*/ 694 h 851"/>
                      <a:gd name="T4" fmla="*/ 817 w 1058"/>
                      <a:gd name="T5" fmla="*/ 766 h 851"/>
                      <a:gd name="T6" fmla="*/ 696 w 1058"/>
                      <a:gd name="T7" fmla="*/ 807 h 851"/>
                      <a:gd name="T8" fmla="*/ 648 w 1058"/>
                      <a:gd name="T9" fmla="*/ 719 h 851"/>
                      <a:gd name="T10" fmla="*/ 433 w 1058"/>
                      <a:gd name="T11" fmla="*/ 638 h 851"/>
                      <a:gd name="T12" fmla="*/ 304 w 1058"/>
                      <a:gd name="T13" fmla="*/ 625 h 851"/>
                      <a:gd name="T14" fmla="*/ 36 w 1058"/>
                      <a:gd name="T15" fmla="*/ 834 h 851"/>
                      <a:gd name="T16" fmla="*/ 19 w 1058"/>
                      <a:gd name="T17" fmla="*/ 789 h 851"/>
                      <a:gd name="T18" fmla="*/ 18 w 1058"/>
                      <a:gd name="T19" fmla="*/ 630 h 851"/>
                      <a:gd name="T20" fmla="*/ 74 w 1058"/>
                      <a:gd name="T21" fmla="*/ 465 h 851"/>
                      <a:gd name="T22" fmla="*/ 81 w 1058"/>
                      <a:gd name="T23" fmla="*/ 434 h 851"/>
                      <a:gd name="T24" fmla="*/ 159 w 1058"/>
                      <a:gd name="T25" fmla="*/ 311 h 851"/>
                      <a:gd name="T26" fmla="*/ 170 w 1058"/>
                      <a:gd name="T27" fmla="*/ 302 h 851"/>
                      <a:gd name="T28" fmla="*/ 230 w 1058"/>
                      <a:gd name="T29" fmla="*/ 230 h 851"/>
                      <a:gd name="T30" fmla="*/ 339 w 1058"/>
                      <a:gd name="T31" fmla="*/ 130 h 851"/>
                      <a:gd name="T32" fmla="*/ 376 w 1058"/>
                      <a:gd name="T33" fmla="*/ 114 h 851"/>
                      <a:gd name="T34" fmla="*/ 639 w 1058"/>
                      <a:gd name="T35" fmla="*/ 31 h 851"/>
                      <a:gd name="T36" fmla="*/ 848 w 1058"/>
                      <a:gd name="T37" fmla="*/ 109 h 851"/>
                      <a:gd name="T38" fmla="*/ 866 w 1058"/>
                      <a:gd name="T39" fmla="*/ 135 h 851"/>
                      <a:gd name="T40" fmla="*/ 866 w 1058"/>
                      <a:gd name="T41" fmla="*/ 135 h 851"/>
                      <a:gd name="T42" fmla="*/ 1004 w 1058"/>
                      <a:gd name="T43" fmla="*/ 302 h 851"/>
                      <a:gd name="T44" fmla="*/ 1054 w 1058"/>
                      <a:gd name="T45" fmla="*/ 449 h 851"/>
                      <a:gd name="T46" fmla="*/ 1053 w 1058"/>
                      <a:gd name="T47" fmla="*/ 659 h 851"/>
                      <a:gd name="T48" fmla="*/ 964 w 1058"/>
                      <a:gd name="T49" fmla="*/ 727 h 851"/>
                      <a:gd name="T50" fmla="*/ 853 w 1058"/>
                      <a:gd name="T51" fmla="*/ 593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8" h="851">
                        <a:moveTo>
                          <a:pt x="853" y="593"/>
                        </a:moveTo>
                        <a:lnTo>
                          <a:pt x="824" y="694"/>
                        </a:lnTo>
                        <a:lnTo>
                          <a:pt x="817" y="766"/>
                        </a:lnTo>
                        <a:cubicBezTo>
                          <a:pt x="812" y="826"/>
                          <a:pt x="737" y="851"/>
                          <a:pt x="696" y="807"/>
                        </a:cubicBezTo>
                        <a:cubicBezTo>
                          <a:pt x="656" y="764"/>
                          <a:pt x="648" y="719"/>
                          <a:pt x="648" y="719"/>
                        </a:cubicBezTo>
                        <a:cubicBezTo>
                          <a:pt x="538" y="747"/>
                          <a:pt x="433" y="638"/>
                          <a:pt x="433" y="638"/>
                        </a:cubicBezTo>
                        <a:lnTo>
                          <a:pt x="304" y="625"/>
                        </a:lnTo>
                        <a:cubicBezTo>
                          <a:pt x="221" y="772"/>
                          <a:pt x="36" y="834"/>
                          <a:pt x="36" y="834"/>
                        </a:cubicBezTo>
                        <a:cubicBezTo>
                          <a:pt x="29" y="818"/>
                          <a:pt x="24" y="803"/>
                          <a:pt x="19" y="789"/>
                        </a:cubicBezTo>
                        <a:cubicBezTo>
                          <a:pt x="0" y="738"/>
                          <a:pt x="0" y="682"/>
                          <a:pt x="18" y="630"/>
                        </a:cubicBezTo>
                        <a:lnTo>
                          <a:pt x="74" y="465"/>
                        </a:lnTo>
                        <a:lnTo>
                          <a:pt x="81" y="434"/>
                        </a:lnTo>
                        <a:cubicBezTo>
                          <a:pt x="92" y="386"/>
                          <a:pt x="119" y="342"/>
                          <a:pt x="159" y="311"/>
                        </a:cubicBezTo>
                        <a:lnTo>
                          <a:pt x="170" y="302"/>
                        </a:lnTo>
                        <a:cubicBezTo>
                          <a:pt x="195" y="283"/>
                          <a:pt x="215" y="258"/>
                          <a:pt x="230" y="230"/>
                        </a:cubicBezTo>
                        <a:cubicBezTo>
                          <a:pt x="253" y="185"/>
                          <a:pt x="292" y="149"/>
                          <a:pt x="339" y="130"/>
                        </a:cubicBezTo>
                        <a:lnTo>
                          <a:pt x="376" y="114"/>
                        </a:lnTo>
                        <a:lnTo>
                          <a:pt x="639" y="31"/>
                        </a:lnTo>
                        <a:cubicBezTo>
                          <a:pt x="747" y="0"/>
                          <a:pt x="818" y="68"/>
                          <a:pt x="848" y="109"/>
                        </a:cubicBezTo>
                        <a:cubicBezTo>
                          <a:pt x="853" y="117"/>
                          <a:pt x="859" y="126"/>
                          <a:pt x="866" y="135"/>
                        </a:cubicBezTo>
                        <a:lnTo>
                          <a:pt x="866" y="135"/>
                        </a:lnTo>
                        <a:cubicBezTo>
                          <a:pt x="912" y="200"/>
                          <a:pt x="964" y="260"/>
                          <a:pt x="1004" y="302"/>
                        </a:cubicBezTo>
                        <a:cubicBezTo>
                          <a:pt x="1041" y="341"/>
                          <a:pt x="1058" y="395"/>
                          <a:pt x="1054" y="449"/>
                        </a:cubicBezTo>
                        <a:cubicBezTo>
                          <a:pt x="1047" y="525"/>
                          <a:pt x="1050" y="603"/>
                          <a:pt x="1053" y="659"/>
                        </a:cubicBezTo>
                        <a:cubicBezTo>
                          <a:pt x="1056" y="707"/>
                          <a:pt x="1010" y="742"/>
                          <a:pt x="964" y="727"/>
                        </a:cubicBezTo>
                        <a:cubicBezTo>
                          <a:pt x="852" y="688"/>
                          <a:pt x="853" y="593"/>
                          <a:pt x="853" y="593"/>
                        </a:cubicBezTo>
                      </a:path>
                    </a:pathLst>
                  </a:custGeom>
                  <a:solidFill>
                    <a:srgbClr val="FFC89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29" name="Freeform 612"/>
                  <p:cNvSpPr/>
                  <p:nvPr/>
                </p:nvSpPr>
                <p:spPr bwMode="auto">
                  <a:xfrm>
                    <a:off x="8709025" y="7304088"/>
                    <a:ext cx="182563" cy="53975"/>
                  </a:xfrm>
                  <a:custGeom>
                    <a:avLst/>
                    <a:gdLst>
                      <a:gd name="T0" fmla="*/ 466 w 466"/>
                      <a:gd name="T1" fmla="*/ 101 h 137"/>
                      <a:gd name="T2" fmla="*/ 332 w 466"/>
                      <a:gd name="T3" fmla="*/ 86 h 137"/>
                      <a:gd name="T4" fmla="*/ 277 w 466"/>
                      <a:gd name="T5" fmla="*/ 46 h 137"/>
                      <a:gd name="T6" fmla="*/ 251 w 466"/>
                      <a:gd name="T7" fmla="*/ 25 h 137"/>
                      <a:gd name="T8" fmla="*/ 219 w 466"/>
                      <a:gd name="T9" fmla="*/ 21 h 137"/>
                      <a:gd name="T10" fmla="*/ 151 w 466"/>
                      <a:gd name="T11" fmla="*/ 17 h 137"/>
                      <a:gd name="T12" fmla="*/ 125 w 466"/>
                      <a:gd name="T13" fmla="*/ 25 h 137"/>
                      <a:gd name="T14" fmla="*/ 115 w 466"/>
                      <a:gd name="T15" fmla="*/ 35 h 137"/>
                      <a:gd name="T16" fmla="*/ 105 w 466"/>
                      <a:gd name="T17" fmla="*/ 48 h 137"/>
                      <a:gd name="T18" fmla="*/ 1 w 466"/>
                      <a:gd name="T19" fmla="*/ 137 h 137"/>
                      <a:gd name="T20" fmla="*/ 0 w 466"/>
                      <a:gd name="T21" fmla="*/ 136 h 137"/>
                      <a:gd name="T22" fmla="*/ 91 w 466"/>
                      <a:gd name="T23" fmla="*/ 38 h 137"/>
                      <a:gd name="T24" fmla="*/ 101 w 466"/>
                      <a:gd name="T25" fmla="*/ 24 h 137"/>
                      <a:gd name="T26" fmla="*/ 115 w 466"/>
                      <a:gd name="T27" fmla="*/ 11 h 137"/>
                      <a:gd name="T28" fmla="*/ 152 w 466"/>
                      <a:gd name="T29" fmla="*/ 1 h 137"/>
                      <a:gd name="T30" fmla="*/ 220 w 466"/>
                      <a:gd name="T31" fmla="*/ 12 h 137"/>
                      <a:gd name="T32" fmla="*/ 236 w 466"/>
                      <a:gd name="T33" fmla="*/ 14 h 137"/>
                      <a:gd name="T34" fmla="*/ 253 w 466"/>
                      <a:gd name="T35" fmla="*/ 20 h 137"/>
                      <a:gd name="T36" fmla="*/ 267 w 466"/>
                      <a:gd name="T37" fmla="*/ 31 h 137"/>
                      <a:gd name="T38" fmla="*/ 280 w 466"/>
                      <a:gd name="T39" fmla="*/ 41 h 137"/>
                      <a:gd name="T40" fmla="*/ 338 w 466"/>
                      <a:gd name="T41" fmla="*/ 74 h 137"/>
                      <a:gd name="T42" fmla="*/ 466 w 466"/>
                      <a:gd name="T43" fmla="*/ 99 h 137"/>
                      <a:gd name="T44" fmla="*/ 466 w 466"/>
                      <a:gd name="T45" fmla="*/ 10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6" h="137">
                        <a:moveTo>
                          <a:pt x="466" y="101"/>
                        </a:moveTo>
                        <a:cubicBezTo>
                          <a:pt x="423" y="118"/>
                          <a:pt x="372" y="108"/>
                          <a:pt x="332" y="86"/>
                        </a:cubicBezTo>
                        <a:cubicBezTo>
                          <a:pt x="312" y="75"/>
                          <a:pt x="294" y="60"/>
                          <a:pt x="277" y="46"/>
                        </a:cubicBezTo>
                        <a:cubicBezTo>
                          <a:pt x="268" y="39"/>
                          <a:pt x="260" y="30"/>
                          <a:pt x="251" y="25"/>
                        </a:cubicBezTo>
                        <a:cubicBezTo>
                          <a:pt x="241" y="20"/>
                          <a:pt x="230" y="21"/>
                          <a:pt x="219" y="21"/>
                        </a:cubicBezTo>
                        <a:cubicBezTo>
                          <a:pt x="196" y="20"/>
                          <a:pt x="173" y="19"/>
                          <a:pt x="151" y="17"/>
                        </a:cubicBezTo>
                        <a:cubicBezTo>
                          <a:pt x="142" y="17"/>
                          <a:pt x="132" y="19"/>
                          <a:pt x="125" y="25"/>
                        </a:cubicBezTo>
                        <a:cubicBezTo>
                          <a:pt x="121" y="28"/>
                          <a:pt x="118" y="31"/>
                          <a:pt x="115" y="35"/>
                        </a:cubicBezTo>
                        <a:cubicBezTo>
                          <a:pt x="112" y="39"/>
                          <a:pt x="108" y="44"/>
                          <a:pt x="105" y="48"/>
                        </a:cubicBezTo>
                        <a:cubicBezTo>
                          <a:pt x="77" y="85"/>
                          <a:pt x="41" y="115"/>
                          <a:pt x="1" y="137"/>
                        </a:cubicBezTo>
                        <a:lnTo>
                          <a:pt x="0" y="136"/>
                        </a:lnTo>
                        <a:cubicBezTo>
                          <a:pt x="33" y="105"/>
                          <a:pt x="65" y="74"/>
                          <a:pt x="91" y="38"/>
                        </a:cubicBezTo>
                        <a:lnTo>
                          <a:pt x="101" y="24"/>
                        </a:lnTo>
                        <a:cubicBezTo>
                          <a:pt x="105" y="19"/>
                          <a:pt x="109" y="14"/>
                          <a:pt x="115" y="11"/>
                        </a:cubicBezTo>
                        <a:cubicBezTo>
                          <a:pt x="126" y="3"/>
                          <a:pt x="139" y="0"/>
                          <a:pt x="152" y="1"/>
                        </a:cubicBezTo>
                        <a:cubicBezTo>
                          <a:pt x="175" y="4"/>
                          <a:pt x="197" y="8"/>
                          <a:pt x="220" y="12"/>
                        </a:cubicBezTo>
                        <a:lnTo>
                          <a:pt x="236" y="14"/>
                        </a:lnTo>
                        <a:cubicBezTo>
                          <a:pt x="242" y="15"/>
                          <a:pt x="248" y="17"/>
                          <a:pt x="253" y="20"/>
                        </a:cubicBezTo>
                        <a:cubicBezTo>
                          <a:pt x="258" y="23"/>
                          <a:pt x="263" y="27"/>
                          <a:pt x="267" y="31"/>
                        </a:cubicBezTo>
                        <a:cubicBezTo>
                          <a:pt x="271" y="35"/>
                          <a:pt x="276" y="38"/>
                          <a:pt x="280" y="41"/>
                        </a:cubicBezTo>
                        <a:cubicBezTo>
                          <a:pt x="298" y="55"/>
                          <a:pt x="318" y="65"/>
                          <a:pt x="338" y="74"/>
                        </a:cubicBezTo>
                        <a:cubicBezTo>
                          <a:pt x="378" y="92"/>
                          <a:pt x="421" y="105"/>
                          <a:pt x="466" y="99"/>
                        </a:cubicBezTo>
                        <a:lnTo>
                          <a:pt x="466" y="101"/>
                        </a:ln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0" name="Freeform 613"/>
                  <p:cNvSpPr/>
                  <p:nvPr/>
                </p:nvSpPr>
                <p:spPr bwMode="auto">
                  <a:xfrm>
                    <a:off x="8699500" y="7219950"/>
                    <a:ext cx="209550" cy="123825"/>
                  </a:xfrm>
                  <a:custGeom>
                    <a:avLst/>
                    <a:gdLst>
                      <a:gd name="T0" fmla="*/ 489 w 535"/>
                      <a:gd name="T1" fmla="*/ 312 h 314"/>
                      <a:gd name="T2" fmla="*/ 518 w 535"/>
                      <a:gd name="T3" fmla="*/ 245 h 314"/>
                      <a:gd name="T4" fmla="*/ 508 w 535"/>
                      <a:gd name="T5" fmla="*/ 229 h 314"/>
                      <a:gd name="T6" fmla="*/ 492 w 535"/>
                      <a:gd name="T7" fmla="*/ 216 h 314"/>
                      <a:gd name="T8" fmla="*/ 458 w 535"/>
                      <a:gd name="T9" fmla="*/ 188 h 314"/>
                      <a:gd name="T10" fmla="*/ 399 w 535"/>
                      <a:gd name="T11" fmla="*/ 123 h 314"/>
                      <a:gd name="T12" fmla="*/ 367 w 535"/>
                      <a:gd name="T13" fmla="*/ 95 h 314"/>
                      <a:gd name="T14" fmla="*/ 327 w 535"/>
                      <a:gd name="T15" fmla="*/ 80 h 314"/>
                      <a:gd name="T16" fmla="*/ 246 w 535"/>
                      <a:gd name="T17" fmla="*/ 50 h 314"/>
                      <a:gd name="T18" fmla="*/ 205 w 535"/>
                      <a:gd name="T19" fmla="*/ 34 h 314"/>
                      <a:gd name="T20" fmla="*/ 185 w 535"/>
                      <a:gd name="T21" fmla="*/ 26 h 314"/>
                      <a:gd name="T22" fmla="*/ 166 w 535"/>
                      <a:gd name="T23" fmla="*/ 20 h 314"/>
                      <a:gd name="T24" fmla="*/ 126 w 535"/>
                      <a:gd name="T25" fmla="*/ 20 h 314"/>
                      <a:gd name="T26" fmla="*/ 85 w 535"/>
                      <a:gd name="T27" fmla="*/ 31 h 314"/>
                      <a:gd name="T28" fmla="*/ 1 w 535"/>
                      <a:gd name="T29" fmla="*/ 55 h 314"/>
                      <a:gd name="T30" fmla="*/ 0 w 535"/>
                      <a:gd name="T31" fmla="*/ 53 h 314"/>
                      <a:gd name="T32" fmla="*/ 81 w 535"/>
                      <a:gd name="T33" fmla="*/ 19 h 314"/>
                      <a:gd name="T34" fmla="*/ 123 w 535"/>
                      <a:gd name="T35" fmla="*/ 4 h 314"/>
                      <a:gd name="T36" fmla="*/ 169 w 535"/>
                      <a:gd name="T37" fmla="*/ 3 h 314"/>
                      <a:gd name="T38" fmla="*/ 191 w 535"/>
                      <a:gd name="T39" fmla="*/ 9 h 314"/>
                      <a:gd name="T40" fmla="*/ 212 w 535"/>
                      <a:gd name="T41" fmla="*/ 18 h 314"/>
                      <a:gd name="T42" fmla="*/ 252 w 535"/>
                      <a:gd name="T43" fmla="*/ 35 h 314"/>
                      <a:gd name="T44" fmla="*/ 331 w 535"/>
                      <a:gd name="T45" fmla="*/ 71 h 314"/>
                      <a:gd name="T46" fmla="*/ 370 w 535"/>
                      <a:gd name="T47" fmla="*/ 90 h 314"/>
                      <a:gd name="T48" fmla="*/ 404 w 535"/>
                      <a:gd name="T49" fmla="*/ 120 h 314"/>
                      <a:gd name="T50" fmla="*/ 467 w 535"/>
                      <a:gd name="T51" fmla="*/ 178 h 314"/>
                      <a:gd name="T52" fmla="*/ 501 w 535"/>
                      <a:gd name="T53" fmla="*/ 204 h 314"/>
                      <a:gd name="T54" fmla="*/ 519 w 535"/>
                      <a:gd name="T55" fmla="*/ 219 h 314"/>
                      <a:gd name="T56" fmla="*/ 530 w 535"/>
                      <a:gd name="T57" fmla="*/ 241 h 314"/>
                      <a:gd name="T58" fmla="*/ 525 w 535"/>
                      <a:gd name="T59" fmla="*/ 287 h 314"/>
                      <a:gd name="T60" fmla="*/ 489 w 535"/>
                      <a:gd name="T61" fmla="*/ 314 h 314"/>
                      <a:gd name="T62" fmla="*/ 489 w 535"/>
                      <a:gd name="T63" fmla="*/ 312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5" h="314">
                        <a:moveTo>
                          <a:pt x="489" y="312"/>
                        </a:moveTo>
                        <a:cubicBezTo>
                          <a:pt x="515" y="301"/>
                          <a:pt x="527" y="269"/>
                          <a:pt x="518" y="245"/>
                        </a:cubicBezTo>
                        <a:cubicBezTo>
                          <a:pt x="516" y="239"/>
                          <a:pt x="512" y="233"/>
                          <a:pt x="508" y="229"/>
                        </a:cubicBezTo>
                        <a:cubicBezTo>
                          <a:pt x="504" y="224"/>
                          <a:pt x="499" y="220"/>
                          <a:pt x="492" y="216"/>
                        </a:cubicBezTo>
                        <a:cubicBezTo>
                          <a:pt x="481" y="207"/>
                          <a:pt x="469" y="198"/>
                          <a:pt x="458" y="188"/>
                        </a:cubicBezTo>
                        <a:cubicBezTo>
                          <a:pt x="436" y="169"/>
                          <a:pt x="417" y="146"/>
                          <a:pt x="399" y="123"/>
                        </a:cubicBezTo>
                        <a:cubicBezTo>
                          <a:pt x="391" y="112"/>
                          <a:pt x="380" y="102"/>
                          <a:pt x="367" y="95"/>
                        </a:cubicBezTo>
                        <a:cubicBezTo>
                          <a:pt x="355" y="88"/>
                          <a:pt x="341" y="85"/>
                          <a:pt x="327" y="80"/>
                        </a:cubicBezTo>
                        <a:cubicBezTo>
                          <a:pt x="300" y="70"/>
                          <a:pt x="273" y="60"/>
                          <a:pt x="246" y="50"/>
                        </a:cubicBezTo>
                        <a:lnTo>
                          <a:pt x="205" y="34"/>
                        </a:lnTo>
                        <a:lnTo>
                          <a:pt x="185" y="26"/>
                        </a:lnTo>
                        <a:cubicBezTo>
                          <a:pt x="179" y="23"/>
                          <a:pt x="172" y="22"/>
                          <a:pt x="166" y="20"/>
                        </a:cubicBezTo>
                        <a:cubicBezTo>
                          <a:pt x="153" y="18"/>
                          <a:pt x="139" y="18"/>
                          <a:pt x="126" y="20"/>
                        </a:cubicBezTo>
                        <a:cubicBezTo>
                          <a:pt x="113" y="21"/>
                          <a:pt x="99" y="27"/>
                          <a:pt x="85" y="31"/>
                        </a:cubicBezTo>
                        <a:cubicBezTo>
                          <a:pt x="57" y="40"/>
                          <a:pt x="29" y="48"/>
                          <a:pt x="1" y="55"/>
                        </a:cubicBezTo>
                        <a:lnTo>
                          <a:pt x="0" y="53"/>
                        </a:lnTo>
                        <a:cubicBezTo>
                          <a:pt x="27" y="41"/>
                          <a:pt x="54" y="30"/>
                          <a:pt x="81" y="19"/>
                        </a:cubicBezTo>
                        <a:cubicBezTo>
                          <a:pt x="94" y="14"/>
                          <a:pt x="107" y="7"/>
                          <a:pt x="123" y="4"/>
                        </a:cubicBezTo>
                        <a:cubicBezTo>
                          <a:pt x="138" y="0"/>
                          <a:pt x="154" y="0"/>
                          <a:pt x="169" y="3"/>
                        </a:cubicBezTo>
                        <a:cubicBezTo>
                          <a:pt x="177" y="4"/>
                          <a:pt x="184" y="6"/>
                          <a:pt x="191" y="9"/>
                        </a:cubicBezTo>
                        <a:cubicBezTo>
                          <a:pt x="198" y="12"/>
                          <a:pt x="205" y="15"/>
                          <a:pt x="212" y="18"/>
                        </a:cubicBezTo>
                        <a:lnTo>
                          <a:pt x="252" y="35"/>
                        </a:lnTo>
                        <a:cubicBezTo>
                          <a:pt x="278" y="46"/>
                          <a:pt x="305" y="59"/>
                          <a:pt x="331" y="71"/>
                        </a:cubicBezTo>
                        <a:cubicBezTo>
                          <a:pt x="344" y="77"/>
                          <a:pt x="357" y="83"/>
                          <a:pt x="370" y="90"/>
                        </a:cubicBezTo>
                        <a:cubicBezTo>
                          <a:pt x="383" y="98"/>
                          <a:pt x="394" y="108"/>
                          <a:pt x="404" y="120"/>
                        </a:cubicBezTo>
                        <a:cubicBezTo>
                          <a:pt x="422" y="142"/>
                          <a:pt x="444" y="160"/>
                          <a:pt x="467" y="178"/>
                        </a:cubicBezTo>
                        <a:lnTo>
                          <a:pt x="501" y="204"/>
                        </a:lnTo>
                        <a:cubicBezTo>
                          <a:pt x="506" y="208"/>
                          <a:pt x="514" y="213"/>
                          <a:pt x="519" y="219"/>
                        </a:cubicBezTo>
                        <a:cubicBezTo>
                          <a:pt x="524" y="226"/>
                          <a:pt x="528" y="233"/>
                          <a:pt x="530" y="241"/>
                        </a:cubicBezTo>
                        <a:cubicBezTo>
                          <a:pt x="535" y="256"/>
                          <a:pt x="532" y="273"/>
                          <a:pt x="525" y="287"/>
                        </a:cubicBezTo>
                        <a:cubicBezTo>
                          <a:pt x="517" y="301"/>
                          <a:pt x="504" y="311"/>
                          <a:pt x="489" y="314"/>
                        </a:cubicBezTo>
                        <a:lnTo>
                          <a:pt x="489" y="312"/>
                        </a:ln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1" name="Freeform 614"/>
                  <p:cNvSpPr/>
                  <p:nvPr/>
                </p:nvSpPr>
                <p:spPr bwMode="auto">
                  <a:xfrm>
                    <a:off x="8891588" y="7294563"/>
                    <a:ext cx="79375" cy="95250"/>
                  </a:xfrm>
                  <a:custGeom>
                    <a:avLst/>
                    <a:gdLst>
                      <a:gd name="T0" fmla="*/ 205 w 205"/>
                      <a:gd name="T1" fmla="*/ 0 h 245"/>
                      <a:gd name="T2" fmla="*/ 182 w 205"/>
                      <a:gd name="T3" fmla="*/ 102 h 245"/>
                      <a:gd name="T4" fmla="*/ 182 w 205"/>
                      <a:gd name="T5" fmla="*/ 101 h 245"/>
                      <a:gd name="T6" fmla="*/ 180 w 205"/>
                      <a:gd name="T7" fmla="*/ 143 h 245"/>
                      <a:gd name="T8" fmla="*/ 175 w 205"/>
                      <a:gd name="T9" fmla="*/ 186 h 245"/>
                      <a:gd name="T10" fmla="*/ 109 w 205"/>
                      <a:gd name="T11" fmla="*/ 244 h 245"/>
                      <a:gd name="T12" fmla="*/ 64 w 205"/>
                      <a:gd name="T13" fmla="*/ 235 h 245"/>
                      <a:gd name="T14" fmla="*/ 32 w 205"/>
                      <a:gd name="T15" fmla="*/ 204 h 245"/>
                      <a:gd name="T16" fmla="*/ 0 w 205"/>
                      <a:gd name="T17" fmla="*/ 126 h 245"/>
                      <a:gd name="T18" fmla="*/ 41 w 205"/>
                      <a:gd name="T19" fmla="*/ 198 h 245"/>
                      <a:gd name="T20" fmla="*/ 71 w 205"/>
                      <a:gd name="T21" fmla="*/ 223 h 245"/>
                      <a:gd name="T22" fmla="*/ 107 w 205"/>
                      <a:gd name="T23" fmla="*/ 228 h 245"/>
                      <a:gd name="T24" fmla="*/ 160 w 205"/>
                      <a:gd name="T25" fmla="*/ 182 h 245"/>
                      <a:gd name="T26" fmla="*/ 161 w 205"/>
                      <a:gd name="T27" fmla="*/ 173 h 245"/>
                      <a:gd name="T28" fmla="*/ 162 w 205"/>
                      <a:gd name="T29" fmla="*/ 163 h 245"/>
                      <a:gd name="T30" fmla="*/ 165 w 205"/>
                      <a:gd name="T31" fmla="*/ 142 h 245"/>
                      <a:gd name="T32" fmla="*/ 170 w 205"/>
                      <a:gd name="T33" fmla="*/ 100 h 245"/>
                      <a:gd name="T34" fmla="*/ 170 w 205"/>
                      <a:gd name="T35" fmla="*/ 99 h 245"/>
                      <a:gd name="T36" fmla="*/ 170 w 205"/>
                      <a:gd name="T37" fmla="*/ 99 h 245"/>
                      <a:gd name="T38" fmla="*/ 205 w 205"/>
                      <a:gd name="T39"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5" h="245">
                        <a:moveTo>
                          <a:pt x="205" y="0"/>
                        </a:moveTo>
                        <a:cubicBezTo>
                          <a:pt x="198" y="34"/>
                          <a:pt x="190" y="68"/>
                          <a:pt x="182" y="102"/>
                        </a:cubicBezTo>
                        <a:lnTo>
                          <a:pt x="182" y="101"/>
                        </a:lnTo>
                        <a:cubicBezTo>
                          <a:pt x="182" y="115"/>
                          <a:pt x="181" y="129"/>
                          <a:pt x="180" y="143"/>
                        </a:cubicBezTo>
                        <a:cubicBezTo>
                          <a:pt x="178" y="158"/>
                          <a:pt x="179" y="170"/>
                          <a:pt x="175" y="186"/>
                        </a:cubicBezTo>
                        <a:cubicBezTo>
                          <a:pt x="168" y="217"/>
                          <a:pt x="140" y="241"/>
                          <a:pt x="109" y="244"/>
                        </a:cubicBezTo>
                        <a:cubicBezTo>
                          <a:pt x="94" y="245"/>
                          <a:pt x="78" y="242"/>
                          <a:pt x="64" y="235"/>
                        </a:cubicBezTo>
                        <a:cubicBezTo>
                          <a:pt x="50" y="227"/>
                          <a:pt x="41" y="215"/>
                          <a:pt x="32" y="204"/>
                        </a:cubicBezTo>
                        <a:cubicBezTo>
                          <a:pt x="16" y="181"/>
                          <a:pt x="4" y="154"/>
                          <a:pt x="0" y="126"/>
                        </a:cubicBezTo>
                        <a:cubicBezTo>
                          <a:pt x="9" y="153"/>
                          <a:pt x="23" y="177"/>
                          <a:pt x="41" y="198"/>
                        </a:cubicBezTo>
                        <a:cubicBezTo>
                          <a:pt x="50" y="208"/>
                          <a:pt x="59" y="217"/>
                          <a:pt x="71" y="223"/>
                        </a:cubicBezTo>
                        <a:cubicBezTo>
                          <a:pt x="82" y="228"/>
                          <a:pt x="95" y="230"/>
                          <a:pt x="107" y="228"/>
                        </a:cubicBezTo>
                        <a:cubicBezTo>
                          <a:pt x="132" y="225"/>
                          <a:pt x="154" y="206"/>
                          <a:pt x="160" y="182"/>
                        </a:cubicBezTo>
                        <a:lnTo>
                          <a:pt x="161" y="173"/>
                        </a:lnTo>
                        <a:lnTo>
                          <a:pt x="162" y="163"/>
                        </a:lnTo>
                        <a:lnTo>
                          <a:pt x="165" y="142"/>
                        </a:lnTo>
                        <a:cubicBezTo>
                          <a:pt x="166" y="128"/>
                          <a:pt x="168" y="114"/>
                          <a:pt x="170" y="100"/>
                        </a:cubicBezTo>
                        <a:lnTo>
                          <a:pt x="170" y="99"/>
                        </a:lnTo>
                        <a:lnTo>
                          <a:pt x="170" y="99"/>
                        </a:lnTo>
                        <a:cubicBezTo>
                          <a:pt x="181" y="66"/>
                          <a:pt x="192" y="32"/>
                          <a:pt x="205" y="0"/>
                        </a:cubicBez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2" name="Freeform 615"/>
                  <p:cNvSpPr/>
                  <p:nvPr/>
                </p:nvSpPr>
                <p:spPr bwMode="auto">
                  <a:xfrm>
                    <a:off x="8740775" y="7126288"/>
                    <a:ext cx="239713" cy="168275"/>
                  </a:xfrm>
                  <a:custGeom>
                    <a:avLst/>
                    <a:gdLst>
                      <a:gd name="T0" fmla="*/ 587 w 609"/>
                      <a:gd name="T1" fmla="*/ 425 h 426"/>
                      <a:gd name="T2" fmla="*/ 594 w 609"/>
                      <a:gd name="T3" fmla="*/ 399 h 426"/>
                      <a:gd name="T4" fmla="*/ 597 w 609"/>
                      <a:gd name="T5" fmla="*/ 373 h 426"/>
                      <a:gd name="T6" fmla="*/ 593 w 609"/>
                      <a:gd name="T7" fmla="*/ 321 h 426"/>
                      <a:gd name="T8" fmla="*/ 572 w 609"/>
                      <a:gd name="T9" fmla="*/ 274 h 426"/>
                      <a:gd name="T10" fmla="*/ 541 w 609"/>
                      <a:gd name="T11" fmla="*/ 230 h 426"/>
                      <a:gd name="T12" fmla="*/ 485 w 609"/>
                      <a:gd name="T13" fmla="*/ 136 h 426"/>
                      <a:gd name="T14" fmla="*/ 411 w 609"/>
                      <a:gd name="T15" fmla="*/ 63 h 426"/>
                      <a:gd name="T16" fmla="*/ 361 w 609"/>
                      <a:gd name="T17" fmla="*/ 49 h 426"/>
                      <a:gd name="T18" fmla="*/ 307 w 609"/>
                      <a:gd name="T19" fmla="*/ 39 h 426"/>
                      <a:gd name="T20" fmla="*/ 254 w 609"/>
                      <a:gd name="T21" fmla="*/ 28 h 426"/>
                      <a:gd name="T22" fmla="*/ 228 w 609"/>
                      <a:gd name="T23" fmla="*/ 23 h 426"/>
                      <a:gd name="T24" fmla="*/ 202 w 609"/>
                      <a:gd name="T25" fmla="*/ 18 h 426"/>
                      <a:gd name="T26" fmla="*/ 179 w 609"/>
                      <a:gd name="T27" fmla="*/ 20 h 426"/>
                      <a:gd name="T28" fmla="*/ 154 w 609"/>
                      <a:gd name="T29" fmla="*/ 30 h 426"/>
                      <a:gd name="T30" fmla="*/ 103 w 609"/>
                      <a:gd name="T31" fmla="*/ 49 h 426"/>
                      <a:gd name="T32" fmla="*/ 1 w 609"/>
                      <a:gd name="T33" fmla="*/ 85 h 426"/>
                      <a:gd name="T34" fmla="*/ 0 w 609"/>
                      <a:gd name="T35" fmla="*/ 83 h 426"/>
                      <a:gd name="T36" fmla="*/ 98 w 609"/>
                      <a:gd name="T37" fmla="*/ 37 h 426"/>
                      <a:gd name="T38" fmla="*/ 148 w 609"/>
                      <a:gd name="T39" fmla="*/ 15 h 426"/>
                      <a:gd name="T40" fmla="*/ 174 w 609"/>
                      <a:gd name="T41" fmla="*/ 4 h 426"/>
                      <a:gd name="T42" fmla="*/ 204 w 609"/>
                      <a:gd name="T43" fmla="*/ 0 h 426"/>
                      <a:gd name="T44" fmla="*/ 231 w 609"/>
                      <a:gd name="T45" fmla="*/ 6 h 426"/>
                      <a:gd name="T46" fmla="*/ 258 w 609"/>
                      <a:gd name="T47" fmla="*/ 11 h 426"/>
                      <a:gd name="T48" fmla="*/ 311 w 609"/>
                      <a:gd name="T49" fmla="*/ 24 h 426"/>
                      <a:gd name="T50" fmla="*/ 363 w 609"/>
                      <a:gd name="T51" fmla="*/ 36 h 426"/>
                      <a:gd name="T52" fmla="*/ 416 w 609"/>
                      <a:gd name="T53" fmla="*/ 55 h 426"/>
                      <a:gd name="T54" fmla="*/ 459 w 609"/>
                      <a:gd name="T55" fmla="*/ 89 h 426"/>
                      <a:gd name="T56" fmla="*/ 490 w 609"/>
                      <a:gd name="T57" fmla="*/ 134 h 426"/>
                      <a:gd name="T58" fmla="*/ 553 w 609"/>
                      <a:gd name="T59" fmla="*/ 222 h 426"/>
                      <a:gd name="T60" fmla="*/ 585 w 609"/>
                      <a:gd name="T61" fmla="*/ 266 h 426"/>
                      <a:gd name="T62" fmla="*/ 605 w 609"/>
                      <a:gd name="T63" fmla="*/ 318 h 426"/>
                      <a:gd name="T64" fmla="*/ 606 w 609"/>
                      <a:gd name="T65" fmla="*/ 374 h 426"/>
                      <a:gd name="T66" fmla="*/ 588 w 609"/>
                      <a:gd name="T67" fmla="*/ 426 h 426"/>
                      <a:gd name="T68" fmla="*/ 587 w 609"/>
                      <a:gd name="T69" fmla="*/ 42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426">
                        <a:moveTo>
                          <a:pt x="587" y="425"/>
                        </a:moveTo>
                        <a:cubicBezTo>
                          <a:pt x="589" y="417"/>
                          <a:pt x="592" y="408"/>
                          <a:pt x="594" y="399"/>
                        </a:cubicBezTo>
                        <a:cubicBezTo>
                          <a:pt x="596" y="390"/>
                          <a:pt x="597" y="382"/>
                          <a:pt x="597" y="373"/>
                        </a:cubicBezTo>
                        <a:cubicBezTo>
                          <a:pt x="599" y="355"/>
                          <a:pt x="597" y="338"/>
                          <a:pt x="593" y="321"/>
                        </a:cubicBezTo>
                        <a:cubicBezTo>
                          <a:pt x="588" y="304"/>
                          <a:pt x="581" y="288"/>
                          <a:pt x="572" y="274"/>
                        </a:cubicBezTo>
                        <a:cubicBezTo>
                          <a:pt x="563" y="260"/>
                          <a:pt x="551" y="245"/>
                          <a:pt x="541" y="230"/>
                        </a:cubicBezTo>
                        <a:cubicBezTo>
                          <a:pt x="521" y="200"/>
                          <a:pt x="503" y="168"/>
                          <a:pt x="485" y="136"/>
                        </a:cubicBezTo>
                        <a:cubicBezTo>
                          <a:pt x="470" y="104"/>
                          <a:pt x="444" y="77"/>
                          <a:pt x="411" y="63"/>
                        </a:cubicBezTo>
                        <a:cubicBezTo>
                          <a:pt x="395" y="55"/>
                          <a:pt x="379" y="52"/>
                          <a:pt x="361" y="49"/>
                        </a:cubicBezTo>
                        <a:lnTo>
                          <a:pt x="307" y="39"/>
                        </a:lnTo>
                        <a:lnTo>
                          <a:pt x="254" y="28"/>
                        </a:lnTo>
                        <a:lnTo>
                          <a:pt x="228" y="23"/>
                        </a:lnTo>
                        <a:cubicBezTo>
                          <a:pt x="219" y="21"/>
                          <a:pt x="210" y="19"/>
                          <a:pt x="202" y="18"/>
                        </a:cubicBezTo>
                        <a:cubicBezTo>
                          <a:pt x="194" y="17"/>
                          <a:pt x="186" y="18"/>
                          <a:pt x="179" y="20"/>
                        </a:cubicBezTo>
                        <a:cubicBezTo>
                          <a:pt x="172" y="23"/>
                          <a:pt x="162" y="27"/>
                          <a:pt x="154" y="30"/>
                        </a:cubicBezTo>
                        <a:lnTo>
                          <a:pt x="103" y="49"/>
                        </a:lnTo>
                        <a:cubicBezTo>
                          <a:pt x="70" y="61"/>
                          <a:pt x="36" y="73"/>
                          <a:pt x="1" y="85"/>
                        </a:cubicBezTo>
                        <a:lnTo>
                          <a:pt x="0" y="83"/>
                        </a:lnTo>
                        <a:cubicBezTo>
                          <a:pt x="33" y="67"/>
                          <a:pt x="66" y="52"/>
                          <a:pt x="98" y="37"/>
                        </a:cubicBezTo>
                        <a:lnTo>
                          <a:pt x="148" y="15"/>
                        </a:lnTo>
                        <a:cubicBezTo>
                          <a:pt x="157" y="11"/>
                          <a:pt x="164" y="7"/>
                          <a:pt x="174" y="4"/>
                        </a:cubicBezTo>
                        <a:cubicBezTo>
                          <a:pt x="183" y="1"/>
                          <a:pt x="194" y="0"/>
                          <a:pt x="204" y="0"/>
                        </a:cubicBezTo>
                        <a:cubicBezTo>
                          <a:pt x="214" y="1"/>
                          <a:pt x="223" y="4"/>
                          <a:pt x="231" y="6"/>
                        </a:cubicBezTo>
                        <a:lnTo>
                          <a:pt x="258" y="11"/>
                        </a:lnTo>
                        <a:lnTo>
                          <a:pt x="311" y="24"/>
                        </a:lnTo>
                        <a:lnTo>
                          <a:pt x="363" y="36"/>
                        </a:lnTo>
                        <a:cubicBezTo>
                          <a:pt x="381" y="40"/>
                          <a:pt x="400" y="46"/>
                          <a:pt x="416" y="55"/>
                        </a:cubicBezTo>
                        <a:cubicBezTo>
                          <a:pt x="432" y="64"/>
                          <a:pt x="446" y="75"/>
                          <a:pt x="459" y="89"/>
                        </a:cubicBezTo>
                        <a:cubicBezTo>
                          <a:pt x="472" y="102"/>
                          <a:pt x="481" y="118"/>
                          <a:pt x="490" y="134"/>
                        </a:cubicBezTo>
                        <a:cubicBezTo>
                          <a:pt x="509" y="165"/>
                          <a:pt x="531" y="193"/>
                          <a:pt x="553" y="222"/>
                        </a:cubicBezTo>
                        <a:cubicBezTo>
                          <a:pt x="563" y="237"/>
                          <a:pt x="574" y="250"/>
                          <a:pt x="585" y="266"/>
                        </a:cubicBezTo>
                        <a:cubicBezTo>
                          <a:pt x="595" y="282"/>
                          <a:pt x="602" y="300"/>
                          <a:pt x="605" y="318"/>
                        </a:cubicBezTo>
                        <a:cubicBezTo>
                          <a:pt x="609" y="337"/>
                          <a:pt x="609" y="356"/>
                          <a:pt x="606" y="374"/>
                        </a:cubicBezTo>
                        <a:cubicBezTo>
                          <a:pt x="603" y="392"/>
                          <a:pt x="596" y="410"/>
                          <a:pt x="588" y="426"/>
                        </a:cubicBezTo>
                        <a:lnTo>
                          <a:pt x="587" y="425"/>
                        </a:ln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3" name="Freeform 616"/>
                  <p:cNvSpPr/>
                  <p:nvPr/>
                </p:nvSpPr>
                <p:spPr bwMode="auto">
                  <a:xfrm>
                    <a:off x="8888413" y="7069138"/>
                    <a:ext cx="165100" cy="282575"/>
                  </a:xfrm>
                  <a:custGeom>
                    <a:avLst/>
                    <a:gdLst>
                      <a:gd name="T0" fmla="*/ 0 w 423"/>
                      <a:gd name="T1" fmla="*/ 11 h 720"/>
                      <a:gd name="T2" fmla="*/ 59 w 423"/>
                      <a:gd name="T3" fmla="*/ 0 h 720"/>
                      <a:gd name="T4" fmla="*/ 119 w 423"/>
                      <a:gd name="T5" fmla="*/ 11 h 720"/>
                      <a:gd name="T6" fmla="*/ 172 w 423"/>
                      <a:gd name="T7" fmla="*/ 42 h 720"/>
                      <a:gd name="T8" fmla="*/ 215 w 423"/>
                      <a:gd name="T9" fmla="*/ 85 h 720"/>
                      <a:gd name="T10" fmla="*/ 215 w 423"/>
                      <a:gd name="T11" fmla="*/ 85 h 720"/>
                      <a:gd name="T12" fmla="*/ 216 w 423"/>
                      <a:gd name="T13" fmla="*/ 86 h 720"/>
                      <a:gd name="T14" fmla="*/ 233 w 423"/>
                      <a:gd name="T15" fmla="*/ 112 h 720"/>
                      <a:gd name="T16" fmla="*/ 233 w 423"/>
                      <a:gd name="T17" fmla="*/ 113 h 720"/>
                      <a:gd name="T18" fmla="*/ 233 w 423"/>
                      <a:gd name="T19" fmla="*/ 113 h 720"/>
                      <a:gd name="T20" fmla="*/ 234 w 423"/>
                      <a:gd name="T21" fmla="*/ 119 h 720"/>
                      <a:gd name="T22" fmla="*/ 233 w 423"/>
                      <a:gd name="T23" fmla="*/ 112 h 720"/>
                      <a:gd name="T24" fmla="*/ 373 w 423"/>
                      <a:gd name="T25" fmla="*/ 288 h 720"/>
                      <a:gd name="T26" fmla="*/ 419 w 423"/>
                      <a:gd name="T27" fmla="*/ 392 h 720"/>
                      <a:gd name="T28" fmla="*/ 420 w 423"/>
                      <a:gd name="T29" fmla="*/ 450 h 720"/>
                      <a:gd name="T30" fmla="*/ 419 w 423"/>
                      <a:gd name="T31" fmla="*/ 506 h 720"/>
                      <a:gd name="T32" fmla="*/ 422 w 423"/>
                      <a:gd name="T33" fmla="*/ 618 h 720"/>
                      <a:gd name="T34" fmla="*/ 423 w 423"/>
                      <a:gd name="T35" fmla="*/ 647 h 720"/>
                      <a:gd name="T36" fmla="*/ 415 w 423"/>
                      <a:gd name="T37" fmla="*/ 678 h 720"/>
                      <a:gd name="T38" fmla="*/ 367 w 423"/>
                      <a:gd name="T39" fmla="*/ 717 h 720"/>
                      <a:gd name="T40" fmla="*/ 336 w 423"/>
                      <a:gd name="T41" fmla="*/ 718 h 720"/>
                      <a:gd name="T42" fmla="*/ 308 w 423"/>
                      <a:gd name="T43" fmla="*/ 708 h 720"/>
                      <a:gd name="T44" fmla="*/ 259 w 423"/>
                      <a:gd name="T45" fmla="*/ 676 h 720"/>
                      <a:gd name="T46" fmla="*/ 225 w 423"/>
                      <a:gd name="T47" fmla="*/ 629 h 720"/>
                      <a:gd name="T48" fmla="*/ 213 w 423"/>
                      <a:gd name="T49" fmla="*/ 574 h 720"/>
                      <a:gd name="T50" fmla="*/ 214 w 423"/>
                      <a:gd name="T51" fmla="*/ 574 h 720"/>
                      <a:gd name="T52" fmla="*/ 266 w 423"/>
                      <a:gd name="T53" fmla="*/ 668 h 720"/>
                      <a:gd name="T54" fmla="*/ 313 w 423"/>
                      <a:gd name="T55" fmla="*/ 695 h 720"/>
                      <a:gd name="T56" fmla="*/ 363 w 423"/>
                      <a:gd name="T57" fmla="*/ 701 h 720"/>
                      <a:gd name="T58" fmla="*/ 400 w 423"/>
                      <a:gd name="T59" fmla="*/ 670 h 720"/>
                      <a:gd name="T60" fmla="*/ 405 w 423"/>
                      <a:gd name="T61" fmla="*/ 646 h 720"/>
                      <a:gd name="T62" fmla="*/ 404 w 423"/>
                      <a:gd name="T63" fmla="*/ 619 h 720"/>
                      <a:gd name="T64" fmla="*/ 403 w 423"/>
                      <a:gd name="T65" fmla="*/ 505 h 720"/>
                      <a:gd name="T66" fmla="*/ 407 w 423"/>
                      <a:gd name="T67" fmla="*/ 449 h 720"/>
                      <a:gd name="T68" fmla="*/ 409 w 423"/>
                      <a:gd name="T69" fmla="*/ 393 h 720"/>
                      <a:gd name="T70" fmla="*/ 369 w 423"/>
                      <a:gd name="T71" fmla="*/ 292 h 720"/>
                      <a:gd name="T72" fmla="*/ 221 w 423"/>
                      <a:gd name="T73" fmla="*/ 121 h 720"/>
                      <a:gd name="T74" fmla="*/ 220 w 423"/>
                      <a:gd name="T75" fmla="*/ 114 h 720"/>
                      <a:gd name="T76" fmla="*/ 220 w 423"/>
                      <a:gd name="T77" fmla="*/ 119 h 720"/>
                      <a:gd name="T78" fmla="*/ 221 w 423"/>
                      <a:gd name="T79" fmla="*/ 120 h 720"/>
                      <a:gd name="T80" fmla="*/ 203 w 423"/>
                      <a:gd name="T81" fmla="*/ 93 h 720"/>
                      <a:gd name="T82" fmla="*/ 203 w 423"/>
                      <a:gd name="T83" fmla="*/ 94 h 720"/>
                      <a:gd name="T84" fmla="*/ 164 w 423"/>
                      <a:gd name="T85" fmla="*/ 52 h 720"/>
                      <a:gd name="T86" fmla="*/ 115 w 423"/>
                      <a:gd name="T87" fmla="*/ 22 h 720"/>
                      <a:gd name="T88" fmla="*/ 59 w 423"/>
                      <a:gd name="T89" fmla="*/ 8 h 720"/>
                      <a:gd name="T90" fmla="*/ 1 w 423"/>
                      <a:gd name="T91" fmla="*/ 13 h 720"/>
                      <a:gd name="T92" fmla="*/ 0 w 423"/>
                      <a:gd name="T93" fmla="*/ 1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3" h="720">
                        <a:moveTo>
                          <a:pt x="0" y="11"/>
                        </a:moveTo>
                        <a:cubicBezTo>
                          <a:pt x="19" y="5"/>
                          <a:pt x="39" y="1"/>
                          <a:pt x="59" y="0"/>
                        </a:cubicBezTo>
                        <a:cubicBezTo>
                          <a:pt x="80" y="0"/>
                          <a:pt x="100" y="4"/>
                          <a:pt x="119" y="11"/>
                        </a:cubicBezTo>
                        <a:cubicBezTo>
                          <a:pt x="139" y="18"/>
                          <a:pt x="156" y="29"/>
                          <a:pt x="172" y="42"/>
                        </a:cubicBezTo>
                        <a:cubicBezTo>
                          <a:pt x="188" y="54"/>
                          <a:pt x="203" y="69"/>
                          <a:pt x="215" y="85"/>
                        </a:cubicBezTo>
                        <a:lnTo>
                          <a:pt x="215" y="85"/>
                        </a:lnTo>
                        <a:lnTo>
                          <a:pt x="216" y="86"/>
                        </a:lnTo>
                        <a:lnTo>
                          <a:pt x="233" y="112"/>
                        </a:lnTo>
                        <a:lnTo>
                          <a:pt x="233" y="113"/>
                        </a:lnTo>
                        <a:lnTo>
                          <a:pt x="233" y="113"/>
                        </a:lnTo>
                        <a:cubicBezTo>
                          <a:pt x="234" y="115"/>
                          <a:pt x="234" y="117"/>
                          <a:pt x="234" y="119"/>
                        </a:cubicBezTo>
                        <a:lnTo>
                          <a:pt x="233" y="112"/>
                        </a:lnTo>
                        <a:cubicBezTo>
                          <a:pt x="276" y="174"/>
                          <a:pt x="321" y="234"/>
                          <a:pt x="373" y="288"/>
                        </a:cubicBezTo>
                        <a:cubicBezTo>
                          <a:pt x="398" y="317"/>
                          <a:pt x="414" y="354"/>
                          <a:pt x="419" y="392"/>
                        </a:cubicBezTo>
                        <a:cubicBezTo>
                          <a:pt x="422" y="411"/>
                          <a:pt x="421" y="431"/>
                          <a:pt x="420" y="450"/>
                        </a:cubicBezTo>
                        <a:cubicBezTo>
                          <a:pt x="419" y="468"/>
                          <a:pt x="419" y="487"/>
                          <a:pt x="419" y="506"/>
                        </a:cubicBezTo>
                        <a:cubicBezTo>
                          <a:pt x="418" y="543"/>
                          <a:pt x="420" y="581"/>
                          <a:pt x="422" y="618"/>
                        </a:cubicBezTo>
                        <a:cubicBezTo>
                          <a:pt x="422" y="628"/>
                          <a:pt x="423" y="636"/>
                          <a:pt x="423" y="647"/>
                        </a:cubicBezTo>
                        <a:cubicBezTo>
                          <a:pt x="423" y="658"/>
                          <a:pt x="420" y="668"/>
                          <a:pt x="415" y="678"/>
                        </a:cubicBezTo>
                        <a:cubicBezTo>
                          <a:pt x="406" y="697"/>
                          <a:pt x="388" y="711"/>
                          <a:pt x="367" y="717"/>
                        </a:cubicBezTo>
                        <a:cubicBezTo>
                          <a:pt x="357" y="719"/>
                          <a:pt x="346" y="720"/>
                          <a:pt x="336" y="718"/>
                        </a:cubicBezTo>
                        <a:cubicBezTo>
                          <a:pt x="325" y="716"/>
                          <a:pt x="317" y="712"/>
                          <a:pt x="308" y="708"/>
                        </a:cubicBezTo>
                        <a:cubicBezTo>
                          <a:pt x="290" y="700"/>
                          <a:pt x="273" y="690"/>
                          <a:pt x="259" y="676"/>
                        </a:cubicBezTo>
                        <a:cubicBezTo>
                          <a:pt x="245" y="663"/>
                          <a:pt x="233" y="647"/>
                          <a:pt x="225" y="629"/>
                        </a:cubicBezTo>
                        <a:cubicBezTo>
                          <a:pt x="217" y="612"/>
                          <a:pt x="213" y="593"/>
                          <a:pt x="213" y="574"/>
                        </a:cubicBezTo>
                        <a:lnTo>
                          <a:pt x="214" y="574"/>
                        </a:lnTo>
                        <a:cubicBezTo>
                          <a:pt x="219" y="611"/>
                          <a:pt x="238" y="645"/>
                          <a:pt x="266" y="668"/>
                        </a:cubicBezTo>
                        <a:cubicBezTo>
                          <a:pt x="280" y="680"/>
                          <a:pt x="296" y="688"/>
                          <a:pt x="313" y="695"/>
                        </a:cubicBezTo>
                        <a:cubicBezTo>
                          <a:pt x="330" y="703"/>
                          <a:pt x="347" y="706"/>
                          <a:pt x="363" y="701"/>
                        </a:cubicBezTo>
                        <a:cubicBezTo>
                          <a:pt x="379" y="696"/>
                          <a:pt x="393" y="685"/>
                          <a:pt x="400" y="670"/>
                        </a:cubicBezTo>
                        <a:cubicBezTo>
                          <a:pt x="403" y="663"/>
                          <a:pt x="405" y="655"/>
                          <a:pt x="405" y="646"/>
                        </a:cubicBezTo>
                        <a:cubicBezTo>
                          <a:pt x="406" y="639"/>
                          <a:pt x="404" y="628"/>
                          <a:pt x="404" y="619"/>
                        </a:cubicBezTo>
                        <a:cubicBezTo>
                          <a:pt x="402" y="581"/>
                          <a:pt x="402" y="543"/>
                          <a:pt x="403" y="505"/>
                        </a:cubicBezTo>
                        <a:cubicBezTo>
                          <a:pt x="404" y="486"/>
                          <a:pt x="405" y="468"/>
                          <a:pt x="407" y="449"/>
                        </a:cubicBezTo>
                        <a:cubicBezTo>
                          <a:pt x="408" y="430"/>
                          <a:pt x="411" y="412"/>
                          <a:pt x="409" y="393"/>
                        </a:cubicBezTo>
                        <a:cubicBezTo>
                          <a:pt x="406" y="357"/>
                          <a:pt x="393" y="320"/>
                          <a:pt x="369" y="292"/>
                        </a:cubicBezTo>
                        <a:cubicBezTo>
                          <a:pt x="319" y="236"/>
                          <a:pt x="266" y="182"/>
                          <a:pt x="221" y="121"/>
                        </a:cubicBezTo>
                        <a:lnTo>
                          <a:pt x="220" y="114"/>
                        </a:lnTo>
                        <a:lnTo>
                          <a:pt x="220" y="119"/>
                        </a:lnTo>
                        <a:lnTo>
                          <a:pt x="221" y="120"/>
                        </a:lnTo>
                        <a:lnTo>
                          <a:pt x="203" y="93"/>
                        </a:lnTo>
                        <a:lnTo>
                          <a:pt x="203" y="94"/>
                        </a:lnTo>
                        <a:cubicBezTo>
                          <a:pt x="192" y="79"/>
                          <a:pt x="179" y="64"/>
                          <a:pt x="164" y="52"/>
                        </a:cubicBezTo>
                        <a:cubicBezTo>
                          <a:pt x="149" y="40"/>
                          <a:pt x="132" y="30"/>
                          <a:pt x="115" y="22"/>
                        </a:cubicBezTo>
                        <a:cubicBezTo>
                          <a:pt x="97" y="14"/>
                          <a:pt x="78" y="9"/>
                          <a:pt x="59" y="8"/>
                        </a:cubicBezTo>
                        <a:cubicBezTo>
                          <a:pt x="40" y="7"/>
                          <a:pt x="20" y="9"/>
                          <a:pt x="1" y="13"/>
                        </a:cubicBezTo>
                        <a:lnTo>
                          <a:pt x="0" y="11"/>
                        </a:ln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4" name="Freeform 617"/>
                  <p:cNvSpPr/>
                  <p:nvPr/>
                </p:nvSpPr>
                <p:spPr bwMode="auto">
                  <a:xfrm>
                    <a:off x="8785225" y="7073900"/>
                    <a:ext cx="103188" cy="31750"/>
                  </a:xfrm>
                  <a:custGeom>
                    <a:avLst/>
                    <a:gdLst>
                      <a:gd name="T0" fmla="*/ 0 w 263"/>
                      <a:gd name="T1" fmla="*/ 83 h 83"/>
                      <a:gd name="T2" fmla="*/ 129 w 263"/>
                      <a:gd name="T3" fmla="*/ 34 h 83"/>
                      <a:gd name="T4" fmla="*/ 263 w 263"/>
                      <a:gd name="T5" fmla="*/ 0 h 83"/>
                      <a:gd name="T6" fmla="*/ 134 w 263"/>
                      <a:gd name="T7" fmla="*/ 50 h 83"/>
                      <a:gd name="T8" fmla="*/ 0 w 263"/>
                      <a:gd name="T9" fmla="*/ 83 h 83"/>
                    </a:gdLst>
                    <a:ahLst/>
                    <a:cxnLst>
                      <a:cxn ang="0">
                        <a:pos x="T0" y="T1"/>
                      </a:cxn>
                      <a:cxn ang="0">
                        <a:pos x="T2" y="T3"/>
                      </a:cxn>
                      <a:cxn ang="0">
                        <a:pos x="T4" y="T5"/>
                      </a:cxn>
                      <a:cxn ang="0">
                        <a:pos x="T6" y="T7"/>
                      </a:cxn>
                      <a:cxn ang="0">
                        <a:pos x="T8" y="T9"/>
                      </a:cxn>
                    </a:cxnLst>
                    <a:rect l="0" t="0" r="r" b="b"/>
                    <a:pathLst>
                      <a:path w="263" h="83">
                        <a:moveTo>
                          <a:pt x="0" y="83"/>
                        </a:moveTo>
                        <a:cubicBezTo>
                          <a:pt x="42" y="63"/>
                          <a:pt x="86" y="48"/>
                          <a:pt x="129" y="34"/>
                        </a:cubicBezTo>
                        <a:cubicBezTo>
                          <a:pt x="173" y="20"/>
                          <a:pt x="218" y="8"/>
                          <a:pt x="263" y="0"/>
                        </a:cubicBezTo>
                        <a:cubicBezTo>
                          <a:pt x="222" y="20"/>
                          <a:pt x="178" y="36"/>
                          <a:pt x="134" y="50"/>
                        </a:cubicBezTo>
                        <a:cubicBezTo>
                          <a:pt x="91" y="63"/>
                          <a:pt x="46" y="76"/>
                          <a:pt x="0" y="83"/>
                        </a:cubicBezTo>
                        <a:close/>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5" name="Freeform 618"/>
                  <p:cNvSpPr/>
                  <p:nvPr/>
                </p:nvSpPr>
                <p:spPr bwMode="auto">
                  <a:xfrm>
                    <a:off x="8801100" y="7216775"/>
                    <a:ext cx="92075" cy="82550"/>
                  </a:xfrm>
                  <a:custGeom>
                    <a:avLst/>
                    <a:gdLst>
                      <a:gd name="T0" fmla="*/ 222 w 236"/>
                      <a:gd name="T1" fmla="*/ 207 h 207"/>
                      <a:gd name="T2" fmla="*/ 218 w 236"/>
                      <a:gd name="T3" fmla="*/ 152 h 207"/>
                      <a:gd name="T4" fmla="*/ 220 w 236"/>
                      <a:gd name="T5" fmla="*/ 125 h 207"/>
                      <a:gd name="T6" fmla="*/ 224 w 236"/>
                      <a:gd name="T7" fmla="*/ 98 h 207"/>
                      <a:gd name="T8" fmla="*/ 226 w 236"/>
                      <a:gd name="T9" fmla="*/ 103 h 207"/>
                      <a:gd name="T10" fmla="*/ 201 w 236"/>
                      <a:gd name="T11" fmla="*/ 78 h 207"/>
                      <a:gd name="T12" fmla="*/ 172 w 236"/>
                      <a:gd name="T13" fmla="*/ 57 h 207"/>
                      <a:gd name="T14" fmla="*/ 143 w 236"/>
                      <a:gd name="T15" fmla="*/ 37 h 207"/>
                      <a:gd name="T16" fmla="*/ 114 w 236"/>
                      <a:gd name="T17" fmla="*/ 16 h 207"/>
                      <a:gd name="T18" fmla="*/ 122 w 236"/>
                      <a:gd name="T19" fmla="*/ 17 h 207"/>
                      <a:gd name="T20" fmla="*/ 63 w 236"/>
                      <a:gd name="T21" fmla="*/ 39 h 207"/>
                      <a:gd name="T22" fmla="*/ 1 w 236"/>
                      <a:gd name="T23" fmla="*/ 56 h 207"/>
                      <a:gd name="T24" fmla="*/ 0 w 236"/>
                      <a:gd name="T25" fmla="*/ 54 h 207"/>
                      <a:gd name="T26" fmla="*/ 57 w 236"/>
                      <a:gd name="T27" fmla="*/ 25 h 207"/>
                      <a:gd name="T28" fmla="*/ 116 w 236"/>
                      <a:gd name="T29" fmla="*/ 2 h 207"/>
                      <a:gd name="T30" fmla="*/ 121 w 236"/>
                      <a:gd name="T31" fmla="*/ 0 h 207"/>
                      <a:gd name="T32" fmla="*/ 125 w 236"/>
                      <a:gd name="T33" fmla="*/ 3 h 207"/>
                      <a:gd name="T34" fmla="*/ 151 w 236"/>
                      <a:gd name="T35" fmla="*/ 26 h 207"/>
                      <a:gd name="T36" fmla="*/ 177 w 236"/>
                      <a:gd name="T37" fmla="*/ 51 h 207"/>
                      <a:gd name="T38" fmla="*/ 204 w 236"/>
                      <a:gd name="T39" fmla="*/ 74 h 207"/>
                      <a:gd name="T40" fmla="*/ 234 w 236"/>
                      <a:gd name="T41" fmla="*/ 94 h 207"/>
                      <a:gd name="T42" fmla="*/ 236 w 236"/>
                      <a:gd name="T43" fmla="*/ 95 h 207"/>
                      <a:gd name="T44" fmla="*/ 236 w 236"/>
                      <a:gd name="T45" fmla="*/ 99 h 207"/>
                      <a:gd name="T46" fmla="*/ 235 w 236"/>
                      <a:gd name="T47" fmla="*/ 126 h 207"/>
                      <a:gd name="T48" fmla="*/ 232 w 236"/>
                      <a:gd name="T49" fmla="*/ 153 h 207"/>
                      <a:gd name="T50" fmla="*/ 224 w 236"/>
                      <a:gd name="T51" fmla="*/ 207 h 207"/>
                      <a:gd name="T52" fmla="*/ 222 w 236"/>
                      <a:gd name="T53"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07">
                        <a:moveTo>
                          <a:pt x="222" y="207"/>
                        </a:moveTo>
                        <a:cubicBezTo>
                          <a:pt x="219" y="188"/>
                          <a:pt x="218" y="170"/>
                          <a:pt x="218" y="152"/>
                        </a:cubicBezTo>
                        <a:cubicBezTo>
                          <a:pt x="219" y="143"/>
                          <a:pt x="219" y="134"/>
                          <a:pt x="220" y="125"/>
                        </a:cubicBezTo>
                        <a:cubicBezTo>
                          <a:pt x="221" y="116"/>
                          <a:pt x="223" y="107"/>
                          <a:pt x="224" y="98"/>
                        </a:cubicBezTo>
                        <a:lnTo>
                          <a:pt x="226" y="103"/>
                        </a:lnTo>
                        <a:cubicBezTo>
                          <a:pt x="218" y="95"/>
                          <a:pt x="210" y="86"/>
                          <a:pt x="201" y="78"/>
                        </a:cubicBezTo>
                        <a:cubicBezTo>
                          <a:pt x="192" y="71"/>
                          <a:pt x="182" y="63"/>
                          <a:pt x="172" y="57"/>
                        </a:cubicBezTo>
                        <a:lnTo>
                          <a:pt x="143" y="37"/>
                        </a:lnTo>
                        <a:cubicBezTo>
                          <a:pt x="133" y="30"/>
                          <a:pt x="124" y="23"/>
                          <a:pt x="114" y="16"/>
                        </a:cubicBezTo>
                        <a:lnTo>
                          <a:pt x="122" y="17"/>
                        </a:lnTo>
                        <a:cubicBezTo>
                          <a:pt x="103" y="26"/>
                          <a:pt x="83" y="33"/>
                          <a:pt x="63" y="39"/>
                        </a:cubicBezTo>
                        <a:cubicBezTo>
                          <a:pt x="42" y="46"/>
                          <a:pt x="22" y="51"/>
                          <a:pt x="1" y="56"/>
                        </a:cubicBezTo>
                        <a:lnTo>
                          <a:pt x="0" y="54"/>
                        </a:lnTo>
                        <a:cubicBezTo>
                          <a:pt x="19" y="43"/>
                          <a:pt x="38" y="34"/>
                          <a:pt x="57" y="25"/>
                        </a:cubicBezTo>
                        <a:cubicBezTo>
                          <a:pt x="77" y="16"/>
                          <a:pt x="96" y="8"/>
                          <a:pt x="116" y="2"/>
                        </a:cubicBezTo>
                        <a:lnTo>
                          <a:pt x="121" y="0"/>
                        </a:lnTo>
                        <a:lnTo>
                          <a:pt x="125" y="3"/>
                        </a:lnTo>
                        <a:cubicBezTo>
                          <a:pt x="133" y="11"/>
                          <a:pt x="143" y="18"/>
                          <a:pt x="151" y="26"/>
                        </a:cubicBezTo>
                        <a:lnTo>
                          <a:pt x="177" y="51"/>
                        </a:lnTo>
                        <a:cubicBezTo>
                          <a:pt x="186" y="59"/>
                          <a:pt x="195" y="67"/>
                          <a:pt x="204" y="74"/>
                        </a:cubicBezTo>
                        <a:cubicBezTo>
                          <a:pt x="213" y="81"/>
                          <a:pt x="224" y="88"/>
                          <a:pt x="234" y="94"/>
                        </a:cubicBezTo>
                        <a:lnTo>
                          <a:pt x="236" y="95"/>
                        </a:lnTo>
                        <a:lnTo>
                          <a:pt x="236" y="99"/>
                        </a:lnTo>
                        <a:cubicBezTo>
                          <a:pt x="236" y="108"/>
                          <a:pt x="236" y="117"/>
                          <a:pt x="235" y="126"/>
                        </a:cubicBezTo>
                        <a:cubicBezTo>
                          <a:pt x="234" y="135"/>
                          <a:pt x="233" y="144"/>
                          <a:pt x="232" y="153"/>
                        </a:cubicBezTo>
                        <a:cubicBezTo>
                          <a:pt x="230" y="171"/>
                          <a:pt x="227" y="189"/>
                          <a:pt x="224" y="207"/>
                        </a:cubicBezTo>
                        <a:lnTo>
                          <a:pt x="222" y="207"/>
                        </a:ln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6" name="Freeform 619"/>
                  <p:cNvSpPr/>
                  <p:nvPr/>
                </p:nvSpPr>
                <p:spPr bwMode="auto">
                  <a:xfrm>
                    <a:off x="8761413" y="7356475"/>
                    <a:ext cx="103188" cy="147638"/>
                  </a:xfrm>
                  <a:custGeom>
                    <a:avLst/>
                    <a:gdLst>
                      <a:gd name="T0" fmla="*/ 0 w 264"/>
                      <a:gd name="T1" fmla="*/ 0 h 376"/>
                      <a:gd name="T2" fmla="*/ 95 w 264"/>
                      <a:gd name="T3" fmla="*/ 70 h 376"/>
                      <a:gd name="T4" fmla="*/ 175 w 264"/>
                      <a:gd name="T5" fmla="*/ 158 h 376"/>
                      <a:gd name="T6" fmla="*/ 234 w 264"/>
                      <a:gd name="T7" fmla="*/ 262 h 376"/>
                      <a:gd name="T8" fmla="*/ 264 w 264"/>
                      <a:gd name="T9" fmla="*/ 376 h 376"/>
                      <a:gd name="T10" fmla="*/ 245 w 264"/>
                      <a:gd name="T11" fmla="*/ 320 h 376"/>
                      <a:gd name="T12" fmla="*/ 235 w 264"/>
                      <a:gd name="T13" fmla="*/ 293 h 376"/>
                      <a:gd name="T14" fmla="*/ 222 w 264"/>
                      <a:gd name="T15" fmla="*/ 267 h 376"/>
                      <a:gd name="T16" fmla="*/ 161 w 264"/>
                      <a:gd name="T17" fmla="*/ 168 h 376"/>
                      <a:gd name="T18" fmla="*/ 86 w 264"/>
                      <a:gd name="T19" fmla="*/ 79 h 376"/>
                      <a:gd name="T20" fmla="*/ 44 w 264"/>
                      <a:gd name="T21" fmla="*/ 39 h 376"/>
                      <a:gd name="T22" fmla="*/ 0 w 264"/>
                      <a:gd name="T2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376">
                        <a:moveTo>
                          <a:pt x="0" y="0"/>
                        </a:moveTo>
                        <a:cubicBezTo>
                          <a:pt x="35" y="19"/>
                          <a:pt x="66" y="44"/>
                          <a:pt x="95" y="70"/>
                        </a:cubicBezTo>
                        <a:cubicBezTo>
                          <a:pt x="125" y="97"/>
                          <a:pt x="151" y="127"/>
                          <a:pt x="175" y="158"/>
                        </a:cubicBezTo>
                        <a:cubicBezTo>
                          <a:pt x="199" y="190"/>
                          <a:pt x="218" y="225"/>
                          <a:pt x="234" y="262"/>
                        </a:cubicBezTo>
                        <a:cubicBezTo>
                          <a:pt x="250" y="298"/>
                          <a:pt x="259" y="337"/>
                          <a:pt x="264" y="376"/>
                        </a:cubicBezTo>
                        <a:cubicBezTo>
                          <a:pt x="257" y="358"/>
                          <a:pt x="254" y="338"/>
                          <a:pt x="245" y="320"/>
                        </a:cubicBezTo>
                        <a:cubicBezTo>
                          <a:pt x="242" y="311"/>
                          <a:pt x="238" y="302"/>
                          <a:pt x="235" y="293"/>
                        </a:cubicBezTo>
                        <a:lnTo>
                          <a:pt x="222" y="267"/>
                        </a:lnTo>
                        <a:cubicBezTo>
                          <a:pt x="204" y="233"/>
                          <a:pt x="185" y="199"/>
                          <a:pt x="161" y="168"/>
                        </a:cubicBezTo>
                        <a:cubicBezTo>
                          <a:pt x="138" y="137"/>
                          <a:pt x="113" y="108"/>
                          <a:pt x="86" y="79"/>
                        </a:cubicBezTo>
                        <a:cubicBezTo>
                          <a:pt x="73" y="65"/>
                          <a:pt x="59" y="52"/>
                          <a:pt x="44" y="39"/>
                        </a:cubicBezTo>
                        <a:cubicBezTo>
                          <a:pt x="30" y="25"/>
                          <a:pt x="15" y="12"/>
                          <a:pt x="0" y="0"/>
                        </a:cubicBez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7" name="Freeform 620"/>
                  <p:cNvSpPr/>
                  <p:nvPr/>
                </p:nvSpPr>
                <p:spPr bwMode="auto">
                  <a:xfrm>
                    <a:off x="8893175" y="7385050"/>
                    <a:ext cx="30163" cy="130175"/>
                  </a:xfrm>
                  <a:custGeom>
                    <a:avLst/>
                    <a:gdLst>
                      <a:gd name="T0" fmla="*/ 77 w 77"/>
                      <a:gd name="T1" fmla="*/ 0 h 329"/>
                      <a:gd name="T2" fmla="*/ 58 w 77"/>
                      <a:gd name="T3" fmla="*/ 39 h 329"/>
                      <a:gd name="T4" fmla="*/ 44 w 77"/>
                      <a:gd name="T5" fmla="*/ 78 h 329"/>
                      <a:gd name="T6" fmla="*/ 24 w 77"/>
                      <a:gd name="T7" fmla="*/ 160 h 329"/>
                      <a:gd name="T8" fmla="*/ 13 w 77"/>
                      <a:gd name="T9" fmla="*/ 244 h 329"/>
                      <a:gd name="T10" fmla="*/ 9 w 77"/>
                      <a:gd name="T11" fmla="*/ 287 h 329"/>
                      <a:gd name="T12" fmla="*/ 6 w 77"/>
                      <a:gd name="T13" fmla="*/ 329 h 329"/>
                      <a:gd name="T14" fmla="*/ 1 w 77"/>
                      <a:gd name="T15" fmla="*/ 287 h 329"/>
                      <a:gd name="T16" fmla="*/ 0 w 77"/>
                      <a:gd name="T17" fmla="*/ 244 h 329"/>
                      <a:gd name="T18" fmla="*/ 8 w 77"/>
                      <a:gd name="T19" fmla="*/ 157 h 329"/>
                      <a:gd name="T20" fmla="*/ 32 w 77"/>
                      <a:gd name="T21" fmla="*/ 74 h 329"/>
                      <a:gd name="T22" fmla="*/ 77 w 77"/>
                      <a:gd name="T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329">
                        <a:moveTo>
                          <a:pt x="77" y="0"/>
                        </a:moveTo>
                        <a:cubicBezTo>
                          <a:pt x="70" y="13"/>
                          <a:pt x="63" y="25"/>
                          <a:pt x="58" y="39"/>
                        </a:cubicBezTo>
                        <a:cubicBezTo>
                          <a:pt x="53" y="52"/>
                          <a:pt x="48" y="65"/>
                          <a:pt x="44" y="78"/>
                        </a:cubicBezTo>
                        <a:cubicBezTo>
                          <a:pt x="36" y="105"/>
                          <a:pt x="29" y="133"/>
                          <a:pt x="24" y="160"/>
                        </a:cubicBezTo>
                        <a:cubicBezTo>
                          <a:pt x="19" y="188"/>
                          <a:pt x="16" y="216"/>
                          <a:pt x="13" y="244"/>
                        </a:cubicBezTo>
                        <a:lnTo>
                          <a:pt x="9" y="287"/>
                        </a:lnTo>
                        <a:cubicBezTo>
                          <a:pt x="8" y="301"/>
                          <a:pt x="8" y="315"/>
                          <a:pt x="6" y="329"/>
                        </a:cubicBezTo>
                        <a:cubicBezTo>
                          <a:pt x="4" y="315"/>
                          <a:pt x="3" y="301"/>
                          <a:pt x="1" y="287"/>
                        </a:cubicBezTo>
                        <a:cubicBezTo>
                          <a:pt x="0" y="272"/>
                          <a:pt x="0" y="258"/>
                          <a:pt x="0" y="244"/>
                        </a:cubicBezTo>
                        <a:cubicBezTo>
                          <a:pt x="0" y="215"/>
                          <a:pt x="3" y="186"/>
                          <a:pt x="8" y="157"/>
                        </a:cubicBezTo>
                        <a:cubicBezTo>
                          <a:pt x="13" y="129"/>
                          <a:pt x="21" y="101"/>
                          <a:pt x="32" y="74"/>
                        </a:cubicBezTo>
                        <a:cubicBezTo>
                          <a:pt x="43" y="47"/>
                          <a:pt x="57" y="21"/>
                          <a:pt x="77" y="0"/>
                        </a:cubicBez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sp>
                <p:nvSpPr>
                  <p:cNvPr id="238" name="Freeform 621"/>
                  <p:cNvSpPr/>
                  <p:nvPr/>
                </p:nvSpPr>
                <p:spPr bwMode="auto">
                  <a:xfrm>
                    <a:off x="8728075" y="7551738"/>
                    <a:ext cx="74613" cy="79375"/>
                  </a:xfrm>
                  <a:custGeom>
                    <a:avLst/>
                    <a:gdLst>
                      <a:gd name="T0" fmla="*/ 0 w 193"/>
                      <a:gd name="T1" fmla="*/ 0 h 203"/>
                      <a:gd name="T2" fmla="*/ 37 w 193"/>
                      <a:gd name="T3" fmla="*/ 61 h 203"/>
                      <a:gd name="T4" fmla="*/ 81 w 193"/>
                      <a:gd name="T5" fmla="*/ 117 h 203"/>
                      <a:gd name="T6" fmla="*/ 132 w 193"/>
                      <a:gd name="T7" fmla="*/ 166 h 203"/>
                      <a:gd name="T8" fmla="*/ 193 w 193"/>
                      <a:gd name="T9" fmla="*/ 203 h 203"/>
                      <a:gd name="T10" fmla="*/ 124 w 193"/>
                      <a:gd name="T11" fmla="*/ 177 h 203"/>
                      <a:gd name="T12" fmla="*/ 68 w 193"/>
                      <a:gd name="T13" fmla="*/ 129 h 203"/>
                      <a:gd name="T14" fmla="*/ 0 w 193"/>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203">
                        <a:moveTo>
                          <a:pt x="0" y="0"/>
                        </a:moveTo>
                        <a:cubicBezTo>
                          <a:pt x="11" y="21"/>
                          <a:pt x="24" y="42"/>
                          <a:pt x="37" y="61"/>
                        </a:cubicBezTo>
                        <a:cubicBezTo>
                          <a:pt x="51" y="81"/>
                          <a:pt x="65" y="100"/>
                          <a:pt x="81" y="117"/>
                        </a:cubicBezTo>
                        <a:cubicBezTo>
                          <a:pt x="96" y="135"/>
                          <a:pt x="114" y="151"/>
                          <a:pt x="132" y="166"/>
                        </a:cubicBezTo>
                        <a:cubicBezTo>
                          <a:pt x="150" y="181"/>
                          <a:pt x="171" y="192"/>
                          <a:pt x="193" y="203"/>
                        </a:cubicBezTo>
                        <a:cubicBezTo>
                          <a:pt x="169" y="199"/>
                          <a:pt x="145" y="190"/>
                          <a:pt x="124" y="177"/>
                        </a:cubicBezTo>
                        <a:cubicBezTo>
                          <a:pt x="104" y="163"/>
                          <a:pt x="85" y="147"/>
                          <a:pt x="68" y="129"/>
                        </a:cubicBezTo>
                        <a:cubicBezTo>
                          <a:pt x="36" y="91"/>
                          <a:pt x="11" y="47"/>
                          <a:pt x="0" y="0"/>
                        </a:cubicBezTo>
                      </a:path>
                    </a:pathLst>
                  </a:custGeom>
                  <a:solidFill>
                    <a:srgbClr val="FF9A6C"/>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IN" sz="900"/>
                  </a:p>
                </p:txBody>
              </p:sp>
            </p:grpSp>
          </p:grpSp>
        </p:grpSp>
      </p:grpSp>
      <p:sp>
        <p:nvSpPr>
          <p:cNvPr id="267" name="TextBox 266"/>
          <p:cNvSpPr txBox="1"/>
          <p:nvPr/>
        </p:nvSpPr>
        <p:spPr>
          <a:xfrm>
            <a:off x="3453701" y="1446580"/>
            <a:ext cx="5599207" cy="5846445"/>
          </a:xfrm>
          <a:prstGeom prst="rect">
            <a:avLst/>
          </a:prstGeom>
          <a:noFill/>
        </p:spPr>
        <p:txBody>
          <a:bodyPr wrap="square" rtlCol="0">
            <a:spAutoFit/>
          </a:bodyPr>
          <a:lstStyle/>
          <a:p>
            <a:pPr marL="571500" indent="-571500">
              <a:buFont typeface="Arial" panose="020B0604020202020204" pitchFamily="34" charset="0"/>
              <a:buChar char="•"/>
            </a:pPr>
            <a:r>
              <a:rPr lang="en-US" sz="2200" dirty="0">
                <a:solidFill>
                  <a:schemeClr val="accent1">
                    <a:lumMod val="75000"/>
                  </a:schemeClr>
                </a:solidFill>
                <a:sym typeface="Barlow Semi Condensed"/>
              </a:rPr>
              <a:t>Created by Ryan Dahl in 2009</a:t>
            </a:r>
            <a:endParaRPr lang="en-US" sz="2200" dirty="0">
              <a:solidFill>
                <a:schemeClr val="accent1">
                  <a:lumMod val="75000"/>
                </a:schemeClr>
              </a:solidFill>
              <a:sym typeface="Barlow Semi Condensed"/>
            </a:endParaRPr>
          </a:p>
          <a:p>
            <a:pPr marL="571500" indent="-571500">
              <a:buFont typeface="Arial" panose="020B0604020202020204" pitchFamily="34" charset="0"/>
              <a:buChar char="•"/>
            </a:pPr>
            <a:r>
              <a:rPr lang="en-US" sz="2200" dirty="0">
                <a:solidFill>
                  <a:schemeClr val="accent1">
                    <a:lumMod val="75000"/>
                  </a:schemeClr>
                </a:solidFill>
                <a:sym typeface="Barlow Semi Condensed"/>
              </a:rPr>
              <a:t>Provides a non-blocking I/O model and event-driven architecture, making it ideal for building real-time, data-intensive applications</a:t>
            </a:r>
            <a:endParaRPr lang="en-US" sz="2200" dirty="0">
              <a:solidFill>
                <a:schemeClr val="accent1">
                  <a:lumMod val="75000"/>
                </a:schemeClr>
              </a:solidFill>
              <a:sym typeface="Barlow Semi Condensed"/>
            </a:endParaRPr>
          </a:p>
          <a:p>
            <a:pPr marL="571500" indent="-571500">
              <a:buFont typeface="Arial" panose="020B0604020202020204" pitchFamily="34" charset="0"/>
              <a:buChar char="•"/>
            </a:pPr>
            <a:r>
              <a:rPr lang="en-US" sz="2200" dirty="0">
                <a:solidFill>
                  <a:schemeClr val="accent1">
                    <a:lumMod val="75000"/>
                  </a:schemeClr>
                </a:solidFill>
                <a:sym typeface="Barlow Semi Condensed"/>
              </a:rPr>
              <a:t>Simplifies the development process by using a single language (JavaScript) for both client-side and server-side development</a:t>
            </a:r>
            <a:endParaRPr lang="en-US" sz="2200" dirty="0">
              <a:solidFill>
                <a:schemeClr val="accent1">
                  <a:lumMod val="75000"/>
                </a:schemeClr>
              </a:solidFill>
              <a:sym typeface="Barlow Semi Condensed"/>
            </a:endParaRPr>
          </a:p>
          <a:p>
            <a:pPr marL="571500" indent="-571500">
              <a:buFont typeface="Arial" panose="020B0604020202020204" pitchFamily="34" charset="0"/>
              <a:buChar char="•"/>
            </a:pPr>
            <a:r>
              <a:rPr lang="en-US" sz="2200" dirty="0">
                <a:solidFill>
                  <a:schemeClr val="accent1">
                    <a:lumMod val="75000"/>
                  </a:schemeClr>
                </a:solidFill>
                <a:sym typeface="Barlow Semi Condensed"/>
              </a:rPr>
              <a:t>Used by many large companies, including Netflix, LinkedIn, and PayPal, to build scalable and high-performance applications</a:t>
            </a:r>
            <a:endParaRPr lang="en-US" sz="2200" dirty="0">
              <a:solidFill>
                <a:schemeClr val="accent1">
                  <a:lumMod val="75000"/>
                </a:schemeClr>
              </a:solidFill>
              <a:sym typeface="Barlow Semi Condensed"/>
            </a:endParaRPr>
          </a:p>
          <a:p>
            <a:pPr marL="571500" indent="-571500">
              <a:buFont typeface="Arial" panose="020B0604020202020204" pitchFamily="34" charset="0"/>
              <a:buChar char="•"/>
            </a:pPr>
            <a:endParaRPr lang="en-US" sz="2200" dirty="0">
              <a:solidFill>
                <a:schemeClr val="accent1">
                  <a:lumMod val="75000"/>
                </a:schemeClr>
              </a:solidFill>
              <a:sym typeface="Barlow Semi Condensed"/>
            </a:endParaRPr>
          </a:p>
          <a:p>
            <a:pPr marL="571500" indent="-571500">
              <a:buFont typeface="Arial" panose="020B0604020202020204" pitchFamily="34" charset="0"/>
              <a:buChar char="•"/>
            </a:pPr>
            <a:endParaRPr lang="en-US" sz="2200" dirty="0">
              <a:solidFill>
                <a:schemeClr val="accent1">
                  <a:lumMod val="75000"/>
                </a:schemeClr>
              </a:solidFill>
              <a:sym typeface="Barlow Semi Condensed"/>
            </a:endParaRPr>
          </a:p>
          <a:p>
            <a:endParaRPr lang="en-US" sz="2200" dirty="0">
              <a:solidFill>
                <a:schemeClr val="accent1">
                  <a:lumMod val="75000"/>
                </a:schemeClr>
              </a:solidFill>
              <a:sym typeface="Barlow Semi Condensed"/>
            </a:endParaRPr>
          </a:p>
          <a:p>
            <a:endParaRPr lang="en-IN" sz="2200" dirty="0">
              <a:solidFill>
                <a:schemeClr val="accent1">
                  <a:lumMod val="75000"/>
                </a:schemeClr>
              </a:solidFill>
            </a:endParaRPr>
          </a:p>
        </p:txBody>
      </p:sp>
      <p:pic>
        <p:nvPicPr>
          <p:cNvPr id="271" name="Picture 270"/>
          <p:cNvPicPr>
            <a:picLocks noChangeAspect="1"/>
          </p:cNvPicPr>
          <p:nvPr/>
        </p:nvPicPr>
        <p:blipFill rotWithShape="1">
          <a:blip r:embed="rId1">
            <a:extLst>
              <a:ext uri="{28A0092B-C50C-407E-A947-70E740481C1C}">
                <a14:useLocalDpi xmlns:a14="http://schemas.microsoft.com/office/drawing/2010/main" val="0"/>
              </a:ext>
            </a:extLst>
          </a:blip>
          <a:srcRect t="21196" b="20803"/>
          <a:stretch>
            <a:fillRect/>
          </a:stretch>
        </p:blipFill>
        <p:spPr>
          <a:xfrm>
            <a:off x="9727592" y="4435475"/>
            <a:ext cx="1777207" cy="1030781"/>
          </a:xfrm>
          <a:prstGeom prst="rect">
            <a:avLst/>
          </a:prstGeom>
        </p:spPr>
      </p:pic>
      <p:grpSp>
        <p:nvGrpSpPr>
          <p:cNvPr id="285" name="Open source"/>
          <p:cNvGrpSpPr/>
          <p:nvPr/>
        </p:nvGrpSpPr>
        <p:grpSpPr>
          <a:xfrm>
            <a:off x="9859938" y="422718"/>
            <a:ext cx="1660293" cy="1776600"/>
            <a:chOff x="7729983" y="3943112"/>
            <a:chExt cx="3320587" cy="3553200"/>
          </a:xfrm>
        </p:grpSpPr>
        <p:pic>
          <p:nvPicPr>
            <p:cNvPr id="279" name="Picture 27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29983" y="3943112"/>
              <a:ext cx="2736316" cy="2736316"/>
            </a:xfrm>
            <a:prstGeom prst="rect">
              <a:avLst/>
            </a:prstGeom>
          </p:spPr>
        </p:pic>
        <p:sp>
          <p:nvSpPr>
            <p:cNvPr id="282" name="TextBox 281"/>
            <p:cNvSpPr txBox="1"/>
            <p:nvPr/>
          </p:nvSpPr>
          <p:spPr>
            <a:xfrm>
              <a:off x="7820381" y="7036572"/>
              <a:ext cx="3230189" cy="459740"/>
            </a:xfrm>
            <a:prstGeom prst="rect">
              <a:avLst/>
            </a:prstGeom>
            <a:noFill/>
          </p:spPr>
          <p:txBody>
            <a:bodyPr wrap="square" rtlCol="0">
              <a:spAutoFit/>
            </a:bodyPr>
            <a:lstStyle/>
            <a:p>
              <a:r>
                <a:rPr lang="en-US" sz="900" dirty="0">
                  <a:solidFill>
                    <a:schemeClr val="accent1">
                      <a:lumMod val="75000"/>
                    </a:schemeClr>
                  </a:solidFill>
                </a:rPr>
                <a:t>Open Source</a:t>
              </a:r>
              <a:endParaRPr lang="en-IN" sz="900" dirty="0">
                <a:solidFill>
                  <a:schemeClr val="accent1">
                    <a:lumMod val="75000"/>
                  </a:schemeClr>
                </a:solidFill>
              </a:endParaRPr>
            </a:p>
          </p:txBody>
        </p:sp>
      </p:grpSp>
      <p:grpSp>
        <p:nvGrpSpPr>
          <p:cNvPr id="286" name="Cross platform"/>
          <p:cNvGrpSpPr/>
          <p:nvPr/>
        </p:nvGrpSpPr>
        <p:grpSpPr>
          <a:xfrm>
            <a:off x="9859938" y="2471186"/>
            <a:ext cx="1695380" cy="1855029"/>
            <a:chOff x="13888518" y="3936262"/>
            <a:chExt cx="3230189" cy="3535400"/>
          </a:xfrm>
        </p:grpSpPr>
        <p:pic>
          <p:nvPicPr>
            <p:cNvPr id="277" name="Picture 27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917355" y="3936262"/>
              <a:ext cx="2736000" cy="2736000"/>
            </a:xfrm>
            <a:prstGeom prst="rect">
              <a:avLst/>
            </a:prstGeom>
          </p:spPr>
        </p:pic>
        <p:sp>
          <p:nvSpPr>
            <p:cNvPr id="283" name="TextBox 282"/>
            <p:cNvSpPr txBox="1"/>
            <p:nvPr/>
          </p:nvSpPr>
          <p:spPr>
            <a:xfrm>
              <a:off x="13888518" y="7033565"/>
              <a:ext cx="3230189" cy="438097"/>
            </a:xfrm>
            <a:prstGeom prst="rect">
              <a:avLst/>
            </a:prstGeom>
            <a:noFill/>
          </p:spPr>
          <p:txBody>
            <a:bodyPr wrap="square" rtlCol="0">
              <a:spAutoFit/>
            </a:bodyPr>
            <a:lstStyle/>
            <a:p>
              <a:r>
                <a:rPr lang="en-US" sz="900" dirty="0">
                  <a:solidFill>
                    <a:schemeClr val="accent1">
                      <a:lumMod val="75000"/>
                    </a:schemeClr>
                  </a:solidFill>
                </a:rPr>
                <a:t>Cross Platform</a:t>
              </a:r>
              <a:endParaRPr lang="en-IN" sz="900" dirty="0">
                <a:solidFill>
                  <a:schemeClr val="accent1">
                    <a:lumMod val="75000"/>
                  </a:schemeClr>
                </a:solidFill>
              </a:endParaRPr>
            </a:p>
          </p:txBody>
        </p:sp>
      </p:grpSp>
      <p:grpSp>
        <p:nvGrpSpPr>
          <p:cNvPr id="287" name="v8Engine"/>
          <p:cNvGrpSpPr/>
          <p:nvPr/>
        </p:nvGrpSpPr>
        <p:grpSpPr>
          <a:xfrm>
            <a:off x="10003522" y="5466256"/>
            <a:ext cx="1408211" cy="1512555"/>
            <a:chOff x="11072096" y="8405574"/>
            <a:chExt cx="2816422" cy="3025110"/>
          </a:xfrm>
        </p:grpSpPr>
        <p:pic>
          <p:nvPicPr>
            <p:cNvPr id="281" name="Picture 2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2096" y="8405574"/>
              <a:ext cx="2572598" cy="2572598"/>
            </a:xfrm>
            <a:prstGeom prst="rect">
              <a:avLst/>
            </a:prstGeom>
          </p:spPr>
        </p:pic>
        <p:sp>
          <p:nvSpPr>
            <p:cNvPr id="284" name="TextBox 283"/>
            <p:cNvSpPr txBox="1"/>
            <p:nvPr/>
          </p:nvSpPr>
          <p:spPr>
            <a:xfrm>
              <a:off x="11294394" y="10970944"/>
              <a:ext cx="2594124" cy="459740"/>
            </a:xfrm>
            <a:prstGeom prst="rect">
              <a:avLst/>
            </a:prstGeom>
            <a:noFill/>
          </p:spPr>
          <p:txBody>
            <a:bodyPr wrap="square" rtlCol="0">
              <a:spAutoFit/>
            </a:bodyPr>
            <a:lstStyle/>
            <a:p>
              <a:r>
                <a:rPr lang="en-US" sz="900" dirty="0">
                  <a:solidFill>
                    <a:schemeClr val="accent1">
                      <a:lumMod val="75000"/>
                    </a:schemeClr>
                  </a:solidFill>
                </a:rPr>
                <a:t>V8 Engine</a:t>
              </a:r>
              <a:endParaRPr lang="en-IN" sz="900" dirty="0">
                <a:solidFill>
                  <a:schemeClr val="accent1">
                    <a:lumMod val="75000"/>
                  </a:schemeClr>
                </a:solidFill>
              </a:endParaRPr>
            </a:p>
          </p:txBody>
        </p:sp>
      </p:grpSp>
      <p:pic>
        <p:nvPicPr>
          <p:cNvPr id="290" name="Picture 2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526" y="1068885"/>
            <a:ext cx="1654176" cy="17761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fade">
                                      <p:cBhvr>
                                        <p:cTn id="11" dur="500"/>
                                        <p:tgtEl>
                                          <p:spTgt spid="84"/>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271"/>
                                        </p:tgtEl>
                                        <p:attrNameLst>
                                          <p:attrName>style.visibility</p:attrName>
                                        </p:attrNameLst>
                                      </p:cBhvr>
                                      <p:to>
                                        <p:strVal val="visible"/>
                                      </p:to>
                                    </p:set>
                                    <p:animEffect transition="in" filter="fade">
                                      <p:cBhvr>
                                        <p:cTn id="22" dur="500"/>
                                        <p:tgtEl>
                                          <p:spTgt spid="271"/>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0 0 L -0.30594 -0.45405 " pathEditMode="relative" rAng="0" ptsTypes="AA">
                                      <p:cBhvr>
                                        <p:cTn id="26" dur="2000" fill="hold"/>
                                        <p:tgtEl>
                                          <p:spTgt spid="3"/>
                                        </p:tgtEl>
                                        <p:attrNameLst>
                                          <p:attrName>ppt_x</p:attrName>
                                          <p:attrName>ppt_y</p:attrName>
                                        </p:attrNameLst>
                                      </p:cBhvr>
                                      <p:rCtr x="-15297" y="-22708"/>
                                    </p:animMotion>
                                  </p:childTnLst>
                                </p:cTn>
                              </p:par>
                              <p:par>
                                <p:cTn id="27" presetID="0" presetClass="path" presetSubtype="0" accel="50000" decel="50000" fill="hold" nodeType="withEffect">
                                  <p:stCondLst>
                                    <p:cond delay="0"/>
                                  </p:stCondLst>
                                  <p:childTnLst>
                                    <p:animMotion origin="layout" path="M 0 9.25926E-7 L 0.38037 -0.27975 " pathEditMode="relative" rAng="0" ptsTypes="AA">
                                      <p:cBhvr>
                                        <p:cTn id="28" dur="2000" fill="hold"/>
                                        <p:tgtEl>
                                          <p:spTgt spid="271"/>
                                        </p:tgtEl>
                                        <p:attrNameLst>
                                          <p:attrName>ppt_x</p:attrName>
                                          <p:attrName>ppt_y</p:attrName>
                                        </p:attrNameLst>
                                      </p:cBhvr>
                                      <p:rCtr x="19015" y="-13993"/>
                                    </p:animMotion>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85"/>
                                        </p:tgtEl>
                                        <p:attrNameLst>
                                          <p:attrName>style.visibility</p:attrName>
                                        </p:attrNameLst>
                                      </p:cBhvr>
                                      <p:to>
                                        <p:strVal val="visible"/>
                                      </p:to>
                                    </p:set>
                                    <p:anim calcmode="lin" valueType="num">
                                      <p:cBhvr>
                                        <p:cTn id="33" dur="500" fill="hold"/>
                                        <p:tgtEl>
                                          <p:spTgt spid="285"/>
                                        </p:tgtEl>
                                        <p:attrNameLst>
                                          <p:attrName>ppt_w</p:attrName>
                                        </p:attrNameLst>
                                      </p:cBhvr>
                                      <p:tavLst>
                                        <p:tav tm="0">
                                          <p:val>
                                            <p:fltVal val="0"/>
                                          </p:val>
                                        </p:tav>
                                        <p:tav tm="100000">
                                          <p:val>
                                            <p:strVal val="#ppt_w"/>
                                          </p:val>
                                        </p:tav>
                                      </p:tavLst>
                                    </p:anim>
                                    <p:anim calcmode="lin" valueType="num">
                                      <p:cBhvr>
                                        <p:cTn id="34" dur="500" fill="hold"/>
                                        <p:tgtEl>
                                          <p:spTgt spid="285"/>
                                        </p:tgtEl>
                                        <p:attrNameLst>
                                          <p:attrName>ppt_h</p:attrName>
                                        </p:attrNameLst>
                                      </p:cBhvr>
                                      <p:tavLst>
                                        <p:tav tm="0">
                                          <p:val>
                                            <p:fltVal val="0"/>
                                          </p:val>
                                        </p:tav>
                                        <p:tav tm="100000">
                                          <p:val>
                                            <p:strVal val="#ppt_h"/>
                                          </p:val>
                                        </p:tav>
                                      </p:tavLst>
                                    </p:anim>
                                    <p:animEffect transition="in" filter="fade">
                                      <p:cBhvr>
                                        <p:cTn id="35" dur="500"/>
                                        <p:tgtEl>
                                          <p:spTgt spid="285"/>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86"/>
                                        </p:tgtEl>
                                        <p:attrNameLst>
                                          <p:attrName>style.visibility</p:attrName>
                                        </p:attrNameLst>
                                      </p:cBhvr>
                                      <p:to>
                                        <p:strVal val="visible"/>
                                      </p:to>
                                    </p:set>
                                    <p:anim calcmode="lin" valueType="num">
                                      <p:cBhvr>
                                        <p:cTn id="40" dur="500" fill="hold"/>
                                        <p:tgtEl>
                                          <p:spTgt spid="286"/>
                                        </p:tgtEl>
                                        <p:attrNameLst>
                                          <p:attrName>ppt_w</p:attrName>
                                        </p:attrNameLst>
                                      </p:cBhvr>
                                      <p:tavLst>
                                        <p:tav tm="0">
                                          <p:val>
                                            <p:fltVal val="0"/>
                                          </p:val>
                                        </p:tav>
                                        <p:tav tm="100000">
                                          <p:val>
                                            <p:strVal val="#ppt_w"/>
                                          </p:val>
                                        </p:tav>
                                      </p:tavLst>
                                    </p:anim>
                                    <p:anim calcmode="lin" valueType="num">
                                      <p:cBhvr>
                                        <p:cTn id="41" dur="500" fill="hold"/>
                                        <p:tgtEl>
                                          <p:spTgt spid="286"/>
                                        </p:tgtEl>
                                        <p:attrNameLst>
                                          <p:attrName>ppt_h</p:attrName>
                                        </p:attrNameLst>
                                      </p:cBhvr>
                                      <p:tavLst>
                                        <p:tav tm="0">
                                          <p:val>
                                            <p:fltVal val="0"/>
                                          </p:val>
                                        </p:tav>
                                        <p:tav tm="100000">
                                          <p:val>
                                            <p:strVal val="#ppt_h"/>
                                          </p:val>
                                        </p:tav>
                                      </p:tavLst>
                                    </p:anim>
                                    <p:animEffect transition="in" filter="fade">
                                      <p:cBhvr>
                                        <p:cTn id="42" dur="500"/>
                                        <p:tgtEl>
                                          <p:spTgt spid="286"/>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287"/>
                                        </p:tgtEl>
                                        <p:attrNameLst>
                                          <p:attrName>style.visibility</p:attrName>
                                        </p:attrNameLst>
                                      </p:cBhvr>
                                      <p:to>
                                        <p:strVal val="visible"/>
                                      </p:to>
                                    </p:set>
                                    <p:anim calcmode="lin" valueType="num">
                                      <p:cBhvr>
                                        <p:cTn id="47" dur="500" fill="hold"/>
                                        <p:tgtEl>
                                          <p:spTgt spid="287"/>
                                        </p:tgtEl>
                                        <p:attrNameLst>
                                          <p:attrName>ppt_w</p:attrName>
                                        </p:attrNameLst>
                                      </p:cBhvr>
                                      <p:tavLst>
                                        <p:tav tm="0">
                                          <p:val>
                                            <p:fltVal val="0"/>
                                          </p:val>
                                        </p:tav>
                                        <p:tav tm="100000">
                                          <p:val>
                                            <p:strVal val="#ppt_w"/>
                                          </p:val>
                                        </p:tav>
                                      </p:tavLst>
                                    </p:anim>
                                    <p:anim calcmode="lin" valueType="num">
                                      <p:cBhvr>
                                        <p:cTn id="48" dur="500" fill="hold"/>
                                        <p:tgtEl>
                                          <p:spTgt spid="287"/>
                                        </p:tgtEl>
                                        <p:attrNameLst>
                                          <p:attrName>ppt_h</p:attrName>
                                        </p:attrNameLst>
                                      </p:cBhvr>
                                      <p:tavLst>
                                        <p:tav tm="0">
                                          <p:val>
                                            <p:fltVal val="0"/>
                                          </p:val>
                                        </p:tav>
                                        <p:tav tm="100000">
                                          <p:val>
                                            <p:strVal val="#ppt_h"/>
                                          </p:val>
                                        </p:tav>
                                      </p:tavLst>
                                    </p:anim>
                                    <p:animEffect transition="in" filter="fade">
                                      <p:cBhvr>
                                        <p:cTn id="49" dur="500"/>
                                        <p:tgtEl>
                                          <p:spTgt spid="287"/>
                                        </p:tgtEl>
                                      </p:cBhvr>
                                    </p:animEffec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4.15473E-6 1.85185E-6 L 0.4944 -0.0993 " pathEditMode="relative" rAng="0" ptsTypes="AA">
                                      <p:cBhvr>
                                        <p:cTn id="53" dur="2000" fill="hold"/>
                                        <p:tgtEl>
                                          <p:spTgt spid="285"/>
                                        </p:tgtEl>
                                        <p:attrNameLst>
                                          <p:attrName>ppt_x</p:attrName>
                                          <p:attrName>ppt_y</p:attrName>
                                        </p:attrNameLst>
                                      </p:cBhvr>
                                      <p:rCtr x="24779" y="-4931"/>
                                    </p:animMotion>
                                  </p:childTnLst>
                                </p:cTn>
                              </p:par>
                              <p:par>
                                <p:cTn id="54" presetID="0" presetClass="path" presetSubtype="0" accel="50000" decel="50000" fill="hold" nodeType="withEffect">
                                  <p:stCondLst>
                                    <p:cond delay="0"/>
                                  </p:stCondLst>
                                  <p:childTnLst>
                                    <p:animMotion origin="layout" path="M -2.90961E-6 -2.03704E-6 L 0.23874 0.14526 " pathEditMode="relative" rAng="0" ptsTypes="AA">
                                      <p:cBhvr>
                                        <p:cTn id="55" dur="2000" fill="hold"/>
                                        <p:tgtEl>
                                          <p:spTgt spid="286"/>
                                        </p:tgtEl>
                                        <p:attrNameLst>
                                          <p:attrName>ppt_x</p:attrName>
                                          <p:attrName>ppt_y</p:attrName>
                                        </p:attrNameLst>
                                      </p:cBhvr>
                                      <p:rCtr x="11937" y="7257"/>
                                    </p:animMotion>
                                  </p:childTnLst>
                                </p:cTn>
                              </p:par>
                              <p:par>
                                <p:cTn id="56" presetID="0" presetClass="path" presetSubtype="0" accel="50000" decel="50000" fill="hold" nodeType="withEffect">
                                  <p:stCondLst>
                                    <p:cond delay="0"/>
                                  </p:stCondLst>
                                  <p:childTnLst>
                                    <p:animMotion origin="layout" path="M 3.59469E-6 3.7037E-6 L 0.36032 0.08715 " pathEditMode="relative" rAng="0" ptsTypes="AA">
                                      <p:cBhvr>
                                        <p:cTn id="57" dur="2000" fill="hold"/>
                                        <p:tgtEl>
                                          <p:spTgt spid="287"/>
                                        </p:tgtEl>
                                        <p:attrNameLst>
                                          <p:attrName>ppt_x</p:attrName>
                                          <p:attrName>ppt_y</p:attrName>
                                        </p:attrNameLst>
                                      </p:cBhvr>
                                      <p:rCtr x="17902" y="4468"/>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67">
                                            <p:txEl>
                                              <p:pRg st="0" end="0"/>
                                            </p:txEl>
                                          </p:spTgt>
                                        </p:tgtEl>
                                        <p:attrNameLst>
                                          <p:attrName>style.visibility</p:attrName>
                                        </p:attrNameLst>
                                      </p:cBhvr>
                                      <p:to>
                                        <p:strVal val="visible"/>
                                      </p:to>
                                    </p:set>
                                    <p:animEffect transition="in" filter="fade">
                                      <p:cBhvr>
                                        <p:cTn id="62" dur="500"/>
                                        <p:tgtEl>
                                          <p:spTgt spid="267">
                                            <p:txEl>
                                              <p:pRg st="0" end="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90"/>
                                        </p:tgtEl>
                                        <p:attrNameLst>
                                          <p:attrName>style.visibility</p:attrName>
                                        </p:attrNameLst>
                                      </p:cBhvr>
                                      <p:to>
                                        <p:strVal val="visible"/>
                                      </p:to>
                                    </p:set>
                                    <p:animEffect transition="in" filter="fade">
                                      <p:cBhvr>
                                        <p:cTn id="65" dur="500"/>
                                        <p:tgtEl>
                                          <p:spTgt spid="29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67">
                                            <p:txEl>
                                              <p:pRg st="1" end="1"/>
                                            </p:txEl>
                                          </p:spTgt>
                                        </p:tgtEl>
                                        <p:attrNameLst>
                                          <p:attrName>style.visibility</p:attrName>
                                        </p:attrNameLst>
                                      </p:cBhvr>
                                      <p:to>
                                        <p:strVal val="visible"/>
                                      </p:to>
                                    </p:set>
                                    <p:animEffect transition="in" filter="fade">
                                      <p:cBhvr>
                                        <p:cTn id="70" dur="500"/>
                                        <p:tgtEl>
                                          <p:spTgt spid="267">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67">
                                            <p:txEl>
                                              <p:pRg st="2" end="2"/>
                                            </p:txEl>
                                          </p:spTgt>
                                        </p:tgtEl>
                                        <p:attrNameLst>
                                          <p:attrName>style.visibility</p:attrName>
                                        </p:attrNameLst>
                                      </p:cBhvr>
                                      <p:to>
                                        <p:strVal val="visible"/>
                                      </p:to>
                                    </p:set>
                                    <p:animEffect transition="in" filter="fade">
                                      <p:cBhvr>
                                        <p:cTn id="75" dur="500"/>
                                        <p:tgtEl>
                                          <p:spTgt spid="267">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67">
                                            <p:txEl>
                                              <p:pRg st="3" end="3"/>
                                            </p:txEl>
                                          </p:spTgt>
                                        </p:tgtEl>
                                        <p:attrNameLst>
                                          <p:attrName>style.visibility</p:attrName>
                                        </p:attrNameLst>
                                      </p:cBhvr>
                                      <p:to>
                                        <p:strVal val="visible"/>
                                      </p:to>
                                    </p:set>
                                    <p:animEffect transition="in" filter="fade">
                                      <p:cBhvr>
                                        <p:cTn id="80" dur="500"/>
                                        <p:tgtEl>
                                          <p:spTgt spid="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лилиния: фигура 7"/>
          <p:cNvSpPr/>
          <p:nvPr/>
        </p:nvSpPr>
        <p:spPr>
          <a:xfrm>
            <a:off x="0" y="-31811"/>
            <a:ext cx="12311664" cy="6920248"/>
          </a:xfrm>
          <a:custGeom>
            <a:avLst/>
            <a:gdLst>
              <a:gd name="connsiteX0" fmla="*/ 8564336 w 12192000"/>
              <a:gd name="connsiteY0" fmla="*/ 538843 h 6858000"/>
              <a:gd name="connsiteX1" fmla="*/ 5698671 w 12192000"/>
              <a:gd name="connsiteY1" fmla="*/ 3429000 h 6858000"/>
              <a:gd name="connsiteX2" fmla="*/ 8564336 w 12192000"/>
              <a:gd name="connsiteY2" fmla="*/ 6319157 h 6858000"/>
              <a:gd name="connsiteX3" fmla="*/ 11430001 w 12192000"/>
              <a:gd name="connsiteY3" fmla="*/ 3429000 h 6858000"/>
              <a:gd name="connsiteX4" fmla="*/ 8564336 w 12192000"/>
              <a:gd name="connsiteY4" fmla="*/ 538843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8564336" y="538843"/>
                </a:moveTo>
                <a:cubicBezTo>
                  <a:pt x="6981673" y="538843"/>
                  <a:pt x="5698671" y="1832810"/>
                  <a:pt x="5698671" y="3429000"/>
                </a:cubicBezTo>
                <a:cubicBezTo>
                  <a:pt x="5698671" y="5025190"/>
                  <a:pt x="6981673" y="6319157"/>
                  <a:pt x="8564336" y="6319157"/>
                </a:cubicBezTo>
                <a:cubicBezTo>
                  <a:pt x="10146999" y="6319157"/>
                  <a:pt x="11430001" y="5025190"/>
                  <a:pt x="11430001" y="3429000"/>
                </a:cubicBezTo>
                <a:cubicBezTo>
                  <a:pt x="11430001" y="1832810"/>
                  <a:pt x="10146999" y="538843"/>
                  <a:pt x="8564336" y="538843"/>
                </a:cubicBezTo>
                <a:close/>
                <a:moveTo>
                  <a:pt x="0" y="0"/>
                </a:moveTo>
                <a:lnTo>
                  <a:pt x="12192000" y="0"/>
                </a:lnTo>
                <a:lnTo>
                  <a:pt x="12192000" y="6858000"/>
                </a:lnTo>
                <a:lnTo>
                  <a:pt x="0" y="685800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Полилиния: фигура 129"/>
          <p:cNvSpPr/>
          <p:nvPr/>
        </p:nvSpPr>
        <p:spPr>
          <a:xfrm>
            <a:off x="4822328" y="3840106"/>
            <a:ext cx="2753005" cy="2694430"/>
          </a:xfrm>
          <a:custGeom>
            <a:avLst/>
            <a:gdLst>
              <a:gd name="connsiteX0" fmla="*/ 231263 w 301591"/>
              <a:gd name="connsiteY0" fmla="*/ 23621 h 295174"/>
              <a:gd name="connsiteX1" fmla="*/ 77644 w 301591"/>
              <a:gd name="connsiteY1" fmla="*/ 7323 h 295174"/>
              <a:gd name="connsiteX2" fmla="*/ 4813 w 301591"/>
              <a:gd name="connsiteY2" fmla="*/ 113971 h 295174"/>
              <a:gd name="connsiteX3" fmla="*/ 4813 w 301591"/>
              <a:gd name="connsiteY3" fmla="*/ 290369 h 295174"/>
              <a:gd name="connsiteX4" fmla="*/ 301977 w 301591"/>
              <a:gd name="connsiteY4" fmla="*/ 290369 h 295174"/>
              <a:gd name="connsiteX5" fmla="*/ 301977 w 301591"/>
              <a:gd name="connsiteY5" fmla="*/ 202202 h 295174"/>
              <a:gd name="connsiteX6" fmla="*/ 231263 w 301591"/>
              <a:gd name="connsiteY6" fmla="*/ 23621 h 29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591" h="295174">
                <a:moveTo>
                  <a:pt x="231263" y="23621"/>
                </a:moveTo>
                <a:cubicBezTo>
                  <a:pt x="165426" y="-2303"/>
                  <a:pt x="129749" y="5526"/>
                  <a:pt x="77644" y="7323"/>
                </a:cubicBezTo>
                <a:cubicBezTo>
                  <a:pt x="27080" y="9055"/>
                  <a:pt x="4813" y="55064"/>
                  <a:pt x="4813" y="113971"/>
                </a:cubicBezTo>
                <a:lnTo>
                  <a:pt x="4813" y="290369"/>
                </a:lnTo>
                <a:lnTo>
                  <a:pt x="301977" y="290369"/>
                </a:lnTo>
                <a:lnTo>
                  <a:pt x="301977" y="202202"/>
                </a:lnTo>
                <a:cubicBezTo>
                  <a:pt x="301913" y="143296"/>
                  <a:pt x="278298" y="42166"/>
                  <a:pt x="231263" y="23621"/>
                </a:cubicBezTo>
                <a:close/>
              </a:path>
            </a:pathLst>
          </a:custGeom>
          <a:solidFill>
            <a:schemeClr val="accent4">
              <a:lumMod val="40000"/>
              <a:lumOff val="60000"/>
            </a:schemeClr>
          </a:solidFill>
          <a:ln w="9525" cap="flat">
            <a:noFill/>
            <a:prstDash val="solid"/>
            <a:miter/>
          </a:ln>
        </p:spPr>
        <p:txBody>
          <a:bodyPr rtlCol="0" anchor="ctr"/>
          <a:lstStyle/>
          <a:p>
            <a:endParaRPr lang="en-US"/>
          </a:p>
        </p:txBody>
      </p:sp>
      <p:grpSp>
        <p:nvGrpSpPr>
          <p:cNvPr id="6" name="Группа 141"/>
          <p:cNvGrpSpPr/>
          <p:nvPr/>
        </p:nvGrpSpPr>
        <p:grpSpPr>
          <a:xfrm rot="21387682">
            <a:off x="4548415" y="1637040"/>
            <a:ext cx="2590813" cy="2454036"/>
            <a:chOff x="5506201" y="1389643"/>
            <a:chExt cx="2552724" cy="2454036"/>
          </a:xfrm>
        </p:grpSpPr>
        <p:sp>
          <p:nvSpPr>
            <p:cNvPr id="7" name="Полилиния: фигура 119"/>
            <p:cNvSpPr/>
            <p:nvPr/>
          </p:nvSpPr>
          <p:spPr>
            <a:xfrm>
              <a:off x="6476160" y="1934635"/>
              <a:ext cx="1347210" cy="1581514"/>
            </a:xfrm>
            <a:custGeom>
              <a:avLst/>
              <a:gdLst>
                <a:gd name="connsiteX0" fmla="*/ 91380 w 147587"/>
                <a:gd name="connsiteY0" fmla="*/ 4888 h 173254"/>
                <a:gd name="connsiteX1" fmla="*/ 24388 w 147587"/>
                <a:gd name="connsiteY1" fmla="*/ 63923 h 173254"/>
                <a:gd name="connsiteX2" fmla="*/ 5266 w 147587"/>
                <a:gd name="connsiteY2" fmla="*/ 93119 h 173254"/>
                <a:gd name="connsiteX3" fmla="*/ 18934 w 147587"/>
                <a:gd name="connsiteY3" fmla="*/ 109482 h 173254"/>
                <a:gd name="connsiteX4" fmla="*/ 93176 w 147587"/>
                <a:gd name="connsiteY4" fmla="*/ 170442 h 173254"/>
                <a:gd name="connsiteX5" fmla="*/ 135143 w 147587"/>
                <a:gd name="connsiteY5" fmla="*/ 131235 h 173254"/>
                <a:gd name="connsiteX6" fmla="*/ 146372 w 147587"/>
                <a:gd name="connsiteY6" fmla="*/ 59752 h 173254"/>
                <a:gd name="connsiteX7" fmla="*/ 91380 w 147587"/>
                <a:gd name="connsiteY7" fmla="*/ 4888 h 1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587" h="173254">
                  <a:moveTo>
                    <a:pt x="91380" y="4888"/>
                  </a:moveTo>
                  <a:cubicBezTo>
                    <a:pt x="18035" y="7390"/>
                    <a:pt x="24388" y="63923"/>
                    <a:pt x="24388" y="63923"/>
                  </a:cubicBezTo>
                  <a:cubicBezTo>
                    <a:pt x="9501" y="64757"/>
                    <a:pt x="2956" y="77591"/>
                    <a:pt x="5266" y="93119"/>
                  </a:cubicBezTo>
                  <a:cubicBezTo>
                    <a:pt x="7191" y="105953"/>
                    <a:pt x="18934" y="109482"/>
                    <a:pt x="18934" y="109482"/>
                  </a:cubicBezTo>
                  <a:cubicBezTo>
                    <a:pt x="22719" y="164988"/>
                    <a:pt x="70654" y="181094"/>
                    <a:pt x="93176" y="170442"/>
                  </a:cubicBezTo>
                  <a:cubicBezTo>
                    <a:pt x="115699" y="159790"/>
                    <a:pt x="130907" y="146636"/>
                    <a:pt x="135143" y="131235"/>
                  </a:cubicBezTo>
                  <a:cubicBezTo>
                    <a:pt x="139378" y="115835"/>
                    <a:pt x="142265" y="77334"/>
                    <a:pt x="146372" y="59752"/>
                  </a:cubicBezTo>
                  <a:cubicBezTo>
                    <a:pt x="150800" y="40886"/>
                    <a:pt x="151185" y="2899"/>
                    <a:pt x="91380" y="4888"/>
                  </a:cubicBezTo>
                  <a:close/>
                </a:path>
              </a:pathLst>
            </a:custGeom>
            <a:solidFill>
              <a:srgbClr val="FFB89C"/>
            </a:solidFill>
            <a:ln w="9525" cap="flat">
              <a:noFill/>
              <a:prstDash val="solid"/>
              <a:miter/>
            </a:ln>
          </p:spPr>
          <p:txBody>
            <a:bodyPr rtlCol="0" anchor="ctr"/>
            <a:lstStyle/>
            <a:p>
              <a:endParaRPr lang="en-US"/>
            </a:p>
          </p:txBody>
        </p:sp>
        <p:sp>
          <p:nvSpPr>
            <p:cNvPr id="8" name="Полилиния: фигура 118"/>
            <p:cNvSpPr/>
            <p:nvPr/>
          </p:nvSpPr>
          <p:spPr>
            <a:xfrm>
              <a:off x="6530088" y="2840294"/>
              <a:ext cx="820045" cy="954654"/>
            </a:xfrm>
            <a:custGeom>
              <a:avLst/>
              <a:gdLst>
                <a:gd name="connsiteX0" fmla="*/ 76168 w 89835"/>
                <a:gd name="connsiteY0" fmla="*/ 48640 h 121919"/>
                <a:gd name="connsiteX1" fmla="*/ 11101 w 89835"/>
                <a:gd name="connsiteY1" fmla="*/ 4813 h 121919"/>
                <a:gd name="connsiteX2" fmla="*/ 4813 w 89835"/>
                <a:gd name="connsiteY2" fmla="*/ 101386 h 121919"/>
                <a:gd name="connsiteX3" fmla="*/ 62436 w 89835"/>
                <a:gd name="connsiteY3" fmla="*/ 121599 h 121919"/>
                <a:gd name="connsiteX4" fmla="*/ 86371 w 89835"/>
                <a:gd name="connsiteY4" fmla="*/ 103953 h 121919"/>
                <a:gd name="connsiteX5" fmla="*/ 76168 w 89835"/>
                <a:gd name="connsiteY5" fmla="*/ 48640 h 12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835" h="121919">
                  <a:moveTo>
                    <a:pt x="76168" y="48640"/>
                  </a:moveTo>
                  <a:lnTo>
                    <a:pt x="11101" y="4813"/>
                  </a:lnTo>
                  <a:cubicBezTo>
                    <a:pt x="9112" y="48447"/>
                    <a:pt x="4813" y="101386"/>
                    <a:pt x="4813" y="101386"/>
                  </a:cubicBezTo>
                  <a:cubicBezTo>
                    <a:pt x="18930" y="113578"/>
                    <a:pt x="62436" y="121599"/>
                    <a:pt x="62436" y="121599"/>
                  </a:cubicBezTo>
                  <a:lnTo>
                    <a:pt x="86371" y="103953"/>
                  </a:lnTo>
                  <a:cubicBezTo>
                    <a:pt x="70201" y="90413"/>
                    <a:pt x="76168" y="48640"/>
                    <a:pt x="76168" y="48640"/>
                  </a:cubicBezTo>
                  <a:close/>
                </a:path>
              </a:pathLst>
            </a:custGeom>
            <a:solidFill>
              <a:srgbClr val="FFB89C"/>
            </a:solidFill>
            <a:ln w="9525" cap="flat">
              <a:noFill/>
              <a:prstDash val="solid"/>
              <a:miter/>
            </a:ln>
          </p:spPr>
          <p:txBody>
            <a:bodyPr rtlCol="0" anchor="ctr"/>
            <a:lstStyle/>
            <a:p>
              <a:endParaRPr lang="en-US"/>
            </a:p>
          </p:txBody>
        </p:sp>
        <p:sp>
          <p:nvSpPr>
            <p:cNvPr id="9" name="Полилиния: фигура 120"/>
            <p:cNvSpPr/>
            <p:nvPr/>
          </p:nvSpPr>
          <p:spPr>
            <a:xfrm>
              <a:off x="7074078" y="2515054"/>
              <a:ext cx="351446" cy="117152"/>
            </a:xfrm>
            <a:custGeom>
              <a:avLst/>
              <a:gdLst>
                <a:gd name="connsiteX0" fmla="*/ 34091 w 38501"/>
                <a:gd name="connsiteY0" fmla="*/ 5022 h 12833"/>
                <a:gd name="connsiteX1" fmla="*/ 6178 w 38501"/>
                <a:gd name="connsiteY1" fmla="*/ 6305 h 12833"/>
                <a:gd name="connsiteX2" fmla="*/ 4830 w 38501"/>
                <a:gd name="connsiteY2" fmla="*/ 8102 h 12833"/>
                <a:gd name="connsiteX3" fmla="*/ 6435 w 38501"/>
                <a:gd name="connsiteY3" fmla="*/ 9450 h 12833"/>
                <a:gd name="connsiteX4" fmla="*/ 6692 w 38501"/>
                <a:gd name="connsiteY4" fmla="*/ 9450 h 12833"/>
                <a:gd name="connsiteX5" fmla="*/ 33899 w 38501"/>
                <a:gd name="connsiteY5" fmla="*/ 8231 h 12833"/>
                <a:gd name="connsiteX6" fmla="*/ 35632 w 38501"/>
                <a:gd name="connsiteY6" fmla="*/ 6755 h 12833"/>
                <a:gd name="connsiteX7" fmla="*/ 34091 w 38501"/>
                <a:gd name="connsiteY7" fmla="*/ 5022 h 1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01" h="12833">
                  <a:moveTo>
                    <a:pt x="34091" y="5022"/>
                  </a:moveTo>
                  <a:cubicBezTo>
                    <a:pt x="33578" y="4958"/>
                    <a:pt x="20937" y="4124"/>
                    <a:pt x="6178" y="6305"/>
                  </a:cubicBezTo>
                  <a:cubicBezTo>
                    <a:pt x="5279" y="6434"/>
                    <a:pt x="4702" y="7268"/>
                    <a:pt x="4830" y="8102"/>
                  </a:cubicBezTo>
                  <a:cubicBezTo>
                    <a:pt x="4959" y="8936"/>
                    <a:pt x="5665" y="9450"/>
                    <a:pt x="6435" y="9450"/>
                  </a:cubicBezTo>
                  <a:cubicBezTo>
                    <a:pt x="6499" y="9450"/>
                    <a:pt x="6563" y="9450"/>
                    <a:pt x="6692" y="9450"/>
                  </a:cubicBezTo>
                  <a:cubicBezTo>
                    <a:pt x="21130" y="7332"/>
                    <a:pt x="33770" y="8166"/>
                    <a:pt x="33899" y="8231"/>
                  </a:cubicBezTo>
                  <a:cubicBezTo>
                    <a:pt x="34797" y="8295"/>
                    <a:pt x="35567" y="7653"/>
                    <a:pt x="35632" y="6755"/>
                  </a:cubicBezTo>
                  <a:cubicBezTo>
                    <a:pt x="35632" y="5856"/>
                    <a:pt x="34989" y="5086"/>
                    <a:pt x="34091" y="5022"/>
                  </a:cubicBezTo>
                  <a:close/>
                </a:path>
              </a:pathLst>
            </a:custGeom>
            <a:solidFill>
              <a:srgbClr val="000000"/>
            </a:solidFill>
            <a:ln w="9525" cap="flat">
              <a:noFill/>
              <a:prstDash val="solid"/>
              <a:miter/>
            </a:ln>
          </p:spPr>
          <p:txBody>
            <a:bodyPr rtlCol="0" anchor="ctr"/>
            <a:lstStyle/>
            <a:p>
              <a:endParaRPr lang="en-US"/>
            </a:p>
          </p:txBody>
        </p:sp>
        <p:sp>
          <p:nvSpPr>
            <p:cNvPr id="10" name="Полилиния: фигура 121"/>
            <p:cNvSpPr/>
            <p:nvPr/>
          </p:nvSpPr>
          <p:spPr>
            <a:xfrm>
              <a:off x="7494076" y="2535557"/>
              <a:ext cx="292870" cy="117152"/>
            </a:xfrm>
            <a:custGeom>
              <a:avLst/>
              <a:gdLst>
                <a:gd name="connsiteX0" fmla="*/ 27737 w 32084"/>
                <a:gd name="connsiteY0" fmla="*/ 8808 h 12833"/>
                <a:gd name="connsiteX1" fmla="*/ 6625 w 32084"/>
                <a:gd name="connsiteY1" fmla="*/ 4829 h 12833"/>
                <a:gd name="connsiteX2" fmla="*/ 4829 w 32084"/>
                <a:gd name="connsiteY2" fmla="*/ 6177 h 12833"/>
                <a:gd name="connsiteX3" fmla="*/ 6176 w 32084"/>
                <a:gd name="connsiteY3" fmla="*/ 7973 h 12833"/>
                <a:gd name="connsiteX4" fmla="*/ 26581 w 32084"/>
                <a:gd name="connsiteY4" fmla="*/ 11759 h 12833"/>
                <a:gd name="connsiteX5" fmla="*/ 27160 w 32084"/>
                <a:gd name="connsiteY5" fmla="*/ 11823 h 12833"/>
                <a:gd name="connsiteX6" fmla="*/ 28700 w 32084"/>
                <a:gd name="connsiteY6" fmla="*/ 10733 h 12833"/>
                <a:gd name="connsiteX7" fmla="*/ 27737 w 32084"/>
                <a:gd name="connsiteY7" fmla="*/ 8808 h 1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4" h="12833">
                  <a:moveTo>
                    <a:pt x="27737" y="8808"/>
                  </a:moveTo>
                  <a:cubicBezTo>
                    <a:pt x="22860" y="7011"/>
                    <a:pt x="7267" y="4957"/>
                    <a:pt x="6625" y="4829"/>
                  </a:cubicBezTo>
                  <a:cubicBezTo>
                    <a:pt x="5663" y="4701"/>
                    <a:pt x="4957" y="5342"/>
                    <a:pt x="4829" y="6177"/>
                  </a:cubicBezTo>
                  <a:cubicBezTo>
                    <a:pt x="4701" y="7075"/>
                    <a:pt x="5342" y="7845"/>
                    <a:pt x="6176" y="7973"/>
                  </a:cubicBezTo>
                  <a:cubicBezTo>
                    <a:pt x="6369" y="7973"/>
                    <a:pt x="22026" y="10091"/>
                    <a:pt x="26581" y="11759"/>
                  </a:cubicBezTo>
                  <a:cubicBezTo>
                    <a:pt x="26774" y="11823"/>
                    <a:pt x="26967" y="11823"/>
                    <a:pt x="27160" y="11823"/>
                  </a:cubicBezTo>
                  <a:cubicBezTo>
                    <a:pt x="27801" y="11823"/>
                    <a:pt x="28443" y="11438"/>
                    <a:pt x="28700" y="10733"/>
                  </a:cubicBezTo>
                  <a:cubicBezTo>
                    <a:pt x="29020" y="10027"/>
                    <a:pt x="28571" y="9128"/>
                    <a:pt x="27737" y="8808"/>
                  </a:cubicBezTo>
                  <a:close/>
                </a:path>
              </a:pathLst>
            </a:custGeom>
            <a:solidFill>
              <a:srgbClr val="000000"/>
            </a:solidFill>
            <a:ln w="9525" cap="flat">
              <a:noFill/>
              <a:prstDash val="solid"/>
              <a:miter/>
            </a:ln>
          </p:spPr>
          <p:txBody>
            <a:bodyPr rtlCol="0" anchor="ctr"/>
            <a:lstStyle/>
            <a:p>
              <a:endParaRPr lang="en-US"/>
            </a:p>
          </p:txBody>
        </p:sp>
        <p:sp>
          <p:nvSpPr>
            <p:cNvPr id="11" name="Полилиния: фигура 122"/>
            <p:cNvSpPr/>
            <p:nvPr/>
          </p:nvSpPr>
          <p:spPr>
            <a:xfrm>
              <a:off x="7124593" y="3027733"/>
              <a:ext cx="410023" cy="175727"/>
            </a:xfrm>
            <a:custGeom>
              <a:avLst/>
              <a:gdLst>
                <a:gd name="connsiteX0" fmla="*/ 15916 w 44917"/>
                <a:gd name="connsiteY0" fmla="*/ 7443 h 19250"/>
                <a:gd name="connsiteX1" fmla="*/ 7446 w 44917"/>
                <a:gd name="connsiteY1" fmla="*/ 4813 h 19250"/>
                <a:gd name="connsiteX2" fmla="*/ 5136 w 44917"/>
                <a:gd name="connsiteY2" fmla="*/ 5968 h 19250"/>
                <a:gd name="connsiteX3" fmla="*/ 5649 w 44917"/>
                <a:gd name="connsiteY3" fmla="*/ 9754 h 19250"/>
                <a:gd name="connsiteX4" fmla="*/ 23360 w 44917"/>
                <a:gd name="connsiteY4" fmla="*/ 20021 h 19250"/>
                <a:gd name="connsiteX5" fmla="*/ 39402 w 44917"/>
                <a:gd name="connsiteY5" fmla="*/ 15978 h 19250"/>
                <a:gd name="connsiteX6" fmla="*/ 46203 w 44917"/>
                <a:gd name="connsiteY6" fmla="*/ 12384 h 19250"/>
                <a:gd name="connsiteX7" fmla="*/ 38503 w 44917"/>
                <a:gd name="connsiteY7" fmla="*/ 12962 h 19250"/>
                <a:gd name="connsiteX8" fmla="*/ 15916 w 44917"/>
                <a:gd name="connsiteY8" fmla="*/ 7443 h 19250"/>
                <a:gd name="connsiteX9" fmla="*/ 23424 w 44917"/>
                <a:gd name="connsiteY9" fmla="*/ 16748 h 19250"/>
                <a:gd name="connsiteX10" fmla="*/ 8536 w 44917"/>
                <a:gd name="connsiteY10" fmla="*/ 8214 h 19250"/>
                <a:gd name="connsiteX11" fmla="*/ 14761 w 44917"/>
                <a:gd name="connsiteY11" fmla="*/ 10459 h 19250"/>
                <a:gd name="connsiteX12" fmla="*/ 31252 w 44917"/>
                <a:gd name="connsiteY12" fmla="*/ 15657 h 19250"/>
                <a:gd name="connsiteX13" fmla="*/ 23424 w 44917"/>
                <a:gd name="connsiteY13" fmla="*/ 16748 h 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17" h="19250">
                  <a:moveTo>
                    <a:pt x="15916" y="7443"/>
                  </a:moveTo>
                  <a:cubicBezTo>
                    <a:pt x="12002" y="5903"/>
                    <a:pt x="9179" y="4813"/>
                    <a:pt x="7446" y="4813"/>
                  </a:cubicBezTo>
                  <a:cubicBezTo>
                    <a:pt x="6034" y="4813"/>
                    <a:pt x="5392" y="5518"/>
                    <a:pt x="5136" y="5968"/>
                  </a:cubicBezTo>
                  <a:cubicBezTo>
                    <a:pt x="4430" y="7187"/>
                    <a:pt x="5008" y="8599"/>
                    <a:pt x="5649" y="9754"/>
                  </a:cubicBezTo>
                  <a:cubicBezTo>
                    <a:pt x="9371" y="16491"/>
                    <a:pt x="15467" y="20021"/>
                    <a:pt x="23360" y="20021"/>
                  </a:cubicBezTo>
                  <a:cubicBezTo>
                    <a:pt x="31638" y="20021"/>
                    <a:pt x="39081" y="16170"/>
                    <a:pt x="39402" y="15978"/>
                  </a:cubicBezTo>
                  <a:lnTo>
                    <a:pt x="46203" y="12384"/>
                  </a:lnTo>
                  <a:lnTo>
                    <a:pt x="38503" y="12962"/>
                  </a:lnTo>
                  <a:cubicBezTo>
                    <a:pt x="31445" y="13475"/>
                    <a:pt x="22397" y="9946"/>
                    <a:pt x="15916" y="7443"/>
                  </a:cubicBezTo>
                  <a:close/>
                  <a:moveTo>
                    <a:pt x="23424" y="16748"/>
                  </a:moveTo>
                  <a:cubicBezTo>
                    <a:pt x="16686" y="16748"/>
                    <a:pt x="11681" y="13860"/>
                    <a:pt x="8536" y="8214"/>
                  </a:cubicBezTo>
                  <a:cubicBezTo>
                    <a:pt x="10013" y="8599"/>
                    <a:pt x="12323" y="9497"/>
                    <a:pt x="14761" y="10459"/>
                  </a:cubicBezTo>
                  <a:cubicBezTo>
                    <a:pt x="19445" y="12256"/>
                    <a:pt x="25413" y="14630"/>
                    <a:pt x="31252" y="15657"/>
                  </a:cubicBezTo>
                  <a:cubicBezTo>
                    <a:pt x="28942" y="16299"/>
                    <a:pt x="26183" y="16748"/>
                    <a:pt x="23424" y="16748"/>
                  </a:cubicBezTo>
                  <a:close/>
                </a:path>
              </a:pathLst>
            </a:custGeom>
            <a:solidFill>
              <a:srgbClr val="000000"/>
            </a:solidFill>
            <a:ln w="9525" cap="flat">
              <a:noFill/>
              <a:prstDash val="solid"/>
              <a:miter/>
            </a:ln>
          </p:spPr>
          <p:txBody>
            <a:bodyPr rtlCol="0" anchor="ctr"/>
            <a:lstStyle/>
            <a:p>
              <a:endParaRPr lang="en-US"/>
            </a:p>
          </p:txBody>
        </p:sp>
        <p:sp>
          <p:nvSpPr>
            <p:cNvPr id="12" name="Полилиния: фигура 123"/>
            <p:cNvSpPr/>
            <p:nvPr/>
          </p:nvSpPr>
          <p:spPr>
            <a:xfrm>
              <a:off x="7382539" y="2817693"/>
              <a:ext cx="175727" cy="117152"/>
            </a:xfrm>
            <a:custGeom>
              <a:avLst/>
              <a:gdLst>
                <a:gd name="connsiteX0" fmla="*/ 15123 w 19250"/>
                <a:gd name="connsiteY0" fmla="*/ 5172 h 12833"/>
                <a:gd name="connsiteX1" fmla="*/ 5433 w 19250"/>
                <a:gd name="connsiteY1" fmla="*/ 8187 h 12833"/>
                <a:gd name="connsiteX2" fmla="*/ 5176 w 19250"/>
                <a:gd name="connsiteY2" fmla="*/ 10433 h 12833"/>
                <a:gd name="connsiteX3" fmla="*/ 7423 w 19250"/>
                <a:gd name="connsiteY3" fmla="*/ 10690 h 12833"/>
                <a:gd name="connsiteX4" fmla="*/ 14031 w 19250"/>
                <a:gd name="connsiteY4" fmla="*/ 8187 h 12833"/>
                <a:gd name="connsiteX5" fmla="*/ 16214 w 19250"/>
                <a:gd name="connsiteY5" fmla="*/ 11075 h 12833"/>
                <a:gd name="connsiteX6" fmla="*/ 17818 w 19250"/>
                <a:gd name="connsiteY6" fmla="*/ 12358 h 12833"/>
                <a:gd name="connsiteX7" fmla="*/ 18138 w 19250"/>
                <a:gd name="connsiteY7" fmla="*/ 12358 h 12833"/>
                <a:gd name="connsiteX8" fmla="*/ 19422 w 19250"/>
                <a:gd name="connsiteY8" fmla="*/ 10498 h 12833"/>
                <a:gd name="connsiteX9" fmla="*/ 15123 w 19250"/>
                <a:gd name="connsiteY9" fmla="*/ 5172 h 1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50" h="12833">
                  <a:moveTo>
                    <a:pt x="15123" y="5172"/>
                  </a:moveTo>
                  <a:cubicBezTo>
                    <a:pt x="12491" y="4209"/>
                    <a:pt x="9219" y="5172"/>
                    <a:pt x="5433" y="8187"/>
                  </a:cubicBezTo>
                  <a:cubicBezTo>
                    <a:pt x="4727" y="8701"/>
                    <a:pt x="4599" y="9728"/>
                    <a:pt x="5176" y="10433"/>
                  </a:cubicBezTo>
                  <a:cubicBezTo>
                    <a:pt x="5690" y="11139"/>
                    <a:pt x="6716" y="11268"/>
                    <a:pt x="7423" y="10690"/>
                  </a:cubicBezTo>
                  <a:cubicBezTo>
                    <a:pt x="10181" y="8508"/>
                    <a:pt x="12556" y="7610"/>
                    <a:pt x="14031" y="8187"/>
                  </a:cubicBezTo>
                  <a:cubicBezTo>
                    <a:pt x="15636" y="8765"/>
                    <a:pt x="16149" y="11011"/>
                    <a:pt x="16214" y="11075"/>
                  </a:cubicBezTo>
                  <a:cubicBezTo>
                    <a:pt x="16341" y="11845"/>
                    <a:pt x="17048" y="12358"/>
                    <a:pt x="17818" y="12358"/>
                  </a:cubicBezTo>
                  <a:cubicBezTo>
                    <a:pt x="17882" y="12358"/>
                    <a:pt x="18010" y="12358"/>
                    <a:pt x="18138" y="12358"/>
                  </a:cubicBezTo>
                  <a:cubicBezTo>
                    <a:pt x="18972" y="12166"/>
                    <a:pt x="19550" y="11332"/>
                    <a:pt x="19422" y="10498"/>
                  </a:cubicBezTo>
                  <a:cubicBezTo>
                    <a:pt x="19229" y="10305"/>
                    <a:pt x="18459" y="6391"/>
                    <a:pt x="15123" y="5172"/>
                  </a:cubicBezTo>
                  <a:close/>
                </a:path>
              </a:pathLst>
            </a:custGeom>
            <a:solidFill>
              <a:srgbClr val="000000"/>
            </a:solidFill>
            <a:ln w="9525" cap="flat">
              <a:noFill/>
              <a:prstDash val="solid"/>
              <a:miter/>
            </a:ln>
          </p:spPr>
          <p:txBody>
            <a:bodyPr rtlCol="0" anchor="ctr"/>
            <a:lstStyle/>
            <a:p>
              <a:endParaRPr lang="en-US"/>
            </a:p>
          </p:txBody>
        </p:sp>
        <p:sp>
          <p:nvSpPr>
            <p:cNvPr id="13" name="Полилиния: фигура 124"/>
            <p:cNvSpPr/>
            <p:nvPr/>
          </p:nvSpPr>
          <p:spPr>
            <a:xfrm>
              <a:off x="6184540" y="1389643"/>
              <a:ext cx="1874385" cy="1991536"/>
            </a:xfrm>
            <a:custGeom>
              <a:avLst/>
              <a:gdLst>
                <a:gd name="connsiteX0" fmla="*/ 159839 w 205338"/>
                <a:gd name="connsiteY0" fmla="*/ 35715 h 218172"/>
                <a:gd name="connsiteX1" fmla="*/ 39459 w 205338"/>
                <a:gd name="connsiteY1" fmla="*/ 24229 h 218172"/>
                <a:gd name="connsiteX2" fmla="*/ 24186 w 205338"/>
                <a:gd name="connsiteY2" fmla="*/ 166234 h 218172"/>
                <a:gd name="connsiteX3" fmla="*/ 48699 w 205338"/>
                <a:gd name="connsiteY3" fmla="*/ 177912 h 218172"/>
                <a:gd name="connsiteX4" fmla="*/ 63073 w 205338"/>
                <a:gd name="connsiteY4" fmla="*/ 213590 h 218172"/>
                <a:gd name="connsiteX5" fmla="*/ 65767 w 205338"/>
                <a:gd name="connsiteY5" fmla="*/ 164309 h 218172"/>
                <a:gd name="connsiteX6" fmla="*/ 80912 w 205338"/>
                <a:gd name="connsiteY6" fmla="*/ 190682 h 218172"/>
                <a:gd name="connsiteX7" fmla="*/ 98237 w 205338"/>
                <a:gd name="connsiteY7" fmla="*/ 119198 h 218172"/>
                <a:gd name="connsiteX8" fmla="*/ 113509 w 205338"/>
                <a:gd name="connsiteY8" fmla="*/ 91863 h 218172"/>
                <a:gd name="connsiteX9" fmla="*/ 107605 w 205338"/>
                <a:gd name="connsiteY9" fmla="*/ 117979 h 218172"/>
                <a:gd name="connsiteX10" fmla="*/ 123070 w 205338"/>
                <a:gd name="connsiteY10" fmla="*/ 116760 h 218172"/>
                <a:gd name="connsiteX11" fmla="*/ 147326 w 205338"/>
                <a:gd name="connsiteY11" fmla="*/ 79671 h 218172"/>
                <a:gd name="connsiteX12" fmla="*/ 149251 w 205338"/>
                <a:gd name="connsiteY12" fmla="*/ 116567 h 218172"/>
                <a:gd name="connsiteX13" fmla="*/ 178319 w 205338"/>
                <a:gd name="connsiteY13" fmla="*/ 119327 h 218172"/>
                <a:gd name="connsiteX14" fmla="*/ 164651 w 205338"/>
                <a:gd name="connsiteY14" fmla="*/ 197805 h 218172"/>
                <a:gd name="connsiteX15" fmla="*/ 185313 w 205338"/>
                <a:gd name="connsiteY15" fmla="*/ 137165 h 218172"/>
                <a:gd name="connsiteX16" fmla="*/ 159839 w 205338"/>
                <a:gd name="connsiteY16" fmla="*/ 35715 h 21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338" h="218172">
                  <a:moveTo>
                    <a:pt x="159839" y="35715"/>
                  </a:moveTo>
                  <a:cubicBezTo>
                    <a:pt x="159839" y="35715"/>
                    <a:pt x="114343" y="-25373"/>
                    <a:pt x="39459" y="24229"/>
                  </a:cubicBezTo>
                  <a:cubicBezTo>
                    <a:pt x="-23811" y="66131"/>
                    <a:pt x="17641" y="146791"/>
                    <a:pt x="24186" y="166234"/>
                  </a:cubicBezTo>
                  <a:cubicBezTo>
                    <a:pt x="28165" y="177977"/>
                    <a:pt x="41704" y="189976"/>
                    <a:pt x="48699" y="177912"/>
                  </a:cubicBezTo>
                  <a:cubicBezTo>
                    <a:pt x="46710" y="187153"/>
                    <a:pt x="52613" y="213590"/>
                    <a:pt x="63073" y="213590"/>
                  </a:cubicBezTo>
                  <a:cubicBezTo>
                    <a:pt x="68976" y="213590"/>
                    <a:pt x="61982" y="165400"/>
                    <a:pt x="65767" y="164309"/>
                  </a:cubicBezTo>
                  <a:cubicBezTo>
                    <a:pt x="69554" y="163218"/>
                    <a:pt x="76420" y="190746"/>
                    <a:pt x="80912" y="190682"/>
                  </a:cubicBezTo>
                  <a:cubicBezTo>
                    <a:pt x="88226" y="190682"/>
                    <a:pt x="89125" y="136524"/>
                    <a:pt x="98237" y="119198"/>
                  </a:cubicBezTo>
                  <a:cubicBezTo>
                    <a:pt x="103371" y="109445"/>
                    <a:pt x="113509" y="91863"/>
                    <a:pt x="113509" y="91863"/>
                  </a:cubicBezTo>
                  <a:cubicBezTo>
                    <a:pt x="109659" y="100846"/>
                    <a:pt x="107605" y="117979"/>
                    <a:pt x="107605" y="117979"/>
                  </a:cubicBezTo>
                  <a:lnTo>
                    <a:pt x="123070" y="116760"/>
                  </a:lnTo>
                  <a:cubicBezTo>
                    <a:pt x="140652" y="99948"/>
                    <a:pt x="147326" y="79671"/>
                    <a:pt x="147326" y="79671"/>
                  </a:cubicBezTo>
                  <a:cubicBezTo>
                    <a:pt x="156438" y="99755"/>
                    <a:pt x="149251" y="116567"/>
                    <a:pt x="149251" y="116567"/>
                  </a:cubicBezTo>
                  <a:cubicBezTo>
                    <a:pt x="171132" y="108867"/>
                    <a:pt x="178319" y="119327"/>
                    <a:pt x="178319" y="119327"/>
                  </a:cubicBezTo>
                  <a:cubicBezTo>
                    <a:pt x="178319" y="119327"/>
                    <a:pt x="171261" y="182661"/>
                    <a:pt x="164651" y="197805"/>
                  </a:cubicBezTo>
                  <a:cubicBezTo>
                    <a:pt x="153743" y="222766"/>
                    <a:pt x="185313" y="177656"/>
                    <a:pt x="185313" y="137165"/>
                  </a:cubicBezTo>
                  <a:cubicBezTo>
                    <a:pt x="185313" y="112204"/>
                    <a:pt x="237482" y="83713"/>
                    <a:pt x="159839" y="35715"/>
                  </a:cubicBezTo>
                  <a:close/>
                </a:path>
              </a:pathLst>
            </a:custGeom>
            <a:solidFill>
              <a:srgbClr val="000000"/>
            </a:solidFill>
            <a:ln w="9525" cap="flat">
              <a:noFill/>
              <a:prstDash val="solid"/>
              <a:miter/>
            </a:ln>
          </p:spPr>
          <p:txBody>
            <a:bodyPr rtlCol="0" anchor="ctr"/>
            <a:lstStyle/>
            <a:p>
              <a:endParaRPr lang="en-US"/>
            </a:p>
          </p:txBody>
        </p:sp>
        <p:sp>
          <p:nvSpPr>
            <p:cNvPr id="14" name="Полилиния: фигура 125"/>
            <p:cNvSpPr/>
            <p:nvPr/>
          </p:nvSpPr>
          <p:spPr>
            <a:xfrm>
              <a:off x="7168199" y="2627688"/>
              <a:ext cx="117152" cy="117152"/>
            </a:xfrm>
            <a:custGeom>
              <a:avLst/>
              <a:gdLst>
                <a:gd name="connsiteX0" fmla="*/ 8123 w 12833"/>
                <a:gd name="connsiteY0" fmla="*/ 4939 h 12833"/>
                <a:gd name="connsiteX1" fmla="*/ 4915 w 12833"/>
                <a:gd name="connsiteY1" fmla="*/ 9495 h 12833"/>
                <a:gd name="connsiteX2" fmla="*/ 9856 w 12833"/>
                <a:gd name="connsiteY2" fmla="*/ 12062 h 12833"/>
                <a:gd name="connsiteX3" fmla="*/ 13064 w 12833"/>
                <a:gd name="connsiteY3" fmla="*/ 7506 h 12833"/>
                <a:gd name="connsiteX4" fmla="*/ 8123 w 12833"/>
                <a:gd name="connsiteY4" fmla="*/ 4939 h 1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3" h="12833">
                  <a:moveTo>
                    <a:pt x="8123" y="4939"/>
                  </a:moveTo>
                  <a:cubicBezTo>
                    <a:pt x="5877" y="5517"/>
                    <a:pt x="4402" y="7570"/>
                    <a:pt x="4915" y="9495"/>
                  </a:cubicBezTo>
                  <a:cubicBezTo>
                    <a:pt x="5428" y="11484"/>
                    <a:pt x="7610" y="12575"/>
                    <a:pt x="9856" y="12062"/>
                  </a:cubicBezTo>
                  <a:cubicBezTo>
                    <a:pt x="12102" y="11484"/>
                    <a:pt x="13513" y="9431"/>
                    <a:pt x="13064" y="7506"/>
                  </a:cubicBezTo>
                  <a:cubicBezTo>
                    <a:pt x="12615" y="5517"/>
                    <a:pt x="10369" y="4426"/>
                    <a:pt x="8123" y="4939"/>
                  </a:cubicBezTo>
                  <a:close/>
                </a:path>
              </a:pathLst>
            </a:custGeom>
            <a:solidFill>
              <a:srgbClr val="000000"/>
            </a:solidFill>
            <a:ln w="9525" cap="flat">
              <a:noFill/>
              <a:prstDash val="solid"/>
              <a:miter/>
            </a:ln>
          </p:spPr>
          <p:txBody>
            <a:bodyPr rtlCol="0" anchor="ctr"/>
            <a:lstStyle/>
            <a:p>
              <a:endParaRPr lang="en-US"/>
            </a:p>
          </p:txBody>
        </p:sp>
        <p:sp>
          <p:nvSpPr>
            <p:cNvPr id="15" name="Полилиния: фигура 126"/>
            <p:cNvSpPr/>
            <p:nvPr/>
          </p:nvSpPr>
          <p:spPr>
            <a:xfrm>
              <a:off x="7519819" y="2657938"/>
              <a:ext cx="117152" cy="117152"/>
            </a:xfrm>
            <a:custGeom>
              <a:avLst/>
              <a:gdLst>
                <a:gd name="connsiteX0" fmla="*/ 8104 w 12833"/>
                <a:gd name="connsiteY0" fmla="*/ 4961 h 12833"/>
                <a:gd name="connsiteX1" fmla="*/ 4896 w 12833"/>
                <a:gd name="connsiteY1" fmla="*/ 9517 h 12833"/>
                <a:gd name="connsiteX2" fmla="*/ 9837 w 12833"/>
                <a:gd name="connsiteY2" fmla="*/ 12084 h 12833"/>
                <a:gd name="connsiteX3" fmla="*/ 13045 w 12833"/>
                <a:gd name="connsiteY3" fmla="*/ 7528 h 12833"/>
                <a:gd name="connsiteX4" fmla="*/ 8104 w 12833"/>
                <a:gd name="connsiteY4" fmla="*/ 4961 h 1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3" h="12833">
                  <a:moveTo>
                    <a:pt x="8104" y="4961"/>
                  </a:moveTo>
                  <a:cubicBezTo>
                    <a:pt x="5858" y="5539"/>
                    <a:pt x="4447" y="7592"/>
                    <a:pt x="4896" y="9517"/>
                  </a:cubicBezTo>
                  <a:cubicBezTo>
                    <a:pt x="5409" y="11507"/>
                    <a:pt x="7591" y="12598"/>
                    <a:pt x="9837" y="12084"/>
                  </a:cubicBezTo>
                  <a:cubicBezTo>
                    <a:pt x="12083" y="11507"/>
                    <a:pt x="13494" y="9453"/>
                    <a:pt x="13045" y="7528"/>
                  </a:cubicBezTo>
                  <a:cubicBezTo>
                    <a:pt x="12596" y="5539"/>
                    <a:pt x="10350" y="4384"/>
                    <a:pt x="8104" y="4961"/>
                  </a:cubicBezTo>
                  <a:close/>
                </a:path>
              </a:pathLst>
            </a:custGeom>
            <a:solidFill>
              <a:srgbClr val="000000"/>
            </a:solidFill>
            <a:ln w="9525" cap="flat">
              <a:noFill/>
              <a:prstDash val="solid"/>
              <a:miter/>
            </a:ln>
          </p:spPr>
          <p:txBody>
            <a:bodyPr rtlCol="0" anchor="ctr"/>
            <a:lstStyle/>
            <a:p>
              <a:endParaRPr lang="en-US"/>
            </a:p>
          </p:txBody>
        </p:sp>
        <p:sp>
          <p:nvSpPr>
            <p:cNvPr id="16" name="Полилиния: фигура 127"/>
            <p:cNvSpPr/>
            <p:nvPr/>
          </p:nvSpPr>
          <p:spPr>
            <a:xfrm>
              <a:off x="7098559" y="1448456"/>
              <a:ext cx="761469" cy="468599"/>
            </a:xfrm>
            <a:custGeom>
              <a:avLst/>
              <a:gdLst>
                <a:gd name="connsiteX0" fmla="*/ 60799 w 83418"/>
                <a:gd name="connsiteY0" fmla="*/ 18621 h 51334"/>
                <a:gd name="connsiteX1" fmla="*/ 5679 w 83418"/>
                <a:gd name="connsiteY1" fmla="*/ 12910 h 51334"/>
                <a:gd name="connsiteX2" fmla="*/ 26276 w 83418"/>
                <a:gd name="connsiteY2" fmla="*/ 36909 h 51334"/>
                <a:gd name="connsiteX3" fmla="*/ 59452 w 83418"/>
                <a:gd name="connsiteY3" fmla="*/ 38193 h 51334"/>
                <a:gd name="connsiteX4" fmla="*/ 83001 w 83418"/>
                <a:gd name="connsiteY4" fmla="*/ 48331 h 51334"/>
                <a:gd name="connsiteX5" fmla="*/ 60799 w 83418"/>
                <a:gd name="connsiteY5" fmla="*/ 18621 h 5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18" h="51334">
                  <a:moveTo>
                    <a:pt x="60799" y="18621"/>
                  </a:moveTo>
                  <a:cubicBezTo>
                    <a:pt x="40137" y="-180"/>
                    <a:pt x="11839" y="2579"/>
                    <a:pt x="5679" y="12910"/>
                  </a:cubicBezTo>
                  <a:cubicBezTo>
                    <a:pt x="1828" y="19327"/>
                    <a:pt x="11197" y="32995"/>
                    <a:pt x="26276" y="36909"/>
                  </a:cubicBezTo>
                  <a:cubicBezTo>
                    <a:pt x="41356" y="40823"/>
                    <a:pt x="51431" y="37423"/>
                    <a:pt x="59452" y="38193"/>
                  </a:cubicBezTo>
                  <a:cubicBezTo>
                    <a:pt x="66317" y="38834"/>
                    <a:pt x="83001" y="48331"/>
                    <a:pt x="83001" y="48331"/>
                  </a:cubicBezTo>
                  <a:cubicBezTo>
                    <a:pt x="83001" y="48331"/>
                    <a:pt x="81461" y="37423"/>
                    <a:pt x="60799" y="18621"/>
                  </a:cubicBezTo>
                  <a:close/>
                </a:path>
              </a:pathLst>
            </a:custGeom>
            <a:solidFill>
              <a:schemeClr val="accent2">
                <a:lumMod val="50000"/>
              </a:schemeClr>
            </a:solidFill>
            <a:ln w="9525" cap="flat">
              <a:noFill/>
              <a:prstDash val="solid"/>
              <a:miter/>
            </a:ln>
          </p:spPr>
          <p:txBody>
            <a:bodyPr rtlCol="0" anchor="ctr"/>
            <a:lstStyle/>
            <a:p>
              <a:endParaRPr lang="en-US"/>
            </a:p>
          </p:txBody>
        </p:sp>
        <p:sp>
          <p:nvSpPr>
            <p:cNvPr id="17" name="Полилиния: фигура 128"/>
            <p:cNvSpPr/>
            <p:nvPr/>
          </p:nvSpPr>
          <p:spPr>
            <a:xfrm>
              <a:off x="6542868" y="1452664"/>
              <a:ext cx="995763" cy="1112916"/>
            </a:xfrm>
            <a:custGeom>
              <a:avLst/>
              <a:gdLst>
                <a:gd name="connsiteX0" fmla="*/ 79516 w 109086"/>
                <a:gd name="connsiteY0" fmla="*/ 4813 h 121919"/>
                <a:gd name="connsiteX1" fmla="*/ 5594 w 109086"/>
                <a:gd name="connsiteY1" fmla="*/ 121663 h 121919"/>
                <a:gd name="connsiteX2" fmla="*/ 85355 w 109086"/>
                <a:gd name="connsiteY2" fmla="*/ 34715 h 121919"/>
                <a:gd name="connsiteX3" fmla="*/ 79516 w 109086"/>
                <a:gd name="connsiteY3" fmla="*/ 4813 h 121919"/>
              </a:gdLst>
              <a:ahLst/>
              <a:cxnLst>
                <a:cxn ang="0">
                  <a:pos x="connsiteX0" y="connsiteY0"/>
                </a:cxn>
                <a:cxn ang="0">
                  <a:pos x="connsiteX1" y="connsiteY1"/>
                </a:cxn>
                <a:cxn ang="0">
                  <a:pos x="connsiteX2" y="connsiteY2"/>
                </a:cxn>
                <a:cxn ang="0">
                  <a:pos x="connsiteX3" y="connsiteY3"/>
                </a:cxn>
              </a:cxnLst>
              <a:rect l="l" t="t" r="r" b="b"/>
              <a:pathLst>
                <a:path w="109086" h="121919">
                  <a:moveTo>
                    <a:pt x="79516" y="4813"/>
                  </a:moveTo>
                  <a:cubicBezTo>
                    <a:pt x="-8138" y="4813"/>
                    <a:pt x="5594" y="121663"/>
                    <a:pt x="5594" y="121663"/>
                  </a:cubicBezTo>
                  <a:cubicBezTo>
                    <a:pt x="11626" y="49089"/>
                    <a:pt x="52372" y="39849"/>
                    <a:pt x="85355" y="34715"/>
                  </a:cubicBezTo>
                  <a:cubicBezTo>
                    <a:pt x="114616" y="30223"/>
                    <a:pt x="107814" y="4813"/>
                    <a:pt x="79516" y="4813"/>
                  </a:cubicBezTo>
                  <a:close/>
                </a:path>
              </a:pathLst>
            </a:custGeom>
            <a:solidFill>
              <a:schemeClr val="accent2">
                <a:lumMod val="50000"/>
              </a:schemeClr>
            </a:solidFill>
            <a:ln w="9525" cap="flat">
              <a:noFill/>
              <a:prstDash val="solid"/>
              <a:miter/>
            </a:ln>
          </p:spPr>
          <p:txBody>
            <a:bodyPr rtlCol="0" anchor="ctr"/>
            <a:lstStyle/>
            <a:p>
              <a:endParaRPr lang="en-US"/>
            </a:p>
          </p:txBody>
        </p:sp>
        <p:sp>
          <p:nvSpPr>
            <p:cNvPr id="18" name="Полилиния: фигура 130"/>
            <p:cNvSpPr/>
            <p:nvPr/>
          </p:nvSpPr>
          <p:spPr>
            <a:xfrm>
              <a:off x="6423946" y="3492233"/>
              <a:ext cx="1054339" cy="351446"/>
            </a:xfrm>
            <a:custGeom>
              <a:avLst/>
              <a:gdLst>
                <a:gd name="connsiteX0" fmla="*/ 88245 w 115503"/>
                <a:gd name="connsiteY0" fmla="*/ 14117 h 38501"/>
                <a:gd name="connsiteX1" fmla="*/ 17274 w 115503"/>
                <a:gd name="connsiteY1" fmla="*/ 4813 h 38501"/>
                <a:gd name="connsiteX2" fmla="*/ 4890 w 115503"/>
                <a:gd name="connsiteY2" fmla="*/ 34009 h 38501"/>
                <a:gd name="connsiteX3" fmla="*/ 74000 w 115503"/>
                <a:gd name="connsiteY3" fmla="*/ 34009 h 38501"/>
                <a:gd name="connsiteX4" fmla="*/ 115772 w 115503"/>
                <a:gd name="connsiteY4" fmla="*/ 30480 h 38501"/>
                <a:gd name="connsiteX5" fmla="*/ 88245 w 115503"/>
                <a:gd name="connsiteY5" fmla="*/ 14117 h 3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03" h="38501">
                  <a:moveTo>
                    <a:pt x="88245" y="14117"/>
                  </a:moveTo>
                  <a:cubicBezTo>
                    <a:pt x="63796" y="10074"/>
                    <a:pt x="17274" y="4813"/>
                    <a:pt x="17274" y="4813"/>
                  </a:cubicBezTo>
                  <a:cubicBezTo>
                    <a:pt x="17274" y="4813"/>
                    <a:pt x="3670" y="24448"/>
                    <a:pt x="4890" y="34009"/>
                  </a:cubicBezTo>
                  <a:cubicBezTo>
                    <a:pt x="4890" y="34009"/>
                    <a:pt x="53272" y="39720"/>
                    <a:pt x="74000" y="34009"/>
                  </a:cubicBezTo>
                  <a:cubicBezTo>
                    <a:pt x="94726" y="28298"/>
                    <a:pt x="115772" y="30480"/>
                    <a:pt x="115772" y="30480"/>
                  </a:cubicBezTo>
                  <a:cubicBezTo>
                    <a:pt x="115772" y="30480"/>
                    <a:pt x="112757" y="18160"/>
                    <a:pt x="88245" y="14117"/>
                  </a:cubicBezTo>
                  <a:close/>
                </a:path>
              </a:pathLst>
            </a:custGeom>
            <a:solidFill>
              <a:schemeClr val="accent2">
                <a:lumMod val="50000"/>
              </a:schemeClr>
            </a:solidFill>
            <a:ln w="9525" cap="flat">
              <a:noFill/>
              <a:prstDash val="solid"/>
              <a:miter/>
            </a:ln>
          </p:spPr>
          <p:txBody>
            <a:bodyPr rtlCol="0" anchor="ctr"/>
            <a:lstStyle/>
            <a:p>
              <a:endParaRPr lang="en-US"/>
            </a:p>
          </p:txBody>
        </p:sp>
        <p:sp>
          <p:nvSpPr>
            <p:cNvPr id="19" name="Полилиния: фигура 117"/>
            <p:cNvSpPr/>
            <p:nvPr/>
          </p:nvSpPr>
          <p:spPr>
            <a:xfrm>
              <a:off x="5506201" y="2437884"/>
              <a:ext cx="1054339" cy="995763"/>
            </a:xfrm>
            <a:custGeom>
              <a:avLst/>
              <a:gdLst>
                <a:gd name="connsiteX0" fmla="*/ 54543 w 115503"/>
                <a:gd name="connsiteY0" fmla="*/ 18673 h 109086"/>
                <a:gd name="connsiteX1" fmla="*/ 28298 w 115503"/>
                <a:gd name="connsiteY1" fmla="*/ 54993 h 109086"/>
                <a:gd name="connsiteX2" fmla="*/ 4813 w 115503"/>
                <a:gd name="connsiteY2" fmla="*/ 70778 h 109086"/>
                <a:gd name="connsiteX3" fmla="*/ 76039 w 115503"/>
                <a:gd name="connsiteY3" fmla="*/ 109728 h 109086"/>
                <a:gd name="connsiteX4" fmla="*/ 75141 w 115503"/>
                <a:gd name="connsiteY4" fmla="*/ 88168 h 109086"/>
                <a:gd name="connsiteX5" fmla="*/ 97536 w 115503"/>
                <a:gd name="connsiteY5" fmla="*/ 69816 h 109086"/>
                <a:gd name="connsiteX6" fmla="*/ 112359 w 115503"/>
                <a:gd name="connsiteY6" fmla="*/ 34394 h 109086"/>
                <a:gd name="connsiteX7" fmla="*/ 83676 w 115503"/>
                <a:gd name="connsiteY7" fmla="*/ 4813 h 109086"/>
                <a:gd name="connsiteX8" fmla="*/ 54543 w 115503"/>
                <a:gd name="connsiteY8" fmla="*/ 18673 h 10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503" h="109086">
                  <a:moveTo>
                    <a:pt x="54543" y="18673"/>
                  </a:moveTo>
                  <a:cubicBezTo>
                    <a:pt x="26759" y="19572"/>
                    <a:pt x="27143" y="38758"/>
                    <a:pt x="28298" y="54993"/>
                  </a:cubicBezTo>
                  <a:cubicBezTo>
                    <a:pt x="29197" y="67762"/>
                    <a:pt x="4813" y="70778"/>
                    <a:pt x="4813" y="70778"/>
                  </a:cubicBezTo>
                  <a:cubicBezTo>
                    <a:pt x="4813" y="70778"/>
                    <a:pt x="46009" y="117749"/>
                    <a:pt x="76039" y="109728"/>
                  </a:cubicBezTo>
                  <a:cubicBezTo>
                    <a:pt x="76039" y="109728"/>
                    <a:pt x="69302" y="96253"/>
                    <a:pt x="75141" y="88168"/>
                  </a:cubicBezTo>
                  <a:cubicBezTo>
                    <a:pt x="80981" y="80082"/>
                    <a:pt x="88745" y="92403"/>
                    <a:pt x="97536" y="69816"/>
                  </a:cubicBezTo>
                  <a:cubicBezTo>
                    <a:pt x="106328" y="47164"/>
                    <a:pt x="91697" y="37988"/>
                    <a:pt x="112359" y="34394"/>
                  </a:cubicBezTo>
                  <a:lnTo>
                    <a:pt x="83676" y="4813"/>
                  </a:lnTo>
                  <a:cubicBezTo>
                    <a:pt x="83676" y="4749"/>
                    <a:pt x="82328" y="17775"/>
                    <a:pt x="54543" y="18673"/>
                  </a:cubicBezTo>
                  <a:close/>
                </a:path>
              </a:pathLst>
            </a:custGeom>
            <a:solidFill>
              <a:srgbClr val="000000"/>
            </a:solidFill>
            <a:ln w="9525" cap="flat">
              <a:noFill/>
              <a:prstDash val="solid"/>
              <a:miter/>
            </a:ln>
          </p:spPr>
          <p:txBody>
            <a:bodyPr rtlCol="0" anchor="ctr"/>
            <a:lstStyle/>
            <a:p>
              <a:endParaRPr lang="en-US"/>
            </a:p>
          </p:txBody>
        </p:sp>
      </p:grpSp>
      <p:grpSp>
        <p:nvGrpSpPr>
          <p:cNvPr id="20" name="Группа 142"/>
          <p:cNvGrpSpPr/>
          <p:nvPr/>
        </p:nvGrpSpPr>
        <p:grpSpPr>
          <a:xfrm>
            <a:off x="6656153" y="3944288"/>
            <a:ext cx="4246989" cy="1815808"/>
            <a:chOff x="7763077" y="3806190"/>
            <a:chExt cx="4246989" cy="1815808"/>
          </a:xfrm>
          <a:solidFill>
            <a:schemeClr val="accent4">
              <a:lumMod val="40000"/>
              <a:lumOff val="60000"/>
            </a:schemeClr>
          </a:solidFill>
        </p:grpSpPr>
        <p:sp>
          <p:nvSpPr>
            <p:cNvPr id="21" name="Полилиния: фигура 115"/>
            <p:cNvSpPr/>
            <p:nvPr/>
          </p:nvSpPr>
          <p:spPr>
            <a:xfrm>
              <a:off x="11536146" y="3827358"/>
              <a:ext cx="468599" cy="351446"/>
            </a:xfrm>
            <a:custGeom>
              <a:avLst/>
              <a:gdLst>
                <a:gd name="connsiteX0" fmla="*/ 39497 w 51334"/>
                <a:gd name="connsiteY0" fmla="*/ 8205 h 38501"/>
                <a:gd name="connsiteX1" fmla="*/ 5552 w 51334"/>
                <a:gd name="connsiteY1" fmla="*/ 25402 h 38501"/>
                <a:gd name="connsiteX2" fmla="*/ 36417 w 51334"/>
                <a:gd name="connsiteY2" fmla="*/ 29829 h 38501"/>
                <a:gd name="connsiteX3" fmla="*/ 39497 w 51334"/>
                <a:gd name="connsiteY3" fmla="*/ 8205 h 38501"/>
              </a:gdLst>
              <a:ahLst/>
              <a:cxnLst>
                <a:cxn ang="0">
                  <a:pos x="connsiteX0" y="connsiteY0"/>
                </a:cxn>
                <a:cxn ang="0">
                  <a:pos x="connsiteX1" y="connsiteY1"/>
                </a:cxn>
                <a:cxn ang="0">
                  <a:pos x="connsiteX2" y="connsiteY2"/>
                </a:cxn>
                <a:cxn ang="0">
                  <a:pos x="connsiteX3" y="connsiteY3"/>
                </a:cxn>
              </a:cxnLst>
              <a:rect l="l" t="t" r="r" b="b"/>
              <a:pathLst>
                <a:path w="51334" h="38501">
                  <a:moveTo>
                    <a:pt x="39497" y="8205"/>
                  </a:moveTo>
                  <a:cubicBezTo>
                    <a:pt x="29616" y="19177"/>
                    <a:pt x="10044" y="16996"/>
                    <a:pt x="5552" y="25402"/>
                  </a:cubicBezTo>
                  <a:cubicBezTo>
                    <a:pt x="1830" y="32268"/>
                    <a:pt x="12161" y="44524"/>
                    <a:pt x="36417" y="29829"/>
                  </a:cubicBezTo>
                  <a:cubicBezTo>
                    <a:pt x="60609" y="15135"/>
                    <a:pt x="49379" y="-2768"/>
                    <a:pt x="39497" y="8205"/>
                  </a:cubicBezTo>
                  <a:close/>
                </a:path>
              </a:pathLst>
            </a:custGeom>
            <a:grpFill/>
            <a:ln w="9525" cap="flat">
              <a:noFill/>
              <a:prstDash val="solid"/>
              <a:miter/>
            </a:ln>
          </p:spPr>
          <p:txBody>
            <a:bodyPr rtlCol="0" anchor="ctr"/>
            <a:lstStyle/>
            <a:p>
              <a:endParaRPr lang="en-US"/>
            </a:p>
          </p:txBody>
        </p:sp>
        <p:sp>
          <p:nvSpPr>
            <p:cNvPr id="22" name="Полилиния: фигура 116"/>
            <p:cNvSpPr/>
            <p:nvPr/>
          </p:nvSpPr>
          <p:spPr>
            <a:xfrm>
              <a:off x="10897150" y="3985487"/>
              <a:ext cx="1112916" cy="878620"/>
            </a:xfrm>
            <a:custGeom>
              <a:avLst/>
              <a:gdLst>
                <a:gd name="connsiteX0" fmla="*/ 118354 w 121919"/>
                <a:gd name="connsiteY0" fmla="*/ 25789 h 96252"/>
                <a:gd name="connsiteX1" fmla="*/ 87874 w 121919"/>
                <a:gd name="connsiteY1" fmla="*/ 5384 h 96252"/>
                <a:gd name="connsiteX2" fmla="*/ 25310 w 121919"/>
                <a:gd name="connsiteY2" fmla="*/ 44013 h 96252"/>
                <a:gd name="connsiteX3" fmla="*/ 33202 w 121919"/>
                <a:gd name="connsiteY3" fmla="*/ 97209 h 96252"/>
                <a:gd name="connsiteX4" fmla="*/ 98462 w 121919"/>
                <a:gd name="connsiteY4" fmla="*/ 84824 h 96252"/>
                <a:gd name="connsiteX5" fmla="*/ 110461 w 121919"/>
                <a:gd name="connsiteY5" fmla="*/ 69231 h 96252"/>
                <a:gd name="connsiteX6" fmla="*/ 120279 w 121919"/>
                <a:gd name="connsiteY6" fmla="*/ 46259 h 96252"/>
                <a:gd name="connsiteX7" fmla="*/ 118354 w 121919"/>
                <a:gd name="connsiteY7" fmla="*/ 25789 h 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 h="96252">
                  <a:moveTo>
                    <a:pt x="118354" y="25789"/>
                  </a:moveTo>
                  <a:cubicBezTo>
                    <a:pt x="117712" y="18538"/>
                    <a:pt x="114761" y="11480"/>
                    <a:pt x="87874" y="5384"/>
                  </a:cubicBezTo>
                  <a:cubicBezTo>
                    <a:pt x="61052" y="-712"/>
                    <a:pt x="58356" y="44013"/>
                    <a:pt x="25310" y="44013"/>
                  </a:cubicBezTo>
                  <a:cubicBezTo>
                    <a:pt x="-3245" y="44013"/>
                    <a:pt x="-3181" y="100995"/>
                    <a:pt x="33202" y="97209"/>
                  </a:cubicBezTo>
                  <a:cubicBezTo>
                    <a:pt x="56046" y="94834"/>
                    <a:pt x="64132" y="94321"/>
                    <a:pt x="98462" y="84824"/>
                  </a:cubicBezTo>
                  <a:cubicBezTo>
                    <a:pt x="113798" y="80589"/>
                    <a:pt x="110461" y="69231"/>
                    <a:pt x="110461" y="69231"/>
                  </a:cubicBezTo>
                  <a:cubicBezTo>
                    <a:pt x="110461" y="69231"/>
                    <a:pt x="120792" y="54280"/>
                    <a:pt x="120279" y="46259"/>
                  </a:cubicBezTo>
                  <a:cubicBezTo>
                    <a:pt x="119766" y="38110"/>
                    <a:pt x="118803" y="30730"/>
                    <a:pt x="118354" y="25789"/>
                  </a:cubicBezTo>
                  <a:close/>
                </a:path>
              </a:pathLst>
            </a:custGeom>
            <a:grpFill/>
            <a:ln w="9525" cap="flat">
              <a:noFill/>
              <a:prstDash val="solid"/>
              <a:miter/>
            </a:ln>
          </p:spPr>
          <p:txBody>
            <a:bodyPr rtlCol="0" anchor="ctr"/>
            <a:lstStyle/>
            <a:p>
              <a:endParaRPr lang="en-US"/>
            </a:p>
          </p:txBody>
        </p:sp>
        <p:sp>
          <p:nvSpPr>
            <p:cNvPr id="23" name="Полилиния: фигура 132"/>
            <p:cNvSpPr/>
            <p:nvPr/>
          </p:nvSpPr>
          <p:spPr>
            <a:xfrm>
              <a:off x="11761941" y="4214085"/>
              <a:ext cx="234295" cy="117152"/>
            </a:xfrm>
            <a:custGeom>
              <a:avLst/>
              <a:gdLst>
                <a:gd name="connsiteX0" fmla="*/ 22846 w 25667"/>
                <a:gd name="connsiteY0" fmla="*/ 5238 h 12833"/>
                <a:gd name="connsiteX1" fmla="*/ 6868 w 25667"/>
                <a:gd name="connsiteY1" fmla="*/ 6136 h 12833"/>
                <a:gd name="connsiteX2" fmla="*/ 4879 w 25667"/>
                <a:gd name="connsiteY2" fmla="*/ 7291 h 12833"/>
                <a:gd name="connsiteX3" fmla="*/ 6033 w 25667"/>
                <a:gd name="connsiteY3" fmla="*/ 9281 h 12833"/>
                <a:gd name="connsiteX4" fmla="*/ 15017 w 25667"/>
                <a:gd name="connsiteY4" fmla="*/ 10564 h 12833"/>
                <a:gd name="connsiteX5" fmla="*/ 25091 w 25667"/>
                <a:gd name="connsiteY5" fmla="*/ 7548 h 12833"/>
                <a:gd name="connsiteX6" fmla="*/ 25091 w 25667"/>
                <a:gd name="connsiteY6" fmla="*/ 5302 h 12833"/>
                <a:gd name="connsiteX7" fmla="*/ 22846 w 25667"/>
                <a:gd name="connsiteY7" fmla="*/ 5238 h 1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7" h="12833">
                  <a:moveTo>
                    <a:pt x="22846" y="5238"/>
                  </a:moveTo>
                  <a:cubicBezTo>
                    <a:pt x="22781" y="5302"/>
                    <a:pt x="18418" y="9216"/>
                    <a:pt x="6868" y="6136"/>
                  </a:cubicBezTo>
                  <a:cubicBezTo>
                    <a:pt x="6033" y="5880"/>
                    <a:pt x="5135" y="6393"/>
                    <a:pt x="4879" y="7291"/>
                  </a:cubicBezTo>
                  <a:cubicBezTo>
                    <a:pt x="4622" y="8126"/>
                    <a:pt x="5135" y="9024"/>
                    <a:pt x="6033" y="9281"/>
                  </a:cubicBezTo>
                  <a:cubicBezTo>
                    <a:pt x="9563" y="10243"/>
                    <a:pt x="12515" y="10564"/>
                    <a:pt x="15017" y="10564"/>
                  </a:cubicBezTo>
                  <a:cubicBezTo>
                    <a:pt x="22011" y="10564"/>
                    <a:pt x="24899" y="7741"/>
                    <a:pt x="25091" y="7548"/>
                  </a:cubicBezTo>
                  <a:cubicBezTo>
                    <a:pt x="25734" y="6906"/>
                    <a:pt x="25734" y="5944"/>
                    <a:pt x="25091" y="5302"/>
                  </a:cubicBezTo>
                  <a:cubicBezTo>
                    <a:pt x="24514" y="4661"/>
                    <a:pt x="23487" y="4661"/>
                    <a:pt x="22846" y="5238"/>
                  </a:cubicBezTo>
                  <a:close/>
                </a:path>
              </a:pathLst>
            </a:custGeom>
            <a:grpFill/>
            <a:ln w="9525" cap="flat">
              <a:noFill/>
              <a:prstDash val="solid"/>
              <a:miter/>
            </a:ln>
          </p:spPr>
          <p:txBody>
            <a:bodyPr rtlCol="0" anchor="ctr"/>
            <a:lstStyle/>
            <a:p>
              <a:endParaRPr lang="en-US"/>
            </a:p>
          </p:txBody>
        </p:sp>
        <p:sp>
          <p:nvSpPr>
            <p:cNvPr id="24" name="Полилиния: фигура 133"/>
            <p:cNvSpPr/>
            <p:nvPr/>
          </p:nvSpPr>
          <p:spPr>
            <a:xfrm>
              <a:off x="11770732" y="4375746"/>
              <a:ext cx="234295" cy="117152"/>
            </a:xfrm>
            <a:custGeom>
              <a:avLst/>
              <a:gdLst>
                <a:gd name="connsiteX0" fmla="*/ 22782 w 25667"/>
                <a:gd name="connsiteY0" fmla="*/ 5238 h 12833"/>
                <a:gd name="connsiteX1" fmla="*/ 6868 w 25667"/>
                <a:gd name="connsiteY1" fmla="*/ 6136 h 12833"/>
                <a:gd name="connsiteX2" fmla="*/ 4878 w 25667"/>
                <a:gd name="connsiteY2" fmla="*/ 7291 h 12833"/>
                <a:gd name="connsiteX3" fmla="*/ 6034 w 25667"/>
                <a:gd name="connsiteY3" fmla="*/ 9281 h 12833"/>
                <a:gd name="connsiteX4" fmla="*/ 15018 w 25667"/>
                <a:gd name="connsiteY4" fmla="*/ 10564 h 12833"/>
                <a:gd name="connsiteX5" fmla="*/ 25092 w 25667"/>
                <a:gd name="connsiteY5" fmla="*/ 7548 h 12833"/>
                <a:gd name="connsiteX6" fmla="*/ 25092 w 25667"/>
                <a:gd name="connsiteY6" fmla="*/ 5302 h 12833"/>
                <a:gd name="connsiteX7" fmla="*/ 22782 w 25667"/>
                <a:gd name="connsiteY7" fmla="*/ 5238 h 1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7" h="12833">
                  <a:moveTo>
                    <a:pt x="22782" y="5238"/>
                  </a:moveTo>
                  <a:cubicBezTo>
                    <a:pt x="22718" y="5302"/>
                    <a:pt x="18354" y="9216"/>
                    <a:pt x="6868" y="6136"/>
                  </a:cubicBezTo>
                  <a:cubicBezTo>
                    <a:pt x="6034" y="5944"/>
                    <a:pt x="5135" y="6393"/>
                    <a:pt x="4878" y="7291"/>
                  </a:cubicBezTo>
                  <a:cubicBezTo>
                    <a:pt x="4622" y="8126"/>
                    <a:pt x="5135" y="9024"/>
                    <a:pt x="6034" y="9281"/>
                  </a:cubicBezTo>
                  <a:cubicBezTo>
                    <a:pt x="9563" y="10243"/>
                    <a:pt x="12515" y="10564"/>
                    <a:pt x="15018" y="10564"/>
                  </a:cubicBezTo>
                  <a:cubicBezTo>
                    <a:pt x="22012" y="10564"/>
                    <a:pt x="24899" y="7741"/>
                    <a:pt x="25092" y="7548"/>
                  </a:cubicBezTo>
                  <a:cubicBezTo>
                    <a:pt x="25733" y="6906"/>
                    <a:pt x="25670" y="5944"/>
                    <a:pt x="25092" y="5302"/>
                  </a:cubicBezTo>
                  <a:cubicBezTo>
                    <a:pt x="24450" y="4661"/>
                    <a:pt x="23423" y="4661"/>
                    <a:pt x="22782" y="5238"/>
                  </a:cubicBezTo>
                  <a:close/>
                </a:path>
              </a:pathLst>
            </a:custGeom>
            <a:grpFill/>
            <a:ln w="9525" cap="flat">
              <a:noFill/>
              <a:prstDash val="solid"/>
              <a:miter/>
            </a:ln>
          </p:spPr>
          <p:txBody>
            <a:bodyPr rtlCol="0" anchor="ctr"/>
            <a:lstStyle/>
            <a:p>
              <a:endParaRPr lang="en-US"/>
            </a:p>
          </p:txBody>
        </p:sp>
        <p:sp>
          <p:nvSpPr>
            <p:cNvPr id="25" name="Полилиния: фигура 134"/>
            <p:cNvSpPr/>
            <p:nvPr/>
          </p:nvSpPr>
          <p:spPr>
            <a:xfrm>
              <a:off x="11690486" y="4553446"/>
              <a:ext cx="234295" cy="117152"/>
            </a:xfrm>
            <a:custGeom>
              <a:avLst/>
              <a:gdLst>
                <a:gd name="connsiteX0" fmla="*/ 22782 w 25667"/>
                <a:gd name="connsiteY0" fmla="*/ 5279 h 12833"/>
                <a:gd name="connsiteX1" fmla="*/ 6868 w 25667"/>
                <a:gd name="connsiteY1" fmla="*/ 6177 h 12833"/>
                <a:gd name="connsiteX2" fmla="*/ 4878 w 25667"/>
                <a:gd name="connsiteY2" fmla="*/ 7332 h 12833"/>
                <a:gd name="connsiteX3" fmla="*/ 6034 w 25667"/>
                <a:gd name="connsiteY3" fmla="*/ 9322 h 12833"/>
                <a:gd name="connsiteX4" fmla="*/ 15018 w 25667"/>
                <a:gd name="connsiteY4" fmla="*/ 10605 h 12833"/>
                <a:gd name="connsiteX5" fmla="*/ 25092 w 25667"/>
                <a:gd name="connsiteY5" fmla="*/ 7653 h 12833"/>
                <a:gd name="connsiteX6" fmla="*/ 25092 w 25667"/>
                <a:gd name="connsiteY6" fmla="*/ 5407 h 12833"/>
                <a:gd name="connsiteX7" fmla="*/ 22782 w 25667"/>
                <a:gd name="connsiteY7" fmla="*/ 5279 h 1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7" h="12833">
                  <a:moveTo>
                    <a:pt x="22782" y="5279"/>
                  </a:moveTo>
                  <a:cubicBezTo>
                    <a:pt x="22718" y="5343"/>
                    <a:pt x="18354" y="9257"/>
                    <a:pt x="6868" y="6177"/>
                  </a:cubicBezTo>
                  <a:cubicBezTo>
                    <a:pt x="6034" y="5921"/>
                    <a:pt x="5135" y="6434"/>
                    <a:pt x="4878" y="7332"/>
                  </a:cubicBezTo>
                  <a:cubicBezTo>
                    <a:pt x="4622" y="8166"/>
                    <a:pt x="5135" y="9065"/>
                    <a:pt x="6034" y="9322"/>
                  </a:cubicBezTo>
                  <a:cubicBezTo>
                    <a:pt x="9563" y="10284"/>
                    <a:pt x="12515" y="10605"/>
                    <a:pt x="15018" y="10605"/>
                  </a:cubicBezTo>
                  <a:cubicBezTo>
                    <a:pt x="22012" y="10605"/>
                    <a:pt x="24899" y="7781"/>
                    <a:pt x="25092" y="7653"/>
                  </a:cubicBezTo>
                  <a:cubicBezTo>
                    <a:pt x="25733" y="7011"/>
                    <a:pt x="25733" y="6049"/>
                    <a:pt x="25092" y="5407"/>
                  </a:cubicBezTo>
                  <a:cubicBezTo>
                    <a:pt x="24450" y="4637"/>
                    <a:pt x="23423" y="4637"/>
                    <a:pt x="22782" y="5279"/>
                  </a:cubicBezTo>
                  <a:close/>
                </a:path>
              </a:pathLst>
            </a:custGeom>
            <a:grpFill/>
            <a:ln w="9525" cap="flat">
              <a:noFill/>
              <a:prstDash val="solid"/>
              <a:miter/>
            </a:ln>
          </p:spPr>
          <p:txBody>
            <a:bodyPr rtlCol="0" anchor="ctr"/>
            <a:lstStyle/>
            <a:p>
              <a:endParaRPr lang="en-US"/>
            </a:p>
          </p:txBody>
        </p:sp>
        <p:sp>
          <p:nvSpPr>
            <p:cNvPr id="26" name="Полилиния: фигура 131"/>
            <p:cNvSpPr/>
            <p:nvPr/>
          </p:nvSpPr>
          <p:spPr>
            <a:xfrm>
              <a:off x="7763077" y="3806190"/>
              <a:ext cx="3573041" cy="1815808"/>
            </a:xfrm>
            <a:custGeom>
              <a:avLst/>
              <a:gdLst>
                <a:gd name="connsiteX0" fmla="*/ 210922 w 391427"/>
                <a:gd name="connsiteY0" fmla="*/ 87205 h 198922"/>
                <a:gd name="connsiteX1" fmla="*/ 4813 w 391427"/>
                <a:gd name="connsiteY1" fmla="*/ 4813 h 198922"/>
                <a:gd name="connsiteX2" fmla="*/ 38051 w 391427"/>
                <a:gd name="connsiteY2" fmla="*/ 168635 h 198922"/>
                <a:gd name="connsiteX3" fmla="*/ 206173 w 391427"/>
                <a:gd name="connsiteY3" fmla="*/ 196099 h 198922"/>
                <a:gd name="connsiteX4" fmla="*/ 388283 w 391427"/>
                <a:gd name="connsiteY4" fmla="*/ 147202 h 198922"/>
                <a:gd name="connsiteX5" fmla="*/ 385459 w 391427"/>
                <a:gd name="connsiteY5" fmla="*/ 50308 h 198922"/>
                <a:gd name="connsiteX6" fmla="*/ 210922 w 391427"/>
                <a:gd name="connsiteY6" fmla="*/ 87205 h 19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427" h="198922">
                  <a:moveTo>
                    <a:pt x="210922" y="87205"/>
                  </a:moveTo>
                  <a:cubicBezTo>
                    <a:pt x="155031" y="66735"/>
                    <a:pt x="4813" y="4813"/>
                    <a:pt x="4813" y="4813"/>
                  </a:cubicBezTo>
                  <a:lnTo>
                    <a:pt x="38051" y="168635"/>
                  </a:lnTo>
                  <a:cubicBezTo>
                    <a:pt x="38051" y="168635"/>
                    <a:pt x="177810" y="196099"/>
                    <a:pt x="206173" y="196099"/>
                  </a:cubicBezTo>
                  <a:cubicBezTo>
                    <a:pt x="234599" y="196099"/>
                    <a:pt x="388283" y="147202"/>
                    <a:pt x="388283" y="147202"/>
                  </a:cubicBezTo>
                  <a:cubicBezTo>
                    <a:pt x="392069" y="103632"/>
                    <a:pt x="385459" y="50308"/>
                    <a:pt x="385459" y="50308"/>
                  </a:cubicBezTo>
                  <a:lnTo>
                    <a:pt x="210922" y="87205"/>
                  </a:lnTo>
                  <a:close/>
                </a:path>
              </a:pathLst>
            </a:custGeom>
            <a:grpFill/>
            <a:ln w="9525" cap="flat">
              <a:noFill/>
              <a:prstDash val="solid"/>
              <a:miter/>
            </a:ln>
          </p:spPr>
          <p:txBody>
            <a:bodyPr rtlCol="0" anchor="ctr"/>
            <a:lstStyle/>
            <a:p>
              <a:endParaRPr lang="en-US"/>
            </a:p>
          </p:txBody>
        </p:sp>
      </p:grpSp>
      <p:sp>
        <p:nvSpPr>
          <p:cNvPr id="27" name="Полилиния: фигура 6"/>
          <p:cNvSpPr/>
          <p:nvPr/>
        </p:nvSpPr>
        <p:spPr>
          <a:xfrm>
            <a:off x="1850678" y="192763"/>
            <a:ext cx="2765298" cy="2823351"/>
          </a:xfrm>
          <a:custGeom>
            <a:avLst/>
            <a:gdLst>
              <a:gd name="connsiteX0" fmla="*/ 367750 w 404261"/>
              <a:gd name="connsiteY0" fmla="*/ 158584 h 404261"/>
              <a:gd name="connsiteX1" fmla="*/ 395598 w 404261"/>
              <a:gd name="connsiteY1" fmla="*/ 142286 h 404261"/>
              <a:gd name="connsiteX2" fmla="*/ 378466 w 404261"/>
              <a:gd name="connsiteY2" fmla="*/ 104362 h 404261"/>
              <a:gd name="connsiteX3" fmla="*/ 347729 w 404261"/>
              <a:gd name="connsiteY3" fmla="*/ 114565 h 404261"/>
              <a:gd name="connsiteX4" fmla="*/ 333227 w 404261"/>
              <a:gd name="connsiteY4" fmla="*/ 95058 h 404261"/>
              <a:gd name="connsiteX5" fmla="*/ 316158 w 404261"/>
              <a:gd name="connsiteY5" fmla="*/ 77860 h 404261"/>
              <a:gd name="connsiteX6" fmla="*/ 330789 w 404261"/>
              <a:gd name="connsiteY6" fmla="*/ 48985 h 404261"/>
              <a:gd name="connsiteX7" fmla="*/ 295817 w 404261"/>
              <a:gd name="connsiteY7" fmla="*/ 26397 h 404261"/>
              <a:gd name="connsiteX8" fmla="*/ 275604 w 404261"/>
              <a:gd name="connsiteY8" fmla="*/ 51551 h 404261"/>
              <a:gd name="connsiteX9" fmla="*/ 229082 w 404261"/>
              <a:gd name="connsiteY9" fmla="*/ 37627 h 404261"/>
              <a:gd name="connsiteX10" fmla="*/ 225873 w 404261"/>
              <a:gd name="connsiteY10" fmla="*/ 5864 h 404261"/>
              <a:gd name="connsiteX11" fmla="*/ 184164 w 404261"/>
              <a:gd name="connsiteY11" fmla="*/ 5928 h 404261"/>
              <a:gd name="connsiteX12" fmla="*/ 180763 w 404261"/>
              <a:gd name="connsiteY12" fmla="*/ 37370 h 404261"/>
              <a:gd name="connsiteX13" fmla="*/ 133920 w 404261"/>
              <a:gd name="connsiteY13" fmla="*/ 50781 h 404261"/>
              <a:gd name="connsiteX14" fmla="*/ 114541 w 404261"/>
              <a:gd name="connsiteY14" fmla="*/ 26397 h 404261"/>
              <a:gd name="connsiteX15" fmla="*/ 79441 w 404261"/>
              <a:gd name="connsiteY15" fmla="*/ 49113 h 404261"/>
              <a:gd name="connsiteX16" fmla="*/ 93173 w 404261"/>
              <a:gd name="connsiteY16" fmla="*/ 76577 h 404261"/>
              <a:gd name="connsiteX17" fmla="*/ 92595 w 404261"/>
              <a:gd name="connsiteY17" fmla="*/ 77091 h 404261"/>
              <a:gd name="connsiteX18" fmla="*/ 60832 w 404261"/>
              <a:gd name="connsiteY18" fmla="*/ 113410 h 404261"/>
              <a:gd name="connsiteX19" fmla="*/ 32277 w 404261"/>
              <a:gd name="connsiteY19" fmla="*/ 103656 h 404261"/>
              <a:gd name="connsiteX20" fmla="*/ 14888 w 404261"/>
              <a:gd name="connsiteY20" fmla="*/ 141836 h 404261"/>
              <a:gd name="connsiteX21" fmla="*/ 40555 w 404261"/>
              <a:gd name="connsiteY21" fmla="*/ 157109 h 404261"/>
              <a:gd name="connsiteX22" fmla="*/ 33304 w 404261"/>
              <a:gd name="connsiteY22" fmla="*/ 205748 h 404261"/>
              <a:gd name="connsiteX23" fmla="*/ 4813 w 404261"/>
              <a:gd name="connsiteY23" fmla="*/ 212807 h 404261"/>
              <a:gd name="connsiteX24" fmla="*/ 10716 w 404261"/>
              <a:gd name="connsiteY24" fmla="*/ 254452 h 404261"/>
              <a:gd name="connsiteX25" fmla="*/ 39849 w 404261"/>
              <a:gd name="connsiteY25" fmla="*/ 253425 h 404261"/>
              <a:gd name="connsiteX26" fmla="*/ 60190 w 404261"/>
              <a:gd name="connsiteY26" fmla="*/ 298407 h 404261"/>
              <a:gd name="connsiteX27" fmla="*/ 40298 w 404261"/>
              <a:gd name="connsiteY27" fmla="*/ 319519 h 404261"/>
              <a:gd name="connsiteX28" fmla="*/ 53196 w 404261"/>
              <a:gd name="connsiteY28" fmla="*/ 336203 h 404261"/>
              <a:gd name="connsiteX29" fmla="*/ 67762 w 404261"/>
              <a:gd name="connsiteY29" fmla="*/ 351410 h 404261"/>
              <a:gd name="connsiteX30" fmla="*/ 91568 w 404261"/>
              <a:gd name="connsiteY30" fmla="*/ 334919 h 404261"/>
              <a:gd name="connsiteX31" fmla="*/ 133022 w 404261"/>
              <a:gd name="connsiteY31" fmla="*/ 361677 h 404261"/>
              <a:gd name="connsiteX32" fmla="*/ 127631 w 404261"/>
              <a:gd name="connsiteY32" fmla="*/ 390361 h 404261"/>
              <a:gd name="connsiteX33" fmla="*/ 167929 w 404261"/>
              <a:gd name="connsiteY33" fmla="*/ 402424 h 404261"/>
              <a:gd name="connsiteX34" fmla="*/ 179159 w 404261"/>
              <a:gd name="connsiteY34" fmla="*/ 375281 h 404261"/>
              <a:gd name="connsiteX35" fmla="*/ 228376 w 404261"/>
              <a:gd name="connsiteY35" fmla="*/ 375281 h 404261"/>
              <a:gd name="connsiteX36" fmla="*/ 239605 w 404261"/>
              <a:gd name="connsiteY36" fmla="*/ 402938 h 404261"/>
              <a:gd name="connsiteX37" fmla="*/ 279967 w 404261"/>
              <a:gd name="connsiteY37" fmla="*/ 391452 h 404261"/>
              <a:gd name="connsiteX38" fmla="*/ 274577 w 404261"/>
              <a:gd name="connsiteY38" fmla="*/ 361742 h 404261"/>
              <a:gd name="connsiteX39" fmla="*/ 315196 w 404261"/>
              <a:gd name="connsiteY39" fmla="*/ 335753 h 404261"/>
              <a:gd name="connsiteX40" fmla="*/ 315773 w 404261"/>
              <a:gd name="connsiteY40" fmla="*/ 335240 h 404261"/>
              <a:gd name="connsiteX41" fmla="*/ 340927 w 404261"/>
              <a:gd name="connsiteY41" fmla="*/ 352886 h 404261"/>
              <a:gd name="connsiteX42" fmla="*/ 368648 w 404261"/>
              <a:gd name="connsiteY42" fmla="*/ 321508 h 404261"/>
              <a:gd name="connsiteX43" fmla="*/ 347408 w 404261"/>
              <a:gd name="connsiteY43" fmla="*/ 298728 h 404261"/>
              <a:gd name="connsiteX44" fmla="*/ 367621 w 404261"/>
              <a:gd name="connsiteY44" fmla="*/ 254388 h 404261"/>
              <a:gd name="connsiteX45" fmla="*/ 399257 w 404261"/>
              <a:gd name="connsiteY45" fmla="*/ 255671 h 404261"/>
              <a:gd name="connsiteX46" fmla="*/ 405481 w 404261"/>
              <a:gd name="connsiteY46" fmla="*/ 214411 h 404261"/>
              <a:gd name="connsiteX47" fmla="*/ 374488 w 404261"/>
              <a:gd name="connsiteY47" fmla="*/ 206518 h 404261"/>
              <a:gd name="connsiteX48" fmla="*/ 367750 w 404261"/>
              <a:gd name="connsiteY48" fmla="*/ 158584 h 404261"/>
              <a:gd name="connsiteX49" fmla="*/ 201425 w 404261"/>
              <a:gd name="connsiteY49" fmla="*/ 319070 h 404261"/>
              <a:gd name="connsiteX50" fmla="*/ 90670 w 404261"/>
              <a:gd name="connsiteY50" fmla="*/ 200101 h 404261"/>
              <a:gd name="connsiteX51" fmla="*/ 209639 w 404261"/>
              <a:gd name="connsiteY51" fmla="*/ 89347 h 404261"/>
              <a:gd name="connsiteX52" fmla="*/ 320393 w 404261"/>
              <a:gd name="connsiteY52" fmla="*/ 208315 h 404261"/>
              <a:gd name="connsiteX53" fmla="*/ 201425 w 404261"/>
              <a:gd name="connsiteY53" fmla="*/ 319070 h 40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04261" h="404261">
                <a:moveTo>
                  <a:pt x="367750" y="158584"/>
                </a:moveTo>
                <a:lnTo>
                  <a:pt x="395598" y="142286"/>
                </a:lnTo>
                <a:cubicBezTo>
                  <a:pt x="391300" y="129259"/>
                  <a:pt x="385524" y="116490"/>
                  <a:pt x="378466" y="104362"/>
                </a:cubicBezTo>
                <a:lnTo>
                  <a:pt x="347729" y="114565"/>
                </a:lnTo>
                <a:cubicBezTo>
                  <a:pt x="343430" y="107827"/>
                  <a:pt x="338617" y="101282"/>
                  <a:pt x="333227" y="95058"/>
                </a:cubicBezTo>
                <a:cubicBezTo>
                  <a:pt x="327901" y="88833"/>
                  <a:pt x="322126" y="83058"/>
                  <a:pt x="316158" y="77860"/>
                </a:cubicBezTo>
                <a:lnTo>
                  <a:pt x="330789" y="48985"/>
                </a:lnTo>
                <a:cubicBezTo>
                  <a:pt x="319816" y="40129"/>
                  <a:pt x="308073" y="32622"/>
                  <a:pt x="295817" y="26397"/>
                </a:cubicBezTo>
                <a:lnTo>
                  <a:pt x="275604" y="51551"/>
                </a:lnTo>
                <a:cubicBezTo>
                  <a:pt x="260716" y="44686"/>
                  <a:pt x="245060" y="40065"/>
                  <a:pt x="229082" y="37627"/>
                </a:cubicBezTo>
                <a:lnTo>
                  <a:pt x="225873" y="5864"/>
                </a:lnTo>
                <a:cubicBezTo>
                  <a:pt x="212013" y="4452"/>
                  <a:pt x="198024" y="4452"/>
                  <a:pt x="184164" y="5928"/>
                </a:cubicBezTo>
                <a:lnTo>
                  <a:pt x="180763" y="37370"/>
                </a:lnTo>
                <a:cubicBezTo>
                  <a:pt x="164785" y="39552"/>
                  <a:pt x="149000" y="44044"/>
                  <a:pt x="133920" y="50781"/>
                </a:cubicBezTo>
                <a:lnTo>
                  <a:pt x="114541" y="26397"/>
                </a:lnTo>
                <a:cubicBezTo>
                  <a:pt x="102285" y="32622"/>
                  <a:pt x="90542" y="40194"/>
                  <a:pt x="79441" y="49113"/>
                </a:cubicBezTo>
                <a:lnTo>
                  <a:pt x="93173" y="76577"/>
                </a:lnTo>
                <a:cubicBezTo>
                  <a:pt x="92981" y="76770"/>
                  <a:pt x="92788" y="76898"/>
                  <a:pt x="92595" y="77091"/>
                </a:cubicBezTo>
                <a:cubicBezTo>
                  <a:pt x="80019" y="87935"/>
                  <a:pt x="69431" y="100191"/>
                  <a:pt x="60832" y="113410"/>
                </a:cubicBezTo>
                <a:lnTo>
                  <a:pt x="32277" y="103656"/>
                </a:lnTo>
                <a:cubicBezTo>
                  <a:pt x="25090" y="115848"/>
                  <a:pt x="19315" y="128682"/>
                  <a:pt x="14888" y="141836"/>
                </a:cubicBezTo>
                <a:lnTo>
                  <a:pt x="40555" y="157109"/>
                </a:lnTo>
                <a:cubicBezTo>
                  <a:pt x="35806" y="172958"/>
                  <a:pt x="33368" y="189321"/>
                  <a:pt x="33304" y="205748"/>
                </a:cubicBezTo>
                <a:lnTo>
                  <a:pt x="4813" y="212807"/>
                </a:lnTo>
                <a:cubicBezTo>
                  <a:pt x="5326" y="226795"/>
                  <a:pt x="7315" y="240784"/>
                  <a:pt x="10716" y="254452"/>
                </a:cubicBezTo>
                <a:lnTo>
                  <a:pt x="39849" y="253425"/>
                </a:lnTo>
                <a:cubicBezTo>
                  <a:pt x="44341" y="269018"/>
                  <a:pt x="51079" y="284226"/>
                  <a:pt x="60190" y="298407"/>
                </a:cubicBezTo>
                <a:lnTo>
                  <a:pt x="40298" y="319519"/>
                </a:lnTo>
                <a:cubicBezTo>
                  <a:pt x="44276" y="325230"/>
                  <a:pt x="48576" y="330748"/>
                  <a:pt x="53196" y="336203"/>
                </a:cubicBezTo>
                <a:cubicBezTo>
                  <a:pt x="57816" y="341528"/>
                  <a:pt x="62693" y="346662"/>
                  <a:pt x="67762" y="351410"/>
                </a:cubicBezTo>
                <a:lnTo>
                  <a:pt x="91568" y="334919"/>
                </a:lnTo>
                <a:cubicBezTo>
                  <a:pt x="104274" y="345956"/>
                  <a:pt x="118263" y="354940"/>
                  <a:pt x="133022" y="361677"/>
                </a:cubicBezTo>
                <a:lnTo>
                  <a:pt x="127631" y="390361"/>
                </a:lnTo>
                <a:cubicBezTo>
                  <a:pt x="140722" y="395815"/>
                  <a:pt x="154197" y="399794"/>
                  <a:pt x="167929" y="402424"/>
                </a:cubicBezTo>
                <a:lnTo>
                  <a:pt x="179159" y="375281"/>
                </a:lnTo>
                <a:cubicBezTo>
                  <a:pt x="195458" y="377655"/>
                  <a:pt x="212013" y="377720"/>
                  <a:pt x="228376" y="375281"/>
                </a:cubicBezTo>
                <a:lnTo>
                  <a:pt x="239605" y="402938"/>
                </a:lnTo>
                <a:cubicBezTo>
                  <a:pt x="253338" y="400564"/>
                  <a:pt x="266877" y="396713"/>
                  <a:pt x="279967" y="391452"/>
                </a:cubicBezTo>
                <a:lnTo>
                  <a:pt x="274577" y="361742"/>
                </a:lnTo>
                <a:cubicBezTo>
                  <a:pt x="288951" y="355196"/>
                  <a:pt x="302619" y="346534"/>
                  <a:pt x="315196" y="335753"/>
                </a:cubicBezTo>
                <a:cubicBezTo>
                  <a:pt x="315388" y="335561"/>
                  <a:pt x="315581" y="335433"/>
                  <a:pt x="315773" y="335240"/>
                </a:cubicBezTo>
                <a:lnTo>
                  <a:pt x="340927" y="352886"/>
                </a:lnTo>
                <a:cubicBezTo>
                  <a:pt x="351386" y="343261"/>
                  <a:pt x="360691" y="332737"/>
                  <a:pt x="368648" y="321508"/>
                </a:cubicBezTo>
                <a:lnTo>
                  <a:pt x="347408" y="298728"/>
                </a:lnTo>
                <a:cubicBezTo>
                  <a:pt x="356392" y="284804"/>
                  <a:pt x="363130" y="269852"/>
                  <a:pt x="367621" y="254388"/>
                </a:cubicBezTo>
                <a:lnTo>
                  <a:pt x="399257" y="255671"/>
                </a:lnTo>
                <a:cubicBezTo>
                  <a:pt x="402785" y="242132"/>
                  <a:pt x="404839" y="228336"/>
                  <a:pt x="405481" y="214411"/>
                </a:cubicBezTo>
                <a:lnTo>
                  <a:pt x="374488" y="206518"/>
                </a:lnTo>
                <a:cubicBezTo>
                  <a:pt x="374615" y="190476"/>
                  <a:pt x="372370" y="174306"/>
                  <a:pt x="367750" y="158584"/>
                </a:cubicBezTo>
                <a:close/>
                <a:moveTo>
                  <a:pt x="201425" y="319070"/>
                </a:moveTo>
                <a:cubicBezTo>
                  <a:pt x="137962" y="316824"/>
                  <a:pt x="88360" y="263564"/>
                  <a:pt x="90670" y="200101"/>
                </a:cubicBezTo>
                <a:cubicBezTo>
                  <a:pt x="92917" y="136639"/>
                  <a:pt x="146176" y="87101"/>
                  <a:pt x="209639" y="89347"/>
                </a:cubicBezTo>
                <a:cubicBezTo>
                  <a:pt x="273101" y="91593"/>
                  <a:pt x="322703" y="144852"/>
                  <a:pt x="320393" y="208315"/>
                </a:cubicBezTo>
                <a:cubicBezTo>
                  <a:pt x="318083" y="271777"/>
                  <a:pt x="264823" y="321315"/>
                  <a:pt x="201425" y="319070"/>
                </a:cubicBezTo>
                <a:close/>
              </a:path>
            </a:pathLst>
          </a:custGeom>
          <a:solidFill>
            <a:schemeClr val="accent6">
              <a:lumMod val="75000"/>
            </a:schemeClr>
          </a:solidFill>
          <a:ln w="9525" cap="flat">
            <a:noFill/>
            <a:prstDash val="solid"/>
            <a:miter/>
          </a:ln>
        </p:spPr>
        <p:txBody>
          <a:bodyPr rtlCol="0" anchor="ctr"/>
          <a:lstStyle/>
          <a:p>
            <a:endParaRPr lang="en-US"/>
          </a:p>
        </p:txBody>
      </p:sp>
      <p:sp>
        <p:nvSpPr>
          <p:cNvPr id="28" name="Полилиния: фигура 6"/>
          <p:cNvSpPr/>
          <p:nvPr/>
        </p:nvSpPr>
        <p:spPr>
          <a:xfrm>
            <a:off x="10487943" y="5834121"/>
            <a:ext cx="926504" cy="920686"/>
          </a:xfrm>
          <a:custGeom>
            <a:avLst/>
            <a:gdLst>
              <a:gd name="connsiteX0" fmla="*/ 367750 w 404261"/>
              <a:gd name="connsiteY0" fmla="*/ 158584 h 404261"/>
              <a:gd name="connsiteX1" fmla="*/ 395598 w 404261"/>
              <a:gd name="connsiteY1" fmla="*/ 142286 h 404261"/>
              <a:gd name="connsiteX2" fmla="*/ 378466 w 404261"/>
              <a:gd name="connsiteY2" fmla="*/ 104362 h 404261"/>
              <a:gd name="connsiteX3" fmla="*/ 347729 w 404261"/>
              <a:gd name="connsiteY3" fmla="*/ 114565 h 404261"/>
              <a:gd name="connsiteX4" fmla="*/ 333227 w 404261"/>
              <a:gd name="connsiteY4" fmla="*/ 95058 h 404261"/>
              <a:gd name="connsiteX5" fmla="*/ 316158 w 404261"/>
              <a:gd name="connsiteY5" fmla="*/ 77860 h 404261"/>
              <a:gd name="connsiteX6" fmla="*/ 330789 w 404261"/>
              <a:gd name="connsiteY6" fmla="*/ 48985 h 404261"/>
              <a:gd name="connsiteX7" fmla="*/ 295817 w 404261"/>
              <a:gd name="connsiteY7" fmla="*/ 26397 h 404261"/>
              <a:gd name="connsiteX8" fmla="*/ 275604 w 404261"/>
              <a:gd name="connsiteY8" fmla="*/ 51551 h 404261"/>
              <a:gd name="connsiteX9" fmla="*/ 229082 w 404261"/>
              <a:gd name="connsiteY9" fmla="*/ 37627 h 404261"/>
              <a:gd name="connsiteX10" fmla="*/ 225873 w 404261"/>
              <a:gd name="connsiteY10" fmla="*/ 5864 h 404261"/>
              <a:gd name="connsiteX11" fmla="*/ 184164 w 404261"/>
              <a:gd name="connsiteY11" fmla="*/ 5928 h 404261"/>
              <a:gd name="connsiteX12" fmla="*/ 180763 w 404261"/>
              <a:gd name="connsiteY12" fmla="*/ 37370 h 404261"/>
              <a:gd name="connsiteX13" fmla="*/ 133920 w 404261"/>
              <a:gd name="connsiteY13" fmla="*/ 50781 h 404261"/>
              <a:gd name="connsiteX14" fmla="*/ 114541 w 404261"/>
              <a:gd name="connsiteY14" fmla="*/ 26397 h 404261"/>
              <a:gd name="connsiteX15" fmla="*/ 79441 w 404261"/>
              <a:gd name="connsiteY15" fmla="*/ 49113 h 404261"/>
              <a:gd name="connsiteX16" fmla="*/ 93173 w 404261"/>
              <a:gd name="connsiteY16" fmla="*/ 76577 h 404261"/>
              <a:gd name="connsiteX17" fmla="*/ 92595 w 404261"/>
              <a:gd name="connsiteY17" fmla="*/ 77091 h 404261"/>
              <a:gd name="connsiteX18" fmla="*/ 60832 w 404261"/>
              <a:gd name="connsiteY18" fmla="*/ 113410 h 404261"/>
              <a:gd name="connsiteX19" fmla="*/ 32277 w 404261"/>
              <a:gd name="connsiteY19" fmla="*/ 103656 h 404261"/>
              <a:gd name="connsiteX20" fmla="*/ 14888 w 404261"/>
              <a:gd name="connsiteY20" fmla="*/ 141836 h 404261"/>
              <a:gd name="connsiteX21" fmla="*/ 40555 w 404261"/>
              <a:gd name="connsiteY21" fmla="*/ 157109 h 404261"/>
              <a:gd name="connsiteX22" fmla="*/ 33304 w 404261"/>
              <a:gd name="connsiteY22" fmla="*/ 205748 h 404261"/>
              <a:gd name="connsiteX23" fmla="*/ 4813 w 404261"/>
              <a:gd name="connsiteY23" fmla="*/ 212807 h 404261"/>
              <a:gd name="connsiteX24" fmla="*/ 10716 w 404261"/>
              <a:gd name="connsiteY24" fmla="*/ 254452 h 404261"/>
              <a:gd name="connsiteX25" fmla="*/ 39849 w 404261"/>
              <a:gd name="connsiteY25" fmla="*/ 253425 h 404261"/>
              <a:gd name="connsiteX26" fmla="*/ 60190 w 404261"/>
              <a:gd name="connsiteY26" fmla="*/ 298407 h 404261"/>
              <a:gd name="connsiteX27" fmla="*/ 40298 w 404261"/>
              <a:gd name="connsiteY27" fmla="*/ 319519 h 404261"/>
              <a:gd name="connsiteX28" fmla="*/ 53196 w 404261"/>
              <a:gd name="connsiteY28" fmla="*/ 336203 h 404261"/>
              <a:gd name="connsiteX29" fmla="*/ 67762 w 404261"/>
              <a:gd name="connsiteY29" fmla="*/ 351410 h 404261"/>
              <a:gd name="connsiteX30" fmla="*/ 91568 w 404261"/>
              <a:gd name="connsiteY30" fmla="*/ 334919 h 404261"/>
              <a:gd name="connsiteX31" fmla="*/ 133022 w 404261"/>
              <a:gd name="connsiteY31" fmla="*/ 361677 h 404261"/>
              <a:gd name="connsiteX32" fmla="*/ 127631 w 404261"/>
              <a:gd name="connsiteY32" fmla="*/ 390361 h 404261"/>
              <a:gd name="connsiteX33" fmla="*/ 167929 w 404261"/>
              <a:gd name="connsiteY33" fmla="*/ 402424 h 404261"/>
              <a:gd name="connsiteX34" fmla="*/ 179159 w 404261"/>
              <a:gd name="connsiteY34" fmla="*/ 375281 h 404261"/>
              <a:gd name="connsiteX35" fmla="*/ 228376 w 404261"/>
              <a:gd name="connsiteY35" fmla="*/ 375281 h 404261"/>
              <a:gd name="connsiteX36" fmla="*/ 239605 w 404261"/>
              <a:gd name="connsiteY36" fmla="*/ 402938 h 404261"/>
              <a:gd name="connsiteX37" fmla="*/ 279967 w 404261"/>
              <a:gd name="connsiteY37" fmla="*/ 391452 h 404261"/>
              <a:gd name="connsiteX38" fmla="*/ 274577 w 404261"/>
              <a:gd name="connsiteY38" fmla="*/ 361742 h 404261"/>
              <a:gd name="connsiteX39" fmla="*/ 315196 w 404261"/>
              <a:gd name="connsiteY39" fmla="*/ 335753 h 404261"/>
              <a:gd name="connsiteX40" fmla="*/ 315773 w 404261"/>
              <a:gd name="connsiteY40" fmla="*/ 335240 h 404261"/>
              <a:gd name="connsiteX41" fmla="*/ 340927 w 404261"/>
              <a:gd name="connsiteY41" fmla="*/ 352886 h 404261"/>
              <a:gd name="connsiteX42" fmla="*/ 368648 w 404261"/>
              <a:gd name="connsiteY42" fmla="*/ 321508 h 404261"/>
              <a:gd name="connsiteX43" fmla="*/ 347408 w 404261"/>
              <a:gd name="connsiteY43" fmla="*/ 298728 h 404261"/>
              <a:gd name="connsiteX44" fmla="*/ 367621 w 404261"/>
              <a:gd name="connsiteY44" fmla="*/ 254388 h 404261"/>
              <a:gd name="connsiteX45" fmla="*/ 399257 w 404261"/>
              <a:gd name="connsiteY45" fmla="*/ 255671 h 404261"/>
              <a:gd name="connsiteX46" fmla="*/ 405481 w 404261"/>
              <a:gd name="connsiteY46" fmla="*/ 214411 h 404261"/>
              <a:gd name="connsiteX47" fmla="*/ 374488 w 404261"/>
              <a:gd name="connsiteY47" fmla="*/ 206518 h 404261"/>
              <a:gd name="connsiteX48" fmla="*/ 367750 w 404261"/>
              <a:gd name="connsiteY48" fmla="*/ 158584 h 404261"/>
              <a:gd name="connsiteX49" fmla="*/ 201425 w 404261"/>
              <a:gd name="connsiteY49" fmla="*/ 319070 h 404261"/>
              <a:gd name="connsiteX50" fmla="*/ 90670 w 404261"/>
              <a:gd name="connsiteY50" fmla="*/ 200101 h 404261"/>
              <a:gd name="connsiteX51" fmla="*/ 209639 w 404261"/>
              <a:gd name="connsiteY51" fmla="*/ 89347 h 404261"/>
              <a:gd name="connsiteX52" fmla="*/ 320393 w 404261"/>
              <a:gd name="connsiteY52" fmla="*/ 208315 h 404261"/>
              <a:gd name="connsiteX53" fmla="*/ 201425 w 404261"/>
              <a:gd name="connsiteY53" fmla="*/ 319070 h 40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04261" h="404261">
                <a:moveTo>
                  <a:pt x="367750" y="158584"/>
                </a:moveTo>
                <a:lnTo>
                  <a:pt x="395598" y="142286"/>
                </a:lnTo>
                <a:cubicBezTo>
                  <a:pt x="391300" y="129259"/>
                  <a:pt x="385524" y="116490"/>
                  <a:pt x="378466" y="104362"/>
                </a:cubicBezTo>
                <a:lnTo>
                  <a:pt x="347729" y="114565"/>
                </a:lnTo>
                <a:cubicBezTo>
                  <a:pt x="343430" y="107827"/>
                  <a:pt x="338617" y="101282"/>
                  <a:pt x="333227" y="95058"/>
                </a:cubicBezTo>
                <a:cubicBezTo>
                  <a:pt x="327901" y="88833"/>
                  <a:pt x="322126" y="83058"/>
                  <a:pt x="316158" y="77860"/>
                </a:cubicBezTo>
                <a:lnTo>
                  <a:pt x="330789" y="48985"/>
                </a:lnTo>
                <a:cubicBezTo>
                  <a:pt x="319816" y="40129"/>
                  <a:pt x="308073" y="32622"/>
                  <a:pt x="295817" y="26397"/>
                </a:cubicBezTo>
                <a:lnTo>
                  <a:pt x="275604" y="51551"/>
                </a:lnTo>
                <a:cubicBezTo>
                  <a:pt x="260716" y="44686"/>
                  <a:pt x="245060" y="40065"/>
                  <a:pt x="229082" y="37627"/>
                </a:cubicBezTo>
                <a:lnTo>
                  <a:pt x="225873" y="5864"/>
                </a:lnTo>
                <a:cubicBezTo>
                  <a:pt x="212013" y="4452"/>
                  <a:pt x="198024" y="4452"/>
                  <a:pt x="184164" y="5928"/>
                </a:cubicBezTo>
                <a:lnTo>
                  <a:pt x="180763" y="37370"/>
                </a:lnTo>
                <a:cubicBezTo>
                  <a:pt x="164785" y="39552"/>
                  <a:pt x="149000" y="44044"/>
                  <a:pt x="133920" y="50781"/>
                </a:cubicBezTo>
                <a:lnTo>
                  <a:pt x="114541" y="26397"/>
                </a:lnTo>
                <a:cubicBezTo>
                  <a:pt x="102285" y="32622"/>
                  <a:pt x="90542" y="40194"/>
                  <a:pt x="79441" y="49113"/>
                </a:cubicBezTo>
                <a:lnTo>
                  <a:pt x="93173" y="76577"/>
                </a:lnTo>
                <a:cubicBezTo>
                  <a:pt x="92981" y="76770"/>
                  <a:pt x="92788" y="76898"/>
                  <a:pt x="92595" y="77091"/>
                </a:cubicBezTo>
                <a:cubicBezTo>
                  <a:pt x="80019" y="87935"/>
                  <a:pt x="69431" y="100191"/>
                  <a:pt x="60832" y="113410"/>
                </a:cubicBezTo>
                <a:lnTo>
                  <a:pt x="32277" y="103656"/>
                </a:lnTo>
                <a:cubicBezTo>
                  <a:pt x="25090" y="115848"/>
                  <a:pt x="19315" y="128682"/>
                  <a:pt x="14888" y="141836"/>
                </a:cubicBezTo>
                <a:lnTo>
                  <a:pt x="40555" y="157109"/>
                </a:lnTo>
                <a:cubicBezTo>
                  <a:pt x="35806" y="172958"/>
                  <a:pt x="33368" y="189321"/>
                  <a:pt x="33304" y="205748"/>
                </a:cubicBezTo>
                <a:lnTo>
                  <a:pt x="4813" y="212807"/>
                </a:lnTo>
                <a:cubicBezTo>
                  <a:pt x="5326" y="226795"/>
                  <a:pt x="7315" y="240784"/>
                  <a:pt x="10716" y="254452"/>
                </a:cubicBezTo>
                <a:lnTo>
                  <a:pt x="39849" y="253425"/>
                </a:lnTo>
                <a:cubicBezTo>
                  <a:pt x="44341" y="269018"/>
                  <a:pt x="51079" y="284226"/>
                  <a:pt x="60190" y="298407"/>
                </a:cubicBezTo>
                <a:lnTo>
                  <a:pt x="40298" y="319519"/>
                </a:lnTo>
                <a:cubicBezTo>
                  <a:pt x="44276" y="325230"/>
                  <a:pt x="48576" y="330748"/>
                  <a:pt x="53196" y="336203"/>
                </a:cubicBezTo>
                <a:cubicBezTo>
                  <a:pt x="57816" y="341528"/>
                  <a:pt x="62693" y="346662"/>
                  <a:pt x="67762" y="351410"/>
                </a:cubicBezTo>
                <a:lnTo>
                  <a:pt x="91568" y="334919"/>
                </a:lnTo>
                <a:cubicBezTo>
                  <a:pt x="104274" y="345956"/>
                  <a:pt x="118263" y="354940"/>
                  <a:pt x="133022" y="361677"/>
                </a:cubicBezTo>
                <a:lnTo>
                  <a:pt x="127631" y="390361"/>
                </a:lnTo>
                <a:cubicBezTo>
                  <a:pt x="140722" y="395815"/>
                  <a:pt x="154197" y="399794"/>
                  <a:pt x="167929" y="402424"/>
                </a:cubicBezTo>
                <a:lnTo>
                  <a:pt x="179159" y="375281"/>
                </a:lnTo>
                <a:cubicBezTo>
                  <a:pt x="195458" y="377655"/>
                  <a:pt x="212013" y="377720"/>
                  <a:pt x="228376" y="375281"/>
                </a:cubicBezTo>
                <a:lnTo>
                  <a:pt x="239605" y="402938"/>
                </a:lnTo>
                <a:cubicBezTo>
                  <a:pt x="253338" y="400564"/>
                  <a:pt x="266877" y="396713"/>
                  <a:pt x="279967" y="391452"/>
                </a:cubicBezTo>
                <a:lnTo>
                  <a:pt x="274577" y="361742"/>
                </a:lnTo>
                <a:cubicBezTo>
                  <a:pt x="288951" y="355196"/>
                  <a:pt x="302619" y="346534"/>
                  <a:pt x="315196" y="335753"/>
                </a:cubicBezTo>
                <a:cubicBezTo>
                  <a:pt x="315388" y="335561"/>
                  <a:pt x="315581" y="335433"/>
                  <a:pt x="315773" y="335240"/>
                </a:cubicBezTo>
                <a:lnTo>
                  <a:pt x="340927" y="352886"/>
                </a:lnTo>
                <a:cubicBezTo>
                  <a:pt x="351386" y="343261"/>
                  <a:pt x="360691" y="332737"/>
                  <a:pt x="368648" y="321508"/>
                </a:cubicBezTo>
                <a:lnTo>
                  <a:pt x="347408" y="298728"/>
                </a:lnTo>
                <a:cubicBezTo>
                  <a:pt x="356392" y="284804"/>
                  <a:pt x="363130" y="269852"/>
                  <a:pt x="367621" y="254388"/>
                </a:cubicBezTo>
                <a:lnTo>
                  <a:pt x="399257" y="255671"/>
                </a:lnTo>
                <a:cubicBezTo>
                  <a:pt x="402785" y="242132"/>
                  <a:pt x="404839" y="228336"/>
                  <a:pt x="405481" y="214411"/>
                </a:cubicBezTo>
                <a:lnTo>
                  <a:pt x="374488" y="206518"/>
                </a:lnTo>
                <a:cubicBezTo>
                  <a:pt x="374615" y="190476"/>
                  <a:pt x="372370" y="174306"/>
                  <a:pt x="367750" y="158584"/>
                </a:cubicBezTo>
                <a:close/>
                <a:moveTo>
                  <a:pt x="201425" y="319070"/>
                </a:moveTo>
                <a:cubicBezTo>
                  <a:pt x="137962" y="316824"/>
                  <a:pt x="88360" y="263564"/>
                  <a:pt x="90670" y="200101"/>
                </a:cubicBezTo>
                <a:cubicBezTo>
                  <a:pt x="92917" y="136639"/>
                  <a:pt x="146176" y="87101"/>
                  <a:pt x="209639" y="89347"/>
                </a:cubicBezTo>
                <a:cubicBezTo>
                  <a:pt x="273101" y="91593"/>
                  <a:pt x="322703" y="144852"/>
                  <a:pt x="320393" y="208315"/>
                </a:cubicBezTo>
                <a:cubicBezTo>
                  <a:pt x="318083" y="271777"/>
                  <a:pt x="264823" y="321315"/>
                  <a:pt x="201425" y="319070"/>
                </a:cubicBezTo>
                <a:close/>
              </a:path>
            </a:pathLst>
          </a:custGeom>
          <a:solidFill>
            <a:schemeClr val="accent6">
              <a:lumMod val="75000"/>
            </a:schemeClr>
          </a:solidFill>
          <a:ln w="9525" cap="flat">
            <a:noFill/>
            <a:prstDash val="solid"/>
            <a:miter/>
          </a:ln>
        </p:spPr>
        <p:txBody>
          <a:bodyPr rtlCol="0" anchor="ctr"/>
          <a:lstStyle/>
          <a:p>
            <a:endParaRPr lang="en-US"/>
          </a:p>
        </p:txBody>
      </p:sp>
      <p:sp>
        <p:nvSpPr>
          <p:cNvPr id="29" name="Полилиния: фигура 6"/>
          <p:cNvSpPr/>
          <p:nvPr/>
        </p:nvSpPr>
        <p:spPr>
          <a:xfrm>
            <a:off x="3729112" y="5764046"/>
            <a:ext cx="926504" cy="920686"/>
          </a:xfrm>
          <a:custGeom>
            <a:avLst/>
            <a:gdLst>
              <a:gd name="connsiteX0" fmla="*/ 367750 w 404261"/>
              <a:gd name="connsiteY0" fmla="*/ 158584 h 404261"/>
              <a:gd name="connsiteX1" fmla="*/ 395598 w 404261"/>
              <a:gd name="connsiteY1" fmla="*/ 142286 h 404261"/>
              <a:gd name="connsiteX2" fmla="*/ 378466 w 404261"/>
              <a:gd name="connsiteY2" fmla="*/ 104362 h 404261"/>
              <a:gd name="connsiteX3" fmla="*/ 347729 w 404261"/>
              <a:gd name="connsiteY3" fmla="*/ 114565 h 404261"/>
              <a:gd name="connsiteX4" fmla="*/ 333227 w 404261"/>
              <a:gd name="connsiteY4" fmla="*/ 95058 h 404261"/>
              <a:gd name="connsiteX5" fmla="*/ 316158 w 404261"/>
              <a:gd name="connsiteY5" fmla="*/ 77860 h 404261"/>
              <a:gd name="connsiteX6" fmla="*/ 330789 w 404261"/>
              <a:gd name="connsiteY6" fmla="*/ 48985 h 404261"/>
              <a:gd name="connsiteX7" fmla="*/ 295817 w 404261"/>
              <a:gd name="connsiteY7" fmla="*/ 26397 h 404261"/>
              <a:gd name="connsiteX8" fmla="*/ 275604 w 404261"/>
              <a:gd name="connsiteY8" fmla="*/ 51551 h 404261"/>
              <a:gd name="connsiteX9" fmla="*/ 229082 w 404261"/>
              <a:gd name="connsiteY9" fmla="*/ 37627 h 404261"/>
              <a:gd name="connsiteX10" fmla="*/ 225873 w 404261"/>
              <a:gd name="connsiteY10" fmla="*/ 5864 h 404261"/>
              <a:gd name="connsiteX11" fmla="*/ 184164 w 404261"/>
              <a:gd name="connsiteY11" fmla="*/ 5928 h 404261"/>
              <a:gd name="connsiteX12" fmla="*/ 180763 w 404261"/>
              <a:gd name="connsiteY12" fmla="*/ 37370 h 404261"/>
              <a:gd name="connsiteX13" fmla="*/ 133920 w 404261"/>
              <a:gd name="connsiteY13" fmla="*/ 50781 h 404261"/>
              <a:gd name="connsiteX14" fmla="*/ 114541 w 404261"/>
              <a:gd name="connsiteY14" fmla="*/ 26397 h 404261"/>
              <a:gd name="connsiteX15" fmla="*/ 79441 w 404261"/>
              <a:gd name="connsiteY15" fmla="*/ 49113 h 404261"/>
              <a:gd name="connsiteX16" fmla="*/ 93173 w 404261"/>
              <a:gd name="connsiteY16" fmla="*/ 76577 h 404261"/>
              <a:gd name="connsiteX17" fmla="*/ 92595 w 404261"/>
              <a:gd name="connsiteY17" fmla="*/ 77091 h 404261"/>
              <a:gd name="connsiteX18" fmla="*/ 60832 w 404261"/>
              <a:gd name="connsiteY18" fmla="*/ 113410 h 404261"/>
              <a:gd name="connsiteX19" fmla="*/ 32277 w 404261"/>
              <a:gd name="connsiteY19" fmla="*/ 103656 h 404261"/>
              <a:gd name="connsiteX20" fmla="*/ 14888 w 404261"/>
              <a:gd name="connsiteY20" fmla="*/ 141836 h 404261"/>
              <a:gd name="connsiteX21" fmla="*/ 40555 w 404261"/>
              <a:gd name="connsiteY21" fmla="*/ 157109 h 404261"/>
              <a:gd name="connsiteX22" fmla="*/ 33304 w 404261"/>
              <a:gd name="connsiteY22" fmla="*/ 205748 h 404261"/>
              <a:gd name="connsiteX23" fmla="*/ 4813 w 404261"/>
              <a:gd name="connsiteY23" fmla="*/ 212807 h 404261"/>
              <a:gd name="connsiteX24" fmla="*/ 10716 w 404261"/>
              <a:gd name="connsiteY24" fmla="*/ 254452 h 404261"/>
              <a:gd name="connsiteX25" fmla="*/ 39849 w 404261"/>
              <a:gd name="connsiteY25" fmla="*/ 253425 h 404261"/>
              <a:gd name="connsiteX26" fmla="*/ 60190 w 404261"/>
              <a:gd name="connsiteY26" fmla="*/ 298407 h 404261"/>
              <a:gd name="connsiteX27" fmla="*/ 40298 w 404261"/>
              <a:gd name="connsiteY27" fmla="*/ 319519 h 404261"/>
              <a:gd name="connsiteX28" fmla="*/ 53196 w 404261"/>
              <a:gd name="connsiteY28" fmla="*/ 336203 h 404261"/>
              <a:gd name="connsiteX29" fmla="*/ 67762 w 404261"/>
              <a:gd name="connsiteY29" fmla="*/ 351410 h 404261"/>
              <a:gd name="connsiteX30" fmla="*/ 91568 w 404261"/>
              <a:gd name="connsiteY30" fmla="*/ 334919 h 404261"/>
              <a:gd name="connsiteX31" fmla="*/ 133022 w 404261"/>
              <a:gd name="connsiteY31" fmla="*/ 361677 h 404261"/>
              <a:gd name="connsiteX32" fmla="*/ 127631 w 404261"/>
              <a:gd name="connsiteY32" fmla="*/ 390361 h 404261"/>
              <a:gd name="connsiteX33" fmla="*/ 167929 w 404261"/>
              <a:gd name="connsiteY33" fmla="*/ 402424 h 404261"/>
              <a:gd name="connsiteX34" fmla="*/ 179159 w 404261"/>
              <a:gd name="connsiteY34" fmla="*/ 375281 h 404261"/>
              <a:gd name="connsiteX35" fmla="*/ 228376 w 404261"/>
              <a:gd name="connsiteY35" fmla="*/ 375281 h 404261"/>
              <a:gd name="connsiteX36" fmla="*/ 239605 w 404261"/>
              <a:gd name="connsiteY36" fmla="*/ 402938 h 404261"/>
              <a:gd name="connsiteX37" fmla="*/ 279967 w 404261"/>
              <a:gd name="connsiteY37" fmla="*/ 391452 h 404261"/>
              <a:gd name="connsiteX38" fmla="*/ 274577 w 404261"/>
              <a:gd name="connsiteY38" fmla="*/ 361742 h 404261"/>
              <a:gd name="connsiteX39" fmla="*/ 315196 w 404261"/>
              <a:gd name="connsiteY39" fmla="*/ 335753 h 404261"/>
              <a:gd name="connsiteX40" fmla="*/ 315773 w 404261"/>
              <a:gd name="connsiteY40" fmla="*/ 335240 h 404261"/>
              <a:gd name="connsiteX41" fmla="*/ 340927 w 404261"/>
              <a:gd name="connsiteY41" fmla="*/ 352886 h 404261"/>
              <a:gd name="connsiteX42" fmla="*/ 368648 w 404261"/>
              <a:gd name="connsiteY42" fmla="*/ 321508 h 404261"/>
              <a:gd name="connsiteX43" fmla="*/ 347408 w 404261"/>
              <a:gd name="connsiteY43" fmla="*/ 298728 h 404261"/>
              <a:gd name="connsiteX44" fmla="*/ 367621 w 404261"/>
              <a:gd name="connsiteY44" fmla="*/ 254388 h 404261"/>
              <a:gd name="connsiteX45" fmla="*/ 399257 w 404261"/>
              <a:gd name="connsiteY45" fmla="*/ 255671 h 404261"/>
              <a:gd name="connsiteX46" fmla="*/ 405481 w 404261"/>
              <a:gd name="connsiteY46" fmla="*/ 214411 h 404261"/>
              <a:gd name="connsiteX47" fmla="*/ 374488 w 404261"/>
              <a:gd name="connsiteY47" fmla="*/ 206518 h 404261"/>
              <a:gd name="connsiteX48" fmla="*/ 367750 w 404261"/>
              <a:gd name="connsiteY48" fmla="*/ 158584 h 404261"/>
              <a:gd name="connsiteX49" fmla="*/ 201425 w 404261"/>
              <a:gd name="connsiteY49" fmla="*/ 319070 h 404261"/>
              <a:gd name="connsiteX50" fmla="*/ 90670 w 404261"/>
              <a:gd name="connsiteY50" fmla="*/ 200101 h 404261"/>
              <a:gd name="connsiteX51" fmla="*/ 209639 w 404261"/>
              <a:gd name="connsiteY51" fmla="*/ 89347 h 404261"/>
              <a:gd name="connsiteX52" fmla="*/ 320393 w 404261"/>
              <a:gd name="connsiteY52" fmla="*/ 208315 h 404261"/>
              <a:gd name="connsiteX53" fmla="*/ 201425 w 404261"/>
              <a:gd name="connsiteY53" fmla="*/ 319070 h 40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04261" h="404261">
                <a:moveTo>
                  <a:pt x="367750" y="158584"/>
                </a:moveTo>
                <a:lnTo>
                  <a:pt x="395598" y="142286"/>
                </a:lnTo>
                <a:cubicBezTo>
                  <a:pt x="391300" y="129259"/>
                  <a:pt x="385524" y="116490"/>
                  <a:pt x="378466" y="104362"/>
                </a:cubicBezTo>
                <a:lnTo>
                  <a:pt x="347729" y="114565"/>
                </a:lnTo>
                <a:cubicBezTo>
                  <a:pt x="343430" y="107827"/>
                  <a:pt x="338617" y="101282"/>
                  <a:pt x="333227" y="95058"/>
                </a:cubicBezTo>
                <a:cubicBezTo>
                  <a:pt x="327901" y="88833"/>
                  <a:pt x="322126" y="83058"/>
                  <a:pt x="316158" y="77860"/>
                </a:cubicBezTo>
                <a:lnTo>
                  <a:pt x="330789" y="48985"/>
                </a:lnTo>
                <a:cubicBezTo>
                  <a:pt x="319816" y="40129"/>
                  <a:pt x="308073" y="32622"/>
                  <a:pt x="295817" y="26397"/>
                </a:cubicBezTo>
                <a:lnTo>
                  <a:pt x="275604" y="51551"/>
                </a:lnTo>
                <a:cubicBezTo>
                  <a:pt x="260716" y="44686"/>
                  <a:pt x="245060" y="40065"/>
                  <a:pt x="229082" y="37627"/>
                </a:cubicBezTo>
                <a:lnTo>
                  <a:pt x="225873" y="5864"/>
                </a:lnTo>
                <a:cubicBezTo>
                  <a:pt x="212013" y="4452"/>
                  <a:pt x="198024" y="4452"/>
                  <a:pt x="184164" y="5928"/>
                </a:cubicBezTo>
                <a:lnTo>
                  <a:pt x="180763" y="37370"/>
                </a:lnTo>
                <a:cubicBezTo>
                  <a:pt x="164785" y="39552"/>
                  <a:pt x="149000" y="44044"/>
                  <a:pt x="133920" y="50781"/>
                </a:cubicBezTo>
                <a:lnTo>
                  <a:pt x="114541" y="26397"/>
                </a:lnTo>
                <a:cubicBezTo>
                  <a:pt x="102285" y="32622"/>
                  <a:pt x="90542" y="40194"/>
                  <a:pt x="79441" y="49113"/>
                </a:cubicBezTo>
                <a:lnTo>
                  <a:pt x="93173" y="76577"/>
                </a:lnTo>
                <a:cubicBezTo>
                  <a:pt x="92981" y="76770"/>
                  <a:pt x="92788" y="76898"/>
                  <a:pt x="92595" y="77091"/>
                </a:cubicBezTo>
                <a:cubicBezTo>
                  <a:pt x="80019" y="87935"/>
                  <a:pt x="69431" y="100191"/>
                  <a:pt x="60832" y="113410"/>
                </a:cubicBezTo>
                <a:lnTo>
                  <a:pt x="32277" y="103656"/>
                </a:lnTo>
                <a:cubicBezTo>
                  <a:pt x="25090" y="115848"/>
                  <a:pt x="19315" y="128682"/>
                  <a:pt x="14888" y="141836"/>
                </a:cubicBezTo>
                <a:lnTo>
                  <a:pt x="40555" y="157109"/>
                </a:lnTo>
                <a:cubicBezTo>
                  <a:pt x="35806" y="172958"/>
                  <a:pt x="33368" y="189321"/>
                  <a:pt x="33304" y="205748"/>
                </a:cubicBezTo>
                <a:lnTo>
                  <a:pt x="4813" y="212807"/>
                </a:lnTo>
                <a:cubicBezTo>
                  <a:pt x="5326" y="226795"/>
                  <a:pt x="7315" y="240784"/>
                  <a:pt x="10716" y="254452"/>
                </a:cubicBezTo>
                <a:lnTo>
                  <a:pt x="39849" y="253425"/>
                </a:lnTo>
                <a:cubicBezTo>
                  <a:pt x="44341" y="269018"/>
                  <a:pt x="51079" y="284226"/>
                  <a:pt x="60190" y="298407"/>
                </a:cubicBezTo>
                <a:lnTo>
                  <a:pt x="40298" y="319519"/>
                </a:lnTo>
                <a:cubicBezTo>
                  <a:pt x="44276" y="325230"/>
                  <a:pt x="48576" y="330748"/>
                  <a:pt x="53196" y="336203"/>
                </a:cubicBezTo>
                <a:cubicBezTo>
                  <a:pt x="57816" y="341528"/>
                  <a:pt x="62693" y="346662"/>
                  <a:pt x="67762" y="351410"/>
                </a:cubicBezTo>
                <a:lnTo>
                  <a:pt x="91568" y="334919"/>
                </a:lnTo>
                <a:cubicBezTo>
                  <a:pt x="104274" y="345956"/>
                  <a:pt x="118263" y="354940"/>
                  <a:pt x="133022" y="361677"/>
                </a:cubicBezTo>
                <a:lnTo>
                  <a:pt x="127631" y="390361"/>
                </a:lnTo>
                <a:cubicBezTo>
                  <a:pt x="140722" y="395815"/>
                  <a:pt x="154197" y="399794"/>
                  <a:pt x="167929" y="402424"/>
                </a:cubicBezTo>
                <a:lnTo>
                  <a:pt x="179159" y="375281"/>
                </a:lnTo>
                <a:cubicBezTo>
                  <a:pt x="195458" y="377655"/>
                  <a:pt x="212013" y="377720"/>
                  <a:pt x="228376" y="375281"/>
                </a:cubicBezTo>
                <a:lnTo>
                  <a:pt x="239605" y="402938"/>
                </a:lnTo>
                <a:cubicBezTo>
                  <a:pt x="253338" y="400564"/>
                  <a:pt x="266877" y="396713"/>
                  <a:pt x="279967" y="391452"/>
                </a:cubicBezTo>
                <a:lnTo>
                  <a:pt x="274577" y="361742"/>
                </a:lnTo>
                <a:cubicBezTo>
                  <a:pt x="288951" y="355196"/>
                  <a:pt x="302619" y="346534"/>
                  <a:pt x="315196" y="335753"/>
                </a:cubicBezTo>
                <a:cubicBezTo>
                  <a:pt x="315388" y="335561"/>
                  <a:pt x="315581" y="335433"/>
                  <a:pt x="315773" y="335240"/>
                </a:cubicBezTo>
                <a:lnTo>
                  <a:pt x="340927" y="352886"/>
                </a:lnTo>
                <a:cubicBezTo>
                  <a:pt x="351386" y="343261"/>
                  <a:pt x="360691" y="332737"/>
                  <a:pt x="368648" y="321508"/>
                </a:cubicBezTo>
                <a:lnTo>
                  <a:pt x="347408" y="298728"/>
                </a:lnTo>
                <a:cubicBezTo>
                  <a:pt x="356392" y="284804"/>
                  <a:pt x="363130" y="269852"/>
                  <a:pt x="367621" y="254388"/>
                </a:cubicBezTo>
                <a:lnTo>
                  <a:pt x="399257" y="255671"/>
                </a:lnTo>
                <a:cubicBezTo>
                  <a:pt x="402785" y="242132"/>
                  <a:pt x="404839" y="228336"/>
                  <a:pt x="405481" y="214411"/>
                </a:cubicBezTo>
                <a:lnTo>
                  <a:pt x="374488" y="206518"/>
                </a:lnTo>
                <a:cubicBezTo>
                  <a:pt x="374615" y="190476"/>
                  <a:pt x="372370" y="174306"/>
                  <a:pt x="367750" y="158584"/>
                </a:cubicBezTo>
                <a:close/>
                <a:moveTo>
                  <a:pt x="201425" y="319070"/>
                </a:moveTo>
                <a:cubicBezTo>
                  <a:pt x="137962" y="316824"/>
                  <a:pt x="88360" y="263564"/>
                  <a:pt x="90670" y="200101"/>
                </a:cubicBezTo>
                <a:cubicBezTo>
                  <a:pt x="92917" y="136639"/>
                  <a:pt x="146176" y="87101"/>
                  <a:pt x="209639" y="89347"/>
                </a:cubicBezTo>
                <a:cubicBezTo>
                  <a:pt x="273101" y="91593"/>
                  <a:pt x="322703" y="144852"/>
                  <a:pt x="320393" y="208315"/>
                </a:cubicBezTo>
                <a:cubicBezTo>
                  <a:pt x="318083" y="271777"/>
                  <a:pt x="264823" y="321315"/>
                  <a:pt x="201425" y="319070"/>
                </a:cubicBezTo>
                <a:close/>
              </a:path>
            </a:pathLst>
          </a:custGeom>
          <a:solidFill>
            <a:schemeClr val="accent6">
              <a:lumMod val="75000"/>
            </a:schemeClr>
          </a:solidFill>
          <a:ln w="9525" cap="flat">
            <a:noFill/>
            <a:prstDash val="solid"/>
            <a:miter/>
          </a:ln>
        </p:spPr>
        <p:txBody>
          <a:bodyPr rtlCol="0" anchor="ctr"/>
          <a:lstStyle/>
          <a:p>
            <a:endParaRPr lang="en-US" dirty="0"/>
          </a:p>
        </p:txBody>
      </p:sp>
      <p:sp>
        <p:nvSpPr>
          <p:cNvPr id="31" name="Полилиния: фигура 6"/>
          <p:cNvSpPr/>
          <p:nvPr/>
        </p:nvSpPr>
        <p:spPr>
          <a:xfrm>
            <a:off x="164367" y="1110337"/>
            <a:ext cx="926504" cy="920686"/>
          </a:xfrm>
          <a:custGeom>
            <a:avLst/>
            <a:gdLst>
              <a:gd name="connsiteX0" fmla="*/ 367750 w 404261"/>
              <a:gd name="connsiteY0" fmla="*/ 158584 h 404261"/>
              <a:gd name="connsiteX1" fmla="*/ 395598 w 404261"/>
              <a:gd name="connsiteY1" fmla="*/ 142286 h 404261"/>
              <a:gd name="connsiteX2" fmla="*/ 378466 w 404261"/>
              <a:gd name="connsiteY2" fmla="*/ 104362 h 404261"/>
              <a:gd name="connsiteX3" fmla="*/ 347729 w 404261"/>
              <a:gd name="connsiteY3" fmla="*/ 114565 h 404261"/>
              <a:gd name="connsiteX4" fmla="*/ 333227 w 404261"/>
              <a:gd name="connsiteY4" fmla="*/ 95058 h 404261"/>
              <a:gd name="connsiteX5" fmla="*/ 316158 w 404261"/>
              <a:gd name="connsiteY5" fmla="*/ 77860 h 404261"/>
              <a:gd name="connsiteX6" fmla="*/ 330789 w 404261"/>
              <a:gd name="connsiteY6" fmla="*/ 48985 h 404261"/>
              <a:gd name="connsiteX7" fmla="*/ 295817 w 404261"/>
              <a:gd name="connsiteY7" fmla="*/ 26397 h 404261"/>
              <a:gd name="connsiteX8" fmla="*/ 275604 w 404261"/>
              <a:gd name="connsiteY8" fmla="*/ 51551 h 404261"/>
              <a:gd name="connsiteX9" fmla="*/ 229082 w 404261"/>
              <a:gd name="connsiteY9" fmla="*/ 37627 h 404261"/>
              <a:gd name="connsiteX10" fmla="*/ 225873 w 404261"/>
              <a:gd name="connsiteY10" fmla="*/ 5864 h 404261"/>
              <a:gd name="connsiteX11" fmla="*/ 184164 w 404261"/>
              <a:gd name="connsiteY11" fmla="*/ 5928 h 404261"/>
              <a:gd name="connsiteX12" fmla="*/ 180763 w 404261"/>
              <a:gd name="connsiteY12" fmla="*/ 37370 h 404261"/>
              <a:gd name="connsiteX13" fmla="*/ 133920 w 404261"/>
              <a:gd name="connsiteY13" fmla="*/ 50781 h 404261"/>
              <a:gd name="connsiteX14" fmla="*/ 114541 w 404261"/>
              <a:gd name="connsiteY14" fmla="*/ 26397 h 404261"/>
              <a:gd name="connsiteX15" fmla="*/ 79441 w 404261"/>
              <a:gd name="connsiteY15" fmla="*/ 49113 h 404261"/>
              <a:gd name="connsiteX16" fmla="*/ 93173 w 404261"/>
              <a:gd name="connsiteY16" fmla="*/ 76577 h 404261"/>
              <a:gd name="connsiteX17" fmla="*/ 92595 w 404261"/>
              <a:gd name="connsiteY17" fmla="*/ 77091 h 404261"/>
              <a:gd name="connsiteX18" fmla="*/ 60832 w 404261"/>
              <a:gd name="connsiteY18" fmla="*/ 113410 h 404261"/>
              <a:gd name="connsiteX19" fmla="*/ 32277 w 404261"/>
              <a:gd name="connsiteY19" fmla="*/ 103656 h 404261"/>
              <a:gd name="connsiteX20" fmla="*/ 14888 w 404261"/>
              <a:gd name="connsiteY20" fmla="*/ 141836 h 404261"/>
              <a:gd name="connsiteX21" fmla="*/ 40555 w 404261"/>
              <a:gd name="connsiteY21" fmla="*/ 157109 h 404261"/>
              <a:gd name="connsiteX22" fmla="*/ 33304 w 404261"/>
              <a:gd name="connsiteY22" fmla="*/ 205748 h 404261"/>
              <a:gd name="connsiteX23" fmla="*/ 4813 w 404261"/>
              <a:gd name="connsiteY23" fmla="*/ 212807 h 404261"/>
              <a:gd name="connsiteX24" fmla="*/ 10716 w 404261"/>
              <a:gd name="connsiteY24" fmla="*/ 254452 h 404261"/>
              <a:gd name="connsiteX25" fmla="*/ 39849 w 404261"/>
              <a:gd name="connsiteY25" fmla="*/ 253425 h 404261"/>
              <a:gd name="connsiteX26" fmla="*/ 60190 w 404261"/>
              <a:gd name="connsiteY26" fmla="*/ 298407 h 404261"/>
              <a:gd name="connsiteX27" fmla="*/ 40298 w 404261"/>
              <a:gd name="connsiteY27" fmla="*/ 319519 h 404261"/>
              <a:gd name="connsiteX28" fmla="*/ 53196 w 404261"/>
              <a:gd name="connsiteY28" fmla="*/ 336203 h 404261"/>
              <a:gd name="connsiteX29" fmla="*/ 67762 w 404261"/>
              <a:gd name="connsiteY29" fmla="*/ 351410 h 404261"/>
              <a:gd name="connsiteX30" fmla="*/ 91568 w 404261"/>
              <a:gd name="connsiteY30" fmla="*/ 334919 h 404261"/>
              <a:gd name="connsiteX31" fmla="*/ 133022 w 404261"/>
              <a:gd name="connsiteY31" fmla="*/ 361677 h 404261"/>
              <a:gd name="connsiteX32" fmla="*/ 127631 w 404261"/>
              <a:gd name="connsiteY32" fmla="*/ 390361 h 404261"/>
              <a:gd name="connsiteX33" fmla="*/ 167929 w 404261"/>
              <a:gd name="connsiteY33" fmla="*/ 402424 h 404261"/>
              <a:gd name="connsiteX34" fmla="*/ 179159 w 404261"/>
              <a:gd name="connsiteY34" fmla="*/ 375281 h 404261"/>
              <a:gd name="connsiteX35" fmla="*/ 228376 w 404261"/>
              <a:gd name="connsiteY35" fmla="*/ 375281 h 404261"/>
              <a:gd name="connsiteX36" fmla="*/ 239605 w 404261"/>
              <a:gd name="connsiteY36" fmla="*/ 402938 h 404261"/>
              <a:gd name="connsiteX37" fmla="*/ 279967 w 404261"/>
              <a:gd name="connsiteY37" fmla="*/ 391452 h 404261"/>
              <a:gd name="connsiteX38" fmla="*/ 274577 w 404261"/>
              <a:gd name="connsiteY38" fmla="*/ 361742 h 404261"/>
              <a:gd name="connsiteX39" fmla="*/ 315196 w 404261"/>
              <a:gd name="connsiteY39" fmla="*/ 335753 h 404261"/>
              <a:gd name="connsiteX40" fmla="*/ 315773 w 404261"/>
              <a:gd name="connsiteY40" fmla="*/ 335240 h 404261"/>
              <a:gd name="connsiteX41" fmla="*/ 340927 w 404261"/>
              <a:gd name="connsiteY41" fmla="*/ 352886 h 404261"/>
              <a:gd name="connsiteX42" fmla="*/ 368648 w 404261"/>
              <a:gd name="connsiteY42" fmla="*/ 321508 h 404261"/>
              <a:gd name="connsiteX43" fmla="*/ 347408 w 404261"/>
              <a:gd name="connsiteY43" fmla="*/ 298728 h 404261"/>
              <a:gd name="connsiteX44" fmla="*/ 367621 w 404261"/>
              <a:gd name="connsiteY44" fmla="*/ 254388 h 404261"/>
              <a:gd name="connsiteX45" fmla="*/ 399257 w 404261"/>
              <a:gd name="connsiteY45" fmla="*/ 255671 h 404261"/>
              <a:gd name="connsiteX46" fmla="*/ 405481 w 404261"/>
              <a:gd name="connsiteY46" fmla="*/ 214411 h 404261"/>
              <a:gd name="connsiteX47" fmla="*/ 374488 w 404261"/>
              <a:gd name="connsiteY47" fmla="*/ 206518 h 404261"/>
              <a:gd name="connsiteX48" fmla="*/ 367750 w 404261"/>
              <a:gd name="connsiteY48" fmla="*/ 158584 h 404261"/>
              <a:gd name="connsiteX49" fmla="*/ 201425 w 404261"/>
              <a:gd name="connsiteY49" fmla="*/ 319070 h 404261"/>
              <a:gd name="connsiteX50" fmla="*/ 90670 w 404261"/>
              <a:gd name="connsiteY50" fmla="*/ 200101 h 404261"/>
              <a:gd name="connsiteX51" fmla="*/ 209639 w 404261"/>
              <a:gd name="connsiteY51" fmla="*/ 89347 h 404261"/>
              <a:gd name="connsiteX52" fmla="*/ 320393 w 404261"/>
              <a:gd name="connsiteY52" fmla="*/ 208315 h 404261"/>
              <a:gd name="connsiteX53" fmla="*/ 201425 w 404261"/>
              <a:gd name="connsiteY53" fmla="*/ 319070 h 40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04261" h="404261">
                <a:moveTo>
                  <a:pt x="367750" y="158584"/>
                </a:moveTo>
                <a:lnTo>
                  <a:pt x="395598" y="142286"/>
                </a:lnTo>
                <a:cubicBezTo>
                  <a:pt x="391300" y="129259"/>
                  <a:pt x="385524" y="116490"/>
                  <a:pt x="378466" y="104362"/>
                </a:cubicBezTo>
                <a:lnTo>
                  <a:pt x="347729" y="114565"/>
                </a:lnTo>
                <a:cubicBezTo>
                  <a:pt x="343430" y="107827"/>
                  <a:pt x="338617" y="101282"/>
                  <a:pt x="333227" y="95058"/>
                </a:cubicBezTo>
                <a:cubicBezTo>
                  <a:pt x="327901" y="88833"/>
                  <a:pt x="322126" y="83058"/>
                  <a:pt x="316158" y="77860"/>
                </a:cubicBezTo>
                <a:lnTo>
                  <a:pt x="330789" y="48985"/>
                </a:lnTo>
                <a:cubicBezTo>
                  <a:pt x="319816" y="40129"/>
                  <a:pt x="308073" y="32622"/>
                  <a:pt x="295817" y="26397"/>
                </a:cubicBezTo>
                <a:lnTo>
                  <a:pt x="275604" y="51551"/>
                </a:lnTo>
                <a:cubicBezTo>
                  <a:pt x="260716" y="44686"/>
                  <a:pt x="245060" y="40065"/>
                  <a:pt x="229082" y="37627"/>
                </a:cubicBezTo>
                <a:lnTo>
                  <a:pt x="225873" y="5864"/>
                </a:lnTo>
                <a:cubicBezTo>
                  <a:pt x="212013" y="4452"/>
                  <a:pt x="198024" y="4452"/>
                  <a:pt x="184164" y="5928"/>
                </a:cubicBezTo>
                <a:lnTo>
                  <a:pt x="180763" y="37370"/>
                </a:lnTo>
                <a:cubicBezTo>
                  <a:pt x="164785" y="39552"/>
                  <a:pt x="149000" y="44044"/>
                  <a:pt x="133920" y="50781"/>
                </a:cubicBezTo>
                <a:lnTo>
                  <a:pt x="114541" y="26397"/>
                </a:lnTo>
                <a:cubicBezTo>
                  <a:pt x="102285" y="32622"/>
                  <a:pt x="90542" y="40194"/>
                  <a:pt x="79441" y="49113"/>
                </a:cubicBezTo>
                <a:lnTo>
                  <a:pt x="93173" y="76577"/>
                </a:lnTo>
                <a:cubicBezTo>
                  <a:pt x="92981" y="76770"/>
                  <a:pt x="92788" y="76898"/>
                  <a:pt x="92595" y="77091"/>
                </a:cubicBezTo>
                <a:cubicBezTo>
                  <a:pt x="80019" y="87935"/>
                  <a:pt x="69431" y="100191"/>
                  <a:pt x="60832" y="113410"/>
                </a:cubicBezTo>
                <a:lnTo>
                  <a:pt x="32277" y="103656"/>
                </a:lnTo>
                <a:cubicBezTo>
                  <a:pt x="25090" y="115848"/>
                  <a:pt x="19315" y="128682"/>
                  <a:pt x="14888" y="141836"/>
                </a:cubicBezTo>
                <a:lnTo>
                  <a:pt x="40555" y="157109"/>
                </a:lnTo>
                <a:cubicBezTo>
                  <a:pt x="35806" y="172958"/>
                  <a:pt x="33368" y="189321"/>
                  <a:pt x="33304" y="205748"/>
                </a:cubicBezTo>
                <a:lnTo>
                  <a:pt x="4813" y="212807"/>
                </a:lnTo>
                <a:cubicBezTo>
                  <a:pt x="5326" y="226795"/>
                  <a:pt x="7315" y="240784"/>
                  <a:pt x="10716" y="254452"/>
                </a:cubicBezTo>
                <a:lnTo>
                  <a:pt x="39849" y="253425"/>
                </a:lnTo>
                <a:cubicBezTo>
                  <a:pt x="44341" y="269018"/>
                  <a:pt x="51079" y="284226"/>
                  <a:pt x="60190" y="298407"/>
                </a:cubicBezTo>
                <a:lnTo>
                  <a:pt x="40298" y="319519"/>
                </a:lnTo>
                <a:cubicBezTo>
                  <a:pt x="44276" y="325230"/>
                  <a:pt x="48576" y="330748"/>
                  <a:pt x="53196" y="336203"/>
                </a:cubicBezTo>
                <a:cubicBezTo>
                  <a:pt x="57816" y="341528"/>
                  <a:pt x="62693" y="346662"/>
                  <a:pt x="67762" y="351410"/>
                </a:cubicBezTo>
                <a:lnTo>
                  <a:pt x="91568" y="334919"/>
                </a:lnTo>
                <a:cubicBezTo>
                  <a:pt x="104274" y="345956"/>
                  <a:pt x="118263" y="354940"/>
                  <a:pt x="133022" y="361677"/>
                </a:cubicBezTo>
                <a:lnTo>
                  <a:pt x="127631" y="390361"/>
                </a:lnTo>
                <a:cubicBezTo>
                  <a:pt x="140722" y="395815"/>
                  <a:pt x="154197" y="399794"/>
                  <a:pt x="167929" y="402424"/>
                </a:cubicBezTo>
                <a:lnTo>
                  <a:pt x="179159" y="375281"/>
                </a:lnTo>
                <a:cubicBezTo>
                  <a:pt x="195458" y="377655"/>
                  <a:pt x="212013" y="377720"/>
                  <a:pt x="228376" y="375281"/>
                </a:cubicBezTo>
                <a:lnTo>
                  <a:pt x="239605" y="402938"/>
                </a:lnTo>
                <a:cubicBezTo>
                  <a:pt x="253338" y="400564"/>
                  <a:pt x="266877" y="396713"/>
                  <a:pt x="279967" y="391452"/>
                </a:cubicBezTo>
                <a:lnTo>
                  <a:pt x="274577" y="361742"/>
                </a:lnTo>
                <a:cubicBezTo>
                  <a:pt x="288951" y="355196"/>
                  <a:pt x="302619" y="346534"/>
                  <a:pt x="315196" y="335753"/>
                </a:cubicBezTo>
                <a:cubicBezTo>
                  <a:pt x="315388" y="335561"/>
                  <a:pt x="315581" y="335433"/>
                  <a:pt x="315773" y="335240"/>
                </a:cubicBezTo>
                <a:lnTo>
                  <a:pt x="340927" y="352886"/>
                </a:lnTo>
                <a:cubicBezTo>
                  <a:pt x="351386" y="343261"/>
                  <a:pt x="360691" y="332737"/>
                  <a:pt x="368648" y="321508"/>
                </a:cubicBezTo>
                <a:lnTo>
                  <a:pt x="347408" y="298728"/>
                </a:lnTo>
                <a:cubicBezTo>
                  <a:pt x="356392" y="284804"/>
                  <a:pt x="363130" y="269852"/>
                  <a:pt x="367621" y="254388"/>
                </a:cubicBezTo>
                <a:lnTo>
                  <a:pt x="399257" y="255671"/>
                </a:lnTo>
                <a:cubicBezTo>
                  <a:pt x="402785" y="242132"/>
                  <a:pt x="404839" y="228336"/>
                  <a:pt x="405481" y="214411"/>
                </a:cubicBezTo>
                <a:lnTo>
                  <a:pt x="374488" y="206518"/>
                </a:lnTo>
                <a:cubicBezTo>
                  <a:pt x="374615" y="190476"/>
                  <a:pt x="372370" y="174306"/>
                  <a:pt x="367750" y="158584"/>
                </a:cubicBezTo>
                <a:close/>
                <a:moveTo>
                  <a:pt x="201425" y="319070"/>
                </a:moveTo>
                <a:cubicBezTo>
                  <a:pt x="137962" y="316824"/>
                  <a:pt x="88360" y="263564"/>
                  <a:pt x="90670" y="200101"/>
                </a:cubicBezTo>
                <a:cubicBezTo>
                  <a:pt x="92917" y="136639"/>
                  <a:pt x="146176" y="87101"/>
                  <a:pt x="209639" y="89347"/>
                </a:cubicBezTo>
                <a:cubicBezTo>
                  <a:pt x="273101" y="91593"/>
                  <a:pt x="322703" y="144852"/>
                  <a:pt x="320393" y="208315"/>
                </a:cubicBezTo>
                <a:cubicBezTo>
                  <a:pt x="318083" y="271777"/>
                  <a:pt x="264823" y="321315"/>
                  <a:pt x="201425" y="319070"/>
                </a:cubicBezTo>
                <a:close/>
              </a:path>
            </a:pathLst>
          </a:custGeom>
          <a:solidFill>
            <a:schemeClr val="accent6">
              <a:lumMod val="75000"/>
            </a:schemeClr>
          </a:solidFill>
          <a:ln w="9525" cap="flat">
            <a:noFill/>
            <a:prstDash val="solid"/>
            <a:miter/>
          </a:ln>
        </p:spPr>
        <p:txBody>
          <a:bodyPr rtlCol="0" anchor="ctr"/>
          <a:lstStyle/>
          <a:p>
            <a:endParaRPr lang="en-US"/>
          </a:p>
        </p:txBody>
      </p:sp>
      <p:sp>
        <p:nvSpPr>
          <p:cNvPr id="2" name="TextBox 1"/>
          <p:cNvSpPr txBox="1"/>
          <p:nvPr/>
        </p:nvSpPr>
        <p:spPr>
          <a:xfrm>
            <a:off x="7763069" y="2230016"/>
            <a:ext cx="2556588" cy="769441"/>
          </a:xfrm>
          <a:prstGeom prst="rect">
            <a:avLst/>
          </a:prstGeom>
          <a:noFill/>
        </p:spPr>
        <p:txBody>
          <a:bodyPr wrap="square" rtlCol="0">
            <a:spAutoFit/>
          </a:bodyPr>
          <a:lstStyle/>
          <a:p>
            <a:r>
              <a:rPr lang="en-US" sz="4400" b="1" dirty="0">
                <a:solidFill>
                  <a:schemeClr val="accent1">
                    <a:lumMod val="50000"/>
                  </a:schemeClr>
                </a:solidFill>
              </a:rPr>
              <a:t>   </a:t>
            </a:r>
            <a:r>
              <a:rPr lang="en-US" sz="4400" b="1" dirty="0">
                <a:solidFill>
                  <a:schemeClr val="accent6">
                    <a:lumMod val="50000"/>
                  </a:schemeClr>
                </a:solidFill>
              </a:rPr>
              <a:t>Node </a:t>
            </a:r>
            <a:r>
              <a:rPr lang="en-US" sz="4400" b="1" dirty="0" err="1">
                <a:solidFill>
                  <a:schemeClr val="accent6">
                    <a:lumMod val="50000"/>
                  </a:schemeClr>
                </a:solidFill>
              </a:rPr>
              <a:t>Js</a:t>
            </a:r>
            <a:endParaRPr lang="en-US" sz="4400" b="1" dirty="0">
              <a:solidFill>
                <a:schemeClr val="accent6">
                  <a:lumMod val="50000"/>
                </a:schemeClr>
              </a:solidFill>
            </a:endParaRPr>
          </a:p>
        </p:txBody>
      </p:sp>
      <p:sp>
        <p:nvSpPr>
          <p:cNvPr id="3" name="TextBox 2"/>
          <p:cNvSpPr txBox="1"/>
          <p:nvPr/>
        </p:nvSpPr>
        <p:spPr>
          <a:xfrm>
            <a:off x="8048068" y="3222190"/>
            <a:ext cx="5448191" cy="707886"/>
          </a:xfrm>
          <a:prstGeom prst="rect">
            <a:avLst/>
          </a:prstGeom>
          <a:noFill/>
        </p:spPr>
        <p:txBody>
          <a:bodyPr wrap="square" rtlCol="0">
            <a:spAutoFit/>
          </a:bodyPr>
          <a:lstStyle/>
          <a:p>
            <a:r>
              <a:rPr lang="en-US" sz="4000" b="1" dirty="0">
                <a:solidFill>
                  <a:schemeClr val="accent6">
                    <a:lumMod val="50000"/>
                  </a:schemeClr>
                </a:solidFill>
              </a:rPr>
              <a:t>Express </a:t>
            </a:r>
            <a:r>
              <a:rPr lang="en-US" sz="4000" b="1" dirty="0" err="1">
                <a:solidFill>
                  <a:schemeClr val="accent6">
                    <a:lumMod val="50000"/>
                  </a:schemeClr>
                </a:solidFill>
              </a:rPr>
              <a:t>js</a:t>
            </a:r>
            <a:endParaRPr lang="en-US" sz="4000" b="1" dirty="0">
              <a:solidFill>
                <a:schemeClr val="accent6">
                  <a:lumMod val="50000"/>
                </a:schemeClr>
              </a:solidFill>
            </a:endParaRPr>
          </a:p>
        </p:txBody>
      </p:sp>
      <p:sp>
        <p:nvSpPr>
          <p:cNvPr id="30" name="Полилиния: фигура 6"/>
          <p:cNvSpPr/>
          <p:nvPr/>
        </p:nvSpPr>
        <p:spPr>
          <a:xfrm>
            <a:off x="720138" y="5009337"/>
            <a:ext cx="926504" cy="920686"/>
          </a:xfrm>
          <a:custGeom>
            <a:avLst/>
            <a:gdLst>
              <a:gd name="connsiteX0" fmla="*/ 367750 w 404261"/>
              <a:gd name="connsiteY0" fmla="*/ 158584 h 404261"/>
              <a:gd name="connsiteX1" fmla="*/ 395598 w 404261"/>
              <a:gd name="connsiteY1" fmla="*/ 142286 h 404261"/>
              <a:gd name="connsiteX2" fmla="*/ 378466 w 404261"/>
              <a:gd name="connsiteY2" fmla="*/ 104362 h 404261"/>
              <a:gd name="connsiteX3" fmla="*/ 347729 w 404261"/>
              <a:gd name="connsiteY3" fmla="*/ 114565 h 404261"/>
              <a:gd name="connsiteX4" fmla="*/ 333227 w 404261"/>
              <a:gd name="connsiteY4" fmla="*/ 95058 h 404261"/>
              <a:gd name="connsiteX5" fmla="*/ 316158 w 404261"/>
              <a:gd name="connsiteY5" fmla="*/ 77860 h 404261"/>
              <a:gd name="connsiteX6" fmla="*/ 330789 w 404261"/>
              <a:gd name="connsiteY6" fmla="*/ 48985 h 404261"/>
              <a:gd name="connsiteX7" fmla="*/ 295817 w 404261"/>
              <a:gd name="connsiteY7" fmla="*/ 26397 h 404261"/>
              <a:gd name="connsiteX8" fmla="*/ 275604 w 404261"/>
              <a:gd name="connsiteY8" fmla="*/ 51551 h 404261"/>
              <a:gd name="connsiteX9" fmla="*/ 229082 w 404261"/>
              <a:gd name="connsiteY9" fmla="*/ 37627 h 404261"/>
              <a:gd name="connsiteX10" fmla="*/ 225873 w 404261"/>
              <a:gd name="connsiteY10" fmla="*/ 5864 h 404261"/>
              <a:gd name="connsiteX11" fmla="*/ 184164 w 404261"/>
              <a:gd name="connsiteY11" fmla="*/ 5928 h 404261"/>
              <a:gd name="connsiteX12" fmla="*/ 180763 w 404261"/>
              <a:gd name="connsiteY12" fmla="*/ 37370 h 404261"/>
              <a:gd name="connsiteX13" fmla="*/ 133920 w 404261"/>
              <a:gd name="connsiteY13" fmla="*/ 50781 h 404261"/>
              <a:gd name="connsiteX14" fmla="*/ 114541 w 404261"/>
              <a:gd name="connsiteY14" fmla="*/ 26397 h 404261"/>
              <a:gd name="connsiteX15" fmla="*/ 79441 w 404261"/>
              <a:gd name="connsiteY15" fmla="*/ 49113 h 404261"/>
              <a:gd name="connsiteX16" fmla="*/ 93173 w 404261"/>
              <a:gd name="connsiteY16" fmla="*/ 76577 h 404261"/>
              <a:gd name="connsiteX17" fmla="*/ 92595 w 404261"/>
              <a:gd name="connsiteY17" fmla="*/ 77091 h 404261"/>
              <a:gd name="connsiteX18" fmla="*/ 60832 w 404261"/>
              <a:gd name="connsiteY18" fmla="*/ 113410 h 404261"/>
              <a:gd name="connsiteX19" fmla="*/ 32277 w 404261"/>
              <a:gd name="connsiteY19" fmla="*/ 103656 h 404261"/>
              <a:gd name="connsiteX20" fmla="*/ 14888 w 404261"/>
              <a:gd name="connsiteY20" fmla="*/ 141836 h 404261"/>
              <a:gd name="connsiteX21" fmla="*/ 40555 w 404261"/>
              <a:gd name="connsiteY21" fmla="*/ 157109 h 404261"/>
              <a:gd name="connsiteX22" fmla="*/ 33304 w 404261"/>
              <a:gd name="connsiteY22" fmla="*/ 205748 h 404261"/>
              <a:gd name="connsiteX23" fmla="*/ 4813 w 404261"/>
              <a:gd name="connsiteY23" fmla="*/ 212807 h 404261"/>
              <a:gd name="connsiteX24" fmla="*/ 10716 w 404261"/>
              <a:gd name="connsiteY24" fmla="*/ 254452 h 404261"/>
              <a:gd name="connsiteX25" fmla="*/ 39849 w 404261"/>
              <a:gd name="connsiteY25" fmla="*/ 253425 h 404261"/>
              <a:gd name="connsiteX26" fmla="*/ 60190 w 404261"/>
              <a:gd name="connsiteY26" fmla="*/ 298407 h 404261"/>
              <a:gd name="connsiteX27" fmla="*/ 40298 w 404261"/>
              <a:gd name="connsiteY27" fmla="*/ 319519 h 404261"/>
              <a:gd name="connsiteX28" fmla="*/ 53196 w 404261"/>
              <a:gd name="connsiteY28" fmla="*/ 336203 h 404261"/>
              <a:gd name="connsiteX29" fmla="*/ 67762 w 404261"/>
              <a:gd name="connsiteY29" fmla="*/ 351410 h 404261"/>
              <a:gd name="connsiteX30" fmla="*/ 91568 w 404261"/>
              <a:gd name="connsiteY30" fmla="*/ 334919 h 404261"/>
              <a:gd name="connsiteX31" fmla="*/ 133022 w 404261"/>
              <a:gd name="connsiteY31" fmla="*/ 361677 h 404261"/>
              <a:gd name="connsiteX32" fmla="*/ 127631 w 404261"/>
              <a:gd name="connsiteY32" fmla="*/ 390361 h 404261"/>
              <a:gd name="connsiteX33" fmla="*/ 167929 w 404261"/>
              <a:gd name="connsiteY33" fmla="*/ 402424 h 404261"/>
              <a:gd name="connsiteX34" fmla="*/ 179159 w 404261"/>
              <a:gd name="connsiteY34" fmla="*/ 375281 h 404261"/>
              <a:gd name="connsiteX35" fmla="*/ 228376 w 404261"/>
              <a:gd name="connsiteY35" fmla="*/ 375281 h 404261"/>
              <a:gd name="connsiteX36" fmla="*/ 239605 w 404261"/>
              <a:gd name="connsiteY36" fmla="*/ 402938 h 404261"/>
              <a:gd name="connsiteX37" fmla="*/ 279967 w 404261"/>
              <a:gd name="connsiteY37" fmla="*/ 391452 h 404261"/>
              <a:gd name="connsiteX38" fmla="*/ 274577 w 404261"/>
              <a:gd name="connsiteY38" fmla="*/ 361742 h 404261"/>
              <a:gd name="connsiteX39" fmla="*/ 315196 w 404261"/>
              <a:gd name="connsiteY39" fmla="*/ 335753 h 404261"/>
              <a:gd name="connsiteX40" fmla="*/ 315773 w 404261"/>
              <a:gd name="connsiteY40" fmla="*/ 335240 h 404261"/>
              <a:gd name="connsiteX41" fmla="*/ 340927 w 404261"/>
              <a:gd name="connsiteY41" fmla="*/ 352886 h 404261"/>
              <a:gd name="connsiteX42" fmla="*/ 368648 w 404261"/>
              <a:gd name="connsiteY42" fmla="*/ 321508 h 404261"/>
              <a:gd name="connsiteX43" fmla="*/ 347408 w 404261"/>
              <a:gd name="connsiteY43" fmla="*/ 298728 h 404261"/>
              <a:gd name="connsiteX44" fmla="*/ 367621 w 404261"/>
              <a:gd name="connsiteY44" fmla="*/ 254388 h 404261"/>
              <a:gd name="connsiteX45" fmla="*/ 399257 w 404261"/>
              <a:gd name="connsiteY45" fmla="*/ 255671 h 404261"/>
              <a:gd name="connsiteX46" fmla="*/ 405481 w 404261"/>
              <a:gd name="connsiteY46" fmla="*/ 214411 h 404261"/>
              <a:gd name="connsiteX47" fmla="*/ 374488 w 404261"/>
              <a:gd name="connsiteY47" fmla="*/ 206518 h 404261"/>
              <a:gd name="connsiteX48" fmla="*/ 367750 w 404261"/>
              <a:gd name="connsiteY48" fmla="*/ 158584 h 404261"/>
              <a:gd name="connsiteX49" fmla="*/ 201425 w 404261"/>
              <a:gd name="connsiteY49" fmla="*/ 319070 h 404261"/>
              <a:gd name="connsiteX50" fmla="*/ 90670 w 404261"/>
              <a:gd name="connsiteY50" fmla="*/ 200101 h 404261"/>
              <a:gd name="connsiteX51" fmla="*/ 209639 w 404261"/>
              <a:gd name="connsiteY51" fmla="*/ 89347 h 404261"/>
              <a:gd name="connsiteX52" fmla="*/ 320393 w 404261"/>
              <a:gd name="connsiteY52" fmla="*/ 208315 h 404261"/>
              <a:gd name="connsiteX53" fmla="*/ 201425 w 404261"/>
              <a:gd name="connsiteY53" fmla="*/ 319070 h 40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04261" h="404261">
                <a:moveTo>
                  <a:pt x="367750" y="158584"/>
                </a:moveTo>
                <a:lnTo>
                  <a:pt x="395598" y="142286"/>
                </a:lnTo>
                <a:cubicBezTo>
                  <a:pt x="391300" y="129259"/>
                  <a:pt x="385524" y="116490"/>
                  <a:pt x="378466" y="104362"/>
                </a:cubicBezTo>
                <a:lnTo>
                  <a:pt x="347729" y="114565"/>
                </a:lnTo>
                <a:cubicBezTo>
                  <a:pt x="343430" y="107827"/>
                  <a:pt x="338617" y="101282"/>
                  <a:pt x="333227" y="95058"/>
                </a:cubicBezTo>
                <a:cubicBezTo>
                  <a:pt x="327901" y="88833"/>
                  <a:pt x="322126" y="83058"/>
                  <a:pt x="316158" y="77860"/>
                </a:cubicBezTo>
                <a:lnTo>
                  <a:pt x="330789" y="48985"/>
                </a:lnTo>
                <a:cubicBezTo>
                  <a:pt x="319816" y="40129"/>
                  <a:pt x="308073" y="32622"/>
                  <a:pt x="295817" y="26397"/>
                </a:cubicBezTo>
                <a:lnTo>
                  <a:pt x="275604" y="51551"/>
                </a:lnTo>
                <a:cubicBezTo>
                  <a:pt x="260716" y="44686"/>
                  <a:pt x="245060" y="40065"/>
                  <a:pt x="229082" y="37627"/>
                </a:cubicBezTo>
                <a:lnTo>
                  <a:pt x="225873" y="5864"/>
                </a:lnTo>
                <a:cubicBezTo>
                  <a:pt x="212013" y="4452"/>
                  <a:pt x="198024" y="4452"/>
                  <a:pt x="184164" y="5928"/>
                </a:cubicBezTo>
                <a:lnTo>
                  <a:pt x="180763" y="37370"/>
                </a:lnTo>
                <a:cubicBezTo>
                  <a:pt x="164785" y="39552"/>
                  <a:pt x="149000" y="44044"/>
                  <a:pt x="133920" y="50781"/>
                </a:cubicBezTo>
                <a:lnTo>
                  <a:pt x="114541" y="26397"/>
                </a:lnTo>
                <a:cubicBezTo>
                  <a:pt x="102285" y="32622"/>
                  <a:pt x="90542" y="40194"/>
                  <a:pt x="79441" y="49113"/>
                </a:cubicBezTo>
                <a:lnTo>
                  <a:pt x="93173" y="76577"/>
                </a:lnTo>
                <a:cubicBezTo>
                  <a:pt x="92981" y="76770"/>
                  <a:pt x="92788" y="76898"/>
                  <a:pt x="92595" y="77091"/>
                </a:cubicBezTo>
                <a:cubicBezTo>
                  <a:pt x="80019" y="87935"/>
                  <a:pt x="69431" y="100191"/>
                  <a:pt x="60832" y="113410"/>
                </a:cubicBezTo>
                <a:lnTo>
                  <a:pt x="32277" y="103656"/>
                </a:lnTo>
                <a:cubicBezTo>
                  <a:pt x="25090" y="115848"/>
                  <a:pt x="19315" y="128682"/>
                  <a:pt x="14888" y="141836"/>
                </a:cubicBezTo>
                <a:lnTo>
                  <a:pt x="40555" y="157109"/>
                </a:lnTo>
                <a:cubicBezTo>
                  <a:pt x="35806" y="172958"/>
                  <a:pt x="33368" y="189321"/>
                  <a:pt x="33304" y="205748"/>
                </a:cubicBezTo>
                <a:lnTo>
                  <a:pt x="4813" y="212807"/>
                </a:lnTo>
                <a:cubicBezTo>
                  <a:pt x="5326" y="226795"/>
                  <a:pt x="7315" y="240784"/>
                  <a:pt x="10716" y="254452"/>
                </a:cubicBezTo>
                <a:lnTo>
                  <a:pt x="39849" y="253425"/>
                </a:lnTo>
                <a:cubicBezTo>
                  <a:pt x="44341" y="269018"/>
                  <a:pt x="51079" y="284226"/>
                  <a:pt x="60190" y="298407"/>
                </a:cubicBezTo>
                <a:lnTo>
                  <a:pt x="40298" y="319519"/>
                </a:lnTo>
                <a:cubicBezTo>
                  <a:pt x="44276" y="325230"/>
                  <a:pt x="48576" y="330748"/>
                  <a:pt x="53196" y="336203"/>
                </a:cubicBezTo>
                <a:cubicBezTo>
                  <a:pt x="57816" y="341528"/>
                  <a:pt x="62693" y="346662"/>
                  <a:pt x="67762" y="351410"/>
                </a:cubicBezTo>
                <a:lnTo>
                  <a:pt x="91568" y="334919"/>
                </a:lnTo>
                <a:cubicBezTo>
                  <a:pt x="104274" y="345956"/>
                  <a:pt x="118263" y="354940"/>
                  <a:pt x="133022" y="361677"/>
                </a:cubicBezTo>
                <a:lnTo>
                  <a:pt x="127631" y="390361"/>
                </a:lnTo>
                <a:cubicBezTo>
                  <a:pt x="140722" y="395815"/>
                  <a:pt x="154197" y="399794"/>
                  <a:pt x="167929" y="402424"/>
                </a:cubicBezTo>
                <a:lnTo>
                  <a:pt x="179159" y="375281"/>
                </a:lnTo>
                <a:cubicBezTo>
                  <a:pt x="195458" y="377655"/>
                  <a:pt x="212013" y="377720"/>
                  <a:pt x="228376" y="375281"/>
                </a:cubicBezTo>
                <a:lnTo>
                  <a:pt x="239605" y="402938"/>
                </a:lnTo>
                <a:cubicBezTo>
                  <a:pt x="253338" y="400564"/>
                  <a:pt x="266877" y="396713"/>
                  <a:pt x="279967" y="391452"/>
                </a:cubicBezTo>
                <a:lnTo>
                  <a:pt x="274577" y="361742"/>
                </a:lnTo>
                <a:cubicBezTo>
                  <a:pt x="288951" y="355196"/>
                  <a:pt x="302619" y="346534"/>
                  <a:pt x="315196" y="335753"/>
                </a:cubicBezTo>
                <a:cubicBezTo>
                  <a:pt x="315388" y="335561"/>
                  <a:pt x="315581" y="335433"/>
                  <a:pt x="315773" y="335240"/>
                </a:cubicBezTo>
                <a:lnTo>
                  <a:pt x="340927" y="352886"/>
                </a:lnTo>
                <a:cubicBezTo>
                  <a:pt x="351386" y="343261"/>
                  <a:pt x="360691" y="332737"/>
                  <a:pt x="368648" y="321508"/>
                </a:cubicBezTo>
                <a:lnTo>
                  <a:pt x="347408" y="298728"/>
                </a:lnTo>
                <a:cubicBezTo>
                  <a:pt x="356392" y="284804"/>
                  <a:pt x="363130" y="269852"/>
                  <a:pt x="367621" y="254388"/>
                </a:cubicBezTo>
                <a:lnTo>
                  <a:pt x="399257" y="255671"/>
                </a:lnTo>
                <a:cubicBezTo>
                  <a:pt x="402785" y="242132"/>
                  <a:pt x="404839" y="228336"/>
                  <a:pt x="405481" y="214411"/>
                </a:cubicBezTo>
                <a:lnTo>
                  <a:pt x="374488" y="206518"/>
                </a:lnTo>
                <a:cubicBezTo>
                  <a:pt x="374615" y="190476"/>
                  <a:pt x="372370" y="174306"/>
                  <a:pt x="367750" y="158584"/>
                </a:cubicBezTo>
                <a:close/>
                <a:moveTo>
                  <a:pt x="201425" y="319070"/>
                </a:moveTo>
                <a:cubicBezTo>
                  <a:pt x="137962" y="316824"/>
                  <a:pt x="88360" y="263564"/>
                  <a:pt x="90670" y="200101"/>
                </a:cubicBezTo>
                <a:cubicBezTo>
                  <a:pt x="92917" y="136639"/>
                  <a:pt x="146176" y="87101"/>
                  <a:pt x="209639" y="89347"/>
                </a:cubicBezTo>
                <a:cubicBezTo>
                  <a:pt x="273101" y="91593"/>
                  <a:pt x="322703" y="144852"/>
                  <a:pt x="320393" y="208315"/>
                </a:cubicBezTo>
                <a:cubicBezTo>
                  <a:pt x="318083" y="271777"/>
                  <a:pt x="264823" y="321315"/>
                  <a:pt x="201425" y="319070"/>
                </a:cubicBezTo>
                <a:close/>
              </a:path>
            </a:pathLst>
          </a:custGeom>
          <a:solidFill>
            <a:schemeClr val="accent6">
              <a:lumMod val="75000"/>
            </a:schemeClr>
          </a:solidFill>
          <a:ln w="9525" cap="flat">
            <a:noFill/>
            <a:prstDash val="solid"/>
            <a:miter/>
          </a:ln>
        </p:spPr>
        <p:txBody>
          <a:bodyPr rtlCol="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style.rotation</p:attrName>
                                        </p:attrNameLst>
                                      </p:cBhvr>
                                      <p:tavLst>
                                        <p:tav tm="0">
                                          <p:val>
                                            <p:fltVal val="360"/>
                                          </p:val>
                                        </p:tav>
                                        <p:tav tm="100000">
                                          <p:val>
                                            <p:fltVal val="0"/>
                                          </p:val>
                                        </p:tav>
                                      </p:tavLst>
                                    </p:anim>
                                    <p:animEffect transition="in" filter="fade">
                                      <p:cBhvr>
                                        <p:cTn id="10" dur="500"/>
                                        <p:tgtEl>
                                          <p:spTgt spid="2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 calcmode="lin" valueType="num">
                                      <p:cBhvr>
                                        <p:cTn id="15" dur="500" fill="hold"/>
                                        <p:tgtEl>
                                          <p:spTgt spid="28"/>
                                        </p:tgtEl>
                                        <p:attrNameLst>
                                          <p:attrName>style.rotation</p:attrName>
                                        </p:attrNameLst>
                                      </p:cBhvr>
                                      <p:tavLst>
                                        <p:tav tm="0">
                                          <p:val>
                                            <p:fltVal val="360"/>
                                          </p:val>
                                        </p:tav>
                                        <p:tav tm="100000">
                                          <p:val>
                                            <p:fltVal val="0"/>
                                          </p:val>
                                        </p:tav>
                                      </p:tavLst>
                                    </p:anim>
                                    <p:animEffect transition="in" filter="fade">
                                      <p:cBhvr>
                                        <p:cTn id="16" dur="500"/>
                                        <p:tgtEl>
                                          <p:spTgt spid="2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 calcmode="lin" valueType="num">
                                      <p:cBhvr>
                                        <p:cTn id="21" dur="500" fill="hold"/>
                                        <p:tgtEl>
                                          <p:spTgt spid="29"/>
                                        </p:tgtEl>
                                        <p:attrNameLst>
                                          <p:attrName>style.rotation</p:attrName>
                                        </p:attrNameLst>
                                      </p:cBhvr>
                                      <p:tavLst>
                                        <p:tav tm="0">
                                          <p:val>
                                            <p:fltVal val="360"/>
                                          </p:val>
                                        </p:tav>
                                        <p:tav tm="100000">
                                          <p:val>
                                            <p:fltVal val="0"/>
                                          </p:val>
                                        </p:tav>
                                      </p:tavLst>
                                    </p:anim>
                                    <p:animEffect transition="in" filter="fade">
                                      <p:cBhvr>
                                        <p:cTn id="22" dur="500"/>
                                        <p:tgtEl>
                                          <p:spTgt spid="29"/>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 calcmode="lin" valueType="num">
                                      <p:cBhvr>
                                        <p:cTn id="27" dur="500" fill="hold"/>
                                        <p:tgtEl>
                                          <p:spTgt spid="31"/>
                                        </p:tgtEl>
                                        <p:attrNameLst>
                                          <p:attrName>style.rotation</p:attrName>
                                        </p:attrNameLst>
                                      </p:cBhvr>
                                      <p:tavLst>
                                        <p:tav tm="0">
                                          <p:val>
                                            <p:fltVal val="360"/>
                                          </p:val>
                                        </p:tav>
                                        <p:tav tm="100000">
                                          <p:val>
                                            <p:fltVal val="0"/>
                                          </p:val>
                                        </p:tav>
                                      </p:tavLst>
                                    </p:anim>
                                    <p:animEffect transition="in" filter="fade">
                                      <p:cBhvr>
                                        <p:cTn id="28" dur="500"/>
                                        <p:tgtEl>
                                          <p:spTgt spid="31"/>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 calcmode="lin" valueType="num">
                                      <p:cBhvr>
                                        <p:cTn id="33" dur="500" fill="hold"/>
                                        <p:tgtEl>
                                          <p:spTgt spid="30"/>
                                        </p:tgtEl>
                                        <p:attrNameLst>
                                          <p:attrName>style.rotation</p:attrName>
                                        </p:attrNameLst>
                                      </p:cBhvr>
                                      <p:tavLst>
                                        <p:tav tm="0">
                                          <p:val>
                                            <p:fltVal val="360"/>
                                          </p:val>
                                        </p:tav>
                                        <p:tav tm="100000">
                                          <p:val>
                                            <p:fltVal val="0"/>
                                          </p:val>
                                        </p:tav>
                                      </p:tavLst>
                                    </p:anim>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9" grpId="0" bldLvl="0" animBg="1"/>
      <p:bldP spid="31" grpId="0" bldLvl="0" animBg="1"/>
      <p:bldP spid="3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1394" y="715608"/>
            <a:ext cx="9861754" cy="707886"/>
          </a:xfrm>
          <a:prstGeom prst="rect">
            <a:avLst/>
          </a:prstGeom>
          <a:noFill/>
        </p:spPr>
        <p:txBody>
          <a:bodyPr wrap="square" rtlCol="0">
            <a:spAutoFit/>
          </a:bodyPr>
          <a:lstStyle/>
          <a:p>
            <a:r>
              <a:rPr lang="en-US" sz="4000" b="1" dirty="0"/>
              <a:t>What is express</a:t>
            </a:r>
            <a:endParaRPr lang="en-US" sz="4000" b="1" dirty="0"/>
          </a:p>
        </p:txBody>
      </p:sp>
      <p:sp>
        <p:nvSpPr>
          <p:cNvPr id="5" name="Rectangle: Rounded Corners 4"/>
          <p:cNvSpPr/>
          <p:nvPr/>
        </p:nvSpPr>
        <p:spPr>
          <a:xfrm>
            <a:off x="1366684" y="1976284"/>
            <a:ext cx="9202993" cy="1042219"/>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lumMod val="50000"/>
                  </a:schemeClr>
                </a:solidFill>
              </a:rPr>
              <a:t>Express is a  Node.js framework designed for building  APIs, web applications and cross platform mobile apps</a:t>
            </a:r>
            <a:endParaRPr lang="en-US" sz="2400" dirty="0">
              <a:solidFill>
                <a:schemeClr val="accent1">
                  <a:lumMod val="50000"/>
                </a:schemeClr>
              </a:solidFill>
            </a:endParaRPr>
          </a:p>
        </p:txBody>
      </p:sp>
      <p:sp>
        <p:nvSpPr>
          <p:cNvPr id="6" name="Rectangle: Rounded Corners 5"/>
          <p:cNvSpPr/>
          <p:nvPr/>
        </p:nvSpPr>
        <p:spPr>
          <a:xfrm>
            <a:off x="1366683" y="5146565"/>
            <a:ext cx="9202993" cy="1042219"/>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rPr>
              <a:t>It is used as a server-side scripting language</a:t>
            </a:r>
            <a:endParaRPr lang="en-US" sz="2400" dirty="0">
              <a:solidFill>
                <a:schemeClr val="accent1">
                  <a:lumMod val="50000"/>
                </a:schemeClr>
              </a:solidFill>
            </a:endParaRPr>
          </a:p>
        </p:txBody>
      </p:sp>
      <p:sp>
        <p:nvSpPr>
          <p:cNvPr id="7" name="Rectangle: Rounded Corners 6"/>
          <p:cNvSpPr/>
          <p:nvPr/>
        </p:nvSpPr>
        <p:spPr>
          <a:xfrm>
            <a:off x="1366684" y="3460680"/>
            <a:ext cx="9202993" cy="1042219"/>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rPr>
              <a:t>Express is high performance, fast, unopinionated, and lightweight</a:t>
            </a:r>
            <a:endParaRPr lang="en-US" sz="2400" dirty="0">
              <a:solidFill>
                <a:schemeClr val="accent1">
                  <a:lumMod val="50000"/>
                </a:schemeClr>
              </a:solidFill>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16184" y="6245352"/>
            <a:ext cx="1379299" cy="4585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59045" y="393290"/>
            <a:ext cx="5978013" cy="707886"/>
          </a:xfrm>
          <a:prstGeom prst="rect">
            <a:avLst/>
          </a:prstGeom>
          <a:noFill/>
        </p:spPr>
        <p:txBody>
          <a:bodyPr wrap="square" rtlCol="0">
            <a:spAutoFit/>
          </a:bodyPr>
          <a:lstStyle/>
          <a:p>
            <a:r>
              <a:rPr lang="en-US" sz="4000" b="1" dirty="0">
                <a:solidFill>
                  <a:schemeClr val="accent1">
                    <a:lumMod val="50000"/>
                  </a:schemeClr>
                </a:solidFill>
              </a:rPr>
              <a:t>Features of express</a:t>
            </a:r>
            <a:endParaRPr lang="en-US" sz="4000" b="1" dirty="0">
              <a:solidFill>
                <a:schemeClr val="accent1">
                  <a:lumMod val="50000"/>
                </a:schemeClr>
              </a:solidFill>
            </a:endParaRPr>
          </a:p>
        </p:txBody>
      </p:sp>
      <p:sp>
        <p:nvSpPr>
          <p:cNvPr id="6" name="Rectangle 5"/>
          <p:cNvSpPr/>
          <p:nvPr/>
        </p:nvSpPr>
        <p:spPr>
          <a:xfrm>
            <a:off x="619437" y="2453148"/>
            <a:ext cx="3313470" cy="2497394"/>
          </a:xfrm>
          <a:prstGeom prst="rect">
            <a:avLst/>
          </a:prstGeom>
          <a:solidFill>
            <a:schemeClr val="accent6">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50000"/>
                  </a:schemeClr>
                </a:solidFill>
              </a:rPr>
              <a:t>Fast server side development</a:t>
            </a:r>
            <a:endParaRPr lang="en-US" sz="2000" b="1" dirty="0">
              <a:solidFill>
                <a:schemeClr val="accent1">
                  <a:lumMod val="50000"/>
                </a:schemeClr>
              </a:solidFill>
            </a:endParaRPr>
          </a:p>
          <a:p>
            <a:pPr algn="ctr"/>
            <a:endParaRPr lang="en-US" dirty="0">
              <a:solidFill>
                <a:schemeClr val="accent1">
                  <a:lumMod val="50000"/>
                </a:schemeClr>
              </a:solidFill>
            </a:endParaRPr>
          </a:p>
          <a:p>
            <a:pPr algn="ctr"/>
            <a:endParaRPr lang="en-US" dirty="0">
              <a:solidFill>
                <a:schemeClr val="accent1">
                  <a:lumMod val="50000"/>
                </a:schemeClr>
              </a:solidFill>
            </a:endParaRPr>
          </a:p>
          <a:p>
            <a:pPr algn="ctr"/>
            <a:r>
              <a:rPr lang="en-US" dirty="0">
                <a:solidFill>
                  <a:schemeClr val="accent1">
                    <a:lumMod val="50000"/>
                  </a:schemeClr>
                </a:solidFill>
              </a:rPr>
              <a:t>With the help of the node </a:t>
            </a:r>
            <a:r>
              <a:rPr lang="en-US" dirty="0" err="1">
                <a:solidFill>
                  <a:schemeClr val="accent1">
                    <a:lumMod val="50000"/>
                  </a:schemeClr>
                </a:solidFill>
              </a:rPr>
              <a:t>js</a:t>
            </a:r>
            <a:r>
              <a:rPr lang="en-US" dirty="0">
                <a:solidFill>
                  <a:schemeClr val="accent1">
                    <a:lumMod val="50000"/>
                  </a:schemeClr>
                </a:solidFill>
              </a:rPr>
              <a:t> features express can save a lot of time</a:t>
            </a:r>
            <a:endParaRPr lang="en-US" dirty="0">
              <a:solidFill>
                <a:schemeClr val="accent1">
                  <a:lumMod val="50000"/>
                </a:schemeClr>
              </a:solidFill>
            </a:endParaRPr>
          </a:p>
        </p:txBody>
      </p:sp>
      <p:sp>
        <p:nvSpPr>
          <p:cNvPr id="7" name="Rectangle 6"/>
          <p:cNvSpPr/>
          <p:nvPr/>
        </p:nvSpPr>
        <p:spPr>
          <a:xfrm>
            <a:off x="4965292" y="2453148"/>
            <a:ext cx="3048000" cy="2497394"/>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50000"/>
                  </a:schemeClr>
                </a:solidFill>
              </a:rPr>
              <a:t>Middleware</a:t>
            </a:r>
            <a:endParaRPr lang="en-US" sz="2000" b="1" dirty="0">
              <a:solidFill>
                <a:schemeClr val="accent1">
                  <a:lumMod val="50000"/>
                </a:schemeClr>
              </a:solidFill>
            </a:endParaRPr>
          </a:p>
          <a:p>
            <a:pPr algn="ctr"/>
            <a:endParaRPr lang="en-US" dirty="0"/>
          </a:p>
          <a:p>
            <a:pPr algn="ctr"/>
            <a:r>
              <a:rPr lang="en-US" dirty="0">
                <a:solidFill>
                  <a:schemeClr val="accent1">
                    <a:lumMod val="50000"/>
                  </a:schemeClr>
                </a:solidFill>
              </a:rPr>
              <a:t>I</a:t>
            </a:r>
            <a:r>
              <a:rPr lang="en-US" dirty="0">
                <a:solidFill>
                  <a:schemeClr val="accent1">
                    <a:lumMod val="50000"/>
                  </a:schemeClr>
                </a:solidFill>
              </a:rPr>
              <a:t>t is a request handler , which have the access to the applications request-response cycle</a:t>
            </a:r>
            <a:endParaRPr lang="en-US" dirty="0">
              <a:solidFill>
                <a:schemeClr val="accent1">
                  <a:lumMod val="50000"/>
                </a:schemeClr>
              </a:solidFill>
            </a:endParaRPr>
          </a:p>
        </p:txBody>
      </p:sp>
      <p:sp>
        <p:nvSpPr>
          <p:cNvPr id="8" name="Rectangle 7"/>
          <p:cNvSpPr/>
          <p:nvPr/>
        </p:nvSpPr>
        <p:spPr>
          <a:xfrm>
            <a:off x="8927689" y="2477728"/>
            <a:ext cx="3047999" cy="2497394"/>
          </a:xfrm>
          <a:prstGeom prst="rect">
            <a:avLst/>
          </a:prstGeom>
          <a:solidFill>
            <a:schemeClr val="accent4">
              <a:lumMod val="40000"/>
              <a:lumOff val="6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50000"/>
                  </a:schemeClr>
                </a:solidFill>
              </a:rPr>
              <a:t>Routing</a:t>
            </a:r>
            <a:endParaRPr lang="en-US" sz="2000" b="1" dirty="0">
              <a:solidFill>
                <a:schemeClr val="accent1">
                  <a:lumMod val="50000"/>
                </a:schemeClr>
              </a:solidFill>
            </a:endParaRPr>
          </a:p>
          <a:p>
            <a:pPr algn="ctr"/>
            <a:endParaRPr lang="en-US" sz="2000" b="1" dirty="0">
              <a:solidFill>
                <a:schemeClr val="accent1">
                  <a:lumMod val="50000"/>
                </a:schemeClr>
              </a:solidFill>
            </a:endParaRPr>
          </a:p>
          <a:p>
            <a:pPr algn="ctr"/>
            <a:endParaRPr lang="en-US" b="1" dirty="0">
              <a:solidFill>
                <a:schemeClr val="accent1">
                  <a:lumMod val="50000"/>
                </a:schemeClr>
              </a:solidFill>
            </a:endParaRPr>
          </a:p>
          <a:p>
            <a:pPr algn="ctr"/>
            <a:r>
              <a:rPr lang="en-US" dirty="0">
                <a:solidFill>
                  <a:schemeClr val="accent1">
                    <a:lumMod val="50000"/>
                  </a:schemeClr>
                </a:solidFill>
              </a:rPr>
              <a:t>Refers to how an applications endpoints (URIs) respond to client requests</a:t>
            </a:r>
            <a:r>
              <a:rPr lang="en-US" dirty="0"/>
              <a:t>.</a:t>
            </a:r>
            <a:endParaRPr lang="en-US"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13062" y="6122402"/>
            <a:ext cx="1379299" cy="4585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71021" y="1410930"/>
            <a:ext cx="3313470" cy="2497394"/>
          </a:xfrm>
          <a:prstGeom prst="rect">
            <a:avLst/>
          </a:prstGeom>
          <a:solidFill>
            <a:schemeClr val="accent6">
              <a:lumMod val="20000"/>
              <a:lumOff val="8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50000"/>
                  </a:schemeClr>
                </a:solidFill>
              </a:rPr>
              <a:t>Templating</a:t>
            </a:r>
            <a:endParaRPr lang="en-US" sz="2400" b="1" dirty="0">
              <a:solidFill>
                <a:schemeClr val="accent1">
                  <a:lumMod val="50000"/>
                </a:schemeClr>
              </a:solidFill>
            </a:endParaRPr>
          </a:p>
          <a:p>
            <a:pPr algn="ctr"/>
            <a:endParaRPr lang="en-US" dirty="0">
              <a:solidFill>
                <a:schemeClr val="accent1">
                  <a:lumMod val="50000"/>
                </a:schemeClr>
              </a:solidFill>
            </a:endParaRPr>
          </a:p>
          <a:p>
            <a:pPr algn="ctr"/>
            <a:r>
              <a:rPr lang="en-US" dirty="0">
                <a:solidFill>
                  <a:schemeClr val="accent1">
                    <a:lumMod val="50000"/>
                  </a:schemeClr>
                </a:solidFill>
              </a:rPr>
              <a:t>Creates a html template file with less code and render HTML pages</a:t>
            </a:r>
            <a:endParaRPr lang="en-US" dirty="0">
              <a:solidFill>
                <a:schemeClr val="accent1">
                  <a:lumMod val="50000"/>
                </a:schemeClr>
              </a:solidFill>
            </a:endParaRPr>
          </a:p>
        </p:txBody>
      </p:sp>
      <p:sp>
        <p:nvSpPr>
          <p:cNvPr id="7" name="Rectangle 6"/>
          <p:cNvSpPr/>
          <p:nvPr/>
        </p:nvSpPr>
        <p:spPr>
          <a:xfrm>
            <a:off x="7261125" y="1410930"/>
            <a:ext cx="3313470" cy="2497394"/>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lumMod val="50000"/>
                </a:schemeClr>
              </a:solidFill>
            </a:endParaRPr>
          </a:p>
          <a:p>
            <a:pPr algn="ctr"/>
            <a:r>
              <a:rPr lang="en-US" sz="2400" b="1" dirty="0">
                <a:solidFill>
                  <a:schemeClr val="accent1">
                    <a:lumMod val="50000"/>
                  </a:schemeClr>
                </a:solidFill>
              </a:rPr>
              <a:t>Debugging</a:t>
            </a:r>
            <a:endParaRPr lang="en-US" sz="2400" b="1" dirty="0">
              <a:solidFill>
                <a:schemeClr val="accent1">
                  <a:lumMod val="50000"/>
                </a:schemeClr>
              </a:solidFill>
            </a:endParaRPr>
          </a:p>
          <a:p>
            <a:pPr algn="ctr"/>
            <a:endParaRPr lang="en-US" dirty="0">
              <a:solidFill>
                <a:schemeClr val="accent1">
                  <a:lumMod val="50000"/>
                </a:schemeClr>
              </a:solidFill>
            </a:endParaRPr>
          </a:p>
          <a:p>
            <a:pPr algn="ctr"/>
            <a:r>
              <a:rPr lang="en-US" dirty="0">
                <a:solidFill>
                  <a:schemeClr val="accent1">
                    <a:lumMod val="50000"/>
                  </a:schemeClr>
                </a:solidFill>
              </a:rPr>
              <a:t>Express makes it easier as it identifiers the exact part where bugs are</a:t>
            </a:r>
            <a:endParaRPr lang="en-US" dirty="0">
              <a:solidFill>
                <a:schemeClr val="accent1">
                  <a:lumMod val="50000"/>
                </a:schemeClr>
              </a:solidFill>
            </a:endParaRPr>
          </a:p>
        </p:txBody>
      </p:sp>
      <p:pic>
        <p:nvPicPr>
          <p:cNvPr id="8" name="Picture 7"/>
          <p:cNvPicPr>
            <a:picLocks noChangeAspect="1"/>
          </p:cNvPicPr>
          <p:nvPr/>
        </p:nvPicPr>
        <p:blipFill>
          <a:blip r:embed="rId1"/>
          <a:stretch>
            <a:fillRect/>
          </a:stretch>
        </p:blipFill>
        <p:spPr>
          <a:xfrm>
            <a:off x="113764" y="3986198"/>
            <a:ext cx="3769978" cy="2714487"/>
          </a:xfrm>
          <a:prstGeom prst="rect">
            <a:avLst/>
          </a:prstGeom>
        </p:spPr>
      </p:pic>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551" y="5950384"/>
            <a:ext cx="1379299" cy="4585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ree vector wooden frame horizontal isolated on whit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1213" y="285135"/>
            <a:ext cx="7245159" cy="633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2"/>
          <a:stretch>
            <a:fillRect/>
          </a:stretch>
        </p:blipFill>
        <p:spPr>
          <a:xfrm>
            <a:off x="1809135" y="786581"/>
            <a:ext cx="5771536" cy="4463845"/>
          </a:xfrm>
          <a:prstGeom prst="rect">
            <a:avLst/>
          </a:prstGeom>
        </p:spPr>
      </p:pic>
      <p:pic>
        <p:nvPicPr>
          <p:cNvPr id="7" name="Picture 6"/>
          <p:cNvPicPr>
            <a:picLocks noChangeAspect="1"/>
          </p:cNvPicPr>
          <p:nvPr/>
        </p:nvPicPr>
        <p:blipFill>
          <a:blip r:embed="rId3"/>
          <a:stretch>
            <a:fillRect/>
          </a:stretch>
        </p:blipFill>
        <p:spPr>
          <a:xfrm flipH="1">
            <a:off x="8090937" y="1887794"/>
            <a:ext cx="3914250" cy="459166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4674" y="6319013"/>
            <a:ext cx="1379299" cy="4585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лилиния: фигура 1"/>
          <p:cNvSpPr/>
          <p:nvPr/>
        </p:nvSpPr>
        <p:spPr>
          <a:xfrm>
            <a:off x="9153" y="0"/>
            <a:ext cx="12192000" cy="6858000"/>
          </a:xfrm>
          <a:custGeom>
            <a:avLst/>
            <a:gdLst>
              <a:gd name="connsiteX0" fmla="*/ 6096000 w 12192000"/>
              <a:gd name="connsiteY0" fmla="*/ 1098755 h 6858000"/>
              <a:gd name="connsiteX1" fmla="*/ 4517923 w 12192000"/>
              <a:gd name="connsiteY1" fmla="*/ 2676832 h 6858000"/>
              <a:gd name="connsiteX2" fmla="*/ 6096000 w 12192000"/>
              <a:gd name="connsiteY2" fmla="*/ 4254909 h 6858000"/>
              <a:gd name="connsiteX3" fmla="*/ 7674077 w 12192000"/>
              <a:gd name="connsiteY3" fmla="*/ 2676832 h 6858000"/>
              <a:gd name="connsiteX4" fmla="*/ 6096000 w 12192000"/>
              <a:gd name="connsiteY4" fmla="*/ 1098755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1098755"/>
                </a:moveTo>
                <a:cubicBezTo>
                  <a:pt x="5224452" y="1098755"/>
                  <a:pt x="4517923" y="1805284"/>
                  <a:pt x="4517923" y="2676832"/>
                </a:cubicBezTo>
                <a:cubicBezTo>
                  <a:pt x="4517923" y="3548380"/>
                  <a:pt x="5224452" y="4254909"/>
                  <a:pt x="6096000" y="4254909"/>
                </a:cubicBezTo>
                <a:cubicBezTo>
                  <a:pt x="6967548" y="4254909"/>
                  <a:pt x="7674077" y="3548380"/>
                  <a:pt x="7674077" y="2676832"/>
                </a:cubicBezTo>
                <a:cubicBezTo>
                  <a:pt x="7674077" y="1805284"/>
                  <a:pt x="6967548" y="1098755"/>
                  <a:pt x="6096000" y="1098755"/>
                </a:cubicBezTo>
                <a:close/>
                <a:moveTo>
                  <a:pt x="0" y="0"/>
                </a:moveTo>
                <a:lnTo>
                  <a:pt x="12192000" y="0"/>
                </a:lnTo>
                <a:lnTo>
                  <a:pt x="12192000" y="6858000"/>
                </a:lnTo>
                <a:lnTo>
                  <a:pt x="0" y="6858000"/>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Полилиния: фигура 16"/>
          <p:cNvSpPr/>
          <p:nvPr/>
        </p:nvSpPr>
        <p:spPr>
          <a:xfrm>
            <a:off x="5451316" y="1480514"/>
            <a:ext cx="936447" cy="1248599"/>
          </a:xfrm>
          <a:custGeom>
            <a:avLst/>
            <a:gdLst>
              <a:gd name="connsiteX0" fmla="*/ 108746 w 154004"/>
              <a:gd name="connsiteY0" fmla="*/ 5130 h 205338"/>
              <a:gd name="connsiteX1" fmla="*/ 76340 w 154004"/>
              <a:gd name="connsiteY1" fmla="*/ 24894 h 205338"/>
              <a:gd name="connsiteX2" fmla="*/ 6076 w 154004"/>
              <a:gd name="connsiteY2" fmla="*/ 88934 h 205338"/>
              <a:gd name="connsiteX3" fmla="*/ 34118 w 154004"/>
              <a:gd name="connsiteY3" fmla="*/ 179219 h 205338"/>
              <a:gd name="connsiteX4" fmla="*/ 67934 w 154004"/>
              <a:gd name="connsiteY4" fmla="*/ 202897 h 205338"/>
              <a:gd name="connsiteX5" fmla="*/ 68383 w 154004"/>
              <a:gd name="connsiteY5" fmla="*/ 178321 h 205338"/>
              <a:gd name="connsiteX6" fmla="*/ 48747 w 154004"/>
              <a:gd name="connsiteY6" fmla="*/ 154258 h 205338"/>
              <a:gd name="connsiteX7" fmla="*/ 47400 w 154004"/>
              <a:gd name="connsiteY7" fmla="*/ 142836 h 205338"/>
              <a:gd name="connsiteX8" fmla="*/ 75891 w 154004"/>
              <a:gd name="connsiteY8" fmla="*/ 119350 h 205338"/>
              <a:gd name="connsiteX9" fmla="*/ 89687 w 154004"/>
              <a:gd name="connsiteY9" fmla="*/ 114088 h 205338"/>
              <a:gd name="connsiteX10" fmla="*/ 118114 w 154004"/>
              <a:gd name="connsiteY10" fmla="*/ 71609 h 205338"/>
              <a:gd name="connsiteX11" fmla="*/ 152829 w 154004"/>
              <a:gd name="connsiteY11" fmla="*/ 30284 h 205338"/>
              <a:gd name="connsiteX12" fmla="*/ 108746 w 154004"/>
              <a:gd name="connsiteY12" fmla="*/ 5130 h 20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004" h="205338">
                <a:moveTo>
                  <a:pt x="108746" y="5130"/>
                </a:moveTo>
                <a:cubicBezTo>
                  <a:pt x="86800" y="6863"/>
                  <a:pt x="76340" y="24894"/>
                  <a:pt x="76340" y="24894"/>
                </a:cubicBezTo>
                <a:cubicBezTo>
                  <a:pt x="36299" y="24894"/>
                  <a:pt x="15765" y="33300"/>
                  <a:pt x="6076" y="88934"/>
                </a:cubicBezTo>
                <a:cubicBezTo>
                  <a:pt x="-1625" y="133018"/>
                  <a:pt x="28150" y="173765"/>
                  <a:pt x="34118" y="179219"/>
                </a:cubicBezTo>
                <a:cubicBezTo>
                  <a:pt x="48106" y="192181"/>
                  <a:pt x="67934" y="202897"/>
                  <a:pt x="67934" y="202897"/>
                </a:cubicBezTo>
                <a:cubicBezTo>
                  <a:pt x="74607" y="196224"/>
                  <a:pt x="71849" y="181401"/>
                  <a:pt x="68383" y="178321"/>
                </a:cubicBezTo>
                <a:cubicBezTo>
                  <a:pt x="63506" y="173829"/>
                  <a:pt x="51700" y="164011"/>
                  <a:pt x="48747" y="154258"/>
                </a:cubicBezTo>
                <a:cubicBezTo>
                  <a:pt x="48042" y="151883"/>
                  <a:pt x="47336" y="144632"/>
                  <a:pt x="47400" y="142836"/>
                </a:cubicBezTo>
                <a:cubicBezTo>
                  <a:pt x="47786" y="127114"/>
                  <a:pt x="68832" y="117938"/>
                  <a:pt x="75891" y="119350"/>
                </a:cubicBezTo>
                <a:cubicBezTo>
                  <a:pt x="84040" y="121018"/>
                  <a:pt x="89687" y="127949"/>
                  <a:pt x="89687" y="114088"/>
                </a:cubicBezTo>
                <a:cubicBezTo>
                  <a:pt x="89687" y="102281"/>
                  <a:pt x="91612" y="71609"/>
                  <a:pt x="118114" y="71609"/>
                </a:cubicBezTo>
                <a:cubicBezTo>
                  <a:pt x="144615" y="71609"/>
                  <a:pt x="161299" y="52230"/>
                  <a:pt x="152829" y="30284"/>
                </a:cubicBezTo>
                <a:cubicBezTo>
                  <a:pt x="144294" y="8339"/>
                  <a:pt x="130306" y="3398"/>
                  <a:pt x="108746" y="5130"/>
                </a:cubicBezTo>
                <a:close/>
              </a:path>
            </a:pathLst>
          </a:custGeom>
          <a:solidFill>
            <a:srgbClr val="000000"/>
          </a:solidFill>
          <a:ln w="9525" cap="flat">
            <a:noFill/>
            <a:prstDash val="solid"/>
            <a:miter/>
          </a:ln>
        </p:spPr>
        <p:txBody>
          <a:bodyPr rtlCol="0" anchor="ctr"/>
          <a:lstStyle/>
          <a:p>
            <a:endParaRPr lang="en-US"/>
          </a:p>
        </p:txBody>
      </p:sp>
      <p:sp>
        <p:nvSpPr>
          <p:cNvPr id="6" name="Полилиния: фигура 18"/>
          <p:cNvSpPr/>
          <p:nvPr/>
        </p:nvSpPr>
        <p:spPr>
          <a:xfrm>
            <a:off x="5617419" y="2840029"/>
            <a:ext cx="975467" cy="546263"/>
          </a:xfrm>
          <a:custGeom>
            <a:avLst/>
            <a:gdLst>
              <a:gd name="connsiteX0" fmla="*/ 122818 w 160421"/>
              <a:gd name="connsiteY0" fmla="*/ 23550 h 89835"/>
              <a:gd name="connsiteX1" fmla="*/ 108894 w 160421"/>
              <a:gd name="connsiteY1" fmla="*/ 43057 h 89835"/>
              <a:gd name="connsiteX2" fmla="*/ 28298 w 160421"/>
              <a:gd name="connsiteY2" fmla="*/ 4813 h 89835"/>
              <a:gd name="connsiteX3" fmla="*/ 4813 w 160421"/>
              <a:gd name="connsiteY3" fmla="*/ 32148 h 89835"/>
              <a:gd name="connsiteX4" fmla="*/ 59677 w 160421"/>
              <a:gd name="connsiteY4" fmla="*/ 86627 h 89835"/>
              <a:gd name="connsiteX5" fmla="*/ 111525 w 160421"/>
              <a:gd name="connsiteY5" fmla="*/ 46265 h 89835"/>
              <a:gd name="connsiteX6" fmla="*/ 156251 w 160421"/>
              <a:gd name="connsiteY6" fmla="*/ 81622 h 89835"/>
              <a:gd name="connsiteX7" fmla="*/ 122818 w 160421"/>
              <a:gd name="connsiteY7" fmla="*/ 23550 h 8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421" h="89835">
                <a:moveTo>
                  <a:pt x="122818" y="23550"/>
                </a:moveTo>
                <a:cubicBezTo>
                  <a:pt x="122370" y="28619"/>
                  <a:pt x="131866" y="43057"/>
                  <a:pt x="108894" y="43057"/>
                </a:cubicBezTo>
                <a:cubicBezTo>
                  <a:pt x="82072" y="43057"/>
                  <a:pt x="35421" y="9625"/>
                  <a:pt x="28298" y="4813"/>
                </a:cubicBezTo>
                <a:cubicBezTo>
                  <a:pt x="15401" y="4813"/>
                  <a:pt x="4813" y="32148"/>
                  <a:pt x="4813" y="32148"/>
                </a:cubicBezTo>
                <a:lnTo>
                  <a:pt x="59677" y="86627"/>
                </a:lnTo>
                <a:lnTo>
                  <a:pt x="111525" y="46265"/>
                </a:lnTo>
                <a:lnTo>
                  <a:pt x="156251" y="81622"/>
                </a:lnTo>
                <a:cubicBezTo>
                  <a:pt x="156251" y="35100"/>
                  <a:pt x="122818" y="23550"/>
                  <a:pt x="122818" y="23550"/>
                </a:cubicBezTo>
                <a:close/>
              </a:path>
            </a:pathLst>
          </a:custGeom>
          <a:solidFill>
            <a:schemeClr val="accent6">
              <a:lumMod val="50000"/>
            </a:schemeClr>
          </a:solidFill>
          <a:ln w="9525" cap="flat">
            <a:noFill/>
            <a:prstDash val="solid"/>
            <a:miter/>
          </a:ln>
        </p:spPr>
        <p:txBody>
          <a:bodyPr rtlCol="0" anchor="ctr"/>
          <a:lstStyle/>
          <a:p>
            <a:endParaRPr lang="en-US"/>
          </a:p>
        </p:txBody>
      </p:sp>
      <p:sp>
        <p:nvSpPr>
          <p:cNvPr id="7" name="TextBox 6"/>
          <p:cNvSpPr txBox="1"/>
          <p:nvPr/>
        </p:nvSpPr>
        <p:spPr>
          <a:xfrm>
            <a:off x="2615381" y="4729316"/>
            <a:ext cx="8475406" cy="923330"/>
          </a:xfrm>
          <a:prstGeom prst="rect">
            <a:avLst/>
          </a:prstGeom>
          <a:noFill/>
        </p:spPr>
        <p:txBody>
          <a:bodyPr wrap="square" rtlCol="0">
            <a:spAutoFit/>
          </a:bodyPr>
          <a:lstStyle/>
          <a:p>
            <a:r>
              <a:rPr lang="en-US" sz="5400" b="1" dirty="0"/>
              <a:t>               Thanks!!</a:t>
            </a:r>
            <a:endParaRPr lang="en-US" sz="5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1245</Words>
  <Application>WPS Presentation</Application>
  <PresentationFormat>Widescreen</PresentationFormat>
  <Paragraphs>65</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Calibri Light</vt:lpstr>
      <vt:lpstr>Calibri</vt:lpstr>
      <vt:lpstr>Microsoft YaHei</vt:lpstr>
      <vt:lpstr>Arial Unicode MS</vt:lpstr>
      <vt:lpstr>Raleway</vt:lpstr>
      <vt:lpstr>Yu Gothic UI</vt:lpstr>
      <vt:lpstr>Montserrat</vt:lpstr>
      <vt:lpstr>Segoe Print</vt:lpstr>
      <vt:lpstr>Poppins</vt:lpstr>
      <vt:lpstr>Barlow Semi Condensed</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safee</cp:lastModifiedBy>
  <cp:revision>1</cp:revision>
  <dcterms:created xsi:type="dcterms:W3CDTF">2024-02-15T09:12:59Z</dcterms:created>
  <dcterms:modified xsi:type="dcterms:W3CDTF">2024-02-15T09:12:59Z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DFBE194F444B40E5995A9F2F30998C74_11</vt:lpwstr>
  </property>
  <property fmtid="{D5CDD505-2E9C-101B-9397-08002B2CF9AE}" pid="3" name="KSOProductBuildVer">
    <vt:lpwstr>1033-12.2.0.13431</vt:lpwstr>
  </property>
</Properties>
</file>