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8" r:id="rId3"/>
    <p:sldId id="257" r:id="rId4"/>
    <p:sldId id="260" r:id="rId5"/>
    <p:sldId id="280" r:id="rId6"/>
    <p:sldId id="281" r:id="rId7"/>
    <p:sldId id="283" r:id="rId8"/>
    <p:sldId id="263" r:id="rId9"/>
    <p:sldId id="266" r:id="rId10"/>
    <p:sldId id="264" r:id="rId11"/>
    <p:sldId id="270" r:id="rId12"/>
    <p:sldId id="265" r:id="rId13"/>
    <p:sldId id="268" r:id="rId14"/>
    <p:sldId id="269" r:id="rId15"/>
    <p:sldId id="271" r:id="rId16"/>
    <p:sldId id="272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2753B-8FF4-4CFC-BF44-44B7A8B20D9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A9C5E0-A57A-4D39-A9E0-6163C00170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HTML:</a:t>
          </a:r>
        </a:p>
      </dgm:t>
    </dgm:pt>
    <dgm:pt modelId="{6812FD8F-F082-4C69-AF68-9C597D004A5D}" type="parTrans" cxnId="{482287DE-F266-4F18-B02A-4799E7A8DBD7}">
      <dgm:prSet/>
      <dgm:spPr/>
      <dgm:t>
        <a:bodyPr/>
        <a:lstStyle/>
        <a:p>
          <a:endParaRPr lang="en-US"/>
        </a:p>
      </dgm:t>
    </dgm:pt>
    <dgm:pt modelId="{4D9D69DE-AA97-4029-B612-FD25A59A3F9F}" type="sibTrans" cxnId="{482287DE-F266-4F18-B02A-4799E7A8DBD7}">
      <dgm:prSet/>
      <dgm:spPr/>
      <dgm:t>
        <a:bodyPr/>
        <a:lstStyle/>
        <a:p>
          <a:endParaRPr lang="en-US"/>
        </a:p>
      </dgm:t>
    </dgm:pt>
    <dgm:pt modelId="{4F532AB4-AF2F-47F1-A049-E61D8EB019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Semantic Markup: Utilising semantic HTML elements for better accessibility and SEO.</a:t>
          </a:r>
        </a:p>
      </dgm:t>
    </dgm:pt>
    <dgm:pt modelId="{A712B7DD-C817-4247-9472-0C0F7FC9918D}" type="parTrans" cxnId="{43456C00-7284-42B2-88CE-C109F3E3AC86}">
      <dgm:prSet/>
      <dgm:spPr/>
      <dgm:t>
        <a:bodyPr/>
        <a:lstStyle/>
        <a:p>
          <a:endParaRPr lang="en-US"/>
        </a:p>
      </dgm:t>
    </dgm:pt>
    <dgm:pt modelId="{3CD6EF33-748A-42FA-B874-9929A47B8C50}" type="sibTrans" cxnId="{43456C00-7284-42B2-88CE-C109F3E3AC86}">
      <dgm:prSet/>
      <dgm:spPr/>
      <dgm:t>
        <a:bodyPr/>
        <a:lstStyle/>
        <a:p>
          <a:endParaRPr lang="en-US"/>
        </a:p>
      </dgm:t>
    </dgm:pt>
    <dgm:pt modelId="{98B638AE-2093-46DA-BBE1-732F2C4A0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Forms: Creating interactive forms with validation and input handling.</a:t>
          </a:r>
        </a:p>
      </dgm:t>
    </dgm:pt>
    <dgm:pt modelId="{94E7513E-B306-4063-A21F-745872D006CD}" type="parTrans" cxnId="{251EE761-0C1B-43D9-82D5-AE6EF9BF566B}">
      <dgm:prSet/>
      <dgm:spPr/>
      <dgm:t>
        <a:bodyPr/>
        <a:lstStyle/>
        <a:p>
          <a:endParaRPr lang="en-US"/>
        </a:p>
      </dgm:t>
    </dgm:pt>
    <dgm:pt modelId="{A173B125-DB79-4F66-8C2B-D9B8902FEE00}" type="sibTrans" cxnId="{251EE761-0C1B-43D9-82D5-AE6EF9BF566B}">
      <dgm:prSet/>
      <dgm:spPr/>
      <dgm:t>
        <a:bodyPr/>
        <a:lstStyle/>
        <a:p>
          <a:endParaRPr lang="en-US"/>
        </a:p>
      </dgm:t>
    </dgm:pt>
    <dgm:pt modelId="{43DD2075-D282-4ED8-902C-519147397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Media: Embedding multimedia content like images, videos, and audio.</a:t>
          </a:r>
        </a:p>
      </dgm:t>
    </dgm:pt>
    <dgm:pt modelId="{30A6E7E2-2F60-4086-8F62-B2FDFA755EFA}" type="parTrans" cxnId="{CB7C7FBE-7BD6-4913-BF17-4E0DFCDE86EE}">
      <dgm:prSet/>
      <dgm:spPr/>
      <dgm:t>
        <a:bodyPr/>
        <a:lstStyle/>
        <a:p>
          <a:endParaRPr lang="en-US"/>
        </a:p>
      </dgm:t>
    </dgm:pt>
    <dgm:pt modelId="{0A5AD2BA-7149-4526-A852-28E8DFBC4171}" type="sibTrans" cxnId="{CB7C7FBE-7BD6-4913-BF17-4E0DFCDE86EE}">
      <dgm:prSet/>
      <dgm:spPr/>
      <dgm:t>
        <a:bodyPr/>
        <a:lstStyle/>
        <a:p>
          <a:endParaRPr lang="en-US"/>
        </a:p>
      </dgm:t>
    </dgm:pt>
    <dgm:pt modelId="{110B90DF-561B-4D87-8C47-E1F8E19C5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Accessibility: Ensuring accessibility features for users with disabilities.</a:t>
          </a:r>
        </a:p>
      </dgm:t>
    </dgm:pt>
    <dgm:pt modelId="{F0C1F767-7C46-45E9-90A4-6C6E14FBB53A}" type="parTrans" cxnId="{859FF7B2-DB74-4C6E-BB18-A49AFA3D61A5}">
      <dgm:prSet/>
      <dgm:spPr/>
      <dgm:t>
        <a:bodyPr/>
        <a:lstStyle/>
        <a:p>
          <a:endParaRPr lang="en-US"/>
        </a:p>
      </dgm:t>
    </dgm:pt>
    <dgm:pt modelId="{D695CF9F-B297-410F-B8E9-792C89A441CE}" type="sibTrans" cxnId="{859FF7B2-DB74-4C6E-BB18-A49AFA3D61A5}">
      <dgm:prSet/>
      <dgm:spPr/>
      <dgm:t>
        <a:bodyPr/>
        <a:lstStyle/>
        <a:p>
          <a:endParaRPr lang="en-US"/>
        </a:p>
      </dgm:t>
    </dgm:pt>
    <dgm:pt modelId="{D00DF53E-E9A1-4555-B2A2-953633867A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CSS:</a:t>
          </a:r>
        </a:p>
      </dgm:t>
    </dgm:pt>
    <dgm:pt modelId="{8CE362E5-BADC-4F1B-9B63-9CD9E8583798}" type="parTrans" cxnId="{4296A15D-D218-428C-B2E8-31273D91BB95}">
      <dgm:prSet/>
      <dgm:spPr/>
      <dgm:t>
        <a:bodyPr/>
        <a:lstStyle/>
        <a:p>
          <a:endParaRPr lang="en-US"/>
        </a:p>
      </dgm:t>
    </dgm:pt>
    <dgm:pt modelId="{74487D19-4A77-4004-AA31-947D9363CB3A}" type="sibTrans" cxnId="{4296A15D-D218-428C-B2E8-31273D91BB95}">
      <dgm:prSet/>
      <dgm:spPr/>
      <dgm:t>
        <a:bodyPr/>
        <a:lstStyle/>
        <a:p>
          <a:endParaRPr lang="en-US"/>
        </a:p>
      </dgm:t>
    </dgm:pt>
    <dgm:pt modelId="{4267BF8A-C2A2-4D0A-B908-1858271DBC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Selectors: Understanding CSS selectors for targeting specific elements.</a:t>
          </a:r>
        </a:p>
      </dgm:t>
    </dgm:pt>
    <dgm:pt modelId="{4DA26F7F-A498-4A86-97C6-1ABD277E7D6D}" type="parTrans" cxnId="{D81C28D4-B2EE-43BD-AB6D-107B7A2C4BBF}">
      <dgm:prSet/>
      <dgm:spPr/>
      <dgm:t>
        <a:bodyPr/>
        <a:lstStyle/>
        <a:p>
          <a:endParaRPr lang="en-US"/>
        </a:p>
      </dgm:t>
    </dgm:pt>
    <dgm:pt modelId="{62B6DCD2-013C-481A-A119-22E45DDE3FCA}" type="sibTrans" cxnId="{D81C28D4-B2EE-43BD-AB6D-107B7A2C4BBF}">
      <dgm:prSet/>
      <dgm:spPr/>
      <dgm:t>
        <a:bodyPr/>
        <a:lstStyle/>
        <a:p>
          <a:endParaRPr lang="en-US"/>
        </a:p>
      </dgm:t>
    </dgm:pt>
    <dgm:pt modelId="{369C681E-5219-4CFF-BF6E-8A3487D277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Layouts: Implementing responsive layouts using Flexbox or CSS Grid.</a:t>
          </a:r>
        </a:p>
      </dgm:t>
    </dgm:pt>
    <dgm:pt modelId="{24ECBAB3-C372-43C5-B98C-0EE41CA30F6F}" type="parTrans" cxnId="{0B9A74BE-EC8A-4259-A9DA-268AF3AF07FB}">
      <dgm:prSet/>
      <dgm:spPr/>
      <dgm:t>
        <a:bodyPr/>
        <a:lstStyle/>
        <a:p>
          <a:endParaRPr lang="en-US"/>
        </a:p>
      </dgm:t>
    </dgm:pt>
    <dgm:pt modelId="{F24B9702-10F8-4A18-AC68-729E5ACFE089}" type="sibTrans" cxnId="{0B9A74BE-EC8A-4259-A9DA-268AF3AF07FB}">
      <dgm:prSet/>
      <dgm:spPr/>
      <dgm:t>
        <a:bodyPr/>
        <a:lstStyle/>
        <a:p>
          <a:endParaRPr lang="en-US"/>
        </a:p>
      </dgm:t>
    </dgm:pt>
    <dgm:pt modelId="{16C31AF3-1FE6-4D05-A1A5-C087C5EB53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Transitions and Animations: Adding visual effects with CSS transitions and animations.</a:t>
          </a:r>
        </a:p>
      </dgm:t>
    </dgm:pt>
    <dgm:pt modelId="{295C0B33-FD54-40AE-B625-A9A12CE075F8}" type="parTrans" cxnId="{085DC20F-F1CC-4FC2-9BC7-627CC70CB29B}">
      <dgm:prSet/>
      <dgm:spPr/>
      <dgm:t>
        <a:bodyPr/>
        <a:lstStyle/>
        <a:p>
          <a:endParaRPr lang="en-US"/>
        </a:p>
      </dgm:t>
    </dgm:pt>
    <dgm:pt modelId="{D61C853C-93E6-45A2-A8E1-19247E2F4DDC}" type="sibTrans" cxnId="{085DC20F-F1CC-4FC2-9BC7-627CC70CB29B}">
      <dgm:prSet/>
      <dgm:spPr/>
      <dgm:t>
        <a:bodyPr/>
        <a:lstStyle/>
        <a:p>
          <a:endParaRPr lang="en-US"/>
        </a:p>
      </dgm:t>
    </dgm:pt>
    <dgm:pt modelId="{86FB7577-07D4-45AB-A204-5A9D9F07C4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Preprocessors: Utilising CSS preprocessors like Sass or Less for enhanced styling capabilities.</a:t>
          </a:r>
        </a:p>
      </dgm:t>
    </dgm:pt>
    <dgm:pt modelId="{25433DB3-162F-475A-A8A6-0859B45D7AAC}" type="parTrans" cxnId="{E4D79729-17D1-4128-B8BB-CE4F749A8F22}">
      <dgm:prSet/>
      <dgm:spPr/>
      <dgm:t>
        <a:bodyPr/>
        <a:lstStyle/>
        <a:p>
          <a:endParaRPr lang="en-US"/>
        </a:p>
      </dgm:t>
    </dgm:pt>
    <dgm:pt modelId="{FBA0DC4C-6960-4933-8729-E0F9A836AEBB}" type="sibTrans" cxnId="{E4D79729-17D1-4128-B8BB-CE4F749A8F22}">
      <dgm:prSet/>
      <dgm:spPr/>
      <dgm:t>
        <a:bodyPr/>
        <a:lstStyle/>
        <a:p>
          <a:endParaRPr lang="en-US"/>
        </a:p>
      </dgm:t>
    </dgm:pt>
    <dgm:pt modelId="{EADE08BD-986E-41C3-B808-30A8411F9EF0}" type="pres">
      <dgm:prSet presAssocID="{58A2753B-8FF4-4CFC-BF44-44B7A8B20D9F}" presName="root" presStyleCnt="0">
        <dgm:presLayoutVars>
          <dgm:dir/>
          <dgm:resizeHandles val="exact"/>
        </dgm:presLayoutVars>
      </dgm:prSet>
      <dgm:spPr/>
    </dgm:pt>
    <dgm:pt modelId="{4DF86551-BDE4-4237-A03F-53738A407582}" type="pres">
      <dgm:prSet presAssocID="{39A9C5E0-A57A-4D39-A9E0-6163C00170E6}" presName="compNode" presStyleCnt="0"/>
      <dgm:spPr/>
    </dgm:pt>
    <dgm:pt modelId="{E38BF80F-93A6-47BE-9901-3F6A47190452}" type="pres">
      <dgm:prSet presAssocID="{39A9C5E0-A57A-4D39-A9E0-6163C00170E6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t="-5000" b="-5000"/>
          </a:stretch>
        </a:blipFill>
      </dgm:spPr>
    </dgm:pt>
    <dgm:pt modelId="{66996E47-4C72-4026-AEBB-39C5BFF0D24C}" type="pres">
      <dgm:prSet presAssocID="{39A9C5E0-A57A-4D39-A9E0-6163C00170E6}" presName="iconSpace" presStyleCnt="0"/>
      <dgm:spPr/>
    </dgm:pt>
    <dgm:pt modelId="{45132CAC-B6D2-49AA-A50C-789B93F26DB2}" type="pres">
      <dgm:prSet presAssocID="{39A9C5E0-A57A-4D39-A9E0-6163C00170E6}" presName="parTx" presStyleLbl="revTx" presStyleIdx="0" presStyleCnt="4">
        <dgm:presLayoutVars>
          <dgm:chMax val="0"/>
          <dgm:chPref val="0"/>
        </dgm:presLayoutVars>
      </dgm:prSet>
      <dgm:spPr/>
    </dgm:pt>
    <dgm:pt modelId="{6AB53C4E-CCF1-4D4D-B126-3E692EA5F5BB}" type="pres">
      <dgm:prSet presAssocID="{39A9C5E0-A57A-4D39-A9E0-6163C00170E6}" presName="txSpace" presStyleCnt="0"/>
      <dgm:spPr/>
    </dgm:pt>
    <dgm:pt modelId="{895911EF-31E2-45F5-9C6B-BE890554C6AE}" type="pres">
      <dgm:prSet presAssocID="{39A9C5E0-A57A-4D39-A9E0-6163C00170E6}" presName="desTx" presStyleLbl="revTx" presStyleIdx="1" presStyleCnt="4">
        <dgm:presLayoutVars/>
      </dgm:prSet>
      <dgm:spPr/>
    </dgm:pt>
    <dgm:pt modelId="{CE146385-E3C5-4BB3-AD55-3B914CE7C82F}" type="pres">
      <dgm:prSet presAssocID="{4D9D69DE-AA97-4029-B612-FD25A59A3F9F}" presName="sibTrans" presStyleCnt="0"/>
      <dgm:spPr/>
    </dgm:pt>
    <dgm:pt modelId="{7D15586B-89A4-4321-93AD-95CAEBD636AF}" type="pres">
      <dgm:prSet presAssocID="{D00DF53E-E9A1-4555-B2A2-953633867AF9}" presName="compNode" presStyleCnt="0"/>
      <dgm:spPr/>
    </dgm:pt>
    <dgm:pt modelId="{7F4E7089-CFFB-4A58-930F-5DFC41AD4B6C}" type="pres">
      <dgm:prSet presAssocID="{D00DF53E-E9A1-4555-B2A2-953633867AF9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 t="-5000" b="-5000"/>
          </a:stretch>
        </a:blipFill>
      </dgm:spPr>
    </dgm:pt>
    <dgm:pt modelId="{071E37D7-7CA2-481E-8C99-4F57DEE243BA}" type="pres">
      <dgm:prSet presAssocID="{D00DF53E-E9A1-4555-B2A2-953633867AF9}" presName="iconSpace" presStyleCnt="0"/>
      <dgm:spPr/>
    </dgm:pt>
    <dgm:pt modelId="{5E651B5D-62EC-4172-A7BB-A0DBC2B4731A}" type="pres">
      <dgm:prSet presAssocID="{D00DF53E-E9A1-4555-B2A2-953633867AF9}" presName="parTx" presStyleLbl="revTx" presStyleIdx="2" presStyleCnt="4">
        <dgm:presLayoutVars>
          <dgm:chMax val="0"/>
          <dgm:chPref val="0"/>
        </dgm:presLayoutVars>
      </dgm:prSet>
      <dgm:spPr/>
    </dgm:pt>
    <dgm:pt modelId="{6D9411D7-2517-4EB7-A152-14838AD61C56}" type="pres">
      <dgm:prSet presAssocID="{D00DF53E-E9A1-4555-B2A2-953633867AF9}" presName="txSpace" presStyleCnt="0"/>
      <dgm:spPr/>
    </dgm:pt>
    <dgm:pt modelId="{176BD727-4C41-481B-ADB2-8181D7DE3465}" type="pres">
      <dgm:prSet presAssocID="{D00DF53E-E9A1-4555-B2A2-953633867AF9}" presName="desTx" presStyleLbl="revTx" presStyleIdx="3" presStyleCnt="4">
        <dgm:presLayoutVars/>
      </dgm:prSet>
      <dgm:spPr/>
    </dgm:pt>
  </dgm:ptLst>
  <dgm:cxnLst>
    <dgm:cxn modelId="{43456C00-7284-42B2-88CE-C109F3E3AC86}" srcId="{39A9C5E0-A57A-4D39-A9E0-6163C00170E6}" destId="{4F532AB4-AF2F-47F1-A049-E61D8EB019D7}" srcOrd="0" destOrd="0" parTransId="{A712B7DD-C817-4247-9472-0C0F7FC9918D}" sibTransId="{3CD6EF33-748A-42FA-B874-9929A47B8C50}"/>
    <dgm:cxn modelId="{085DC20F-F1CC-4FC2-9BC7-627CC70CB29B}" srcId="{D00DF53E-E9A1-4555-B2A2-953633867AF9}" destId="{16C31AF3-1FE6-4D05-A1A5-C087C5EB537E}" srcOrd="2" destOrd="0" parTransId="{295C0B33-FD54-40AE-B625-A9A12CE075F8}" sibTransId="{D61C853C-93E6-45A2-A8E1-19247E2F4DDC}"/>
    <dgm:cxn modelId="{CB1CAB26-05E4-4F05-AFCA-0C12DCC8A273}" type="presOf" srcId="{43DD2075-D282-4ED8-902C-519147397F14}" destId="{895911EF-31E2-45F5-9C6B-BE890554C6AE}" srcOrd="0" destOrd="2" presId="urn:microsoft.com/office/officeart/2018/5/layout/CenteredIconLabelDescriptionList"/>
    <dgm:cxn modelId="{E4D79729-17D1-4128-B8BB-CE4F749A8F22}" srcId="{D00DF53E-E9A1-4555-B2A2-953633867AF9}" destId="{86FB7577-07D4-45AB-A204-5A9D9F07C48D}" srcOrd="3" destOrd="0" parTransId="{25433DB3-162F-475A-A8A6-0859B45D7AAC}" sibTransId="{FBA0DC4C-6960-4933-8729-E0F9A836AEBB}"/>
    <dgm:cxn modelId="{803EDD33-5A85-4FCB-83CB-03B55FF7B545}" type="presOf" srcId="{4267BF8A-C2A2-4D0A-B908-1858271DBCA4}" destId="{176BD727-4C41-481B-ADB2-8181D7DE3465}" srcOrd="0" destOrd="0" presId="urn:microsoft.com/office/officeart/2018/5/layout/CenteredIconLabelDescriptionList"/>
    <dgm:cxn modelId="{4296A15D-D218-428C-B2E8-31273D91BB95}" srcId="{58A2753B-8FF4-4CFC-BF44-44B7A8B20D9F}" destId="{D00DF53E-E9A1-4555-B2A2-953633867AF9}" srcOrd="1" destOrd="0" parTransId="{8CE362E5-BADC-4F1B-9B63-9CD9E8583798}" sibTransId="{74487D19-4A77-4004-AA31-947D9363CB3A}"/>
    <dgm:cxn modelId="{251EE761-0C1B-43D9-82D5-AE6EF9BF566B}" srcId="{39A9C5E0-A57A-4D39-A9E0-6163C00170E6}" destId="{98B638AE-2093-46DA-BBE1-732F2C4A01BC}" srcOrd="1" destOrd="0" parTransId="{94E7513E-B306-4063-A21F-745872D006CD}" sibTransId="{A173B125-DB79-4F66-8C2B-D9B8902FEE00}"/>
    <dgm:cxn modelId="{D4DE6454-2C3D-42B5-B2F2-0CB07C333E3E}" type="presOf" srcId="{98B638AE-2093-46DA-BBE1-732F2C4A01BC}" destId="{895911EF-31E2-45F5-9C6B-BE890554C6AE}" srcOrd="0" destOrd="1" presId="urn:microsoft.com/office/officeart/2018/5/layout/CenteredIconLabelDescriptionList"/>
    <dgm:cxn modelId="{9E844D54-F0F9-4EAA-AABA-FE4D850BAA5F}" type="presOf" srcId="{D00DF53E-E9A1-4555-B2A2-953633867AF9}" destId="{5E651B5D-62EC-4172-A7BB-A0DBC2B4731A}" srcOrd="0" destOrd="0" presId="urn:microsoft.com/office/officeart/2018/5/layout/CenteredIconLabelDescriptionList"/>
    <dgm:cxn modelId="{F42F2776-5479-4129-801F-D86B2783238B}" type="presOf" srcId="{16C31AF3-1FE6-4D05-A1A5-C087C5EB537E}" destId="{176BD727-4C41-481B-ADB2-8181D7DE3465}" srcOrd="0" destOrd="2" presId="urn:microsoft.com/office/officeart/2018/5/layout/CenteredIconLabelDescriptionList"/>
    <dgm:cxn modelId="{AD6A8378-3F47-4EE2-96E7-D1398D56BE54}" type="presOf" srcId="{58A2753B-8FF4-4CFC-BF44-44B7A8B20D9F}" destId="{EADE08BD-986E-41C3-B808-30A8411F9EF0}" srcOrd="0" destOrd="0" presId="urn:microsoft.com/office/officeart/2018/5/layout/CenteredIconLabelDescriptionList"/>
    <dgm:cxn modelId="{144C3992-E078-46AC-8C54-6AB4CC169B76}" type="presOf" srcId="{4F532AB4-AF2F-47F1-A049-E61D8EB019D7}" destId="{895911EF-31E2-45F5-9C6B-BE890554C6AE}" srcOrd="0" destOrd="0" presId="urn:microsoft.com/office/officeart/2018/5/layout/CenteredIconLabelDescriptionList"/>
    <dgm:cxn modelId="{96A8459A-DA4A-43A9-AEAE-D618B788A973}" type="presOf" srcId="{110B90DF-561B-4D87-8C47-E1F8E19C5ACF}" destId="{895911EF-31E2-45F5-9C6B-BE890554C6AE}" srcOrd="0" destOrd="3" presId="urn:microsoft.com/office/officeart/2018/5/layout/CenteredIconLabelDescriptionList"/>
    <dgm:cxn modelId="{972EED9A-8707-4E0C-B24D-ADA7EB6ECF9E}" type="presOf" srcId="{39A9C5E0-A57A-4D39-A9E0-6163C00170E6}" destId="{45132CAC-B6D2-49AA-A50C-789B93F26DB2}" srcOrd="0" destOrd="0" presId="urn:microsoft.com/office/officeart/2018/5/layout/CenteredIconLabelDescriptionList"/>
    <dgm:cxn modelId="{859FF7B2-DB74-4C6E-BB18-A49AFA3D61A5}" srcId="{39A9C5E0-A57A-4D39-A9E0-6163C00170E6}" destId="{110B90DF-561B-4D87-8C47-E1F8E19C5ACF}" srcOrd="3" destOrd="0" parTransId="{F0C1F767-7C46-45E9-90A4-6C6E14FBB53A}" sibTransId="{D695CF9F-B297-410F-B8E9-792C89A441CE}"/>
    <dgm:cxn modelId="{2AC24CB7-2518-41EB-8023-C37804100F4D}" type="presOf" srcId="{369C681E-5219-4CFF-BF6E-8A3487D27747}" destId="{176BD727-4C41-481B-ADB2-8181D7DE3465}" srcOrd="0" destOrd="1" presId="urn:microsoft.com/office/officeart/2018/5/layout/CenteredIconLabelDescriptionList"/>
    <dgm:cxn modelId="{0B9A74BE-EC8A-4259-A9DA-268AF3AF07FB}" srcId="{D00DF53E-E9A1-4555-B2A2-953633867AF9}" destId="{369C681E-5219-4CFF-BF6E-8A3487D27747}" srcOrd="1" destOrd="0" parTransId="{24ECBAB3-C372-43C5-B98C-0EE41CA30F6F}" sibTransId="{F24B9702-10F8-4A18-AC68-729E5ACFE089}"/>
    <dgm:cxn modelId="{CB7C7FBE-7BD6-4913-BF17-4E0DFCDE86EE}" srcId="{39A9C5E0-A57A-4D39-A9E0-6163C00170E6}" destId="{43DD2075-D282-4ED8-902C-519147397F14}" srcOrd="2" destOrd="0" parTransId="{30A6E7E2-2F60-4086-8F62-B2FDFA755EFA}" sibTransId="{0A5AD2BA-7149-4526-A852-28E8DFBC4171}"/>
    <dgm:cxn modelId="{48036EC0-989F-4B5E-86E2-6A13B2321B17}" type="presOf" srcId="{86FB7577-07D4-45AB-A204-5A9D9F07C48D}" destId="{176BD727-4C41-481B-ADB2-8181D7DE3465}" srcOrd="0" destOrd="3" presId="urn:microsoft.com/office/officeart/2018/5/layout/CenteredIconLabelDescriptionList"/>
    <dgm:cxn modelId="{D81C28D4-B2EE-43BD-AB6D-107B7A2C4BBF}" srcId="{D00DF53E-E9A1-4555-B2A2-953633867AF9}" destId="{4267BF8A-C2A2-4D0A-B908-1858271DBCA4}" srcOrd="0" destOrd="0" parTransId="{4DA26F7F-A498-4A86-97C6-1ABD277E7D6D}" sibTransId="{62B6DCD2-013C-481A-A119-22E45DDE3FCA}"/>
    <dgm:cxn modelId="{482287DE-F266-4F18-B02A-4799E7A8DBD7}" srcId="{58A2753B-8FF4-4CFC-BF44-44B7A8B20D9F}" destId="{39A9C5E0-A57A-4D39-A9E0-6163C00170E6}" srcOrd="0" destOrd="0" parTransId="{6812FD8F-F082-4C69-AF68-9C597D004A5D}" sibTransId="{4D9D69DE-AA97-4029-B612-FD25A59A3F9F}"/>
    <dgm:cxn modelId="{44F96DD8-EFEE-4F5E-879C-C4FEB3A93032}" type="presParOf" srcId="{EADE08BD-986E-41C3-B808-30A8411F9EF0}" destId="{4DF86551-BDE4-4237-A03F-53738A407582}" srcOrd="0" destOrd="0" presId="urn:microsoft.com/office/officeart/2018/5/layout/CenteredIconLabelDescriptionList"/>
    <dgm:cxn modelId="{DF28FBF2-67EC-40A7-940B-B64CF0652823}" type="presParOf" srcId="{4DF86551-BDE4-4237-A03F-53738A407582}" destId="{E38BF80F-93A6-47BE-9901-3F6A47190452}" srcOrd="0" destOrd="0" presId="urn:microsoft.com/office/officeart/2018/5/layout/CenteredIconLabelDescriptionList"/>
    <dgm:cxn modelId="{FB65B66F-471A-43B1-A7A5-6D9337920F97}" type="presParOf" srcId="{4DF86551-BDE4-4237-A03F-53738A407582}" destId="{66996E47-4C72-4026-AEBB-39C5BFF0D24C}" srcOrd="1" destOrd="0" presId="urn:microsoft.com/office/officeart/2018/5/layout/CenteredIconLabelDescriptionList"/>
    <dgm:cxn modelId="{C14FF07B-81B9-44BB-AE52-6D044BC1FA3F}" type="presParOf" srcId="{4DF86551-BDE4-4237-A03F-53738A407582}" destId="{45132CAC-B6D2-49AA-A50C-789B93F26DB2}" srcOrd="2" destOrd="0" presId="urn:microsoft.com/office/officeart/2018/5/layout/CenteredIconLabelDescriptionList"/>
    <dgm:cxn modelId="{71BD6220-C3CF-40F1-BC2C-1543E53BACCE}" type="presParOf" srcId="{4DF86551-BDE4-4237-A03F-53738A407582}" destId="{6AB53C4E-CCF1-4D4D-B126-3E692EA5F5BB}" srcOrd="3" destOrd="0" presId="urn:microsoft.com/office/officeart/2018/5/layout/CenteredIconLabelDescriptionList"/>
    <dgm:cxn modelId="{E591FDB1-D062-456E-8391-A33A948D9040}" type="presParOf" srcId="{4DF86551-BDE4-4237-A03F-53738A407582}" destId="{895911EF-31E2-45F5-9C6B-BE890554C6AE}" srcOrd="4" destOrd="0" presId="urn:microsoft.com/office/officeart/2018/5/layout/CenteredIconLabelDescriptionList"/>
    <dgm:cxn modelId="{41258E78-E1F4-44AC-9FBC-9DD2F76B0984}" type="presParOf" srcId="{EADE08BD-986E-41C3-B808-30A8411F9EF0}" destId="{CE146385-E3C5-4BB3-AD55-3B914CE7C82F}" srcOrd="1" destOrd="0" presId="urn:microsoft.com/office/officeart/2018/5/layout/CenteredIconLabelDescriptionList"/>
    <dgm:cxn modelId="{B96FB495-55BD-43B2-A842-DE05D9FBAF85}" type="presParOf" srcId="{EADE08BD-986E-41C3-B808-30A8411F9EF0}" destId="{7D15586B-89A4-4321-93AD-95CAEBD636AF}" srcOrd="2" destOrd="0" presId="urn:microsoft.com/office/officeart/2018/5/layout/CenteredIconLabelDescriptionList"/>
    <dgm:cxn modelId="{021B0BA5-D533-4C91-8BF0-B0379959AD36}" type="presParOf" srcId="{7D15586B-89A4-4321-93AD-95CAEBD636AF}" destId="{7F4E7089-CFFB-4A58-930F-5DFC41AD4B6C}" srcOrd="0" destOrd="0" presId="urn:microsoft.com/office/officeart/2018/5/layout/CenteredIconLabelDescriptionList"/>
    <dgm:cxn modelId="{B727CF33-CE4C-411E-A388-5622C63A5128}" type="presParOf" srcId="{7D15586B-89A4-4321-93AD-95CAEBD636AF}" destId="{071E37D7-7CA2-481E-8C99-4F57DEE243BA}" srcOrd="1" destOrd="0" presId="urn:microsoft.com/office/officeart/2018/5/layout/CenteredIconLabelDescriptionList"/>
    <dgm:cxn modelId="{AB513689-86EB-4FCA-A27D-3A1AB8D92A0E}" type="presParOf" srcId="{7D15586B-89A4-4321-93AD-95CAEBD636AF}" destId="{5E651B5D-62EC-4172-A7BB-A0DBC2B4731A}" srcOrd="2" destOrd="0" presId="urn:microsoft.com/office/officeart/2018/5/layout/CenteredIconLabelDescriptionList"/>
    <dgm:cxn modelId="{11481E22-A2BF-46E0-ADB8-7433E7079ECC}" type="presParOf" srcId="{7D15586B-89A4-4321-93AD-95CAEBD636AF}" destId="{6D9411D7-2517-4EB7-A152-14838AD61C56}" srcOrd="3" destOrd="0" presId="urn:microsoft.com/office/officeart/2018/5/layout/CenteredIconLabelDescriptionList"/>
    <dgm:cxn modelId="{C09B20C4-03A4-428D-AF00-529835D907B5}" type="presParOf" srcId="{7D15586B-89A4-4321-93AD-95CAEBD636AF}" destId="{176BD727-4C41-481B-ADB2-8181D7DE346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1A25F-2055-4853-AB01-D9D04E2B24E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766B89-5641-4A93-8E9D-C990C20B00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Bootstrap:</a:t>
          </a:r>
        </a:p>
      </dgm:t>
    </dgm:pt>
    <dgm:pt modelId="{26F630C2-E2FB-424F-8C04-9F03E3D588A2}" type="parTrans" cxnId="{468E8A89-A351-443A-9B7C-9F25E071889C}">
      <dgm:prSet/>
      <dgm:spPr/>
      <dgm:t>
        <a:bodyPr/>
        <a:lstStyle/>
        <a:p>
          <a:endParaRPr lang="en-US"/>
        </a:p>
      </dgm:t>
    </dgm:pt>
    <dgm:pt modelId="{49D658B5-39FE-4DD7-9991-1358205C72A5}" type="sibTrans" cxnId="{468E8A89-A351-443A-9B7C-9F25E071889C}">
      <dgm:prSet/>
      <dgm:spPr/>
      <dgm:t>
        <a:bodyPr/>
        <a:lstStyle/>
        <a:p>
          <a:endParaRPr lang="en-US"/>
        </a:p>
      </dgm:t>
    </dgm:pt>
    <dgm:pt modelId="{55813AFB-E9AE-4113-BB9B-F077395949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Grid System: Utilising Bootstrap's grid system for creating responsive layouts.</a:t>
          </a:r>
        </a:p>
      </dgm:t>
    </dgm:pt>
    <dgm:pt modelId="{D982755C-9695-4238-B2B0-FDDB022D88B2}" type="parTrans" cxnId="{9591CB7E-F1B9-49DC-8C35-4B9AAEF845C4}">
      <dgm:prSet/>
      <dgm:spPr/>
      <dgm:t>
        <a:bodyPr/>
        <a:lstStyle/>
        <a:p>
          <a:endParaRPr lang="en-US"/>
        </a:p>
      </dgm:t>
    </dgm:pt>
    <dgm:pt modelId="{B3925998-9B72-440B-9B98-3532933D979C}" type="sibTrans" cxnId="{9591CB7E-F1B9-49DC-8C35-4B9AAEF845C4}">
      <dgm:prSet/>
      <dgm:spPr/>
      <dgm:t>
        <a:bodyPr/>
        <a:lstStyle/>
        <a:p>
          <a:endParaRPr lang="en-US"/>
        </a:p>
      </dgm:t>
    </dgm:pt>
    <dgm:pt modelId="{34757182-617D-4039-A1E9-6A2CE1CBE6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Components: Leveraging Bootstrap components like navbars, modals, and carousels.</a:t>
          </a:r>
        </a:p>
      </dgm:t>
    </dgm:pt>
    <dgm:pt modelId="{29EA90DD-BE45-4AE4-A7B2-53537E1DDB12}" type="parTrans" cxnId="{39AAEE45-6E85-4B7B-99EA-CAAE7451A4EE}">
      <dgm:prSet/>
      <dgm:spPr/>
      <dgm:t>
        <a:bodyPr/>
        <a:lstStyle/>
        <a:p>
          <a:endParaRPr lang="en-US"/>
        </a:p>
      </dgm:t>
    </dgm:pt>
    <dgm:pt modelId="{1755A339-03F5-4636-A691-DDD826FEE80C}" type="sibTrans" cxnId="{39AAEE45-6E85-4B7B-99EA-CAAE7451A4EE}">
      <dgm:prSet/>
      <dgm:spPr/>
      <dgm:t>
        <a:bodyPr/>
        <a:lstStyle/>
        <a:p>
          <a:endParaRPr lang="en-US"/>
        </a:p>
      </dgm:t>
    </dgm:pt>
    <dgm:pt modelId="{376E56A1-7D44-4298-9449-838E3504B9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Utilities: Applying Bootstrap utility classes for quick styling adjustments.</a:t>
          </a:r>
        </a:p>
      </dgm:t>
    </dgm:pt>
    <dgm:pt modelId="{51B86368-E459-4931-AEC6-2A992389B3B4}" type="parTrans" cxnId="{544404FE-C301-4044-9C6A-22FF6737FB83}">
      <dgm:prSet/>
      <dgm:spPr/>
      <dgm:t>
        <a:bodyPr/>
        <a:lstStyle/>
        <a:p>
          <a:endParaRPr lang="en-US"/>
        </a:p>
      </dgm:t>
    </dgm:pt>
    <dgm:pt modelId="{EEF54C5A-93AD-4ED5-BA94-35DB1528DD02}" type="sibTrans" cxnId="{544404FE-C301-4044-9C6A-22FF6737FB83}">
      <dgm:prSet/>
      <dgm:spPr/>
      <dgm:t>
        <a:bodyPr/>
        <a:lstStyle/>
        <a:p>
          <a:endParaRPr lang="en-US"/>
        </a:p>
      </dgm:t>
    </dgm:pt>
    <dgm:pt modelId="{046E1C2A-FB3D-4F55-8EB2-6EAA294C37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Customization: Customizing Bootstrap themes and styles to match project requirements.</a:t>
          </a:r>
        </a:p>
      </dgm:t>
    </dgm:pt>
    <dgm:pt modelId="{77FA44F8-17C5-4EB6-A611-6EEEC67784B4}" type="parTrans" cxnId="{974588AA-5EAF-40D3-92C3-338BCF7604FA}">
      <dgm:prSet/>
      <dgm:spPr/>
      <dgm:t>
        <a:bodyPr/>
        <a:lstStyle/>
        <a:p>
          <a:endParaRPr lang="en-US"/>
        </a:p>
      </dgm:t>
    </dgm:pt>
    <dgm:pt modelId="{F2BAFC64-90B9-4E0D-A7ED-AC8636CD2B83}" type="sibTrans" cxnId="{974588AA-5EAF-40D3-92C3-338BCF7604FA}">
      <dgm:prSet/>
      <dgm:spPr/>
      <dgm:t>
        <a:bodyPr/>
        <a:lstStyle/>
        <a:p>
          <a:endParaRPr lang="en-US"/>
        </a:p>
      </dgm:t>
    </dgm:pt>
    <dgm:pt modelId="{E0BDB7DE-004E-4695-BBCD-C31B5ED8B6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JavaScript:</a:t>
          </a:r>
        </a:p>
      </dgm:t>
    </dgm:pt>
    <dgm:pt modelId="{854F190B-6E8B-4A98-BA9D-A8DC502294FC}" type="parTrans" cxnId="{3ACD02CE-4613-45A1-A553-5296FD5C4737}">
      <dgm:prSet/>
      <dgm:spPr/>
      <dgm:t>
        <a:bodyPr/>
        <a:lstStyle/>
        <a:p>
          <a:endParaRPr lang="en-US"/>
        </a:p>
      </dgm:t>
    </dgm:pt>
    <dgm:pt modelId="{EB4AB38C-AFCF-4688-9479-7CEE02C6B53C}" type="sibTrans" cxnId="{3ACD02CE-4613-45A1-A553-5296FD5C4737}">
      <dgm:prSet/>
      <dgm:spPr/>
      <dgm:t>
        <a:bodyPr/>
        <a:lstStyle/>
        <a:p>
          <a:endParaRPr lang="en-US"/>
        </a:p>
      </dgm:t>
    </dgm:pt>
    <dgm:pt modelId="{8171F055-1A12-4618-9D84-E852AAF7DB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DOM Manipulation: Interacting with the Document Object Model (DOM) to dynamically update web pages.</a:t>
          </a:r>
        </a:p>
      </dgm:t>
    </dgm:pt>
    <dgm:pt modelId="{8E0B3ED8-68AE-4C1E-94AF-00F8D8610921}" type="parTrans" cxnId="{25B19268-2EE8-4981-84FA-EB8D8DF937DF}">
      <dgm:prSet/>
      <dgm:spPr/>
      <dgm:t>
        <a:bodyPr/>
        <a:lstStyle/>
        <a:p>
          <a:endParaRPr lang="en-US"/>
        </a:p>
      </dgm:t>
    </dgm:pt>
    <dgm:pt modelId="{35F25E46-CA45-4765-968A-46FD69050D04}" type="sibTrans" cxnId="{25B19268-2EE8-4981-84FA-EB8D8DF937DF}">
      <dgm:prSet/>
      <dgm:spPr/>
      <dgm:t>
        <a:bodyPr/>
        <a:lstStyle/>
        <a:p>
          <a:endParaRPr lang="en-US"/>
        </a:p>
      </dgm:t>
    </dgm:pt>
    <dgm:pt modelId="{DD722B93-BB2D-415A-8C22-854B9CDC91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Handling: Managing user interactions and handling events like clicks, mouse movements, and keyboard inputs.</a:t>
          </a:r>
        </a:p>
      </dgm:t>
    </dgm:pt>
    <dgm:pt modelId="{F2F9E713-9A2F-4834-A8FE-7D392D410C20}" type="parTrans" cxnId="{087957D0-7B65-4D13-9D2E-5CC418E0DC08}">
      <dgm:prSet/>
      <dgm:spPr/>
      <dgm:t>
        <a:bodyPr/>
        <a:lstStyle/>
        <a:p>
          <a:endParaRPr lang="en-US"/>
        </a:p>
      </dgm:t>
    </dgm:pt>
    <dgm:pt modelId="{E6C16197-6E3E-4B2B-8577-CFBFC0AE3F97}" type="sibTrans" cxnId="{087957D0-7B65-4D13-9D2E-5CC418E0DC08}">
      <dgm:prSet/>
      <dgm:spPr/>
      <dgm:t>
        <a:bodyPr/>
        <a:lstStyle/>
        <a:p>
          <a:endParaRPr lang="en-US"/>
        </a:p>
      </dgm:t>
    </dgm:pt>
    <dgm:pt modelId="{9ECACDBD-4EDB-4E84-A5FB-943FD5231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Asynchronous Programming: Understanding asynchronous JavaScript with promises, async/await, and callbacks.</a:t>
          </a:r>
        </a:p>
      </dgm:t>
    </dgm:pt>
    <dgm:pt modelId="{7697BA42-D7CD-4907-8676-4A9DCA6676E4}" type="parTrans" cxnId="{966DEDED-8FAD-4646-B74F-932A2D36A7D4}">
      <dgm:prSet/>
      <dgm:spPr/>
      <dgm:t>
        <a:bodyPr/>
        <a:lstStyle/>
        <a:p>
          <a:endParaRPr lang="en-US"/>
        </a:p>
      </dgm:t>
    </dgm:pt>
    <dgm:pt modelId="{111CF765-4D4C-4DAA-9C97-3FE48B528305}" type="sibTrans" cxnId="{966DEDED-8FAD-4646-B74F-932A2D36A7D4}">
      <dgm:prSet/>
      <dgm:spPr/>
      <dgm:t>
        <a:bodyPr/>
        <a:lstStyle/>
        <a:p>
          <a:endParaRPr lang="en-US"/>
        </a:p>
      </dgm:t>
    </dgm:pt>
    <dgm:pt modelId="{E75FF750-10CC-4E5E-9D5B-71C3BBC1E2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Error Handling: Implementing error handling strategies to gracefully handle runtime errors.</a:t>
          </a:r>
        </a:p>
      </dgm:t>
    </dgm:pt>
    <dgm:pt modelId="{1B5B167D-FA53-4795-A881-4351AC712010}" type="parTrans" cxnId="{4C78506B-865F-4F5A-939B-2B8F7D4376FD}">
      <dgm:prSet/>
      <dgm:spPr/>
      <dgm:t>
        <a:bodyPr/>
        <a:lstStyle/>
        <a:p>
          <a:endParaRPr lang="en-US"/>
        </a:p>
      </dgm:t>
    </dgm:pt>
    <dgm:pt modelId="{48FB9F76-FBB7-4F82-8EA8-ABAAB6D58168}" type="sibTrans" cxnId="{4C78506B-865F-4F5A-939B-2B8F7D4376FD}">
      <dgm:prSet/>
      <dgm:spPr/>
      <dgm:t>
        <a:bodyPr/>
        <a:lstStyle/>
        <a:p>
          <a:endParaRPr lang="en-US"/>
        </a:p>
      </dgm:t>
    </dgm:pt>
    <dgm:pt modelId="{35AD9936-7D34-487F-8A96-3DF701ECC3E2}" type="pres">
      <dgm:prSet presAssocID="{4D81A25F-2055-4853-AB01-D9D04E2B24E7}" presName="root" presStyleCnt="0">
        <dgm:presLayoutVars>
          <dgm:dir/>
          <dgm:resizeHandles val="exact"/>
        </dgm:presLayoutVars>
      </dgm:prSet>
      <dgm:spPr/>
    </dgm:pt>
    <dgm:pt modelId="{89399E70-4A8C-425A-A2DA-E4747AEE9DBB}" type="pres">
      <dgm:prSet presAssocID="{11766B89-5641-4A93-8E9D-C990C20B006E}" presName="compNode" presStyleCnt="0"/>
      <dgm:spPr/>
    </dgm:pt>
    <dgm:pt modelId="{E16D1F9D-7119-492A-8CEB-56F007C31E1E}" type="pres">
      <dgm:prSet presAssocID="{11766B89-5641-4A93-8E9D-C990C20B006E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t="-8000" b="-8000"/>
          </a:stretch>
        </a:blipFill>
        <a:ln>
          <a:noFill/>
        </a:ln>
      </dgm:spPr>
    </dgm:pt>
    <dgm:pt modelId="{93C637D8-055A-4031-812F-95D0ABE08B73}" type="pres">
      <dgm:prSet presAssocID="{11766B89-5641-4A93-8E9D-C990C20B006E}" presName="iconSpace" presStyleCnt="0"/>
      <dgm:spPr/>
    </dgm:pt>
    <dgm:pt modelId="{068936B8-00BE-4377-9DB0-A881869D6173}" type="pres">
      <dgm:prSet presAssocID="{11766B89-5641-4A93-8E9D-C990C20B006E}" presName="parTx" presStyleLbl="revTx" presStyleIdx="0" presStyleCnt="4">
        <dgm:presLayoutVars>
          <dgm:chMax val="0"/>
          <dgm:chPref val="0"/>
        </dgm:presLayoutVars>
      </dgm:prSet>
      <dgm:spPr/>
    </dgm:pt>
    <dgm:pt modelId="{B96182DB-AC1A-40C5-A333-851508BD3D1E}" type="pres">
      <dgm:prSet presAssocID="{11766B89-5641-4A93-8E9D-C990C20B006E}" presName="txSpace" presStyleCnt="0"/>
      <dgm:spPr/>
    </dgm:pt>
    <dgm:pt modelId="{F97B5C54-D705-4ABC-8D5B-191B012F02BC}" type="pres">
      <dgm:prSet presAssocID="{11766B89-5641-4A93-8E9D-C990C20B006E}" presName="desTx" presStyleLbl="revTx" presStyleIdx="1" presStyleCnt="4">
        <dgm:presLayoutVars/>
      </dgm:prSet>
      <dgm:spPr/>
    </dgm:pt>
    <dgm:pt modelId="{D7A0004B-750C-46BE-9B2A-8B4D03A00934}" type="pres">
      <dgm:prSet presAssocID="{49D658B5-39FE-4DD7-9991-1358205C72A5}" presName="sibTrans" presStyleCnt="0"/>
      <dgm:spPr/>
    </dgm:pt>
    <dgm:pt modelId="{FC180827-600B-40D2-A043-AF745128C78F}" type="pres">
      <dgm:prSet presAssocID="{E0BDB7DE-004E-4695-BBCD-C31B5ED8B60E}" presName="compNode" presStyleCnt="0"/>
      <dgm:spPr/>
    </dgm:pt>
    <dgm:pt modelId="{45A16FB6-413D-4D92-A74A-B85551A16E4F}" type="pres">
      <dgm:prSet presAssocID="{E0BDB7DE-004E-4695-BBCD-C31B5ED8B60E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 t="-13000" b="-13000"/>
          </a:stretch>
        </a:blipFill>
        <a:ln>
          <a:noFill/>
        </a:ln>
      </dgm:spPr>
    </dgm:pt>
    <dgm:pt modelId="{0CCBC5F0-118F-4F04-85DD-28D4B2B272E1}" type="pres">
      <dgm:prSet presAssocID="{E0BDB7DE-004E-4695-BBCD-C31B5ED8B60E}" presName="iconSpace" presStyleCnt="0"/>
      <dgm:spPr/>
    </dgm:pt>
    <dgm:pt modelId="{EA004858-2F05-4174-9EF7-898A3492BEBA}" type="pres">
      <dgm:prSet presAssocID="{E0BDB7DE-004E-4695-BBCD-C31B5ED8B60E}" presName="parTx" presStyleLbl="revTx" presStyleIdx="2" presStyleCnt="4">
        <dgm:presLayoutVars>
          <dgm:chMax val="0"/>
          <dgm:chPref val="0"/>
        </dgm:presLayoutVars>
      </dgm:prSet>
      <dgm:spPr/>
    </dgm:pt>
    <dgm:pt modelId="{8AA8AAB7-B1D5-46EC-AEF2-01548051FA14}" type="pres">
      <dgm:prSet presAssocID="{E0BDB7DE-004E-4695-BBCD-C31B5ED8B60E}" presName="txSpace" presStyleCnt="0"/>
      <dgm:spPr/>
    </dgm:pt>
    <dgm:pt modelId="{1133A316-F4D5-4D42-A6F3-7ED5A0D674B4}" type="pres">
      <dgm:prSet presAssocID="{E0BDB7DE-004E-4695-BBCD-C31B5ED8B60E}" presName="desTx" presStyleLbl="revTx" presStyleIdx="3" presStyleCnt="4">
        <dgm:presLayoutVars/>
      </dgm:prSet>
      <dgm:spPr/>
    </dgm:pt>
  </dgm:ptLst>
  <dgm:cxnLst>
    <dgm:cxn modelId="{27409F24-84E6-4548-B0DD-970C8BFCB878}" type="presOf" srcId="{E75FF750-10CC-4E5E-9D5B-71C3BBC1E2FA}" destId="{1133A316-F4D5-4D42-A6F3-7ED5A0D674B4}" srcOrd="0" destOrd="3" presId="urn:microsoft.com/office/officeart/2018/2/layout/IconLabelDescriptionList"/>
    <dgm:cxn modelId="{6689BA37-84B0-4976-A71A-9BD48BB2DC12}" type="presOf" srcId="{376E56A1-7D44-4298-9449-838E3504B91F}" destId="{F97B5C54-D705-4ABC-8D5B-191B012F02BC}" srcOrd="0" destOrd="2" presId="urn:microsoft.com/office/officeart/2018/2/layout/IconLabelDescriptionList"/>
    <dgm:cxn modelId="{FCB79739-872F-4366-A311-74314389ADD1}" type="presOf" srcId="{55813AFB-E9AE-4113-BB9B-F07739594922}" destId="{F97B5C54-D705-4ABC-8D5B-191B012F02BC}" srcOrd="0" destOrd="0" presId="urn:microsoft.com/office/officeart/2018/2/layout/IconLabelDescriptionList"/>
    <dgm:cxn modelId="{39AAEE45-6E85-4B7B-99EA-CAAE7451A4EE}" srcId="{11766B89-5641-4A93-8E9D-C990C20B006E}" destId="{34757182-617D-4039-A1E9-6A2CE1CBE640}" srcOrd="1" destOrd="0" parTransId="{29EA90DD-BE45-4AE4-A7B2-53537E1DDB12}" sibTransId="{1755A339-03F5-4636-A691-DDD826FEE80C}"/>
    <dgm:cxn modelId="{96C3BB66-D1D2-4AA1-9FEC-33A1DEE8BC0B}" type="presOf" srcId="{9ECACDBD-4EDB-4E84-A5FB-943FD52318D2}" destId="{1133A316-F4D5-4D42-A6F3-7ED5A0D674B4}" srcOrd="0" destOrd="2" presId="urn:microsoft.com/office/officeart/2018/2/layout/IconLabelDescriptionList"/>
    <dgm:cxn modelId="{25B19268-2EE8-4981-84FA-EB8D8DF937DF}" srcId="{E0BDB7DE-004E-4695-BBCD-C31B5ED8B60E}" destId="{8171F055-1A12-4618-9D84-E852AAF7DBD8}" srcOrd="0" destOrd="0" parTransId="{8E0B3ED8-68AE-4C1E-94AF-00F8D8610921}" sibTransId="{35F25E46-CA45-4765-968A-46FD69050D04}"/>
    <dgm:cxn modelId="{4C78506B-865F-4F5A-939B-2B8F7D4376FD}" srcId="{E0BDB7DE-004E-4695-BBCD-C31B5ED8B60E}" destId="{E75FF750-10CC-4E5E-9D5B-71C3BBC1E2FA}" srcOrd="3" destOrd="0" parTransId="{1B5B167D-FA53-4795-A881-4351AC712010}" sibTransId="{48FB9F76-FBB7-4F82-8EA8-ABAAB6D58168}"/>
    <dgm:cxn modelId="{106EF976-0037-4C13-82B3-30B85178AE4A}" type="presOf" srcId="{DD722B93-BB2D-415A-8C22-854B9CDC9138}" destId="{1133A316-F4D5-4D42-A6F3-7ED5A0D674B4}" srcOrd="0" destOrd="1" presId="urn:microsoft.com/office/officeart/2018/2/layout/IconLabelDescriptionList"/>
    <dgm:cxn modelId="{9591CB7E-F1B9-49DC-8C35-4B9AAEF845C4}" srcId="{11766B89-5641-4A93-8E9D-C990C20B006E}" destId="{55813AFB-E9AE-4113-BB9B-F07739594922}" srcOrd="0" destOrd="0" parTransId="{D982755C-9695-4238-B2B0-FDDB022D88B2}" sibTransId="{B3925998-9B72-440B-9B98-3532933D979C}"/>
    <dgm:cxn modelId="{468E8A89-A351-443A-9B7C-9F25E071889C}" srcId="{4D81A25F-2055-4853-AB01-D9D04E2B24E7}" destId="{11766B89-5641-4A93-8E9D-C990C20B006E}" srcOrd="0" destOrd="0" parTransId="{26F630C2-E2FB-424F-8C04-9F03E3D588A2}" sibTransId="{49D658B5-39FE-4DD7-9991-1358205C72A5}"/>
    <dgm:cxn modelId="{974588AA-5EAF-40D3-92C3-338BCF7604FA}" srcId="{11766B89-5641-4A93-8E9D-C990C20B006E}" destId="{046E1C2A-FB3D-4F55-8EB2-6EAA294C371A}" srcOrd="3" destOrd="0" parTransId="{77FA44F8-17C5-4EB6-A611-6EEEC67784B4}" sibTransId="{F2BAFC64-90B9-4E0D-A7ED-AC8636CD2B83}"/>
    <dgm:cxn modelId="{47A19AAF-54FD-4594-84DF-525A47A6C4EC}" type="presOf" srcId="{4D81A25F-2055-4853-AB01-D9D04E2B24E7}" destId="{35AD9936-7D34-487F-8A96-3DF701ECC3E2}" srcOrd="0" destOrd="0" presId="urn:microsoft.com/office/officeart/2018/2/layout/IconLabelDescriptionList"/>
    <dgm:cxn modelId="{FB0646B1-051E-43F4-94C3-02C5CD1206DB}" type="presOf" srcId="{E0BDB7DE-004E-4695-BBCD-C31B5ED8B60E}" destId="{EA004858-2F05-4174-9EF7-898A3492BEBA}" srcOrd="0" destOrd="0" presId="urn:microsoft.com/office/officeart/2018/2/layout/IconLabelDescriptionList"/>
    <dgm:cxn modelId="{3ACD02CE-4613-45A1-A553-5296FD5C4737}" srcId="{4D81A25F-2055-4853-AB01-D9D04E2B24E7}" destId="{E0BDB7DE-004E-4695-BBCD-C31B5ED8B60E}" srcOrd="1" destOrd="0" parTransId="{854F190B-6E8B-4A98-BA9D-A8DC502294FC}" sibTransId="{EB4AB38C-AFCF-4688-9479-7CEE02C6B53C}"/>
    <dgm:cxn modelId="{087957D0-7B65-4D13-9D2E-5CC418E0DC08}" srcId="{E0BDB7DE-004E-4695-BBCD-C31B5ED8B60E}" destId="{DD722B93-BB2D-415A-8C22-854B9CDC9138}" srcOrd="1" destOrd="0" parTransId="{F2F9E713-9A2F-4834-A8FE-7D392D410C20}" sibTransId="{E6C16197-6E3E-4B2B-8577-CFBFC0AE3F97}"/>
    <dgm:cxn modelId="{195A9EDE-E3B6-45C2-84DB-05F19E04D54A}" type="presOf" srcId="{8171F055-1A12-4618-9D84-E852AAF7DBD8}" destId="{1133A316-F4D5-4D42-A6F3-7ED5A0D674B4}" srcOrd="0" destOrd="0" presId="urn:microsoft.com/office/officeart/2018/2/layout/IconLabelDescriptionList"/>
    <dgm:cxn modelId="{DDE68CDF-0DD2-47F0-9197-3B5AF19326E9}" type="presOf" srcId="{34757182-617D-4039-A1E9-6A2CE1CBE640}" destId="{F97B5C54-D705-4ABC-8D5B-191B012F02BC}" srcOrd="0" destOrd="1" presId="urn:microsoft.com/office/officeart/2018/2/layout/IconLabelDescriptionList"/>
    <dgm:cxn modelId="{D201E2E3-D84A-4632-A316-5F3E365C0729}" type="presOf" srcId="{11766B89-5641-4A93-8E9D-C990C20B006E}" destId="{068936B8-00BE-4377-9DB0-A881869D6173}" srcOrd="0" destOrd="0" presId="urn:microsoft.com/office/officeart/2018/2/layout/IconLabelDescriptionList"/>
    <dgm:cxn modelId="{966DEDED-8FAD-4646-B74F-932A2D36A7D4}" srcId="{E0BDB7DE-004E-4695-BBCD-C31B5ED8B60E}" destId="{9ECACDBD-4EDB-4E84-A5FB-943FD52318D2}" srcOrd="2" destOrd="0" parTransId="{7697BA42-D7CD-4907-8676-4A9DCA6676E4}" sibTransId="{111CF765-4D4C-4DAA-9C97-3FE48B528305}"/>
    <dgm:cxn modelId="{FD9B25FB-683E-44F9-8D27-BDC4E56156D7}" type="presOf" srcId="{046E1C2A-FB3D-4F55-8EB2-6EAA294C371A}" destId="{F97B5C54-D705-4ABC-8D5B-191B012F02BC}" srcOrd="0" destOrd="3" presId="urn:microsoft.com/office/officeart/2018/2/layout/IconLabelDescriptionList"/>
    <dgm:cxn modelId="{544404FE-C301-4044-9C6A-22FF6737FB83}" srcId="{11766B89-5641-4A93-8E9D-C990C20B006E}" destId="{376E56A1-7D44-4298-9449-838E3504B91F}" srcOrd="2" destOrd="0" parTransId="{51B86368-E459-4931-AEC6-2A992389B3B4}" sibTransId="{EEF54C5A-93AD-4ED5-BA94-35DB1528DD02}"/>
    <dgm:cxn modelId="{33774B1E-35F9-4736-A591-16051126B43C}" type="presParOf" srcId="{35AD9936-7D34-487F-8A96-3DF701ECC3E2}" destId="{89399E70-4A8C-425A-A2DA-E4747AEE9DBB}" srcOrd="0" destOrd="0" presId="urn:microsoft.com/office/officeart/2018/2/layout/IconLabelDescriptionList"/>
    <dgm:cxn modelId="{A0981782-AA68-4C6E-8C46-4CB31697080A}" type="presParOf" srcId="{89399E70-4A8C-425A-A2DA-E4747AEE9DBB}" destId="{E16D1F9D-7119-492A-8CEB-56F007C31E1E}" srcOrd="0" destOrd="0" presId="urn:microsoft.com/office/officeart/2018/2/layout/IconLabelDescriptionList"/>
    <dgm:cxn modelId="{CE645636-C5FB-43F4-8434-7444CC27222D}" type="presParOf" srcId="{89399E70-4A8C-425A-A2DA-E4747AEE9DBB}" destId="{93C637D8-055A-4031-812F-95D0ABE08B73}" srcOrd="1" destOrd="0" presId="urn:microsoft.com/office/officeart/2018/2/layout/IconLabelDescriptionList"/>
    <dgm:cxn modelId="{D90DC79B-B859-43EB-BA98-C5B51DCC437C}" type="presParOf" srcId="{89399E70-4A8C-425A-A2DA-E4747AEE9DBB}" destId="{068936B8-00BE-4377-9DB0-A881869D6173}" srcOrd="2" destOrd="0" presId="urn:microsoft.com/office/officeart/2018/2/layout/IconLabelDescriptionList"/>
    <dgm:cxn modelId="{B46F6EEB-4707-4D18-8541-EA07283EB66C}" type="presParOf" srcId="{89399E70-4A8C-425A-A2DA-E4747AEE9DBB}" destId="{B96182DB-AC1A-40C5-A333-851508BD3D1E}" srcOrd="3" destOrd="0" presId="urn:microsoft.com/office/officeart/2018/2/layout/IconLabelDescriptionList"/>
    <dgm:cxn modelId="{B8669896-6F30-4FB8-8310-CD1E60B239AD}" type="presParOf" srcId="{89399E70-4A8C-425A-A2DA-E4747AEE9DBB}" destId="{F97B5C54-D705-4ABC-8D5B-191B012F02BC}" srcOrd="4" destOrd="0" presId="urn:microsoft.com/office/officeart/2018/2/layout/IconLabelDescriptionList"/>
    <dgm:cxn modelId="{DEAFED37-BD21-4783-9951-EF01919C67D2}" type="presParOf" srcId="{35AD9936-7D34-487F-8A96-3DF701ECC3E2}" destId="{D7A0004B-750C-46BE-9B2A-8B4D03A00934}" srcOrd="1" destOrd="0" presId="urn:microsoft.com/office/officeart/2018/2/layout/IconLabelDescriptionList"/>
    <dgm:cxn modelId="{F2E7C359-1BAB-4C35-896E-9B77B5CFBD70}" type="presParOf" srcId="{35AD9936-7D34-487F-8A96-3DF701ECC3E2}" destId="{FC180827-600B-40D2-A043-AF745128C78F}" srcOrd="2" destOrd="0" presId="urn:microsoft.com/office/officeart/2018/2/layout/IconLabelDescriptionList"/>
    <dgm:cxn modelId="{B19A5368-CEE4-42A5-A418-7DF8AC3DDB36}" type="presParOf" srcId="{FC180827-600B-40D2-A043-AF745128C78F}" destId="{45A16FB6-413D-4D92-A74A-B85551A16E4F}" srcOrd="0" destOrd="0" presId="urn:microsoft.com/office/officeart/2018/2/layout/IconLabelDescriptionList"/>
    <dgm:cxn modelId="{DAC1658F-2DA3-43BC-A247-DD4FBDDE671D}" type="presParOf" srcId="{FC180827-600B-40D2-A043-AF745128C78F}" destId="{0CCBC5F0-118F-4F04-85DD-28D4B2B272E1}" srcOrd="1" destOrd="0" presId="urn:microsoft.com/office/officeart/2018/2/layout/IconLabelDescriptionList"/>
    <dgm:cxn modelId="{06B7F8F5-612E-4B9A-95AF-20833329C8CB}" type="presParOf" srcId="{FC180827-600B-40D2-A043-AF745128C78F}" destId="{EA004858-2F05-4174-9EF7-898A3492BEBA}" srcOrd="2" destOrd="0" presId="urn:microsoft.com/office/officeart/2018/2/layout/IconLabelDescriptionList"/>
    <dgm:cxn modelId="{5D611327-5BE0-4BBC-8A12-659A69CCC220}" type="presParOf" srcId="{FC180827-600B-40D2-A043-AF745128C78F}" destId="{8AA8AAB7-B1D5-46EC-AEF2-01548051FA14}" srcOrd="3" destOrd="0" presId="urn:microsoft.com/office/officeart/2018/2/layout/IconLabelDescriptionList"/>
    <dgm:cxn modelId="{322F83A1-195E-445B-8310-18BEA3C26534}" type="presParOf" srcId="{FC180827-600B-40D2-A043-AF745128C78F}" destId="{1133A316-F4D5-4D42-A6F3-7ED5A0D674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6AAFBF-0A07-45C6-8E58-C8648E64258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F7E41-AD56-488D-ADA1-AD9F6F136F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TypeScript:</a:t>
          </a:r>
        </a:p>
      </dgm:t>
    </dgm:pt>
    <dgm:pt modelId="{FAD8C8E6-4AC9-4E7C-9176-3D9C0C285CBA}" type="parTrans" cxnId="{BE4CFC6D-21CF-4E8D-9C8F-015E44D64C96}">
      <dgm:prSet/>
      <dgm:spPr/>
      <dgm:t>
        <a:bodyPr/>
        <a:lstStyle/>
        <a:p>
          <a:endParaRPr lang="en-US"/>
        </a:p>
      </dgm:t>
    </dgm:pt>
    <dgm:pt modelId="{245731B1-A47D-43E7-9877-407CA7E89328}" type="sibTrans" cxnId="{BE4CFC6D-21CF-4E8D-9C8F-015E44D64C96}">
      <dgm:prSet/>
      <dgm:spPr/>
      <dgm:t>
        <a:bodyPr/>
        <a:lstStyle/>
        <a:p>
          <a:endParaRPr lang="en-US"/>
        </a:p>
      </dgm:t>
    </dgm:pt>
    <dgm:pt modelId="{3BB4D414-ACF4-410C-8EC8-DDE4CF6D3A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Static Typing: Utilizing TypeScript's static typing for improved code maintainability and bug detection.</a:t>
          </a:r>
        </a:p>
      </dgm:t>
    </dgm:pt>
    <dgm:pt modelId="{15415203-10B3-4246-8FB8-8A374FC2B215}" type="parTrans" cxnId="{85177416-777A-414B-BA37-677D0BBFB714}">
      <dgm:prSet/>
      <dgm:spPr/>
      <dgm:t>
        <a:bodyPr/>
        <a:lstStyle/>
        <a:p>
          <a:endParaRPr lang="en-US"/>
        </a:p>
      </dgm:t>
    </dgm:pt>
    <dgm:pt modelId="{27AD2835-0F87-421B-AB8D-55D5DFFD8AAF}" type="sibTrans" cxnId="{85177416-777A-414B-BA37-677D0BBFB714}">
      <dgm:prSet/>
      <dgm:spPr/>
      <dgm:t>
        <a:bodyPr/>
        <a:lstStyle/>
        <a:p>
          <a:endParaRPr lang="en-US"/>
        </a:p>
      </dgm:t>
    </dgm:pt>
    <dgm:pt modelId="{52BB8805-69CE-471D-9E7A-D09F9ED481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Interfaces and Types: Defining interfaces and custom types for better code organization and documentation.</a:t>
          </a:r>
        </a:p>
      </dgm:t>
    </dgm:pt>
    <dgm:pt modelId="{A26E8E47-3AF8-48BD-8F10-527333E46B9D}" type="parTrans" cxnId="{8FF9E7AE-31A8-4045-B11F-DB5F047A4CDC}">
      <dgm:prSet/>
      <dgm:spPr/>
      <dgm:t>
        <a:bodyPr/>
        <a:lstStyle/>
        <a:p>
          <a:endParaRPr lang="en-US"/>
        </a:p>
      </dgm:t>
    </dgm:pt>
    <dgm:pt modelId="{36B2CAFC-55BA-481E-A398-A21CAC0F1CFA}" type="sibTrans" cxnId="{8FF9E7AE-31A8-4045-B11F-DB5F047A4CDC}">
      <dgm:prSet/>
      <dgm:spPr/>
      <dgm:t>
        <a:bodyPr/>
        <a:lstStyle/>
        <a:p>
          <a:endParaRPr lang="en-US"/>
        </a:p>
      </dgm:t>
    </dgm:pt>
    <dgm:pt modelId="{BCC515C4-C2CE-4A36-8790-249141D552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Tooling: Integrating TypeScript with build tools like webpack or parcel for transpiration and bundling.</a:t>
          </a:r>
        </a:p>
      </dgm:t>
    </dgm:pt>
    <dgm:pt modelId="{111BB777-9972-4E6A-B7C9-E797D673E2A7}" type="parTrans" cxnId="{1A8E7EAD-260D-44AE-89F9-250ADCB0CA54}">
      <dgm:prSet/>
      <dgm:spPr/>
      <dgm:t>
        <a:bodyPr/>
        <a:lstStyle/>
        <a:p>
          <a:endParaRPr lang="en-US"/>
        </a:p>
      </dgm:t>
    </dgm:pt>
    <dgm:pt modelId="{9424F6EE-0B65-4E92-A73B-A6028DFCF98A}" type="sibTrans" cxnId="{1A8E7EAD-260D-44AE-89F9-250ADCB0CA54}">
      <dgm:prSet/>
      <dgm:spPr/>
      <dgm:t>
        <a:bodyPr/>
        <a:lstStyle/>
        <a:p>
          <a:endParaRPr lang="en-US"/>
        </a:p>
      </dgm:t>
    </dgm:pt>
    <dgm:pt modelId="{EE114191-556C-4ECC-A000-5DB10F3BF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Compatibility: Ensuring compatibility with existing JavaScript libraries and frameworks when using TypeScript.</a:t>
          </a:r>
        </a:p>
      </dgm:t>
    </dgm:pt>
    <dgm:pt modelId="{D6BDBC0F-72DE-4483-99E2-564BACD8735B}" type="parTrans" cxnId="{1FD454FB-13A8-45AC-A8BA-13B824920066}">
      <dgm:prSet/>
      <dgm:spPr/>
      <dgm:t>
        <a:bodyPr/>
        <a:lstStyle/>
        <a:p>
          <a:endParaRPr lang="en-US"/>
        </a:p>
      </dgm:t>
    </dgm:pt>
    <dgm:pt modelId="{3973E5F0-2604-4B88-9B16-577F87AFCC16}" type="sibTrans" cxnId="{1FD454FB-13A8-45AC-A8BA-13B824920066}">
      <dgm:prSet/>
      <dgm:spPr/>
      <dgm:t>
        <a:bodyPr/>
        <a:lstStyle/>
        <a:p>
          <a:endParaRPr lang="en-US"/>
        </a:p>
      </dgm:t>
    </dgm:pt>
    <dgm:pt modelId="{55E41EC5-6A5A-4E65-B510-BA1BA58D9F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OOP Concept</a:t>
          </a:r>
        </a:p>
      </dgm:t>
    </dgm:pt>
    <dgm:pt modelId="{F8FF7BEC-E4FA-4D7A-A365-2F470350D2F7}" type="parTrans" cxnId="{331F244F-8162-42C3-9CA2-4F3A36258343}">
      <dgm:prSet/>
      <dgm:spPr/>
      <dgm:t>
        <a:bodyPr/>
        <a:lstStyle/>
        <a:p>
          <a:endParaRPr lang="en-US"/>
        </a:p>
      </dgm:t>
    </dgm:pt>
    <dgm:pt modelId="{F9081215-CDF2-4836-AE13-9C7E51EBBF13}" type="sibTrans" cxnId="{331F244F-8162-42C3-9CA2-4F3A36258343}">
      <dgm:prSet/>
      <dgm:spPr/>
      <dgm:t>
        <a:bodyPr/>
        <a:lstStyle/>
        <a:p>
          <a:endParaRPr lang="en-US"/>
        </a:p>
      </dgm:t>
    </dgm:pt>
    <dgm:pt modelId="{14989D68-A4C8-403F-B106-0C7B358B65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MongoDB:</a:t>
          </a:r>
        </a:p>
      </dgm:t>
    </dgm:pt>
    <dgm:pt modelId="{E874E54E-073B-4330-8103-F341EDA11884}" type="parTrans" cxnId="{02D7704F-D671-4F50-B920-5EE996B54625}">
      <dgm:prSet/>
      <dgm:spPr/>
      <dgm:t>
        <a:bodyPr/>
        <a:lstStyle/>
        <a:p>
          <a:endParaRPr lang="en-US"/>
        </a:p>
      </dgm:t>
    </dgm:pt>
    <dgm:pt modelId="{A47CCED3-CA30-4BE4-87EE-A56302579664}" type="sibTrans" cxnId="{02D7704F-D671-4F50-B920-5EE996B54625}">
      <dgm:prSet/>
      <dgm:spPr/>
      <dgm:t>
        <a:bodyPr/>
        <a:lstStyle/>
        <a:p>
          <a:endParaRPr lang="en-US"/>
        </a:p>
      </dgm:t>
    </dgm:pt>
    <dgm:pt modelId="{EA822445-438E-452B-AABA-65C5882E7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Document-oriented storage</a:t>
          </a:r>
        </a:p>
      </dgm:t>
    </dgm:pt>
    <dgm:pt modelId="{D99D70F7-1BB1-4E28-9DA5-FB7D89C4CDFE}" type="parTrans" cxnId="{C4E83D3C-A451-443A-8B62-52D5C7565CD5}">
      <dgm:prSet/>
      <dgm:spPr/>
      <dgm:t>
        <a:bodyPr/>
        <a:lstStyle/>
        <a:p>
          <a:endParaRPr lang="en-US"/>
        </a:p>
      </dgm:t>
    </dgm:pt>
    <dgm:pt modelId="{97BE24AD-5346-4620-AE44-83920C455A30}" type="sibTrans" cxnId="{C4E83D3C-A451-443A-8B62-52D5C7565CD5}">
      <dgm:prSet/>
      <dgm:spPr/>
      <dgm:t>
        <a:bodyPr/>
        <a:lstStyle/>
        <a:p>
          <a:endParaRPr lang="en-US"/>
        </a:p>
      </dgm:t>
    </dgm:pt>
    <dgm:pt modelId="{5F61AF79-5B82-466D-9FB1-A524404F56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scalability</a:t>
          </a:r>
        </a:p>
      </dgm:t>
    </dgm:pt>
    <dgm:pt modelId="{8A4552BD-368D-4835-A9AE-DEBDABD17461}" type="parTrans" cxnId="{2AA2F0EA-86E6-4F29-8F1A-B553B3CA52E3}">
      <dgm:prSet/>
      <dgm:spPr/>
      <dgm:t>
        <a:bodyPr/>
        <a:lstStyle/>
        <a:p>
          <a:endParaRPr lang="en-US"/>
        </a:p>
      </dgm:t>
    </dgm:pt>
    <dgm:pt modelId="{D9FAE3E6-38B3-4527-8E4B-907E77CFBBCF}" type="sibTrans" cxnId="{2AA2F0EA-86E6-4F29-8F1A-B553B3CA52E3}">
      <dgm:prSet/>
      <dgm:spPr/>
      <dgm:t>
        <a:bodyPr/>
        <a:lstStyle/>
        <a:p>
          <a:endParaRPr lang="en-US"/>
        </a:p>
      </dgm:t>
    </dgm:pt>
    <dgm:pt modelId="{0C97FC68-3DE6-45A0-BD83-FA23461A04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Querying capabilities</a:t>
          </a:r>
        </a:p>
      </dgm:t>
    </dgm:pt>
    <dgm:pt modelId="{9E2D21A8-3B03-46DE-B331-827659AF5E58}" type="parTrans" cxnId="{A0C0FC10-0D04-4D1E-AD28-FA5FFC70EDBF}">
      <dgm:prSet/>
      <dgm:spPr/>
      <dgm:t>
        <a:bodyPr/>
        <a:lstStyle/>
        <a:p>
          <a:endParaRPr lang="en-US"/>
        </a:p>
      </dgm:t>
    </dgm:pt>
    <dgm:pt modelId="{942ED69C-F814-4B0D-982E-7129A0295871}" type="sibTrans" cxnId="{A0C0FC10-0D04-4D1E-AD28-FA5FFC70EDBF}">
      <dgm:prSet/>
      <dgm:spPr/>
      <dgm:t>
        <a:bodyPr/>
        <a:lstStyle/>
        <a:p>
          <a:endParaRPr lang="en-US"/>
        </a:p>
      </dgm:t>
    </dgm:pt>
    <dgm:pt modelId="{0155F132-E597-4C15-AE19-EDFDE6CC5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Replication and sharding for horizontal scaling</a:t>
          </a:r>
        </a:p>
      </dgm:t>
    </dgm:pt>
    <dgm:pt modelId="{2AF7D32B-1ED7-495D-8916-DD28B6C0E424}" type="parTrans" cxnId="{376305B8-C51A-42F9-8C70-84033FD411AA}">
      <dgm:prSet/>
      <dgm:spPr/>
      <dgm:t>
        <a:bodyPr/>
        <a:lstStyle/>
        <a:p>
          <a:endParaRPr lang="en-US"/>
        </a:p>
      </dgm:t>
    </dgm:pt>
    <dgm:pt modelId="{03DB65DF-4932-4DD1-830D-B298D840DEB3}" type="sibTrans" cxnId="{376305B8-C51A-42F9-8C70-84033FD411AA}">
      <dgm:prSet/>
      <dgm:spPr/>
      <dgm:t>
        <a:bodyPr/>
        <a:lstStyle/>
        <a:p>
          <a:endParaRPr lang="en-US"/>
        </a:p>
      </dgm:t>
    </dgm:pt>
    <dgm:pt modelId="{FF866093-E95B-43B8-A12D-71CA16851801}" type="pres">
      <dgm:prSet presAssocID="{F26AAFBF-0A07-45C6-8E58-C8648E64258C}" presName="root" presStyleCnt="0">
        <dgm:presLayoutVars>
          <dgm:dir/>
          <dgm:resizeHandles val="exact"/>
        </dgm:presLayoutVars>
      </dgm:prSet>
      <dgm:spPr/>
    </dgm:pt>
    <dgm:pt modelId="{F24C62E3-E46C-43A0-B6AA-36E043D235A3}" type="pres">
      <dgm:prSet presAssocID="{73FF7E41-AD56-488D-ADA1-AD9F6F136FFC}" presName="compNode" presStyleCnt="0"/>
      <dgm:spPr/>
    </dgm:pt>
    <dgm:pt modelId="{A6978FC9-9C6C-4691-A767-11279C856325}" type="pres">
      <dgm:prSet presAssocID="{73FF7E41-AD56-488D-ADA1-AD9F6F136FFC}" presName="iconRect" presStyleLbl="node1" presStyleIdx="0" presStyleCnt="2" custLinFactNeighborX="-10501" custLinFactNeighborY="5292"/>
      <dgm:spPr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</dgm:spPr>
    </dgm:pt>
    <dgm:pt modelId="{C35A62AF-0537-44B6-B056-898C828E8063}" type="pres">
      <dgm:prSet presAssocID="{73FF7E41-AD56-488D-ADA1-AD9F6F136FFC}" presName="iconSpace" presStyleCnt="0"/>
      <dgm:spPr/>
    </dgm:pt>
    <dgm:pt modelId="{64F4CC8A-8E0F-493A-8DED-EE0D772335BD}" type="pres">
      <dgm:prSet presAssocID="{73FF7E41-AD56-488D-ADA1-AD9F6F136FFC}" presName="parTx" presStyleLbl="revTx" presStyleIdx="0" presStyleCnt="4">
        <dgm:presLayoutVars>
          <dgm:chMax val="0"/>
          <dgm:chPref val="0"/>
        </dgm:presLayoutVars>
      </dgm:prSet>
      <dgm:spPr/>
    </dgm:pt>
    <dgm:pt modelId="{C9A94578-0B74-4B23-8D68-C75F63A31998}" type="pres">
      <dgm:prSet presAssocID="{73FF7E41-AD56-488D-ADA1-AD9F6F136FFC}" presName="txSpace" presStyleCnt="0"/>
      <dgm:spPr/>
    </dgm:pt>
    <dgm:pt modelId="{6DC4C67F-087F-4DC3-AC58-AFFEDDB18929}" type="pres">
      <dgm:prSet presAssocID="{73FF7E41-AD56-488D-ADA1-AD9F6F136FFC}" presName="desTx" presStyleLbl="revTx" presStyleIdx="1" presStyleCnt="4">
        <dgm:presLayoutVars/>
      </dgm:prSet>
      <dgm:spPr/>
    </dgm:pt>
    <dgm:pt modelId="{F9872DB5-B066-4CD7-85DD-4A86DC538509}" type="pres">
      <dgm:prSet presAssocID="{245731B1-A47D-43E7-9877-407CA7E89328}" presName="sibTrans" presStyleCnt="0"/>
      <dgm:spPr/>
    </dgm:pt>
    <dgm:pt modelId="{915F8FBC-BE7D-40DB-828E-B0CA1E2B0ED3}" type="pres">
      <dgm:prSet presAssocID="{14989D68-A4C8-403F-B106-0C7B358B65BD}" presName="compNode" presStyleCnt="0"/>
      <dgm:spPr/>
    </dgm:pt>
    <dgm:pt modelId="{F7609099-C6D1-479A-BFF6-A1736C640DE8}" type="pres">
      <dgm:prSet presAssocID="{14989D68-A4C8-403F-B106-0C7B358B65BD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8E48BC-1E2B-4FE3-B9C5-1539832E2B0D}" type="pres">
      <dgm:prSet presAssocID="{14989D68-A4C8-403F-B106-0C7B358B65BD}" presName="iconSpace" presStyleCnt="0"/>
      <dgm:spPr/>
    </dgm:pt>
    <dgm:pt modelId="{1B02A9A5-ECC7-46E9-84CE-1A711B597376}" type="pres">
      <dgm:prSet presAssocID="{14989D68-A4C8-403F-B106-0C7B358B65BD}" presName="parTx" presStyleLbl="revTx" presStyleIdx="2" presStyleCnt="4">
        <dgm:presLayoutVars>
          <dgm:chMax val="0"/>
          <dgm:chPref val="0"/>
        </dgm:presLayoutVars>
      </dgm:prSet>
      <dgm:spPr/>
    </dgm:pt>
    <dgm:pt modelId="{2290087B-7EA9-47A6-AE9D-36B172BAAFB8}" type="pres">
      <dgm:prSet presAssocID="{14989D68-A4C8-403F-B106-0C7B358B65BD}" presName="txSpace" presStyleCnt="0"/>
      <dgm:spPr/>
    </dgm:pt>
    <dgm:pt modelId="{695D59E0-C7D3-4CD0-B90C-7B501D83D5A5}" type="pres">
      <dgm:prSet presAssocID="{14989D68-A4C8-403F-B106-0C7B358B65BD}" presName="desTx" presStyleLbl="revTx" presStyleIdx="3" presStyleCnt="4">
        <dgm:presLayoutVars/>
      </dgm:prSet>
      <dgm:spPr/>
    </dgm:pt>
  </dgm:ptLst>
  <dgm:cxnLst>
    <dgm:cxn modelId="{A0C0FC10-0D04-4D1E-AD28-FA5FFC70EDBF}" srcId="{14989D68-A4C8-403F-B106-0C7B358B65BD}" destId="{0C97FC68-3DE6-45A0-BD83-FA23461A04F2}" srcOrd="2" destOrd="0" parTransId="{9E2D21A8-3B03-46DE-B331-827659AF5E58}" sibTransId="{942ED69C-F814-4B0D-982E-7129A0295871}"/>
    <dgm:cxn modelId="{85177416-777A-414B-BA37-677D0BBFB714}" srcId="{73FF7E41-AD56-488D-ADA1-AD9F6F136FFC}" destId="{3BB4D414-ACF4-410C-8EC8-DDE4CF6D3A83}" srcOrd="0" destOrd="0" parTransId="{15415203-10B3-4246-8FB8-8A374FC2B215}" sibTransId="{27AD2835-0F87-421B-AB8D-55D5DFFD8AAF}"/>
    <dgm:cxn modelId="{BA509B20-809F-43C3-AD2D-AAA9055AFEE6}" type="presOf" srcId="{55E41EC5-6A5A-4E65-B510-BA1BA58D9F90}" destId="{6DC4C67F-087F-4DC3-AC58-AFFEDDB18929}" srcOrd="0" destOrd="4" presId="urn:microsoft.com/office/officeart/2018/5/layout/CenteredIconLabelDescriptionList"/>
    <dgm:cxn modelId="{D02EEC29-AC67-453C-A485-4DB35A34C37B}" type="presOf" srcId="{0155F132-E597-4C15-AE19-EDFDE6CC5978}" destId="{695D59E0-C7D3-4CD0-B90C-7B501D83D5A5}" srcOrd="0" destOrd="3" presId="urn:microsoft.com/office/officeart/2018/5/layout/CenteredIconLabelDescriptionList"/>
    <dgm:cxn modelId="{9096142A-1E5C-4B5B-8EDE-41E0BB331379}" type="presOf" srcId="{0C97FC68-3DE6-45A0-BD83-FA23461A04F2}" destId="{695D59E0-C7D3-4CD0-B90C-7B501D83D5A5}" srcOrd="0" destOrd="2" presId="urn:microsoft.com/office/officeart/2018/5/layout/CenteredIconLabelDescriptionList"/>
    <dgm:cxn modelId="{0250FF2B-A922-44EE-8A13-16BE5D7CAD7A}" type="presOf" srcId="{BCC515C4-C2CE-4A36-8790-249141D55284}" destId="{6DC4C67F-087F-4DC3-AC58-AFFEDDB18929}" srcOrd="0" destOrd="2" presId="urn:microsoft.com/office/officeart/2018/5/layout/CenteredIconLabelDescriptionList"/>
    <dgm:cxn modelId="{C4E83D3C-A451-443A-8B62-52D5C7565CD5}" srcId="{14989D68-A4C8-403F-B106-0C7B358B65BD}" destId="{EA822445-438E-452B-AABA-65C5882E7363}" srcOrd="0" destOrd="0" parTransId="{D99D70F7-1BB1-4E28-9DA5-FB7D89C4CDFE}" sibTransId="{97BE24AD-5346-4620-AE44-83920C455A30}"/>
    <dgm:cxn modelId="{E080B441-6B30-4E03-9159-237281B15B7B}" type="presOf" srcId="{3BB4D414-ACF4-410C-8EC8-DDE4CF6D3A83}" destId="{6DC4C67F-087F-4DC3-AC58-AFFEDDB18929}" srcOrd="0" destOrd="0" presId="urn:microsoft.com/office/officeart/2018/5/layout/CenteredIconLabelDescriptionList"/>
    <dgm:cxn modelId="{D3CD6F6C-B304-4371-B7A3-AF7C14E3E4B3}" type="presOf" srcId="{EE114191-556C-4ECC-A000-5DB10F3BF4AC}" destId="{6DC4C67F-087F-4DC3-AC58-AFFEDDB18929}" srcOrd="0" destOrd="3" presId="urn:microsoft.com/office/officeart/2018/5/layout/CenteredIconLabelDescriptionList"/>
    <dgm:cxn modelId="{BE4CFC6D-21CF-4E8D-9C8F-015E44D64C96}" srcId="{F26AAFBF-0A07-45C6-8E58-C8648E64258C}" destId="{73FF7E41-AD56-488D-ADA1-AD9F6F136FFC}" srcOrd="0" destOrd="0" parTransId="{FAD8C8E6-4AC9-4E7C-9176-3D9C0C285CBA}" sibTransId="{245731B1-A47D-43E7-9877-407CA7E89328}"/>
    <dgm:cxn modelId="{331F244F-8162-42C3-9CA2-4F3A36258343}" srcId="{73FF7E41-AD56-488D-ADA1-AD9F6F136FFC}" destId="{55E41EC5-6A5A-4E65-B510-BA1BA58D9F90}" srcOrd="4" destOrd="0" parTransId="{F8FF7BEC-E4FA-4D7A-A365-2F470350D2F7}" sibTransId="{F9081215-CDF2-4836-AE13-9C7E51EBBF13}"/>
    <dgm:cxn modelId="{02D7704F-D671-4F50-B920-5EE996B54625}" srcId="{F26AAFBF-0A07-45C6-8E58-C8648E64258C}" destId="{14989D68-A4C8-403F-B106-0C7B358B65BD}" srcOrd="1" destOrd="0" parTransId="{E874E54E-073B-4330-8103-F341EDA11884}" sibTransId="{A47CCED3-CA30-4BE4-87EE-A56302579664}"/>
    <dgm:cxn modelId="{31DD2F7C-65DF-47F7-89C2-6C94B3FF8524}" type="presOf" srcId="{52BB8805-69CE-471D-9E7A-D09F9ED48192}" destId="{6DC4C67F-087F-4DC3-AC58-AFFEDDB18929}" srcOrd="0" destOrd="1" presId="urn:microsoft.com/office/officeart/2018/5/layout/CenteredIconLabelDescriptionList"/>
    <dgm:cxn modelId="{792578A5-AA9D-46FF-9C52-23486C4D6990}" type="presOf" srcId="{14989D68-A4C8-403F-B106-0C7B358B65BD}" destId="{1B02A9A5-ECC7-46E9-84CE-1A711B597376}" srcOrd="0" destOrd="0" presId="urn:microsoft.com/office/officeart/2018/5/layout/CenteredIconLabelDescriptionList"/>
    <dgm:cxn modelId="{631ABAA9-A16D-441D-93CB-CEB943EB0F05}" type="presOf" srcId="{73FF7E41-AD56-488D-ADA1-AD9F6F136FFC}" destId="{64F4CC8A-8E0F-493A-8DED-EE0D772335BD}" srcOrd="0" destOrd="0" presId="urn:microsoft.com/office/officeart/2018/5/layout/CenteredIconLabelDescriptionList"/>
    <dgm:cxn modelId="{3389D9AC-E45C-4B91-A304-5EE0A996880E}" type="presOf" srcId="{F26AAFBF-0A07-45C6-8E58-C8648E64258C}" destId="{FF866093-E95B-43B8-A12D-71CA16851801}" srcOrd="0" destOrd="0" presId="urn:microsoft.com/office/officeart/2018/5/layout/CenteredIconLabelDescriptionList"/>
    <dgm:cxn modelId="{1A8E7EAD-260D-44AE-89F9-250ADCB0CA54}" srcId="{73FF7E41-AD56-488D-ADA1-AD9F6F136FFC}" destId="{BCC515C4-C2CE-4A36-8790-249141D55284}" srcOrd="2" destOrd="0" parTransId="{111BB777-9972-4E6A-B7C9-E797D673E2A7}" sibTransId="{9424F6EE-0B65-4E92-A73B-A6028DFCF98A}"/>
    <dgm:cxn modelId="{8FF9E7AE-31A8-4045-B11F-DB5F047A4CDC}" srcId="{73FF7E41-AD56-488D-ADA1-AD9F6F136FFC}" destId="{52BB8805-69CE-471D-9E7A-D09F9ED48192}" srcOrd="1" destOrd="0" parTransId="{A26E8E47-3AF8-48BD-8F10-527333E46B9D}" sibTransId="{36B2CAFC-55BA-481E-A398-A21CAC0F1CFA}"/>
    <dgm:cxn modelId="{376305B8-C51A-42F9-8C70-84033FD411AA}" srcId="{14989D68-A4C8-403F-B106-0C7B358B65BD}" destId="{0155F132-E597-4C15-AE19-EDFDE6CC5978}" srcOrd="3" destOrd="0" parTransId="{2AF7D32B-1ED7-495D-8916-DD28B6C0E424}" sibTransId="{03DB65DF-4932-4DD1-830D-B298D840DEB3}"/>
    <dgm:cxn modelId="{3CA5D2C6-033C-4E20-8CF4-5E958FFA0047}" type="presOf" srcId="{EA822445-438E-452B-AABA-65C5882E7363}" destId="{695D59E0-C7D3-4CD0-B90C-7B501D83D5A5}" srcOrd="0" destOrd="0" presId="urn:microsoft.com/office/officeart/2018/5/layout/CenteredIconLabelDescriptionList"/>
    <dgm:cxn modelId="{74A966D7-0C4D-46E3-AF46-AA45DA6735A4}" type="presOf" srcId="{5F61AF79-5B82-466D-9FB1-A524404F569C}" destId="{695D59E0-C7D3-4CD0-B90C-7B501D83D5A5}" srcOrd="0" destOrd="1" presId="urn:microsoft.com/office/officeart/2018/5/layout/CenteredIconLabelDescriptionList"/>
    <dgm:cxn modelId="{2AA2F0EA-86E6-4F29-8F1A-B553B3CA52E3}" srcId="{14989D68-A4C8-403F-B106-0C7B358B65BD}" destId="{5F61AF79-5B82-466D-9FB1-A524404F569C}" srcOrd="1" destOrd="0" parTransId="{8A4552BD-368D-4835-A9AE-DEBDABD17461}" sibTransId="{D9FAE3E6-38B3-4527-8E4B-907E77CFBBCF}"/>
    <dgm:cxn modelId="{1FD454FB-13A8-45AC-A8BA-13B824920066}" srcId="{73FF7E41-AD56-488D-ADA1-AD9F6F136FFC}" destId="{EE114191-556C-4ECC-A000-5DB10F3BF4AC}" srcOrd="3" destOrd="0" parTransId="{D6BDBC0F-72DE-4483-99E2-564BACD8735B}" sibTransId="{3973E5F0-2604-4B88-9B16-577F87AFCC16}"/>
    <dgm:cxn modelId="{21416938-2CEB-4701-B9EA-F61100EFF680}" type="presParOf" srcId="{FF866093-E95B-43B8-A12D-71CA16851801}" destId="{F24C62E3-E46C-43A0-B6AA-36E043D235A3}" srcOrd="0" destOrd="0" presId="urn:microsoft.com/office/officeart/2018/5/layout/CenteredIconLabelDescriptionList"/>
    <dgm:cxn modelId="{41486440-03F3-482F-B1BE-AE8F29EE4DCC}" type="presParOf" srcId="{F24C62E3-E46C-43A0-B6AA-36E043D235A3}" destId="{A6978FC9-9C6C-4691-A767-11279C856325}" srcOrd="0" destOrd="0" presId="urn:microsoft.com/office/officeart/2018/5/layout/CenteredIconLabelDescriptionList"/>
    <dgm:cxn modelId="{7B773F80-7BA6-48B7-8BC8-4E23A0FAFC2E}" type="presParOf" srcId="{F24C62E3-E46C-43A0-B6AA-36E043D235A3}" destId="{C35A62AF-0537-44B6-B056-898C828E8063}" srcOrd="1" destOrd="0" presId="urn:microsoft.com/office/officeart/2018/5/layout/CenteredIconLabelDescriptionList"/>
    <dgm:cxn modelId="{5756C5AD-B685-4E2E-95F6-7C29308B6F34}" type="presParOf" srcId="{F24C62E3-E46C-43A0-B6AA-36E043D235A3}" destId="{64F4CC8A-8E0F-493A-8DED-EE0D772335BD}" srcOrd="2" destOrd="0" presId="urn:microsoft.com/office/officeart/2018/5/layout/CenteredIconLabelDescriptionList"/>
    <dgm:cxn modelId="{CA429F89-A745-4D55-90D1-872FD0DE0C2A}" type="presParOf" srcId="{F24C62E3-E46C-43A0-B6AA-36E043D235A3}" destId="{C9A94578-0B74-4B23-8D68-C75F63A31998}" srcOrd="3" destOrd="0" presId="urn:microsoft.com/office/officeart/2018/5/layout/CenteredIconLabelDescriptionList"/>
    <dgm:cxn modelId="{9F44E691-24B6-43A0-819A-92C5374062F2}" type="presParOf" srcId="{F24C62E3-E46C-43A0-B6AA-36E043D235A3}" destId="{6DC4C67F-087F-4DC3-AC58-AFFEDDB18929}" srcOrd="4" destOrd="0" presId="urn:microsoft.com/office/officeart/2018/5/layout/CenteredIconLabelDescriptionList"/>
    <dgm:cxn modelId="{3BC0FA05-757C-4AE9-B1F7-18C36CEF43F7}" type="presParOf" srcId="{FF866093-E95B-43B8-A12D-71CA16851801}" destId="{F9872DB5-B066-4CD7-85DD-4A86DC538509}" srcOrd="1" destOrd="0" presId="urn:microsoft.com/office/officeart/2018/5/layout/CenteredIconLabelDescriptionList"/>
    <dgm:cxn modelId="{EB4456D0-17BC-4A6C-B2B1-C351D1AA84FF}" type="presParOf" srcId="{FF866093-E95B-43B8-A12D-71CA16851801}" destId="{915F8FBC-BE7D-40DB-828E-B0CA1E2B0ED3}" srcOrd="2" destOrd="0" presId="urn:microsoft.com/office/officeart/2018/5/layout/CenteredIconLabelDescriptionList"/>
    <dgm:cxn modelId="{5F33FA8D-B171-43C5-823C-8D911AE960EB}" type="presParOf" srcId="{915F8FBC-BE7D-40DB-828E-B0CA1E2B0ED3}" destId="{F7609099-C6D1-479A-BFF6-A1736C640DE8}" srcOrd="0" destOrd="0" presId="urn:microsoft.com/office/officeart/2018/5/layout/CenteredIconLabelDescriptionList"/>
    <dgm:cxn modelId="{B3579217-AFA8-4AEF-A2AF-B338C41DBFFD}" type="presParOf" srcId="{915F8FBC-BE7D-40DB-828E-B0CA1E2B0ED3}" destId="{D08E48BC-1E2B-4FE3-B9C5-1539832E2B0D}" srcOrd="1" destOrd="0" presId="urn:microsoft.com/office/officeart/2018/5/layout/CenteredIconLabelDescriptionList"/>
    <dgm:cxn modelId="{4751C231-8093-41B1-B0F0-8AA6C56BA9B4}" type="presParOf" srcId="{915F8FBC-BE7D-40DB-828E-B0CA1E2B0ED3}" destId="{1B02A9A5-ECC7-46E9-84CE-1A711B597376}" srcOrd="2" destOrd="0" presId="urn:microsoft.com/office/officeart/2018/5/layout/CenteredIconLabelDescriptionList"/>
    <dgm:cxn modelId="{0B23B5C2-1858-4F2F-ABD0-E1E03587B25A}" type="presParOf" srcId="{915F8FBC-BE7D-40DB-828E-B0CA1E2B0ED3}" destId="{2290087B-7EA9-47A6-AE9D-36B172BAAFB8}" srcOrd="3" destOrd="0" presId="urn:microsoft.com/office/officeart/2018/5/layout/CenteredIconLabelDescriptionList"/>
    <dgm:cxn modelId="{73B6E48C-0BD4-4928-9DAF-CEB7AFD19A4A}" type="presParOf" srcId="{915F8FBC-BE7D-40DB-828E-B0CA1E2B0ED3}" destId="{695D59E0-C7D3-4CD0-B90C-7B501D83D5A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FC06C-FA4D-4B67-8E9C-2F7E5BE716D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8BDE0-E3DC-45CF-995F-074D5A5A095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Express.js:</a:t>
          </a:r>
        </a:p>
      </dgm:t>
    </dgm:pt>
    <dgm:pt modelId="{FF8226F1-16B1-442D-906B-3C0A805035AA}" type="parTrans" cxnId="{C485E2CA-DAA8-49BE-ACAD-F1BE4A1973C4}">
      <dgm:prSet/>
      <dgm:spPr/>
      <dgm:t>
        <a:bodyPr/>
        <a:lstStyle/>
        <a:p>
          <a:endParaRPr lang="en-US"/>
        </a:p>
      </dgm:t>
    </dgm:pt>
    <dgm:pt modelId="{91ADE70F-3187-41D4-9BBB-1944FA9B3160}" type="sibTrans" cxnId="{C485E2CA-DAA8-49BE-ACAD-F1BE4A1973C4}">
      <dgm:prSet/>
      <dgm:spPr/>
      <dgm:t>
        <a:bodyPr/>
        <a:lstStyle/>
        <a:p>
          <a:endParaRPr lang="en-US"/>
        </a:p>
      </dgm:t>
    </dgm:pt>
    <dgm:pt modelId="{8C06604D-8FCE-477D-9287-1F94E8F31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Middleware support for request handling</a:t>
          </a:r>
        </a:p>
      </dgm:t>
    </dgm:pt>
    <dgm:pt modelId="{6DB118D8-24A8-4ABB-B340-E8F3F9ABADDC}" type="parTrans" cxnId="{0776A8E0-6479-4F5B-ABA2-96E1E69AAFDC}">
      <dgm:prSet/>
      <dgm:spPr/>
      <dgm:t>
        <a:bodyPr/>
        <a:lstStyle/>
        <a:p>
          <a:endParaRPr lang="en-US"/>
        </a:p>
      </dgm:t>
    </dgm:pt>
    <dgm:pt modelId="{312F55E5-257D-457D-AA09-8A34E92730B6}" type="sibTrans" cxnId="{0776A8E0-6479-4F5B-ABA2-96E1E69AAFDC}">
      <dgm:prSet/>
      <dgm:spPr/>
      <dgm:t>
        <a:bodyPr/>
        <a:lstStyle/>
        <a:p>
          <a:endParaRPr lang="en-US"/>
        </a:p>
      </dgm:t>
    </dgm:pt>
    <dgm:pt modelId="{88EADDF7-7A84-421B-BBC9-4E15373365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Flexible routing mechanism</a:t>
          </a:r>
        </a:p>
      </dgm:t>
    </dgm:pt>
    <dgm:pt modelId="{AB279E2C-4A01-40AB-808B-1FCD23BCCFEE}" type="parTrans" cxnId="{943541E9-79AF-45BB-8D8B-9BC5CC9B2C34}">
      <dgm:prSet/>
      <dgm:spPr/>
      <dgm:t>
        <a:bodyPr/>
        <a:lstStyle/>
        <a:p>
          <a:endParaRPr lang="en-US"/>
        </a:p>
      </dgm:t>
    </dgm:pt>
    <dgm:pt modelId="{34F44362-137B-4AE0-865C-E67680BC5FE0}" type="sibTrans" cxnId="{943541E9-79AF-45BB-8D8B-9BC5CC9B2C34}">
      <dgm:prSet/>
      <dgm:spPr/>
      <dgm:t>
        <a:bodyPr/>
        <a:lstStyle/>
        <a:p>
          <a:endParaRPr lang="en-US"/>
        </a:p>
      </dgm:t>
    </dgm:pt>
    <dgm:pt modelId="{E7A5FD3F-2E0B-4AFB-B757-3CEF603BD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various template engines</a:t>
          </a:r>
          <a:endParaRPr lang="en-US" dirty="0"/>
        </a:p>
      </dgm:t>
    </dgm:pt>
    <dgm:pt modelId="{6AD65D76-6E58-4248-B59E-030AAD581520}" type="parTrans" cxnId="{AF74D221-6696-427C-8A7F-82C10E2D1763}">
      <dgm:prSet/>
      <dgm:spPr/>
      <dgm:t>
        <a:bodyPr/>
        <a:lstStyle/>
        <a:p>
          <a:endParaRPr lang="en-US"/>
        </a:p>
      </dgm:t>
    </dgm:pt>
    <dgm:pt modelId="{44AF1A85-1A59-4061-8EAA-971E78AFD8F4}" type="sibTrans" cxnId="{AF74D221-6696-427C-8A7F-82C10E2D1763}">
      <dgm:prSet/>
      <dgm:spPr/>
      <dgm:t>
        <a:bodyPr/>
        <a:lstStyle/>
        <a:p>
          <a:endParaRPr lang="en-US"/>
        </a:p>
      </dgm:t>
    </dgm:pt>
    <dgm:pt modelId="{A7CC7A51-B2BA-450A-AF43-EAC58C3E7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Built-in error handling middleware</a:t>
          </a:r>
        </a:p>
      </dgm:t>
    </dgm:pt>
    <dgm:pt modelId="{D86F9FBC-2195-4D7C-8023-82D2FB05360F}" type="parTrans" cxnId="{57BD0840-48ED-42E3-B4F8-EF28232AB51E}">
      <dgm:prSet/>
      <dgm:spPr/>
      <dgm:t>
        <a:bodyPr/>
        <a:lstStyle/>
        <a:p>
          <a:endParaRPr lang="en-US"/>
        </a:p>
      </dgm:t>
    </dgm:pt>
    <dgm:pt modelId="{C53B2088-4042-4776-860D-D60D6D0325CC}" type="sibTrans" cxnId="{57BD0840-48ED-42E3-B4F8-EF28232AB51E}">
      <dgm:prSet/>
      <dgm:spPr/>
      <dgm:t>
        <a:bodyPr/>
        <a:lstStyle/>
        <a:p>
          <a:endParaRPr lang="en-US"/>
        </a:p>
      </dgm:t>
    </dgm:pt>
    <dgm:pt modelId="{A9C7C23F-7D82-4F6F-AB98-71C01CB7BB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Angular:</a:t>
          </a:r>
        </a:p>
      </dgm:t>
    </dgm:pt>
    <dgm:pt modelId="{EF0BE9B2-D8BD-4DA8-80E6-3D650A2A7CB7}" type="parTrans" cxnId="{5CD1948A-A939-414B-8DCB-183A82FC40C9}">
      <dgm:prSet/>
      <dgm:spPr/>
      <dgm:t>
        <a:bodyPr/>
        <a:lstStyle/>
        <a:p>
          <a:endParaRPr lang="en-US"/>
        </a:p>
      </dgm:t>
    </dgm:pt>
    <dgm:pt modelId="{0D83DCAE-9266-41E7-A8BA-3C55690788DF}" type="sibTrans" cxnId="{5CD1948A-A939-414B-8DCB-183A82FC40C9}">
      <dgm:prSet/>
      <dgm:spPr/>
      <dgm:t>
        <a:bodyPr/>
        <a:lstStyle/>
        <a:p>
          <a:endParaRPr lang="en-US"/>
        </a:p>
      </dgm:t>
    </dgm:pt>
    <dgm:pt modelId="{A13F6F47-2AA3-490A-B709-80F73A025D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Two-way data binding for interactive UIs</a:t>
          </a:r>
        </a:p>
      </dgm:t>
    </dgm:pt>
    <dgm:pt modelId="{669BBC8F-0857-4C49-B783-3CB5C42CF222}" type="parTrans" cxnId="{5448E9C4-E23C-4B1D-BC52-0919FC3A599D}">
      <dgm:prSet/>
      <dgm:spPr/>
      <dgm:t>
        <a:bodyPr/>
        <a:lstStyle/>
        <a:p>
          <a:endParaRPr lang="en-US"/>
        </a:p>
      </dgm:t>
    </dgm:pt>
    <dgm:pt modelId="{6F2D66F3-515A-4DA2-B8C3-33886C3D3D9B}" type="sibTrans" cxnId="{5448E9C4-E23C-4B1D-BC52-0919FC3A599D}">
      <dgm:prSet/>
      <dgm:spPr/>
      <dgm:t>
        <a:bodyPr/>
        <a:lstStyle/>
        <a:p>
          <a:endParaRPr lang="en-US"/>
        </a:p>
      </dgm:t>
    </dgm:pt>
    <dgm:pt modelId="{E63709B1-4518-400C-AE20-6742621B55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Dependency injection for modular and testable code</a:t>
          </a:r>
        </a:p>
      </dgm:t>
    </dgm:pt>
    <dgm:pt modelId="{DF48B276-C322-4183-AD3E-9444D7074A9B}" type="parTrans" cxnId="{50737FA3-07F8-4D09-9EA0-C98D3CBFEE74}">
      <dgm:prSet/>
      <dgm:spPr/>
      <dgm:t>
        <a:bodyPr/>
        <a:lstStyle/>
        <a:p>
          <a:endParaRPr lang="en-US"/>
        </a:p>
      </dgm:t>
    </dgm:pt>
    <dgm:pt modelId="{843AEE21-44D3-4399-8C1E-D88925A1B726}" type="sibTrans" cxnId="{50737FA3-07F8-4D09-9EA0-C98D3CBFEE74}">
      <dgm:prSet/>
      <dgm:spPr/>
      <dgm:t>
        <a:bodyPr/>
        <a:lstStyle/>
        <a:p>
          <a:endParaRPr lang="en-US"/>
        </a:p>
      </dgm:t>
    </dgm:pt>
    <dgm:pt modelId="{CDAAD695-C046-4E22-BA17-AEA3C85E44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Directives for reusable components</a:t>
          </a:r>
          <a:endParaRPr lang="en-US" dirty="0"/>
        </a:p>
      </dgm:t>
    </dgm:pt>
    <dgm:pt modelId="{544ABA4B-DDA6-494C-8E39-23230E436FE6}" type="parTrans" cxnId="{D7AFAC53-A357-444E-B4A2-48D6C7156CA4}">
      <dgm:prSet/>
      <dgm:spPr/>
      <dgm:t>
        <a:bodyPr/>
        <a:lstStyle/>
        <a:p>
          <a:endParaRPr lang="en-US"/>
        </a:p>
      </dgm:t>
    </dgm:pt>
    <dgm:pt modelId="{66D069E4-F796-49B2-BD86-CAB599ACC876}" type="sibTrans" cxnId="{D7AFAC53-A357-444E-B4A2-48D6C7156CA4}">
      <dgm:prSet/>
      <dgm:spPr/>
      <dgm:t>
        <a:bodyPr/>
        <a:lstStyle/>
        <a:p>
          <a:endParaRPr lang="en-US"/>
        </a:p>
      </dgm:t>
    </dgm:pt>
    <dgm:pt modelId="{2D7AF1C6-B0D9-4B15-AA31-D07C27591E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Services for shared functionality</a:t>
          </a:r>
        </a:p>
      </dgm:t>
    </dgm:pt>
    <dgm:pt modelId="{E377BC25-7976-4611-AA46-FB727A7775A9}" type="parTrans" cxnId="{E3300D6D-C657-4CD9-A10E-FF699CE2F9A2}">
      <dgm:prSet/>
      <dgm:spPr/>
      <dgm:t>
        <a:bodyPr/>
        <a:lstStyle/>
        <a:p>
          <a:endParaRPr lang="en-US"/>
        </a:p>
      </dgm:t>
    </dgm:pt>
    <dgm:pt modelId="{48F33542-D4F9-47B4-8030-B204DB29097E}" type="sibTrans" cxnId="{E3300D6D-C657-4CD9-A10E-FF699CE2F9A2}">
      <dgm:prSet/>
      <dgm:spPr/>
      <dgm:t>
        <a:bodyPr/>
        <a:lstStyle/>
        <a:p>
          <a:endParaRPr lang="en-US"/>
        </a:p>
      </dgm:t>
    </dgm:pt>
    <dgm:pt modelId="{065FBB18-5584-4FFF-87D3-58CED0B9C9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Styling: Integration with CSS, Bootstrap for responsive designs.</a:t>
          </a:r>
        </a:p>
      </dgm:t>
    </dgm:pt>
    <dgm:pt modelId="{CD63082F-F08D-4BDA-9EA1-1F09C5B04EFA}" type="parTrans" cxnId="{EF3C7D91-56E7-486E-BE2C-00BC471E75FF}">
      <dgm:prSet/>
      <dgm:spPr/>
      <dgm:t>
        <a:bodyPr/>
        <a:lstStyle/>
        <a:p>
          <a:endParaRPr lang="en-US"/>
        </a:p>
      </dgm:t>
    </dgm:pt>
    <dgm:pt modelId="{0F54EB2F-D1C9-4E1E-9C6A-991044E0BFAA}" type="sibTrans" cxnId="{EF3C7D91-56E7-486E-BE2C-00BC471E75FF}">
      <dgm:prSet/>
      <dgm:spPr/>
      <dgm:t>
        <a:bodyPr/>
        <a:lstStyle/>
        <a:p>
          <a:endParaRPr lang="en-US"/>
        </a:p>
      </dgm:t>
    </dgm:pt>
    <dgm:pt modelId="{B197662F-4158-4F39-AE1E-A40837BD07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TypeScript: Strongly typed language for building scalable applications.</a:t>
          </a:r>
        </a:p>
      </dgm:t>
    </dgm:pt>
    <dgm:pt modelId="{45C016D7-7B1C-44A7-9898-8C6A78331BFC}" type="parTrans" cxnId="{5528B887-3861-43D0-930E-5948F5340393}">
      <dgm:prSet/>
      <dgm:spPr/>
      <dgm:t>
        <a:bodyPr/>
        <a:lstStyle/>
        <a:p>
          <a:endParaRPr lang="en-US"/>
        </a:p>
      </dgm:t>
    </dgm:pt>
    <dgm:pt modelId="{94378C34-3ECE-44E3-93FE-4910C2912219}" type="sibTrans" cxnId="{5528B887-3861-43D0-930E-5948F5340393}">
      <dgm:prSet/>
      <dgm:spPr/>
      <dgm:t>
        <a:bodyPr/>
        <a:lstStyle/>
        <a:p>
          <a:endParaRPr lang="en-US"/>
        </a:p>
      </dgm:t>
    </dgm:pt>
    <dgm:pt modelId="{A8750768-E0DC-4CDC-9CA9-9A462BD850E7}" type="pres">
      <dgm:prSet presAssocID="{8A4FC06C-FA4D-4B67-8E9C-2F7E5BE716D7}" presName="root" presStyleCnt="0">
        <dgm:presLayoutVars>
          <dgm:dir/>
          <dgm:resizeHandles val="exact"/>
        </dgm:presLayoutVars>
      </dgm:prSet>
      <dgm:spPr/>
    </dgm:pt>
    <dgm:pt modelId="{9229F98D-DFDC-4DF1-8C85-20219B6E8361}" type="pres">
      <dgm:prSet presAssocID="{1DF8BDE0-E3DC-45CF-995F-074D5A5A0952}" presName="compNode" presStyleCnt="0"/>
      <dgm:spPr/>
    </dgm:pt>
    <dgm:pt modelId="{DC3CA1A3-CDE9-49AF-9119-2F13315FA715}" type="pres">
      <dgm:prSet presAssocID="{1DF8BDE0-E3DC-45CF-995F-074D5A5A0952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t="-11000" b="-11000"/>
          </a:stretch>
        </a:blipFill>
      </dgm:spPr>
    </dgm:pt>
    <dgm:pt modelId="{362C61D4-0BF7-4397-BF8E-89A34B224448}" type="pres">
      <dgm:prSet presAssocID="{1DF8BDE0-E3DC-45CF-995F-074D5A5A0952}" presName="iconSpace" presStyleCnt="0"/>
      <dgm:spPr/>
    </dgm:pt>
    <dgm:pt modelId="{155F5D54-0539-4335-8531-FCA5ED85997B}" type="pres">
      <dgm:prSet presAssocID="{1DF8BDE0-E3DC-45CF-995F-074D5A5A0952}" presName="parTx" presStyleLbl="revTx" presStyleIdx="0" presStyleCnt="4">
        <dgm:presLayoutVars>
          <dgm:chMax val="0"/>
          <dgm:chPref val="0"/>
        </dgm:presLayoutVars>
      </dgm:prSet>
      <dgm:spPr/>
    </dgm:pt>
    <dgm:pt modelId="{2ED35F85-A5B2-455F-8A99-79954AC90D15}" type="pres">
      <dgm:prSet presAssocID="{1DF8BDE0-E3DC-45CF-995F-074D5A5A0952}" presName="txSpace" presStyleCnt="0"/>
      <dgm:spPr/>
    </dgm:pt>
    <dgm:pt modelId="{0CD0C4B5-973E-477F-8190-7D8A3E34D82A}" type="pres">
      <dgm:prSet presAssocID="{1DF8BDE0-E3DC-45CF-995F-074D5A5A0952}" presName="desTx" presStyleLbl="revTx" presStyleIdx="1" presStyleCnt="4">
        <dgm:presLayoutVars/>
      </dgm:prSet>
      <dgm:spPr/>
    </dgm:pt>
    <dgm:pt modelId="{E644A629-F72D-4091-AB19-E482CDA94A15}" type="pres">
      <dgm:prSet presAssocID="{91ADE70F-3187-41D4-9BBB-1944FA9B3160}" presName="sibTrans" presStyleCnt="0"/>
      <dgm:spPr/>
    </dgm:pt>
    <dgm:pt modelId="{24B6606C-3D8D-4A02-B068-92233DD8E616}" type="pres">
      <dgm:prSet presAssocID="{A9C7C23F-7D82-4F6F-AB98-71C01CB7BB68}" presName="compNode" presStyleCnt="0"/>
      <dgm:spPr/>
    </dgm:pt>
    <dgm:pt modelId="{05283CBD-84BB-4DF3-AF3A-6CCD621ACECD}" type="pres">
      <dgm:prSet presAssocID="{A9C7C23F-7D82-4F6F-AB98-71C01CB7BB68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 t="-15000" b="-15000"/>
          </a:stretch>
        </a:blipFill>
      </dgm:spPr>
    </dgm:pt>
    <dgm:pt modelId="{A0C8375C-FDEE-43EF-99C3-4871ABAD5323}" type="pres">
      <dgm:prSet presAssocID="{A9C7C23F-7D82-4F6F-AB98-71C01CB7BB68}" presName="iconSpace" presStyleCnt="0"/>
      <dgm:spPr/>
    </dgm:pt>
    <dgm:pt modelId="{E6383CFF-E6D2-4BAF-9FFC-8A3F933AADB3}" type="pres">
      <dgm:prSet presAssocID="{A9C7C23F-7D82-4F6F-AB98-71C01CB7BB68}" presName="parTx" presStyleLbl="revTx" presStyleIdx="2" presStyleCnt="4">
        <dgm:presLayoutVars>
          <dgm:chMax val="0"/>
          <dgm:chPref val="0"/>
        </dgm:presLayoutVars>
      </dgm:prSet>
      <dgm:spPr/>
    </dgm:pt>
    <dgm:pt modelId="{59BC8560-FA9B-4923-A68E-5D81FC8E7841}" type="pres">
      <dgm:prSet presAssocID="{A9C7C23F-7D82-4F6F-AB98-71C01CB7BB68}" presName="txSpace" presStyleCnt="0"/>
      <dgm:spPr/>
    </dgm:pt>
    <dgm:pt modelId="{2A582D74-35AE-4A07-A678-DED25EBD94BD}" type="pres">
      <dgm:prSet presAssocID="{A9C7C23F-7D82-4F6F-AB98-71C01CB7BB68}" presName="desTx" presStyleLbl="revTx" presStyleIdx="3" presStyleCnt="4">
        <dgm:presLayoutVars/>
      </dgm:prSet>
      <dgm:spPr/>
    </dgm:pt>
  </dgm:ptLst>
  <dgm:cxnLst>
    <dgm:cxn modelId="{EDA8CD10-97CC-4DBE-9213-0BF4D852FF10}" type="presOf" srcId="{2D7AF1C6-B0D9-4B15-AA31-D07C27591E03}" destId="{2A582D74-35AE-4A07-A678-DED25EBD94BD}" srcOrd="0" destOrd="3" presId="urn:microsoft.com/office/officeart/2018/2/layout/IconLabelDescriptionList"/>
    <dgm:cxn modelId="{AF74D221-6696-427C-8A7F-82C10E2D1763}" srcId="{1DF8BDE0-E3DC-45CF-995F-074D5A5A0952}" destId="{E7A5FD3F-2E0B-4AFB-B757-3CEF603BD771}" srcOrd="2" destOrd="0" parTransId="{6AD65D76-6E58-4248-B59E-030AAD581520}" sibTransId="{44AF1A85-1A59-4061-8EAA-971E78AFD8F4}"/>
    <dgm:cxn modelId="{57BD0840-48ED-42E3-B4F8-EF28232AB51E}" srcId="{1DF8BDE0-E3DC-45CF-995F-074D5A5A0952}" destId="{A7CC7A51-B2BA-450A-AF43-EAC58C3E7C12}" srcOrd="3" destOrd="0" parTransId="{D86F9FBC-2195-4D7C-8023-82D2FB05360F}" sibTransId="{C53B2088-4042-4776-860D-D60D6D0325CC}"/>
    <dgm:cxn modelId="{3AAF086D-4D26-4E84-B0FE-7A418B9F0B3E}" type="presOf" srcId="{B197662F-4158-4F39-AE1E-A40837BD0792}" destId="{2A582D74-35AE-4A07-A678-DED25EBD94BD}" srcOrd="0" destOrd="5" presId="urn:microsoft.com/office/officeart/2018/2/layout/IconLabelDescriptionList"/>
    <dgm:cxn modelId="{E3300D6D-C657-4CD9-A10E-FF699CE2F9A2}" srcId="{A9C7C23F-7D82-4F6F-AB98-71C01CB7BB68}" destId="{2D7AF1C6-B0D9-4B15-AA31-D07C27591E03}" srcOrd="3" destOrd="0" parTransId="{E377BC25-7976-4611-AA46-FB727A7775A9}" sibTransId="{48F33542-D4F9-47B4-8030-B204DB29097E}"/>
    <dgm:cxn modelId="{A8CD2D6D-AC69-42E4-B027-BD94FA1F4774}" type="presOf" srcId="{E63709B1-4518-400C-AE20-6742621B551D}" destId="{2A582D74-35AE-4A07-A678-DED25EBD94BD}" srcOrd="0" destOrd="1" presId="urn:microsoft.com/office/officeart/2018/2/layout/IconLabelDescriptionList"/>
    <dgm:cxn modelId="{D7AFAC53-A357-444E-B4A2-48D6C7156CA4}" srcId="{A9C7C23F-7D82-4F6F-AB98-71C01CB7BB68}" destId="{CDAAD695-C046-4E22-BA17-AEA3C85E4434}" srcOrd="2" destOrd="0" parTransId="{544ABA4B-DDA6-494C-8E39-23230E436FE6}" sibTransId="{66D069E4-F796-49B2-BD86-CAB599ACC876}"/>
    <dgm:cxn modelId="{F130C376-6D98-47E3-9E0F-AB0888BBE348}" type="presOf" srcId="{A7CC7A51-B2BA-450A-AF43-EAC58C3E7C12}" destId="{0CD0C4B5-973E-477F-8190-7D8A3E34D82A}" srcOrd="0" destOrd="3" presId="urn:microsoft.com/office/officeart/2018/2/layout/IconLabelDescriptionList"/>
    <dgm:cxn modelId="{5528B887-3861-43D0-930E-5948F5340393}" srcId="{A9C7C23F-7D82-4F6F-AB98-71C01CB7BB68}" destId="{B197662F-4158-4F39-AE1E-A40837BD0792}" srcOrd="5" destOrd="0" parTransId="{45C016D7-7B1C-44A7-9898-8C6A78331BFC}" sibTransId="{94378C34-3ECE-44E3-93FE-4910C2912219}"/>
    <dgm:cxn modelId="{5CD1948A-A939-414B-8DCB-183A82FC40C9}" srcId="{8A4FC06C-FA4D-4B67-8E9C-2F7E5BE716D7}" destId="{A9C7C23F-7D82-4F6F-AB98-71C01CB7BB68}" srcOrd="1" destOrd="0" parTransId="{EF0BE9B2-D8BD-4DA8-80E6-3D650A2A7CB7}" sibTransId="{0D83DCAE-9266-41E7-A8BA-3C55690788DF}"/>
    <dgm:cxn modelId="{EF3C7D91-56E7-486E-BE2C-00BC471E75FF}" srcId="{A9C7C23F-7D82-4F6F-AB98-71C01CB7BB68}" destId="{065FBB18-5584-4FFF-87D3-58CED0B9C92C}" srcOrd="4" destOrd="0" parTransId="{CD63082F-F08D-4BDA-9EA1-1F09C5B04EFA}" sibTransId="{0F54EB2F-D1C9-4E1E-9C6A-991044E0BFAA}"/>
    <dgm:cxn modelId="{1CF667A3-492F-4AFE-A1C4-60F3D84D319E}" type="presOf" srcId="{88EADDF7-7A84-421B-BBC9-4E1537336555}" destId="{0CD0C4B5-973E-477F-8190-7D8A3E34D82A}" srcOrd="0" destOrd="1" presId="urn:microsoft.com/office/officeart/2018/2/layout/IconLabelDescriptionList"/>
    <dgm:cxn modelId="{50737FA3-07F8-4D09-9EA0-C98D3CBFEE74}" srcId="{A9C7C23F-7D82-4F6F-AB98-71C01CB7BB68}" destId="{E63709B1-4518-400C-AE20-6742621B551D}" srcOrd="1" destOrd="0" parTransId="{DF48B276-C322-4183-AD3E-9444D7074A9B}" sibTransId="{843AEE21-44D3-4399-8C1E-D88925A1B726}"/>
    <dgm:cxn modelId="{4A7EC2A5-B6C0-4FDE-B7D4-05145E12F277}" type="presOf" srcId="{A13F6F47-2AA3-490A-B709-80F73A025D8A}" destId="{2A582D74-35AE-4A07-A678-DED25EBD94BD}" srcOrd="0" destOrd="0" presId="urn:microsoft.com/office/officeart/2018/2/layout/IconLabelDescriptionList"/>
    <dgm:cxn modelId="{FBD20EAA-4E5F-4A2F-90D9-35F942F2EDEF}" type="presOf" srcId="{065FBB18-5584-4FFF-87D3-58CED0B9C92C}" destId="{2A582D74-35AE-4A07-A678-DED25EBD94BD}" srcOrd="0" destOrd="4" presId="urn:microsoft.com/office/officeart/2018/2/layout/IconLabelDescriptionList"/>
    <dgm:cxn modelId="{26FB87AB-49D9-47E6-8B8E-85CE70D1C98E}" type="presOf" srcId="{E7A5FD3F-2E0B-4AFB-B757-3CEF603BD771}" destId="{0CD0C4B5-973E-477F-8190-7D8A3E34D82A}" srcOrd="0" destOrd="2" presId="urn:microsoft.com/office/officeart/2018/2/layout/IconLabelDescriptionList"/>
    <dgm:cxn modelId="{80050ABB-92DB-4586-9EC3-D747000CFBC0}" type="presOf" srcId="{8C06604D-8FCE-477D-9287-1F94E8F31FC2}" destId="{0CD0C4B5-973E-477F-8190-7D8A3E34D82A}" srcOrd="0" destOrd="0" presId="urn:microsoft.com/office/officeart/2018/2/layout/IconLabelDescriptionList"/>
    <dgm:cxn modelId="{B2FA74C0-C284-46CC-B217-357BA6E0C444}" type="presOf" srcId="{1DF8BDE0-E3DC-45CF-995F-074D5A5A0952}" destId="{155F5D54-0539-4335-8531-FCA5ED85997B}" srcOrd="0" destOrd="0" presId="urn:microsoft.com/office/officeart/2018/2/layout/IconLabelDescriptionList"/>
    <dgm:cxn modelId="{5448E9C4-E23C-4B1D-BC52-0919FC3A599D}" srcId="{A9C7C23F-7D82-4F6F-AB98-71C01CB7BB68}" destId="{A13F6F47-2AA3-490A-B709-80F73A025D8A}" srcOrd="0" destOrd="0" parTransId="{669BBC8F-0857-4C49-B783-3CB5C42CF222}" sibTransId="{6F2D66F3-515A-4DA2-B8C3-33886C3D3D9B}"/>
    <dgm:cxn modelId="{C485E2CA-DAA8-49BE-ACAD-F1BE4A1973C4}" srcId="{8A4FC06C-FA4D-4B67-8E9C-2F7E5BE716D7}" destId="{1DF8BDE0-E3DC-45CF-995F-074D5A5A0952}" srcOrd="0" destOrd="0" parTransId="{FF8226F1-16B1-442D-906B-3C0A805035AA}" sibTransId="{91ADE70F-3187-41D4-9BBB-1944FA9B3160}"/>
    <dgm:cxn modelId="{CAA7EDCB-745A-4B24-A795-9F3432D86E57}" type="presOf" srcId="{A9C7C23F-7D82-4F6F-AB98-71C01CB7BB68}" destId="{E6383CFF-E6D2-4BAF-9FFC-8A3F933AADB3}" srcOrd="0" destOrd="0" presId="urn:microsoft.com/office/officeart/2018/2/layout/IconLabelDescriptionList"/>
    <dgm:cxn modelId="{968A4CCD-DB82-48D8-90F3-A95BEAE250B6}" type="presOf" srcId="{CDAAD695-C046-4E22-BA17-AEA3C85E4434}" destId="{2A582D74-35AE-4A07-A678-DED25EBD94BD}" srcOrd="0" destOrd="2" presId="urn:microsoft.com/office/officeart/2018/2/layout/IconLabelDescriptionList"/>
    <dgm:cxn modelId="{0776A8E0-6479-4F5B-ABA2-96E1E69AAFDC}" srcId="{1DF8BDE0-E3DC-45CF-995F-074D5A5A0952}" destId="{8C06604D-8FCE-477D-9287-1F94E8F31FC2}" srcOrd="0" destOrd="0" parTransId="{6DB118D8-24A8-4ABB-B340-E8F3F9ABADDC}" sibTransId="{312F55E5-257D-457D-AA09-8A34E92730B6}"/>
    <dgm:cxn modelId="{943541E9-79AF-45BB-8D8B-9BC5CC9B2C34}" srcId="{1DF8BDE0-E3DC-45CF-995F-074D5A5A0952}" destId="{88EADDF7-7A84-421B-BBC9-4E1537336555}" srcOrd="1" destOrd="0" parTransId="{AB279E2C-4A01-40AB-808B-1FCD23BCCFEE}" sibTransId="{34F44362-137B-4AE0-865C-E67680BC5FE0}"/>
    <dgm:cxn modelId="{3E9A90F4-F67E-43B9-8213-8CC399D809E4}" type="presOf" srcId="{8A4FC06C-FA4D-4B67-8E9C-2F7E5BE716D7}" destId="{A8750768-E0DC-4CDC-9CA9-9A462BD850E7}" srcOrd="0" destOrd="0" presId="urn:microsoft.com/office/officeart/2018/2/layout/IconLabelDescriptionList"/>
    <dgm:cxn modelId="{9B2E3899-40CC-4CC3-9AC4-5A2DB4FDF06C}" type="presParOf" srcId="{A8750768-E0DC-4CDC-9CA9-9A462BD850E7}" destId="{9229F98D-DFDC-4DF1-8C85-20219B6E8361}" srcOrd="0" destOrd="0" presId="urn:microsoft.com/office/officeart/2018/2/layout/IconLabelDescriptionList"/>
    <dgm:cxn modelId="{0120A4FB-9AC7-4CE0-8B62-1D585323101D}" type="presParOf" srcId="{9229F98D-DFDC-4DF1-8C85-20219B6E8361}" destId="{DC3CA1A3-CDE9-49AF-9119-2F13315FA715}" srcOrd="0" destOrd="0" presId="urn:microsoft.com/office/officeart/2018/2/layout/IconLabelDescriptionList"/>
    <dgm:cxn modelId="{97312DA6-7959-44ED-BFFC-669DEC877A9C}" type="presParOf" srcId="{9229F98D-DFDC-4DF1-8C85-20219B6E8361}" destId="{362C61D4-0BF7-4397-BF8E-89A34B224448}" srcOrd="1" destOrd="0" presId="urn:microsoft.com/office/officeart/2018/2/layout/IconLabelDescriptionList"/>
    <dgm:cxn modelId="{CCDC6DE7-D80D-4EB9-8132-5DA037138CC0}" type="presParOf" srcId="{9229F98D-DFDC-4DF1-8C85-20219B6E8361}" destId="{155F5D54-0539-4335-8531-FCA5ED85997B}" srcOrd="2" destOrd="0" presId="urn:microsoft.com/office/officeart/2018/2/layout/IconLabelDescriptionList"/>
    <dgm:cxn modelId="{8AEDAB87-03B9-46F6-B2EA-4DEA078B5001}" type="presParOf" srcId="{9229F98D-DFDC-4DF1-8C85-20219B6E8361}" destId="{2ED35F85-A5B2-455F-8A99-79954AC90D15}" srcOrd="3" destOrd="0" presId="urn:microsoft.com/office/officeart/2018/2/layout/IconLabelDescriptionList"/>
    <dgm:cxn modelId="{59A8BF2D-F77E-421C-8B55-431BE03D5BBB}" type="presParOf" srcId="{9229F98D-DFDC-4DF1-8C85-20219B6E8361}" destId="{0CD0C4B5-973E-477F-8190-7D8A3E34D82A}" srcOrd="4" destOrd="0" presId="urn:microsoft.com/office/officeart/2018/2/layout/IconLabelDescriptionList"/>
    <dgm:cxn modelId="{1A4643CD-17A7-43CA-B91F-5C2CF857A5B6}" type="presParOf" srcId="{A8750768-E0DC-4CDC-9CA9-9A462BD850E7}" destId="{E644A629-F72D-4091-AB19-E482CDA94A15}" srcOrd="1" destOrd="0" presId="urn:microsoft.com/office/officeart/2018/2/layout/IconLabelDescriptionList"/>
    <dgm:cxn modelId="{E1406CD0-80BC-4767-8CFA-6C1B4B2708BB}" type="presParOf" srcId="{A8750768-E0DC-4CDC-9CA9-9A462BD850E7}" destId="{24B6606C-3D8D-4A02-B068-92233DD8E616}" srcOrd="2" destOrd="0" presId="urn:microsoft.com/office/officeart/2018/2/layout/IconLabelDescriptionList"/>
    <dgm:cxn modelId="{E409DC41-07EF-48D7-AFB4-7BE22934F452}" type="presParOf" srcId="{24B6606C-3D8D-4A02-B068-92233DD8E616}" destId="{05283CBD-84BB-4DF3-AF3A-6CCD621ACECD}" srcOrd="0" destOrd="0" presId="urn:microsoft.com/office/officeart/2018/2/layout/IconLabelDescriptionList"/>
    <dgm:cxn modelId="{9377C19C-341D-40D4-82C1-7FD63E961B9B}" type="presParOf" srcId="{24B6606C-3D8D-4A02-B068-92233DD8E616}" destId="{A0C8375C-FDEE-43EF-99C3-4871ABAD5323}" srcOrd="1" destOrd="0" presId="urn:microsoft.com/office/officeart/2018/2/layout/IconLabelDescriptionList"/>
    <dgm:cxn modelId="{B8389FB0-1CF0-4169-8B03-A9968138C7A1}" type="presParOf" srcId="{24B6606C-3D8D-4A02-B068-92233DD8E616}" destId="{E6383CFF-E6D2-4BAF-9FFC-8A3F933AADB3}" srcOrd="2" destOrd="0" presId="urn:microsoft.com/office/officeart/2018/2/layout/IconLabelDescriptionList"/>
    <dgm:cxn modelId="{863B6C0A-62B5-4FB0-AD3E-296CDAC78AAA}" type="presParOf" srcId="{24B6606C-3D8D-4A02-B068-92233DD8E616}" destId="{59BC8560-FA9B-4923-A68E-5D81FC8E7841}" srcOrd="3" destOrd="0" presId="urn:microsoft.com/office/officeart/2018/2/layout/IconLabelDescriptionList"/>
    <dgm:cxn modelId="{B28D4243-AD24-46FD-9B09-A868D74C01C1}" type="presParOf" srcId="{24B6606C-3D8D-4A02-B068-92233DD8E616}" destId="{2A582D74-35AE-4A07-A678-DED25EBD94B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EE725D-39FE-4ABC-8369-7220466EDFD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655FD6-B3B4-4C73-8B91-5FD20319BCDA}">
      <dgm:prSet/>
      <dgm:spPr/>
      <dgm:t>
        <a:bodyPr/>
        <a:lstStyle/>
        <a:p>
          <a:pPr>
            <a:defRPr b="1"/>
          </a:pPr>
          <a:r>
            <a:rPr lang="en-US"/>
            <a:t>Node.js:</a:t>
          </a:r>
        </a:p>
      </dgm:t>
    </dgm:pt>
    <dgm:pt modelId="{074B10F6-9790-4C57-87B5-8C7EFDBC47C7}" type="parTrans" cxnId="{57BF7032-04B7-45E2-8301-78A3AE17D63C}">
      <dgm:prSet/>
      <dgm:spPr/>
      <dgm:t>
        <a:bodyPr/>
        <a:lstStyle/>
        <a:p>
          <a:endParaRPr lang="en-US"/>
        </a:p>
      </dgm:t>
    </dgm:pt>
    <dgm:pt modelId="{BFD76919-823F-4BDE-92F4-49B1637526F5}" type="sibTrans" cxnId="{57BF7032-04B7-45E2-8301-78A3AE17D63C}">
      <dgm:prSet/>
      <dgm:spPr/>
      <dgm:t>
        <a:bodyPr/>
        <a:lstStyle/>
        <a:p>
          <a:endParaRPr lang="en-US"/>
        </a:p>
      </dgm:t>
    </dgm:pt>
    <dgm:pt modelId="{6C172DA5-F319-4107-8CA0-EBE18B432B41}">
      <dgm:prSet/>
      <dgm:spPr/>
      <dgm:t>
        <a:bodyPr/>
        <a:lstStyle/>
        <a:p>
          <a:r>
            <a:rPr lang="en-US"/>
            <a:t>Non-blocking I/O for high concurrency</a:t>
          </a:r>
        </a:p>
      </dgm:t>
    </dgm:pt>
    <dgm:pt modelId="{452F8F36-8A99-42DF-A4B9-B5E9543D7237}" type="parTrans" cxnId="{9F11DE5C-7F53-43FE-A5B5-913E6619A716}">
      <dgm:prSet/>
      <dgm:spPr/>
      <dgm:t>
        <a:bodyPr/>
        <a:lstStyle/>
        <a:p>
          <a:endParaRPr lang="en-US"/>
        </a:p>
      </dgm:t>
    </dgm:pt>
    <dgm:pt modelId="{584370C5-AA77-45D8-8957-339BA675C909}" type="sibTrans" cxnId="{9F11DE5C-7F53-43FE-A5B5-913E6619A716}">
      <dgm:prSet/>
      <dgm:spPr/>
      <dgm:t>
        <a:bodyPr/>
        <a:lstStyle/>
        <a:p>
          <a:endParaRPr lang="en-US"/>
        </a:p>
      </dgm:t>
    </dgm:pt>
    <dgm:pt modelId="{B7A61C1F-0BFA-4565-B1DC-39C89F29EE77}">
      <dgm:prSet/>
      <dgm:spPr/>
      <dgm:t>
        <a:bodyPr/>
        <a:lstStyle/>
        <a:p>
          <a:r>
            <a:rPr lang="en-US"/>
            <a:t>Rich set of built-in modules</a:t>
          </a:r>
        </a:p>
      </dgm:t>
    </dgm:pt>
    <dgm:pt modelId="{41D9F1D7-9B5A-4556-98FE-EB1E638D1956}" type="parTrans" cxnId="{28C8B5E6-B398-4721-96A4-FBD5A0EF948B}">
      <dgm:prSet/>
      <dgm:spPr/>
      <dgm:t>
        <a:bodyPr/>
        <a:lstStyle/>
        <a:p>
          <a:endParaRPr lang="en-US"/>
        </a:p>
      </dgm:t>
    </dgm:pt>
    <dgm:pt modelId="{7A5FC5DA-AE81-46AE-A148-D33BDBE010FE}" type="sibTrans" cxnId="{28C8B5E6-B398-4721-96A4-FBD5A0EF948B}">
      <dgm:prSet/>
      <dgm:spPr/>
      <dgm:t>
        <a:bodyPr/>
        <a:lstStyle/>
        <a:p>
          <a:endParaRPr lang="en-US"/>
        </a:p>
      </dgm:t>
    </dgm:pt>
    <dgm:pt modelId="{DF0FDE42-4BC3-4EDE-A84C-5E3888B8AC25}">
      <dgm:prSet/>
      <dgm:spPr/>
      <dgm:t>
        <a:bodyPr/>
        <a:lstStyle/>
        <a:p>
          <a:r>
            <a:rPr lang="en-US"/>
            <a:t>npm for package management</a:t>
          </a:r>
        </a:p>
      </dgm:t>
    </dgm:pt>
    <dgm:pt modelId="{9C5183AE-3AA4-41C3-8A60-BD0472F8662F}" type="parTrans" cxnId="{C9075AD2-E201-4D8A-A983-3E4136D60515}">
      <dgm:prSet/>
      <dgm:spPr/>
      <dgm:t>
        <a:bodyPr/>
        <a:lstStyle/>
        <a:p>
          <a:endParaRPr lang="en-US"/>
        </a:p>
      </dgm:t>
    </dgm:pt>
    <dgm:pt modelId="{989964DB-AA96-45F3-86CE-3840F1D10E1E}" type="sibTrans" cxnId="{C9075AD2-E201-4D8A-A983-3E4136D60515}">
      <dgm:prSet/>
      <dgm:spPr/>
      <dgm:t>
        <a:bodyPr/>
        <a:lstStyle/>
        <a:p>
          <a:endParaRPr lang="en-US"/>
        </a:p>
      </dgm:t>
    </dgm:pt>
    <dgm:pt modelId="{5DC81453-D26B-43DB-B9A7-E05A1AAC0AE0}">
      <dgm:prSet/>
      <dgm:spPr/>
      <dgm:t>
        <a:bodyPr/>
        <a:lstStyle/>
        <a:p>
          <a:r>
            <a:rPr lang="en-US"/>
            <a:t>Event-driven architecture for asynchronous operations</a:t>
          </a:r>
        </a:p>
      </dgm:t>
    </dgm:pt>
    <dgm:pt modelId="{FD766D6C-2396-486B-891A-CD62DE1122CA}" type="parTrans" cxnId="{C38726CD-A440-4C33-877B-1E2BE501329A}">
      <dgm:prSet/>
      <dgm:spPr/>
      <dgm:t>
        <a:bodyPr/>
        <a:lstStyle/>
        <a:p>
          <a:endParaRPr lang="en-US"/>
        </a:p>
      </dgm:t>
    </dgm:pt>
    <dgm:pt modelId="{E988F901-7440-43BD-A815-4E0AC51C5ADD}" type="sibTrans" cxnId="{C38726CD-A440-4C33-877B-1E2BE501329A}">
      <dgm:prSet/>
      <dgm:spPr/>
      <dgm:t>
        <a:bodyPr/>
        <a:lstStyle/>
        <a:p>
          <a:endParaRPr lang="en-US"/>
        </a:p>
      </dgm:t>
    </dgm:pt>
    <dgm:pt modelId="{D4ABFF38-16E0-4F76-B83C-0198C487EC48}">
      <dgm:prSet/>
      <dgm:spPr/>
      <dgm:t>
        <a:bodyPr/>
        <a:lstStyle/>
        <a:p>
          <a:pPr>
            <a:defRPr b="1"/>
          </a:pPr>
          <a:r>
            <a:rPr lang="en-US"/>
            <a:t>Containerization with Docker:</a:t>
          </a:r>
        </a:p>
      </dgm:t>
    </dgm:pt>
    <dgm:pt modelId="{A9FF93F3-7977-4509-BA1E-AA3F989EE500}" type="parTrans" cxnId="{127F3A42-5196-4C2C-8AEF-7BC34E6E2E2D}">
      <dgm:prSet/>
      <dgm:spPr/>
      <dgm:t>
        <a:bodyPr/>
        <a:lstStyle/>
        <a:p>
          <a:endParaRPr lang="en-US"/>
        </a:p>
      </dgm:t>
    </dgm:pt>
    <dgm:pt modelId="{7A9EFFB5-6F12-4B98-9CF9-D29DA4993900}" type="sibTrans" cxnId="{127F3A42-5196-4C2C-8AEF-7BC34E6E2E2D}">
      <dgm:prSet/>
      <dgm:spPr/>
      <dgm:t>
        <a:bodyPr/>
        <a:lstStyle/>
        <a:p>
          <a:endParaRPr lang="en-US"/>
        </a:p>
      </dgm:t>
    </dgm:pt>
    <dgm:pt modelId="{3EB59662-8275-493A-81E5-B19A4264D86C}">
      <dgm:prSet/>
      <dgm:spPr/>
      <dgm:t>
        <a:bodyPr/>
        <a:lstStyle/>
        <a:p>
          <a:r>
            <a:rPr lang="en-US"/>
            <a:t>Packaging applications and dependencies into container images</a:t>
          </a:r>
        </a:p>
      </dgm:t>
    </dgm:pt>
    <dgm:pt modelId="{0B030CAF-E093-4995-9C4D-FB8E0D649A7E}" type="parTrans" cxnId="{142EA3EE-B2D6-444A-B6E4-E7A3BAEFFCE6}">
      <dgm:prSet/>
      <dgm:spPr/>
      <dgm:t>
        <a:bodyPr/>
        <a:lstStyle/>
        <a:p>
          <a:endParaRPr lang="en-US"/>
        </a:p>
      </dgm:t>
    </dgm:pt>
    <dgm:pt modelId="{4ADB0DE4-87AC-4964-800F-4084358F9DFB}" type="sibTrans" cxnId="{142EA3EE-B2D6-444A-B6E4-E7A3BAEFFCE6}">
      <dgm:prSet/>
      <dgm:spPr/>
      <dgm:t>
        <a:bodyPr/>
        <a:lstStyle/>
        <a:p>
          <a:endParaRPr lang="en-US"/>
        </a:p>
      </dgm:t>
    </dgm:pt>
    <dgm:pt modelId="{3487E209-848B-4EEB-A39E-078A29211908}">
      <dgm:prSet/>
      <dgm:spPr/>
      <dgm:t>
        <a:bodyPr/>
        <a:lstStyle/>
        <a:p>
          <a:r>
            <a:rPr lang="en-US"/>
            <a:t>Portability across different environments</a:t>
          </a:r>
        </a:p>
      </dgm:t>
    </dgm:pt>
    <dgm:pt modelId="{859C3155-5BA3-42BA-A831-62F240BD16E6}" type="parTrans" cxnId="{FBCA2F1E-637B-4548-8BF2-EF1C084C6F89}">
      <dgm:prSet/>
      <dgm:spPr/>
      <dgm:t>
        <a:bodyPr/>
        <a:lstStyle/>
        <a:p>
          <a:endParaRPr lang="en-US"/>
        </a:p>
      </dgm:t>
    </dgm:pt>
    <dgm:pt modelId="{4C8101EC-C0EA-411A-AD1A-D7E8E22171F3}" type="sibTrans" cxnId="{FBCA2F1E-637B-4548-8BF2-EF1C084C6F89}">
      <dgm:prSet/>
      <dgm:spPr/>
      <dgm:t>
        <a:bodyPr/>
        <a:lstStyle/>
        <a:p>
          <a:endParaRPr lang="en-US"/>
        </a:p>
      </dgm:t>
    </dgm:pt>
    <dgm:pt modelId="{FF2D852F-CD7D-4B37-888E-BCF9341C50C9}" type="pres">
      <dgm:prSet presAssocID="{D6EE725D-39FE-4ABC-8369-7220466EDFDD}" presName="root" presStyleCnt="0">
        <dgm:presLayoutVars>
          <dgm:dir/>
          <dgm:resizeHandles val="exact"/>
        </dgm:presLayoutVars>
      </dgm:prSet>
      <dgm:spPr/>
    </dgm:pt>
    <dgm:pt modelId="{325597D7-7455-4826-AFDB-57C63CDA8D38}" type="pres">
      <dgm:prSet presAssocID="{E4655FD6-B3B4-4C73-8B91-5FD20319BCDA}" presName="compNode" presStyleCnt="0"/>
      <dgm:spPr/>
    </dgm:pt>
    <dgm:pt modelId="{436142FC-331B-4B23-A6EE-8660469B545C}" type="pres">
      <dgm:prSet presAssocID="{E4655FD6-B3B4-4C73-8B91-5FD20319BC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5B694D8-21EC-400F-BBAB-27F1D6B43302}" type="pres">
      <dgm:prSet presAssocID="{E4655FD6-B3B4-4C73-8B91-5FD20319BCDA}" presName="iconSpace" presStyleCnt="0"/>
      <dgm:spPr/>
    </dgm:pt>
    <dgm:pt modelId="{87EAF38F-1974-482B-BE13-C716BB6F0B4B}" type="pres">
      <dgm:prSet presAssocID="{E4655FD6-B3B4-4C73-8B91-5FD20319BCDA}" presName="parTx" presStyleLbl="revTx" presStyleIdx="0" presStyleCnt="4">
        <dgm:presLayoutVars>
          <dgm:chMax val="0"/>
          <dgm:chPref val="0"/>
        </dgm:presLayoutVars>
      </dgm:prSet>
      <dgm:spPr/>
    </dgm:pt>
    <dgm:pt modelId="{0734847B-CDA2-4EAF-A9A4-A998F601392C}" type="pres">
      <dgm:prSet presAssocID="{E4655FD6-B3B4-4C73-8B91-5FD20319BCDA}" presName="txSpace" presStyleCnt="0"/>
      <dgm:spPr/>
    </dgm:pt>
    <dgm:pt modelId="{CB6EE8F7-F0A3-4AD1-BF3A-712ACBA89CC3}" type="pres">
      <dgm:prSet presAssocID="{E4655FD6-B3B4-4C73-8B91-5FD20319BCDA}" presName="desTx" presStyleLbl="revTx" presStyleIdx="1" presStyleCnt="4">
        <dgm:presLayoutVars/>
      </dgm:prSet>
      <dgm:spPr/>
    </dgm:pt>
    <dgm:pt modelId="{2A76C122-3862-4086-BEF8-55F9E4B43110}" type="pres">
      <dgm:prSet presAssocID="{BFD76919-823F-4BDE-92F4-49B1637526F5}" presName="sibTrans" presStyleCnt="0"/>
      <dgm:spPr/>
    </dgm:pt>
    <dgm:pt modelId="{F9F54206-8934-4212-9681-6A15B87276F5}" type="pres">
      <dgm:prSet presAssocID="{D4ABFF38-16E0-4F76-B83C-0198C487EC48}" presName="compNode" presStyleCnt="0"/>
      <dgm:spPr/>
    </dgm:pt>
    <dgm:pt modelId="{D1E44E0A-776A-4520-A8B2-B4682B64BAD4}" type="pres">
      <dgm:prSet presAssocID="{D4ABFF38-16E0-4F76-B83C-0198C487EC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42319E-87FE-4DE0-880C-4966AE324E6B}" type="pres">
      <dgm:prSet presAssocID="{D4ABFF38-16E0-4F76-B83C-0198C487EC48}" presName="iconSpace" presStyleCnt="0"/>
      <dgm:spPr/>
    </dgm:pt>
    <dgm:pt modelId="{1F14B13E-83D5-4680-9A49-1866BEDA2CA6}" type="pres">
      <dgm:prSet presAssocID="{D4ABFF38-16E0-4F76-B83C-0198C487EC48}" presName="parTx" presStyleLbl="revTx" presStyleIdx="2" presStyleCnt="4">
        <dgm:presLayoutVars>
          <dgm:chMax val="0"/>
          <dgm:chPref val="0"/>
        </dgm:presLayoutVars>
      </dgm:prSet>
      <dgm:spPr/>
    </dgm:pt>
    <dgm:pt modelId="{6A20AB24-D3CC-44B4-859B-FD39D0E7B49B}" type="pres">
      <dgm:prSet presAssocID="{D4ABFF38-16E0-4F76-B83C-0198C487EC48}" presName="txSpace" presStyleCnt="0"/>
      <dgm:spPr/>
    </dgm:pt>
    <dgm:pt modelId="{0F9CB53A-DD30-42EC-8944-9C10DE03D2AC}" type="pres">
      <dgm:prSet presAssocID="{D4ABFF38-16E0-4F76-B83C-0198C487EC48}" presName="desTx" presStyleLbl="revTx" presStyleIdx="3" presStyleCnt="4">
        <dgm:presLayoutVars/>
      </dgm:prSet>
      <dgm:spPr/>
    </dgm:pt>
  </dgm:ptLst>
  <dgm:cxnLst>
    <dgm:cxn modelId="{FBCA2F1E-637B-4548-8BF2-EF1C084C6F89}" srcId="{D4ABFF38-16E0-4F76-B83C-0198C487EC48}" destId="{3487E209-848B-4EEB-A39E-078A29211908}" srcOrd="1" destOrd="0" parTransId="{859C3155-5BA3-42BA-A831-62F240BD16E6}" sibTransId="{4C8101EC-C0EA-411A-AD1A-D7E8E22171F3}"/>
    <dgm:cxn modelId="{57BF7032-04B7-45E2-8301-78A3AE17D63C}" srcId="{D6EE725D-39FE-4ABC-8369-7220466EDFDD}" destId="{E4655FD6-B3B4-4C73-8B91-5FD20319BCDA}" srcOrd="0" destOrd="0" parTransId="{074B10F6-9790-4C57-87B5-8C7EFDBC47C7}" sibTransId="{BFD76919-823F-4BDE-92F4-49B1637526F5}"/>
    <dgm:cxn modelId="{9609DB33-A455-44C7-BE8A-0F38147F259E}" type="presOf" srcId="{3487E209-848B-4EEB-A39E-078A29211908}" destId="{0F9CB53A-DD30-42EC-8944-9C10DE03D2AC}" srcOrd="0" destOrd="1" presId="urn:microsoft.com/office/officeart/2018/5/layout/CenteredIconLabelDescriptionList"/>
    <dgm:cxn modelId="{9F11DE5C-7F53-43FE-A5B5-913E6619A716}" srcId="{E4655FD6-B3B4-4C73-8B91-5FD20319BCDA}" destId="{6C172DA5-F319-4107-8CA0-EBE18B432B41}" srcOrd="0" destOrd="0" parTransId="{452F8F36-8A99-42DF-A4B9-B5E9543D7237}" sibTransId="{584370C5-AA77-45D8-8957-339BA675C909}"/>
    <dgm:cxn modelId="{58172962-32A0-40CC-AFA3-25A920036033}" type="presOf" srcId="{D4ABFF38-16E0-4F76-B83C-0198C487EC48}" destId="{1F14B13E-83D5-4680-9A49-1866BEDA2CA6}" srcOrd="0" destOrd="0" presId="urn:microsoft.com/office/officeart/2018/5/layout/CenteredIconLabelDescriptionList"/>
    <dgm:cxn modelId="{127F3A42-5196-4C2C-8AEF-7BC34E6E2E2D}" srcId="{D6EE725D-39FE-4ABC-8369-7220466EDFDD}" destId="{D4ABFF38-16E0-4F76-B83C-0198C487EC48}" srcOrd="1" destOrd="0" parTransId="{A9FF93F3-7977-4509-BA1E-AA3F989EE500}" sibTransId="{7A9EFFB5-6F12-4B98-9CF9-D29DA4993900}"/>
    <dgm:cxn modelId="{ED23CA68-2125-49F2-8CA5-FA4A5CE3BFAA}" type="presOf" srcId="{E4655FD6-B3B4-4C73-8B91-5FD20319BCDA}" destId="{87EAF38F-1974-482B-BE13-C716BB6F0B4B}" srcOrd="0" destOrd="0" presId="urn:microsoft.com/office/officeart/2018/5/layout/CenteredIconLabelDescriptionList"/>
    <dgm:cxn modelId="{0987B84A-12A7-43FB-9831-C735E1353358}" type="presOf" srcId="{5DC81453-D26B-43DB-B9A7-E05A1AAC0AE0}" destId="{CB6EE8F7-F0A3-4AD1-BF3A-712ACBA89CC3}" srcOrd="0" destOrd="3" presId="urn:microsoft.com/office/officeart/2018/5/layout/CenteredIconLabelDescriptionList"/>
    <dgm:cxn modelId="{0312D58F-9CE5-43A5-A713-1D205169FFC5}" type="presOf" srcId="{3EB59662-8275-493A-81E5-B19A4264D86C}" destId="{0F9CB53A-DD30-42EC-8944-9C10DE03D2AC}" srcOrd="0" destOrd="0" presId="urn:microsoft.com/office/officeart/2018/5/layout/CenteredIconLabelDescriptionList"/>
    <dgm:cxn modelId="{2B37ED94-15FC-4254-955E-0DB636F94BA7}" type="presOf" srcId="{DF0FDE42-4BC3-4EDE-A84C-5E3888B8AC25}" destId="{CB6EE8F7-F0A3-4AD1-BF3A-712ACBA89CC3}" srcOrd="0" destOrd="2" presId="urn:microsoft.com/office/officeart/2018/5/layout/CenteredIconLabelDescriptionList"/>
    <dgm:cxn modelId="{3885B6AF-04ED-4EF4-9B9A-9287AAFC5CD3}" type="presOf" srcId="{B7A61C1F-0BFA-4565-B1DC-39C89F29EE77}" destId="{CB6EE8F7-F0A3-4AD1-BF3A-712ACBA89CC3}" srcOrd="0" destOrd="1" presId="urn:microsoft.com/office/officeart/2018/5/layout/CenteredIconLabelDescriptionList"/>
    <dgm:cxn modelId="{C38726CD-A440-4C33-877B-1E2BE501329A}" srcId="{E4655FD6-B3B4-4C73-8B91-5FD20319BCDA}" destId="{5DC81453-D26B-43DB-B9A7-E05A1AAC0AE0}" srcOrd="3" destOrd="0" parTransId="{FD766D6C-2396-486B-891A-CD62DE1122CA}" sibTransId="{E988F901-7440-43BD-A815-4E0AC51C5ADD}"/>
    <dgm:cxn modelId="{C9075AD2-E201-4D8A-A983-3E4136D60515}" srcId="{E4655FD6-B3B4-4C73-8B91-5FD20319BCDA}" destId="{DF0FDE42-4BC3-4EDE-A84C-5E3888B8AC25}" srcOrd="2" destOrd="0" parTransId="{9C5183AE-3AA4-41C3-8A60-BD0472F8662F}" sibTransId="{989964DB-AA96-45F3-86CE-3840F1D10E1E}"/>
    <dgm:cxn modelId="{CAE658D3-C465-4124-BF7E-B2EA794691CA}" type="presOf" srcId="{6C172DA5-F319-4107-8CA0-EBE18B432B41}" destId="{CB6EE8F7-F0A3-4AD1-BF3A-712ACBA89CC3}" srcOrd="0" destOrd="0" presId="urn:microsoft.com/office/officeart/2018/5/layout/CenteredIconLabelDescriptionList"/>
    <dgm:cxn modelId="{28C8B5E6-B398-4721-96A4-FBD5A0EF948B}" srcId="{E4655FD6-B3B4-4C73-8B91-5FD20319BCDA}" destId="{B7A61C1F-0BFA-4565-B1DC-39C89F29EE77}" srcOrd="1" destOrd="0" parTransId="{41D9F1D7-9B5A-4556-98FE-EB1E638D1956}" sibTransId="{7A5FC5DA-AE81-46AE-A148-D33BDBE010FE}"/>
    <dgm:cxn modelId="{142EA3EE-B2D6-444A-B6E4-E7A3BAEFFCE6}" srcId="{D4ABFF38-16E0-4F76-B83C-0198C487EC48}" destId="{3EB59662-8275-493A-81E5-B19A4264D86C}" srcOrd="0" destOrd="0" parTransId="{0B030CAF-E093-4995-9C4D-FB8E0D649A7E}" sibTransId="{4ADB0DE4-87AC-4964-800F-4084358F9DFB}"/>
    <dgm:cxn modelId="{39B4B9F0-8CA8-46B7-9934-96400B49189C}" type="presOf" srcId="{D6EE725D-39FE-4ABC-8369-7220466EDFDD}" destId="{FF2D852F-CD7D-4B37-888E-BCF9341C50C9}" srcOrd="0" destOrd="0" presId="urn:microsoft.com/office/officeart/2018/5/layout/CenteredIconLabelDescriptionList"/>
    <dgm:cxn modelId="{7CC7AD28-7B70-4049-94E1-C30C4A9C1395}" type="presParOf" srcId="{FF2D852F-CD7D-4B37-888E-BCF9341C50C9}" destId="{325597D7-7455-4826-AFDB-57C63CDA8D38}" srcOrd="0" destOrd="0" presId="urn:microsoft.com/office/officeart/2018/5/layout/CenteredIconLabelDescriptionList"/>
    <dgm:cxn modelId="{9AE858FF-5E71-4737-AEFA-7B1EEF9E902C}" type="presParOf" srcId="{325597D7-7455-4826-AFDB-57C63CDA8D38}" destId="{436142FC-331B-4B23-A6EE-8660469B545C}" srcOrd="0" destOrd="0" presId="urn:microsoft.com/office/officeart/2018/5/layout/CenteredIconLabelDescriptionList"/>
    <dgm:cxn modelId="{A12C2A33-AC6D-4540-AFB7-97F29191D8B8}" type="presParOf" srcId="{325597D7-7455-4826-AFDB-57C63CDA8D38}" destId="{15B694D8-21EC-400F-BBAB-27F1D6B43302}" srcOrd="1" destOrd="0" presId="urn:microsoft.com/office/officeart/2018/5/layout/CenteredIconLabelDescriptionList"/>
    <dgm:cxn modelId="{36EB02DA-399D-45DF-9D31-DE1007AC9B53}" type="presParOf" srcId="{325597D7-7455-4826-AFDB-57C63CDA8D38}" destId="{87EAF38F-1974-482B-BE13-C716BB6F0B4B}" srcOrd="2" destOrd="0" presId="urn:microsoft.com/office/officeart/2018/5/layout/CenteredIconLabelDescriptionList"/>
    <dgm:cxn modelId="{27748F49-B58D-4CC3-A490-CC9A7CE29747}" type="presParOf" srcId="{325597D7-7455-4826-AFDB-57C63CDA8D38}" destId="{0734847B-CDA2-4EAF-A9A4-A998F601392C}" srcOrd="3" destOrd="0" presId="urn:microsoft.com/office/officeart/2018/5/layout/CenteredIconLabelDescriptionList"/>
    <dgm:cxn modelId="{543083BF-593D-4C31-99A7-3FE2B6F39918}" type="presParOf" srcId="{325597D7-7455-4826-AFDB-57C63CDA8D38}" destId="{CB6EE8F7-F0A3-4AD1-BF3A-712ACBA89CC3}" srcOrd="4" destOrd="0" presId="urn:microsoft.com/office/officeart/2018/5/layout/CenteredIconLabelDescriptionList"/>
    <dgm:cxn modelId="{86BE6210-5027-4986-851B-3668FA78F390}" type="presParOf" srcId="{FF2D852F-CD7D-4B37-888E-BCF9341C50C9}" destId="{2A76C122-3862-4086-BEF8-55F9E4B43110}" srcOrd="1" destOrd="0" presId="urn:microsoft.com/office/officeart/2018/5/layout/CenteredIconLabelDescriptionList"/>
    <dgm:cxn modelId="{770C7EE1-BCE5-46C1-AE03-8CA4EB1E1CC4}" type="presParOf" srcId="{FF2D852F-CD7D-4B37-888E-BCF9341C50C9}" destId="{F9F54206-8934-4212-9681-6A15B87276F5}" srcOrd="2" destOrd="0" presId="urn:microsoft.com/office/officeart/2018/5/layout/CenteredIconLabelDescriptionList"/>
    <dgm:cxn modelId="{34315ABA-ED58-4308-ABFB-8ABDC89D8C53}" type="presParOf" srcId="{F9F54206-8934-4212-9681-6A15B87276F5}" destId="{D1E44E0A-776A-4520-A8B2-B4682B64BAD4}" srcOrd="0" destOrd="0" presId="urn:microsoft.com/office/officeart/2018/5/layout/CenteredIconLabelDescriptionList"/>
    <dgm:cxn modelId="{6BC91B22-94CF-4E0E-86AD-020B54E85574}" type="presParOf" srcId="{F9F54206-8934-4212-9681-6A15B87276F5}" destId="{4642319E-87FE-4DE0-880C-4966AE324E6B}" srcOrd="1" destOrd="0" presId="urn:microsoft.com/office/officeart/2018/5/layout/CenteredIconLabelDescriptionList"/>
    <dgm:cxn modelId="{4404B3CB-520E-4002-925D-F3FF2D9D6C50}" type="presParOf" srcId="{F9F54206-8934-4212-9681-6A15B87276F5}" destId="{1F14B13E-83D5-4680-9A49-1866BEDA2CA6}" srcOrd="2" destOrd="0" presId="urn:microsoft.com/office/officeart/2018/5/layout/CenteredIconLabelDescriptionList"/>
    <dgm:cxn modelId="{6DA0BFDF-90C6-4CB6-8967-CF98F580E188}" type="presParOf" srcId="{F9F54206-8934-4212-9681-6A15B87276F5}" destId="{6A20AB24-D3CC-44B4-859B-FD39D0E7B49B}" srcOrd="3" destOrd="0" presId="urn:microsoft.com/office/officeart/2018/5/layout/CenteredIconLabelDescriptionList"/>
    <dgm:cxn modelId="{AC9C8340-F5EE-4216-8412-E03E7CDD6CCC}" type="presParOf" srcId="{F9F54206-8934-4212-9681-6A15B87276F5}" destId="{0F9CB53A-DD30-42EC-8944-9C10DE03D2A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CD7BF1-8677-461A-929D-E6519ED41B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8DA6A-E8AE-4668-B29E-1BAD7CDB71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Applications designed for cloud environments.</a:t>
          </a:r>
        </a:p>
      </dgm:t>
    </dgm:pt>
    <dgm:pt modelId="{ED58CD38-EFEA-478D-A0D3-DA871D0EF777}" type="parTrans" cxnId="{E0F3B619-8CD1-402E-BF9E-C5741101501F}">
      <dgm:prSet/>
      <dgm:spPr/>
      <dgm:t>
        <a:bodyPr/>
        <a:lstStyle/>
        <a:p>
          <a:endParaRPr lang="en-US"/>
        </a:p>
      </dgm:t>
    </dgm:pt>
    <dgm:pt modelId="{4FF241BF-C2AF-4FE9-9B40-B78029637419}" type="sibTrans" cxnId="{E0F3B619-8CD1-402E-BF9E-C5741101501F}">
      <dgm:prSet/>
      <dgm:spPr/>
      <dgm:t>
        <a:bodyPr/>
        <a:lstStyle/>
        <a:p>
          <a:endParaRPr lang="en-US"/>
        </a:p>
      </dgm:t>
    </dgm:pt>
    <dgm:pt modelId="{D47C18CA-2E07-4F1F-8419-1C152785BD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Utilize microservices, containers, and dynamic orchestration.</a:t>
          </a:r>
        </a:p>
      </dgm:t>
    </dgm:pt>
    <dgm:pt modelId="{F1D6D84E-8216-4AF4-86BB-83749F2A9717}" type="parTrans" cxnId="{B0091D59-FE18-4A77-93CE-5AFBF715C24E}">
      <dgm:prSet/>
      <dgm:spPr/>
      <dgm:t>
        <a:bodyPr/>
        <a:lstStyle/>
        <a:p>
          <a:endParaRPr lang="en-US"/>
        </a:p>
      </dgm:t>
    </dgm:pt>
    <dgm:pt modelId="{C7AB6D38-DD74-4183-9B0A-A8E3E4E7C5E9}" type="sibTrans" cxnId="{B0091D59-FE18-4A77-93CE-5AFBF715C24E}">
      <dgm:prSet/>
      <dgm:spPr/>
      <dgm:t>
        <a:bodyPr/>
        <a:lstStyle/>
        <a:p>
          <a:endParaRPr lang="en-US"/>
        </a:p>
      </dgm:t>
    </dgm:pt>
    <dgm:pt modelId="{90A98339-5C5A-40A5-855D-258C3780BA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highly scalable, resilient, and adaptable.</a:t>
          </a:r>
        </a:p>
      </dgm:t>
    </dgm:pt>
    <dgm:pt modelId="{0C265BE8-5FD3-4708-A3BA-13A9355F95C5}" type="parTrans" cxnId="{7F03AD09-E5CB-44E0-9BA6-C9FEEFA3D7FB}">
      <dgm:prSet/>
      <dgm:spPr/>
      <dgm:t>
        <a:bodyPr/>
        <a:lstStyle/>
        <a:p>
          <a:endParaRPr lang="en-US"/>
        </a:p>
      </dgm:t>
    </dgm:pt>
    <dgm:pt modelId="{2B052E8D-6EAB-45D6-A006-507A286076DC}" type="sibTrans" cxnId="{7F03AD09-E5CB-44E0-9BA6-C9FEEFA3D7FB}">
      <dgm:prSet/>
      <dgm:spPr/>
      <dgm:t>
        <a:bodyPr/>
        <a:lstStyle/>
        <a:p>
          <a:endParaRPr lang="en-US"/>
        </a:p>
      </dgm:t>
    </dgm:pt>
    <dgm:pt modelId="{D55EF161-2C97-404E-8ADA-12FD03A78D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Companies using cloud native development</a:t>
          </a:r>
        </a:p>
      </dgm:t>
    </dgm:pt>
    <dgm:pt modelId="{EEB56386-8FED-4CD9-809D-773533766B0C}" type="parTrans" cxnId="{71E46E0D-91D3-4D8E-91E2-0D5CBA167B95}">
      <dgm:prSet/>
      <dgm:spPr/>
      <dgm:t>
        <a:bodyPr/>
        <a:lstStyle/>
        <a:p>
          <a:endParaRPr lang="en-US"/>
        </a:p>
      </dgm:t>
    </dgm:pt>
    <dgm:pt modelId="{9BED074F-608A-4860-A32F-E6C38242A05B}" type="sibTrans" cxnId="{71E46E0D-91D3-4D8E-91E2-0D5CBA167B95}">
      <dgm:prSet/>
      <dgm:spPr/>
      <dgm:t>
        <a:bodyPr/>
        <a:lstStyle/>
        <a:p>
          <a:endParaRPr lang="en-US"/>
        </a:p>
      </dgm:t>
    </dgm:pt>
    <dgm:pt modelId="{3247E3A2-8094-497F-BF6E-1C9F5649F9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Capital One</a:t>
          </a:r>
        </a:p>
      </dgm:t>
    </dgm:pt>
    <dgm:pt modelId="{102F0328-E7AB-4F5C-8DE3-A53C1EF705F8}" type="parTrans" cxnId="{3B12F137-5D05-4049-B571-A1A880796362}">
      <dgm:prSet/>
      <dgm:spPr/>
      <dgm:t>
        <a:bodyPr/>
        <a:lstStyle/>
        <a:p>
          <a:endParaRPr lang="en-US"/>
        </a:p>
      </dgm:t>
    </dgm:pt>
    <dgm:pt modelId="{0420C4A5-C47B-47A7-A2A9-7F3351AE0C9E}" type="sibTrans" cxnId="{3B12F137-5D05-4049-B571-A1A880796362}">
      <dgm:prSet/>
      <dgm:spPr/>
      <dgm:t>
        <a:bodyPr/>
        <a:lstStyle/>
        <a:p>
          <a:endParaRPr lang="en-US"/>
        </a:p>
      </dgm:t>
    </dgm:pt>
    <dgm:pt modelId="{0DFA7DC8-EF77-42A6-8F90-10621D1599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Netflix</a:t>
          </a:r>
        </a:p>
      </dgm:t>
    </dgm:pt>
    <dgm:pt modelId="{3FFF0052-4E54-4174-87DF-37DB945A1C37}" type="parTrans" cxnId="{47B119E8-92DB-4A1E-886B-7D4DCC979C83}">
      <dgm:prSet/>
      <dgm:spPr/>
      <dgm:t>
        <a:bodyPr/>
        <a:lstStyle/>
        <a:p>
          <a:endParaRPr lang="en-US"/>
        </a:p>
      </dgm:t>
    </dgm:pt>
    <dgm:pt modelId="{05AC9CA8-4E29-4CA5-B93F-A7EDB7D11D36}" type="sibTrans" cxnId="{47B119E8-92DB-4A1E-886B-7D4DCC979C83}">
      <dgm:prSet/>
      <dgm:spPr/>
      <dgm:t>
        <a:bodyPr/>
        <a:lstStyle/>
        <a:p>
          <a:endParaRPr lang="en-US"/>
        </a:p>
      </dgm:t>
    </dgm:pt>
    <dgm:pt modelId="{78A2F613-C47C-4E78-9256-40CE7F66A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Pinterest</a:t>
          </a:r>
        </a:p>
      </dgm:t>
    </dgm:pt>
    <dgm:pt modelId="{3E9E2C3D-A340-4C67-8628-8EBE898223CC}" type="parTrans" cxnId="{666ED659-C1E1-415C-874C-543A4F2F9289}">
      <dgm:prSet/>
      <dgm:spPr/>
      <dgm:t>
        <a:bodyPr/>
        <a:lstStyle/>
        <a:p>
          <a:endParaRPr lang="en-US"/>
        </a:p>
      </dgm:t>
    </dgm:pt>
    <dgm:pt modelId="{661B989A-7754-43D7-9315-BAE815329853}" type="sibTrans" cxnId="{666ED659-C1E1-415C-874C-543A4F2F9289}">
      <dgm:prSet/>
      <dgm:spPr/>
      <dgm:t>
        <a:bodyPr/>
        <a:lstStyle/>
        <a:p>
          <a:endParaRPr lang="en-US"/>
        </a:p>
      </dgm:t>
    </dgm:pt>
    <dgm:pt modelId="{72F73E85-270C-4C35-B66F-DE6D088EAB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Huawei</a:t>
          </a:r>
        </a:p>
      </dgm:t>
    </dgm:pt>
    <dgm:pt modelId="{F62CA613-4A55-489F-86B4-CDFFD8A6D29D}" type="parTrans" cxnId="{9A75EC95-685B-4829-BC63-62DAD1265343}">
      <dgm:prSet/>
      <dgm:spPr/>
      <dgm:t>
        <a:bodyPr/>
        <a:lstStyle/>
        <a:p>
          <a:endParaRPr lang="en-US"/>
        </a:p>
      </dgm:t>
    </dgm:pt>
    <dgm:pt modelId="{29E5977F-D9E0-4BB0-AF8D-85418616B00A}" type="sibTrans" cxnId="{9A75EC95-685B-4829-BC63-62DAD1265343}">
      <dgm:prSet/>
      <dgm:spPr/>
      <dgm:t>
        <a:bodyPr/>
        <a:lstStyle/>
        <a:p>
          <a:endParaRPr lang="en-US"/>
        </a:p>
      </dgm:t>
    </dgm:pt>
    <dgm:pt modelId="{F6F02613-540C-48C6-9350-47CD97F708B0}" type="pres">
      <dgm:prSet presAssocID="{C2CD7BF1-8677-461A-929D-E6519ED41B89}" presName="root" presStyleCnt="0">
        <dgm:presLayoutVars>
          <dgm:dir/>
          <dgm:resizeHandles val="exact"/>
        </dgm:presLayoutVars>
      </dgm:prSet>
      <dgm:spPr/>
    </dgm:pt>
    <dgm:pt modelId="{9110D4AD-4872-4D04-8CCD-D7ADECC74715}" type="pres">
      <dgm:prSet presAssocID="{DA28DA6A-E8AE-4668-B29E-1BAD7CDB71C1}" presName="compNode" presStyleCnt="0"/>
      <dgm:spPr/>
    </dgm:pt>
    <dgm:pt modelId="{DDA75FA6-751C-4C1F-AC5B-F525D493A63C}" type="pres">
      <dgm:prSet presAssocID="{DA28DA6A-E8AE-4668-B29E-1BAD7CDB71C1}" presName="bgRect" presStyleLbl="bgShp" presStyleIdx="0" presStyleCnt="4"/>
      <dgm:spPr/>
    </dgm:pt>
    <dgm:pt modelId="{366476C4-A041-4E89-9ECD-7D82E1FD2156}" type="pres">
      <dgm:prSet presAssocID="{DA28DA6A-E8AE-4668-B29E-1BAD7CDB71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F6403E7-8DC7-4ADC-89D8-7E3E7CBDAAA8}" type="pres">
      <dgm:prSet presAssocID="{DA28DA6A-E8AE-4668-B29E-1BAD7CDB71C1}" presName="spaceRect" presStyleCnt="0"/>
      <dgm:spPr/>
    </dgm:pt>
    <dgm:pt modelId="{C0E485A1-E8C3-4E5E-81CF-781226A4B4D5}" type="pres">
      <dgm:prSet presAssocID="{DA28DA6A-E8AE-4668-B29E-1BAD7CDB71C1}" presName="parTx" presStyleLbl="revTx" presStyleIdx="0" presStyleCnt="5">
        <dgm:presLayoutVars>
          <dgm:chMax val="0"/>
          <dgm:chPref val="0"/>
        </dgm:presLayoutVars>
      </dgm:prSet>
      <dgm:spPr/>
    </dgm:pt>
    <dgm:pt modelId="{C366AED2-C98B-4BE4-A661-06074C6644AE}" type="pres">
      <dgm:prSet presAssocID="{4FF241BF-C2AF-4FE9-9B40-B78029637419}" presName="sibTrans" presStyleCnt="0"/>
      <dgm:spPr/>
    </dgm:pt>
    <dgm:pt modelId="{35EFF0EE-B89E-40C7-AF29-5730F40CA26B}" type="pres">
      <dgm:prSet presAssocID="{D47C18CA-2E07-4F1F-8419-1C152785BDA7}" presName="compNode" presStyleCnt="0"/>
      <dgm:spPr/>
    </dgm:pt>
    <dgm:pt modelId="{3191D064-3F33-4C54-A3A7-3D27C924873A}" type="pres">
      <dgm:prSet presAssocID="{D47C18CA-2E07-4F1F-8419-1C152785BDA7}" presName="bgRect" presStyleLbl="bgShp" presStyleIdx="1" presStyleCnt="4"/>
      <dgm:spPr/>
    </dgm:pt>
    <dgm:pt modelId="{4224F8B5-4DCC-46A5-9737-3656ADA7940C}" type="pres">
      <dgm:prSet presAssocID="{D47C18CA-2E07-4F1F-8419-1C152785BD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F5300CC6-307C-4220-96CE-113638295254}" type="pres">
      <dgm:prSet presAssocID="{D47C18CA-2E07-4F1F-8419-1C152785BDA7}" presName="spaceRect" presStyleCnt="0"/>
      <dgm:spPr/>
    </dgm:pt>
    <dgm:pt modelId="{9E0FDA90-B4C8-4D9E-9CE5-0B4BFE0D06AE}" type="pres">
      <dgm:prSet presAssocID="{D47C18CA-2E07-4F1F-8419-1C152785BDA7}" presName="parTx" presStyleLbl="revTx" presStyleIdx="1" presStyleCnt="5">
        <dgm:presLayoutVars>
          <dgm:chMax val="0"/>
          <dgm:chPref val="0"/>
        </dgm:presLayoutVars>
      </dgm:prSet>
      <dgm:spPr/>
    </dgm:pt>
    <dgm:pt modelId="{C081564D-2271-43AA-8947-77D6F5434952}" type="pres">
      <dgm:prSet presAssocID="{C7AB6D38-DD74-4183-9B0A-A8E3E4E7C5E9}" presName="sibTrans" presStyleCnt="0"/>
      <dgm:spPr/>
    </dgm:pt>
    <dgm:pt modelId="{36AC9FF6-8948-4317-99BF-7499F3FCA3CF}" type="pres">
      <dgm:prSet presAssocID="{90A98339-5C5A-40A5-855D-258C3780BA1A}" presName="compNode" presStyleCnt="0"/>
      <dgm:spPr/>
    </dgm:pt>
    <dgm:pt modelId="{62D6452A-32A5-4A38-9E39-F6BA397BA7BC}" type="pres">
      <dgm:prSet presAssocID="{90A98339-5C5A-40A5-855D-258C3780BA1A}" presName="bgRect" presStyleLbl="bgShp" presStyleIdx="2" presStyleCnt="4"/>
      <dgm:spPr/>
    </dgm:pt>
    <dgm:pt modelId="{A03E479A-7873-456D-A78F-E602E08976BF}" type="pres">
      <dgm:prSet presAssocID="{90A98339-5C5A-40A5-855D-258C3780BA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B637954-B94C-4AE2-8F5A-4447411B5647}" type="pres">
      <dgm:prSet presAssocID="{90A98339-5C5A-40A5-855D-258C3780BA1A}" presName="spaceRect" presStyleCnt="0"/>
      <dgm:spPr/>
    </dgm:pt>
    <dgm:pt modelId="{DF888D7D-652C-4FBD-9556-D964D4BCD2A9}" type="pres">
      <dgm:prSet presAssocID="{90A98339-5C5A-40A5-855D-258C3780BA1A}" presName="parTx" presStyleLbl="revTx" presStyleIdx="2" presStyleCnt="5">
        <dgm:presLayoutVars>
          <dgm:chMax val="0"/>
          <dgm:chPref val="0"/>
        </dgm:presLayoutVars>
      </dgm:prSet>
      <dgm:spPr/>
    </dgm:pt>
    <dgm:pt modelId="{49594D1F-3D9A-431B-9CF9-ABEF4CAB364C}" type="pres">
      <dgm:prSet presAssocID="{2B052E8D-6EAB-45D6-A006-507A286076DC}" presName="sibTrans" presStyleCnt="0"/>
      <dgm:spPr/>
    </dgm:pt>
    <dgm:pt modelId="{A01F4429-CCC8-466C-9FFD-7ED879A80E44}" type="pres">
      <dgm:prSet presAssocID="{D55EF161-2C97-404E-8ADA-12FD03A78D6D}" presName="compNode" presStyleCnt="0"/>
      <dgm:spPr/>
    </dgm:pt>
    <dgm:pt modelId="{A9424366-73CC-42C1-A403-B344E7B2EBF4}" type="pres">
      <dgm:prSet presAssocID="{D55EF161-2C97-404E-8ADA-12FD03A78D6D}" presName="bgRect" presStyleLbl="bgShp" presStyleIdx="3" presStyleCnt="4"/>
      <dgm:spPr/>
    </dgm:pt>
    <dgm:pt modelId="{D550D9EC-4A8F-475F-83A3-C00E0D133199}" type="pres">
      <dgm:prSet presAssocID="{D55EF161-2C97-404E-8ADA-12FD03A78D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BD781D9-BC41-43BA-A355-20760E3219C4}" type="pres">
      <dgm:prSet presAssocID="{D55EF161-2C97-404E-8ADA-12FD03A78D6D}" presName="spaceRect" presStyleCnt="0"/>
      <dgm:spPr/>
    </dgm:pt>
    <dgm:pt modelId="{0FF13CC9-04EA-46E7-AF40-4977EA0D4710}" type="pres">
      <dgm:prSet presAssocID="{D55EF161-2C97-404E-8ADA-12FD03A78D6D}" presName="parTx" presStyleLbl="revTx" presStyleIdx="3" presStyleCnt="5">
        <dgm:presLayoutVars>
          <dgm:chMax val="0"/>
          <dgm:chPref val="0"/>
        </dgm:presLayoutVars>
      </dgm:prSet>
      <dgm:spPr/>
    </dgm:pt>
    <dgm:pt modelId="{EB0D4966-F31E-46A5-90F5-CF8C6AF01B24}" type="pres">
      <dgm:prSet presAssocID="{D55EF161-2C97-404E-8ADA-12FD03A78D6D}" presName="desTx" presStyleLbl="revTx" presStyleIdx="4" presStyleCnt="5">
        <dgm:presLayoutVars/>
      </dgm:prSet>
      <dgm:spPr/>
    </dgm:pt>
  </dgm:ptLst>
  <dgm:cxnLst>
    <dgm:cxn modelId="{495FF407-4A6B-4D4E-91F2-F2C5C2DD5D61}" type="presOf" srcId="{0DFA7DC8-EF77-42A6-8F90-10621D1599AF}" destId="{EB0D4966-F31E-46A5-90F5-CF8C6AF01B24}" srcOrd="0" destOrd="1" presId="urn:microsoft.com/office/officeart/2018/2/layout/IconVerticalSolidList"/>
    <dgm:cxn modelId="{7F03AD09-E5CB-44E0-9BA6-C9FEEFA3D7FB}" srcId="{C2CD7BF1-8677-461A-929D-E6519ED41B89}" destId="{90A98339-5C5A-40A5-855D-258C3780BA1A}" srcOrd="2" destOrd="0" parTransId="{0C265BE8-5FD3-4708-A3BA-13A9355F95C5}" sibTransId="{2B052E8D-6EAB-45D6-A006-507A286076DC}"/>
    <dgm:cxn modelId="{71E46E0D-91D3-4D8E-91E2-0D5CBA167B95}" srcId="{C2CD7BF1-8677-461A-929D-E6519ED41B89}" destId="{D55EF161-2C97-404E-8ADA-12FD03A78D6D}" srcOrd="3" destOrd="0" parTransId="{EEB56386-8FED-4CD9-809D-773533766B0C}" sibTransId="{9BED074F-608A-4860-A32F-E6C38242A05B}"/>
    <dgm:cxn modelId="{29C1BD10-D51A-41E9-8E6B-3840A7A55CB7}" type="presOf" srcId="{3247E3A2-8094-497F-BF6E-1C9F5649F91D}" destId="{EB0D4966-F31E-46A5-90F5-CF8C6AF01B24}" srcOrd="0" destOrd="0" presId="urn:microsoft.com/office/officeart/2018/2/layout/IconVerticalSolidList"/>
    <dgm:cxn modelId="{E0F3B619-8CD1-402E-BF9E-C5741101501F}" srcId="{C2CD7BF1-8677-461A-929D-E6519ED41B89}" destId="{DA28DA6A-E8AE-4668-B29E-1BAD7CDB71C1}" srcOrd="0" destOrd="0" parTransId="{ED58CD38-EFEA-478D-A0D3-DA871D0EF777}" sibTransId="{4FF241BF-C2AF-4FE9-9B40-B78029637419}"/>
    <dgm:cxn modelId="{2DFF8825-0144-4D30-A0A0-CA4F3F209C90}" type="presOf" srcId="{72F73E85-270C-4C35-B66F-DE6D088EAB4D}" destId="{EB0D4966-F31E-46A5-90F5-CF8C6AF01B24}" srcOrd="0" destOrd="3" presId="urn:microsoft.com/office/officeart/2018/2/layout/IconVerticalSolidList"/>
    <dgm:cxn modelId="{3B12F137-5D05-4049-B571-A1A880796362}" srcId="{D55EF161-2C97-404E-8ADA-12FD03A78D6D}" destId="{3247E3A2-8094-497F-BF6E-1C9F5649F91D}" srcOrd="0" destOrd="0" parTransId="{102F0328-E7AB-4F5C-8DE3-A53C1EF705F8}" sibTransId="{0420C4A5-C47B-47A7-A2A9-7F3351AE0C9E}"/>
    <dgm:cxn modelId="{EDD8BE65-1067-4DE1-8918-9B605D766C68}" type="presOf" srcId="{D47C18CA-2E07-4F1F-8419-1C152785BDA7}" destId="{9E0FDA90-B4C8-4D9E-9CE5-0B4BFE0D06AE}" srcOrd="0" destOrd="0" presId="urn:microsoft.com/office/officeart/2018/2/layout/IconVerticalSolidList"/>
    <dgm:cxn modelId="{B0091D59-FE18-4A77-93CE-5AFBF715C24E}" srcId="{C2CD7BF1-8677-461A-929D-E6519ED41B89}" destId="{D47C18CA-2E07-4F1F-8419-1C152785BDA7}" srcOrd="1" destOrd="0" parTransId="{F1D6D84E-8216-4AF4-86BB-83749F2A9717}" sibTransId="{C7AB6D38-DD74-4183-9B0A-A8E3E4E7C5E9}"/>
    <dgm:cxn modelId="{666ED659-C1E1-415C-874C-543A4F2F9289}" srcId="{D55EF161-2C97-404E-8ADA-12FD03A78D6D}" destId="{78A2F613-C47C-4E78-9256-40CE7F66A279}" srcOrd="2" destOrd="0" parTransId="{3E9E2C3D-A340-4C67-8628-8EBE898223CC}" sibTransId="{661B989A-7754-43D7-9315-BAE815329853}"/>
    <dgm:cxn modelId="{EC5DAE82-86F6-473F-B5B8-A254269D77F7}" type="presOf" srcId="{90A98339-5C5A-40A5-855D-258C3780BA1A}" destId="{DF888D7D-652C-4FBD-9556-D964D4BCD2A9}" srcOrd="0" destOrd="0" presId="urn:microsoft.com/office/officeart/2018/2/layout/IconVerticalSolidList"/>
    <dgm:cxn modelId="{9A75EC95-685B-4829-BC63-62DAD1265343}" srcId="{D55EF161-2C97-404E-8ADA-12FD03A78D6D}" destId="{72F73E85-270C-4C35-B66F-DE6D088EAB4D}" srcOrd="3" destOrd="0" parTransId="{F62CA613-4A55-489F-86B4-CDFFD8A6D29D}" sibTransId="{29E5977F-D9E0-4BB0-AF8D-85418616B00A}"/>
    <dgm:cxn modelId="{93BBDEA1-291C-4861-A979-D21EB9FE5910}" type="presOf" srcId="{D55EF161-2C97-404E-8ADA-12FD03A78D6D}" destId="{0FF13CC9-04EA-46E7-AF40-4977EA0D4710}" srcOrd="0" destOrd="0" presId="urn:microsoft.com/office/officeart/2018/2/layout/IconVerticalSolidList"/>
    <dgm:cxn modelId="{CF56CAA8-7159-4F5C-A807-FAF1D8409767}" type="presOf" srcId="{DA28DA6A-E8AE-4668-B29E-1BAD7CDB71C1}" destId="{C0E485A1-E8C3-4E5E-81CF-781226A4B4D5}" srcOrd="0" destOrd="0" presId="urn:microsoft.com/office/officeart/2018/2/layout/IconVerticalSolidList"/>
    <dgm:cxn modelId="{1C96ACDF-FA69-46E8-B7B8-AE31A7B0B0E3}" type="presOf" srcId="{C2CD7BF1-8677-461A-929D-E6519ED41B89}" destId="{F6F02613-540C-48C6-9350-47CD97F708B0}" srcOrd="0" destOrd="0" presId="urn:microsoft.com/office/officeart/2018/2/layout/IconVerticalSolidList"/>
    <dgm:cxn modelId="{47B119E8-92DB-4A1E-886B-7D4DCC979C83}" srcId="{D55EF161-2C97-404E-8ADA-12FD03A78D6D}" destId="{0DFA7DC8-EF77-42A6-8F90-10621D1599AF}" srcOrd="1" destOrd="0" parTransId="{3FFF0052-4E54-4174-87DF-37DB945A1C37}" sibTransId="{05AC9CA8-4E29-4CA5-B93F-A7EDB7D11D36}"/>
    <dgm:cxn modelId="{A9118BEF-B72D-44E6-8152-A7607C9F59A9}" type="presOf" srcId="{78A2F613-C47C-4E78-9256-40CE7F66A279}" destId="{EB0D4966-F31E-46A5-90F5-CF8C6AF01B24}" srcOrd="0" destOrd="2" presId="urn:microsoft.com/office/officeart/2018/2/layout/IconVerticalSolidList"/>
    <dgm:cxn modelId="{B10840E4-5B33-40DD-A8D3-9FA11076B307}" type="presParOf" srcId="{F6F02613-540C-48C6-9350-47CD97F708B0}" destId="{9110D4AD-4872-4D04-8CCD-D7ADECC74715}" srcOrd="0" destOrd="0" presId="urn:microsoft.com/office/officeart/2018/2/layout/IconVerticalSolidList"/>
    <dgm:cxn modelId="{B6054A21-03B9-43D5-9EC3-4A769CB3E944}" type="presParOf" srcId="{9110D4AD-4872-4D04-8CCD-D7ADECC74715}" destId="{DDA75FA6-751C-4C1F-AC5B-F525D493A63C}" srcOrd="0" destOrd="0" presId="urn:microsoft.com/office/officeart/2018/2/layout/IconVerticalSolidList"/>
    <dgm:cxn modelId="{BD0E3284-2A87-46F4-97EB-96C4C13CD432}" type="presParOf" srcId="{9110D4AD-4872-4D04-8CCD-D7ADECC74715}" destId="{366476C4-A041-4E89-9ECD-7D82E1FD2156}" srcOrd="1" destOrd="0" presId="urn:microsoft.com/office/officeart/2018/2/layout/IconVerticalSolidList"/>
    <dgm:cxn modelId="{79E86581-048E-4315-8078-873C03A545AD}" type="presParOf" srcId="{9110D4AD-4872-4D04-8CCD-D7ADECC74715}" destId="{0F6403E7-8DC7-4ADC-89D8-7E3E7CBDAAA8}" srcOrd="2" destOrd="0" presId="urn:microsoft.com/office/officeart/2018/2/layout/IconVerticalSolidList"/>
    <dgm:cxn modelId="{F7C80BD5-8B11-49E8-877E-75930ACC5014}" type="presParOf" srcId="{9110D4AD-4872-4D04-8CCD-D7ADECC74715}" destId="{C0E485A1-E8C3-4E5E-81CF-781226A4B4D5}" srcOrd="3" destOrd="0" presId="urn:microsoft.com/office/officeart/2018/2/layout/IconVerticalSolidList"/>
    <dgm:cxn modelId="{9ECD187D-8EE4-45EB-8DBE-096E31B7573B}" type="presParOf" srcId="{F6F02613-540C-48C6-9350-47CD97F708B0}" destId="{C366AED2-C98B-4BE4-A661-06074C6644AE}" srcOrd="1" destOrd="0" presId="urn:microsoft.com/office/officeart/2018/2/layout/IconVerticalSolidList"/>
    <dgm:cxn modelId="{024CE4E1-B81E-4D3E-A665-F83FB03EF787}" type="presParOf" srcId="{F6F02613-540C-48C6-9350-47CD97F708B0}" destId="{35EFF0EE-B89E-40C7-AF29-5730F40CA26B}" srcOrd="2" destOrd="0" presId="urn:microsoft.com/office/officeart/2018/2/layout/IconVerticalSolidList"/>
    <dgm:cxn modelId="{BF36C529-035C-4FD5-BA68-EF080B1A5621}" type="presParOf" srcId="{35EFF0EE-B89E-40C7-AF29-5730F40CA26B}" destId="{3191D064-3F33-4C54-A3A7-3D27C924873A}" srcOrd="0" destOrd="0" presId="urn:microsoft.com/office/officeart/2018/2/layout/IconVerticalSolidList"/>
    <dgm:cxn modelId="{22FEF4AC-B4F3-4B43-B4C5-917E03ACF895}" type="presParOf" srcId="{35EFF0EE-B89E-40C7-AF29-5730F40CA26B}" destId="{4224F8B5-4DCC-46A5-9737-3656ADA7940C}" srcOrd="1" destOrd="0" presId="urn:microsoft.com/office/officeart/2018/2/layout/IconVerticalSolidList"/>
    <dgm:cxn modelId="{B2F0F4C6-4D36-4A34-A1E0-B67054498D2B}" type="presParOf" srcId="{35EFF0EE-B89E-40C7-AF29-5730F40CA26B}" destId="{F5300CC6-307C-4220-96CE-113638295254}" srcOrd="2" destOrd="0" presId="urn:microsoft.com/office/officeart/2018/2/layout/IconVerticalSolidList"/>
    <dgm:cxn modelId="{FB84F17C-15FF-4B22-83A3-33A23356E411}" type="presParOf" srcId="{35EFF0EE-B89E-40C7-AF29-5730F40CA26B}" destId="{9E0FDA90-B4C8-4D9E-9CE5-0B4BFE0D06AE}" srcOrd="3" destOrd="0" presId="urn:microsoft.com/office/officeart/2018/2/layout/IconVerticalSolidList"/>
    <dgm:cxn modelId="{49426D59-1A39-4D45-BD42-A8EF436BA224}" type="presParOf" srcId="{F6F02613-540C-48C6-9350-47CD97F708B0}" destId="{C081564D-2271-43AA-8947-77D6F5434952}" srcOrd="3" destOrd="0" presId="urn:microsoft.com/office/officeart/2018/2/layout/IconVerticalSolidList"/>
    <dgm:cxn modelId="{BBA25280-AD52-4221-8094-FD215F93784F}" type="presParOf" srcId="{F6F02613-540C-48C6-9350-47CD97F708B0}" destId="{36AC9FF6-8948-4317-99BF-7499F3FCA3CF}" srcOrd="4" destOrd="0" presId="urn:microsoft.com/office/officeart/2018/2/layout/IconVerticalSolidList"/>
    <dgm:cxn modelId="{1D9601CB-F0BF-44C6-83E4-3C778E2B64FB}" type="presParOf" srcId="{36AC9FF6-8948-4317-99BF-7499F3FCA3CF}" destId="{62D6452A-32A5-4A38-9E39-F6BA397BA7BC}" srcOrd="0" destOrd="0" presId="urn:microsoft.com/office/officeart/2018/2/layout/IconVerticalSolidList"/>
    <dgm:cxn modelId="{A8B52921-058B-4762-8421-1B20F795FB44}" type="presParOf" srcId="{36AC9FF6-8948-4317-99BF-7499F3FCA3CF}" destId="{A03E479A-7873-456D-A78F-E602E08976BF}" srcOrd="1" destOrd="0" presId="urn:microsoft.com/office/officeart/2018/2/layout/IconVerticalSolidList"/>
    <dgm:cxn modelId="{61150155-6DD1-446C-AB55-B544EB5FE8BB}" type="presParOf" srcId="{36AC9FF6-8948-4317-99BF-7499F3FCA3CF}" destId="{2B637954-B94C-4AE2-8F5A-4447411B5647}" srcOrd="2" destOrd="0" presId="urn:microsoft.com/office/officeart/2018/2/layout/IconVerticalSolidList"/>
    <dgm:cxn modelId="{D77D4180-03C8-4267-9A85-233D78F016C9}" type="presParOf" srcId="{36AC9FF6-8948-4317-99BF-7499F3FCA3CF}" destId="{DF888D7D-652C-4FBD-9556-D964D4BCD2A9}" srcOrd="3" destOrd="0" presId="urn:microsoft.com/office/officeart/2018/2/layout/IconVerticalSolidList"/>
    <dgm:cxn modelId="{8E28D5FD-B3F7-4B92-8337-15E01C4E69C4}" type="presParOf" srcId="{F6F02613-540C-48C6-9350-47CD97F708B0}" destId="{49594D1F-3D9A-431B-9CF9-ABEF4CAB364C}" srcOrd="5" destOrd="0" presId="urn:microsoft.com/office/officeart/2018/2/layout/IconVerticalSolidList"/>
    <dgm:cxn modelId="{ADB3AD38-E70A-4079-849E-7B7D363EB131}" type="presParOf" srcId="{F6F02613-540C-48C6-9350-47CD97F708B0}" destId="{A01F4429-CCC8-466C-9FFD-7ED879A80E44}" srcOrd="6" destOrd="0" presId="urn:microsoft.com/office/officeart/2018/2/layout/IconVerticalSolidList"/>
    <dgm:cxn modelId="{76597408-2D1E-4DA7-B49B-E1A1AF98165C}" type="presParOf" srcId="{A01F4429-CCC8-466C-9FFD-7ED879A80E44}" destId="{A9424366-73CC-42C1-A403-B344E7B2EBF4}" srcOrd="0" destOrd="0" presId="urn:microsoft.com/office/officeart/2018/2/layout/IconVerticalSolidList"/>
    <dgm:cxn modelId="{09F4E067-28C4-4304-A03F-D9A3114960BE}" type="presParOf" srcId="{A01F4429-CCC8-466C-9FFD-7ED879A80E44}" destId="{D550D9EC-4A8F-475F-83A3-C00E0D133199}" srcOrd="1" destOrd="0" presId="urn:microsoft.com/office/officeart/2018/2/layout/IconVerticalSolidList"/>
    <dgm:cxn modelId="{215748A3-9EBC-49DA-8866-97D62AC5EEC2}" type="presParOf" srcId="{A01F4429-CCC8-466C-9FFD-7ED879A80E44}" destId="{EBD781D9-BC41-43BA-A355-20760E3219C4}" srcOrd="2" destOrd="0" presId="urn:microsoft.com/office/officeart/2018/2/layout/IconVerticalSolidList"/>
    <dgm:cxn modelId="{D6AF2A7F-B538-417E-AF2A-E289DA79715A}" type="presParOf" srcId="{A01F4429-CCC8-466C-9FFD-7ED879A80E44}" destId="{0FF13CC9-04EA-46E7-AF40-4977EA0D4710}" srcOrd="3" destOrd="0" presId="urn:microsoft.com/office/officeart/2018/2/layout/IconVerticalSolidList"/>
    <dgm:cxn modelId="{D2672B96-8B4D-4B56-9E39-3B905F326436}" type="presParOf" srcId="{A01F4429-CCC8-466C-9FFD-7ED879A80E44}" destId="{EB0D4966-F31E-46A5-90F5-CF8C6AF01B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82868D-6682-4A31-A2E4-D4E9152B65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387BEA-3213-41D5-B693-7111ADEFE4A7}">
      <dgm:prSet/>
      <dgm:spPr/>
      <dgm:t>
        <a:bodyPr/>
        <a:lstStyle/>
        <a:p>
          <a:r>
            <a:rPr lang="en-US"/>
            <a:t>Develop a real-world Enterprise-level Web Application</a:t>
          </a:r>
        </a:p>
      </dgm:t>
    </dgm:pt>
    <dgm:pt modelId="{E2003C0F-C300-4930-85A1-8EB52BD7F2CF}" type="parTrans" cxnId="{C3A9729D-2F39-40B9-AA3D-C766CE172900}">
      <dgm:prSet/>
      <dgm:spPr/>
      <dgm:t>
        <a:bodyPr/>
        <a:lstStyle/>
        <a:p>
          <a:endParaRPr lang="en-US"/>
        </a:p>
      </dgm:t>
    </dgm:pt>
    <dgm:pt modelId="{22F05362-2722-47C9-92C7-FB1DA528F014}" type="sibTrans" cxnId="{C3A9729D-2F39-40B9-AA3D-C766CE172900}">
      <dgm:prSet/>
      <dgm:spPr/>
      <dgm:t>
        <a:bodyPr/>
        <a:lstStyle/>
        <a:p>
          <a:endParaRPr lang="en-US"/>
        </a:p>
      </dgm:t>
    </dgm:pt>
    <dgm:pt modelId="{9F0D246B-F86A-4039-BEAA-3B5F08FB8C99}">
      <dgm:prSet/>
      <dgm:spPr/>
      <dgm:t>
        <a:bodyPr/>
        <a:lstStyle/>
        <a:p>
          <a:r>
            <a:rPr lang="en-US"/>
            <a:t>Advanced MEAN stack development with a focus on cloud-native principles</a:t>
          </a:r>
        </a:p>
      </dgm:t>
    </dgm:pt>
    <dgm:pt modelId="{B581D00D-0C29-494E-BD33-F9FE0DEE4599}" type="parTrans" cxnId="{5CB0A180-875F-4A71-B530-93579F5AE7B2}">
      <dgm:prSet/>
      <dgm:spPr/>
      <dgm:t>
        <a:bodyPr/>
        <a:lstStyle/>
        <a:p>
          <a:endParaRPr lang="en-US"/>
        </a:p>
      </dgm:t>
    </dgm:pt>
    <dgm:pt modelId="{18EFC05A-9D01-4888-82AB-9DF62E7E6ADD}" type="sibTrans" cxnId="{5CB0A180-875F-4A71-B530-93579F5AE7B2}">
      <dgm:prSet/>
      <dgm:spPr/>
      <dgm:t>
        <a:bodyPr/>
        <a:lstStyle/>
        <a:p>
          <a:endParaRPr lang="en-US"/>
        </a:p>
      </dgm:t>
    </dgm:pt>
    <dgm:pt modelId="{100361D9-454F-4F17-B011-77BE55743303}">
      <dgm:prSet/>
      <dgm:spPr/>
      <dgm:t>
        <a:bodyPr/>
        <a:lstStyle/>
        <a:p>
          <a:r>
            <a:rPr lang="en-US"/>
            <a:t>Equip participants with the skills to build and deploy scalable MEAN stack applications in cloud environments</a:t>
          </a:r>
        </a:p>
      </dgm:t>
    </dgm:pt>
    <dgm:pt modelId="{624E0141-00C9-445D-8D07-3AF88DC9FBC6}" type="parTrans" cxnId="{CB035906-6442-4077-BE2B-2CCE7D731239}">
      <dgm:prSet/>
      <dgm:spPr/>
      <dgm:t>
        <a:bodyPr/>
        <a:lstStyle/>
        <a:p>
          <a:endParaRPr lang="en-US"/>
        </a:p>
      </dgm:t>
    </dgm:pt>
    <dgm:pt modelId="{7D678110-AB20-4F55-9F4F-C5FB864F0827}" type="sibTrans" cxnId="{CB035906-6442-4077-BE2B-2CCE7D731239}">
      <dgm:prSet/>
      <dgm:spPr/>
      <dgm:t>
        <a:bodyPr/>
        <a:lstStyle/>
        <a:p>
          <a:endParaRPr lang="en-US"/>
        </a:p>
      </dgm:t>
    </dgm:pt>
    <dgm:pt modelId="{4170CDF0-8D74-45F0-9B64-35C3284BA2AC}">
      <dgm:prSet/>
      <dgm:spPr/>
      <dgm:t>
        <a:bodyPr/>
        <a:lstStyle/>
        <a:p>
          <a:r>
            <a:rPr lang="en-US"/>
            <a:t>Learn the skills as and when needed for the product development</a:t>
          </a:r>
        </a:p>
      </dgm:t>
    </dgm:pt>
    <dgm:pt modelId="{D5B579D3-E750-4FAC-8A7A-A1312C5A318F}" type="parTrans" cxnId="{500A4E67-5F79-45AC-BADB-6151068E74E4}">
      <dgm:prSet/>
      <dgm:spPr/>
      <dgm:t>
        <a:bodyPr/>
        <a:lstStyle/>
        <a:p>
          <a:endParaRPr lang="en-US"/>
        </a:p>
      </dgm:t>
    </dgm:pt>
    <dgm:pt modelId="{07A5650E-37AD-424B-8FD4-F94EE766FA64}" type="sibTrans" cxnId="{500A4E67-5F79-45AC-BADB-6151068E74E4}">
      <dgm:prSet/>
      <dgm:spPr/>
      <dgm:t>
        <a:bodyPr/>
        <a:lstStyle/>
        <a:p>
          <a:endParaRPr lang="en-US"/>
        </a:p>
      </dgm:t>
    </dgm:pt>
    <dgm:pt modelId="{F0975E8D-9EF9-484F-8FB3-B5CFBF80B00E}">
      <dgm:prSet/>
      <dgm:spPr/>
      <dgm:t>
        <a:bodyPr/>
        <a:lstStyle/>
        <a:p>
          <a:r>
            <a:rPr lang="en-US"/>
            <a:t>Learning ends when the product is successfully delivered</a:t>
          </a:r>
        </a:p>
      </dgm:t>
    </dgm:pt>
    <dgm:pt modelId="{61284948-E439-40A6-9402-44BA83EE2D1D}" type="parTrans" cxnId="{4F8E6148-7C95-4D76-ACB7-6FB7384776AC}">
      <dgm:prSet/>
      <dgm:spPr/>
      <dgm:t>
        <a:bodyPr/>
        <a:lstStyle/>
        <a:p>
          <a:endParaRPr lang="en-US"/>
        </a:p>
      </dgm:t>
    </dgm:pt>
    <dgm:pt modelId="{ED6534DD-B43C-486B-87CF-22F22E0EC7D4}" type="sibTrans" cxnId="{4F8E6148-7C95-4D76-ACB7-6FB7384776AC}">
      <dgm:prSet/>
      <dgm:spPr/>
      <dgm:t>
        <a:bodyPr/>
        <a:lstStyle/>
        <a:p>
          <a:endParaRPr lang="en-US"/>
        </a:p>
      </dgm:t>
    </dgm:pt>
    <dgm:pt modelId="{3018060D-F294-42EF-887C-E09B222F893F}" type="pres">
      <dgm:prSet presAssocID="{0D82868D-6682-4A31-A2E4-D4E9152B65B6}" presName="root" presStyleCnt="0">
        <dgm:presLayoutVars>
          <dgm:dir/>
          <dgm:resizeHandles val="exact"/>
        </dgm:presLayoutVars>
      </dgm:prSet>
      <dgm:spPr/>
    </dgm:pt>
    <dgm:pt modelId="{68FAD747-D509-4D05-84A8-74F5AB544EED}" type="pres">
      <dgm:prSet presAssocID="{F7387BEA-3213-41D5-B693-7111ADEFE4A7}" presName="compNode" presStyleCnt="0"/>
      <dgm:spPr/>
    </dgm:pt>
    <dgm:pt modelId="{C3C96C01-483C-440D-B17B-0C027CEE0D98}" type="pres">
      <dgm:prSet presAssocID="{F7387BEA-3213-41D5-B693-7111ADEFE4A7}" presName="bgRect" presStyleLbl="bgShp" presStyleIdx="0" presStyleCnt="5"/>
      <dgm:spPr/>
    </dgm:pt>
    <dgm:pt modelId="{5F6DD1DC-F22F-4F68-9817-79AB497B7F29}" type="pres">
      <dgm:prSet presAssocID="{F7387BEA-3213-41D5-B693-7111ADEFE4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CF19D1D-15E8-4192-8D25-1904E8C150C0}" type="pres">
      <dgm:prSet presAssocID="{F7387BEA-3213-41D5-B693-7111ADEFE4A7}" presName="spaceRect" presStyleCnt="0"/>
      <dgm:spPr/>
    </dgm:pt>
    <dgm:pt modelId="{18CACD72-4026-4D9C-B813-B7CF9C40B000}" type="pres">
      <dgm:prSet presAssocID="{F7387BEA-3213-41D5-B693-7111ADEFE4A7}" presName="parTx" presStyleLbl="revTx" presStyleIdx="0" presStyleCnt="5">
        <dgm:presLayoutVars>
          <dgm:chMax val="0"/>
          <dgm:chPref val="0"/>
        </dgm:presLayoutVars>
      </dgm:prSet>
      <dgm:spPr/>
    </dgm:pt>
    <dgm:pt modelId="{DA31A09D-2AEA-42B1-AB85-CCB8AD07F611}" type="pres">
      <dgm:prSet presAssocID="{22F05362-2722-47C9-92C7-FB1DA528F014}" presName="sibTrans" presStyleCnt="0"/>
      <dgm:spPr/>
    </dgm:pt>
    <dgm:pt modelId="{E13D435D-B7D5-4E1D-81C3-9A08DB456351}" type="pres">
      <dgm:prSet presAssocID="{9F0D246B-F86A-4039-BEAA-3B5F08FB8C99}" presName="compNode" presStyleCnt="0"/>
      <dgm:spPr/>
    </dgm:pt>
    <dgm:pt modelId="{9F73FCAE-E64E-4D40-86A9-F8E734B2EB5B}" type="pres">
      <dgm:prSet presAssocID="{9F0D246B-F86A-4039-BEAA-3B5F08FB8C99}" presName="bgRect" presStyleLbl="bgShp" presStyleIdx="1" presStyleCnt="5"/>
      <dgm:spPr/>
    </dgm:pt>
    <dgm:pt modelId="{7CE6143A-7942-4399-BA76-A2BC8F5DFE27}" type="pres">
      <dgm:prSet presAssocID="{9F0D246B-F86A-4039-BEAA-3B5F08FB8C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D83B969-365F-46EF-89D8-3EBF647A5497}" type="pres">
      <dgm:prSet presAssocID="{9F0D246B-F86A-4039-BEAA-3B5F08FB8C99}" presName="spaceRect" presStyleCnt="0"/>
      <dgm:spPr/>
    </dgm:pt>
    <dgm:pt modelId="{96F7FCA0-3A5C-4346-8F02-A8683B695597}" type="pres">
      <dgm:prSet presAssocID="{9F0D246B-F86A-4039-BEAA-3B5F08FB8C99}" presName="parTx" presStyleLbl="revTx" presStyleIdx="1" presStyleCnt="5">
        <dgm:presLayoutVars>
          <dgm:chMax val="0"/>
          <dgm:chPref val="0"/>
        </dgm:presLayoutVars>
      </dgm:prSet>
      <dgm:spPr/>
    </dgm:pt>
    <dgm:pt modelId="{E1F6AE09-303C-4977-8765-70DA67B242A4}" type="pres">
      <dgm:prSet presAssocID="{18EFC05A-9D01-4888-82AB-9DF62E7E6ADD}" presName="sibTrans" presStyleCnt="0"/>
      <dgm:spPr/>
    </dgm:pt>
    <dgm:pt modelId="{E086615A-F425-47D5-B0C4-B534A994F15A}" type="pres">
      <dgm:prSet presAssocID="{100361D9-454F-4F17-B011-77BE55743303}" presName="compNode" presStyleCnt="0"/>
      <dgm:spPr/>
    </dgm:pt>
    <dgm:pt modelId="{6DC9927D-A532-410D-9C89-C33DF89046E2}" type="pres">
      <dgm:prSet presAssocID="{100361D9-454F-4F17-B011-77BE55743303}" presName="bgRect" presStyleLbl="bgShp" presStyleIdx="2" presStyleCnt="5"/>
      <dgm:spPr/>
    </dgm:pt>
    <dgm:pt modelId="{B8E409A9-8D26-4A82-8899-3E91B0CC2B63}" type="pres">
      <dgm:prSet presAssocID="{100361D9-454F-4F17-B011-77BE5574330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E8125E-93B4-469D-AF3B-50545BAC95C7}" type="pres">
      <dgm:prSet presAssocID="{100361D9-454F-4F17-B011-77BE55743303}" presName="spaceRect" presStyleCnt="0"/>
      <dgm:spPr/>
    </dgm:pt>
    <dgm:pt modelId="{BFA7F9A7-F6F4-433A-AFC4-ABE4E0DC5A62}" type="pres">
      <dgm:prSet presAssocID="{100361D9-454F-4F17-B011-77BE55743303}" presName="parTx" presStyleLbl="revTx" presStyleIdx="2" presStyleCnt="5">
        <dgm:presLayoutVars>
          <dgm:chMax val="0"/>
          <dgm:chPref val="0"/>
        </dgm:presLayoutVars>
      </dgm:prSet>
      <dgm:spPr/>
    </dgm:pt>
    <dgm:pt modelId="{430D9EF5-AE5D-4D6B-B7AB-C2801CF3B693}" type="pres">
      <dgm:prSet presAssocID="{7D678110-AB20-4F55-9F4F-C5FB864F0827}" presName="sibTrans" presStyleCnt="0"/>
      <dgm:spPr/>
    </dgm:pt>
    <dgm:pt modelId="{2692BE88-D171-4A46-BCBB-8F119B783184}" type="pres">
      <dgm:prSet presAssocID="{4170CDF0-8D74-45F0-9B64-35C3284BA2AC}" presName="compNode" presStyleCnt="0"/>
      <dgm:spPr/>
    </dgm:pt>
    <dgm:pt modelId="{E7D81161-DE45-4D1E-B4DD-6B80E2416447}" type="pres">
      <dgm:prSet presAssocID="{4170CDF0-8D74-45F0-9B64-35C3284BA2AC}" presName="bgRect" presStyleLbl="bgShp" presStyleIdx="3" presStyleCnt="5"/>
      <dgm:spPr/>
    </dgm:pt>
    <dgm:pt modelId="{022E7A8F-BAE4-47AC-8196-791E04CB4407}" type="pres">
      <dgm:prSet presAssocID="{4170CDF0-8D74-45F0-9B64-35C3284BA2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FB819D-9BDD-4EFB-8725-07B2377F53B9}" type="pres">
      <dgm:prSet presAssocID="{4170CDF0-8D74-45F0-9B64-35C3284BA2AC}" presName="spaceRect" presStyleCnt="0"/>
      <dgm:spPr/>
    </dgm:pt>
    <dgm:pt modelId="{7D605AE7-3248-4C6A-9FEB-63314C709FF3}" type="pres">
      <dgm:prSet presAssocID="{4170CDF0-8D74-45F0-9B64-35C3284BA2AC}" presName="parTx" presStyleLbl="revTx" presStyleIdx="3" presStyleCnt="5">
        <dgm:presLayoutVars>
          <dgm:chMax val="0"/>
          <dgm:chPref val="0"/>
        </dgm:presLayoutVars>
      </dgm:prSet>
      <dgm:spPr/>
    </dgm:pt>
    <dgm:pt modelId="{137F709B-91B5-4905-AC0E-E26E591AAFD2}" type="pres">
      <dgm:prSet presAssocID="{07A5650E-37AD-424B-8FD4-F94EE766FA64}" presName="sibTrans" presStyleCnt="0"/>
      <dgm:spPr/>
    </dgm:pt>
    <dgm:pt modelId="{DA4ADD1B-E021-46B4-A781-C1269FA1A90A}" type="pres">
      <dgm:prSet presAssocID="{F0975E8D-9EF9-484F-8FB3-B5CFBF80B00E}" presName="compNode" presStyleCnt="0"/>
      <dgm:spPr/>
    </dgm:pt>
    <dgm:pt modelId="{D810F2AC-F557-4EF2-B753-D2A0C091895D}" type="pres">
      <dgm:prSet presAssocID="{F0975E8D-9EF9-484F-8FB3-B5CFBF80B00E}" presName="bgRect" presStyleLbl="bgShp" presStyleIdx="4" presStyleCnt="5"/>
      <dgm:spPr/>
    </dgm:pt>
    <dgm:pt modelId="{CBD3BF75-A286-49DB-92E3-01AAA8885580}" type="pres">
      <dgm:prSet presAssocID="{F0975E8D-9EF9-484F-8FB3-B5CFBF80B0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9521D0-3F64-4FB3-A6FD-AD09658267A1}" type="pres">
      <dgm:prSet presAssocID="{F0975E8D-9EF9-484F-8FB3-B5CFBF80B00E}" presName="spaceRect" presStyleCnt="0"/>
      <dgm:spPr/>
    </dgm:pt>
    <dgm:pt modelId="{DEB33705-2C6B-412C-8E76-C09C22529F03}" type="pres">
      <dgm:prSet presAssocID="{F0975E8D-9EF9-484F-8FB3-B5CFBF80B00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CAA6003-E5F4-431A-A347-D06101771DAC}" type="presOf" srcId="{0D82868D-6682-4A31-A2E4-D4E9152B65B6}" destId="{3018060D-F294-42EF-887C-E09B222F893F}" srcOrd="0" destOrd="0" presId="urn:microsoft.com/office/officeart/2018/2/layout/IconVerticalSolidList"/>
    <dgm:cxn modelId="{CB035906-6442-4077-BE2B-2CCE7D731239}" srcId="{0D82868D-6682-4A31-A2E4-D4E9152B65B6}" destId="{100361D9-454F-4F17-B011-77BE55743303}" srcOrd="2" destOrd="0" parTransId="{624E0141-00C9-445D-8D07-3AF88DC9FBC6}" sibTransId="{7D678110-AB20-4F55-9F4F-C5FB864F0827}"/>
    <dgm:cxn modelId="{500A4E67-5F79-45AC-BADB-6151068E74E4}" srcId="{0D82868D-6682-4A31-A2E4-D4E9152B65B6}" destId="{4170CDF0-8D74-45F0-9B64-35C3284BA2AC}" srcOrd="3" destOrd="0" parTransId="{D5B579D3-E750-4FAC-8A7A-A1312C5A318F}" sibTransId="{07A5650E-37AD-424B-8FD4-F94EE766FA64}"/>
    <dgm:cxn modelId="{4F8E6148-7C95-4D76-ACB7-6FB7384776AC}" srcId="{0D82868D-6682-4A31-A2E4-D4E9152B65B6}" destId="{F0975E8D-9EF9-484F-8FB3-B5CFBF80B00E}" srcOrd="4" destOrd="0" parTransId="{61284948-E439-40A6-9402-44BA83EE2D1D}" sibTransId="{ED6534DD-B43C-486B-87CF-22F22E0EC7D4}"/>
    <dgm:cxn modelId="{82F8806C-4D15-4BB1-B0DF-E014DD6FC0C5}" type="presOf" srcId="{4170CDF0-8D74-45F0-9B64-35C3284BA2AC}" destId="{7D605AE7-3248-4C6A-9FEB-63314C709FF3}" srcOrd="0" destOrd="0" presId="urn:microsoft.com/office/officeart/2018/2/layout/IconVerticalSolidList"/>
    <dgm:cxn modelId="{5CB0A180-875F-4A71-B530-93579F5AE7B2}" srcId="{0D82868D-6682-4A31-A2E4-D4E9152B65B6}" destId="{9F0D246B-F86A-4039-BEAA-3B5F08FB8C99}" srcOrd="1" destOrd="0" parTransId="{B581D00D-0C29-494E-BD33-F9FE0DEE4599}" sibTransId="{18EFC05A-9D01-4888-82AB-9DF62E7E6ADD}"/>
    <dgm:cxn modelId="{74F96383-DBDD-47A5-94F6-9A24EFD20B8C}" type="presOf" srcId="{9F0D246B-F86A-4039-BEAA-3B5F08FB8C99}" destId="{96F7FCA0-3A5C-4346-8F02-A8683B695597}" srcOrd="0" destOrd="0" presId="urn:microsoft.com/office/officeart/2018/2/layout/IconVerticalSolidList"/>
    <dgm:cxn modelId="{0AAA218D-A66C-4B48-B4B3-034EAF9A0809}" type="presOf" srcId="{F0975E8D-9EF9-484F-8FB3-B5CFBF80B00E}" destId="{DEB33705-2C6B-412C-8E76-C09C22529F03}" srcOrd="0" destOrd="0" presId="urn:microsoft.com/office/officeart/2018/2/layout/IconVerticalSolidList"/>
    <dgm:cxn modelId="{C3A9729D-2F39-40B9-AA3D-C766CE172900}" srcId="{0D82868D-6682-4A31-A2E4-D4E9152B65B6}" destId="{F7387BEA-3213-41D5-B693-7111ADEFE4A7}" srcOrd="0" destOrd="0" parTransId="{E2003C0F-C300-4930-85A1-8EB52BD7F2CF}" sibTransId="{22F05362-2722-47C9-92C7-FB1DA528F014}"/>
    <dgm:cxn modelId="{44BDFD9D-EC53-4C9E-8486-96A8A85A92A3}" type="presOf" srcId="{F7387BEA-3213-41D5-B693-7111ADEFE4A7}" destId="{18CACD72-4026-4D9C-B813-B7CF9C40B000}" srcOrd="0" destOrd="0" presId="urn:microsoft.com/office/officeart/2018/2/layout/IconVerticalSolidList"/>
    <dgm:cxn modelId="{2934F6BA-FA24-4D42-93E7-78F7CDDEF027}" type="presOf" srcId="{100361D9-454F-4F17-B011-77BE55743303}" destId="{BFA7F9A7-F6F4-433A-AFC4-ABE4E0DC5A62}" srcOrd="0" destOrd="0" presId="urn:microsoft.com/office/officeart/2018/2/layout/IconVerticalSolidList"/>
    <dgm:cxn modelId="{1CB7275F-07C9-4F45-B752-F950A3316DCC}" type="presParOf" srcId="{3018060D-F294-42EF-887C-E09B222F893F}" destId="{68FAD747-D509-4D05-84A8-74F5AB544EED}" srcOrd="0" destOrd="0" presId="urn:microsoft.com/office/officeart/2018/2/layout/IconVerticalSolidList"/>
    <dgm:cxn modelId="{64A3AD7B-64DB-4166-A821-290235D0570F}" type="presParOf" srcId="{68FAD747-D509-4D05-84A8-74F5AB544EED}" destId="{C3C96C01-483C-440D-B17B-0C027CEE0D98}" srcOrd="0" destOrd="0" presId="urn:microsoft.com/office/officeart/2018/2/layout/IconVerticalSolidList"/>
    <dgm:cxn modelId="{29AC7A7A-66D8-4B8F-A231-DE4A0FDB0DE3}" type="presParOf" srcId="{68FAD747-D509-4D05-84A8-74F5AB544EED}" destId="{5F6DD1DC-F22F-4F68-9817-79AB497B7F29}" srcOrd="1" destOrd="0" presId="urn:microsoft.com/office/officeart/2018/2/layout/IconVerticalSolidList"/>
    <dgm:cxn modelId="{BF337422-0141-4DBA-8518-CA5FC14D6B61}" type="presParOf" srcId="{68FAD747-D509-4D05-84A8-74F5AB544EED}" destId="{FCF19D1D-15E8-4192-8D25-1904E8C150C0}" srcOrd="2" destOrd="0" presId="urn:microsoft.com/office/officeart/2018/2/layout/IconVerticalSolidList"/>
    <dgm:cxn modelId="{318D6EDB-D618-4320-AFC4-0F51456BB670}" type="presParOf" srcId="{68FAD747-D509-4D05-84A8-74F5AB544EED}" destId="{18CACD72-4026-4D9C-B813-B7CF9C40B000}" srcOrd="3" destOrd="0" presId="urn:microsoft.com/office/officeart/2018/2/layout/IconVerticalSolidList"/>
    <dgm:cxn modelId="{3A633CAF-5807-4E36-B816-36A265EDB5B0}" type="presParOf" srcId="{3018060D-F294-42EF-887C-E09B222F893F}" destId="{DA31A09D-2AEA-42B1-AB85-CCB8AD07F611}" srcOrd="1" destOrd="0" presId="urn:microsoft.com/office/officeart/2018/2/layout/IconVerticalSolidList"/>
    <dgm:cxn modelId="{38772063-8314-4E5B-82CB-F75AEFB0E054}" type="presParOf" srcId="{3018060D-F294-42EF-887C-E09B222F893F}" destId="{E13D435D-B7D5-4E1D-81C3-9A08DB456351}" srcOrd="2" destOrd="0" presId="urn:microsoft.com/office/officeart/2018/2/layout/IconVerticalSolidList"/>
    <dgm:cxn modelId="{3113F262-98D3-425A-86E2-CC32C4E18908}" type="presParOf" srcId="{E13D435D-B7D5-4E1D-81C3-9A08DB456351}" destId="{9F73FCAE-E64E-4D40-86A9-F8E734B2EB5B}" srcOrd="0" destOrd="0" presId="urn:microsoft.com/office/officeart/2018/2/layout/IconVerticalSolidList"/>
    <dgm:cxn modelId="{148299B0-633D-4141-9372-13C69A42AE4E}" type="presParOf" srcId="{E13D435D-B7D5-4E1D-81C3-9A08DB456351}" destId="{7CE6143A-7942-4399-BA76-A2BC8F5DFE27}" srcOrd="1" destOrd="0" presId="urn:microsoft.com/office/officeart/2018/2/layout/IconVerticalSolidList"/>
    <dgm:cxn modelId="{CD78793D-6869-4DAB-A14F-3025DEBD7E2F}" type="presParOf" srcId="{E13D435D-B7D5-4E1D-81C3-9A08DB456351}" destId="{4D83B969-365F-46EF-89D8-3EBF647A5497}" srcOrd="2" destOrd="0" presId="urn:microsoft.com/office/officeart/2018/2/layout/IconVerticalSolidList"/>
    <dgm:cxn modelId="{DCE001A3-D4D6-44FC-8D95-CC1265DEB660}" type="presParOf" srcId="{E13D435D-B7D5-4E1D-81C3-9A08DB456351}" destId="{96F7FCA0-3A5C-4346-8F02-A8683B695597}" srcOrd="3" destOrd="0" presId="urn:microsoft.com/office/officeart/2018/2/layout/IconVerticalSolidList"/>
    <dgm:cxn modelId="{B0EBF9DE-FFCA-45B8-B4B2-23821E1F720C}" type="presParOf" srcId="{3018060D-F294-42EF-887C-E09B222F893F}" destId="{E1F6AE09-303C-4977-8765-70DA67B242A4}" srcOrd="3" destOrd="0" presId="urn:microsoft.com/office/officeart/2018/2/layout/IconVerticalSolidList"/>
    <dgm:cxn modelId="{EE2DCD56-3310-4C6A-BBF8-652A1782F9FF}" type="presParOf" srcId="{3018060D-F294-42EF-887C-E09B222F893F}" destId="{E086615A-F425-47D5-B0C4-B534A994F15A}" srcOrd="4" destOrd="0" presId="urn:microsoft.com/office/officeart/2018/2/layout/IconVerticalSolidList"/>
    <dgm:cxn modelId="{FA5DE527-61C2-49FC-A383-FB6C7307001A}" type="presParOf" srcId="{E086615A-F425-47D5-B0C4-B534A994F15A}" destId="{6DC9927D-A532-410D-9C89-C33DF89046E2}" srcOrd="0" destOrd="0" presId="urn:microsoft.com/office/officeart/2018/2/layout/IconVerticalSolidList"/>
    <dgm:cxn modelId="{EF6C7B65-3886-4A28-80AB-520A5D6749C5}" type="presParOf" srcId="{E086615A-F425-47D5-B0C4-B534A994F15A}" destId="{B8E409A9-8D26-4A82-8899-3E91B0CC2B63}" srcOrd="1" destOrd="0" presId="urn:microsoft.com/office/officeart/2018/2/layout/IconVerticalSolidList"/>
    <dgm:cxn modelId="{A438FB25-6253-4285-9E71-3E55ACCA1DE6}" type="presParOf" srcId="{E086615A-F425-47D5-B0C4-B534A994F15A}" destId="{87E8125E-93B4-469D-AF3B-50545BAC95C7}" srcOrd="2" destOrd="0" presId="urn:microsoft.com/office/officeart/2018/2/layout/IconVerticalSolidList"/>
    <dgm:cxn modelId="{7873181D-436A-4425-B95C-50524D3262BB}" type="presParOf" srcId="{E086615A-F425-47D5-B0C4-B534A994F15A}" destId="{BFA7F9A7-F6F4-433A-AFC4-ABE4E0DC5A62}" srcOrd="3" destOrd="0" presId="urn:microsoft.com/office/officeart/2018/2/layout/IconVerticalSolidList"/>
    <dgm:cxn modelId="{639C25A1-675E-42BD-86DC-1A87AE4D1BDB}" type="presParOf" srcId="{3018060D-F294-42EF-887C-E09B222F893F}" destId="{430D9EF5-AE5D-4D6B-B7AB-C2801CF3B693}" srcOrd="5" destOrd="0" presId="urn:microsoft.com/office/officeart/2018/2/layout/IconVerticalSolidList"/>
    <dgm:cxn modelId="{9184B7A8-5249-4012-9E3C-E996E1ACF1FA}" type="presParOf" srcId="{3018060D-F294-42EF-887C-E09B222F893F}" destId="{2692BE88-D171-4A46-BCBB-8F119B783184}" srcOrd="6" destOrd="0" presId="urn:microsoft.com/office/officeart/2018/2/layout/IconVerticalSolidList"/>
    <dgm:cxn modelId="{1A1DB6A8-04C8-4124-BB27-88B080FD9014}" type="presParOf" srcId="{2692BE88-D171-4A46-BCBB-8F119B783184}" destId="{E7D81161-DE45-4D1E-B4DD-6B80E2416447}" srcOrd="0" destOrd="0" presId="urn:microsoft.com/office/officeart/2018/2/layout/IconVerticalSolidList"/>
    <dgm:cxn modelId="{80EEBFCE-DF92-4ADC-8037-5437919DD544}" type="presParOf" srcId="{2692BE88-D171-4A46-BCBB-8F119B783184}" destId="{022E7A8F-BAE4-47AC-8196-791E04CB4407}" srcOrd="1" destOrd="0" presId="urn:microsoft.com/office/officeart/2018/2/layout/IconVerticalSolidList"/>
    <dgm:cxn modelId="{C0DC079A-8B13-4790-A5A6-F7142556B96D}" type="presParOf" srcId="{2692BE88-D171-4A46-BCBB-8F119B783184}" destId="{04FB819D-9BDD-4EFB-8725-07B2377F53B9}" srcOrd="2" destOrd="0" presId="urn:microsoft.com/office/officeart/2018/2/layout/IconVerticalSolidList"/>
    <dgm:cxn modelId="{F6F84AD1-520F-4131-BAC8-DCDA38EE8F20}" type="presParOf" srcId="{2692BE88-D171-4A46-BCBB-8F119B783184}" destId="{7D605AE7-3248-4C6A-9FEB-63314C709FF3}" srcOrd="3" destOrd="0" presId="urn:microsoft.com/office/officeart/2018/2/layout/IconVerticalSolidList"/>
    <dgm:cxn modelId="{110A70D9-45B9-4DDC-B65B-CE232761B45E}" type="presParOf" srcId="{3018060D-F294-42EF-887C-E09B222F893F}" destId="{137F709B-91B5-4905-AC0E-E26E591AAFD2}" srcOrd="7" destOrd="0" presId="urn:microsoft.com/office/officeart/2018/2/layout/IconVerticalSolidList"/>
    <dgm:cxn modelId="{8B20B477-B794-430E-B16D-223114A50B94}" type="presParOf" srcId="{3018060D-F294-42EF-887C-E09B222F893F}" destId="{DA4ADD1B-E021-46B4-A781-C1269FA1A90A}" srcOrd="8" destOrd="0" presId="urn:microsoft.com/office/officeart/2018/2/layout/IconVerticalSolidList"/>
    <dgm:cxn modelId="{8E1658C1-541E-4648-A3B4-C449614A6110}" type="presParOf" srcId="{DA4ADD1B-E021-46B4-A781-C1269FA1A90A}" destId="{D810F2AC-F557-4EF2-B753-D2A0C091895D}" srcOrd="0" destOrd="0" presId="urn:microsoft.com/office/officeart/2018/2/layout/IconVerticalSolidList"/>
    <dgm:cxn modelId="{997726A2-6EB7-4506-A942-D14FA1D3A142}" type="presParOf" srcId="{DA4ADD1B-E021-46B4-A781-C1269FA1A90A}" destId="{CBD3BF75-A286-49DB-92E3-01AAA8885580}" srcOrd="1" destOrd="0" presId="urn:microsoft.com/office/officeart/2018/2/layout/IconVerticalSolidList"/>
    <dgm:cxn modelId="{C153FE50-71FA-471A-8A0E-CF5FB00E7614}" type="presParOf" srcId="{DA4ADD1B-E021-46B4-A781-C1269FA1A90A}" destId="{C79521D0-3F64-4FB3-A6FD-AD09658267A1}" srcOrd="2" destOrd="0" presId="urn:microsoft.com/office/officeart/2018/2/layout/IconVerticalSolidList"/>
    <dgm:cxn modelId="{A4C6B821-20C2-4C18-BC4F-8C1AA1C54A54}" type="presParOf" srcId="{DA4ADD1B-E021-46B4-A781-C1269FA1A90A}" destId="{DEB33705-2C6B-412C-8E76-C09C22529F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BF80F-93A6-47BE-9901-3F6A47190452}">
      <dsp:nvSpPr>
        <dsp:cNvPr id="0" name=""/>
        <dsp:cNvSpPr/>
      </dsp:nvSpPr>
      <dsp:spPr>
        <a:xfrm>
          <a:off x="1970230" y="0"/>
          <a:ext cx="1509048" cy="136049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2CAC-B6D2-49AA-A50C-789B93F26DB2}">
      <dsp:nvSpPr>
        <dsp:cNvPr id="0" name=""/>
        <dsp:cNvSpPr/>
      </dsp:nvSpPr>
      <dsp:spPr>
        <a:xfrm>
          <a:off x="568971" y="1529023"/>
          <a:ext cx="4311566" cy="583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HTML:</a:t>
          </a:r>
        </a:p>
      </dsp:txBody>
      <dsp:txXfrm>
        <a:off x="568971" y="1529023"/>
        <a:ext cx="4311566" cy="583071"/>
      </dsp:txXfrm>
    </dsp:sp>
    <dsp:sp modelId="{895911EF-31E2-45F5-9C6B-BE890554C6AE}">
      <dsp:nvSpPr>
        <dsp:cNvPr id="0" name=""/>
        <dsp:cNvSpPr/>
      </dsp:nvSpPr>
      <dsp:spPr>
        <a:xfrm>
          <a:off x="568971" y="2190477"/>
          <a:ext cx="4311566" cy="21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Semantic Markup: Utilising semantic HTML elements for better accessibility and SEO.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Forms: Creating interactive forms with validation and input handling.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Media: Embedding multimedia content like images, videos, and audio.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Accessibility: Ensuring accessibility features for users with disabilities.</a:t>
          </a:r>
        </a:p>
      </dsp:txBody>
      <dsp:txXfrm>
        <a:off x="568971" y="2190477"/>
        <a:ext cx="4311566" cy="2160860"/>
      </dsp:txXfrm>
    </dsp:sp>
    <dsp:sp modelId="{7F4E7089-CFFB-4A58-930F-5DFC41AD4B6C}">
      <dsp:nvSpPr>
        <dsp:cNvPr id="0" name=""/>
        <dsp:cNvSpPr/>
      </dsp:nvSpPr>
      <dsp:spPr>
        <a:xfrm>
          <a:off x="7036321" y="0"/>
          <a:ext cx="1509048" cy="136049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51B5D-62EC-4172-A7BB-A0DBC2B4731A}">
      <dsp:nvSpPr>
        <dsp:cNvPr id="0" name=""/>
        <dsp:cNvSpPr/>
      </dsp:nvSpPr>
      <dsp:spPr>
        <a:xfrm>
          <a:off x="5635062" y="1529023"/>
          <a:ext cx="4311566" cy="583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CSS:</a:t>
          </a:r>
        </a:p>
      </dsp:txBody>
      <dsp:txXfrm>
        <a:off x="5635062" y="1529023"/>
        <a:ext cx="4311566" cy="583071"/>
      </dsp:txXfrm>
    </dsp:sp>
    <dsp:sp modelId="{176BD727-4C41-481B-ADB2-8181D7DE3465}">
      <dsp:nvSpPr>
        <dsp:cNvPr id="0" name=""/>
        <dsp:cNvSpPr/>
      </dsp:nvSpPr>
      <dsp:spPr>
        <a:xfrm>
          <a:off x="5635062" y="2190477"/>
          <a:ext cx="4311566" cy="21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Selectors: Understanding CSS selectors for targeting specific elements.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Layouts: Implementing responsive layouts using Flexbox or CSS Grid.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Transitions and Animations: Adding visual effects with CSS transitions and animations.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Preprocessors: Utilising CSS preprocessors like Sass or Less for enhanced styling capabilities.</a:t>
          </a:r>
        </a:p>
      </dsp:txBody>
      <dsp:txXfrm>
        <a:off x="5635062" y="2190477"/>
        <a:ext cx="4311566" cy="2160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D1F9D-7119-492A-8CEB-56F007C31E1E}">
      <dsp:nvSpPr>
        <dsp:cNvPr id="0" name=""/>
        <dsp:cNvSpPr/>
      </dsp:nvSpPr>
      <dsp:spPr>
        <a:xfrm>
          <a:off x="775085" y="0"/>
          <a:ext cx="1509048" cy="130400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936B8-00BE-4377-9DB0-A881869D6173}">
      <dsp:nvSpPr>
        <dsp:cNvPr id="0" name=""/>
        <dsp:cNvSpPr/>
      </dsp:nvSpPr>
      <dsp:spPr>
        <a:xfrm>
          <a:off x="775085" y="1459642"/>
          <a:ext cx="4311566" cy="55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Bootstrap:</a:t>
          </a:r>
        </a:p>
      </dsp:txBody>
      <dsp:txXfrm>
        <a:off x="775085" y="1459642"/>
        <a:ext cx="4311566" cy="558857"/>
      </dsp:txXfrm>
    </dsp:sp>
    <dsp:sp modelId="{F97B5C54-D705-4ABC-8D5B-191B012F02BC}">
      <dsp:nvSpPr>
        <dsp:cNvPr id="0" name=""/>
        <dsp:cNvSpPr/>
      </dsp:nvSpPr>
      <dsp:spPr>
        <a:xfrm>
          <a:off x="775085" y="2090891"/>
          <a:ext cx="4311566" cy="2101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Grid System: Utilising Bootstrap's grid system for creating responsive layouts.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Components: Leveraging Bootstrap components like navbars, modals, and carousels.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Utilities: Applying Bootstrap utility classes for quick styling adjustments.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Customization: Customizing Bootstrap themes and styles to match project requirements.</a:t>
          </a:r>
        </a:p>
      </dsp:txBody>
      <dsp:txXfrm>
        <a:off x="775085" y="2090891"/>
        <a:ext cx="4311566" cy="2101913"/>
      </dsp:txXfrm>
    </dsp:sp>
    <dsp:sp modelId="{45A16FB6-413D-4D92-A74A-B85551A16E4F}">
      <dsp:nvSpPr>
        <dsp:cNvPr id="0" name=""/>
        <dsp:cNvSpPr/>
      </dsp:nvSpPr>
      <dsp:spPr>
        <a:xfrm>
          <a:off x="5841176" y="0"/>
          <a:ext cx="1509048" cy="1304001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04858-2F05-4174-9EF7-898A3492BEBA}">
      <dsp:nvSpPr>
        <dsp:cNvPr id="0" name=""/>
        <dsp:cNvSpPr/>
      </dsp:nvSpPr>
      <dsp:spPr>
        <a:xfrm>
          <a:off x="5841176" y="1459642"/>
          <a:ext cx="4311566" cy="55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JavaScript:</a:t>
          </a:r>
        </a:p>
      </dsp:txBody>
      <dsp:txXfrm>
        <a:off x="5841176" y="1459642"/>
        <a:ext cx="4311566" cy="558857"/>
      </dsp:txXfrm>
    </dsp:sp>
    <dsp:sp modelId="{1133A316-F4D5-4D42-A6F3-7ED5A0D674B4}">
      <dsp:nvSpPr>
        <dsp:cNvPr id="0" name=""/>
        <dsp:cNvSpPr/>
      </dsp:nvSpPr>
      <dsp:spPr>
        <a:xfrm>
          <a:off x="5841176" y="2090891"/>
          <a:ext cx="4311566" cy="2101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DOM Manipulation: Interacting with the Document Object Model (DOM) to dynamically update web pages.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Event Handling: Managing user interactions and handling events like clicks, mouse movements, and keyboard inputs.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Asynchronous Programming: Understanding asynchronous JavaScript with promises, async/await, and callbacks.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Error Handling: Implementing error handling strategies to gracefully handle runtime errors.</a:t>
          </a:r>
        </a:p>
      </dsp:txBody>
      <dsp:txXfrm>
        <a:off x="5841176" y="2090891"/>
        <a:ext cx="4311566" cy="2101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8FC9-9C6C-4691-A767-11279C856325}">
      <dsp:nvSpPr>
        <dsp:cNvPr id="0" name=""/>
        <dsp:cNvSpPr/>
      </dsp:nvSpPr>
      <dsp:spPr>
        <a:xfrm>
          <a:off x="1808396" y="62662"/>
          <a:ext cx="1510523" cy="118409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CC8A-8E0F-493A-8DED-EE0D772335BD}">
      <dsp:nvSpPr>
        <dsp:cNvPr id="0" name=""/>
        <dsp:cNvSpPr/>
      </dsp:nvSpPr>
      <dsp:spPr>
        <a:xfrm>
          <a:off x="564387" y="1330767"/>
          <a:ext cx="4315781" cy="507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TypeScript:</a:t>
          </a:r>
        </a:p>
      </dsp:txBody>
      <dsp:txXfrm>
        <a:off x="564387" y="1330767"/>
        <a:ext cx="4315781" cy="507468"/>
      </dsp:txXfrm>
    </dsp:sp>
    <dsp:sp modelId="{6DC4C67F-087F-4DC3-AC58-AFFEDDB18929}">
      <dsp:nvSpPr>
        <dsp:cNvPr id="0" name=""/>
        <dsp:cNvSpPr/>
      </dsp:nvSpPr>
      <dsp:spPr>
        <a:xfrm>
          <a:off x="564387" y="1906455"/>
          <a:ext cx="4315781" cy="2444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Static Typing: Utilizing TypeScript's static typing for improved code maintainability and bug detection.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Interfaces and Types: Defining interfaces and custom types for better code organization and documentation.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Tooling: Integrating TypeScript with build tools like webpack or parcel for transpiration and bundling.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Compatibility: Ensuring compatibility with existing JavaScript libraries and frameworks when using TypeScript.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OOP Concept</a:t>
          </a:r>
        </a:p>
      </dsp:txBody>
      <dsp:txXfrm>
        <a:off x="564387" y="1906455"/>
        <a:ext cx="4315781" cy="2444882"/>
      </dsp:txXfrm>
    </dsp:sp>
    <dsp:sp modelId="{F7609099-C6D1-479A-BFF6-A1736C640DE8}">
      <dsp:nvSpPr>
        <dsp:cNvPr id="0" name=""/>
        <dsp:cNvSpPr/>
      </dsp:nvSpPr>
      <dsp:spPr>
        <a:xfrm>
          <a:off x="7038059" y="0"/>
          <a:ext cx="1510523" cy="11840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2A9A5-ECC7-46E9-84CE-1A711B597376}">
      <dsp:nvSpPr>
        <dsp:cNvPr id="0" name=""/>
        <dsp:cNvSpPr/>
      </dsp:nvSpPr>
      <dsp:spPr>
        <a:xfrm>
          <a:off x="5635430" y="1330767"/>
          <a:ext cx="4315781" cy="507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MongoDB:</a:t>
          </a:r>
        </a:p>
      </dsp:txBody>
      <dsp:txXfrm>
        <a:off x="5635430" y="1330767"/>
        <a:ext cx="4315781" cy="507468"/>
      </dsp:txXfrm>
    </dsp:sp>
    <dsp:sp modelId="{695D59E0-C7D3-4CD0-B90C-7B501D83D5A5}">
      <dsp:nvSpPr>
        <dsp:cNvPr id="0" name=""/>
        <dsp:cNvSpPr/>
      </dsp:nvSpPr>
      <dsp:spPr>
        <a:xfrm>
          <a:off x="5635430" y="1906455"/>
          <a:ext cx="4315781" cy="2444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Document-oriented storage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High scalability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Querying capabilities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Replication and sharding for horizontal scaling</a:t>
          </a:r>
        </a:p>
      </dsp:txBody>
      <dsp:txXfrm>
        <a:off x="5635430" y="1906455"/>
        <a:ext cx="4315781" cy="2444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CA1A3-CDE9-49AF-9119-2F13315FA715}">
      <dsp:nvSpPr>
        <dsp:cNvPr id="0" name=""/>
        <dsp:cNvSpPr/>
      </dsp:nvSpPr>
      <dsp:spPr>
        <a:xfrm>
          <a:off x="564387" y="393126"/>
          <a:ext cx="1510523" cy="123758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F5D54-0539-4335-8531-FCA5ED85997B}">
      <dsp:nvSpPr>
        <dsp:cNvPr id="0" name=""/>
        <dsp:cNvSpPr/>
      </dsp:nvSpPr>
      <dsp:spPr>
        <a:xfrm>
          <a:off x="564387" y="1784008"/>
          <a:ext cx="4315781" cy="530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Express.js:</a:t>
          </a:r>
        </a:p>
      </dsp:txBody>
      <dsp:txXfrm>
        <a:off x="564387" y="1784008"/>
        <a:ext cx="4315781" cy="530392"/>
      </dsp:txXfrm>
    </dsp:sp>
    <dsp:sp modelId="{0CD0C4B5-973E-477F-8190-7D8A3E34D82A}">
      <dsp:nvSpPr>
        <dsp:cNvPr id="0" name=""/>
        <dsp:cNvSpPr/>
      </dsp:nvSpPr>
      <dsp:spPr>
        <a:xfrm>
          <a:off x="564387" y="2385703"/>
          <a:ext cx="4315781" cy="157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Middleware support for request handling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Flexible routing mechanism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 for various template engines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Built-in error handling middleware</a:t>
          </a:r>
        </a:p>
      </dsp:txBody>
      <dsp:txXfrm>
        <a:off x="564387" y="2385703"/>
        <a:ext cx="4315781" cy="1572507"/>
      </dsp:txXfrm>
    </dsp:sp>
    <dsp:sp modelId="{05283CBD-84BB-4DF3-AF3A-6CCD621ACECD}">
      <dsp:nvSpPr>
        <dsp:cNvPr id="0" name=""/>
        <dsp:cNvSpPr/>
      </dsp:nvSpPr>
      <dsp:spPr>
        <a:xfrm>
          <a:off x="5635430" y="393126"/>
          <a:ext cx="1510523" cy="123758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3CFF-E6D2-4BAF-9FFC-8A3F933AADB3}">
      <dsp:nvSpPr>
        <dsp:cNvPr id="0" name=""/>
        <dsp:cNvSpPr/>
      </dsp:nvSpPr>
      <dsp:spPr>
        <a:xfrm>
          <a:off x="5635430" y="1784008"/>
          <a:ext cx="4315781" cy="530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Angular:</a:t>
          </a:r>
        </a:p>
      </dsp:txBody>
      <dsp:txXfrm>
        <a:off x="5635430" y="1784008"/>
        <a:ext cx="4315781" cy="530392"/>
      </dsp:txXfrm>
    </dsp:sp>
    <dsp:sp modelId="{2A582D74-35AE-4A07-A678-DED25EBD94BD}">
      <dsp:nvSpPr>
        <dsp:cNvPr id="0" name=""/>
        <dsp:cNvSpPr/>
      </dsp:nvSpPr>
      <dsp:spPr>
        <a:xfrm>
          <a:off x="5635430" y="2385703"/>
          <a:ext cx="4315781" cy="157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Two-way data binding for interactive UIs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Dependency injection for modular and testable code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Directives for reusable components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Services for shared functionality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Styling: Integration with CSS, Bootstrap for responsive designs.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TypeScript: Strongly typed language for building scalable applications.</a:t>
          </a:r>
        </a:p>
      </dsp:txBody>
      <dsp:txXfrm>
        <a:off x="5635430" y="2385703"/>
        <a:ext cx="4315781" cy="1572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142FC-331B-4B23-A6EE-8660469B545C}">
      <dsp:nvSpPr>
        <dsp:cNvPr id="0" name=""/>
        <dsp:cNvSpPr/>
      </dsp:nvSpPr>
      <dsp:spPr>
        <a:xfrm>
          <a:off x="2169914" y="15804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AF38F-1974-482B-BE13-C716BB6F0B4B}">
      <dsp:nvSpPr>
        <dsp:cNvPr id="0" name=""/>
        <dsp:cNvSpPr/>
      </dsp:nvSpPr>
      <dsp:spPr>
        <a:xfrm>
          <a:off x="765914" y="18367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Node.js:</a:t>
          </a:r>
        </a:p>
      </dsp:txBody>
      <dsp:txXfrm>
        <a:off x="765914" y="1836747"/>
        <a:ext cx="4320000" cy="648000"/>
      </dsp:txXfrm>
    </dsp:sp>
    <dsp:sp modelId="{CB6EE8F7-F0A3-4AD1-BF3A-712ACBA89CC3}">
      <dsp:nvSpPr>
        <dsp:cNvPr id="0" name=""/>
        <dsp:cNvSpPr/>
      </dsp:nvSpPr>
      <dsp:spPr>
        <a:xfrm>
          <a:off x="765914" y="2562281"/>
          <a:ext cx="4320000" cy="147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Non-blocking I/O for high concurrency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Rich set of built-in modules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npm for package management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Event-driven architecture for asynchronous operations</a:t>
          </a:r>
        </a:p>
      </dsp:txBody>
      <dsp:txXfrm>
        <a:off x="765914" y="2562281"/>
        <a:ext cx="4320000" cy="1472474"/>
      </dsp:txXfrm>
    </dsp:sp>
    <dsp:sp modelId="{D1E44E0A-776A-4520-A8B2-B4682B64BAD4}">
      <dsp:nvSpPr>
        <dsp:cNvPr id="0" name=""/>
        <dsp:cNvSpPr/>
      </dsp:nvSpPr>
      <dsp:spPr>
        <a:xfrm>
          <a:off x="7245914" y="15804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4B13E-83D5-4680-9A49-1866BEDA2CA6}">
      <dsp:nvSpPr>
        <dsp:cNvPr id="0" name=""/>
        <dsp:cNvSpPr/>
      </dsp:nvSpPr>
      <dsp:spPr>
        <a:xfrm>
          <a:off x="5841914" y="18367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Containerization with Docker:</a:t>
          </a:r>
        </a:p>
      </dsp:txBody>
      <dsp:txXfrm>
        <a:off x="5841914" y="1836747"/>
        <a:ext cx="4320000" cy="648000"/>
      </dsp:txXfrm>
    </dsp:sp>
    <dsp:sp modelId="{0F9CB53A-DD30-42EC-8944-9C10DE03D2AC}">
      <dsp:nvSpPr>
        <dsp:cNvPr id="0" name=""/>
        <dsp:cNvSpPr/>
      </dsp:nvSpPr>
      <dsp:spPr>
        <a:xfrm>
          <a:off x="5841914" y="2562281"/>
          <a:ext cx="4320000" cy="147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Packaging applications and dependencies into container images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Portability across different environments</a:t>
          </a:r>
        </a:p>
      </dsp:txBody>
      <dsp:txXfrm>
        <a:off x="5841914" y="2562281"/>
        <a:ext cx="4320000" cy="14724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75FA6-751C-4C1F-AC5B-F525D493A63C}">
      <dsp:nvSpPr>
        <dsp:cNvPr id="0" name=""/>
        <dsp:cNvSpPr/>
      </dsp:nvSpPr>
      <dsp:spPr>
        <a:xfrm>
          <a:off x="0" y="3928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476C4-A041-4E89-9ECD-7D82E1FD2156}">
      <dsp:nvSpPr>
        <dsp:cNvPr id="0" name=""/>
        <dsp:cNvSpPr/>
      </dsp:nvSpPr>
      <dsp:spPr>
        <a:xfrm>
          <a:off x="276611" y="209672"/>
          <a:ext cx="502929" cy="50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485A1-E8C3-4E5E-81CF-781226A4B4D5}">
      <dsp:nvSpPr>
        <dsp:cNvPr id="0" name=""/>
        <dsp:cNvSpPr/>
      </dsp:nvSpPr>
      <dsp:spPr>
        <a:xfrm>
          <a:off x="1056151" y="3928"/>
          <a:ext cx="945841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Applications designed for cloud environments.</a:t>
          </a:r>
        </a:p>
      </dsp:txBody>
      <dsp:txXfrm>
        <a:off x="1056151" y="3928"/>
        <a:ext cx="9458416" cy="914416"/>
      </dsp:txXfrm>
    </dsp:sp>
    <dsp:sp modelId="{3191D064-3F33-4C54-A3A7-3D27C924873A}">
      <dsp:nvSpPr>
        <dsp:cNvPr id="0" name=""/>
        <dsp:cNvSpPr/>
      </dsp:nvSpPr>
      <dsp:spPr>
        <a:xfrm>
          <a:off x="0" y="1146949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4F8B5-4DCC-46A5-9737-3656ADA7940C}">
      <dsp:nvSpPr>
        <dsp:cNvPr id="0" name=""/>
        <dsp:cNvSpPr/>
      </dsp:nvSpPr>
      <dsp:spPr>
        <a:xfrm>
          <a:off x="276611" y="1352693"/>
          <a:ext cx="502929" cy="50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FDA90-B4C8-4D9E-9CE5-0B4BFE0D06AE}">
      <dsp:nvSpPr>
        <dsp:cNvPr id="0" name=""/>
        <dsp:cNvSpPr/>
      </dsp:nvSpPr>
      <dsp:spPr>
        <a:xfrm>
          <a:off x="1056151" y="1146949"/>
          <a:ext cx="945841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Utilize microservices, containers, and dynamic orchestration.</a:t>
          </a:r>
        </a:p>
      </dsp:txBody>
      <dsp:txXfrm>
        <a:off x="1056151" y="1146949"/>
        <a:ext cx="9458416" cy="914416"/>
      </dsp:txXfrm>
    </dsp:sp>
    <dsp:sp modelId="{62D6452A-32A5-4A38-9E39-F6BA397BA7BC}">
      <dsp:nvSpPr>
        <dsp:cNvPr id="0" name=""/>
        <dsp:cNvSpPr/>
      </dsp:nvSpPr>
      <dsp:spPr>
        <a:xfrm>
          <a:off x="0" y="2289971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E479A-7873-456D-A78F-E602E08976BF}">
      <dsp:nvSpPr>
        <dsp:cNvPr id="0" name=""/>
        <dsp:cNvSpPr/>
      </dsp:nvSpPr>
      <dsp:spPr>
        <a:xfrm>
          <a:off x="276611" y="2495714"/>
          <a:ext cx="502929" cy="50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88D7D-652C-4FBD-9556-D964D4BCD2A9}">
      <dsp:nvSpPr>
        <dsp:cNvPr id="0" name=""/>
        <dsp:cNvSpPr/>
      </dsp:nvSpPr>
      <dsp:spPr>
        <a:xfrm>
          <a:off x="1056151" y="2289971"/>
          <a:ext cx="945841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 highly scalable, resilient, and adaptable.</a:t>
          </a:r>
        </a:p>
      </dsp:txBody>
      <dsp:txXfrm>
        <a:off x="1056151" y="2289971"/>
        <a:ext cx="9458416" cy="914416"/>
      </dsp:txXfrm>
    </dsp:sp>
    <dsp:sp modelId="{A9424366-73CC-42C1-A403-B344E7B2EBF4}">
      <dsp:nvSpPr>
        <dsp:cNvPr id="0" name=""/>
        <dsp:cNvSpPr/>
      </dsp:nvSpPr>
      <dsp:spPr>
        <a:xfrm>
          <a:off x="0" y="3432992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0D9EC-4A8F-475F-83A3-C00E0D133199}">
      <dsp:nvSpPr>
        <dsp:cNvPr id="0" name=""/>
        <dsp:cNvSpPr/>
      </dsp:nvSpPr>
      <dsp:spPr>
        <a:xfrm>
          <a:off x="276611" y="3638736"/>
          <a:ext cx="502929" cy="50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13CC9-04EA-46E7-AF40-4977EA0D4710}">
      <dsp:nvSpPr>
        <dsp:cNvPr id="0" name=""/>
        <dsp:cNvSpPr/>
      </dsp:nvSpPr>
      <dsp:spPr>
        <a:xfrm>
          <a:off x="1056151" y="3432992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Companies using cloud native development</a:t>
          </a:r>
        </a:p>
      </dsp:txBody>
      <dsp:txXfrm>
        <a:off x="1056151" y="3432992"/>
        <a:ext cx="4732020" cy="914416"/>
      </dsp:txXfrm>
    </dsp:sp>
    <dsp:sp modelId="{EB0D4966-F31E-46A5-90F5-CF8C6AF01B24}">
      <dsp:nvSpPr>
        <dsp:cNvPr id="0" name=""/>
        <dsp:cNvSpPr/>
      </dsp:nvSpPr>
      <dsp:spPr>
        <a:xfrm>
          <a:off x="5788171" y="3432992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Capital One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Netflix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Pinterest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Huawei</a:t>
          </a:r>
        </a:p>
      </dsp:txBody>
      <dsp:txXfrm>
        <a:off x="5788171" y="3432992"/>
        <a:ext cx="4726396" cy="9144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96C01-483C-440D-B17B-0C027CEE0D98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DD1DC-F22F-4F68-9817-79AB497B7F29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ACD72-4026-4D9C-B813-B7CF9C40B000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 a real-world Enterprise-level Web Application</a:t>
          </a:r>
        </a:p>
      </dsp:txBody>
      <dsp:txXfrm>
        <a:off x="1059754" y="4307"/>
        <a:ext cx="5304469" cy="917536"/>
      </dsp:txXfrm>
    </dsp:sp>
    <dsp:sp modelId="{9F73FCAE-E64E-4D40-86A9-F8E734B2EB5B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6143A-7942-4399-BA76-A2BC8F5DFE27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7FCA0-3A5C-4346-8F02-A8683B695597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Advanced MEAN stack development with a focus on cloud-native principles</a:t>
          </a:r>
        </a:p>
      </dsp:txBody>
      <dsp:txXfrm>
        <a:off x="1059754" y="1151227"/>
        <a:ext cx="5304469" cy="917536"/>
      </dsp:txXfrm>
    </dsp:sp>
    <dsp:sp modelId="{6DC9927D-A532-410D-9C89-C33DF89046E2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409A9-8D26-4A82-8899-3E91B0CC2B63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7F9A7-F6F4-433A-AFC4-ABE4E0DC5A62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Equip participants with the skills to build and deploy scalable MEAN stack applications in cloud environments</a:t>
          </a:r>
        </a:p>
      </dsp:txBody>
      <dsp:txXfrm>
        <a:off x="1059754" y="2298147"/>
        <a:ext cx="5304469" cy="917536"/>
      </dsp:txXfrm>
    </dsp:sp>
    <dsp:sp modelId="{E7D81161-DE45-4D1E-B4DD-6B80E2416447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E7A8F-BAE4-47AC-8196-791E04CB4407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05AE7-3248-4C6A-9FEB-63314C709FF3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 the skills as and when needed for the product development</a:t>
          </a:r>
        </a:p>
      </dsp:txBody>
      <dsp:txXfrm>
        <a:off x="1059754" y="3445068"/>
        <a:ext cx="5304469" cy="917536"/>
      </dsp:txXfrm>
    </dsp:sp>
    <dsp:sp modelId="{D810F2AC-F557-4EF2-B753-D2A0C091895D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3BF75-A286-49DB-92E3-01AAA8885580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33705-2C6B-412C-8E76-C09C22529F03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ends when the product is successfully delivered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,771 Full Stack Developer Illustrations - Free in SVG, PNG ...">
            <a:extLst>
              <a:ext uri="{FF2B5EF4-FFF2-40B4-BE49-F238E27FC236}">
                <a16:creationId xmlns:a16="http://schemas.microsoft.com/office/drawing/2014/main" id="{FD9A66CD-997F-82BF-D64D-9274F4BF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70" y="1630156"/>
            <a:ext cx="7531309" cy="50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BBD7B-B249-DED0-3B4B-0766C95B7223}"/>
              </a:ext>
            </a:extLst>
          </p:cNvPr>
          <p:cNvSpPr txBox="1"/>
          <p:nvPr/>
        </p:nvSpPr>
        <p:spPr>
          <a:xfrm>
            <a:off x="3496648" y="599105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</a:rPr>
              <a:t>MEAN Stack Conclusion</a:t>
            </a:r>
            <a:endParaRPr lang="en-AE" sz="44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CF601-C66F-FE38-46BC-7734AAFBAE53}"/>
              </a:ext>
            </a:extLst>
          </p:cNvPr>
          <p:cNvSpPr txBox="1"/>
          <p:nvPr/>
        </p:nvSpPr>
        <p:spPr>
          <a:xfrm>
            <a:off x="3571292" y="1368546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ym typeface="+mn-ea"/>
              </a:rPr>
              <a:t>Ending the Start, Starting the Journey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297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Then, what is the purpose of this workshop?</a:t>
            </a:r>
          </a:p>
        </p:txBody>
      </p:sp>
      <p:pic>
        <p:nvPicPr>
          <p:cNvPr id="17" name="Picture 16" descr="Hands holding each other's wrists and interlinked to form a circle">
            <a:extLst>
              <a:ext uri="{FF2B5EF4-FFF2-40B4-BE49-F238E27FC236}">
                <a16:creationId xmlns:a16="http://schemas.microsoft.com/office/drawing/2014/main" id="{F91449FF-E7A1-2372-B2EA-54493991D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49" r="23113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300" b="1"/>
              <a:t>Familiarisation Objective:</a:t>
            </a:r>
            <a:r>
              <a:rPr lang="en-US" sz="1300"/>
              <a:t> Introduce participants to the basic concepts of the MEAN stack and Docker.</a:t>
            </a:r>
          </a:p>
          <a:p>
            <a:r>
              <a:rPr lang="en-US" sz="1300" b="1"/>
              <a:t>Hands-On Experience:</a:t>
            </a:r>
            <a:r>
              <a:rPr lang="en-US" sz="1300"/>
              <a:t> Provide opportunities for hands-on exploration and experimentation.</a:t>
            </a:r>
          </a:p>
          <a:p>
            <a:r>
              <a:rPr lang="en-US" sz="1300" b="1"/>
              <a:t>Understanding Ecosystem:</a:t>
            </a:r>
            <a:r>
              <a:rPr lang="en-US" sz="1300"/>
              <a:t> Gain familiarity with the components and interactions within the MEAN stack.</a:t>
            </a:r>
          </a:p>
          <a:p>
            <a:r>
              <a:rPr lang="en-US" sz="1300" b="1"/>
              <a:t>Containerization Overview:</a:t>
            </a:r>
            <a:r>
              <a:rPr lang="en-US" sz="1300"/>
              <a:t> Offer an overview of Docker and its role in modern web development.</a:t>
            </a:r>
          </a:p>
          <a:p>
            <a:r>
              <a:rPr lang="en-US" sz="1300" b="1"/>
              <a:t>Practical Exposure:</a:t>
            </a:r>
            <a:r>
              <a:rPr lang="en-US" sz="1300"/>
              <a:t> Focus on practical exercises to give participants a feel for working with MEAN and Docker.</a:t>
            </a:r>
          </a:p>
          <a:p>
            <a:r>
              <a:rPr lang="en-US" sz="1300" b="1"/>
              <a:t>No In-Depth Learning:</a:t>
            </a:r>
            <a:r>
              <a:rPr lang="en-US" sz="1300"/>
              <a:t> Clarify that the workshop is not designed for in-depth learning but rather for getting acquainted with the technologies.</a:t>
            </a:r>
          </a:p>
          <a:p>
            <a:r>
              <a:rPr lang="en-US" sz="1300" b="1"/>
              <a:t>Preparation for Further Learning:</a:t>
            </a:r>
            <a:r>
              <a:rPr lang="en-US" sz="1300"/>
              <a:t> Lay the groundwork for participants to pursue further learning on their own after the workshop.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17490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8952" y="813574"/>
            <a:ext cx="3221377" cy="38592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Leveling Up in MEAN 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8952" y="5713506"/>
            <a:ext cx="3508248" cy="7879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Advancing with Cloud Native Techniques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2D0C8-7C54-6496-A0BD-047131C27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5" r="13777" b="-2"/>
          <a:stretch/>
        </p:blipFill>
        <p:spPr>
          <a:xfrm>
            <a:off x="4617490" y="1"/>
            <a:ext cx="7574510" cy="6858000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58256" y="-358254"/>
            <a:ext cx="6858000" cy="7574507"/>
          </a:xfrm>
          <a:prstGeom prst="rect">
            <a:avLst/>
          </a:prstGeom>
          <a:ln>
            <a:noFill/>
          </a:ln>
          <a:effectLst>
            <a:outerShdw blurRad="457200" dist="63500" sx="99000" sy="990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45" y="5546162"/>
            <a:ext cx="6661702" cy="953611"/>
          </a:xfrm>
        </p:spPr>
        <p:txBody>
          <a:bodyPr anchor="ctr">
            <a:normAutofit/>
          </a:bodyPr>
          <a:lstStyle/>
          <a:p>
            <a:r>
              <a:rPr lang="en-US" sz="3100"/>
              <a:t>Deployment of traditional MEAN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46EAE-DE9F-3A8E-AD2F-066A81E8A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1" r="-1" b="-1"/>
          <a:stretch/>
        </p:blipFill>
        <p:spPr>
          <a:xfrm>
            <a:off x="20" y="-1"/>
            <a:ext cx="7574488" cy="51615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0064" y="743803"/>
            <a:ext cx="3144523" cy="5474173"/>
          </a:xfrm>
        </p:spPr>
        <p:txBody>
          <a:bodyPr anchor="ctr">
            <a:normAutofit/>
          </a:bodyPr>
          <a:lstStyle/>
          <a:p>
            <a:r>
              <a:rPr lang="en-US" sz="2000"/>
              <a:t>Deployment: Typically deployed on physical servers, VMs, or traditional hosting</a:t>
            </a:r>
          </a:p>
          <a:p>
            <a:r>
              <a:rPr lang="en-US" sz="2000"/>
              <a:t>Monolithic Architecture: All components tightly coupled into a single deployable unit</a:t>
            </a:r>
          </a:p>
          <a:p>
            <a:r>
              <a:rPr lang="en-US" sz="2000"/>
              <a:t>Manual Scaling: Scaling and management done manually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What is Cloud-Native?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8297B-5EEF-6FCB-3FDA-3652E2759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3" r="23853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600"/>
              <a:t>On-Premises:</a:t>
            </a:r>
          </a:p>
          <a:p>
            <a:pPr lvl="1"/>
            <a:r>
              <a:rPr lang="en-US" sz="1600"/>
              <a:t>Traditional computing model with infrastructure located within an organization's premises.</a:t>
            </a:r>
          </a:p>
          <a:p>
            <a:pPr lvl="1"/>
            <a:r>
              <a:rPr lang="en-US" sz="1600"/>
              <a:t>Requires full management of hardware, software, and networking internally.</a:t>
            </a:r>
          </a:p>
          <a:p>
            <a:r>
              <a:rPr lang="en-US" sz="1600"/>
              <a:t>Cloud:</a:t>
            </a:r>
          </a:p>
          <a:p>
            <a:pPr lvl="1"/>
            <a:r>
              <a:rPr lang="en-US" sz="1600"/>
              <a:t>Network of remote servers accessed over the internet.</a:t>
            </a:r>
          </a:p>
          <a:p>
            <a:pPr lvl="1"/>
            <a:r>
              <a:rPr lang="en-US" sz="1600"/>
              <a:t>Offers scalability, flexibility, and cost-effectiveness.</a:t>
            </a:r>
          </a:p>
          <a:p>
            <a:pPr lvl="0"/>
            <a:r>
              <a:rPr lang="en-US" sz="1600"/>
              <a:t>Cloud Computing:</a:t>
            </a:r>
          </a:p>
          <a:p>
            <a:pPr lvl="1"/>
            <a:r>
              <a:rPr lang="en-US" sz="1600"/>
              <a:t>Delivery of computing services over the internet.</a:t>
            </a:r>
          </a:p>
          <a:p>
            <a:pPr lvl="1"/>
            <a:r>
              <a:rPr lang="en-US" sz="1600"/>
              <a:t>Includes servers, storage, databases, and more.</a:t>
            </a:r>
          </a:p>
          <a:p>
            <a:pPr lvl="1"/>
            <a:r>
              <a:rPr lang="en-US" sz="1600"/>
              <a:t>Enables faster innovation and economies of scale.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What is Cloud-Native?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4FC0B51-98D5-076B-EC62-0C2ECCFD05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434157AF-4008-0DB7-BDAD-C14790D81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1" r="492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The Significance of Cloud-Native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300"/>
              <a:t>Cloud-Native Development:</a:t>
            </a:r>
          </a:p>
          <a:p>
            <a:pPr lvl="1"/>
            <a:r>
              <a:rPr lang="en-US" sz="1300" b="1"/>
              <a:t>Scalability: </a:t>
            </a:r>
            <a:r>
              <a:rPr lang="en-US" sz="1300"/>
              <a:t>Enables effortless scaling based on demand.</a:t>
            </a:r>
          </a:p>
          <a:p>
            <a:pPr lvl="1"/>
            <a:r>
              <a:rPr lang="en-US" sz="1300" b="1"/>
              <a:t>Resilience:</a:t>
            </a:r>
            <a:r>
              <a:rPr lang="en-US" sz="1300"/>
              <a:t> Incorporates built-in fault tolerance for reliability.</a:t>
            </a:r>
          </a:p>
          <a:p>
            <a:pPr lvl="1"/>
            <a:r>
              <a:rPr lang="en-US" sz="1300" b="1"/>
              <a:t>Agility:</a:t>
            </a:r>
            <a:r>
              <a:rPr lang="en-US" sz="1300"/>
              <a:t> Supports rapid iteration and continuous delivery.</a:t>
            </a:r>
          </a:p>
          <a:p>
            <a:pPr lvl="1"/>
            <a:r>
              <a:rPr lang="en-US" sz="1300" b="1"/>
              <a:t>Cost Efficiency: </a:t>
            </a:r>
            <a:r>
              <a:rPr lang="en-US" sz="1300"/>
              <a:t>Optimizes resource utilisation, leading to savings.</a:t>
            </a:r>
          </a:p>
          <a:p>
            <a:pPr lvl="1"/>
            <a:r>
              <a:rPr lang="en-US" sz="1300" b="1"/>
              <a:t>Microservices:</a:t>
            </a:r>
            <a:r>
              <a:rPr lang="en-US" sz="1300"/>
              <a:t> Embraces a modular architecture for flexibility.</a:t>
            </a:r>
          </a:p>
          <a:p>
            <a:pPr lvl="1"/>
            <a:r>
              <a:rPr lang="en-US" sz="1300" b="1"/>
              <a:t>DevOps:</a:t>
            </a:r>
            <a:r>
              <a:rPr lang="en-US" sz="1300"/>
              <a:t> Promotes the integration of development and operations.</a:t>
            </a:r>
          </a:p>
          <a:p>
            <a:pPr lvl="1"/>
            <a:r>
              <a:rPr lang="en-US" sz="1300" b="1"/>
              <a:t>Portability:</a:t>
            </a:r>
            <a:r>
              <a:rPr lang="en-US" sz="1300"/>
              <a:t> Facilitates platform-agnostic deployment.</a:t>
            </a:r>
          </a:p>
          <a:p>
            <a:r>
              <a:rPr lang="en-US" sz="1300"/>
              <a:t>Containerization and Cloud Services:</a:t>
            </a:r>
          </a:p>
          <a:p>
            <a:pPr lvl="1"/>
            <a:r>
              <a:rPr lang="en-US" sz="1300"/>
              <a:t>Docker for containerization</a:t>
            </a:r>
          </a:p>
          <a:p>
            <a:pPr lvl="1"/>
            <a:r>
              <a:rPr lang="en-US" sz="1300"/>
              <a:t>Cloud platforms like AWS, Azure, and GCP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 Tier 1 software engineering bootcamp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7AC8C-91D3-CB67-D0E5-42C58237A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68035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/>
              <a:t>Benefits of tier 1 software engineering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400"/>
              <a:t>Batch of Students are converted into software team</a:t>
            </a:r>
          </a:p>
          <a:p>
            <a:r>
              <a:rPr lang="en-US" sz="1400"/>
              <a:t>Build a real world software product – end-to-end</a:t>
            </a:r>
          </a:p>
          <a:p>
            <a:r>
              <a:rPr lang="en-US" sz="1400"/>
              <a:t>Conceptualize, plan, analyze, design, develop, deploy into cloud</a:t>
            </a:r>
          </a:p>
          <a:p>
            <a:r>
              <a:rPr lang="en-US" sz="1400"/>
              <a:t>Self-organized agile team wearing multiple hats in rotation</a:t>
            </a:r>
          </a:p>
          <a:p>
            <a:pPr lvl="1"/>
            <a:r>
              <a:rPr lang="en-US" sz="1400"/>
              <a:t>Tech Lead, Developer</a:t>
            </a:r>
          </a:p>
          <a:p>
            <a:pPr lvl="1"/>
            <a:r>
              <a:rPr lang="en-US" sz="1400"/>
              <a:t>Business Analyst, UI/UX Designer</a:t>
            </a:r>
          </a:p>
          <a:p>
            <a:pPr lvl="1"/>
            <a:r>
              <a:rPr lang="en-US" sz="1400"/>
              <a:t>Project Manager, System Architect</a:t>
            </a:r>
          </a:p>
          <a:p>
            <a:pPr lvl="1"/>
            <a:r>
              <a:rPr lang="en-US" sz="1400"/>
              <a:t>Product Owner, Scrum Master</a:t>
            </a:r>
          </a:p>
          <a:p>
            <a:r>
              <a:rPr lang="en-US" sz="1400"/>
              <a:t>Led &amp; mentored by a group of expert software professionals</a:t>
            </a:r>
          </a:p>
          <a:p>
            <a:r>
              <a:rPr lang="en-US" sz="1400"/>
              <a:t>Rinse, Repeat &amp; Re-inforce (Practice multiple times)– till they become experts</a:t>
            </a:r>
          </a:p>
          <a:p>
            <a:r>
              <a:rPr lang="en-US" sz="1400"/>
              <a:t>Transforms each member into expert SDEs</a:t>
            </a:r>
          </a:p>
        </p:txBody>
      </p:sp>
      <p:pic>
        <p:nvPicPr>
          <p:cNvPr id="18" name="Picture 17" descr="People at the meeting desk">
            <a:extLst>
              <a:ext uri="{FF2B5EF4-FFF2-40B4-BE49-F238E27FC236}">
                <a16:creationId xmlns:a16="http://schemas.microsoft.com/office/drawing/2014/main" id="{11C0B753-9284-C5EE-83D9-A0CF192C9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8" r="3285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0F000A23-66BD-72FD-9A3B-92B4D5CCF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did you learn during the workshop?</a:t>
            </a:r>
          </a:p>
        </p:txBody>
      </p:sp>
      <p:pic>
        <p:nvPicPr>
          <p:cNvPr id="23" name="Graphic 22" descr="Questions">
            <a:extLst>
              <a:ext uri="{FF2B5EF4-FFF2-40B4-BE49-F238E27FC236}">
                <a16:creationId xmlns:a16="http://schemas.microsoft.com/office/drawing/2014/main" id="{D0720B6B-89A4-47E8-CF6D-21CEE9471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Workshop Recap</a:t>
            </a:r>
            <a:endParaRPr lang="en-US" sz="4000" dirty="0"/>
          </a:p>
        </p:txBody>
      </p:sp>
      <p:pic>
        <p:nvPicPr>
          <p:cNvPr id="36" name="Picture 35" descr="Computer script on a screen">
            <a:extLst>
              <a:ext uri="{FF2B5EF4-FFF2-40B4-BE49-F238E27FC236}">
                <a16:creationId xmlns:a16="http://schemas.microsoft.com/office/drawing/2014/main" id="{CC8F6B94-519E-ED06-EA68-489B59281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r="40219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1400"/>
              <a:t>Familiarised MEAN stack (MongoDB, Express.js, Angular, Node.js)</a:t>
            </a:r>
          </a:p>
          <a:p>
            <a:pPr lvl="1"/>
            <a:r>
              <a:rPr lang="en-US" sz="1400"/>
              <a:t>HTML</a:t>
            </a:r>
          </a:p>
          <a:p>
            <a:pPr lvl="1"/>
            <a:r>
              <a:rPr lang="en-US" sz="1400"/>
              <a:t>CSS</a:t>
            </a:r>
          </a:p>
          <a:p>
            <a:pPr lvl="1"/>
            <a:r>
              <a:rPr lang="en-US" sz="1400"/>
              <a:t>Bootstrap</a:t>
            </a:r>
          </a:p>
          <a:p>
            <a:pPr lvl="1"/>
            <a:r>
              <a:rPr lang="en-US" sz="1400"/>
              <a:t>JavaScript</a:t>
            </a:r>
          </a:p>
          <a:p>
            <a:pPr lvl="1"/>
            <a:r>
              <a:rPr lang="en-US" sz="1400"/>
              <a:t>Angular</a:t>
            </a:r>
          </a:p>
          <a:p>
            <a:pPr lvl="1"/>
            <a:r>
              <a:rPr lang="en-US" sz="1400"/>
              <a:t>Typescript</a:t>
            </a:r>
          </a:p>
          <a:p>
            <a:pPr lvl="1"/>
            <a:r>
              <a:rPr lang="en-US" sz="1400"/>
              <a:t>Node</a:t>
            </a:r>
          </a:p>
          <a:p>
            <a:pPr lvl="1"/>
            <a:r>
              <a:rPr lang="en-US" sz="1400"/>
              <a:t>Express</a:t>
            </a:r>
          </a:p>
          <a:p>
            <a:pPr lvl="1"/>
            <a:r>
              <a:rPr lang="en-US" sz="1400"/>
              <a:t>MongoDB</a:t>
            </a:r>
          </a:p>
          <a:p>
            <a:r>
              <a:rPr lang="en-US" sz="1400"/>
              <a:t>Familiarised basics of containerization with Docker</a:t>
            </a:r>
          </a:p>
          <a:p>
            <a:r>
              <a:rPr lang="en-US" sz="1400"/>
              <a:t>Hands-on experience on a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Unaddressed Topics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CA1B65-15B7-1D45-A78F-256CCE0BA6B8}"/>
              </a:ext>
            </a:extLst>
          </p:cNvPr>
          <p:cNvSpPr/>
          <p:nvPr/>
        </p:nvSpPr>
        <p:spPr>
          <a:xfrm>
            <a:off x="6437688" y="3616939"/>
            <a:ext cx="4311566" cy="216086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13227043-4AA6-C263-8526-12B7AC2BA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595576"/>
              </p:ext>
            </p:extLst>
          </p:nvPr>
        </p:nvGraphicFramePr>
        <p:xfrm>
          <a:off x="838200" y="192482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13E7B1-34BD-6B5A-69F9-BD366142D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A8CEC6-1758-3330-BA6D-E286F90C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B4DBCD-A708-60EA-206C-A96C3A913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497AEE-B672-59B2-C56A-37F622111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2C1954-5CF0-1AE8-B717-C21B343E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3E38B8-066B-4AC7-FC5C-061D48A2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Unaddressed Topics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6E88D1D-E840-B535-FC53-437915FE7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968849"/>
              </p:ext>
            </p:extLst>
          </p:nvPr>
        </p:nvGraphicFramePr>
        <p:xfrm>
          <a:off x="644056" y="152474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00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A299E5-7A99-A2EE-0455-667CC625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2A5EAA-3164-D6D8-983C-D3A80AE5A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22112-EE5E-4565-79AC-80FE9EE5A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ECDFBC-49F9-C26A-DF58-3C0731BF1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CDBF84-A2B2-902D-2731-E65E1F1B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54F083-D6E4-1035-5E9F-F0D4D981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Unaddressed Topics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64EBFA-3DE0-A7A5-9CCA-A05FD46E6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363966"/>
              </p:ext>
            </p:extLst>
          </p:nvPr>
        </p:nvGraphicFramePr>
        <p:xfrm>
          <a:off x="900020" y="15822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54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0726BD-AC29-17CE-002A-89CEE8C91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9AFC48-B9A7-CB36-1C97-6FCE536A7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CAEC4-308E-E0E3-8DE9-CF9C8C2F8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48E366-1949-B505-CB00-E66EAF281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B7F678-C009-9BD6-4609-0688A182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3D7517-32E3-1AE6-3408-1438BEB4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Unaddressed Topics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C32811F-3C50-3194-6056-4B31336AC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69879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02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Unaddressed Topics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9D3E7FE-CD80-1FBC-0115-16AACCA63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244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Then, what is the purpose of this workshop?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1012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What did you learn during the workshop?</vt:lpstr>
      <vt:lpstr>Workshop Recap</vt:lpstr>
      <vt:lpstr>Unaddressed Topics</vt:lpstr>
      <vt:lpstr>Unaddressed Topics</vt:lpstr>
      <vt:lpstr>Unaddressed Topics</vt:lpstr>
      <vt:lpstr>Unaddressed Topics</vt:lpstr>
      <vt:lpstr>Unaddressed Topics</vt:lpstr>
      <vt:lpstr>Then, what is the purpose of this workshop?</vt:lpstr>
      <vt:lpstr>Then, what is the purpose of this workshop?</vt:lpstr>
      <vt:lpstr>Leveling Up in MEAN Stack</vt:lpstr>
      <vt:lpstr>Deployment of traditional MEAN Stack</vt:lpstr>
      <vt:lpstr>What is Cloud-Native?</vt:lpstr>
      <vt:lpstr>What is Cloud-Native?</vt:lpstr>
      <vt:lpstr>The Significance of Cloud-Native Development</vt:lpstr>
      <vt:lpstr> Tier 1 software engineering bootcamp</vt:lpstr>
      <vt:lpstr>Benefits of tier 1 software engineering bootcamp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Conclusion</dc:title>
  <dc:creator>KDN</dc:creator>
  <cp:lastModifiedBy>shareena ibrahim</cp:lastModifiedBy>
  <cp:revision>7</cp:revision>
  <dcterms:created xsi:type="dcterms:W3CDTF">2024-02-14T12:03:00Z</dcterms:created>
  <dcterms:modified xsi:type="dcterms:W3CDTF">2024-02-16T09:14:12Z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34A9D243055448BD886E02B98D4AEF56_11</vt:lpwstr>
  </property>
  <property fmtid="{D5CDD505-2E9C-101B-9397-08002B2CF9AE}" pid="3" name="KSOProductBuildVer">
    <vt:lpwstr>1033-12.2.0.13431</vt:lpwstr>
  </property>
</Properties>
</file>