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FF7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560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7900"/>
                </a:solidFill>
                <a:latin typeface="Inter"/>
              </a:defRPr>
            </a:pPr>
            <a:r>
              <a:t>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Architecture Microservices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560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000000"/>
                </a:solidFill>
                <a:latin typeface="Inter"/>
              </a:defRPr>
            </a:pPr>
            <a:r>
              <a:t>Présenté par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032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Formateur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560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000000"/>
                </a:solidFill>
                <a:latin typeface="Inter"/>
              </a:defRPr>
            </a:pPr>
            <a:r>
              <a:t>Plan de 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FF7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FF7900"/>
                </a:solidFill>
                <a:latin typeface="Inter"/>
              </a:rPr>
              <a:t>Jour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Inter"/>
              </a:rPr>
              <a:t>• Programme du Jour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463040"/>
            <a:ext cx="7315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50000"/>
              </a:lnSpc>
            </a:pPr>
            <a:r>
              <a:rPr sz="1300">
                <a:latin typeface="Inter"/>
              </a:rPr>
              <a:t>Voici le contenu de la formation pour le jour 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1945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FF7900"/>
                </a:solidFill>
                <a:latin typeface="Inter"/>
              </a:rPr>
              <a:t>Introduction à l'architecture Microservices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Inter"/>
              </a:rPr>
              <a:t>• Définition des microservices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291840"/>
            <a:ext cx="7315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50000"/>
              </a:lnSpc>
            </a:pPr>
            <a:r>
              <a:rPr sz="1300">
                <a:latin typeface="Inter"/>
              </a:rPr>
              <a:t>Description here...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