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731520" y="2560320"/>
            <a:ext cx="7315200" cy="914400"/>
          </a:xfrm>
          <a:prstGeom prst="rect">
            <a:avLst/>
          </a:prstGeom>
          <a:noFill/>
        </p:spPr>
        <p:txBody>
          <a:bodyPr wrap="none">
            <a:spAutoFit/>
          </a:bodyPr>
          <a:lstStyle/>
          <a:p>
            <a:pPr>
              <a:defRPr sz="6000" b="1">
                <a:solidFill>
                  <a:srgbClr val="FF7900"/>
                </a:solidFill>
                <a:latin typeface="Inter"/>
              </a:defRPr>
            </a:pPr>
            <a:r>
              <a:t>Formation</a:t>
            </a:r>
          </a:p>
        </p:txBody>
      </p:sp>
      <p:sp>
        <p:nvSpPr>
          <p:cNvPr id="4" name="TextBox 3"/>
          <p:cNvSpPr txBox="1"/>
          <p:nvPr/>
        </p:nvSpPr>
        <p:spPr>
          <a:xfrm>
            <a:off x="1828800" y="3657600"/>
            <a:ext cx="7315200" cy="914400"/>
          </a:xfrm>
          <a:prstGeom prst="rect">
            <a:avLst/>
          </a:prstGeom>
          <a:noFill/>
        </p:spPr>
        <p:txBody>
          <a:bodyPr wrap="none">
            <a:spAutoFit/>
          </a:bodyPr>
          <a:lstStyle/>
          <a:p>
            <a:pPr>
              <a:defRPr sz="2400">
                <a:solidFill>
                  <a:srgbClr val="000000"/>
                </a:solidFill>
              </a:defRPr>
            </a:pPr>
            <a:r>
              <a:t>Architecture Microservices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731520" y="365760"/>
            <a:ext cx="7315200" cy="457200"/>
          </a:xfrm>
          <a:prstGeom prst="rect">
            <a:avLst/>
          </a:prstGeom>
          <a:noFill/>
        </p:spPr>
        <p:txBody>
          <a:bodyPr wrap="none">
            <a:spAutoFit/>
          </a:bodyPr>
          <a:lstStyle/>
          <a:p>
            <a:r>
              <a:rPr sz="2000" b="1">
                <a:solidFill>
                  <a:srgbClr val="FF7900"/>
                </a:solidFill>
                <a:latin typeface="Inter"/>
              </a:rPr>
              <a:t>Fondamentaux de Java</a:t>
            </a:r>
          </a:p>
        </p:txBody>
      </p:sp>
      <p:sp>
        <p:nvSpPr>
          <p:cNvPr id="4" name="TextBox 3"/>
          <p:cNvSpPr txBox="1"/>
          <p:nvPr/>
        </p:nvSpPr>
        <p:spPr>
          <a:xfrm>
            <a:off x="731520" y="914400"/>
            <a:ext cx="7315200" cy="457200"/>
          </a:xfrm>
          <a:prstGeom prst="rect">
            <a:avLst/>
          </a:prstGeom>
          <a:noFill/>
        </p:spPr>
        <p:txBody>
          <a:bodyPr wrap="none">
            <a:spAutoFit/>
          </a:bodyPr>
          <a:lstStyle/>
          <a:p>
            <a:r>
              <a:rPr sz="1600" b="1">
                <a:solidFill>
                  <a:srgbClr val="000000"/>
                </a:solidFill>
                <a:latin typeface="Inter"/>
              </a:rPr>
              <a:t>• Variables, types de données et opérateurs</a:t>
            </a:r>
          </a:p>
        </p:txBody>
      </p:sp>
      <p:sp>
        <p:nvSpPr>
          <p:cNvPr id="5" name="TextBox 4"/>
          <p:cNvSpPr txBox="1"/>
          <p:nvPr/>
        </p:nvSpPr>
        <p:spPr>
          <a:xfrm>
            <a:off x="731520" y="1463040"/>
            <a:ext cx="7315200" cy="1463040"/>
          </a:xfrm>
          <a:prstGeom prst="rect">
            <a:avLst/>
          </a:prstGeom>
          <a:noFill/>
        </p:spPr>
        <p:txBody>
          <a:bodyPr wrap="square">
            <a:spAutoFit/>
          </a:bodyPr>
          <a:lstStyle/>
          <a:p/>
          <a:p>
            <a:pPr>
              <a:lnSpc>
                <a:spcPct val="150000"/>
              </a:lnSpc>
            </a:pPr>
            <a:r>
              <a:rPr sz="1300">
                <a:latin typeface="Inter"/>
              </a:rPr>
              <a:t>En Java, les variables sont des conteneurs pour stocker des données. Chaque variable a un type de données qui détermine la nature des valeurs qu'elle peut contenir. Les opérateurs permettent de manipuler ces données.</a:t>
            </a:r>
          </a:p>
        </p:txBody>
      </p:sp>
      <p:sp>
        <p:nvSpPr>
          <p:cNvPr id="6" name="TextBox 5"/>
          <p:cNvSpPr txBox="1"/>
          <p:nvPr/>
        </p:nvSpPr>
        <p:spPr>
          <a:xfrm>
            <a:off x="731520" y="2194560"/>
            <a:ext cx="7315200" cy="3657600"/>
          </a:xfrm>
          <a:prstGeom prst="rect">
            <a:avLst/>
          </a:prstGeom>
          <a:noFill/>
        </p:spPr>
        <p:txBody>
          <a:bodyPr wrap="none">
            <a:spAutoFit/>
          </a:bodyPr>
          <a:lstStyle/>
          <a:p/>
          <a:p>
            <a:pPr>
              <a:lnSpc>
                <a:spcPct val="150000"/>
              </a:lnSpc>
            </a:pPr>
            <a:r>
              <a:rPr sz="500">
                <a:latin typeface="Inter"/>
              </a:rPr>
              <a:t>• Types de données primitifs : byte, short, int, long, float, double, char, boolean</a:t>
            </a:r>
          </a:p>
          <a:p>
            <a:pPr>
              <a:lnSpc>
                <a:spcPct val="150000"/>
              </a:lnSpc>
            </a:pPr>
            <a:r>
              <a:rPr sz="500">
                <a:latin typeface="Inter"/>
              </a:rPr>
              <a:t>• Types de données non primitifs : String, Array, Classes</a:t>
            </a:r>
          </a:p>
          <a:p>
            <a:pPr>
              <a:lnSpc>
                <a:spcPct val="150000"/>
              </a:lnSpc>
            </a:pPr>
            <a:r>
              <a:rPr sz="500">
                <a:latin typeface="Inter"/>
              </a:rPr>
              <a:t>• Opérateurs arithmétiques : +, -, *, /, %</a:t>
            </a:r>
          </a:p>
          <a:p>
            <a:pPr>
              <a:lnSpc>
                <a:spcPct val="150000"/>
              </a:lnSpc>
            </a:pPr>
            <a:r>
              <a:rPr sz="500">
                <a:latin typeface="Inter"/>
              </a:rPr>
              <a:t>• Opérateurs de comparaison : ==, !=, &gt;, &lt;, &gt;=, &lt;=</a:t>
            </a:r>
          </a:p>
          <a:p>
            <a:pPr>
              <a:lnSpc>
                <a:spcPct val="150000"/>
              </a:lnSpc>
            </a:pPr>
            <a:r>
              <a:rPr sz="500">
                <a:latin typeface="Inter"/>
              </a:rPr>
              <a:t>• Opérateurs logiques : &amp;&amp;, ||, !</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731520" y="365760"/>
            <a:ext cx="7315200" cy="71414640"/>
          </a:xfrm>
          <a:prstGeom prst="rect">
            <a:avLst/>
          </a:prstGeom>
          <a:solidFill>
            <a:srgbClr val="FEFEFE"/>
          </a:solidFill>
          <a:ln w="11430">
            <a:solidFill>
              <a:srgbClr val="00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731520" y="365760"/>
            <a:ext cx="7315200" cy="71414640"/>
          </a:xfrm>
          <a:prstGeom prst="rect">
            <a:avLst/>
          </a:prstGeom>
          <a:noFill/>
        </p:spPr>
        <p:txBody>
          <a:bodyPr wrap="square">
            <a:spAutoFit/>
          </a:bodyPr>
          <a:lstStyle/>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E</a:t>
            </a:r>
          </a:p>
          <a:p>
            <a:pPr/>
            <a:r>
              <a:rPr sz="1200">
                <a:solidFill>
                  <a:srgbClr val="323232"/>
                </a:solidFill>
                <a:latin typeface="Consolas"/>
              </a:rPr>
              <a:t>x</a:t>
            </a:r>
          </a:p>
          <a:p>
            <a:pPr/>
            <a:r>
              <a:rPr sz="1200">
                <a:solidFill>
                  <a:srgbClr val="323232"/>
                </a:solidFill>
                <a:latin typeface="Consolas"/>
              </a:rPr>
              <a:t>e</a:t>
            </a:r>
          </a:p>
          <a:p>
            <a:pPr/>
            <a:r>
              <a:rPr sz="1200">
                <a:solidFill>
                  <a:srgbClr val="323232"/>
                </a:solidFill>
                <a:latin typeface="Consolas"/>
              </a:rPr>
              <a:t>m</a:t>
            </a:r>
          </a:p>
          <a:p>
            <a:pPr/>
            <a:r>
              <a:rPr sz="1200">
                <a:solidFill>
                  <a:srgbClr val="323232"/>
                </a:solidFill>
                <a:latin typeface="Consolas"/>
              </a:rPr>
              <a:t>p</a:t>
            </a:r>
          </a:p>
          <a:p>
            <a:pPr/>
            <a:r>
              <a:rPr sz="1200">
                <a:solidFill>
                  <a:srgbClr val="323232"/>
                </a:solidFill>
                <a:latin typeface="Consolas"/>
              </a:rPr>
              <a:t>l</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d</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d</a:t>
            </a:r>
          </a:p>
          <a:p>
            <a:pPr/>
            <a:r>
              <a:rPr sz="1200">
                <a:solidFill>
                  <a:srgbClr val="323232"/>
                </a:solidFill>
                <a:latin typeface="Consolas"/>
              </a:rPr>
              <a:t>é</a:t>
            </a:r>
          </a:p>
          <a:p>
            <a:pPr/>
            <a:r>
              <a:rPr sz="1200">
                <a:solidFill>
                  <a:srgbClr val="323232"/>
                </a:solidFill>
                <a:latin typeface="Consolas"/>
              </a:rPr>
              <a:t>c</a:t>
            </a:r>
          </a:p>
          <a:p>
            <a:pPr/>
            <a:r>
              <a:rPr sz="1200">
                <a:solidFill>
                  <a:srgbClr val="323232"/>
                </a:solidFill>
                <a:latin typeface="Consolas"/>
              </a:rPr>
              <a:t>l</a:t>
            </a:r>
          </a:p>
          <a:p>
            <a:pPr/>
            <a:r>
              <a:rPr sz="1200">
                <a:solidFill>
                  <a:srgbClr val="323232"/>
                </a:solidFill>
                <a:latin typeface="Consolas"/>
              </a:rPr>
              <a:t>a</a:t>
            </a:r>
          </a:p>
          <a:p>
            <a:pPr/>
            <a:r>
              <a:rPr sz="1200">
                <a:solidFill>
                  <a:srgbClr val="323232"/>
                </a:solidFill>
                <a:latin typeface="Consolas"/>
              </a:rPr>
              <a:t>r</a:t>
            </a:r>
          </a:p>
          <a:p>
            <a:pPr/>
            <a:r>
              <a:rPr sz="1200">
                <a:solidFill>
                  <a:srgbClr val="323232"/>
                </a:solidFill>
                <a:latin typeface="Consolas"/>
              </a:rPr>
              <a:t>a</a:t>
            </a:r>
          </a:p>
          <a:p>
            <a:pPr/>
            <a:r>
              <a:rPr sz="1200">
                <a:solidFill>
                  <a:srgbClr val="323232"/>
                </a:solidFill>
                <a:latin typeface="Consolas"/>
              </a:rPr>
              <a:t>t</a:t>
            </a:r>
          </a:p>
          <a:p>
            <a:pPr/>
            <a:r>
              <a:rPr sz="1200">
                <a:solidFill>
                  <a:srgbClr val="323232"/>
                </a:solidFill>
                <a:latin typeface="Consolas"/>
              </a:rPr>
              <a:t>i</a:t>
            </a:r>
          </a:p>
          <a:p>
            <a:pPr/>
            <a:r>
              <a:rPr sz="1200">
                <a:solidFill>
                  <a:srgbClr val="323232"/>
                </a:solidFill>
                <a:latin typeface="Consolas"/>
              </a:rPr>
              <a:t>o</a:t>
            </a:r>
          </a:p>
          <a:p>
            <a:pPr/>
            <a:r>
              <a:rPr sz="1200">
                <a:solidFill>
                  <a:srgbClr val="323232"/>
                </a:solidFill>
                <a:latin typeface="Consolas"/>
              </a:rPr>
              <a:t>n</a:t>
            </a:r>
          </a:p>
          <a:p>
            <a:pPr/>
            <a:r>
              <a:rPr sz="1200">
                <a:solidFill>
                  <a:srgbClr val="323232"/>
                </a:solidFill>
                <a:latin typeface="Consolas"/>
              </a:rPr>
              <a:t> </a:t>
            </a:r>
          </a:p>
          <a:p>
            <a:pPr/>
            <a:r>
              <a:rPr sz="1200">
                <a:solidFill>
                  <a:srgbClr val="323232"/>
                </a:solidFill>
                <a:latin typeface="Consolas"/>
              </a:rPr>
              <a:t>d</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v</a:t>
            </a:r>
          </a:p>
          <a:p>
            <a:pPr/>
            <a:r>
              <a:rPr sz="1200">
                <a:solidFill>
                  <a:srgbClr val="323232"/>
                </a:solidFill>
                <a:latin typeface="Consolas"/>
              </a:rPr>
              <a:t>a</a:t>
            </a:r>
          </a:p>
          <a:p>
            <a:pPr/>
            <a:r>
              <a:rPr sz="1200">
                <a:solidFill>
                  <a:srgbClr val="323232"/>
                </a:solidFill>
                <a:latin typeface="Consolas"/>
              </a:rPr>
              <a:t>r</a:t>
            </a:r>
          </a:p>
          <a:p>
            <a:pPr/>
            <a:r>
              <a:rPr sz="1200">
                <a:solidFill>
                  <a:srgbClr val="323232"/>
                </a:solidFill>
                <a:latin typeface="Consolas"/>
              </a:rPr>
              <a:t>i</a:t>
            </a:r>
          </a:p>
          <a:p>
            <a:pPr/>
            <a:r>
              <a:rPr sz="1200">
                <a:solidFill>
                  <a:srgbClr val="323232"/>
                </a:solidFill>
                <a:latin typeface="Consolas"/>
              </a:rPr>
              <a:t>a</a:t>
            </a:r>
          </a:p>
          <a:p>
            <a:pPr/>
            <a:r>
              <a:rPr sz="1200">
                <a:solidFill>
                  <a:srgbClr val="323232"/>
                </a:solidFill>
                <a:latin typeface="Consolas"/>
              </a:rPr>
              <a:t>b</a:t>
            </a:r>
          </a:p>
          <a:p>
            <a:pPr/>
            <a:r>
              <a:rPr sz="1200">
                <a:solidFill>
                  <a:srgbClr val="323232"/>
                </a:solidFill>
                <a:latin typeface="Consolas"/>
              </a:rPr>
              <a:t>l</a:t>
            </a:r>
          </a:p>
          <a:p>
            <a:pPr/>
            <a:r>
              <a:rPr sz="1200">
                <a:solidFill>
                  <a:srgbClr val="323232"/>
                </a:solidFill>
                <a:latin typeface="Consolas"/>
              </a:rPr>
              <a:t>e</a:t>
            </a:r>
          </a:p>
          <a:p>
            <a:pPr/>
            <a:r>
              <a:rPr sz="1200">
                <a:solidFill>
                  <a:srgbClr val="323232"/>
                </a:solidFill>
                <a:latin typeface="Consolas"/>
              </a:rPr>
              <a:t>s</a:t>
            </a:r>
          </a:p>
          <a:p>
            <a:pPr/>
            <a:br/>
            <a:r>
              <a:rPr sz="1200">
                <a:solidFill>
                  <a:srgbClr val="323232"/>
                </a:solidFill>
                <a:latin typeface="Consolas"/>
              </a:rPr>
              <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t</a:t>
            </a:r>
          </a:p>
          <a:p>
            <a:pPr/>
            <a:r>
              <a:rPr sz="1200">
                <a:solidFill>
                  <a:srgbClr val="323232"/>
                </a:solidFill>
                <a:latin typeface="Consolas"/>
              </a:rPr>
              <a:t> </a:t>
            </a:r>
          </a:p>
          <a:p>
            <a:pPr/>
            <a:r>
              <a:rPr sz="1200">
                <a:solidFill>
                  <a:srgbClr val="323232"/>
                </a:solidFill>
                <a:latin typeface="Consolas"/>
              </a:rPr>
              <a:t>a</a:t>
            </a:r>
          </a:p>
          <a:p>
            <a:pPr/>
            <a:r>
              <a:rPr sz="1200">
                <a:solidFill>
                  <a:srgbClr val="323232"/>
                </a:solidFill>
                <a:latin typeface="Consolas"/>
              </a:rPr>
              <a:t>g</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2</a:t>
            </a:r>
          </a:p>
          <a:p>
            <a:pPr/>
            <a:r>
              <a:rPr sz="1200">
                <a:solidFill>
                  <a:srgbClr val="323232"/>
                </a:solidFill>
                <a:latin typeface="Consolas"/>
              </a:rPr>
              <a:t>5</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d</a:t>
            </a:r>
          </a:p>
          <a:p>
            <a:pPr/>
            <a:r>
              <a:rPr sz="1200">
                <a:solidFill>
                  <a:srgbClr val="323232"/>
                </a:solidFill>
                <a:latin typeface="Consolas"/>
              </a:rPr>
              <a:t>o</a:t>
            </a:r>
          </a:p>
          <a:p>
            <a:pPr/>
            <a:r>
              <a:rPr sz="1200">
                <a:solidFill>
                  <a:srgbClr val="323232"/>
                </a:solidFill>
                <a:latin typeface="Consolas"/>
              </a:rPr>
              <a:t>u</a:t>
            </a:r>
          </a:p>
          <a:p>
            <a:pPr/>
            <a:r>
              <a:rPr sz="1200">
                <a:solidFill>
                  <a:srgbClr val="323232"/>
                </a:solidFill>
                <a:latin typeface="Consolas"/>
              </a:rPr>
              <a:t>b</a:t>
            </a:r>
          </a:p>
          <a:p>
            <a:pPr/>
            <a:r>
              <a:rPr sz="1200">
                <a:solidFill>
                  <a:srgbClr val="323232"/>
                </a:solidFill>
                <a:latin typeface="Consolas"/>
              </a:rPr>
              <a:t>l</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s</a:t>
            </a:r>
          </a:p>
          <a:p>
            <a:pPr/>
            <a:r>
              <a:rPr sz="1200">
                <a:solidFill>
                  <a:srgbClr val="323232"/>
                </a:solidFill>
                <a:latin typeface="Consolas"/>
              </a:rPr>
              <a:t>a</a:t>
            </a:r>
          </a:p>
          <a:p>
            <a:pPr/>
            <a:r>
              <a:rPr sz="1200">
                <a:solidFill>
                  <a:srgbClr val="323232"/>
                </a:solidFill>
                <a:latin typeface="Consolas"/>
              </a:rPr>
              <a:t>l</a:t>
            </a:r>
          </a:p>
          <a:p>
            <a:pPr/>
            <a:r>
              <a:rPr sz="1200">
                <a:solidFill>
                  <a:srgbClr val="323232"/>
                </a:solidFill>
                <a:latin typeface="Consolas"/>
              </a:rPr>
              <a:t>a</a:t>
            </a:r>
          </a:p>
          <a:p>
            <a:pPr/>
            <a:r>
              <a:rPr sz="1200">
                <a:solidFill>
                  <a:srgbClr val="323232"/>
                </a:solidFill>
                <a:latin typeface="Consolas"/>
              </a:rPr>
              <a:t>r</a:t>
            </a:r>
          </a:p>
          <a:p>
            <a:pPr/>
            <a:r>
              <a:rPr sz="1200">
                <a:solidFill>
                  <a:srgbClr val="323232"/>
                </a:solidFill>
                <a:latin typeface="Consolas"/>
              </a:rPr>
              <a:t>y</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5</a:t>
            </a:r>
          </a:p>
          <a:p>
            <a:pPr/>
            <a:r>
              <a:rPr sz="1200">
                <a:solidFill>
                  <a:srgbClr val="323232"/>
                </a:solidFill>
                <a:latin typeface="Consolas"/>
              </a:rPr>
              <a:t>0</a:t>
            </a:r>
          </a:p>
          <a:p>
            <a:pPr/>
            <a:r>
              <a:rPr sz="1200">
                <a:solidFill>
                  <a:srgbClr val="323232"/>
                </a:solidFill>
                <a:latin typeface="Consolas"/>
              </a:rPr>
              <a:t>0</a:t>
            </a:r>
          </a:p>
          <a:p>
            <a:pPr/>
            <a:r>
              <a:rPr sz="1200">
                <a:solidFill>
                  <a:srgbClr val="323232"/>
                </a:solidFill>
                <a:latin typeface="Consolas"/>
              </a:rPr>
              <a:t>0</a:t>
            </a:r>
          </a:p>
          <a:p>
            <a:pPr/>
            <a:r>
              <a:rPr sz="1200">
                <a:solidFill>
                  <a:srgbClr val="323232"/>
                </a:solidFill>
                <a:latin typeface="Consolas"/>
              </a:rPr>
              <a:t>0</a:t>
            </a:r>
          </a:p>
          <a:p>
            <a:pPr/>
            <a:r>
              <a:rPr sz="1200">
                <a:solidFill>
                  <a:srgbClr val="323232"/>
                </a:solidFill>
                <a:latin typeface="Consolas"/>
              </a:rPr>
              <a:t>.</a:t>
            </a:r>
          </a:p>
          <a:p>
            <a:pPr/>
            <a:r>
              <a:rPr sz="1200">
                <a:solidFill>
                  <a:srgbClr val="323232"/>
                </a:solidFill>
                <a:latin typeface="Consolas"/>
              </a:rPr>
              <a:t>5</a:t>
            </a:r>
          </a:p>
          <a:p>
            <a:pPr/>
            <a:r>
              <a:rPr sz="1200">
                <a:solidFill>
                  <a:srgbClr val="323232"/>
                </a:solidFill>
                <a:latin typeface="Consolas"/>
              </a:rPr>
              <a:t>0</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b</a:t>
            </a:r>
          </a:p>
          <a:p>
            <a:pPr/>
            <a:r>
              <a:rPr sz="1200">
                <a:solidFill>
                  <a:srgbClr val="323232"/>
                </a:solidFill>
                <a:latin typeface="Consolas"/>
              </a:rPr>
              <a:t>o</a:t>
            </a:r>
          </a:p>
          <a:p>
            <a:pPr/>
            <a:r>
              <a:rPr sz="1200">
                <a:solidFill>
                  <a:srgbClr val="323232"/>
                </a:solidFill>
                <a:latin typeface="Consolas"/>
              </a:rPr>
              <a:t>o</a:t>
            </a:r>
          </a:p>
          <a:p>
            <a:pPr/>
            <a:r>
              <a:rPr sz="1200">
                <a:solidFill>
                  <a:srgbClr val="323232"/>
                </a:solidFill>
                <a:latin typeface="Consolas"/>
              </a:rPr>
              <a:t>l</a:t>
            </a:r>
          </a:p>
          <a:p>
            <a:pPr/>
            <a:r>
              <a:rPr sz="1200">
                <a:solidFill>
                  <a:srgbClr val="323232"/>
                </a:solidFill>
                <a:latin typeface="Consolas"/>
              </a:rPr>
              <a:t>e</a:t>
            </a:r>
          </a:p>
          <a:p>
            <a:pPr/>
            <a:r>
              <a:rPr sz="1200">
                <a:solidFill>
                  <a:srgbClr val="323232"/>
                </a:solidFill>
                <a:latin typeface="Consolas"/>
              </a:rPr>
              <a:t>a</a:t>
            </a:r>
          </a:p>
          <a:p>
            <a:pPr/>
            <a:r>
              <a:rPr sz="1200">
                <a:solidFill>
                  <a:srgbClr val="323232"/>
                </a:solidFill>
                <a:latin typeface="Consolas"/>
              </a:rPr>
              <a:t>n</a:t>
            </a:r>
          </a:p>
          <a:p>
            <a:pPr/>
            <a:r>
              <a:rPr sz="1200">
                <a:solidFill>
                  <a:srgbClr val="323232"/>
                </a:solidFill>
                <a:latin typeface="Consolas"/>
              </a:rPr>
              <a:t> </a:t>
            </a:r>
          </a:p>
          <a:p>
            <a:pPr/>
            <a:r>
              <a:rPr sz="1200">
                <a:solidFill>
                  <a:srgbClr val="323232"/>
                </a:solidFill>
                <a:latin typeface="Consolas"/>
              </a:rPr>
              <a:t>i</a:t>
            </a:r>
          </a:p>
          <a:p>
            <a:pPr/>
            <a:r>
              <a:rPr sz="1200">
                <a:solidFill>
                  <a:srgbClr val="323232"/>
                </a:solidFill>
                <a:latin typeface="Consolas"/>
              </a:rPr>
              <a:t>s</a:t>
            </a:r>
          </a:p>
          <a:p>
            <a:pPr/>
            <a:r>
              <a:rPr sz="1200">
                <a:solidFill>
                  <a:srgbClr val="323232"/>
                </a:solidFill>
                <a:latin typeface="Consolas"/>
              </a:rPr>
              <a:t>E</a:t>
            </a:r>
          </a:p>
          <a:p>
            <a:pPr/>
            <a:r>
              <a:rPr sz="1200">
                <a:solidFill>
                  <a:srgbClr val="323232"/>
                </a:solidFill>
                <a:latin typeface="Consolas"/>
              </a:rPr>
              <a:t>m</a:t>
            </a:r>
          </a:p>
          <a:p>
            <a:pPr/>
            <a:r>
              <a:rPr sz="1200">
                <a:solidFill>
                  <a:srgbClr val="323232"/>
                </a:solidFill>
                <a:latin typeface="Consolas"/>
              </a:rPr>
              <a:t>p</a:t>
            </a:r>
          </a:p>
          <a:p>
            <a:pPr/>
            <a:r>
              <a:rPr sz="1200">
                <a:solidFill>
                  <a:srgbClr val="323232"/>
                </a:solidFill>
                <a:latin typeface="Consolas"/>
              </a:rPr>
              <a:t>l</a:t>
            </a:r>
          </a:p>
          <a:p>
            <a:pPr/>
            <a:r>
              <a:rPr sz="1200">
                <a:solidFill>
                  <a:srgbClr val="323232"/>
                </a:solidFill>
                <a:latin typeface="Consolas"/>
              </a:rPr>
              <a:t>o</a:t>
            </a:r>
          </a:p>
          <a:p>
            <a:pPr/>
            <a:r>
              <a:rPr sz="1200">
                <a:solidFill>
                  <a:srgbClr val="323232"/>
                </a:solidFill>
                <a:latin typeface="Consolas"/>
              </a:rPr>
              <a:t>y</a:t>
            </a:r>
          </a:p>
          <a:p>
            <a:pPr/>
            <a:r>
              <a:rPr sz="1200">
                <a:solidFill>
                  <a:srgbClr val="323232"/>
                </a:solidFill>
                <a:latin typeface="Consolas"/>
              </a:rPr>
              <a:t>e</a:t>
            </a:r>
          </a:p>
          <a:p>
            <a:pPr/>
            <a:r>
              <a:rPr sz="1200">
                <a:solidFill>
                  <a:srgbClr val="323232"/>
                </a:solidFill>
                <a:latin typeface="Consolas"/>
              </a:rPr>
              <a:t>d</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t</a:t>
            </a:r>
          </a:p>
          <a:p>
            <a:pPr/>
            <a:r>
              <a:rPr sz="1200">
                <a:solidFill>
                  <a:srgbClr val="323232"/>
                </a:solidFill>
                <a:latin typeface="Consolas"/>
              </a:rPr>
              <a:t>r</a:t>
            </a:r>
          </a:p>
          <a:p>
            <a:pPr/>
            <a:r>
              <a:rPr sz="1200">
                <a:solidFill>
                  <a:srgbClr val="323232"/>
                </a:solidFill>
                <a:latin typeface="Consolas"/>
              </a:rPr>
              <a:t>u</a:t>
            </a:r>
          </a:p>
          <a:p>
            <a:pPr/>
            <a:r>
              <a:rPr sz="1200">
                <a:solidFill>
                  <a:srgbClr val="323232"/>
                </a:solidFill>
                <a:latin typeface="Consolas"/>
              </a:rPr>
              <a:t>e</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r</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g</a:t>
            </a:r>
          </a:p>
          <a:p>
            <a:pPr/>
            <a:r>
              <a:rPr sz="1200">
                <a:solidFill>
                  <a:srgbClr val="323232"/>
                </a:solidFill>
                <a:latin typeface="Consolas"/>
              </a:rPr>
              <a:t> </a:t>
            </a:r>
          </a:p>
          <a:p>
            <a:pPr/>
            <a:r>
              <a:rPr sz="1200">
                <a:solidFill>
                  <a:srgbClr val="323232"/>
                </a:solidFill>
                <a:latin typeface="Consolas"/>
              </a:rPr>
              <a:t>n</a:t>
            </a:r>
          </a:p>
          <a:p>
            <a:pPr/>
            <a:r>
              <a:rPr sz="1200">
                <a:solidFill>
                  <a:srgbClr val="323232"/>
                </a:solidFill>
                <a:latin typeface="Consolas"/>
              </a:rPr>
              <a:t>a</a:t>
            </a:r>
          </a:p>
          <a:p>
            <a:pPr/>
            <a:r>
              <a:rPr sz="1200">
                <a:solidFill>
                  <a:srgbClr val="323232"/>
                </a:solidFill>
                <a:latin typeface="Consolas"/>
              </a:rPr>
              <a:t>m</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J</a:t>
            </a:r>
          </a:p>
          <a:p>
            <a:pPr/>
            <a:r>
              <a:rPr sz="1200">
                <a:solidFill>
                  <a:srgbClr val="323232"/>
                </a:solidFill>
                <a:latin typeface="Consolas"/>
              </a:rPr>
              <a:t>o</a:t>
            </a:r>
          </a:p>
          <a:p>
            <a:pPr/>
            <a:r>
              <a:rPr sz="1200">
                <a:solidFill>
                  <a:srgbClr val="323232"/>
                </a:solidFill>
                <a:latin typeface="Consolas"/>
              </a:rPr>
              <a:t>h</a:t>
            </a:r>
          </a:p>
          <a:p>
            <a:pPr/>
            <a:r>
              <a:rPr sz="1200">
                <a:solidFill>
                  <a:srgbClr val="323232"/>
                </a:solidFill>
                <a:latin typeface="Consolas"/>
              </a:rPr>
              <a:t>n</a:t>
            </a:r>
          </a:p>
          <a:p>
            <a:pPr/>
            <a:r>
              <a:rPr sz="1200">
                <a:solidFill>
                  <a:srgbClr val="323232"/>
                </a:solidFill>
                <a:latin typeface="Consolas"/>
              </a:rPr>
              <a:t> </a:t>
            </a:r>
          </a:p>
          <a:p>
            <a:pPr/>
            <a:r>
              <a:rPr sz="1200">
                <a:solidFill>
                  <a:srgbClr val="323232"/>
                </a:solidFill>
                <a:latin typeface="Consolas"/>
              </a:rPr>
              <a:t>D</a:t>
            </a:r>
          </a:p>
          <a:p>
            <a:pPr/>
            <a:r>
              <a:rPr sz="1200">
                <a:solidFill>
                  <a:srgbClr val="323232"/>
                </a:solidFill>
                <a:latin typeface="Consolas"/>
              </a:rPr>
              <a:t>o</a:t>
            </a:r>
          </a:p>
          <a:p>
            <a:pPr/>
            <a:r>
              <a:rPr sz="1200">
                <a:solidFill>
                  <a:srgbClr val="323232"/>
                </a:solidFill>
                <a:latin typeface="Consolas"/>
              </a:rPr>
              <a:t>e</a:t>
            </a:r>
          </a:p>
          <a:p>
            <a:pPr/>
            <a:r>
              <a:rPr sz="1200">
                <a:solidFill>
                  <a:srgbClr val="323232"/>
                </a:solidFill>
                <a:latin typeface="Consolas"/>
              </a:rPr>
              <a:t>"</a:t>
            </a:r>
          </a:p>
          <a:p>
            <a:pPr/>
            <a:r>
              <a:rPr sz="1200">
                <a:solidFill>
                  <a:srgbClr val="323232"/>
                </a:solidFill>
                <a:latin typeface="Consolas"/>
              </a:rPr>
              <a:t>;</a:t>
            </a:r>
          </a:p>
          <a:p>
            <a:pPr/>
            <a:br/>
            <a:r>
              <a:rPr sz="1200">
                <a:solidFill>
                  <a:srgbClr val="323232"/>
                </a:solidFill>
                <a:latin typeface="Consolas"/>
              </a:rPr>
              <a:t/>
            </a:r>
          </a:p>
          <a:p>
            <a:pPr/>
            <a:br/>
            <a:r>
              <a:rPr sz="1200">
                <a:solidFill>
                  <a:srgbClr val="323232"/>
                </a:solidFill>
                <a:latin typeface="Consolas"/>
              </a:rPr>
              <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E</a:t>
            </a:r>
          </a:p>
          <a:p>
            <a:pPr/>
            <a:r>
              <a:rPr sz="1200">
                <a:solidFill>
                  <a:srgbClr val="323232"/>
                </a:solidFill>
                <a:latin typeface="Consolas"/>
              </a:rPr>
              <a:t>x</a:t>
            </a:r>
          </a:p>
          <a:p>
            <a:pPr/>
            <a:r>
              <a:rPr sz="1200">
                <a:solidFill>
                  <a:srgbClr val="323232"/>
                </a:solidFill>
                <a:latin typeface="Consolas"/>
              </a:rPr>
              <a:t>e</a:t>
            </a:r>
          </a:p>
          <a:p>
            <a:pPr/>
            <a:r>
              <a:rPr sz="1200">
                <a:solidFill>
                  <a:srgbClr val="323232"/>
                </a:solidFill>
                <a:latin typeface="Consolas"/>
              </a:rPr>
              <a:t>m</a:t>
            </a:r>
          </a:p>
          <a:p>
            <a:pPr/>
            <a:r>
              <a:rPr sz="1200">
                <a:solidFill>
                  <a:srgbClr val="323232"/>
                </a:solidFill>
                <a:latin typeface="Consolas"/>
              </a:rPr>
              <a:t>p</a:t>
            </a:r>
          </a:p>
          <a:p>
            <a:pPr/>
            <a:r>
              <a:rPr sz="1200">
                <a:solidFill>
                  <a:srgbClr val="323232"/>
                </a:solidFill>
                <a:latin typeface="Consolas"/>
              </a:rPr>
              <a:t>l</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d</a:t>
            </a:r>
          </a:p>
          <a:p>
            <a:pPr/>
            <a:r>
              <a:rPr sz="1200">
                <a:solidFill>
                  <a:srgbClr val="323232"/>
                </a:solidFill>
                <a:latin typeface="Consolas"/>
              </a:rPr>
              <a:t>'</a:t>
            </a:r>
          </a:p>
          <a:p>
            <a:pPr/>
            <a:r>
              <a:rPr sz="1200">
                <a:solidFill>
                  <a:srgbClr val="323232"/>
                </a:solidFill>
                <a:latin typeface="Consolas"/>
              </a:rPr>
              <a:t>u</a:t>
            </a:r>
          </a:p>
          <a:p>
            <a:pPr/>
            <a:r>
              <a:rPr sz="1200">
                <a:solidFill>
                  <a:srgbClr val="323232"/>
                </a:solidFill>
                <a:latin typeface="Consolas"/>
              </a:rPr>
              <a:t>t</a:t>
            </a:r>
          </a:p>
          <a:p>
            <a:pPr/>
            <a:r>
              <a:rPr sz="1200">
                <a:solidFill>
                  <a:srgbClr val="323232"/>
                </a:solidFill>
                <a:latin typeface="Consolas"/>
              </a:rPr>
              <a:t>i</a:t>
            </a:r>
          </a:p>
          <a:p>
            <a:pPr/>
            <a:r>
              <a:rPr sz="1200">
                <a:solidFill>
                  <a:srgbClr val="323232"/>
                </a:solidFill>
                <a:latin typeface="Consolas"/>
              </a:rPr>
              <a:t>l</a:t>
            </a:r>
          </a:p>
          <a:p>
            <a:pPr/>
            <a:r>
              <a:rPr sz="1200">
                <a:solidFill>
                  <a:srgbClr val="323232"/>
                </a:solidFill>
                <a:latin typeface="Consolas"/>
              </a:rPr>
              <a:t>i</a:t>
            </a:r>
          </a:p>
          <a:p>
            <a:pPr/>
            <a:r>
              <a:rPr sz="1200">
                <a:solidFill>
                  <a:srgbClr val="323232"/>
                </a:solidFill>
                <a:latin typeface="Consolas"/>
              </a:rPr>
              <a:t>s</a:t>
            </a:r>
          </a:p>
          <a:p>
            <a:pPr/>
            <a:r>
              <a:rPr sz="1200">
                <a:solidFill>
                  <a:srgbClr val="323232"/>
                </a:solidFill>
                <a:latin typeface="Consolas"/>
              </a:rPr>
              <a:t>a</a:t>
            </a:r>
          </a:p>
          <a:p>
            <a:pPr/>
            <a:r>
              <a:rPr sz="1200">
                <a:solidFill>
                  <a:srgbClr val="323232"/>
                </a:solidFill>
                <a:latin typeface="Consolas"/>
              </a:rPr>
              <a:t>t</a:t>
            </a:r>
          </a:p>
          <a:p>
            <a:pPr/>
            <a:r>
              <a:rPr sz="1200">
                <a:solidFill>
                  <a:srgbClr val="323232"/>
                </a:solidFill>
                <a:latin typeface="Consolas"/>
              </a:rPr>
              <a:t>i</a:t>
            </a:r>
          </a:p>
          <a:p>
            <a:pPr/>
            <a:r>
              <a:rPr sz="1200">
                <a:solidFill>
                  <a:srgbClr val="323232"/>
                </a:solidFill>
                <a:latin typeface="Consolas"/>
              </a:rPr>
              <a:t>o</a:t>
            </a:r>
          </a:p>
          <a:p>
            <a:pPr/>
            <a:r>
              <a:rPr sz="1200">
                <a:solidFill>
                  <a:srgbClr val="323232"/>
                </a:solidFill>
                <a:latin typeface="Consolas"/>
              </a:rPr>
              <a:t>n</a:t>
            </a:r>
          </a:p>
          <a:p>
            <a:pPr/>
            <a:r>
              <a:rPr sz="1200">
                <a:solidFill>
                  <a:srgbClr val="323232"/>
                </a:solidFill>
                <a:latin typeface="Consolas"/>
              </a:rPr>
              <a:t> </a:t>
            </a:r>
          </a:p>
          <a:p>
            <a:pPr/>
            <a:r>
              <a:rPr sz="1200">
                <a:solidFill>
                  <a:srgbClr val="323232"/>
                </a:solidFill>
                <a:latin typeface="Consolas"/>
              </a:rPr>
              <a:t>d</a:t>
            </a:r>
          </a:p>
          <a:p>
            <a:pPr/>
            <a:r>
              <a:rPr sz="1200">
                <a:solidFill>
                  <a:srgbClr val="323232"/>
                </a:solidFill>
                <a:latin typeface="Consolas"/>
              </a:rPr>
              <a:t>'</a:t>
            </a:r>
          </a:p>
          <a:p>
            <a:pPr/>
            <a:r>
              <a:rPr sz="1200">
                <a:solidFill>
                  <a:srgbClr val="323232"/>
                </a:solidFill>
                <a:latin typeface="Consolas"/>
              </a:rPr>
              <a:t>o</a:t>
            </a:r>
          </a:p>
          <a:p>
            <a:pPr/>
            <a:r>
              <a:rPr sz="1200">
                <a:solidFill>
                  <a:srgbClr val="323232"/>
                </a:solidFill>
                <a:latin typeface="Consolas"/>
              </a:rPr>
              <a:t>p</a:t>
            </a:r>
          </a:p>
          <a:p>
            <a:pPr/>
            <a:r>
              <a:rPr sz="1200">
                <a:solidFill>
                  <a:srgbClr val="323232"/>
                </a:solidFill>
                <a:latin typeface="Consolas"/>
              </a:rPr>
              <a:t>é</a:t>
            </a:r>
          </a:p>
          <a:p>
            <a:pPr/>
            <a:r>
              <a:rPr sz="1200">
                <a:solidFill>
                  <a:srgbClr val="323232"/>
                </a:solidFill>
                <a:latin typeface="Consolas"/>
              </a:rPr>
              <a:t>r</a:t>
            </a:r>
          </a:p>
          <a:p>
            <a:pPr/>
            <a:r>
              <a:rPr sz="1200">
                <a:solidFill>
                  <a:srgbClr val="323232"/>
                </a:solidFill>
                <a:latin typeface="Consolas"/>
              </a:rPr>
              <a:t>a</a:t>
            </a:r>
          </a:p>
          <a:p>
            <a:pPr/>
            <a:r>
              <a:rPr sz="1200">
                <a:solidFill>
                  <a:srgbClr val="323232"/>
                </a:solidFill>
                <a:latin typeface="Consolas"/>
              </a:rPr>
              <a:t>t</a:t>
            </a:r>
          </a:p>
          <a:p>
            <a:pPr/>
            <a:r>
              <a:rPr sz="1200">
                <a:solidFill>
                  <a:srgbClr val="323232"/>
                </a:solidFill>
                <a:latin typeface="Consolas"/>
              </a:rPr>
              <a:t>e</a:t>
            </a:r>
          </a:p>
          <a:p>
            <a:pPr/>
            <a:r>
              <a:rPr sz="1200">
                <a:solidFill>
                  <a:srgbClr val="323232"/>
                </a:solidFill>
                <a:latin typeface="Consolas"/>
              </a:rPr>
              <a:t>u</a:t>
            </a:r>
          </a:p>
          <a:p>
            <a:pPr/>
            <a:r>
              <a:rPr sz="1200">
                <a:solidFill>
                  <a:srgbClr val="323232"/>
                </a:solidFill>
                <a:latin typeface="Consolas"/>
              </a:rPr>
              <a:t>r</a:t>
            </a:r>
          </a:p>
          <a:p>
            <a:pPr/>
            <a:r>
              <a:rPr sz="1200">
                <a:solidFill>
                  <a:srgbClr val="323232"/>
                </a:solidFill>
                <a:latin typeface="Consolas"/>
              </a:rPr>
              <a:t>s</a:t>
            </a:r>
          </a:p>
          <a:p>
            <a:pPr/>
            <a:br/>
            <a:r>
              <a:rPr sz="1200">
                <a:solidFill>
                  <a:srgbClr val="323232"/>
                </a:solidFill>
                <a:latin typeface="Consolas"/>
              </a:rPr>
              <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t</a:t>
            </a:r>
          </a:p>
          <a:p>
            <a:pPr/>
            <a:r>
              <a:rPr sz="1200">
                <a:solidFill>
                  <a:srgbClr val="323232"/>
                </a:solidFill>
                <a:latin typeface="Consolas"/>
              </a:rPr>
              <a:t> </a:t>
            </a:r>
          </a:p>
          <a:p>
            <a:pPr/>
            <a:r>
              <a:rPr sz="1200">
                <a:solidFill>
                  <a:srgbClr val="323232"/>
                </a:solidFill>
                <a:latin typeface="Consolas"/>
              </a:rPr>
              <a:t>s</a:t>
            </a:r>
          </a:p>
          <a:p>
            <a:pPr/>
            <a:r>
              <a:rPr sz="1200">
                <a:solidFill>
                  <a:srgbClr val="323232"/>
                </a:solidFill>
                <a:latin typeface="Consolas"/>
              </a:rPr>
              <a:t>u</a:t>
            </a:r>
          </a:p>
          <a:p>
            <a:pPr/>
            <a:r>
              <a:rPr sz="1200">
                <a:solidFill>
                  <a:srgbClr val="323232"/>
                </a:solidFill>
                <a:latin typeface="Consolas"/>
              </a:rPr>
              <a:t>m</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1</a:t>
            </a:r>
          </a:p>
          <a:p>
            <a:pPr/>
            <a:r>
              <a:rPr sz="1200">
                <a:solidFill>
                  <a:srgbClr val="323232"/>
                </a:solidFill>
                <a:latin typeface="Consolas"/>
              </a:rPr>
              <a:t>0</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2</a:t>
            </a:r>
          </a:p>
          <a:p>
            <a:pPr/>
            <a:r>
              <a:rPr sz="1200">
                <a:solidFill>
                  <a:srgbClr val="323232"/>
                </a:solidFill>
                <a:latin typeface="Consolas"/>
              </a:rPr>
              <a:t>0</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b</a:t>
            </a:r>
          </a:p>
          <a:p>
            <a:pPr/>
            <a:r>
              <a:rPr sz="1200">
                <a:solidFill>
                  <a:srgbClr val="323232"/>
                </a:solidFill>
                <a:latin typeface="Consolas"/>
              </a:rPr>
              <a:t>o</a:t>
            </a:r>
          </a:p>
          <a:p>
            <a:pPr/>
            <a:r>
              <a:rPr sz="1200">
                <a:solidFill>
                  <a:srgbClr val="323232"/>
                </a:solidFill>
                <a:latin typeface="Consolas"/>
              </a:rPr>
              <a:t>o</a:t>
            </a:r>
          </a:p>
          <a:p>
            <a:pPr/>
            <a:r>
              <a:rPr sz="1200">
                <a:solidFill>
                  <a:srgbClr val="323232"/>
                </a:solidFill>
                <a:latin typeface="Consolas"/>
              </a:rPr>
              <a:t>l</a:t>
            </a:r>
          </a:p>
          <a:p>
            <a:pPr/>
            <a:r>
              <a:rPr sz="1200">
                <a:solidFill>
                  <a:srgbClr val="323232"/>
                </a:solidFill>
                <a:latin typeface="Consolas"/>
              </a:rPr>
              <a:t>e</a:t>
            </a:r>
          </a:p>
          <a:p>
            <a:pPr/>
            <a:r>
              <a:rPr sz="1200">
                <a:solidFill>
                  <a:srgbClr val="323232"/>
                </a:solidFill>
                <a:latin typeface="Consolas"/>
              </a:rPr>
              <a:t>a</a:t>
            </a:r>
          </a:p>
          <a:p>
            <a:pPr/>
            <a:r>
              <a:rPr sz="1200">
                <a:solidFill>
                  <a:srgbClr val="323232"/>
                </a:solidFill>
                <a:latin typeface="Consolas"/>
              </a:rPr>
              <a:t>n</a:t>
            </a:r>
          </a:p>
          <a:p>
            <a:pPr/>
            <a:r>
              <a:rPr sz="1200">
                <a:solidFill>
                  <a:srgbClr val="323232"/>
                </a:solidFill>
                <a:latin typeface="Consolas"/>
              </a:rPr>
              <a:t> </a:t>
            </a:r>
          </a:p>
          <a:p>
            <a:pPr/>
            <a:r>
              <a:rPr sz="1200">
                <a:solidFill>
                  <a:srgbClr val="323232"/>
                </a:solidFill>
                <a:latin typeface="Consolas"/>
              </a:rPr>
              <a:t>i</a:t>
            </a:r>
          </a:p>
          <a:p>
            <a:pPr/>
            <a:r>
              <a:rPr sz="1200">
                <a:solidFill>
                  <a:srgbClr val="323232"/>
                </a:solidFill>
                <a:latin typeface="Consolas"/>
              </a:rPr>
              <a:t>s</a:t>
            </a:r>
          </a:p>
          <a:p>
            <a:pPr/>
            <a:r>
              <a:rPr sz="1200">
                <a:solidFill>
                  <a:srgbClr val="323232"/>
                </a:solidFill>
                <a:latin typeface="Consolas"/>
              </a:rPr>
              <a:t>A</a:t>
            </a:r>
          </a:p>
          <a:p>
            <a:pPr/>
            <a:r>
              <a:rPr sz="1200">
                <a:solidFill>
                  <a:srgbClr val="323232"/>
                </a:solidFill>
                <a:latin typeface="Consolas"/>
              </a:rPr>
              <a:t>d</a:t>
            </a:r>
          </a:p>
          <a:p>
            <a:pPr/>
            <a:r>
              <a:rPr sz="1200">
                <a:solidFill>
                  <a:srgbClr val="323232"/>
                </a:solidFill>
                <a:latin typeface="Consolas"/>
              </a:rPr>
              <a:t>u</a:t>
            </a:r>
          </a:p>
          <a:p>
            <a:pPr/>
            <a:r>
              <a:rPr sz="1200">
                <a:solidFill>
                  <a:srgbClr val="323232"/>
                </a:solidFill>
                <a:latin typeface="Consolas"/>
              </a:rPr>
              <a:t>l</a:t>
            </a:r>
          </a:p>
          <a:p>
            <a:pPr/>
            <a:r>
              <a:rPr sz="1200">
                <a:solidFill>
                  <a:srgbClr val="323232"/>
                </a:solidFill>
                <a:latin typeface="Consolas"/>
              </a:rPr>
              <a:t>t</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a:t>
            </a:r>
          </a:p>
          <a:p>
            <a:pPr/>
            <a:r>
              <a:rPr sz="1200">
                <a:solidFill>
                  <a:srgbClr val="323232"/>
                </a:solidFill>
                <a:latin typeface="Consolas"/>
              </a:rPr>
              <a:t>g</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&gt;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1</a:t>
            </a:r>
          </a:p>
          <a:p>
            <a:pPr/>
            <a:r>
              <a:rPr sz="1200">
                <a:solidFill>
                  <a:srgbClr val="323232"/>
                </a:solidFill>
                <a:latin typeface="Consolas"/>
              </a:rPr>
              <a:t>8</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b</a:t>
            </a:r>
          </a:p>
          <a:p>
            <a:pPr/>
            <a:r>
              <a:rPr sz="1200">
                <a:solidFill>
                  <a:srgbClr val="323232"/>
                </a:solidFill>
                <a:latin typeface="Consolas"/>
              </a:rPr>
              <a:t>o</a:t>
            </a:r>
          </a:p>
          <a:p>
            <a:pPr/>
            <a:r>
              <a:rPr sz="1200">
                <a:solidFill>
                  <a:srgbClr val="323232"/>
                </a:solidFill>
                <a:latin typeface="Consolas"/>
              </a:rPr>
              <a:t>o</a:t>
            </a:r>
          </a:p>
          <a:p>
            <a:pPr/>
            <a:r>
              <a:rPr sz="1200">
                <a:solidFill>
                  <a:srgbClr val="323232"/>
                </a:solidFill>
                <a:latin typeface="Consolas"/>
              </a:rPr>
              <a:t>l</a:t>
            </a:r>
          </a:p>
          <a:p>
            <a:pPr/>
            <a:r>
              <a:rPr sz="1200">
                <a:solidFill>
                  <a:srgbClr val="323232"/>
                </a:solidFill>
                <a:latin typeface="Consolas"/>
              </a:rPr>
              <a:t>e</a:t>
            </a:r>
          </a:p>
          <a:p>
            <a:pPr/>
            <a:r>
              <a:rPr sz="1200">
                <a:solidFill>
                  <a:srgbClr val="323232"/>
                </a:solidFill>
                <a:latin typeface="Consolas"/>
              </a:rPr>
              <a:t>a</a:t>
            </a:r>
          </a:p>
          <a:p>
            <a:pPr/>
            <a:r>
              <a:rPr sz="1200">
                <a:solidFill>
                  <a:srgbClr val="323232"/>
                </a:solidFill>
                <a:latin typeface="Consolas"/>
              </a:rPr>
              <a:t>n</a:t>
            </a:r>
          </a:p>
          <a:p>
            <a:pPr/>
            <a:r>
              <a:rPr sz="1200">
                <a:solidFill>
                  <a:srgbClr val="323232"/>
                </a:solidFill>
                <a:latin typeface="Consolas"/>
              </a:rPr>
              <a:t> </a:t>
            </a:r>
          </a:p>
          <a:p>
            <a:pPr/>
            <a:r>
              <a:rPr sz="1200">
                <a:solidFill>
                  <a:srgbClr val="323232"/>
                </a:solidFill>
                <a:latin typeface="Consolas"/>
              </a:rPr>
              <a:t>c</a:t>
            </a:r>
          </a:p>
          <a:p>
            <a:pPr/>
            <a:r>
              <a:rPr sz="1200">
                <a:solidFill>
                  <a:srgbClr val="323232"/>
                </a:solidFill>
                <a:latin typeface="Consolas"/>
              </a:rPr>
              <a:t>a</a:t>
            </a:r>
          </a:p>
          <a:p>
            <a:pPr/>
            <a:r>
              <a:rPr sz="1200">
                <a:solidFill>
                  <a:srgbClr val="323232"/>
                </a:solidFill>
                <a:latin typeface="Consolas"/>
              </a:rPr>
              <a:t>n</a:t>
            </a:r>
          </a:p>
          <a:p>
            <a:pPr/>
            <a:r>
              <a:rPr sz="1200">
                <a:solidFill>
                  <a:srgbClr val="323232"/>
                </a:solidFill>
                <a:latin typeface="Consolas"/>
              </a:rPr>
              <a:t>V</a:t>
            </a:r>
          </a:p>
          <a:p>
            <a:pPr/>
            <a:r>
              <a:rPr sz="1200">
                <a:solidFill>
                  <a:srgbClr val="323232"/>
                </a:solidFill>
                <a:latin typeface="Consolas"/>
              </a:rPr>
              <a:t>o</a:t>
            </a:r>
          </a:p>
          <a:p>
            <a:pPr/>
            <a:r>
              <a:rPr sz="1200">
                <a:solidFill>
                  <a:srgbClr val="323232"/>
                </a:solidFill>
                <a:latin typeface="Consolas"/>
              </a:rPr>
              <a:t>t</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i</a:t>
            </a:r>
          </a:p>
          <a:p>
            <a:pPr/>
            <a:r>
              <a:rPr sz="1200">
                <a:solidFill>
                  <a:srgbClr val="323232"/>
                </a:solidFill>
                <a:latin typeface="Consolas"/>
              </a:rPr>
              <a:t>s</a:t>
            </a:r>
          </a:p>
          <a:p>
            <a:pPr/>
            <a:r>
              <a:rPr sz="1200">
                <a:solidFill>
                  <a:srgbClr val="323232"/>
                </a:solidFill>
                <a:latin typeface="Consolas"/>
              </a:rPr>
              <a:t>A</a:t>
            </a:r>
          </a:p>
          <a:p>
            <a:pPr/>
            <a:r>
              <a:rPr sz="1200">
                <a:solidFill>
                  <a:srgbClr val="323232"/>
                </a:solidFill>
                <a:latin typeface="Consolas"/>
              </a:rPr>
              <a:t>d</a:t>
            </a:r>
          </a:p>
          <a:p>
            <a:pPr/>
            <a:r>
              <a:rPr sz="1200">
                <a:solidFill>
                  <a:srgbClr val="323232"/>
                </a:solidFill>
                <a:latin typeface="Consolas"/>
              </a:rPr>
              <a:t>u</a:t>
            </a:r>
          </a:p>
          <a:p>
            <a:pPr/>
            <a:r>
              <a:rPr sz="1200">
                <a:solidFill>
                  <a:srgbClr val="323232"/>
                </a:solidFill>
                <a:latin typeface="Consolas"/>
              </a:rPr>
              <a:t>l</a:t>
            </a:r>
          </a:p>
          <a:p>
            <a:pPr/>
            <a:r>
              <a:rPr sz="1200">
                <a:solidFill>
                  <a:srgbClr val="323232"/>
                </a:solidFill>
                <a:latin typeface="Consolas"/>
              </a:rPr>
              <a:t>t</a:t>
            </a:r>
          </a:p>
          <a:p>
            <a:pPr/>
            <a:r>
              <a:rPr sz="1200">
                <a:solidFill>
                  <a:srgbClr val="323232"/>
                </a:solidFill>
                <a:latin typeface="Consolas"/>
              </a:rPr>
              <a:t> </a:t>
            </a:r>
          </a:p>
          <a:p>
            <a:pPr/>
            <a:r>
              <a:rPr sz="1200">
                <a:solidFill>
                  <a:srgbClr val="323232"/>
                </a:solidFill>
                <a:latin typeface="Consolas"/>
              </a:rPr>
              <a:t>&amp;</a:t>
            </a:r>
          </a:p>
          <a:p>
            <a:pPr/>
            <a:r>
              <a:rPr sz="1200">
                <a:solidFill>
                  <a:srgbClr val="323232"/>
                </a:solidFill>
                <a:latin typeface="Consolas"/>
              </a:rPr>
              <a:t>&amp;</a:t>
            </a:r>
          </a:p>
          <a:p>
            <a:pPr/>
            <a:r>
              <a:rPr sz="1200">
                <a:solidFill>
                  <a:srgbClr val="323232"/>
                </a:solidFill>
                <a:latin typeface="Consolas"/>
              </a:rPr>
              <a:t> </a:t>
            </a:r>
          </a:p>
          <a:p>
            <a:pPr/>
            <a:r>
              <a:rPr sz="1200">
                <a:solidFill>
                  <a:srgbClr val="323232"/>
                </a:solidFill>
                <a:latin typeface="Consolas"/>
              </a:rPr>
              <a:t>i</a:t>
            </a:r>
          </a:p>
          <a:p>
            <a:pPr/>
            <a:r>
              <a:rPr sz="1200">
                <a:solidFill>
                  <a:srgbClr val="323232"/>
                </a:solidFill>
                <a:latin typeface="Consolas"/>
              </a:rPr>
              <a:t>s</a:t>
            </a:r>
          </a:p>
          <a:p>
            <a:pPr/>
            <a:r>
              <a:rPr sz="1200">
                <a:solidFill>
                  <a:srgbClr val="323232"/>
                </a:solidFill>
                <a:latin typeface="Consolas"/>
              </a:rPr>
              <a:t>E</a:t>
            </a:r>
          </a:p>
          <a:p>
            <a:pPr/>
            <a:r>
              <a:rPr sz="1200">
                <a:solidFill>
                  <a:srgbClr val="323232"/>
                </a:solidFill>
                <a:latin typeface="Consolas"/>
              </a:rPr>
              <a:t>m</a:t>
            </a:r>
          </a:p>
          <a:p>
            <a:pPr/>
            <a:r>
              <a:rPr sz="1200">
                <a:solidFill>
                  <a:srgbClr val="323232"/>
                </a:solidFill>
                <a:latin typeface="Consolas"/>
              </a:rPr>
              <a:t>p</a:t>
            </a:r>
          </a:p>
          <a:p>
            <a:pPr/>
            <a:r>
              <a:rPr sz="1200">
                <a:solidFill>
                  <a:srgbClr val="323232"/>
                </a:solidFill>
                <a:latin typeface="Consolas"/>
              </a:rPr>
              <a:t>l</a:t>
            </a:r>
          </a:p>
          <a:p>
            <a:pPr/>
            <a:r>
              <a:rPr sz="1200">
                <a:solidFill>
                  <a:srgbClr val="323232"/>
                </a:solidFill>
                <a:latin typeface="Consolas"/>
              </a:rPr>
              <a:t>o</a:t>
            </a:r>
          </a:p>
          <a:p>
            <a:pPr/>
            <a:r>
              <a:rPr sz="1200">
                <a:solidFill>
                  <a:srgbClr val="323232"/>
                </a:solidFill>
                <a:latin typeface="Consolas"/>
              </a:rPr>
              <a:t>y</a:t>
            </a:r>
          </a:p>
          <a:p>
            <a:pPr/>
            <a:r>
              <a:rPr sz="1200">
                <a:solidFill>
                  <a:srgbClr val="323232"/>
                </a:solidFill>
                <a:latin typeface="Consolas"/>
              </a:rPr>
              <a:t>e</a:t>
            </a:r>
          </a:p>
          <a:p>
            <a:pPr/>
            <a:r>
              <a:rPr sz="1200">
                <a:solidFill>
                  <a:srgbClr val="323232"/>
                </a:solidFill>
                <a:latin typeface="Consolas"/>
              </a:rPr>
              <a:t>d</a:t>
            </a:r>
          </a:p>
          <a:p>
            <a:pPr/>
            <a:r>
              <a:rPr sz="1200">
                <a:solidFill>
                  <a:srgbClr val="323232"/>
                </a:solidFill>
                <a:latin typeface="Consolas"/>
              </a:rPr>
              <a:t>;</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graphicFrame>
        <p:nvGraphicFramePr>
          <p:cNvPr id="3" name="Table 2"/>
          <p:cNvGraphicFramePr>
            <a:graphicFrameLocks noGrp="1"/>
          </p:cNvGraphicFramePr>
          <p:nvPr/>
        </p:nvGraphicFramePr>
        <p:xfrm>
          <a:off x="731520" y="365760"/>
          <a:ext cx="7315200" cy="1371600"/>
        </p:xfrm>
        <a:graphic>
          <a:graphicData uri="http://schemas.openxmlformats.org/drawingml/2006/table">
            <a:tbl>
              <a:tblPr firstRow="1" bandRow="1">
                <a:tableStyleId>{5C22544A-7EE6-4342-B048-85BDC9FD1C3A}</a:tableStyleId>
              </a:tblPr>
              <a:tblGrid>
                <a:gridCol w="2438400"/>
                <a:gridCol w="2438400"/>
                <a:gridCol w="2438400"/>
              </a:tblGrid>
              <a:tr h="274320">
                <a:tc>
                  <a:txBody>
                    <a:bodyPr/>
                    <a:lstStyle/>
                    <a:p>
                      <a:pPr>
                        <a:defRPr sz="1200"/>
                      </a:pPr>
                      <a:r>
                        <a:t>Type de données</a:t>
                      </a:r>
                    </a:p>
                  </a:txBody>
                  <a:tcPr>
                    <a:solidFill>
                      <a:srgbClr val="85B3DE"/>
                    </a:solidFill>
                  </a:tcPr>
                </a:tc>
                <a:tc>
                  <a:txBody>
                    <a:bodyPr/>
                    <a:lstStyle/>
                    <a:p>
                      <a:pPr>
                        <a:defRPr sz="1200"/>
                      </a:pPr>
                      <a:r>
                        <a:t>Description</a:t>
                      </a:r>
                    </a:p>
                  </a:txBody>
                  <a:tcPr>
                    <a:solidFill>
                      <a:srgbClr val="85B3DE"/>
                    </a:solidFill>
                  </a:tcPr>
                </a:tc>
                <a:tc>
                  <a:txBody>
                    <a:bodyPr/>
                    <a:lstStyle/>
                    <a:p>
                      <a:pPr>
                        <a:defRPr sz="1200"/>
                      </a:pPr>
                      <a:r>
                        <a:t>Exemple</a:t>
                      </a:r>
                    </a:p>
                  </a:txBody>
                  <a:tcPr>
                    <a:solidFill>
                      <a:srgbClr val="85B3DE"/>
                    </a:solidFill>
                  </a:tcPr>
                </a:tc>
              </a:tr>
              <a:tr h="274320">
                <a:tc>
                  <a:txBody>
                    <a:bodyPr/>
                    <a:lstStyle/>
                    <a:p>
                      <a:pPr>
                        <a:defRPr sz="1200"/>
                      </a:pPr>
                      <a:r>
                        <a:t>int</a:t>
                      </a:r>
                    </a:p>
                  </a:txBody>
                  <a:tcPr>
                    <a:solidFill>
                      <a:srgbClr val="F7F5F5"/>
                    </a:solidFill>
                  </a:tcPr>
                </a:tc>
                <a:tc>
                  <a:txBody>
                    <a:bodyPr/>
                    <a:lstStyle/>
                    <a:p>
                      <a:pPr>
                        <a:defRPr sz="1200"/>
                      </a:pPr>
                      <a:r>
                        <a:t>Entier 32 bits</a:t>
                      </a:r>
                    </a:p>
                  </a:txBody>
                  <a:tcPr>
                    <a:solidFill>
                      <a:srgbClr val="F7F5F5"/>
                    </a:solidFill>
                  </a:tcPr>
                </a:tc>
                <a:tc>
                  <a:txBody>
                    <a:bodyPr/>
                    <a:lstStyle/>
                    <a:p>
                      <a:pPr>
                        <a:defRPr sz="1200"/>
                      </a:pPr>
                      <a:r>
                        <a:t>int age = 30;</a:t>
                      </a:r>
                    </a:p>
                  </a:txBody>
                  <a:tcPr>
                    <a:solidFill>
                      <a:srgbClr val="F7F5F5"/>
                    </a:solidFill>
                  </a:tcPr>
                </a:tc>
              </a:tr>
              <a:tr h="274320">
                <a:tc>
                  <a:txBody>
                    <a:bodyPr/>
                    <a:lstStyle/>
                    <a:p>
                      <a:pPr>
                        <a:defRPr sz="1200"/>
                      </a:pPr>
                      <a:r>
                        <a:t>double</a:t>
                      </a:r>
                    </a:p>
                  </a:txBody>
                  <a:tcPr>
                    <a:solidFill>
                      <a:srgbClr val="F7F5F5"/>
                    </a:solidFill>
                  </a:tcPr>
                </a:tc>
                <a:tc>
                  <a:txBody>
                    <a:bodyPr/>
                    <a:lstStyle/>
                    <a:p>
                      <a:pPr>
                        <a:defRPr sz="1200"/>
                      </a:pPr>
                      <a:r>
                        <a:t>Nombre à virgule flottante 64 bits</a:t>
                      </a:r>
                    </a:p>
                  </a:txBody>
                  <a:tcPr>
                    <a:solidFill>
                      <a:srgbClr val="F7F5F5"/>
                    </a:solidFill>
                  </a:tcPr>
                </a:tc>
                <a:tc>
                  <a:txBody>
                    <a:bodyPr/>
                    <a:lstStyle/>
                    <a:p>
                      <a:pPr>
                        <a:defRPr sz="1200"/>
                      </a:pPr>
                      <a:r>
                        <a:t>double price = 19.99;</a:t>
                      </a:r>
                    </a:p>
                  </a:txBody>
                  <a:tcPr>
                    <a:solidFill>
                      <a:srgbClr val="F7F5F5"/>
                    </a:solidFill>
                  </a:tcPr>
                </a:tc>
              </a:tr>
              <a:tr h="274320">
                <a:tc>
                  <a:txBody>
                    <a:bodyPr/>
                    <a:lstStyle/>
                    <a:p>
                      <a:pPr>
                        <a:defRPr sz="1200"/>
                      </a:pPr>
                      <a:r>
                        <a:t>boolean</a:t>
                      </a:r>
                    </a:p>
                  </a:txBody>
                  <a:tcPr>
                    <a:solidFill>
                      <a:srgbClr val="F7F5F5"/>
                    </a:solidFill>
                  </a:tcPr>
                </a:tc>
                <a:tc>
                  <a:txBody>
                    <a:bodyPr/>
                    <a:lstStyle/>
                    <a:p>
                      <a:pPr>
                        <a:defRPr sz="1200"/>
                      </a:pPr>
                      <a:r>
                        <a:t>Valeur booléenne (true/false)</a:t>
                      </a:r>
                    </a:p>
                  </a:txBody>
                  <a:tcPr>
                    <a:solidFill>
                      <a:srgbClr val="F7F5F5"/>
                    </a:solidFill>
                  </a:tcPr>
                </a:tc>
                <a:tc>
                  <a:txBody>
                    <a:bodyPr/>
                    <a:lstStyle/>
                    <a:p>
                      <a:pPr>
                        <a:defRPr sz="1200"/>
                      </a:pPr>
                      <a:r>
                        <a:t>boolean isJavaFun = true;</a:t>
                      </a:r>
                    </a:p>
                  </a:txBody>
                  <a:tcPr>
                    <a:solidFill>
                      <a:srgbClr val="F7F5F5"/>
                    </a:solidFill>
                  </a:tcPr>
                </a:tc>
              </a:tr>
              <a:tr h="274320">
                <a:tc>
                  <a:txBody>
                    <a:bodyPr/>
                    <a:lstStyle/>
                    <a:p>
                      <a:pPr>
                        <a:defRPr sz="1200"/>
                      </a:pPr>
                      <a:r>
                        <a:t>String</a:t>
                      </a:r>
                    </a:p>
                  </a:txBody>
                  <a:tcPr>
                    <a:solidFill>
                      <a:srgbClr val="F7F5F5"/>
                    </a:solidFill>
                  </a:tcPr>
                </a:tc>
                <a:tc>
                  <a:txBody>
                    <a:bodyPr/>
                    <a:lstStyle/>
                    <a:p>
                      <a:pPr>
                        <a:defRPr sz="1200"/>
                      </a:pPr>
                      <a:r>
                        <a:t>Séquence de caractères</a:t>
                      </a:r>
                    </a:p>
                  </a:txBody>
                  <a:tcPr>
                    <a:solidFill>
                      <a:srgbClr val="F7F5F5"/>
                    </a:solidFill>
                  </a:tcPr>
                </a:tc>
                <a:tc>
                  <a:txBody>
                    <a:bodyPr/>
                    <a:lstStyle/>
                    <a:p>
                      <a:pPr>
                        <a:defRPr sz="1200"/>
                      </a:pPr>
                      <a:r>
                        <a:t>String name = "Java";</a:t>
                      </a:r>
                    </a:p>
                  </a:txBody>
                  <a:tcPr>
                    <a:solidFill>
                      <a:srgbClr val="F7F5F5"/>
                    </a:solidFill>
                  </a:tcPr>
                </a:tc>
              </a:tr>
            </a:tbl>
          </a:graphicData>
        </a:graphic>
      </p:graphicFrame>
      <p:sp>
        <p:nvSpPr>
          <p:cNvPr id="4" name="TextBox 3"/>
          <p:cNvSpPr txBox="1"/>
          <p:nvPr/>
        </p:nvSpPr>
        <p:spPr>
          <a:xfrm>
            <a:off x="731520" y="1920240"/>
            <a:ext cx="7315200" cy="457200"/>
          </a:xfrm>
          <a:prstGeom prst="rect">
            <a:avLst/>
          </a:prstGeom>
          <a:noFill/>
        </p:spPr>
        <p:txBody>
          <a:bodyPr wrap="none">
            <a:spAutoFit/>
          </a:bodyPr>
          <a:lstStyle/>
          <a:p>
            <a:r>
              <a:rPr sz="1600" b="1">
                <a:solidFill>
                  <a:srgbClr val="000000"/>
                </a:solidFill>
                <a:latin typeface="Inter"/>
              </a:rPr>
              <a:t>• Structures de contrôle (if, for, while)</a:t>
            </a:r>
          </a:p>
        </p:txBody>
      </p:sp>
      <p:sp>
        <p:nvSpPr>
          <p:cNvPr id="5" name="TextBox 4"/>
          <p:cNvSpPr txBox="1"/>
          <p:nvPr/>
        </p:nvSpPr>
        <p:spPr>
          <a:xfrm>
            <a:off x="731520" y="2468880"/>
            <a:ext cx="7315200" cy="1097280"/>
          </a:xfrm>
          <a:prstGeom prst="rect">
            <a:avLst/>
          </a:prstGeom>
          <a:noFill/>
        </p:spPr>
        <p:txBody>
          <a:bodyPr wrap="square">
            <a:spAutoFit/>
          </a:bodyPr>
          <a:lstStyle/>
          <a:p/>
          <a:p>
            <a:pPr>
              <a:lnSpc>
                <a:spcPct val="150000"/>
              </a:lnSpc>
            </a:pPr>
            <a:r>
              <a:rPr sz="1300">
                <a:latin typeface="Inter"/>
              </a:rPr>
              <a:t>Les structures de contrôle permettent de gérer le flux d'exécution du programme. Elles incluent les conditions (if, else) et les boucles (for, while).</a:t>
            </a:r>
          </a:p>
        </p:txBody>
      </p:sp>
      <p:sp>
        <p:nvSpPr>
          <p:cNvPr id="6" name="TextBox 5"/>
          <p:cNvSpPr txBox="1"/>
          <p:nvPr/>
        </p:nvSpPr>
        <p:spPr>
          <a:xfrm>
            <a:off x="731520" y="3200400"/>
            <a:ext cx="7315200" cy="2926080"/>
          </a:xfrm>
          <a:prstGeom prst="rect">
            <a:avLst/>
          </a:prstGeom>
          <a:noFill/>
        </p:spPr>
        <p:txBody>
          <a:bodyPr wrap="none">
            <a:spAutoFit/>
          </a:bodyPr>
          <a:lstStyle/>
          <a:p/>
          <a:p>
            <a:pPr>
              <a:lnSpc>
                <a:spcPct val="150000"/>
              </a:lnSpc>
            </a:pPr>
            <a:r>
              <a:rPr sz="500">
                <a:latin typeface="Inter"/>
              </a:rPr>
              <a:t>• if : exécute un bloc de code si une condition est vraie</a:t>
            </a:r>
          </a:p>
          <a:p>
            <a:pPr>
              <a:lnSpc>
                <a:spcPct val="150000"/>
              </a:lnSpc>
            </a:pPr>
            <a:r>
              <a:rPr sz="500">
                <a:latin typeface="Inter"/>
              </a:rPr>
              <a:t>• else : exécute un bloc de code si la condition if est fausse</a:t>
            </a:r>
          </a:p>
          <a:p>
            <a:pPr>
              <a:lnSpc>
                <a:spcPct val="150000"/>
              </a:lnSpc>
            </a:pPr>
            <a:r>
              <a:rPr sz="500">
                <a:latin typeface="Inter"/>
              </a:rPr>
              <a:t>• for : répète un bloc de code un nombre spécifié de fois</a:t>
            </a:r>
          </a:p>
          <a:p>
            <a:pPr>
              <a:lnSpc>
                <a:spcPct val="150000"/>
              </a:lnSpc>
            </a:pPr>
            <a:r>
              <a:rPr sz="500">
                <a:latin typeface="Inter"/>
              </a:rPr>
              <a:t>• while : répète un bloc de code tant qu'une condition est vraie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731520" y="365760"/>
            <a:ext cx="7315200" cy="107350560"/>
          </a:xfrm>
          <a:prstGeom prst="rect">
            <a:avLst/>
          </a:prstGeom>
          <a:solidFill>
            <a:srgbClr val="FEFEFE"/>
          </a:solidFill>
          <a:ln w="11430">
            <a:solidFill>
              <a:srgbClr val="00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731520" y="365760"/>
            <a:ext cx="7315200" cy="107350560"/>
          </a:xfrm>
          <a:prstGeom prst="rect">
            <a:avLst/>
          </a:prstGeom>
          <a:noFill/>
        </p:spPr>
        <p:txBody>
          <a:bodyPr wrap="square">
            <a:spAutoFit/>
          </a:bodyPr>
          <a:lstStyle/>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E</a:t>
            </a:r>
          </a:p>
          <a:p>
            <a:pPr/>
            <a:r>
              <a:rPr sz="1200">
                <a:solidFill>
                  <a:srgbClr val="323232"/>
                </a:solidFill>
                <a:latin typeface="Consolas"/>
              </a:rPr>
              <a:t>x</a:t>
            </a:r>
          </a:p>
          <a:p>
            <a:pPr/>
            <a:r>
              <a:rPr sz="1200">
                <a:solidFill>
                  <a:srgbClr val="323232"/>
                </a:solidFill>
                <a:latin typeface="Consolas"/>
              </a:rPr>
              <a:t>e</a:t>
            </a:r>
          </a:p>
          <a:p>
            <a:pPr/>
            <a:r>
              <a:rPr sz="1200">
                <a:solidFill>
                  <a:srgbClr val="323232"/>
                </a:solidFill>
                <a:latin typeface="Consolas"/>
              </a:rPr>
              <a:t>m</a:t>
            </a:r>
          </a:p>
          <a:p>
            <a:pPr/>
            <a:r>
              <a:rPr sz="1200">
                <a:solidFill>
                  <a:srgbClr val="323232"/>
                </a:solidFill>
                <a:latin typeface="Consolas"/>
              </a:rPr>
              <a:t>p</a:t>
            </a:r>
          </a:p>
          <a:p>
            <a:pPr/>
            <a:r>
              <a:rPr sz="1200">
                <a:solidFill>
                  <a:srgbClr val="323232"/>
                </a:solidFill>
                <a:latin typeface="Consolas"/>
              </a:rPr>
              <a:t>l</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d</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r</a:t>
            </a:r>
          </a:p>
          <a:p>
            <a:pPr/>
            <a:r>
              <a:rPr sz="1200">
                <a:solidFill>
                  <a:srgbClr val="323232"/>
                </a:solidFill>
                <a:latin typeface="Consolas"/>
              </a:rPr>
              <a:t>u</a:t>
            </a:r>
          </a:p>
          <a:p>
            <a:pPr/>
            <a:r>
              <a:rPr sz="1200">
                <a:solidFill>
                  <a:srgbClr val="323232"/>
                </a:solidFill>
                <a:latin typeface="Consolas"/>
              </a:rPr>
              <a:t>c</a:t>
            </a:r>
          </a:p>
          <a:p>
            <a:pPr/>
            <a:r>
              <a:rPr sz="1200">
                <a:solidFill>
                  <a:srgbClr val="323232"/>
                </a:solidFill>
                <a:latin typeface="Consolas"/>
              </a:rPr>
              <a:t>t</a:t>
            </a:r>
          </a:p>
          <a:p>
            <a:pPr/>
            <a:r>
              <a:rPr sz="1200">
                <a:solidFill>
                  <a:srgbClr val="323232"/>
                </a:solidFill>
                <a:latin typeface="Consolas"/>
              </a:rPr>
              <a:t>u</a:t>
            </a:r>
          </a:p>
          <a:p>
            <a:pPr/>
            <a:r>
              <a:rPr sz="1200">
                <a:solidFill>
                  <a:srgbClr val="323232"/>
                </a:solidFill>
                <a:latin typeface="Consolas"/>
              </a:rPr>
              <a:t>r</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i</a:t>
            </a:r>
          </a:p>
          <a:p>
            <a:pPr/>
            <a:r>
              <a:rPr sz="1200">
                <a:solidFill>
                  <a:srgbClr val="323232"/>
                </a:solidFill>
                <a:latin typeface="Consolas"/>
              </a:rPr>
              <a:t>f</a:t>
            </a:r>
          </a:p>
          <a:p>
            <a:pPr/>
            <a:r>
              <a:rPr sz="1200">
                <a:solidFill>
                  <a:srgbClr val="323232"/>
                </a:solidFill>
                <a:latin typeface="Consolas"/>
              </a:rPr>
              <a:t>-</a:t>
            </a:r>
          </a:p>
          <a:p>
            <a:pPr/>
            <a:r>
              <a:rPr sz="1200">
                <a:solidFill>
                  <a:srgbClr val="323232"/>
                </a:solidFill>
                <a:latin typeface="Consolas"/>
              </a:rPr>
              <a:t>e</a:t>
            </a:r>
          </a:p>
          <a:p>
            <a:pPr/>
            <a:r>
              <a:rPr sz="1200">
                <a:solidFill>
                  <a:srgbClr val="323232"/>
                </a:solidFill>
                <a:latin typeface="Consolas"/>
              </a:rPr>
              <a:t>l</a:t>
            </a:r>
          </a:p>
          <a:p>
            <a:pPr/>
            <a:r>
              <a:rPr sz="1200">
                <a:solidFill>
                  <a:srgbClr val="323232"/>
                </a:solidFill>
                <a:latin typeface="Consolas"/>
              </a:rPr>
              <a:t>s</a:t>
            </a:r>
          </a:p>
          <a:p>
            <a:pPr/>
            <a:r>
              <a:rPr sz="1200">
                <a:solidFill>
                  <a:srgbClr val="323232"/>
                </a:solidFill>
                <a:latin typeface="Consolas"/>
              </a:rPr>
              <a:t>e</a:t>
            </a:r>
          </a:p>
          <a:p>
            <a:pPr/>
            <a:br/>
            <a:r>
              <a:rPr sz="1200">
                <a:solidFill>
                  <a:srgbClr val="323232"/>
                </a:solidFill>
                <a:latin typeface="Consolas"/>
              </a:rPr>
              <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t</a:t>
            </a:r>
          </a:p>
          <a:p>
            <a:pPr/>
            <a:r>
              <a:rPr sz="1200">
                <a:solidFill>
                  <a:srgbClr val="323232"/>
                </a:solidFill>
                <a:latin typeface="Consolas"/>
              </a:rPr>
              <a:t> </a:t>
            </a:r>
          </a:p>
          <a:p>
            <a:pPr/>
            <a:r>
              <a:rPr sz="1200">
                <a:solidFill>
                  <a:srgbClr val="323232"/>
                </a:solidFill>
                <a:latin typeface="Consolas"/>
              </a:rPr>
              <a:t>a</a:t>
            </a:r>
          </a:p>
          <a:p>
            <a:pPr/>
            <a:r>
              <a:rPr sz="1200">
                <a:solidFill>
                  <a:srgbClr val="323232"/>
                </a:solidFill>
                <a:latin typeface="Consolas"/>
              </a:rPr>
              <a:t>g</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2</a:t>
            </a:r>
          </a:p>
          <a:p>
            <a:pPr/>
            <a:r>
              <a:rPr sz="1200">
                <a:solidFill>
                  <a:srgbClr val="323232"/>
                </a:solidFill>
                <a:latin typeface="Consolas"/>
              </a:rPr>
              <a:t>0</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i</a:t>
            </a:r>
          </a:p>
          <a:p>
            <a:pPr/>
            <a:r>
              <a:rPr sz="1200">
                <a:solidFill>
                  <a:srgbClr val="323232"/>
                </a:solidFill>
                <a:latin typeface="Consolas"/>
              </a:rPr>
              <a:t>f</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a</a:t>
            </a:r>
          </a:p>
          <a:p>
            <a:pPr/>
            <a:r>
              <a:rPr sz="1200">
                <a:solidFill>
                  <a:srgbClr val="323232"/>
                </a:solidFill>
                <a:latin typeface="Consolas"/>
              </a:rPr>
              <a:t>g</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&gt;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1</a:t>
            </a:r>
          </a:p>
          <a:p>
            <a:pPr/>
            <a:r>
              <a:rPr sz="1200">
                <a:solidFill>
                  <a:srgbClr val="323232"/>
                </a:solidFill>
                <a:latin typeface="Consolas"/>
              </a:rPr>
              <a:t>8</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S</a:t>
            </a:r>
          </a:p>
          <a:p>
            <a:pPr/>
            <a:r>
              <a:rPr sz="1200">
                <a:solidFill>
                  <a:srgbClr val="323232"/>
                </a:solidFill>
                <a:latin typeface="Consolas"/>
              </a:rPr>
              <a:t>y</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e</a:t>
            </a:r>
          </a:p>
          <a:p>
            <a:pPr/>
            <a:r>
              <a:rPr sz="1200">
                <a:solidFill>
                  <a:srgbClr val="323232"/>
                </a:solidFill>
                <a:latin typeface="Consolas"/>
              </a:rPr>
              <a:t>m</a:t>
            </a:r>
          </a:p>
          <a:p>
            <a:pPr/>
            <a:r>
              <a:rPr sz="1200">
                <a:solidFill>
                  <a:srgbClr val="323232"/>
                </a:solidFill>
                <a:latin typeface="Consolas"/>
              </a:rPr>
              <a:t>.</a:t>
            </a:r>
          </a:p>
          <a:p>
            <a:pPr/>
            <a:r>
              <a:rPr sz="1200">
                <a:solidFill>
                  <a:srgbClr val="323232"/>
                </a:solidFill>
                <a:latin typeface="Consolas"/>
              </a:rPr>
              <a:t>o</a:t>
            </a:r>
          </a:p>
          <a:p>
            <a:pPr/>
            <a:r>
              <a:rPr sz="1200">
                <a:solidFill>
                  <a:srgbClr val="323232"/>
                </a:solidFill>
                <a:latin typeface="Consolas"/>
              </a:rPr>
              <a:t>u</a:t>
            </a:r>
          </a:p>
          <a:p>
            <a:pPr/>
            <a:r>
              <a:rPr sz="1200">
                <a:solidFill>
                  <a:srgbClr val="323232"/>
                </a:solidFill>
                <a:latin typeface="Consolas"/>
              </a:rPr>
              <a:t>t</a:t>
            </a:r>
          </a:p>
          <a:p>
            <a:pPr/>
            <a:r>
              <a:rPr sz="1200">
                <a:solidFill>
                  <a:srgbClr val="323232"/>
                </a:solidFill>
                <a:latin typeface="Consolas"/>
              </a:rPr>
              <a:t>.</a:t>
            </a:r>
          </a:p>
          <a:p>
            <a:pPr/>
            <a:r>
              <a:rPr sz="1200">
                <a:solidFill>
                  <a:srgbClr val="323232"/>
                </a:solidFill>
                <a:latin typeface="Consolas"/>
              </a:rPr>
              <a:t>p</a:t>
            </a:r>
          </a:p>
          <a:p>
            <a:pPr/>
            <a:r>
              <a:rPr sz="1200">
                <a:solidFill>
                  <a:srgbClr val="323232"/>
                </a:solidFill>
                <a:latin typeface="Consolas"/>
              </a:rPr>
              <a:t>r</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t</a:t>
            </a:r>
          </a:p>
          <a:p>
            <a:pPr/>
            <a:r>
              <a:rPr sz="1200">
                <a:solidFill>
                  <a:srgbClr val="323232"/>
                </a:solidFill>
                <a:latin typeface="Consolas"/>
              </a:rPr>
              <a:t>l</a:t>
            </a:r>
          </a:p>
          <a:p>
            <a:pPr/>
            <a:r>
              <a:rPr sz="1200">
                <a:solidFill>
                  <a:srgbClr val="323232"/>
                </a:solidFill>
                <a:latin typeface="Consolas"/>
              </a:rPr>
              <a:t>n</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V</a:t>
            </a:r>
          </a:p>
          <a:p>
            <a:pPr/>
            <a:r>
              <a:rPr sz="1200">
                <a:solidFill>
                  <a:srgbClr val="323232"/>
                </a:solidFill>
                <a:latin typeface="Consolas"/>
              </a:rPr>
              <a:t>o</a:t>
            </a:r>
          </a:p>
          <a:p>
            <a:pPr/>
            <a:r>
              <a:rPr sz="1200">
                <a:solidFill>
                  <a:srgbClr val="323232"/>
                </a:solidFill>
                <a:latin typeface="Consolas"/>
              </a:rPr>
              <a:t>u</a:t>
            </a:r>
          </a:p>
          <a:p>
            <a:pPr/>
            <a:r>
              <a:rPr sz="1200">
                <a:solidFill>
                  <a:srgbClr val="323232"/>
                </a:solidFill>
                <a:latin typeface="Consolas"/>
              </a:rPr>
              <a:t>s</a:t>
            </a:r>
          </a:p>
          <a:p>
            <a:pPr/>
            <a:r>
              <a:rPr sz="1200">
                <a:solidFill>
                  <a:srgbClr val="323232"/>
                </a:solidFill>
                <a:latin typeface="Consolas"/>
              </a:rPr>
              <a:t> </a:t>
            </a:r>
          </a:p>
          <a:p>
            <a:pPr/>
            <a:r>
              <a:rPr sz="1200">
                <a:solidFill>
                  <a:srgbClr val="323232"/>
                </a:solidFill>
                <a:latin typeface="Consolas"/>
              </a:rPr>
              <a:t>ê</a:t>
            </a:r>
          </a:p>
          <a:p>
            <a:pPr/>
            <a:r>
              <a:rPr sz="1200">
                <a:solidFill>
                  <a:srgbClr val="323232"/>
                </a:solidFill>
                <a:latin typeface="Consolas"/>
              </a:rPr>
              <a:t>t</a:t>
            </a:r>
          </a:p>
          <a:p>
            <a:pPr/>
            <a:r>
              <a:rPr sz="1200">
                <a:solidFill>
                  <a:srgbClr val="323232"/>
                </a:solidFill>
                <a:latin typeface="Consolas"/>
              </a:rPr>
              <a:t>e</a:t>
            </a:r>
          </a:p>
          <a:p>
            <a:pPr/>
            <a:r>
              <a:rPr sz="1200">
                <a:solidFill>
                  <a:srgbClr val="323232"/>
                </a:solidFill>
                <a:latin typeface="Consolas"/>
              </a:rPr>
              <a:t>s</a:t>
            </a:r>
          </a:p>
          <a:p>
            <a:pPr/>
            <a:r>
              <a:rPr sz="1200">
                <a:solidFill>
                  <a:srgbClr val="323232"/>
                </a:solidFill>
                <a:latin typeface="Consolas"/>
              </a:rPr>
              <a:t> </a:t>
            </a:r>
          </a:p>
          <a:p>
            <a:pPr/>
            <a:r>
              <a:rPr sz="1200">
                <a:solidFill>
                  <a:srgbClr val="323232"/>
                </a:solidFill>
                <a:latin typeface="Consolas"/>
              </a:rPr>
              <a:t>m</a:t>
            </a:r>
          </a:p>
          <a:p>
            <a:pPr/>
            <a:r>
              <a:rPr sz="1200">
                <a:solidFill>
                  <a:srgbClr val="323232"/>
                </a:solidFill>
                <a:latin typeface="Consolas"/>
              </a:rPr>
              <a:t>a</a:t>
            </a:r>
          </a:p>
          <a:p>
            <a:pPr/>
            <a:r>
              <a:rPr sz="1200">
                <a:solidFill>
                  <a:srgbClr val="323232"/>
                </a:solidFill>
                <a:latin typeface="Consolas"/>
              </a:rPr>
              <a:t>j</a:t>
            </a:r>
          </a:p>
          <a:p>
            <a:pPr/>
            <a:r>
              <a:rPr sz="1200">
                <a:solidFill>
                  <a:srgbClr val="323232"/>
                </a:solidFill>
                <a:latin typeface="Consolas"/>
              </a:rPr>
              <a:t>e</a:t>
            </a:r>
          </a:p>
          <a:p>
            <a:pPr/>
            <a:r>
              <a:rPr sz="1200">
                <a:solidFill>
                  <a:srgbClr val="323232"/>
                </a:solidFill>
                <a:latin typeface="Consolas"/>
              </a:rPr>
              <a:t>u</a:t>
            </a:r>
          </a:p>
          <a:p>
            <a:pPr/>
            <a:r>
              <a:rPr sz="1200">
                <a:solidFill>
                  <a:srgbClr val="323232"/>
                </a:solidFill>
                <a:latin typeface="Consolas"/>
              </a:rPr>
              <a:t>r</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e</a:t>
            </a:r>
          </a:p>
          <a:p>
            <a:pPr/>
            <a:r>
              <a:rPr sz="1200">
                <a:solidFill>
                  <a:srgbClr val="323232"/>
                </a:solidFill>
                <a:latin typeface="Consolas"/>
              </a:rPr>
              <a:t>l</a:t>
            </a:r>
          </a:p>
          <a:p>
            <a:pPr/>
            <a:r>
              <a:rPr sz="1200">
                <a:solidFill>
                  <a:srgbClr val="323232"/>
                </a:solidFill>
                <a:latin typeface="Consolas"/>
              </a:rPr>
              <a:t>s</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S</a:t>
            </a:r>
          </a:p>
          <a:p>
            <a:pPr/>
            <a:r>
              <a:rPr sz="1200">
                <a:solidFill>
                  <a:srgbClr val="323232"/>
                </a:solidFill>
                <a:latin typeface="Consolas"/>
              </a:rPr>
              <a:t>y</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e</a:t>
            </a:r>
          </a:p>
          <a:p>
            <a:pPr/>
            <a:r>
              <a:rPr sz="1200">
                <a:solidFill>
                  <a:srgbClr val="323232"/>
                </a:solidFill>
                <a:latin typeface="Consolas"/>
              </a:rPr>
              <a:t>m</a:t>
            </a:r>
          </a:p>
          <a:p>
            <a:pPr/>
            <a:r>
              <a:rPr sz="1200">
                <a:solidFill>
                  <a:srgbClr val="323232"/>
                </a:solidFill>
                <a:latin typeface="Consolas"/>
              </a:rPr>
              <a:t>.</a:t>
            </a:r>
          </a:p>
          <a:p>
            <a:pPr/>
            <a:r>
              <a:rPr sz="1200">
                <a:solidFill>
                  <a:srgbClr val="323232"/>
                </a:solidFill>
                <a:latin typeface="Consolas"/>
              </a:rPr>
              <a:t>o</a:t>
            </a:r>
          </a:p>
          <a:p>
            <a:pPr/>
            <a:r>
              <a:rPr sz="1200">
                <a:solidFill>
                  <a:srgbClr val="323232"/>
                </a:solidFill>
                <a:latin typeface="Consolas"/>
              </a:rPr>
              <a:t>u</a:t>
            </a:r>
          </a:p>
          <a:p>
            <a:pPr/>
            <a:r>
              <a:rPr sz="1200">
                <a:solidFill>
                  <a:srgbClr val="323232"/>
                </a:solidFill>
                <a:latin typeface="Consolas"/>
              </a:rPr>
              <a:t>t</a:t>
            </a:r>
          </a:p>
          <a:p>
            <a:pPr/>
            <a:r>
              <a:rPr sz="1200">
                <a:solidFill>
                  <a:srgbClr val="323232"/>
                </a:solidFill>
                <a:latin typeface="Consolas"/>
              </a:rPr>
              <a:t>.</a:t>
            </a:r>
          </a:p>
          <a:p>
            <a:pPr/>
            <a:r>
              <a:rPr sz="1200">
                <a:solidFill>
                  <a:srgbClr val="323232"/>
                </a:solidFill>
                <a:latin typeface="Consolas"/>
              </a:rPr>
              <a:t>p</a:t>
            </a:r>
          </a:p>
          <a:p>
            <a:pPr/>
            <a:r>
              <a:rPr sz="1200">
                <a:solidFill>
                  <a:srgbClr val="323232"/>
                </a:solidFill>
                <a:latin typeface="Consolas"/>
              </a:rPr>
              <a:t>r</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t</a:t>
            </a:r>
          </a:p>
          <a:p>
            <a:pPr/>
            <a:r>
              <a:rPr sz="1200">
                <a:solidFill>
                  <a:srgbClr val="323232"/>
                </a:solidFill>
                <a:latin typeface="Consolas"/>
              </a:rPr>
              <a:t>l</a:t>
            </a:r>
          </a:p>
          <a:p>
            <a:pPr/>
            <a:r>
              <a:rPr sz="1200">
                <a:solidFill>
                  <a:srgbClr val="323232"/>
                </a:solidFill>
                <a:latin typeface="Consolas"/>
              </a:rPr>
              <a:t>n</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V</a:t>
            </a:r>
          </a:p>
          <a:p>
            <a:pPr/>
            <a:r>
              <a:rPr sz="1200">
                <a:solidFill>
                  <a:srgbClr val="323232"/>
                </a:solidFill>
                <a:latin typeface="Consolas"/>
              </a:rPr>
              <a:t>o</a:t>
            </a:r>
          </a:p>
          <a:p>
            <a:pPr/>
            <a:r>
              <a:rPr sz="1200">
                <a:solidFill>
                  <a:srgbClr val="323232"/>
                </a:solidFill>
                <a:latin typeface="Consolas"/>
              </a:rPr>
              <a:t>u</a:t>
            </a:r>
          </a:p>
          <a:p>
            <a:pPr/>
            <a:r>
              <a:rPr sz="1200">
                <a:solidFill>
                  <a:srgbClr val="323232"/>
                </a:solidFill>
                <a:latin typeface="Consolas"/>
              </a:rPr>
              <a:t>s</a:t>
            </a:r>
          </a:p>
          <a:p>
            <a:pPr/>
            <a:r>
              <a:rPr sz="1200">
                <a:solidFill>
                  <a:srgbClr val="323232"/>
                </a:solidFill>
                <a:latin typeface="Consolas"/>
              </a:rPr>
              <a:t> </a:t>
            </a:r>
          </a:p>
          <a:p>
            <a:pPr/>
            <a:r>
              <a:rPr sz="1200">
                <a:solidFill>
                  <a:srgbClr val="323232"/>
                </a:solidFill>
                <a:latin typeface="Consolas"/>
              </a:rPr>
              <a:t>ê</a:t>
            </a:r>
          </a:p>
          <a:p>
            <a:pPr/>
            <a:r>
              <a:rPr sz="1200">
                <a:solidFill>
                  <a:srgbClr val="323232"/>
                </a:solidFill>
                <a:latin typeface="Consolas"/>
              </a:rPr>
              <a:t>t</a:t>
            </a:r>
          </a:p>
          <a:p>
            <a:pPr/>
            <a:r>
              <a:rPr sz="1200">
                <a:solidFill>
                  <a:srgbClr val="323232"/>
                </a:solidFill>
                <a:latin typeface="Consolas"/>
              </a:rPr>
              <a:t>e</a:t>
            </a:r>
          </a:p>
          <a:p>
            <a:pPr/>
            <a:r>
              <a:rPr sz="1200">
                <a:solidFill>
                  <a:srgbClr val="323232"/>
                </a:solidFill>
                <a:latin typeface="Consolas"/>
              </a:rPr>
              <a:t>s</a:t>
            </a:r>
          </a:p>
          <a:p>
            <a:pPr/>
            <a:r>
              <a:rPr sz="1200">
                <a:solidFill>
                  <a:srgbClr val="323232"/>
                </a:solidFill>
                <a:latin typeface="Consolas"/>
              </a:rPr>
              <a:t> </a:t>
            </a:r>
          </a:p>
          <a:p>
            <a:pPr/>
            <a:r>
              <a:rPr sz="1200">
                <a:solidFill>
                  <a:srgbClr val="323232"/>
                </a:solidFill>
                <a:latin typeface="Consolas"/>
              </a:rPr>
              <a:t>m</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e</a:t>
            </a:r>
          </a:p>
          <a:p>
            <a:pPr/>
            <a:r>
              <a:rPr sz="1200">
                <a:solidFill>
                  <a:srgbClr val="323232"/>
                </a:solidFill>
                <a:latin typeface="Consolas"/>
              </a:rPr>
              <a:t>u</a:t>
            </a:r>
          </a:p>
          <a:p>
            <a:pPr/>
            <a:r>
              <a:rPr sz="1200">
                <a:solidFill>
                  <a:srgbClr val="323232"/>
                </a:solidFill>
                <a:latin typeface="Consolas"/>
              </a:rPr>
              <a:t>r</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a:t>
            </a:r>
          </a:p>
          <a:p>
            <a:pPr/>
            <a:br/>
            <a:r>
              <a:rPr sz="1200">
                <a:solidFill>
                  <a:srgbClr val="323232"/>
                </a:solidFill>
                <a:latin typeface="Consolas"/>
              </a:rPr>
              <a:t/>
            </a:r>
          </a:p>
          <a:p>
            <a:pPr/>
            <a:br/>
            <a:r>
              <a:rPr sz="1200">
                <a:solidFill>
                  <a:srgbClr val="323232"/>
                </a:solidFill>
                <a:latin typeface="Consolas"/>
              </a:rPr>
              <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E</a:t>
            </a:r>
          </a:p>
          <a:p>
            <a:pPr/>
            <a:r>
              <a:rPr sz="1200">
                <a:solidFill>
                  <a:srgbClr val="323232"/>
                </a:solidFill>
                <a:latin typeface="Consolas"/>
              </a:rPr>
              <a:t>x</a:t>
            </a:r>
          </a:p>
          <a:p>
            <a:pPr/>
            <a:r>
              <a:rPr sz="1200">
                <a:solidFill>
                  <a:srgbClr val="323232"/>
                </a:solidFill>
                <a:latin typeface="Consolas"/>
              </a:rPr>
              <a:t>e</a:t>
            </a:r>
          </a:p>
          <a:p>
            <a:pPr/>
            <a:r>
              <a:rPr sz="1200">
                <a:solidFill>
                  <a:srgbClr val="323232"/>
                </a:solidFill>
                <a:latin typeface="Consolas"/>
              </a:rPr>
              <a:t>m</a:t>
            </a:r>
          </a:p>
          <a:p>
            <a:pPr/>
            <a:r>
              <a:rPr sz="1200">
                <a:solidFill>
                  <a:srgbClr val="323232"/>
                </a:solidFill>
                <a:latin typeface="Consolas"/>
              </a:rPr>
              <a:t>p</a:t>
            </a:r>
          </a:p>
          <a:p>
            <a:pPr/>
            <a:r>
              <a:rPr sz="1200">
                <a:solidFill>
                  <a:srgbClr val="323232"/>
                </a:solidFill>
                <a:latin typeface="Consolas"/>
              </a:rPr>
              <a:t>l</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d</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b</a:t>
            </a:r>
          </a:p>
          <a:p>
            <a:pPr/>
            <a:r>
              <a:rPr sz="1200">
                <a:solidFill>
                  <a:srgbClr val="323232"/>
                </a:solidFill>
                <a:latin typeface="Consolas"/>
              </a:rPr>
              <a:t>o</a:t>
            </a:r>
          </a:p>
          <a:p>
            <a:pPr/>
            <a:r>
              <a:rPr sz="1200">
                <a:solidFill>
                  <a:srgbClr val="323232"/>
                </a:solidFill>
                <a:latin typeface="Consolas"/>
              </a:rPr>
              <a:t>u</a:t>
            </a:r>
          </a:p>
          <a:p>
            <a:pPr/>
            <a:r>
              <a:rPr sz="1200">
                <a:solidFill>
                  <a:srgbClr val="323232"/>
                </a:solidFill>
                <a:latin typeface="Consolas"/>
              </a:rPr>
              <a:t>c</a:t>
            </a:r>
          </a:p>
          <a:p>
            <a:pPr/>
            <a:r>
              <a:rPr sz="1200">
                <a:solidFill>
                  <a:srgbClr val="323232"/>
                </a:solidFill>
                <a:latin typeface="Consolas"/>
              </a:rPr>
              <a:t>l</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f</a:t>
            </a:r>
          </a:p>
          <a:p>
            <a:pPr/>
            <a:r>
              <a:rPr sz="1200">
                <a:solidFill>
                  <a:srgbClr val="323232"/>
                </a:solidFill>
                <a:latin typeface="Consolas"/>
              </a:rPr>
              <a:t>o</a:t>
            </a:r>
          </a:p>
          <a:p>
            <a:pPr/>
            <a:r>
              <a:rPr sz="1200">
                <a:solidFill>
                  <a:srgbClr val="323232"/>
                </a:solidFill>
                <a:latin typeface="Consolas"/>
              </a:rPr>
              <a:t>r</a:t>
            </a:r>
          </a:p>
          <a:p>
            <a:pPr/>
            <a:br/>
            <a:r>
              <a:rPr sz="1200">
                <a:solidFill>
                  <a:srgbClr val="323232"/>
                </a:solidFill>
                <a:latin typeface="Consolas"/>
              </a:rPr>
              <a:t/>
            </a:r>
          </a:p>
          <a:p>
            <a:pPr/>
            <a:r>
              <a:rPr sz="1200">
                <a:solidFill>
                  <a:srgbClr val="323232"/>
                </a:solidFill>
                <a:latin typeface="Consolas"/>
              </a:rPr>
              <a:t>f</a:t>
            </a:r>
          </a:p>
          <a:p>
            <a:pPr/>
            <a:r>
              <a:rPr sz="1200">
                <a:solidFill>
                  <a:srgbClr val="323232"/>
                </a:solidFill>
                <a:latin typeface="Consolas"/>
              </a:rPr>
              <a:t>o</a:t>
            </a:r>
          </a:p>
          <a:p>
            <a:pPr/>
            <a:r>
              <a:rPr sz="1200">
                <a:solidFill>
                  <a:srgbClr val="323232"/>
                </a:solidFill>
                <a:latin typeface="Consolas"/>
              </a:rPr>
              <a:t>r</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t</a:t>
            </a:r>
          </a:p>
          <a:p>
            <a:pPr/>
            <a:r>
              <a:rPr sz="1200">
                <a:solidFill>
                  <a:srgbClr val="323232"/>
                </a:solidFill>
                <a:latin typeface="Consolas"/>
              </a:rPr>
              <a:t> </a:t>
            </a:r>
          </a:p>
          <a:p>
            <a:pPr/>
            <a:r>
              <a:rPr sz="1200">
                <a:solidFill>
                  <a:srgbClr val="323232"/>
                </a:solidFill>
                <a:latin typeface="Consolas"/>
              </a:rPr>
              <a:t>i</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0</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i</a:t>
            </a:r>
          </a:p>
          <a:p>
            <a:pPr/>
            <a:r>
              <a:rPr sz="1200">
                <a:solidFill>
                  <a:srgbClr val="323232"/>
                </a:solidFill>
                <a:latin typeface="Consolas"/>
              </a:rPr>
              <a:t> </a:t>
            </a:r>
          </a:p>
          <a:p>
            <a:pPr/>
            <a:r>
              <a:rPr sz="1200">
                <a:solidFill>
                  <a:srgbClr val="323232"/>
                </a:solidFill>
                <a:latin typeface="Consolas"/>
              </a:rPr>
              <a:t>&lt;</a:t>
            </a:r>
          </a:p>
          <a:p>
            <a:pPr/>
            <a:r>
              <a:rPr sz="1200">
                <a:solidFill>
                  <a:srgbClr val="323232"/>
                </a:solidFill>
                <a:latin typeface="Consolas"/>
              </a:rPr>
              <a:t> </a:t>
            </a:r>
          </a:p>
          <a:p>
            <a:pPr/>
            <a:r>
              <a:rPr sz="1200">
                <a:solidFill>
                  <a:srgbClr val="323232"/>
                </a:solidFill>
                <a:latin typeface="Consolas"/>
              </a:rPr>
              <a:t>5</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i</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S</a:t>
            </a:r>
          </a:p>
          <a:p>
            <a:pPr/>
            <a:r>
              <a:rPr sz="1200">
                <a:solidFill>
                  <a:srgbClr val="323232"/>
                </a:solidFill>
                <a:latin typeface="Consolas"/>
              </a:rPr>
              <a:t>y</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e</a:t>
            </a:r>
          </a:p>
          <a:p>
            <a:pPr/>
            <a:r>
              <a:rPr sz="1200">
                <a:solidFill>
                  <a:srgbClr val="323232"/>
                </a:solidFill>
                <a:latin typeface="Consolas"/>
              </a:rPr>
              <a:t>m</a:t>
            </a:r>
          </a:p>
          <a:p>
            <a:pPr/>
            <a:r>
              <a:rPr sz="1200">
                <a:solidFill>
                  <a:srgbClr val="323232"/>
                </a:solidFill>
                <a:latin typeface="Consolas"/>
              </a:rPr>
              <a:t>.</a:t>
            </a:r>
          </a:p>
          <a:p>
            <a:pPr/>
            <a:r>
              <a:rPr sz="1200">
                <a:solidFill>
                  <a:srgbClr val="323232"/>
                </a:solidFill>
                <a:latin typeface="Consolas"/>
              </a:rPr>
              <a:t>o</a:t>
            </a:r>
          </a:p>
          <a:p>
            <a:pPr/>
            <a:r>
              <a:rPr sz="1200">
                <a:solidFill>
                  <a:srgbClr val="323232"/>
                </a:solidFill>
                <a:latin typeface="Consolas"/>
              </a:rPr>
              <a:t>u</a:t>
            </a:r>
          </a:p>
          <a:p>
            <a:pPr/>
            <a:r>
              <a:rPr sz="1200">
                <a:solidFill>
                  <a:srgbClr val="323232"/>
                </a:solidFill>
                <a:latin typeface="Consolas"/>
              </a:rPr>
              <a:t>t</a:t>
            </a:r>
          </a:p>
          <a:p>
            <a:pPr/>
            <a:r>
              <a:rPr sz="1200">
                <a:solidFill>
                  <a:srgbClr val="323232"/>
                </a:solidFill>
                <a:latin typeface="Consolas"/>
              </a:rPr>
              <a:t>.</a:t>
            </a:r>
          </a:p>
          <a:p>
            <a:pPr/>
            <a:r>
              <a:rPr sz="1200">
                <a:solidFill>
                  <a:srgbClr val="323232"/>
                </a:solidFill>
                <a:latin typeface="Consolas"/>
              </a:rPr>
              <a:t>p</a:t>
            </a:r>
          </a:p>
          <a:p>
            <a:pPr/>
            <a:r>
              <a:rPr sz="1200">
                <a:solidFill>
                  <a:srgbClr val="323232"/>
                </a:solidFill>
                <a:latin typeface="Consolas"/>
              </a:rPr>
              <a:t>r</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t</a:t>
            </a:r>
          </a:p>
          <a:p>
            <a:pPr/>
            <a:r>
              <a:rPr sz="1200">
                <a:solidFill>
                  <a:srgbClr val="323232"/>
                </a:solidFill>
                <a:latin typeface="Consolas"/>
              </a:rPr>
              <a:t>l</a:t>
            </a:r>
          </a:p>
          <a:p>
            <a:pPr/>
            <a:r>
              <a:rPr sz="1200">
                <a:solidFill>
                  <a:srgbClr val="323232"/>
                </a:solidFill>
                <a:latin typeface="Consolas"/>
              </a:rPr>
              <a:t>n</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I</a:t>
            </a:r>
          </a:p>
          <a:p>
            <a:pPr/>
            <a:r>
              <a:rPr sz="1200">
                <a:solidFill>
                  <a:srgbClr val="323232"/>
                </a:solidFill>
                <a:latin typeface="Consolas"/>
              </a:rPr>
              <a:t>t</a:t>
            </a:r>
          </a:p>
          <a:p>
            <a:pPr/>
            <a:r>
              <a:rPr sz="1200">
                <a:solidFill>
                  <a:srgbClr val="323232"/>
                </a:solidFill>
                <a:latin typeface="Consolas"/>
              </a:rPr>
              <a:t>é</a:t>
            </a:r>
          </a:p>
          <a:p>
            <a:pPr/>
            <a:r>
              <a:rPr sz="1200">
                <a:solidFill>
                  <a:srgbClr val="323232"/>
                </a:solidFill>
                <a:latin typeface="Consolas"/>
              </a:rPr>
              <a:t>r</a:t>
            </a:r>
          </a:p>
          <a:p>
            <a:pPr/>
            <a:r>
              <a:rPr sz="1200">
                <a:solidFill>
                  <a:srgbClr val="323232"/>
                </a:solidFill>
                <a:latin typeface="Consolas"/>
              </a:rPr>
              <a:t>a</a:t>
            </a:r>
          </a:p>
          <a:p>
            <a:pPr/>
            <a:r>
              <a:rPr sz="1200">
                <a:solidFill>
                  <a:srgbClr val="323232"/>
                </a:solidFill>
                <a:latin typeface="Consolas"/>
              </a:rPr>
              <a:t>t</a:t>
            </a:r>
          </a:p>
          <a:p>
            <a:pPr/>
            <a:r>
              <a:rPr sz="1200">
                <a:solidFill>
                  <a:srgbClr val="323232"/>
                </a:solidFill>
                <a:latin typeface="Consolas"/>
              </a:rPr>
              <a:t>i</a:t>
            </a:r>
          </a:p>
          <a:p>
            <a:pPr/>
            <a:r>
              <a:rPr sz="1200">
                <a:solidFill>
                  <a:srgbClr val="323232"/>
                </a:solidFill>
                <a:latin typeface="Consolas"/>
              </a:rPr>
              <a:t>o</a:t>
            </a:r>
          </a:p>
          <a:p>
            <a:pPr/>
            <a:r>
              <a:rPr sz="1200">
                <a:solidFill>
                  <a:srgbClr val="323232"/>
                </a:solidFill>
                <a:latin typeface="Consolas"/>
              </a:rPr>
              <a:t>n</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i</a:t>
            </a:r>
          </a:p>
          <a:p>
            <a:pPr/>
            <a:r>
              <a:rPr sz="1200">
                <a:solidFill>
                  <a:srgbClr val="323232"/>
                </a:solidFill>
                <a:latin typeface="Consolas"/>
              </a:rPr>
              <a:t>)</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a:t>
            </a:r>
          </a:p>
          <a:p>
            <a:pPr/>
            <a:br/>
            <a:r>
              <a:rPr sz="1200">
                <a:solidFill>
                  <a:srgbClr val="323232"/>
                </a:solidFill>
                <a:latin typeface="Consolas"/>
              </a:rPr>
              <a:t/>
            </a:r>
          </a:p>
          <a:p>
            <a:pPr/>
            <a:br/>
            <a:r>
              <a:rPr sz="1200">
                <a:solidFill>
                  <a:srgbClr val="323232"/>
                </a:solidFill>
                <a:latin typeface="Consolas"/>
              </a:rPr>
              <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E</a:t>
            </a:r>
          </a:p>
          <a:p>
            <a:pPr/>
            <a:r>
              <a:rPr sz="1200">
                <a:solidFill>
                  <a:srgbClr val="323232"/>
                </a:solidFill>
                <a:latin typeface="Consolas"/>
              </a:rPr>
              <a:t>x</a:t>
            </a:r>
          </a:p>
          <a:p>
            <a:pPr/>
            <a:r>
              <a:rPr sz="1200">
                <a:solidFill>
                  <a:srgbClr val="323232"/>
                </a:solidFill>
                <a:latin typeface="Consolas"/>
              </a:rPr>
              <a:t>e</a:t>
            </a:r>
          </a:p>
          <a:p>
            <a:pPr/>
            <a:r>
              <a:rPr sz="1200">
                <a:solidFill>
                  <a:srgbClr val="323232"/>
                </a:solidFill>
                <a:latin typeface="Consolas"/>
              </a:rPr>
              <a:t>m</a:t>
            </a:r>
          </a:p>
          <a:p>
            <a:pPr/>
            <a:r>
              <a:rPr sz="1200">
                <a:solidFill>
                  <a:srgbClr val="323232"/>
                </a:solidFill>
                <a:latin typeface="Consolas"/>
              </a:rPr>
              <a:t>p</a:t>
            </a:r>
          </a:p>
          <a:p>
            <a:pPr/>
            <a:r>
              <a:rPr sz="1200">
                <a:solidFill>
                  <a:srgbClr val="323232"/>
                </a:solidFill>
                <a:latin typeface="Consolas"/>
              </a:rPr>
              <a:t>l</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d</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b</a:t>
            </a:r>
          </a:p>
          <a:p>
            <a:pPr/>
            <a:r>
              <a:rPr sz="1200">
                <a:solidFill>
                  <a:srgbClr val="323232"/>
                </a:solidFill>
                <a:latin typeface="Consolas"/>
              </a:rPr>
              <a:t>o</a:t>
            </a:r>
          </a:p>
          <a:p>
            <a:pPr/>
            <a:r>
              <a:rPr sz="1200">
                <a:solidFill>
                  <a:srgbClr val="323232"/>
                </a:solidFill>
                <a:latin typeface="Consolas"/>
              </a:rPr>
              <a:t>u</a:t>
            </a:r>
          </a:p>
          <a:p>
            <a:pPr/>
            <a:r>
              <a:rPr sz="1200">
                <a:solidFill>
                  <a:srgbClr val="323232"/>
                </a:solidFill>
                <a:latin typeface="Consolas"/>
              </a:rPr>
              <a:t>c</a:t>
            </a:r>
          </a:p>
          <a:p>
            <a:pPr/>
            <a:r>
              <a:rPr sz="1200">
                <a:solidFill>
                  <a:srgbClr val="323232"/>
                </a:solidFill>
                <a:latin typeface="Consolas"/>
              </a:rPr>
              <a:t>l</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w</a:t>
            </a:r>
          </a:p>
          <a:p>
            <a:pPr/>
            <a:r>
              <a:rPr sz="1200">
                <a:solidFill>
                  <a:srgbClr val="323232"/>
                </a:solidFill>
                <a:latin typeface="Consolas"/>
              </a:rPr>
              <a:t>h</a:t>
            </a:r>
          </a:p>
          <a:p>
            <a:pPr/>
            <a:r>
              <a:rPr sz="1200">
                <a:solidFill>
                  <a:srgbClr val="323232"/>
                </a:solidFill>
                <a:latin typeface="Consolas"/>
              </a:rPr>
              <a:t>i</a:t>
            </a:r>
          </a:p>
          <a:p>
            <a:pPr/>
            <a:r>
              <a:rPr sz="1200">
                <a:solidFill>
                  <a:srgbClr val="323232"/>
                </a:solidFill>
                <a:latin typeface="Consolas"/>
              </a:rPr>
              <a:t>l</a:t>
            </a:r>
          </a:p>
          <a:p>
            <a:pPr/>
            <a:r>
              <a:rPr sz="1200">
                <a:solidFill>
                  <a:srgbClr val="323232"/>
                </a:solidFill>
                <a:latin typeface="Consolas"/>
              </a:rPr>
              <a:t>e</a:t>
            </a:r>
          </a:p>
          <a:p>
            <a:pPr/>
            <a:br/>
            <a:r>
              <a:rPr sz="1200">
                <a:solidFill>
                  <a:srgbClr val="323232"/>
                </a:solidFill>
                <a:latin typeface="Consolas"/>
              </a:rPr>
              <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t</a:t>
            </a:r>
          </a:p>
          <a:p>
            <a:pPr/>
            <a:r>
              <a:rPr sz="1200">
                <a:solidFill>
                  <a:srgbClr val="323232"/>
                </a:solidFill>
                <a:latin typeface="Consolas"/>
              </a:rPr>
              <a:t> </a:t>
            </a:r>
          </a:p>
          <a:p>
            <a:pPr/>
            <a:r>
              <a:rPr sz="1200">
                <a:solidFill>
                  <a:srgbClr val="323232"/>
                </a:solidFill>
                <a:latin typeface="Consolas"/>
              </a:rPr>
              <a:t>c</a:t>
            </a:r>
          </a:p>
          <a:p>
            <a:pPr/>
            <a:r>
              <a:rPr sz="1200">
                <a:solidFill>
                  <a:srgbClr val="323232"/>
                </a:solidFill>
                <a:latin typeface="Consolas"/>
              </a:rPr>
              <a:t>o</a:t>
            </a:r>
          </a:p>
          <a:p>
            <a:pPr/>
            <a:r>
              <a:rPr sz="1200">
                <a:solidFill>
                  <a:srgbClr val="323232"/>
                </a:solidFill>
                <a:latin typeface="Consolas"/>
              </a:rPr>
              <a:t>u</a:t>
            </a:r>
          </a:p>
          <a:p>
            <a:pPr/>
            <a:r>
              <a:rPr sz="1200">
                <a:solidFill>
                  <a:srgbClr val="323232"/>
                </a:solidFill>
                <a:latin typeface="Consolas"/>
              </a:rPr>
              <a:t>n</a:t>
            </a:r>
          </a:p>
          <a:p>
            <a:pPr/>
            <a:r>
              <a:rPr sz="1200">
                <a:solidFill>
                  <a:srgbClr val="323232"/>
                </a:solidFill>
                <a:latin typeface="Consolas"/>
              </a:rPr>
              <a:t>t</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0</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w</a:t>
            </a:r>
          </a:p>
          <a:p>
            <a:pPr/>
            <a:r>
              <a:rPr sz="1200">
                <a:solidFill>
                  <a:srgbClr val="323232"/>
                </a:solidFill>
                <a:latin typeface="Consolas"/>
              </a:rPr>
              <a:t>h</a:t>
            </a:r>
          </a:p>
          <a:p>
            <a:pPr/>
            <a:r>
              <a:rPr sz="1200">
                <a:solidFill>
                  <a:srgbClr val="323232"/>
                </a:solidFill>
                <a:latin typeface="Consolas"/>
              </a:rPr>
              <a:t>i</a:t>
            </a:r>
          </a:p>
          <a:p>
            <a:pPr/>
            <a:r>
              <a:rPr sz="1200">
                <a:solidFill>
                  <a:srgbClr val="323232"/>
                </a:solidFill>
                <a:latin typeface="Consolas"/>
              </a:rPr>
              <a:t>l</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c</a:t>
            </a:r>
          </a:p>
          <a:p>
            <a:pPr/>
            <a:r>
              <a:rPr sz="1200">
                <a:solidFill>
                  <a:srgbClr val="323232"/>
                </a:solidFill>
                <a:latin typeface="Consolas"/>
              </a:rPr>
              <a:t>o</a:t>
            </a:r>
          </a:p>
          <a:p>
            <a:pPr/>
            <a:r>
              <a:rPr sz="1200">
                <a:solidFill>
                  <a:srgbClr val="323232"/>
                </a:solidFill>
                <a:latin typeface="Consolas"/>
              </a:rPr>
              <a:t>u</a:t>
            </a:r>
          </a:p>
          <a:p>
            <a:pPr/>
            <a:r>
              <a:rPr sz="1200">
                <a:solidFill>
                  <a:srgbClr val="323232"/>
                </a:solidFill>
                <a:latin typeface="Consolas"/>
              </a:rPr>
              <a:t>n</a:t>
            </a:r>
          </a:p>
          <a:p>
            <a:pPr/>
            <a:r>
              <a:rPr sz="1200">
                <a:solidFill>
                  <a:srgbClr val="323232"/>
                </a:solidFill>
                <a:latin typeface="Consolas"/>
              </a:rPr>
              <a:t>t</a:t>
            </a:r>
          </a:p>
          <a:p>
            <a:pPr/>
            <a:r>
              <a:rPr sz="1200">
                <a:solidFill>
                  <a:srgbClr val="323232"/>
                </a:solidFill>
                <a:latin typeface="Consolas"/>
              </a:rPr>
              <a:t> </a:t>
            </a:r>
          </a:p>
          <a:p>
            <a:pPr/>
            <a:r>
              <a:rPr sz="1200">
                <a:solidFill>
                  <a:srgbClr val="323232"/>
                </a:solidFill>
                <a:latin typeface="Consolas"/>
              </a:rPr>
              <a:t>&lt;</a:t>
            </a:r>
          </a:p>
          <a:p>
            <a:pPr/>
            <a:r>
              <a:rPr sz="1200">
                <a:solidFill>
                  <a:srgbClr val="323232"/>
                </a:solidFill>
                <a:latin typeface="Consolas"/>
              </a:rPr>
              <a:t> </a:t>
            </a:r>
          </a:p>
          <a:p>
            <a:pPr/>
            <a:r>
              <a:rPr sz="1200">
                <a:solidFill>
                  <a:srgbClr val="323232"/>
                </a:solidFill>
                <a:latin typeface="Consolas"/>
              </a:rPr>
              <a:t>3</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S</a:t>
            </a:r>
          </a:p>
          <a:p>
            <a:pPr/>
            <a:r>
              <a:rPr sz="1200">
                <a:solidFill>
                  <a:srgbClr val="323232"/>
                </a:solidFill>
                <a:latin typeface="Consolas"/>
              </a:rPr>
              <a:t>y</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e</a:t>
            </a:r>
          </a:p>
          <a:p>
            <a:pPr/>
            <a:r>
              <a:rPr sz="1200">
                <a:solidFill>
                  <a:srgbClr val="323232"/>
                </a:solidFill>
                <a:latin typeface="Consolas"/>
              </a:rPr>
              <a:t>m</a:t>
            </a:r>
          </a:p>
          <a:p>
            <a:pPr/>
            <a:r>
              <a:rPr sz="1200">
                <a:solidFill>
                  <a:srgbClr val="323232"/>
                </a:solidFill>
                <a:latin typeface="Consolas"/>
              </a:rPr>
              <a:t>.</a:t>
            </a:r>
          </a:p>
          <a:p>
            <a:pPr/>
            <a:r>
              <a:rPr sz="1200">
                <a:solidFill>
                  <a:srgbClr val="323232"/>
                </a:solidFill>
                <a:latin typeface="Consolas"/>
              </a:rPr>
              <a:t>o</a:t>
            </a:r>
          </a:p>
          <a:p>
            <a:pPr/>
            <a:r>
              <a:rPr sz="1200">
                <a:solidFill>
                  <a:srgbClr val="323232"/>
                </a:solidFill>
                <a:latin typeface="Consolas"/>
              </a:rPr>
              <a:t>u</a:t>
            </a:r>
          </a:p>
          <a:p>
            <a:pPr/>
            <a:r>
              <a:rPr sz="1200">
                <a:solidFill>
                  <a:srgbClr val="323232"/>
                </a:solidFill>
                <a:latin typeface="Consolas"/>
              </a:rPr>
              <a:t>t</a:t>
            </a:r>
          </a:p>
          <a:p>
            <a:pPr/>
            <a:r>
              <a:rPr sz="1200">
                <a:solidFill>
                  <a:srgbClr val="323232"/>
                </a:solidFill>
                <a:latin typeface="Consolas"/>
              </a:rPr>
              <a:t>.</a:t>
            </a:r>
          </a:p>
          <a:p>
            <a:pPr/>
            <a:r>
              <a:rPr sz="1200">
                <a:solidFill>
                  <a:srgbClr val="323232"/>
                </a:solidFill>
                <a:latin typeface="Consolas"/>
              </a:rPr>
              <a:t>p</a:t>
            </a:r>
          </a:p>
          <a:p>
            <a:pPr/>
            <a:r>
              <a:rPr sz="1200">
                <a:solidFill>
                  <a:srgbClr val="323232"/>
                </a:solidFill>
                <a:latin typeface="Consolas"/>
              </a:rPr>
              <a:t>r</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t</a:t>
            </a:r>
          </a:p>
          <a:p>
            <a:pPr/>
            <a:r>
              <a:rPr sz="1200">
                <a:solidFill>
                  <a:srgbClr val="323232"/>
                </a:solidFill>
                <a:latin typeface="Consolas"/>
              </a:rPr>
              <a:t>l</a:t>
            </a:r>
          </a:p>
          <a:p>
            <a:pPr/>
            <a:r>
              <a:rPr sz="1200">
                <a:solidFill>
                  <a:srgbClr val="323232"/>
                </a:solidFill>
                <a:latin typeface="Consolas"/>
              </a:rPr>
              <a:t>n</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C</a:t>
            </a:r>
          </a:p>
          <a:p>
            <a:pPr/>
            <a:r>
              <a:rPr sz="1200">
                <a:solidFill>
                  <a:srgbClr val="323232"/>
                </a:solidFill>
                <a:latin typeface="Consolas"/>
              </a:rPr>
              <a:t>o</a:t>
            </a:r>
          </a:p>
          <a:p>
            <a:pPr/>
            <a:r>
              <a:rPr sz="1200">
                <a:solidFill>
                  <a:srgbClr val="323232"/>
                </a:solidFill>
                <a:latin typeface="Consolas"/>
              </a:rPr>
              <a:t>m</a:t>
            </a:r>
          </a:p>
          <a:p>
            <a:pPr/>
            <a:r>
              <a:rPr sz="1200">
                <a:solidFill>
                  <a:srgbClr val="323232"/>
                </a:solidFill>
                <a:latin typeface="Consolas"/>
              </a:rPr>
              <a:t>p</a:t>
            </a:r>
          </a:p>
          <a:p>
            <a:pPr/>
            <a:r>
              <a:rPr sz="1200">
                <a:solidFill>
                  <a:srgbClr val="323232"/>
                </a:solidFill>
                <a:latin typeface="Consolas"/>
              </a:rPr>
              <a:t>t</a:t>
            </a:r>
          </a:p>
          <a:p>
            <a:pPr/>
            <a:r>
              <a:rPr sz="1200">
                <a:solidFill>
                  <a:srgbClr val="323232"/>
                </a:solidFill>
                <a:latin typeface="Consolas"/>
              </a:rPr>
              <a:t>e</a:t>
            </a:r>
          </a:p>
          <a:p>
            <a:pPr/>
            <a:r>
              <a:rPr sz="1200">
                <a:solidFill>
                  <a:srgbClr val="323232"/>
                </a:solidFill>
                <a:latin typeface="Consolas"/>
              </a:rPr>
              <a:t>u</a:t>
            </a:r>
          </a:p>
          <a:p>
            <a:pPr/>
            <a:r>
              <a:rPr sz="1200">
                <a:solidFill>
                  <a:srgbClr val="323232"/>
                </a:solidFill>
                <a:latin typeface="Consolas"/>
              </a:rPr>
              <a:t>r</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c</a:t>
            </a:r>
          </a:p>
          <a:p>
            <a:pPr/>
            <a:r>
              <a:rPr sz="1200">
                <a:solidFill>
                  <a:srgbClr val="323232"/>
                </a:solidFill>
                <a:latin typeface="Consolas"/>
              </a:rPr>
              <a:t>o</a:t>
            </a:r>
          </a:p>
          <a:p>
            <a:pPr/>
            <a:r>
              <a:rPr sz="1200">
                <a:solidFill>
                  <a:srgbClr val="323232"/>
                </a:solidFill>
                <a:latin typeface="Consolas"/>
              </a:rPr>
              <a:t>u</a:t>
            </a:r>
          </a:p>
          <a:p>
            <a:pPr/>
            <a:r>
              <a:rPr sz="1200">
                <a:solidFill>
                  <a:srgbClr val="323232"/>
                </a:solidFill>
                <a:latin typeface="Consolas"/>
              </a:rPr>
              <a:t>n</a:t>
            </a:r>
          </a:p>
          <a:p>
            <a:pPr/>
            <a:r>
              <a:rPr sz="1200">
                <a:solidFill>
                  <a:srgbClr val="323232"/>
                </a:solidFill>
                <a:latin typeface="Consolas"/>
              </a:rPr>
              <a:t>t</a:t>
            </a:r>
          </a:p>
          <a:p>
            <a:pPr/>
            <a:r>
              <a:rPr sz="1200">
                <a:solidFill>
                  <a:srgbClr val="323232"/>
                </a:solidFill>
                <a:latin typeface="Consolas"/>
              </a:rPr>
              <a:t>)</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c</a:t>
            </a:r>
          </a:p>
          <a:p>
            <a:pPr/>
            <a:r>
              <a:rPr sz="1200">
                <a:solidFill>
                  <a:srgbClr val="323232"/>
                </a:solidFill>
                <a:latin typeface="Consolas"/>
              </a:rPr>
              <a:t>o</a:t>
            </a:r>
          </a:p>
          <a:p>
            <a:pPr/>
            <a:r>
              <a:rPr sz="1200">
                <a:solidFill>
                  <a:srgbClr val="323232"/>
                </a:solidFill>
                <a:latin typeface="Consolas"/>
              </a:rPr>
              <a:t>u</a:t>
            </a:r>
          </a:p>
          <a:p>
            <a:pPr/>
            <a:r>
              <a:rPr sz="1200">
                <a:solidFill>
                  <a:srgbClr val="323232"/>
                </a:solidFill>
                <a:latin typeface="Consolas"/>
              </a:rPr>
              <a:t>n</a:t>
            </a:r>
          </a:p>
          <a:p>
            <a:pPr/>
            <a:r>
              <a:rPr sz="1200">
                <a:solidFill>
                  <a:srgbClr val="323232"/>
                </a:solidFill>
                <a:latin typeface="Consolas"/>
              </a:rPr>
              <a:t>t</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731520" y="365760"/>
            <a:ext cx="7315200" cy="457200"/>
          </a:xfrm>
          <a:prstGeom prst="rect">
            <a:avLst/>
          </a:prstGeom>
          <a:noFill/>
        </p:spPr>
        <p:txBody>
          <a:bodyPr wrap="none">
            <a:spAutoFit/>
          </a:bodyPr>
          <a:lstStyle/>
          <a:p>
            <a:r>
              <a:rPr sz="1600" b="1">
                <a:solidFill>
                  <a:srgbClr val="000000"/>
                </a:solidFill>
                <a:latin typeface="Inter"/>
              </a:rPr>
              <a:t>• Fonctions et portée des variables</a:t>
            </a:r>
          </a:p>
        </p:txBody>
      </p:sp>
      <p:sp>
        <p:nvSpPr>
          <p:cNvPr id="4" name="TextBox 3"/>
          <p:cNvSpPr txBox="1"/>
          <p:nvPr/>
        </p:nvSpPr>
        <p:spPr>
          <a:xfrm>
            <a:off x="731520" y="914400"/>
            <a:ext cx="7315200" cy="1097280"/>
          </a:xfrm>
          <a:prstGeom prst="rect">
            <a:avLst/>
          </a:prstGeom>
          <a:noFill/>
        </p:spPr>
        <p:txBody>
          <a:bodyPr wrap="square">
            <a:spAutoFit/>
          </a:bodyPr>
          <a:lstStyle/>
          <a:p/>
          <a:p>
            <a:pPr>
              <a:lnSpc>
                <a:spcPct val="150000"/>
              </a:lnSpc>
            </a:pPr>
            <a:r>
              <a:rPr sz="1300">
                <a:latin typeface="Inter"/>
              </a:rPr>
              <a:t>Les fonctions en Java permettent de regrouper du code réutilisable. La portée des variables détermine où une variable peut être utilisée dans le code.</a:t>
            </a:r>
          </a:p>
        </p:txBody>
      </p:sp>
      <p:sp>
        <p:nvSpPr>
          <p:cNvPr id="5" name="TextBox 4"/>
          <p:cNvSpPr txBox="1"/>
          <p:nvPr/>
        </p:nvSpPr>
        <p:spPr>
          <a:xfrm>
            <a:off x="731520" y="1645920"/>
            <a:ext cx="7315200" cy="2926080"/>
          </a:xfrm>
          <a:prstGeom prst="rect">
            <a:avLst/>
          </a:prstGeom>
          <a:noFill/>
        </p:spPr>
        <p:txBody>
          <a:bodyPr wrap="none">
            <a:spAutoFit/>
          </a:bodyPr>
          <a:lstStyle/>
          <a:p/>
          <a:p>
            <a:pPr>
              <a:lnSpc>
                <a:spcPct val="150000"/>
              </a:lnSpc>
            </a:pPr>
            <a:r>
              <a:rPr sz="500">
                <a:latin typeface="Inter"/>
              </a:rPr>
              <a:t>• Déclaration de fonction : retourne un type de données, a un nom et peut prendre des paramètres</a:t>
            </a:r>
          </a:p>
          <a:p>
            <a:pPr>
              <a:lnSpc>
                <a:spcPct val="150000"/>
              </a:lnSpc>
            </a:pPr>
            <a:r>
              <a:rPr sz="500">
                <a:latin typeface="Inter"/>
              </a:rPr>
              <a:t>• Portée locale : variable déclarée dans une fonction, accessible uniquement dans cette fonction</a:t>
            </a:r>
          </a:p>
          <a:p>
            <a:pPr>
              <a:lnSpc>
                <a:spcPct val="150000"/>
              </a:lnSpc>
            </a:pPr>
            <a:r>
              <a:rPr sz="500">
                <a:latin typeface="Inter"/>
              </a:rPr>
              <a:t>• Portée globale : variable déclarée en dehors de toute fonction, accessible partout dans la classe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731520" y="365760"/>
            <a:ext cx="7315200" cy="93360240"/>
          </a:xfrm>
          <a:prstGeom prst="rect">
            <a:avLst/>
          </a:prstGeom>
          <a:solidFill>
            <a:srgbClr val="FEFEFE"/>
          </a:solidFill>
          <a:ln w="11430">
            <a:solidFill>
              <a:srgbClr val="00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731520" y="365760"/>
            <a:ext cx="7315200" cy="93360240"/>
          </a:xfrm>
          <a:prstGeom prst="rect">
            <a:avLst/>
          </a:prstGeom>
          <a:noFill/>
        </p:spPr>
        <p:txBody>
          <a:bodyPr wrap="square">
            <a:spAutoFit/>
          </a:bodyPr>
          <a:lstStyle/>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E</a:t>
            </a:r>
          </a:p>
          <a:p>
            <a:pPr/>
            <a:r>
              <a:rPr sz="1200">
                <a:solidFill>
                  <a:srgbClr val="323232"/>
                </a:solidFill>
                <a:latin typeface="Consolas"/>
              </a:rPr>
              <a:t>x</a:t>
            </a:r>
          </a:p>
          <a:p>
            <a:pPr/>
            <a:r>
              <a:rPr sz="1200">
                <a:solidFill>
                  <a:srgbClr val="323232"/>
                </a:solidFill>
                <a:latin typeface="Consolas"/>
              </a:rPr>
              <a:t>e</a:t>
            </a:r>
          </a:p>
          <a:p>
            <a:pPr/>
            <a:r>
              <a:rPr sz="1200">
                <a:solidFill>
                  <a:srgbClr val="323232"/>
                </a:solidFill>
                <a:latin typeface="Consolas"/>
              </a:rPr>
              <a:t>m</a:t>
            </a:r>
          </a:p>
          <a:p>
            <a:pPr/>
            <a:r>
              <a:rPr sz="1200">
                <a:solidFill>
                  <a:srgbClr val="323232"/>
                </a:solidFill>
                <a:latin typeface="Consolas"/>
              </a:rPr>
              <a:t>p</a:t>
            </a:r>
          </a:p>
          <a:p>
            <a:pPr/>
            <a:r>
              <a:rPr sz="1200">
                <a:solidFill>
                  <a:srgbClr val="323232"/>
                </a:solidFill>
                <a:latin typeface="Consolas"/>
              </a:rPr>
              <a:t>l</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d</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f</a:t>
            </a:r>
          </a:p>
          <a:p>
            <a:pPr/>
            <a:r>
              <a:rPr sz="1200">
                <a:solidFill>
                  <a:srgbClr val="323232"/>
                </a:solidFill>
                <a:latin typeface="Consolas"/>
              </a:rPr>
              <a:t>o</a:t>
            </a:r>
          </a:p>
          <a:p>
            <a:pPr/>
            <a:r>
              <a:rPr sz="1200">
                <a:solidFill>
                  <a:srgbClr val="323232"/>
                </a:solidFill>
                <a:latin typeface="Consolas"/>
              </a:rPr>
              <a:t>n</a:t>
            </a:r>
          </a:p>
          <a:p>
            <a:pPr/>
            <a:r>
              <a:rPr sz="1200">
                <a:solidFill>
                  <a:srgbClr val="323232"/>
                </a:solidFill>
                <a:latin typeface="Consolas"/>
              </a:rPr>
              <a:t>c</a:t>
            </a:r>
          </a:p>
          <a:p>
            <a:pPr/>
            <a:r>
              <a:rPr sz="1200">
                <a:solidFill>
                  <a:srgbClr val="323232"/>
                </a:solidFill>
                <a:latin typeface="Consolas"/>
              </a:rPr>
              <a:t>t</a:t>
            </a:r>
          </a:p>
          <a:p>
            <a:pPr/>
            <a:r>
              <a:rPr sz="1200">
                <a:solidFill>
                  <a:srgbClr val="323232"/>
                </a:solidFill>
                <a:latin typeface="Consolas"/>
              </a:rPr>
              <a:t>i</a:t>
            </a:r>
          </a:p>
          <a:p>
            <a:pPr/>
            <a:r>
              <a:rPr sz="1200">
                <a:solidFill>
                  <a:srgbClr val="323232"/>
                </a:solidFill>
                <a:latin typeface="Consolas"/>
              </a:rPr>
              <a:t>o</a:t>
            </a:r>
          </a:p>
          <a:p>
            <a:pPr/>
            <a:r>
              <a:rPr sz="1200">
                <a:solidFill>
                  <a:srgbClr val="323232"/>
                </a:solidFill>
                <a:latin typeface="Consolas"/>
              </a:rPr>
              <a:t>n</a:t>
            </a:r>
          </a:p>
          <a:p>
            <a:pPr/>
            <a:br/>
            <a:r>
              <a:rPr sz="1200">
                <a:solidFill>
                  <a:srgbClr val="323232"/>
                </a:solidFill>
                <a:latin typeface="Consolas"/>
              </a:rPr>
              <a:t/>
            </a:r>
          </a:p>
          <a:p>
            <a:pPr/>
            <a:r>
              <a:rPr sz="1200">
                <a:solidFill>
                  <a:srgbClr val="323232"/>
                </a:solidFill>
                <a:latin typeface="Consolas"/>
              </a:rPr>
              <a:t>p</a:t>
            </a:r>
          </a:p>
          <a:p>
            <a:pPr/>
            <a:r>
              <a:rPr sz="1200">
                <a:solidFill>
                  <a:srgbClr val="323232"/>
                </a:solidFill>
                <a:latin typeface="Consolas"/>
              </a:rPr>
              <a:t>u</a:t>
            </a:r>
          </a:p>
          <a:p>
            <a:pPr/>
            <a:r>
              <a:rPr sz="1200">
                <a:solidFill>
                  <a:srgbClr val="323232"/>
                </a:solidFill>
                <a:latin typeface="Consolas"/>
              </a:rPr>
              <a:t>b</a:t>
            </a:r>
          </a:p>
          <a:p>
            <a:pPr/>
            <a:r>
              <a:rPr sz="1200">
                <a:solidFill>
                  <a:srgbClr val="323232"/>
                </a:solidFill>
                <a:latin typeface="Consolas"/>
              </a:rPr>
              <a:t>l</a:t>
            </a:r>
          </a:p>
          <a:p>
            <a:pPr/>
            <a:r>
              <a:rPr sz="1200">
                <a:solidFill>
                  <a:srgbClr val="323232"/>
                </a:solidFill>
                <a:latin typeface="Consolas"/>
              </a:rPr>
              <a:t>i</a:t>
            </a:r>
          </a:p>
          <a:p>
            <a:pPr/>
            <a:r>
              <a:rPr sz="1200">
                <a:solidFill>
                  <a:srgbClr val="323232"/>
                </a:solidFill>
                <a:latin typeface="Consolas"/>
              </a:rPr>
              <a:t>c</a:t>
            </a:r>
          </a:p>
          <a:p>
            <a:pPr/>
            <a:r>
              <a:rPr sz="1200">
                <a:solidFill>
                  <a:srgbClr val="323232"/>
                </a:solidFill>
                <a:latin typeface="Consolas"/>
              </a:rPr>
              <a:t> </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t</a:t>
            </a:r>
          </a:p>
          <a:p>
            <a:pPr/>
            <a:r>
              <a:rPr sz="1200">
                <a:solidFill>
                  <a:srgbClr val="323232"/>
                </a:solidFill>
                <a:latin typeface="Consolas"/>
              </a:rPr>
              <a:t> </a:t>
            </a:r>
          </a:p>
          <a:p>
            <a:pPr/>
            <a:r>
              <a:rPr sz="1200">
                <a:solidFill>
                  <a:srgbClr val="323232"/>
                </a:solidFill>
                <a:latin typeface="Consolas"/>
              </a:rPr>
              <a:t>a</a:t>
            </a:r>
          </a:p>
          <a:p>
            <a:pPr/>
            <a:r>
              <a:rPr sz="1200">
                <a:solidFill>
                  <a:srgbClr val="323232"/>
                </a:solidFill>
                <a:latin typeface="Consolas"/>
              </a:rPr>
              <a:t>d</a:t>
            </a:r>
          </a:p>
          <a:p>
            <a:pPr/>
            <a:r>
              <a:rPr sz="1200">
                <a:solidFill>
                  <a:srgbClr val="323232"/>
                </a:solidFill>
                <a:latin typeface="Consolas"/>
              </a:rPr>
              <a:t>d</a:t>
            </a:r>
          </a:p>
          <a:p>
            <a:pPr/>
            <a:r>
              <a:rPr sz="1200">
                <a:solidFill>
                  <a:srgbClr val="323232"/>
                </a:solidFill>
                <a:latin typeface="Consolas"/>
              </a:rPr>
              <a:t>(</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t</a:t>
            </a:r>
          </a:p>
          <a:p>
            <a:pPr/>
            <a:r>
              <a:rPr sz="1200">
                <a:solidFill>
                  <a:srgbClr val="323232"/>
                </a:solidFill>
                <a:latin typeface="Consolas"/>
              </a:rPr>
              <a:t> </a:t>
            </a:r>
          </a:p>
          <a:p>
            <a:pPr/>
            <a:r>
              <a:rPr sz="1200">
                <a:solidFill>
                  <a:srgbClr val="323232"/>
                </a:solidFill>
                <a:latin typeface="Consolas"/>
              </a:rPr>
              <a:t>a</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t</a:t>
            </a:r>
          </a:p>
          <a:p>
            <a:pPr/>
            <a:r>
              <a:rPr sz="1200">
                <a:solidFill>
                  <a:srgbClr val="323232"/>
                </a:solidFill>
                <a:latin typeface="Consolas"/>
              </a:rPr>
              <a:t> </a:t>
            </a:r>
          </a:p>
          <a:p>
            <a:pPr/>
            <a:r>
              <a:rPr sz="1200">
                <a:solidFill>
                  <a:srgbClr val="323232"/>
                </a:solidFill>
                <a:latin typeface="Consolas"/>
              </a:rPr>
              <a:t>b</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r</a:t>
            </a:r>
          </a:p>
          <a:p>
            <a:pPr/>
            <a:r>
              <a:rPr sz="1200">
                <a:solidFill>
                  <a:srgbClr val="323232"/>
                </a:solidFill>
                <a:latin typeface="Consolas"/>
              </a:rPr>
              <a:t>e</a:t>
            </a:r>
          </a:p>
          <a:p>
            <a:pPr/>
            <a:r>
              <a:rPr sz="1200">
                <a:solidFill>
                  <a:srgbClr val="323232"/>
                </a:solidFill>
                <a:latin typeface="Consolas"/>
              </a:rPr>
              <a:t>t</a:t>
            </a:r>
          </a:p>
          <a:p>
            <a:pPr/>
            <a:r>
              <a:rPr sz="1200">
                <a:solidFill>
                  <a:srgbClr val="323232"/>
                </a:solidFill>
                <a:latin typeface="Consolas"/>
              </a:rPr>
              <a:t>u</a:t>
            </a:r>
          </a:p>
          <a:p>
            <a:pPr/>
            <a:r>
              <a:rPr sz="1200">
                <a:solidFill>
                  <a:srgbClr val="323232"/>
                </a:solidFill>
                <a:latin typeface="Consolas"/>
              </a:rPr>
              <a:t>r</a:t>
            </a:r>
          </a:p>
          <a:p>
            <a:pPr/>
            <a:r>
              <a:rPr sz="1200">
                <a:solidFill>
                  <a:srgbClr val="323232"/>
                </a:solidFill>
                <a:latin typeface="Consolas"/>
              </a:rPr>
              <a:t>n</a:t>
            </a:r>
          </a:p>
          <a:p>
            <a:pPr/>
            <a:r>
              <a:rPr sz="1200">
                <a:solidFill>
                  <a:srgbClr val="323232"/>
                </a:solidFill>
                <a:latin typeface="Consolas"/>
              </a:rPr>
              <a:t> </a:t>
            </a:r>
          </a:p>
          <a:p>
            <a:pPr/>
            <a:r>
              <a:rPr sz="1200">
                <a:solidFill>
                  <a:srgbClr val="323232"/>
                </a:solidFill>
                <a:latin typeface="Consolas"/>
              </a:rPr>
              <a:t>a</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b</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a:t>
            </a:r>
          </a:p>
          <a:p>
            <a:pPr/>
            <a:br/>
            <a:r>
              <a:rPr sz="1200">
                <a:solidFill>
                  <a:srgbClr val="323232"/>
                </a:solidFill>
                <a:latin typeface="Consolas"/>
              </a:rPr>
              <a:t/>
            </a:r>
          </a:p>
          <a:p>
            <a:pPr/>
            <a:br/>
            <a:r>
              <a:rPr sz="1200">
                <a:solidFill>
                  <a:srgbClr val="323232"/>
                </a:solidFill>
                <a:latin typeface="Consolas"/>
              </a:rPr>
              <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E</a:t>
            </a:r>
          </a:p>
          <a:p>
            <a:pPr/>
            <a:r>
              <a:rPr sz="1200">
                <a:solidFill>
                  <a:srgbClr val="323232"/>
                </a:solidFill>
                <a:latin typeface="Consolas"/>
              </a:rPr>
              <a:t>x</a:t>
            </a:r>
          </a:p>
          <a:p>
            <a:pPr/>
            <a:r>
              <a:rPr sz="1200">
                <a:solidFill>
                  <a:srgbClr val="323232"/>
                </a:solidFill>
                <a:latin typeface="Consolas"/>
              </a:rPr>
              <a:t>e</a:t>
            </a:r>
          </a:p>
          <a:p>
            <a:pPr/>
            <a:r>
              <a:rPr sz="1200">
                <a:solidFill>
                  <a:srgbClr val="323232"/>
                </a:solidFill>
                <a:latin typeface="Consolas"/>
              </a:rPr>
              <a:t>m</a:t>
            </a:r>
          </a:p>
          <a:p>
            <a:pPr/>
            <a:r>
              <a:rPr sz="1200">
                <a:solidFill>
                  <a:srgbClr val="323232"/>
                </a:solidFill>
                <a:latin typeface="Consolas"/>
              </a:rPr>
              <a:t>p</a:t>
            </a:r>
          </a:p>
          <a:p>
            <a:pPr/>
            <a:r>
              <a:rPr sz="1200">
                <a:solidFill>
                  <a:srgbClr val="323232"/>
                </a:solidFill>
                <a:latin typeface="Consolas"/>
              </a:rPr>
              <a:t>l</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d</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p</a:t>
            </a:r>
          </a:p>
          <a:p>
            <a:pPr/>
            <a:r>
              <a:rPr sz="1200">
                <a:solidFill>
                  <a:srgbClr val="323232"/>
                </a:solidFill>
                <a:latin typeface="Consolas"/>
              </a:rPr>
              <a:t>o</a:t>
            </a:r>
          </a:p>
          <a:p>
            <a:pPr/>
            <a:r>
              <a:rPr sz="1200">
                <a:solidFill>
                  <a:srgbClr val="323232"/>
                </a:solidFill>
                <a:latin typeface="Consolas"/>
              </a:rPr>
              <a:t>r</a:t>
            </a:r>
          </a:p>
          <a:p>
            <a:pPr/>
            <a:r>
              <a:rPr sz="1200">
                <a:solidFill>
                  <a:srgbClr val="323232"/>
                </a:solidFill>
                <a:latin typeface="Consolas"/>
              </a:rPr>
              <a:t>t</a:t>
            </a:r>
          </a:p>
          <a:p>
            <a:pPr/>
            <a:r>
              <a:rPr sz="1200">
                <a:solidFill>
                  <a:srgbClr val="323232"/>
                </a:solidFill>
                <a:latin typeface="Consolas"/>
              </a:rPr>
              <a:t>é</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d</a:t>
            </a:r>
          </a:p>
          <a:p>
            <a:pPr/>
            <a:r>
              <a:rPr sz="1200">
                <a:solidFill>
                  <a:srgbClr val="323232"/>
                </a:solidFill>
                <a:latin typeface="Consolas"/>
              </a:rPr>
              <a:t>e</a:t>
            </a:r>
          </a:p>
          <a:p>
            <a:pPr/>
            <a:r>
              <a:rPr sz="1200">
                <a:solidFill>
                  <a:srgbClr val="323232"/>
                </a:solidFill>
                <a:latin typeface="Consolas"/>
              </a:rPr>
              <a:t>s</a:t>
            </a:r>
          </a:p>
          <a:p>
            <a:pPr/>
            <a:r>
              <a:rPr sz="1200">
                <a:solidFill>
                  <a:srgbClr val="323232"/>
                </a:solidFill>
                <a:latin typeface="Consolas"/>
              </a:rPr>
              <a:t> </a:t>
            </a:r>
          </a:p>
          <a:p>
            <a:pPr/>
            <a:r>
              <a:rPr sz="1200">
                <a:solidFill>
                  <a:srgbClr val="323232"/>
                </a:solidFill>
                <a:latin typeface="Consolas"/>
              </a:rPr>
              <a:t>v</a:t>
            </a:r>
          </a:p>
          <a:p>
            <a:pPr/>
            <a:r>
              <a:rPr sz="1200">
                <a:solidFill>
                  <a:srgbClr val="323232"/>
                </a:solidFill>
                <a:latin typeface="Consolas"/>
              </a:rPr>
              <a:t>a</a:t>
            </a:r>
          </a:p>
          <a:p>
            <a:pPr/>
            <a:r>
              <a:rPr sz="1200">
                <a:solidFill>
                  <a:srgbClr val="323232"/>
                </a:solidFill>
                <a:latin typeface="Consolas"/>
              </a:rPr>
              <a:t>r</a:t>
            </a:r>
          </a:p>
          <a:p>
            <a:pPr/>
            <a:r>
              <a:rPr sz="1200">
                <a:solidFill>
                  <a:srgbClr val="323232"/>
                </a:solidFill>
                <a:latin typeface="Consolas"/>
              </a:rPr>
              <a:t>i</a:t>
            </a:r>
          </a:p>
          <a:p>
            <a:pPr/>
            <a:r>
              <a:rPr sz="1200">
                <a:solidFill>
                  <a:srgbClr val="323232"/>
                </a:solidFill>
                <a:latin typeface="Consolas"/>
              </a:rPr>
              <a:t>a</a:t>
            </a:r>
          </a:p>
          <a:p>
            <a:pPr/>
            <a:r>
              <a:rPr sz="1200">
                <a:solidFill>
                  <a:srgbClr val="323232"/>
                </a:solidFill>
                <a:latin typeface="Consolas"/>
              </a:rPr>
              <a:t>b</a:t>
            </a:r>
          </a:p>
          <a:p>
            <a:pPr/>
            <a:r>
              <a:rPr sz="1200">
                <a:solidFill>
                  <a:srgbClr val="323232"/>
                </a:solidFill>
                <a:latin typeface="Consolas"/>
              </a:rPr>
              <a:t>l</a:t>
            </a:r>
          </a:p>
          <a:p>
            <a:pPr/>
            <a:r>
              <a:rPr sz="1200">
                <a:solidFill>
                  <a:srgbClr val="323232"/>
                </a:solidFill>
                <a:latin typeface="Consolas"/>
              </a:rPr>
              <a:t>e</a:t>
            </a:r>
          </a:p>
          <a:p>
            <a:pPr/>
            <a:r>
              <a:rPr sz="1200">
                <a:solidFill>
                  <a:srgbClr val="323232"/>
                </a:solidFill>
                <a:latin typeface="Consolas"/>
              </a:rPr>
              <a:t>s</a:t>
            </a:r>
          </a:p>
          <a:p>
            <a:pPr/>
            <a:br/>
            <a:r>
              <a:rPr sz="1200">
                <a:solidFill>
                  <a:srgbClr val="323232"/>
                </a:solidFill>
                <a:latin typeface="Consolas"/>
              </a:rPr>
              <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t</a:t>
            </a:r>
          </a:p>
          <a:p>
            <a:pPr/>
            <a:r>
              <a:rPr sz="1200">
                <a:solidFill>
                  <a:srgbClr val="323232"/>
                </a:solidFill>
                <a:latin typeface="Consolas"/>
              </a:rPr>
              <a:t> </a:t>
            </a:r>
          </a:p>
          <a:p>
            <a:pPr/>
            <a:r>
              <a:rPr sz="1200">
                <a:solidFill>
                  <a:srgbClr val="323232"/>
                </a:solidFill>
                <a:latin typeface="Consolas"/>
              </a:rPr>
              <a:t>g</a:t>
            </a:r>
          </a:p>
          <a:p>
            <a:pPr/>
            <a:r>
              <a:rPr sz="1200">
                <a:solidFill>
                  <a:srgbClr val="323232"/>
                </a:solidFill>
                <a:latin typeface="Consolas"/>
              </a:rPr>
              <a:t>l</a:t>
            </a:r>
          </a:p>
          <a:p>
            <a:pPr/>
            <a:r>
              <a:rPr sz="1200">
                <a:solidFill>
                  <a:srgbClr val="323232"/>
                </a:solidFill>
                <a:latin typeface="Consolas"/>
              </a:rPr>
              <a:t>o</a:t>
            </a:r>
          </a:p>
          <a:p>
            <a:pPr/>
            <a:r>
              <a:rPr sz="1200">
                <a:solidFill>
                  <a:srgbClr val="323232"/>
                </a:solidFill>
                <a:latin typeface="Consolas"/>
              </a:rPr>
              <a:t>b</a:t>
            </a:r>
          </a:p>
          <a:p>
            <a:pPr/>
            <a:r>
              <a:rPr sz="1200">
                <a:solidFill>
                  <a:srgbClr val="323232"/>
                </a:solidFill>
                <a:latin typeface="Consolas"/>
              </a:rPr>
              <a:t>a</a:t>
            </a:r>
          </a:p>
          <a:p>
            <a:pPr/>
            <a:r>
              <a:rPr sz="1200">
                <a:solidFill>
                  <a:srgbClr val="323232"/>
                </a:solidFill>
                <a:latin typeface="Consolas"/>
              </a:rPr>
              <a:t>l</a:t>
            </a:r>
          </a:p>
          <a:p>
            <a:pPr/>
            <a:r>
              <a:rPr sz="1200">
                <a:solidFill>
                  <a:srgbClr val="323232"/>
                </a:solidFill>
                <a:latin typeface="Consolas"/>
              </a:rPr>
              <a:t>V</a:t>
            </a:r>
          </a:p>
          <a:p>
            <a:pPr/>
            <a:r>
              <a:rPr sz="1200">
                <a:solidFill>
                  <a:srgbClr val="323232"/>
                </a:solidFill>
                <a:latin typeface="Consolas"/>
              </a:rPr>
              <a:t>a</a:t>
            </a:r>
          </a:p>
          <a:p>
            <a:pPr/>
            <a:r>
              <a:rPr sz="1200">
                <a:solidFill>
                  <a:srgbClr val="323232"/>
                </a:solidFill>
                <a:latin typeface="Consolas"/>
              </a:rPr>
              <a:t>r</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1</a:t>
            </a:r>
          </a:p>
          <a:p>
            <a:pPr/>
            <a:r>
              <a:rPr sz="1200">
                <a:solidFill>
                  <a:srgbClr val="323232"/>
                </a:solidFill>
                <a:latin typeface="Consolas"/>
              </a:rPr>
              <a:t>0</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V</a:t>
            </a:r>
          </a:p>
          <a:p>
            <a:pPr/>
            <a:r>
              <a:rPr sz="1200">
                <a:solidFill>
                  <a:srgbClr val="323232"/>
                </a:solidFill>
                <a:latin typeface="Consolas"/>
              </a:rPr>
              <a:t>a</a:t>
            </a:r>
          </a:p>
          <a:p>
            <a:pPr/>
            <a:r>
              <a:rPr sz="1200">
                <a:solidFill>
                  <a:srgbClr val="323232"/>
                </a:solidFill>
                <a:latin typeface="Consolas"/>
              </a:rPr>
              <a:t>r</a:t>
            </a:r>
          </a:p>
          <a:p>
            <a:pPr/>
            <a:r>
              <a:rPr sz="1200">
                <a:solidFill>
                  <a:srgbClr val="323232"/>
                </a:solidFill>
                <a:latin typeface="Consolas"/>
              </a:rPr>
              <a:t>i</a:t>
            </a:r>
          </a:p>
          <a:p>
            <a:pPr/>
            <a:r>
              <a:rPr sz="1200">
                <a:solidFill>
                  <a:srgbClr val="323232"/>
                </a:solidFill>
                <a:latin typeface="Consolas"/>
              </a:rPr>
              <a:t>a</a:t>
            </a:r>
          </a:p>
          <a:p>
            <a:pPr/>
            <a:r>
              <a:rPr sz="1200">
                <a:solidFill>
                  <a:srgbClr val="323232"/>
                </a:solidFill>
                <a:latin typeface="Consolas"/>
              </a:rPr>
              <a:t>b</a:t>
            </a:r>
          </a:p>
          <a:p>
            <a:pPr/>
            <a:r>
              <a:rPr sz="1200">
                <a:solidFill>
                  <a:srgbClr val="323232"/>
                </a:solidFill>
                <a:latin typeface="Consolas"/>
              </a:rPr>
              <a:t>l</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g</a:t>
            </a:r>
          </a:p>
          <a:p>
            <a:pPr/>
            <a:r>
              <a:rPr sz="1200">
                <a:solidFill>
                  <a:srgbClr val="323232"/>
                </a:solidFill>
                <a:latin typeface="Consolas"/>
              </a:rPr>
              <a:t>l</a:t>
            </a:r>
          </a:p>
          <a:p>
            <a:pPr/>
            <a:r>
              <a:rPr sz="1200">
                <a:solidFill>
                  <a:srgbClr val="323232"/>
                </a:solidFill>
                <a:latin typeface="Consolas"/>
              </a:rPr>
              <a:t>o</a:t>
            </a:r>
          </a:p>
          <a:p>
            <a:pPr/>
            <a:r>
              <a:rPr sz="1200">
                <a:solidFill>
                  <a:srgbClr val="323232"/>
                </a:solidFill>
                <a:latin typeface="Consolas"/>
              </a:rPr>
              <a:t>b</a:t>
            </a:r>
          </a:p>
          <a:p>
            <a:pPr/>
            <a:r>
              <a:rPr sz="1200">
                <a:solidFill>
                  <a:srgbClr val="323232"/>
                </a:solidFill>
                <a:latin typeface="Consolas"/>
              </a:rPr>
              <a:t>a</a:t>
            </a:r>
          </a:p>
          <a:p>
            <a:pPr/>
            <a:r>
              <a:rPr sz="1200">
                <a:solidFill>
                  <a:srgbClr val="323232"/>
                </a:solidFill>
                <a:latin typeface="Consolas"/>
              </a:rPr>
              <a:t>l</a:t>
            </a:r>
          </a:p>
          <a:p>
            <a:pPr/>
            <a:r>
              <a:rPr sz="1200">
                <a:solidFill>
                  <a:srgbClr val="323232"/>
                </a:solidFill>
                <a:latin typeface="Consolas"/>
              </a:rPr>
              <a:t>e</a:t>
            </a:r>
          </a:p>
          <a:p>
            <a:pPr/>
            <a:br/>
            <a:r>
              <a:rPr sz="1200">
                <a:solidFill>
                  <a:srgbClr val="323232"/>
                </a:solidFill>
                <a:latin typeface="Consolas"/>
              </a:rPr>
              <a:t/>
            </a:r>
          </a:p>
          <a:p>
            <a:pPr/>
            <a:br/>
            <a:r>
              <a:rPr sz="1200">
                <a:solidFill>
                  <a:srgbClr val="323232"/>
                </a:solidFill>
                <a:latin typeface="Consolas"/>
              </a:rPr>
              <a:t/>
            </a:r>
          </a:p>
          <a:p>
            <a:pPr/>
            <a:r>
              <a:rPr sz="1200">
                <a:solidFill>
                  <a:srgbClr val="323232"/>
                </a:solidFill>
                <a:latin typeface="Consolas"/>
              </a:rPr>
              <a:t>p</a:t>
            </a:r>
          </a:p>
          <a:p>
            <a:pPr/>
            <a:r>
              <a:rPr sz="1200">
                <a:solidFill>
                  <a:srgbClr val="323232"/>
                </a:solidFill>
                <a:latin typeface="Consolas"/>
              </a:rPr>
              <a:t>u</a:t>
            </a:r>
          </a:p>
          <a:p>
            <a:pPr/>
            <a:r>
              <a:rPr sz="1200">
                <a:solidFill>
                  <a:srgbClr val="323232"/>
                </a:solidFill>
                <a:latin typeface="Consolas"/>
              </a:rPr>
              <a:t>b</a:t>
            </a:r>
          </a:p>
          <a:p>
            <a:pPr/>
            <a:r>
              <a:rPr sz="1200">
                <a:solidFill>
                  <a:srgbClr val="323232"/>
                </a:solidFill>
                <a:latin typeface="Consolas"/>
              </a:rPr>
              <a:t>l</a:t>
            </a:r>
          </a:p>
          <a:p>
            <a:pPr/>
            <a:r>
              <a:rPr sz="1200">
                <a:solidFill>
                  <a:srgbClr val="323232"/>
                </a:solidFill>
                <a:latin typeface="Consolas"/>
              </a:rPr>
              <a:t>i</a:t>
            </a:r>
          </a:p>
          <a:p>
            <a:pPr/>
            <a:r>
              <a:rPr sz="1200">
                <a:solidFill>
                  <a:srgbClr val="323232"/>
                </a:solidFill>
                <a:latin typeface="Consolas"/>
              </a:rPr>
              <a:t>c</a:t>
            </a:r>
          </a:p>
          <a:p>
            <a:pPr/>
            <a:r>
              <a:rPr sz="1200">
                <a:solidFill>
                  <a:srgbClr val="323232"/>
                </a:solidFill>
                <a:latin typeface="Consolas"/>
              </a:rPr>
              <a:t> </a:t>
            </a:r>
          </a:p>
          <a:p>
            <a:pPr/>
            <a:r>
              <a:rPr sz="1200">
                <a:solidFill>
                  <a:srgbClr val="323232"/>
                </a:solidFill>
                <a:latin typeface="Consolas"/>
              </a:rPr>
              <a:t>v</a:t>
            </a:r>
          </a:p>
          <a:p>
            <a:pPr/>
            <a:r>
              <a:rPr sz="1200">
                <a:solidFill>
                  <a:srgbClr val="323232"/>
                </a:solidFill>
                <a:latin typeface="Consolas"/>
              </a:rPr>
              <a:t>o</a:t>
            </a:r>
          </a:p>
          <a:p>
            <a:pPr/>
            <a:r>
              <a:rPr sz="1200">
                <a:solidFill>
                  <a:srgbClr val="323232"/>
                </a:solidFill>
                <a:latin typeface="Consolas"/>
              </a:rPr>
              <a:t>i</a:t>
            </a:r>
          </a:p>
          <a:p>
            <a:pPr/>
            <a:r>
              <a:rPr sz="1200">
                <a:solidFill>
                  <a:srgbClr val="323232"/>
                </a:solidFill>
                <a:latin typeface="Consolas"/>
              </a:rPr>
              <a:t>d</a:t>
            </a:r>
          </a:p>
          <a:p>
            <a:pPr/>
            <a:r>
              <a:rPr sz="1200">
                <a:solidFill>
                  <a:srgbClr val="323232"/>
                </a:solidFill>
                <a:latin typeface="Consolas"/>
              </a:rPr>
              <a:t> </a:t>
            </a:r>
          </a:p>
          <a:p>
            <a:pPr/>
            <a:r>
              <a:rPr sz="1200">
                <a:solidFill>
                  <a:srgbClr val="323232"/>
                </a:solidFill>
                <a:latin typeface="Consolas"/>
              </a:rPr>
              <a:t>e</a:t>
            </a:r>
          </a:p>
          <a:p>
            <a:pPr/>
            <a:r>
              <a:rPr sz="1200">
                <a:solidFill>
                  <a:srgbClr val="323232"/>
                </a:solidFill>
                <a:latin typeface="Consolas"/>
              </a:rPr>
              <a:t>x</a:t>
            </a:r>
          </a:p>
          <a:p>
            <a:pPr/>
            <a:r>
              <a:rPr sz="1200">
                <a:solidFill>
                  <a:srgbClr val="323232"/>
                </a:solidFill>
                <a:latin typeface="Consolas"/>
              </a:rPr>
              <a:t>a</a:t>
            </a:r>
          </a:p>
          <a:p>
            <a:pPr/>
            <a:r>
              <a:rPr sz="1200">
                <a:solidFill>
                  <a:srgbClr val="323232"/>
                </a:solidFill>
                <a:latin typeface="Consolas"/>
              </a:rPr>
              <a:t>m</a:t>
            </a:r>
          </a:p>
          <a:p>
            <a:pPr/>
            <a:r>
              <a:rPr sz="1200">
                <a:solidFill>
                  <a:srgbClr val="323232"/>
                </a:solidFill>
                <a:latin typeface="Consolas"/>
              </a:rPr>
              <a:t>p</a:t>
            </a:r>
          </a:p>
          <a:p>
            <a:pPr/>
            <a:r>
              <a:rPr sz="1200">
                <a:solidFill>
                  <a:srgbClr val="323232"/>
                </a:solidFill>
                <a:latin typeface="Consolas"/>
              </a:rPr>
              <a:t>l</a:t>
            </a:r>
          </a:p>
          <a:p>
            <a:pPr/>
            <a:r>
              <a:rPr sz="1200">
                <a:solidFill>
                  <a:srgbClr val="323232"/>
                </a:solidFill>
                <a:latin typeface="Consolas"/>
              </a:rPr>
              <a:t>e</a:t>
            </a:r>
          </a:p>
          <a:p>
            <a:pPr/>
            <a:r>
              <a:rPr sz="1200">
                <a:solidFill>
                  <a:srgbClr val="323232"/>
                </a:solidFill>
                <a:latin typeface="Consolas"/>
              </a:rPr>
              <a:t>M</a:t>
            </a:r>
          </a:p>
          <a:p>
            <a:pPr/>
            <a:r>
              <a:rPr sz="1200">
                <a:solidFill>
                  <a:srgbClr val="323232"/>
                </a:solidFill>
                <a:latin typeface="Consolas"/>
              </a:rPr>
              <a:t>e</a:t>
            </a:r>
          </a:p>
          <a:p>
            <a:pPr/>
            <a:r>
              <a:rPr sz="1200">
                <a:solidFill>
                  <a:srgbClr val="323232"/>
                </a:solidFill>
                <a:latin typeface="Consolas"/>
              </a:rPr>
              <a:t>t</a:t>
            </a:r>
          </a:p>
          <a:p>
            <a:pPr/>
            <a:r>
              <a:rPr sz="1200">
                <a:solidFill>
                  <a:srgbClr val="323232"/>
                </a:solidFill>
                <a:latin typeface="Consolas"/>
              </a:rPr>
              <a:t>h</a:t>
            </a:r>
          </a:p>
          <a:p>
            <a:pPr/>
            <a:r>
              <a:rPr sz="1200">
                <a:solidFill>
                  <a:srgbClr val="323232"/>
                </a:solidFill>
                <a:latin typeface="Consolas"/>
              </a:rPr>
              <a:t>o</a:t>
            </a:r>
          </a:p>
          <a:p>
            <a:pPr/>
            <a:r>
              <a:rPr sz="1200">
                <a:solidFill>
                  <a:srgbClr val="323232"/>
                </a:solidFill>
                <a:latin typeface="Consolas"/>
              </a:rPr>
              <a:t>d</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t</a:t>
            </a:r>
          </a:p>
          <a:p>
            <a:pPr/>
            <a:r>
              <a:rPr sz="1200">
                <a:solidFill>
                  <a:srgbClr val="323232"/>
                </a:solidFill>
                <a:latin typeface="Consolas"/>
              </a:rPr>
              <a:t> </a:t>
            </a:r>
          </a:p>
          <a:p>
            <a:pPr/>
            <a:r>
              <a:rPr sz="1200">
                <a:solidFill>
                  <a:srgbClr val="323232"/>
                </a:solidFill>
                <a:latin typeface="Consolas"/>
              </a:rPr>
              <a:t>l</a:t>
            </a:r>
          </a:p>
          <a:p>
            <a:pPr/>
            <a:r>
              <a:rPr sz="1200">
                <a:solidFill>
                  <a:srgbClr val="323232"/>
                </a:solidFill>
                <a:latin typeface="Consolas"/>
              </a:rPr>
              <a:t>o</a:t>
            </a:r>
          </a:p>
          <a:p>
            <a:pPr/>
            <a:r>
              <a:rPr sz="1200">
                <a:solidFill>
                  <a:srgbClr val="323232"/>
                </a:solidFill>
                <a:latin typeface="Consolas"/>
              </a:rPr>
              <a:t>c</a:t>
            </a:r>
          </a:p>
          <a:p>
            <a:pPr/>
            <a:r>
              <a:rPr sz="1200">
                <a:solidFill>
                  <a:srgbClr val="323232"/>
                </a:solidFill>
                <a:latin typeface="Consolas"/>
              </a:rPr>
              <a:t>a</a:t>
            </a:r>
          </a:p>
          <a:p>
            <a:pPr/>
            <a:r>
              <a:rPr sz="1200">
                <a:solidFill>
                  <a:srgbClr val="323232"/>
                </a:solidFill>
                <a:latin typeface="Consolas"/>
              </a:rPr>
              <a:t>l</a:t>
            </a:r>
          </a:p>
          <a:p>
            <a:pPr/>
            <a:r>
              <a:rPr sz="1200">
                <a:solidFill>
                  <a:srgbClr val="323232"/>
                </a:solidFill>
                <a:latin typeface="Consolas"/>
              </a:rPr>
              <a:t>V</a:t>
            </a:r>
          </a:p>
          <a:p>
            <a:pPr/>
            <a:r>
              <a:rPr sz="1200">
                <a:solidFill>
                  <a:srgbClr val="323232"/>
                </a:solidFill>
                <a:latin typeface="Consolas"/>
              </a:rPr>
              <a:t>a</a:t>
            </a:r>
          </a:p>
          <a:p>
            <a:pPr/>
            <a:r>
              <a:rPr sz="1200">
                <a:solidFill>
                  <a:srgbClr val="323232"/>
                </a:solidFill>
                <a:latin typeface="Consolas"/>
              </a:rPr>
              <a:t>r</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5</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V</a:t>
            </a:r>
          </a:p>
          <a:p>
            <a:pPr/>
            <a:r>
              <a:rPr sz="1200">
                <a:solidFill>
                  <a:srgbClr val="323232"/>
                </a:solidFill>
                <a:latin typeface="Consolas"/>
              </a:rPr>
              <a:t>a</a:t>
            </a:r>
          </a:p>
          <a:p>
            <a:pPr/>
            <a:r>
              <a:rPr sz="1200">
                <a:solidFill>
                  <a:srgbClr val="323232"/>
                </a:solidFill>
                <a:latin typeface="Consolas"/>
              </a:rPr>
              <a:t>r</a:t>
            </a:r>
          </a:p>
          <a:p>
            <a:pPr/>
            <a:r>
              <a:rPr sz="1200">
                <a:solidFill>
                  <a:srgbClr val="323232"/>
                </a:solidFill>
                <a:latin typeface="Consolas"/>
              </a:rPr>
              <a:t>i</a:t>
            </a:r>
          </a:p>
          <a:p>
            <a:pPr/>
            <a:r>
              <a:rPr sz="1200">
                <a:solidFill>
                  <a:srgbClr val="323232"/>
                </a:solidFill>
                <a:latin typeface="Consolas"/>
              </a:rPr>
              <a:t>a</a:t>
            </a:r>
          </a:p>
          <a:p>
            <a:pPr/>
            <a:r>
              <a:rPr sz="1200">
                <a:solidFill>
                  <a:srgbClr val="323232"/>
                </a:solidFill>
                <a:latin typeface="Consolas"/>
              </a:rPr>
              <a:t>b</a:t>
            </a:r>
          </a:p>
          <a:p>
            <a:pPr/>
            <a:r>
              <a:rPr sz="1200">
                <a:solidFill>
                  <a:srgbClr val="323232"/>
                </a:solidFill>
                <a:latin typeface="Consolas"/>
              </a:rPr>
              <a:t>l</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l</a:t>
            </a:r>
          </a:p>
          <a:p>
            <a:pPr/>
            <a:r>
              <a:rPr sz="1200">
                <a:solidFill>
                  <a:srgbClr val="323232"/>
                </a:solidFill>
                <a:latin typeface="Consolas"/>
              </a:rPr>
              <a:t>o</a:t>
            </a:r>
          </a:p>
          <a:p>
            <a:pPr/>
            <a:r>
              <a:rPr sz="1200">
                <a:solidFill>
                  <a:srgbClr val="323232"/>
                </a:solidFill>
                <a:latin typeface="Consolas"/>
              </a:rPr>
              <a:t>c</a:t>
            </a:r>
          </a:p>
          <a:p>
            <a:pPr/>
            <a:r>
              <a:rPr sz="1200">
                <a:solidFill>
                  <a:srgbClr val="323232"/>
                </a:solidFill>
                <a:latin typeface="Consolas"/>
              </a:rPr>
              <a:t>a</a:t>
            </a:r>
          </a:p>
          <a:p>
            <a:pPr/>
            <a:r>
              <a:rPr sz="1200">
                <a:solidFill>
                  <a:srgbClr val="323232"/>
                </a:solidFill>
                <a:latin typeface="Consolas"/>
              </a:rPr>
              <a:t>l</a:t>
            </a:r>
          </a:p>
          <a:p>
            <a:pPr/>
            <a:r>
              <a:rPr sz="1200">
                <a:solidFill>
                  <a:srgbClr val="323232"/>
                </a:solidFill>
                <a:latin typeface="Consolas"/>
              </a:rPr>
              <a:t>e</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S</a:t>
            </a:r>
          </a:p>
          <a:p>
            <a:pPr/>
            <a:r>
              <a:rPr sz="1200">
                <a:solidFill>
                  <a:srgbClr val="323232"/>
                </a:solidFill>
                <a:latin typeface="Consolas"/>
              </a:rPr>
              <a:t>y</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e</a:t>
            </a:r>
          </a:p>
          <a:p>
            <a:pPr/>
            <a:r>
              <a:rPr sz="1200">
                <a:solidFill>
                  <a:srgbClr val="323232"/>
                </a:solidFill>
                <a:latin typeface="Consolas"/>
              </a:rPr>
              <a:t>m</a:t>
            </a:r>
          </a:p>
          <a:p>
            <a:pPr/>
            <a:r>
              <a:rPr sz="1200">
                <a:solidFill>
                  <a:srgbClr val="323232"/>
                </a:solidFill>
                <a:latin typeface="Consolas"/>
              </a:rPr>
              <a:t>.</a:t>
            </a:r>
          </a:p>
          <a:p>
            <a:pPr/>
            <a:r>
              <a:rPr sz="1200">
                <a:solidFill>
                  <a:srgbClr val="323232"/>
                </a:solidFill>
                <a:latin typeface="Consolas"/>
              </a:rPr>
              <a:t>o</a:t>
            </a:r>
          </a:p>
          <a:p>
            <a:pPr/>
            <a:r>
              <a:rPr sz="1200">
                <a:solidFill>
                  <a:srgbClr val="323232"/>
                </a:solidFill>
                <a:latin typeface="Consolas"/>
              </a:rPr>
              <a:t>u</a:t>
            </a:r>
          </a:p>
          <a:p>
            <a:pPr/>
            <a:r>
              <a:rPr sz="1200">
                <a:solidFill>
                  <a:srgbClr val="323232"/>
                </a:solidFill>
                <a:latin typeface="Consolas"/>
              </a:rPr>
              <a:t>t</a:t>
            </a:r>
          </a:p>
          <a:p>
            <a:pPr/>
            <a:r>
              <a:rPr sz="1200">
                <a:solidFill>
                  <a:srgbClr val="323232"/>
                </a:solidFill>
                <a:latin typeface="Consolas"/>
              </a:rPr>
              <a:t>.</a:t>
            </a:r>
          </a:p>
          <a:p>
            <a:pPr/>
            <a:r>
              <a:rPr sz="1200">
                <a:solidFill>
                  <a:srgbClr val="323232"/>
                </a:solidFill>
                <a:latin typeface="Consolas"/>
              </a:rPr>
              <a:t>p</a:t>
            </a:r>
          </a:p>
          <a:p>
            <a:pPr/>
            <a:r>
              <a:rPr sz="1200">
                <a:solidFill>
                  <a:srgbClr val="323232"/>
                </a:solidFill>
                <a:latin typeface="Consolas"/>
              </a:rPr>
              <a:t>r</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t</a:t>
            </a:r>
          </a:p>
          <a:p>
            <a:pPr/>
            <a:r>
              <a:rPr sz="1200">
                <a:solidFill>
                  <a:srgbClr val="323232"/>
                </a:solidFill>
                <a:latin typeface="Consolas"/>
              </a:rPr>
              <a:t>l</a:t>
            </a:r>
          </a:p>
          <a:p>
            <a:pPr/>
            <a:r>
              <a:rPr sz="1200">
                <a:solidFill>
                  <a:srgbClr val="323232"/>
                </a:solidFill>
                <a:latin typeface="Consolas"/>
              </a:rPr>
              <a:t>n</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V</a:t>
            </a:r>
          </a:p>
          <a:p>
            <a:pPr/>
            <a:r>
              <a:rPr sz="1200">
                <a:solidFill>
                  <a:srgbClr val="323232"/>
                </a:solidFill>
                <a:latin typeface="Consolas"/>
              </a:rPr>
              <a:t>a</a:t>
            </a:r>
          </a:p>
          <a:p>
            <a:pPr/>
            <a:r>
              <a:rPr sz="1200">
                <a:solidFill>
                  <a:srgbClr val="323232"/>
                </a:solidFill>
                <a:latin typeface="Consolas"/>
              </a:rPr>
              <a:t>r</a:t>
            </a:r>
          </a:p>
          <a:p>
            <a:pPr/>
            <a:r>
              <a:rPr sz="1200">
                <a:solidFill>
                  <a:srgbClr val="323232"/>
                </a:solidFill>
                <a:latin typeface="Consolas"/>
              </a:rPr>
              <a:t>i</a:t>
            </a:r>
          </a:p>
          <a:p>
            <a:pPr/>
            <a:r>
              <a:rPr sz="1200">
                <a:solidFill>
                  <a:srgbClr val="323232"/>
                </a:solidFill>
                <a:latin typeface="Consolas"/>
              </a:rPr>
              <a:t>a</a:t>
            </a:r>
          </a:p>
          <a:p>
            <a:pPr/>
            <a:r>
              <a:rPr sz="1200">
                <a:solidFill>
                  <a:srgbClr val="323232"/>
                </a:solidFill>
                <a:latin typeface="Consolas"/>
              </a:rPr>
              <a:t>b</a:t>
            </a:r>
          </a:p>
          <a:p>
            <a:pPr/>
            <a:r>
              <a:rPr sz="1200">
                <a:solidFill>
                  <a:srgbClr val="323232"/>
                </a:solidFill>
                <a:latin typeface="Consolas"/>
              </a:rPr>
              <a:t>l</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l</a:t>
            </a:r>
          </a:p>
          <a:p>
            <a:pPr/>
            <a:r>
              <a:rPr sz="1200">
                <a:solidFill>
                  <a:srgbClr val="323232"/>
                </a:solidFill>
                <a:latin typeface="Consolas"/>
              </a:rPr>
              <a:t>o</a:t>
            </a:r>
          </a:p>
          <a:p>
            <a:pPr/>
            <a:r>
              <a:rPr sz="1200">
                <a:solidFill>
                  <a:srgbClr val="323232"/>
                </a:solidFill>
                <a:latin typeface="Consolas"/>
              </a:rPr>
              <a:t>c</a:t>
            </a:r>
          </a:p>
          <a:p>
            <a:pPr/>
            <a:r>
              <a:rPr sz="1200">
                <a:solidFill>
                  <a:srgbClr val="323232"/>
                </a:solidFill>
                <a:latin typeface="Consolas"/>
              </a:rPr>
              <a:t>a</a:t>
            </a:r>
          </a:p>
          <a:p>
            <a:pPr/>
            <a:r>
              <a:rPr sz="1200">
                <a:solidFill>
                  <a:srgbClr val="323232"/>
                </a:solidFill>
                <a:latin typeface="Consolas"/>
              </a:rPr>
              <a:t>l</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l</a:t>
            </a:r>
          </a:p>
          <a:p>
            <a:pPr/>
            <a:r>
              <a:rPr sz="1200">
                <a:solidFill>
                  <a:srgbClr val="323232"/>
                </a:solidFill>
                <a:latin typeface="Consolas"/>
              </a:rPr>
              <a:t>o</a:t>
            </a:r>
          </a:p>
          <a:p>
            <a:pPr/>
            <a:r>
              <a:rPr sz="1200">
                <a:solidFill>
                  <a:srgbClr val="323232"/>
                </a:solidFill>
                <a:latin typeface="Consolas"/>
              </a:rPr>
              <a:t>c</a:t>
            </a:r>
          </a:p>
          <a:p>
            <a:pPr/>
            <a:r>
              <a:rPr sz="1200">
                <a:solidFill>
                  <a:srgbClr val="323232"/>
                </a:solidFill>
                <a:latin typeface="Consolas"/>
              </a:rPr>
              <a:t>a</a:t>
            </a:r>
          </a:p>
          <a:p>
            <a:pPr/>
            <a:r>
              <a:rPr sz="1200">
                <a:solidFill>
                  <a:srgbClr val="323232"/>
                </a:solidFill>
                <a:latin typeface="Consolas"/>
              </a:rPr>
              <a:t>l</a:t>
            </a:r>
          </a:p>
          <a:p>
            <a:pPr/>
            <a:r>
              <a:rPr sz="1200">
                <a:solidFill>
                  <a:srgbClr val="323232"/>
                </a:solidFill>
                <a:latin typeface="Consolas"/>
              </a:rPr>
              <a:t>V</a:t>
            </a:r>
          </a:p>
          <a:p>
            <a:pPr/>
            <a:r>
              <a:rPr sz="1200">
                <a:solidFill>
                  <a:srgbClr val="323232"/>
                </a:solidFill>
                <a:latin typeface="Consolas"/>
              </a:rPr>
              <a:t>a</a:t>
            </a:r>
          </a:p>
          <a:p>
            <a:pPr/>
            <a:r>
              <a:rPr sz="1200">
                <a:solidFill>
                  <a:srgbClr val="323232"/>
                </a:solidFill>
                <a:latin typeface="Consolas"/>
              </a:rPr>
              <a:t>r</a:t>
            </a:r>
          </a:p>
          <a:p>
            <a:pPr/>
            <a:r>
              <a:rPr sz="1200">
                <a:solidFill>
                  <a:srgbClr val="323232"/>
                </a:solidFill>
                <a:latin typeface="Consolas"/>
              </a:rPr>
              <a:t>)</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S</a:t>
            </a:r>
          </a:p>
          <a:p>
            <a:pPr/>
            <a:r>
              <a:rPr sz="1200">
                <a:solidFill>
                  <a:srgbClr val="323232"/>
                </a:solidFill>
                <a:latin typeface="Consolas"/>
              </a:rPr>
              <a:t>y</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e</a:t>
            </a:r>
          </a:p>
          <a:p>
            <a:pPr/>
            <a:r>
              <a:rPr sz="1200">
                <a:solidFill>
                  <a:srgbClr val="323232"/>
                </a:solidFill>
                <a:latin typeface="Consolas"/>
              </a:rPr>
              <a:t>m</a:t>
            </a:r>
          </a:p>
          <a:p>
            <a:pPr/>
            <a:r>
              <a:rPr sz="1200">
                <a:solidFill>
                  <a:srgbClr val="323232"/>
                </a:solidFill>
                <a:latin typeface="Consolas"/>
              </a:rPr>
              <a:t>.</a:t>
            </a:r>
          </a:p>
          <a:p>
            <a:pPr/>
            <a:r>
              <a:rPr sz="1200">
                <a:solidFill>
                  <a:srgbClr val="323232"/>
                </a:solidFill>
                <a:latin typeface="Consolas"/>
              </a:rPr>
              <a:t>o</a:t>
            </a:r>
          </a:p>
          <a:p>
            <a:pPr/>
            <a:r>
              <a:rPr sz="1200">
                <a:solidFill>
                  <a:srgbClr val="323232"/>
                </a:solidFill>
                <a:latin typeface="Consolas"/>
              </a:rPr>
              <a:t>u</a:t>
            </a:r>
          </a:p>
          <a:p>
            <a:pPr/>
            <a:r>
              <a:rPr sz="1200">
                <a:solidFill>
                  <a:srgbClr val="323232"/>
                </a:solidFill>
                <a:latin typeface="Consolas"/>
              </a:rPr>
              <a:t>t</a:t>
            </a:r>
          </a:p>
          <a:p>
            <a:pPr/>
            <a:r>
              <a:rPr sz="1200">
                <a:solidFill>
                  <a:srgbClr val="323232"/>
                </a:solidFill>
                <a:latin typeface="Consolas"/>
              </a:rPr>
              <a:t>.</a:t>
            </a:r>
          </a:p>
          <a:p>
            <a:pPr/>
            <a:r>
              <a:rPr sz="1200">
                <a:solidFill>
                  <a:srgbClr val="323232"/>
                </a:solidFill>
                <a:latin typeface="Consolas"/>
              </a:rPr>
              <a:t>p</a:t>
            </a:r>
          </a:p>
          <a:p>
            <a:pPr/>
            <a:r>
              <a:rPr sz="1200">
                <a:solidFill>
                  <a:srgbClr val="323232"/>
                </a:solidFill>
                <a:latin typeface="Consolas"/>
              </a:rPr>
              <a:t>r</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t</a:t>
            </a:r>
          </a:p>
          <a:p>
            <a:pPr/>
            <a:r>
              <a:rPr sz="1200">
                <a:solidFill>
                  <a:srgbClr val="323232"/>
                </a:solidFill>
                <a:latin typeface="Consolas"/>
              </a:rPr>
              <a:t>l</a:t>
            </a:r>
          </a:p>
          <a:p>
            <a:pPr/>
            <a:r>
              <a:rPr sz="1200">
                <a:solidFill>
                  <a:srgbClr val="323232"/>
                </a:solidFill>
                <a:latin typeface="Consolas"/>
              </a:rPr>
              <a:t>n</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V</a:t>
            </a:r>
          </a:p>
          <a:p>
            <a:pPr/>
            <a:r>
              <a:rPr sz="1200">
                <a:solidFill>
                  <a:srgbClr val="323232"/>
                </a:solidFill>
                <a:latin typeface="Consolas"/>
              </a:rPr>
              <a:t>a</a:t>
            </a:r>
          </a:p>
          <a:p>
            <a:pPr/>
            <a:r>
              <a:rPr sz="1200">
                <a:solidFill>
                  <a:srgbClr val="323232"/>
                </a:solidFill>
                <a:latin typeface="Consolas"/>
              </a:rPr>
              <a:t>r</a:t>
            </a:r>
          </a:p>
          <a:p>
            <a:pPr/>
            <a:r>
              <a:rPr sz="1200">
                <a:solidFill>
                  <a:srgbClr val="323232"/>
                </a:solidFill>
                <a:latin typeface="Consolas"/>
              </a:rPr>
              <a:t>i</a:t>
            </a:r>
          </a:p>
          <a:p>
            <a:pPr/>
            <a:r>
              <a:rPr sz="1200">
                <a:solidFill>
                  <a:srgbClr val="323232"/>
                </a:solidFill>
                <a:latin typeface="Consolas"/>
              </a:rPr>
              <a:t>a</a:t>
            </a:r>
          </a:p>
          <a:p>
            <a:pPr/>
            <a:r>
              <a:rPr sz="1200">
                <a:solidFill>
                  <a:srgbClr val="323232"/>
                </a:solidFill>
                <a:latin typeface="Consolas"/>
              </a:rPr>
              <a:t>b</a:t>
            </a:r>
          </a:p>
          <a:p>
            <a:pPr/>
            <a:r>
              <a:rPr sz="1200">
                <a:solidFill>
                  <a:srgbClr val="323232"/>
                </a:solidFill>
                <a:latin typeface="Consolas"/>
              </a:rPr>
              <a:t>l</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g</a:t>
            </a:r>
          </a:p>
          <a:p>
            <a:pPr/>
            <a:r>
              <a:rPr sz="1200">
                <a:solidFill>
                  <a:srgbClr val="323232"/>
                </a:solidFill>
                <a:latin typeface="Consolas"/>
              </a:rPr>
              <a:t>l</a:t>
            </a:r>
          </a:p>
          <a:p>
            <a:pPr/>
            <a:r>
              <a:rPr sz="1200">
                <a:solidFill>
                  <a:srgbClr val="323232"/>
                </a:solidFill>
                <a:latin typeface="Consolas"/>
              </a:rPr>
              <a:t>o</a:t>
            </a:r>
          </a:p>
          <a:p>
            <a:pPr/>
            <a:r>
              <a:rPr sz="1200">
                <a:solidFill>
                  <a:srgbClr val="323232"/>
                </a:solidFill>
                <a:latin typeface="Consolas"/>
              </a:rPr>
              <a:t>b</a:t>
            </a:r>
          </a:p>
          <a:p>
            <a:pPr/>
            <a:r>
              <a:rPr sz="1200">
                <a:solidFill>
                  <a:srgbClr val="323232"/>
                </a:solidFill>
                <a:latin typeface="Consolas"/>
              </a:rPr>
              <a:t>a</a:t>
            </a:r>
          </a:p>
          <a:p>
            <a:pPr/>
            <a:r>
              <a:rPr sz="1200">
                <a:solidFill>
                  <a:srgbClr val="323232"/>
                </a:solidFill>
                <a:latin typeface="Consolas"/>
              </a:rPr>
              <a:t>l</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g</a:t>
            </a:r>
          </a:p>
          <a:p>
            <a:pPr/>
            <a:r>
              <a:rPr sz="1200">
                <a:solidFill>
                  <a:srgbClr val="323232"/>
                </a:solidFill>
                <a:latin typeface="Consolas"/>
              </a:rPr>
              <a:t>l</a:t>
            </a:r>
          </a:p>
          <a:p>
            <a:pPr/>
            <a:r>
              <a:rPr sz="1200">
                <a:solidFill>
                  <a:srgbClr val="323232"/>
                </a:solidFill>
                <a:latin typeface="Consolas"/>
              </a:rPr>
              <a:t>o</a:t>
            </a:r>
          </a:p>
          <a:p>
            <a:pPr/>
            <a:r>
              <a:rPr sz="1200">
                <a:solidFill>
                  <a:srgbClr val="323232"/>
                </a:solidFill>
                <a:latin typeface="Consolas"/>
              </a:rPr>
              <a:t>b</a:t>
            </a:r>
          </a:p>
          <a:p>
            <a:pPr/>
            <a:r>
              <a:rPr sz="1200">
                <a:solidFill>
                  <a:srgbClr val="323232"/>
                </a:solidFill>
                <a:latin typeface="Consolas"/>
              </a:rPr>
              <a:t>a</a:t>
            </a:r>
          </a:p>
          <a:p>
            <a:pPr/>
            <a:r>
              <a:rPr sz="1200">
                <a:solidFill>
                  <a:srgbClr val="323232"/>
                </a:solidFill>
                <a:latin typeface="Consolas"/>
              </a:rPr>
              <a:t>l</a:t>
            </a:r>
          </a:p>
          <a:p>
            <a:pPr/>
            <a:r>
              <a:rPr sz="1200">
                <a:solidFill>
                  <a:srgbClr val="323232"/>
                </a:solidFill>
                <a:latin typeface="Consolas"/>
              </a:rPr>
              <a:t>V</a:t>
            </a:r>
          </a:p>
          <a:p>
            <a:pPr/>
            <a:r>
              <a:rPr sz="1200">
                <a:solidFill>
                  <a:srgbClr val="323232"/>
                </a:solidFill>
                <a:latin typeface="Consolas"/>
              </a:rPr>
              <a:t>a</a:t>
            </a:r>
          </a:p>
          <a:p>
            <a:pPr/>
            <a:r>
              <a:rPr sz="1200">
                <a:solidFill>
                  <a:srgbClr val="323232"/>
                </a:solidFill>
                <a:latin typeface="Consolas"/>
              </a:rPr>
              <a:t>r</a:t>
            </a:r>
          </a:p>
          <a:p>
            <a:pPr/>
            <a:r>
              <a:rPr sz="1200">
                <a:solidFill>
                  <a:srgbClr val="323232"/>
                </a:solidFill>
                <a:latin typeface="Consolas"/>
              </a:rPr>
              <a:t>)</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731520" y="365760"/>
            <a:ext cx="7315200" cy="457200"/>
          </a:xfrm>
          <a:prstGeom prst="rect">
            <a:avLst/>
          </a:prstGeom>
          <a:noFill/>
        </p:spPr>
        <p:txBody>
          <a:bodyPr wrap="none">
            <a:spAutoFit/>
          </a:bodyPr>
          <a:lstStyle/>
          <a:p>
            <a:r>
              <a:rPr sz="2000" b="1">
                <a:solidFill>
                  <a:srgbClr val="FF7900"/>
                </a:solidFill>
                <a:latin typeface="Inter"/>
              </a:rPr>
              <a:t>Jour 2</a:t>
            </a:r>
          </a:p>
        </p:txBody>
      </p:sp>
      <p:sp>
        <p:nvSpPr>
          <p:cNvPr id="4" name="TextBox 3"/>
          <p:cNvSpPr txBox="1"/>
          <p:nvPr/>
        </p:nvSpPr>
        <p:spPr>
          <a:xfrm>
            <a:off x="731520" y="914400"/>
            <a:ext cx="7315200" cy="457200"/>
          </a:xfrm>
          <a:prstGeom prst="rect">
            <a:avLst/>
          </a:prstGeom>
          <a:noFill/>
        </p:spPr>
        <p:txBody>
          <a:bodyPr wrap="none">
            <a:spAutoFit/>
          </a:bodyPr>
          <a:lstStyle/>
          <a:p>
            <a:r>
              <a:rPr sz="1600" b="1">
                <a:solidFill>
                  <a:srgbClr val="000000"/>
                </a:solidFill>
                <a:latin typeface="Inter"/>
              </a:rPr>
              <a:t>• Programme du Jour 2</a:t>
            </a:r>
          </a:p>
        </p:txBody>
      </p:sp>
      <p:sp>
        <p:nvSpPr>
          <p:cNvPr id="5" name="TextBox 4"/>
          <p:cNvSpPr txBox="1"/>
          <p:nvPr/>
        </p:nvSpPr>
        <p:spPr>
          <a:xfrm>
            <a:off x="731520" y="1463040"/>
            <a:ext cx="7315200" cy="365760"/>
          </a:xfrm>
          <a:prstGeom prst="rect">
            <a:avLst/>
          </a:prstGeom>
          <a:noFill/>
        </p:spPr>
        <p:txBody>
          <a:bodyPr wrap="square">
            <a:spAutoFit/>
          </a:bodyPr>
          <a:lstStyle/>
          <a:p/>
          <a:p>
            <a:pPr>
              <a:lnSpc>
                <a:spcPct val="150000"/>
              </a:lnSpc>
            </a:pPr>
            <a:r>
              <a:rPr sz="1300">
                <a:latin typeface="Inter"/>
              </a:rPr>
              <a:t>Voici le contenu de la formation pour le jour 2.</a:t>
            </a:r>
          </a:p>
        </p:txBody>
      </p:sp>
      <p:sp>
        <p:nvSpPr>
          <p:cNvPr id="6" name="TextBox 5"/>
          <p:cNvSpPr txBox="1"/>
          <p:nvPr/>
        </p:nvSpPr>
        <p:spPr>
          <a:xfrm>
            <a:off x="731520" y="2194560"/>
            <a:ext cx="7315200" cy="457200"/>
          </a:xfrm>
          <a:prstGeom prst="rect">
            <a:avLst/>
          </a:prstGeom>
          <a:noFill/>
        </p:spPr>
        <p:txBody>
          <a:bodyPr wrap="none">
            <a:spAutoFit/>
          </a:bodyPr>
          <a:lstStyle/>
          <a:p>
            <a:r>
              <a:rPr sz="2000" b="1">
                <a:solidFill>
                  <a:srgbClr val="FF7900"/>
                </a:solidFill>
                <a:latin typeface="Inter"/>
              </a:rPr>
              <a:t>Programmation Orientée Objet (POO) en Java</a:t>
            </a:r>
          </a:p>
        </p:txBody>
      </p:sp>
      <p:sp>
        <p:nvSpPr>
          <p:cNvPr id="7" name="TextBox 6"/>
          <p:cNvSpPr txBox="1"/>
          <p:nvPr/>
        </p:nvSpPr>
        <p:spPr>
          <a:xfrm>
            <a:off x="731520" y="2743200"/>
            <a:ext cx="7315200" cy="457200"/>
          </a:xfrm>
          <a:prstGeom prst="rect">
            <a:avLst/>
          </a:prstGeom>
          <a:noFill/>
        </p:spPr>
        <p:txBody>
          <a:bodyPr wrap="none">
            <a:spAutoFit/>
          </a:bodyPr>
          <a:lstStyle/>
          <a:p>
            <a:r>
              <a:rPr sz="1600" b="1">
                <a:solidFill>
                  <a:srgbClr val="000000"/>
                </a:solidFill>
                <a:latin typeface="Inter"/>
              </a:rPr>
              <a:t>• Classes et objets</a:t>
            </a:r>
          </a:p>
        </p:txBody>
      </p:sp>
      <p:sp>
        <p:nvSpPr>
          <p:cNvPr id="8" name="TextBox 7"/>
          <p:cNvSpPr txBox="1"/>
          <p:nvPr/>
        </p:nvSpPr>
        <p:spPr>
          <a:xfrm>
            <a:off x="731520" y="3291840"/>
            <a:ext cx="7315200" cy="1097280"/>
          </a:xfrm>
          <a:prstGeom prst="rect">
            <a:avLst/>
          </a:prstGeom>
          <a:noFill/>
        </p:spPr>
        <p:txBody>
          <a:bodyPr wrap="square">
            <a:spAutoFit/>
          </a:bodyPr>
          <a:lstStyle/>
          <a:p/>
          <a:p>
            <a:pPr>
              <a:lnSpc>
                <a:spcPct val="150000"/>
              </a:lnSpc>
            </a:pPr>
            <a:r>
              <a:rPr sz="1300">
                <a:latin typeface="Inter"/>
              </a:rPr>
              <a:t>En Java, une classe est un modèle ou un plan pour créer des objets. Un objet est une instance d'une classe, qui possède des attributs (variables) et des comportements (méthodes).</a:t>
            </a:r>
          </a:p>
        </p:txBody>
      </p:sp>
      <p:sp>
        <p:nvSpPr>
          <p:cNvPr id="9" name="TextBox 8"/>
          <p:cNvSpPr txBox="1"/>
          <p:nvPr/>
        </p:nvSpPr>
        <p:spPr>
          <a:xfrm>
            <a:off x="731520" y="4023360"/>
            <a:ext cx="7315200" cy="2926080"/>
          </a:xfrm>
          <a:prstGeom prst="rect">
            <a:avLst/>
          </a:prstGeom>
          <a:noFill/>
        </p:spPr>
        <p:txBody>
          <a:bodyPr wrap="none">
            <a:spAutoFit/>
          </a:bodyPr>
          <a:lstStyle/>
          <a:p/>
          <a:p>
            <a:pPr>
              <a:lnSpc>
                <a:spcPct val="150000"/>
              </a:lnSpc>
            </a:pPr>
            <a:r>
              <a:rPr sz="500">
                <a:latin typeface="Inter"/>
              </a:rPr>
              <a:t>• Une classe définit la structure et le comportement des objets.</a:t>
            </a:r>
          </a:p>
          <a:p>
            <a:pPr>
              <a:lnSpc>
                <a:spcPct val="150000"/>
              </a:lnSpc>
            </a:pPr>
            <a:r>
              <a:rPr sz="500">
                <a:latin typeface="Inter"/>
              </a:rPr>
              <a:t>• Un objet est une instance concrète d'une classe.</a:t>
            </a:r>
          </a:p>
          <a:p>
            <a:pPr>
              <a:lnSpc>
                <a:spcPct val="150000"/>
              </a:lnSpc>
            </a:pPr>
            <a:r>
              <a:rPr sz="500">
                <a:latin typeface="Inter"/>
              </a:rPr>
              <a:t>• Les attributs représentent l'état de l'objet.</a:t>
            </a:r>
          </a:p>
          <a:p>
            <a:pPr>
              <a:lnSpc>
                <a:spcPct val="150000"/>
              </a:lnSpc>
            </a:pPr>
            <a:r>
              <a:rPr sz="500">
                <a:latin typeface="Inter"/>
              </a:rPr>
              <a:t>• Les méthodes définissent les actions que l'objet peut effectuer.</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731520" y="365760"/>
            <a:ext cx="7315200" cy="78546960"/>
          </a:xfrm>
          <a:prstGeom prst="rect">
            <a:avLst/>
          </a:prstGeom>
          <a:solidFill>
            <a:srgbClr val="FEFEFE"/>
          </a:solidFill>
          <a:ln w="11430">
            <a:solidFill>
              <a:srgbClr val="00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731520" y="365760"/>
            <a:ext cx="7315200" cy="78546960"/>
          </a:xfrm>
          <a:prstGeom prst="rect">
            <a:avLst/>
          </a:prstGeom>
          <a:noFill/>
        </p:spPr>
        <p:txBody>
          <a:bodyPr wrap="square">
            <a:spAutoFit/>
          </a:bodyPr>
          <a:lstStyle/>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E</a:t>
            </a:r>
          </a:p>
          <a:p>
            <a:pPr/>
            <a:r>
              <a:rPr sz="1200">
                <a:solidFill>
                  <a:srgbClr val="323232"/>
                </a:solidFill>
                <a:latin typeface="Consolas"/>
              </a:rPr>
              <a:t>x</a:t>
            </a:r>
          </a:p>
          <a:p>
            <a:pPr/>
            <a:r>
              <a:rPr sz="1200">
                <a:solidFill>
                  <a:srgbClr val="323232"/>
                </a:solidFill>
                <a:latin typeface="Consolas"/>
              </a:rPr>
              <a:t>e</a:t>
            </a:r>
          </a:p>
          <a:p>
            <a:pPr/>
            <a:r>
              <a:rPr sz="1200">
                <a:solidFill>
                  <a:srgbClr val="323232"/>
                </a:solidFill>
                <a:latin typeface="Consolas"/>
              </a:rPr>
              <a:t>m</a:t>
            </a:r>
          </a:p>
          <a:p>
            <a:pPr/>
            <a:r>
              <a:rPr sz="1200">
                <a:solidFill>
                  <a:srgbClr val="323232"/>
                </a:solidFill>
                <a:latin typeface="Consolas"/>
              </a:rPr>
              <a:t>p</a:t>
            </a:r>
          </a:p>
          <a:p>
            <a:pPr/>
            <a:r>
              <a:rPr sz="1200">
                <a:solidFill>
                  <a:srgbClr val="323232"/>
                </a:solidFill>
                <a:latin typeface="Consolas"/>
              </a:rPr>
              <a:t>l</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d</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c</a:t>
            </a:r>
          </a:p>
          <a:p>
            <a:pPr/>
            <a:r>
              <a:rPr sz="1200">
                <a:solidFill>
                  <a:srgbClr val="323232"/>
                </a:solidFill>
                <a:latin typeface="Consolas"/>
              </a:rPr>
              <a:t>l</a:t>
            </a:r>
          </a:p>
          <a:p>
            <a:pPr/>
            <a:r>
              <a:rPr sz="1200">
                <a:solidFill>
                  <a:srgbClr val="323232"/>
                </a:solidFill>
                <a:latin typeface="Consolas"/>
              </a:rPr>
              <a:t>a</a:t>
            </a:r>
          </a:p>
          <a:p>
            <a:pPr/>
            <a:r>
              <a:rPr sz="1200">
                <a:solidFill>
                  <a:srgbClr val="323232"/>
                </a:solidFill>
                <a:latin typeface="Consolas"/>
              </a:rPr>
              <a:t>s</a:t>
            </a:r>
          </a:p>
          <a:p>
            <a:pPr/>
            <a:r>
              <a:rPr sz="1200">
                <a:solidFill>
                  <a:srgbClr val="323232"/>
                </a:solidFill>
                <a:latin typeface="Consolas"/>
              </a:rPr>
              <a:t>s</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e</a:t>
            </a:r>
          </a:p>
          <a:p>
            <a:pPr/>
            <a:r>
              <a:rPr sz="1200">
                <a:solidFill>
                  <a:srgbClr val="323232"/>
                </a:solidFill>
                <a:latin typeface="Consolas"/>
              </a:rPr>
              <a:t>n</a:t>
            </a:r>
          </a:p>
          <a:p>
            <a:pPr/>
            <a:r>
              <a:rPr sz="1200">
                <a:solidFill>
                  <a:srgbClr val="323232"/>
                </a:solidFill>
                <a:latin typeface="Consolas"/>
              </a:rPr>
              <a:t> </a:t>
            </a:r>
          </a:p>
          <a:p>
            <a:pPr/>
            <a:r>
              <a:rPr sz="1200">
                <a:solidFill>
                  <a:srgbClr val="323232"/>
                </a:solidFill>
                <a:latin typeface="Consolas"/>
              </a:rPr>
              <a:t>J</a:t>
            </a:r>
          </a:p>
          <a:p>
            <a:pPr/>
            <a:r>
              <a:rPr sz="1200">
                <a:solidFill>
                  <a:srgbClr val="323232"/>
                </a:solidFill>
                <a:latin typeface="Consolas"/>
              </a:rPr>
              <a:t>a</a:t>
            </a:r>
          </a:p>
          <a:p>
            <a:pPr/>
            <a:r>
              <a:rPr sz="1200">
                <a:solidFill>
                  <a:srgbClr val="323232"/>
                </a:solidFill>
                <a:latin typeface="Consolas"/>
              </a:rPr>
              <a:t>v</a:t>
            </a:r>
          </a:p>
          <a:p>
            <a:pPr/>
            <a:r>
              <a:rPr sz="1200">
                <a:solidFill>
                  <a:srgbClr val="323232"/>
                </a:solidFill>
                <a:latin typeface="Consolas"/>
              </a:rPr>
              <a:t>a</a:t>
            </a:r>
          </a:p>
          <a:p>
            <a:pPr/>
            <a:br/>
            <a:r>
              <a:rPr sz="1200">
                <a:solidFill>
                  <a:srgbClr val="323232"/>
                </a:solidFill>
                <a:latin typeface="Consolas"/>
              </a:rPr>
              <a:t/>
            </a:r>
          </a:p>
          <a:p>
            <a:pPr/>
            <a:r>
              <a:rPr sz="1200">
                <a:solidFill>
                  <a:srgbClr val="323232"/>
                </a:solidFill>
                <a:latin typeface="Consolas"/>
              </a:rPr>
              <a:t>p</a:t>
            </a:r>
          </a:p>
          <a:p>
            <a:pPr/>
            <a:r>
              <a:rPr sz="1200">
                <a:solidFill>
                  <a:srgbClr val="323232"/>
                </a:solidFill>
                <a:latin typeface="Consolas"/>
              </a:rPr>
              <a:t>u</a:t>
            </a:r>
          </a:p>
          <a:p>
            <a:pPr/>
            <a:r>
              <a:rPr sz="1200">
                <a:solidFill>
                  <a:srgbClr val="323232"/>
                </a:solidFill>
                <a:latin typeface="Consolas"/>
              </a:rPr>
              <a:t>b</a:t>
            </a:r>
          </a:p>
          <a:p>
            <a:pPr/>
            <a:r>
              <a:rPr sz="1200">
                <a:solidFill>
                  <a:srgbClr val="323232"/>
                </a:solidFill>
                <a:latin typeface="Consolas"/>
              </a:rPr>
              <a:t>l</a:t>
            </a:r>
          </a:p>
          <a:p>
            <a:pPr/>
            <a:r>
              <a:rPr sz="1200">
                <a:solidFill>
                  <a:srgbClr val="323232"/>
                </a:solidFill>
                <a:latin typeface="Consolas"/>
              </a:rPr>
              <a:t>i</a:t>
            </a:r>
          </a:p>
          <a:p>
            <a:pPr/>
            <a:r>
              <a:rPr sz="1200">
                <a:solidFill>
                  <a:srgbClr val="323232"/>
                </a:solidFill>
                <a:latin typeface="Consolas"/>
              </a:rPr>
              <a:t>c</a:t>
            </a:r>
          </a:p>
          <a:p>
            <a:pPr/>
            <a:r>
              <a:rPr sz="1200">
                <a:solidFill>
                  <a:srgbClr val="323232"/>
                </a:solidFill>
                <a:latin typeface="Consolas"/>
              </a:rPr>
              <a:t> </a:t>
            </a:r>
          </a:p>
          <a:p>
            <a:pPr/>
            <a:r>
              <a:rPr sz="1200">
                <a:solidFill>
                  <a:srgbClr val="323232"/>
                </a:solidFill>
                <a:latin typeface="Consolas"/>
              </a:rPr>
              <a:t>c</a:t>
            </a:r>
          </a:p>
          <a:p>
            <a:pPr/>
            <a:r>
              <a:rPr sz="1200">
                <a:solidFill>
                  <a:srgbClr val="323232"/>
                </a:solidFill>
                <a:latin typeface="Consolas"/>
              </a:rPr>
              <a:t>l</a:t>
            </a:r>
          </a:p>
          <a:p>
            <a:pPr/>
            <a:r>
              <a:rPr sz="1200">
                <a:solidFill>
                  <a:srgbClr val="323232"/>
                </a:solidFill>
                <a:latin typeface="Consolas"/>
              </a:rPr>
              <a:t>a</a:t>
            </a:r>
          </a:p>
          <a:p>
            <a:pPr/>
            <a:r>
              <a:rPr sz="1200">
                <a:solidFill>
                  <a:srgbClr val="323232"/>
                </a:solidFill>
                <a:latin typeface="Consolas"/>
              </a:rPr>
              <a:t>s</a:t>
            </a:r>
          </a:p>
          <a:p>
            <a:pPr/>
            <a:r>
              <a:rPr sz="1200">
                <a:solidFill>
                  <a:srgbClr val="323232"/>
                </a:solidFill>
                <a:latin typeface="Consolas"/>
              </a:rPr>
              <a:t>s</a:t>
            </a:r>
          </a:p>
          <a:p>
            <a:pPr/>
            <a:r>
              <a:rPr sz="1200">
                <a:solidFill>
                  <a:srgbClr val="323232"/>
                </a:solidFill>
                <a:latin typeface="Consolas"/>
              </a:rPr>
              <a:t> </a:t>
            </a:r>
          </a:p>
          <a:p>
            <a:pPr/>
            <a:r>
              <a:rPr sz="1200">
                <a:solidFill>
                  <a:srgbClr val="323232"/>
                </a:solidFill>
                <a:latin typeface="Consolas"/>
              </a:rPr>
              <a:t>V</a:t>
            </a:r>
          </a:p>
          <a:p>
            <a:pPr/>
            <a:r>
              <a:rPr sz="1200">
                <a:solidFill>
                  <a:srgbClr val="323232"/>
                </a:solidFill>
                <a:latin typeface="Consolas"/>
              </a:rPr>
              <a:t>o</a:t>
            </a:r>
          </a:p>
          <a:p>
            <a:pPr/>
            <a:r>
              <a:rPr sz="1200">
                <a:solidFill>
                  <a:srgbClr val="323232"/>
                </a:solidFill>
                <a:latin typeface="Consolas"/>
              </a:rPr>
              <a:t>i</a:t>
            </a:r>
          </a:p>
          <a:p>
            <a:pPr/>
            <a:r>
              <a:rPr sz="1200">
                <a:solidFill>
                  <a:srgbClr val="323232"/>
                </a:solidFill>
                <a:latin typeface="Consolas"/>
              </a:rPr>
              <a:t>t</a:t>
            </a:r>
          </a:p>
          <a:p>
            <a:pPr/>
            <a:r>
              <a:rPr sz="1200">
                <a:solidFill>
                  <a:srgbClr val="323232"/>
                </a:solidFill>
                <a:latin typeface="Consolas"/>
              </a:rPr>
              <a:t>u</a:t>
            </a:r>
          </a:p>
          <a:p>
            <a:pPr/>
            <a:r>
              <a:rPr sz="1200">
                <a:solidFill>
                  <a:srgbClr val="323232"/>
                </a:solidFill>
                <a:latin typeface="Consolas"/>
              </a:rPr>
              <a:t>r</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a:t>
            </a:r>
          </a:p>
          <a:p>
            <a:pPr/>
            <a:r>
              <a:rPr sz="1200">
                <a:solidFill>
                  <a:srgbClr val="323232"/>
                </a:solidFill>
                <a:latin typeface="Consolas"/>
              </a:rPr>
              <a:t>t</a:t>
            </a:r>
          </a:p>
          <a:p>
            <a:pPr/>
            <a:r>
              <a:rPr sz="1200">
                <a:solidFill>
                  <a:srgbClr val="323232"/>
                </a:solidFill>
                <a:latin typeface="Consolas"/>
              </a:rPr>
              <a:t>t</a:t>
            </a:r>
          </a:p>
          <a:p>
            <a:pPr/>
            <a:r>
              <a:rPr sz="1200">
                <a:solidFill>
                  <a:srgbClr val="323232"/>
                </a:solidFill>
                <a:latin typeface="Consolas"/>
              </a:rPr>
              <a:t>r</a:t>
            </a:r>
          </a:p>
          <a:p>
            <a:pPr/>
            <a:r>
              <a:rPr sz="1200">
                <a:solidFill>
                  <a:srgbClr val="323232"/>
                </a:solidFill>
                <a:latin typeface="Consolas"/>
              </a:rPr>
              <a:t>i</a:t>
            </a:r>
          </a:p>
          <a:p>
            <a:pPr/>
            <a:r>
              <a:rPr sz="1200">
                <a:solidFill>
                  <a:srgbClr val="323232"/>
                </a:solidFill>
                <a:latin typeface="Consolas"/>
              </a:rPr>
              <a:t>b</a:t>
            </a:r>
          </a:p>
          <a:p>
            <a:pPr/>
            <a:r>
              <a:rPr sz="1200">
                <a:solidFill>
                  <a:srgbClr val="323232"/>
                </a:solidFill>
                <a:latin typeface="Consolas"/>
              </a:rPr>
              <a:t>u</a:t>
            </a:r>
          </a:p>
          <a:p>
            <a:pPr/>
            <a:r>
              <a:rPr sz="1200">
                <a:solidFill>
                  <a:srgbClr val="323232"/>
                </a:solidFill>
                <a:latin typeface="Consolas"/>
              </a:rPr>
              <a:t>t</a:t>
            </a:r>
          </a:p>
          <a:p>
            <a:pPr/>
            <a:r>
              <a:rPr sz="1200">
                <a:solidFill>
                  <a:srgbClr val="323232"/>
                </a:solidFill>
                <a:latin typeface="Consolas"/>
              </a:rPr>
              <a:t>s</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r</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g</a:t>
            </a:r>
          </a:p>
          <a:p>
            <a:pPr/>
            <a:r>
              <a:rPr sz="1200">
                <a:solidFill>
                  <a:srgbClr val="323232"/>
                </a:solidFill>
                <a:latin typeface="Consolas"/>
              </a:rPr>
              <a:t> </a:t>
            </a:r>
          </a:p>
          <a:p>
            <a:pPr/>
            <a:r>
              <a:rPr sz="1200">
                <a:solidFill>
                  <a:srgbClr val="323232"/>
                </a:solidFill>
                <a:latin typeface="Consolas"/>
              </a:rPr>
              <a:t>m</a:t>
            </a:r>
          </a:p>
          <a:p>
            <a:pPr/>
            <a:r>
              <a:rPr sz="1200">
                <a:solidFill>
                  <a:srgbClr val="323232"/>
                </a:solidFill>
                <a:latin typeface="Consolas"/>
              </a:rPr>
              <a:t>a</a:t>
            </a:r>
          </a:p>
          <a:p>
            <a:pPr/>
            <a:r>
              <a:rPr sz="1200">
                <a:solidFill>
                  <a:srgbClr val="323232"/>
                </a:solidFill>
                <a:latin typeface="Consolas"/>
              </a:rPr>
              <a:t>r</a:t>
            </a:r>
          </a:p>
          <a:p>
            <a:pPr/>
            <a:r>
              <a:rPr sz="1200">
                <a:solidFill>
                  <a:srgbClr val="323232"/>
                </a:solidFill>
                <a:latin typeface="Consolas"/>
              </a:rPr>
              <a:t>q</a:t>
            </a:r>
          </a:p>
          <a:p>
            <a:pPr/>
            <a:r>
              <a:rPr sz="1200">
                <a:solidFill>
                  <a:srgbClr val="323232"/>
                </a:solidFill>
                <a:latin typeface="Consolas"/>
              </a:rPr>
              <a:t>u</a:t>
            </a:r>
          </a:p>
          <a:p>
            <a:pPr/>
            <a:r>
              <a:rPr sz="1200">
                <a:solidFill>
                  <a:srgbClr val="323232"/>
                </a:solidFill>
                <a:latin typeface="Consolas"/>
              </a:rPr>
              <a:t>e</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t</a:t>
            </a:r>
          </a:p>
          <a:p>
            <a:pPr/>
            <a:r>
              <a:rPr sz="1200">
                <a:solidFill>
                  <a:srgbClr val="323232"/>
                </a:solidFill>
                <a:latin typeface="Consolas"/>
              </a:rPr>
              <a:t> </a:t>
            </a:r>
          </a:p>
          <a:p>
            <a:pPr/>
            <a:r>
              <a:rPr sz="1200">
                <a:solidFill>
                  <a:srgbClr val="323232"/>
                </a:solidFill>
                <a:latin typeface="Consolas"/>
              </a:rPr>
              <a:t>v</a:t>
            </a:r>
          </a:p>
          <a:p>
            <a:pPr/>
            <a:r>
              <a:rPr sz="1200">
                <a:solidFill>
                  <a:srgbClr val="323232"/>
                </a:solidFill>
                <a:latin typeface="Consolas"/>
              </a:rPr>
              <a:t>i</a:t>
            </a:r>
          </a:p>
          <a:p>
            <a:pPr/>
            <a:r>
              <a:rPr sz="1200">
                <a:solidFill>
                  <a:srgbClr val="323232"/>
                </a:solidFill>
                <a:latin typeface="Consolas"/>
              </a:rPr>
              <a:t>t</a:t>
            </a:r>
          </a:p>
          <a:p>
            <a:pPr/>
            <a:r>
              <a:rPr sz="1200">
                <a:solidFill>
                  <a:srgbClr val="323232"/>
                </a:solidFill>
                <a:latin typeface="Consolas"/>
              </a:rPr>
              <a:t>e</a:t>
            </a:r>
          </a:p>
          <a:p>
            <a:pPr/>
            <a:r>
              <a:rPr sz="1200">
                <a:solidFill>
                  <a:srgbClr val="323232"/>
                </a:solidFill>
                <a:latin typeface="Consolas"/>
              </a:rPr>
              <a:t>s</a:t>
            </a:r>
          </a:p>
          <a:p>
            <a:pPr/>
            <a:r>
              <a:rPr sz="1200">
                <a:solidFill>
                  <a:srgbClr val="323232"/>
                </a:solidFill>
                <a:latin typeface="Consolas"/>
              </a:rPr>
              <a:t>s</a:t>
            </a:r>
          </a:p>
          <a:p>
            <a:pPr/>
            <a:r>
              <a:rPr sz="1200">
                <a:solidFill>
                  <a:srgbClr val="323232"/>
                </a:solidFill>
                <a:latin typeface="Consolas"/>
              </a:rPr>
              <a:t>e</a:t>
            </a:r>
          </a:p>
          <a:p>
            <a:pPr/>
            <a:r>
              <a:rPr sz="1200">
                <a:solidFill>
                  <a:srgbClr val="323232"/>
                </a:solidFill>
                <a:latin typeface="Consolas"/>
              </a:rPr>
              <a:t>;</a:t>
            </a:r>
          </a:p>
          <a:p>
            <a:pPr/>
            <a:br/>
            <a:r>
              <a:rPr sz="1200">
                <a:solidFill>
                  <a:srgbClr val="323232"/>
                </a:solidFill>
                <a:latin typeface="Consolas"/>
              </a:rPr>
              <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M</a:t>
            </a:r>
          </a:p>
          <a:p>
            <a:pPr/>
            <a:r>
              <a:rPr sz="1200">
                <a:solidFill>
                  <a:srgbClr val="323232"/>
                </a:solidFill>
                <a:latin typeface="Consolas"/>
              </a:rPr>
              <a:t>é</a:t>
            </a:r>
          </a:p>
          <a:p>
            <a:pPr/>
            <a:r>
              <a:rPr sz="1200">
                <a:solidFill>
                  <a:srgbClr val="323232"/>
                </a:solidFill>
                <a:latin typeface="Consolas"/>
              </a:rPr>
              <a:t>t</a:t>
            </a:r>
          </a:p>
          <a:p>
            <a:pPr/>
            <a:r>
              <a:rPr sz="1200">
                <a:solidFill>
                  <a:srgbClr val="323232"/>
                </a:solidFill>
                <a:latin typeface="Consolas"/>
              </a:rPr>
              <a:t>h</a:t>
            </a:r>
          </a:p>
          <a:p>
            <a:pPr/>
            <a:r>
              <a:rPr sz="1200">
                <a:solidFill>
                  <a:srgbClr val="323232"/>
                </a:solidFill>
                <a:latin typeface="Consolas"/>
              </a:rPr>
              <a:t>o</a:t>
            </a:r>
          </a:p>
          <a:p>
            <a:pPr/>
            <a:r>
              <a:rPr sz="1200">
                <a:solidFill>
                  <a:srgbClr val="323232"/>
                </a:solidFill>
                <a:latin typeface="Consolas"/>
              </a:rPr>
              <a:t>d</a:t>
            </a:r>
          </a:p>
          <a:p>
            <a:pPr/>
            <a:r>
              <a:rPr sz="1200">
                <a:solidFill>
                  <a:srgbClr val="323232"/>
                </a:solidFill>
                <a:latin typeface="Consolas"/>
              </a:rPr>
              <a:t>e</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v</a:t>
            </a:r>
          </a:p>
          <a:p>
            <a:pPr/>
            <a:r>
              <a:rPr sz="1200">
                <a:solidFill>
                  <a:srgbClr val="323232"/>
                </a:solidFill>
                <a:latin typeface="Consolas"/>
              </a:rPr>
              <a:t>o</a:t>
            </a:r>
          </a:p>
          <a:p>
            <a:pPr/>
            <a:r>
              <a:rPr sz="1200">
                <a:solidFill>
                  <a:srgbClr val="323232"/>
                </a:solidFill>
                <a:latin typeface="Consolas"/>
              </a:rPr>
              <a:t>i</a:t>
            </a:r>
          </a:p>
          <a:p>
            <a:pPr/>
            <a:r>
              <a:rPr sz="1200">
                <a:solidFill>
                  <a:srgbClr val="323232"/>
                </a:solidFill>
                <a:latin typeface="Consolas"/>
              </a:rPr>
              <a:t>d</a:t>
            </a:r>
          </a:p>
          <a:p>
            <a:pPr/>
            <a:r>
              <a:rPr sz="1200">
                <a:solidFill>
                  <a:srgbClr val="323232"/>
                </a:solidFill>
                <a:latin typeface="Consolas"/>
              </a:rPr>
              <a:t> </a:t>
            </a:r>
          </a:p>
          <a:p>
            <a:pPr/>
            <a:r>
              <a:rPr sz="1200">
                <a:solidFill>
                  <a:srgbClr val="323232"/>
                </a:solidFill>
                <a:latin typeface="Consolas"/>
              </a:rPr>
              <a:t>a</a:t>
            </a:r>
          </a:p>
          <a:p>
            <a:pPr/>
            <a:r>
              <a:rPr sz="1200">
                <a:solidFill>
                  <a:srgbClr val="323232"/>
                </a:solidFill>
                <a:latin typeface="Consolas"/>
              </a:rPr>
              <a:t>c</a:t>
            </a:r>
          </a:p>
          <a:p>
            <a:pPr/>
            <a:r>
              <a:rPr sz="1200">
                <a:solidFill>
                  <a:srgbClr val="323232"/>
                </a:solidFill>
                <a:latin typeface="Consolas"/>
              </a:rPr>
              <a:t>c</a:t>
            </a:r>
          </a:p>
          <a:p>
            <a:pPr/>
            <a:r>
              <a:rPr sz="1200">
                <a:solidFill>
                  <a:srgbClr val="323232"/>
                </a:solidFill>
                <a:latin typeface="Consolas"/>
              </a:rPr>
              <a:t>e</a:t>
            </a:r>
          </a:p>
          <a:p>
            <a:pPr/>
            <a:r>
              <a:rPr sz="1200">
                <a:solidFill>
                  <a:srgbClr val="323232"/>
                </a:solidFill>
                <a:latin typeface="Consolas"/>
              </a:rPr>
              <a:t>l</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v</a:t>
            </a:r>
          </a:p>
          <a:p>
            <a:pPr/>
            <a:r>
              <a:rPr sz="1200">
                <a:solidFill>
                  <a:srgbClr val="323232"/>
                </a:solidFill>
                <a:latin typeface="Consolas"/>
              </a:rPr>
              <a:t>i</a:t>
            </a:r>
          </a:p>
          <a:p>
            <a:pPr/>
            <a:r>
              <a:rPr sz="1200">
                <a:solidFill>
                  <a:srgbClr val="323232"/>
                </a:solidFill>
                <a:latin typeface="Consolas"/>
              </a:rPr>
              <a:t>t</a:t>
            </a:r>
          </a:p>
          <a:p>
            <a:pPr/>
            <a:r>
              <a:rPr sz="1200">
                <a:solidFill>
                  <a:srgbClr val="323232"/>
                </a:solidFill>
                <a:latin typeface="Consolas"/>
              </a:rPr>
              <a:t>e</a:t>
            </a:r>
          </a:p>
          <a:p>
            <a:pPr/>
            <a:r>
              <a:rPr sz="1200">
                <a:solidFill>
                  <a:srgbClr val="323232"/>
                </a:solidFill>
                <a:latin typeface="Consolas"/>
              </a:rPr>
              <a:t>s</a:t>
            </a:r>
          </a:p>
          <a:p>
            <a:pPr/>
            <a:r>
              <a:rPr sz="1200">
                <a:solidFill>
                  <a:srgbClr val="323232"/>
                </a:solidFill>
                <a:latin typeface="Consolas"/>
              </a:rPr>
              <a:t>s</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1</a:t>
            </a:r>
          </a:p>
          <a:p>
            <a:pPr/>
            <a:r>
              <a:rPr sz="1200">
                <a:solidFill>
                  <a:srgbClr val="323232"/>
                </a:solidFill>
                <a:latin typeface="Consolas"/>
              </a:rPr>
              <a:t>0</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a:t>
            </a:r>
          </a:p>
          <a:p>
            <a:pPr/>
            <a:br/>
            <a:r>
              <a:rPr sz="1200">
                <a:solidFill>
                  <a:srgbClr val="323232"/>
                </a:solidFill>
                <a:latin typeface="Consolas"/>
              </a:rPr>
              <a:t/>
            </a:r>
          </a:p>
          <a:p>
            <a:pPr/>
            <a:br/>
            <a:r>
              <a:rPr sz="1200">
                <a:solidFill>
                  <a:srgbClr val="323232"/>
                </a:solidFill>
                <a:latin typeface="Consolas"/>
              </a:rPr>
              <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C</a:t>
            </a:r>
          </a:p>
          <a:p>
            <a:pPr/>
            <a:r>
              <a:rPr sz="1200">
                <a:solidFill>
                  <a:srgbClr val="323232"/>
                </a:solidFill>
                <a:latin typeface="Consolas"/>
              </a:rPr>
              <a:t>r</a:t>
            </a:r>
          </a:p>
          <a:p>
            <a:pPr/>
            <a:r>
              <a:rPr sz="1200">
                <a:solidFill>
                  <a:srgbClr val="323232"/>
                </a:solidFill>
                <a:latin typeface="Consolas"/>
              </a:rPr>
              <a:t>é</a:t>
            </a:r>
          </a:p>
          <a:p>
            <a:pPr/>
            <a:r>
              <a:rPr sz="1200">
                <a:solidFill>
                  <a:srgbClr val="323232"/>
                </a:solidFill>
                <a:latin typeface="Consolas"/>
              </a:rPr>
              <a:t>a</a:t>
            </a:r>
          </a:p>
          <a:p>
            <a:pPr/>
            <a:r>
              <a:rPr sz="1200">
                <a:solidFill>
                  <a:srgbClr val="323232"/>
                </a:solidFill>
                <a:latin typeface="Consolas"/>
              </a:rPr>
              <a:t>t</a:t>
            </a:r>
          </a:p>
          <a:p>
            <a:pPr/>
            <a:r>
              <a:rPr sz="1200">
                <a:solidFill>
                  <a:srgbClr val="323232"/>
                </a:solidFill>
                <a:latin typeface="Consolas"/>
              </a:rPr>
              <a:t>i</a:t>
            </a:r>
          </a:p>
          <a:p>
            <a:pPr/>
            <a:r>
              <a:rPr sz="1200">
                <a:solidFill>
                  <a:srgbClr val="323232"/>
                </a:solidFill>
                <a:latin typeface="Consolas"/>
              </a:rPr>
              <a:t>o</a:t>
            </a:r>
          </a:p>
          <a:p>
            <a:pPr/>
            <a:r>
              <a:rPr sz="1200">
                <a:solidFill>
                  <a:srgbClr val="323232"/>
                </a:solidFill>
                <a:latin typeface="Consolas"/>
              </a:rPr>
              <a:t>n</a:t>
            </a:r>
          </a:p>
          <a:p>
            <a:pPr/>
            <a:r>
              <a:rPr sz="1200">
                <a:solidFill>
                  <a:srgbClr val="323232"/>
                </a:solidFill>
                <a:latin typeface="Consolas"/>
              </a:rPr>
              <a:t> </a:t>
            </a:r>
          </a:p>
          <a:p>
            <a:pPr/>
            <a:r>
              <a:rPr sz="1200">
                <a:solidFill>
                  <a:srgbClr val="323232"/>
                </a:solidFill>
                <a:latin typeface="Consolas"/>
              </a:rPr>
              <a:t>d</a:t>
            </a:r>
          </a:p>
          <a:p>
            <a:pPr/>
            <a:r>
              <a:rPr sz="1200">
                <a:solidFill>
                  <a:srgbClr val="323232"/>
                </a:solidFill>
                <a:latin typeface="Consolas"/>
              </a:rPr>
              <a:t>'</a:t>
            </a:r>
          </a:p>
          <a:p>
            <a:pPr/>
            <a:r>
              <a:rPr sz="1200">
                <a:solidFill>
                  <a:srgbClr val="323232"/>
                </a:solidFill>
                <a:latin typeface="Consolas"/>
              </a:rPr>
              <a:t>u</a:t>
            </a:r>
          </a:p>
          <a:p>
            <a:pPr/>
            <a:r>
              <a:rPr sz="1200">
                <a:solidFill>
                  <a:srgbClr val="323232"/>
                </a:solidFill>
                <a:latin typeface="Consolas"/>
              </a:rPr>
              <a:t>n</a:t>
            </a:r>
          </a:p>
          <a:p>
            <a:pPr/>
            <a:r>
              <a:rPr sz="1200">
                <a:solidFill>
                  <a:srgbClr val="323232"/>
                </a:solidFill>
                <a:latin typeface="Consolas"/>
              </a:rPr>
              <a:t> </a:t>
            </a:r>
          </a:p>
          <a:p>
            <a:pPr/>
            <a:r>
              <a:rPr sz="1200">
                <a:solidFill>
                  <a:srgbClr val="323232"/>
                </a:solidFill>
                <a:latin typeface="Consolas"/>
              </a:rPr>
              <a:t>o</a:t>
            </a:r>
          </a:p>
          <a:p>
            <a:pPr/>
            <a:r>
              <a:rPr sz="1200">
                <a:solidFill>
                  <a:srgbClr val="323232"/>
                </a:solidFill>
                <a:latin typeface="Consolas"/>
              </a:rPr>
              <a:t>b</a:t>
            </a:r>
          </a:p>
          <a:p>
            <a:pPr/>
            <a:r>
              <a:rPr sz="1200">
                <a:solidFill>
                  <a:srgbClr val="323232"/>
                </a:solidFill>
                <a:latin typeface="Consolas"/>
              </a:rPr>
              <a:t>j</a:t>
            </a:r>
          </a:p>
          <a:p>
            <a:pPr/>
            <a:r>
              <a:rPr sz="1200">
                <a:solidFill>
                  <a:srgbClr val="323232"/>
                </a:solidFill>
                <a:latin typeface="Consolas"/>
              </a:rPr>
              <a:t>e</a:t>
            </a:r>
          </a:p>
          <a:p>
            <a:pPr/>
            <a:r>
              <a:rPr sz="1200">
                <a:solidFill>
                  <a:srgbClr val="323232"/>
                </a:solidFill>
                <a:latin typeface="Consolas"/>
              </a:rPr>
              <a:t>t</a:t>
            </a:r>
          </a:p>
          <a:p>
            <a:pPr/>
            <a:br/>
            <a:r>
              <a:rPr sz="1200">
                <a:solidFill>
                  <a:srgbClr val="323232"/>
                </a:solidFill>
                <a:latin typeface="Consolas"/>
              </a:rPr>
              <a:t/>
            </a:r>
          </a:p>
          <a:p>
            <a:pPr/>
            <a:r>
              <a:rPr sz="1200">
                <a:solidFill>
                  <a:srgbClr val="323232"/>
                </a:solidFill>
                <a:latin typeface="Consolas"/>
              </a:rPr>
              <a:t>V</a:t>
            </a:r>
          </a:p>
          <a:p>
            <a:pPr/>
            <a:r>
              <a:rPr sz="1200">
                <a:solidFill>
                  <a:srgbClr val="323232"/>
                </a:solidFill>
                <a:latin typeface="Consolas"/>
              </a:rPr>
              <a:t>o</a:t>
            </a:r>
          </a:p>
          <a:p>
            <a:pPr/>
            <a:r>
              <a:rPr sz="1200">
                <a:solidFill>
                  <a:srgbClr val="323232"/>
                </a:solidFill>
                <a:latin typeface="Consolas"/>
              </a:rPr>
              <a:t>i</a:t>
            </a:r>
          </a:p>
          <a:p>
            <a:pPr/>
            <a:r>
              <a:rPr sz="1200">
                <a:solidFill>
                  <a:srgbClr val="323232"/>
                </a:solidFill>
                <a:latin typeface="Consolas"/>
              </a:rPr>
              <a:t>t</a:t>
            </a:r>
          </a:p>
          <a:p>
            <a:pPr/>
            <a:r>
              <a:rPr sz="1200">
                <a:solidFill>
                  <a:srgbClr val="323232"/>
                </a:solidFill>
                <a:latin typeface="Consolas"/>
              </a:rPr>
              <a:t>u</a:t>
            </a:r>
          </a:p>
          <a:p>
            <a:pPr/>
            <a:r>
              <a:rPr sz="1200">
                <a:solidFill>
                  <a:srgbClr val="323232"/>
                </a:solidFill>
                <a:latin typeface="Consolas"/>
              </a:rPr>
              <a:t>r</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m</a:t>
            </a:r>
          </a:p>
          <a:p>
            <a:pPr/>
            <a:r>
              <a:rPr sz="1200">
                <a:solidFill>
                  <a:srgbClr val="323232"/>
                </a:solidFill>
                <a:latin typeface="Consolas"/>
              </a:rPr>
              <a:t>a</a:t>
            </a:r>
          </a:p>
          <a:p>
            <a:pPr/>
            <a:r>
              <a:rPr sz="1200">
                <a:solidFill>
                  <a:srgbClr val="323232"/>
                </a:solidFill>
                <a:latin typeface="Consolas"/>
              </a:rPr>
              <a:t>V</a:t>
            </a:r>
          </a:p>
          <a:p>
            <a:pPr/>
            <a:r>
              <a:rPr sz="1200">
                <a:solidFill>
                  <a:srgbClr val="323232"/>
                </a:solidFill>
                <a:latin typeface="Consolas"/>
              </a:rPr>
              <a:t>o</a:t>
            </a:r>
          </a:p>
          <a:p>
            <a:pPr/>
            <a:r>
              <a:rPr sz="1200">
                <a:solidFill>
                  <a:srgbClr val="323232"/>
                </a:solidFill>
                <a:latin typeface="Consolas"/>
              </a:rPr>
              <a:t>i</a:t>
            </a:r>
          </a:p>
          <a:p>
            <a:pPr/>
            <a:r>
              <a:rPr sz="1200">
                <a:solidFill>
                  <a:srgbClr val="323232"/>
                </a:solidFill>
                <a:latin typeface="Consolas"/>
              </a:rPr>
              <a:t>t</a:t>
            </a:r>
          </a:p>
          <a:p>
            <a:pPr/>
            <a:r>
              <a:rPr sz="1200">
                <a:solidFill>
                  <a:srgbClr val="323232"/>
                </a:solidFill>
                <a:latin typeface="Consolas"/>
              </a:rPr>
              <a:t>u</a:t>
            </a:r>
          </a:p>
          <a:p>
            <a:pPr/>
            <a:r>
              <a:rPr sz="1200">
                <a:solidFill>
                  <a:srgbClr val="323232"/>
                </a:solidFill>
                <a:latin typeface="Consolas"/>
              </a:rPr>
              <a:t>r</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n</a:t>
            </a:r>
          </a:p>
          <a:p>
            <a:pPr/>
            <a:r>
              <a:rPr sz="1200">
                <a:solidFill>
                  <a:srgbClr val="323232"/>
                </a:solidFill>
                <a:latin typeface="Consolas"/>
              </a:rPr>
              <a:t>e</a:t>
            </a:r>
          </a:p>
          <a:p>
            <a:pPr/>
            <a:r>
              <a:rPr sz="1200">
                <a:solidFill>
                  <a:srgbClr val="323232"/>
                </a:solidFill>
                <a:latin typeface="Consolas"/>
              </a:rPr>
              <a:t>w</a:t>
            </a:r>
          </a:p>
          <a:p>
            <a:pPr/>
            <a:r>
              <a:rPr sz="1200">
                <a:solidFill>
                  <a:srgbClr val="323232"/>
                </a:solidFill>
                <a:latin typeface="Consolas"/>
              </a:rPr>
              <a:t> </a:t>
            </a:r>
          </a:p>
          <a:p>
            <a:pPr/>
            <a:r>
              <a:rPr sz="1200">
                <a:solidFill>
                  <a:srgbClr val="323232"/>
                </a:solidFill>
                <a:latin typeface="Consolas"/>
              </a:rPr>
              <a:t>V</a:t>
            </a:r>
          </a:p>
          <a:p>
            <a:pPr/>
            <a:r>
              <a:rPr sz="1200">
                <a:solidFill>
                  <a:srgbClr val="323232"/>
                </a:solidFill>
                <a:latin typeface="Consolas"/>
              </a:rPr>
              <a:t>o</a:t>
            </a:r>
          </a:p>
          <a:p>
            <a:pPr/>
            <a:r>
              <a:rPr sz="1200">
                <a:solidFill>
                  <a:srgbClr val="323232"/>
                </a:solidFill>
                <a:latin typeface="Consolas"/>
              </a:rPr>
              <a:t>i</a:t>
            </a:r>
          </a:p>
          <a:p>
            <a:pPr/>
            <a:r>
              <a:rPr sz="1200">
                <a:solidFill>
                  <a:srgbClr val="323232"/>
                </a:solidFill>
                <a:latin typeface="Consolas"/>
              </a:rPr>
              <a:t>t</a:t>
            </a:r>
          </a:p>
          <a:p>
            <a:pPr/>
            <a:r>
              <a:rPr sz="1200">
                <a:solidFill>
                  <a:srgbClr val="323232"/>
                </a:solidFill>
                <a:latin typeface="Consolas"/>
              </a:rPr>
              <a:t>u</a:t>
            </a:r>
          </a:p>
          <a:p>
            <a:pPr/>
            <a:r>
              <a:rPr sz="1200">
                <a:solidFill>
                  <a:srgbClr val="323232"/>
                </a:solidFill>
                <a:latin typeface="Consolas"/>
              </a:rPr>
              <a:t>r</a:t>
            </a:r>
          </a:p>
          <a:p>
            <a:pPr/>
            <a:r>
              <a:rPr sz="1200">
                <a:solidFill>
                  <a:srgbClr val="323232"/>
                </a:solidFill>
                <a:latin typeface="Consolas"/>
              </a:rPr>
              <a:t>e</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m</a:t>
            </a:r>
          </a:p>
          <a:p>
            <a:pPr/>
            <a:r>
              <a:rPr sz="1200">
                <a:solidFill>
                  <a:srgbClr val="323232"/>
                </a:solidFill>
                <a:latin typeface="Consolas"/>
              </a:rPr>
              <a:t>a</a:t>
            </a:r>
          </a:p>
          <a:p>
            <a:pPr/>
            <a:r>
              <a:rPr sz="1200">
                <a:solidFill>
                  <a:srgbClr val="323232"/>
                </a:solidFill>
                <a:latin typeface="Consolas"/>
              </a:rPr>
              <a:t>V</a:t>
            </a:r>
          </a:p>
          <a:p>
            <a:pPr/>
            <a:r>
              <a:rPr sz="1200">
                <a:solidFill>
                  <a:srgbClr val="323232"/>
                </a:solidFill>
                <a:latin typeface="Consolas"/>
              </a:rPr>
              <a:t>o</a:t>
            </a:r>
          </a:p>
          <a:p>
            <a:pPr/>
            <a:r>
              <a:rPr sz="1200">
                <a:solidFill>
                  <a:srgbClr val="323232"/>
                </a:solidFill>
                <a:latin typeface="Consolas"/>
              </a:rPr>
              <a:t>i</a:t>
            </a:r>
          </a:p>
          <a:p>
            <a:pPr/>
            <a:r>
              <a:rPr sz="1200">
                <a:solidFill>
                  <a:srgbClr val="323232"/>
                </a:solidFill>
                <a:latin typeface="Consolas"/>
              </a:rPr>
              <a:t>t</a:t>
            </a:r>
          </a:p>
          <a:p>
            <a:pPr/>
            <a:r>
              <a:rPr sz="1200">
                <a:solidFill>
                  <a:srgbClr val="323232"/>
                </a:solidFill>
                <a:latin typeface="Consolas"/>
              </a:rPr>
              <a:t>u</a:t>
            </a:r>
          </a:p>
          <a:p>
            <a:pPr/>
            <a:r>
              <a:rPr sz="1200">
                <a:solidFill>
                  <a:srgbClr val="323232"/>
                </a:solidFill>
                <a:latin typeface="Consolas"/>
              </a:rPr>
              <a:t>r</a:t>
            </a:r>
          </a:p>
          <a:p>
            <a:pPr/>
            <a:r>
              <a:rPr sz="1200">
                <a:solidFill>
                  <a:srgbClr val="323232"/>
                </a:solidFill>
                <a:latin typeface="Consolas"/>
              </a:rPr>
              <a:t>e</a:t>
            </a:r>
          </a:p>
          <a:p>
            <a:pPr/>
            <a:r>
              <a:rPr sz="1200">
                <a:solidFill>
                  <a:srgbClr val="323232"/>
                </a:solidFill>
                <a:latin typeface="Consolas"/>
              </a:rPr>
              <a:t>.</a:t>
            </a:r>
          </a:p>
          <a:p>
            <a:pPr/>
            <a:r>
              <a:rPr sz="1200">
                <a:solidFill>
                  <a:srgbClr val="323232"/>
                </a:solidFill>
                <a:latin typeface="Consolas"/>
              </a:rPr>
              <a:t>m</a:t>
            </a:r>
          </a:p>
          <a:p>
            <a:pPr/>
            <a:r>
              <a:rPr sz="1200">
                <a:solidFill>
                  <a:srgbClr val="323232"/>
                </a:solidFill>
                <a:latin typeface="Consolas"/>
              </a:rPr>
              <a:t>a</a:t>
            </a:r>
          </a:p>
          <a:p>
            <a:pPr/>
            <a:r>
              <a:rPr sz="1200">
                <a:solidFill>
                  <a:srgbClr val="323232"/>
                </a:solidFill>
                <a:latin typeface="Consolas"/>
              </a:rPr>
              <a:t>r</a:t>
            </a:r>
          </a:p>
          <a:p>
            <a:pPr/>
            <a:r>
              <a:rPr sz="1200">
                <a:solidFill>
                  <a:srgbClr val="323232"/>
                </a:solidFill>
                <a:latin typeface="Consolas"/>
              </a:rPr>
              <a:t>q</a:t>
            </a:r>
          </a:p>
          <a:p>
            <a:pPr/>
            <a:r>
              <a:rPr sz="1200">
                <a:solidFill>
                  <a:srgbClr val="323232"/>
                </a:solidFill>
                <a:latin typeface="Consolas"/>
              </a:rPr>
              <a:t>u</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T</a:t>
            </a:r>
          </a:p>
          <a:p>
            <a:pPr/>
            <a:r>
              <a:rPr sz="1200">
                <a:solidFill>
                  <a:srgbClr val="323232"/>
                </a:solidFill>
                <a:latin typeface="Consolas"/>
              </a:rPr>
              <a:t>o</a:t>
            </a:r>
          </a:p>
          <a:p>
            <a:pPr/>
            <a:r>
              <a:rPr sz="1200">
                <a:solidFill>
                  <a:srgbClr val="323232"/>
                </a:solidFill>
                <a:latin typeface="Consolas"/>
              </a:rPr>
              <a:t>y</a:t>
            </a:r>
          </a:p>
          <a:p>
            <a:pPr/>
            <a:r>
              <a:rPr sz="1200">
                <a:solidFill>
                  <a:srgbClr val="323232"/>
                </a:solidFill>
                <a:latin typeface="Consolas"/>
              </a:rPr>
              <a:t>o</a:t>
            </a:r>
          </a:p>
          <a:p>
            <a:pPr/>
            <a:r>
              <a:rPr sz="1200">
                <a:solidFill>
                  <a:srgbClr val="323232"/>
                </a:solidFill>
                <a:latin typeface="Consolas"/>
              </a:rPr>
              <a:t>t</a:t>
            </a:r>
          </a:p>
          <a:p>
            <a:pPr/>
            <a:r>
              <a:rPr sz="1200">
                <a:solidFill>
                  <a:srgbClr val="323232"/>
                </a:solidFill>
                <a:latin typeface="Consolas"/>
              </a:rPr>
              <a:t>a</a:t>
            </a:r>
          </a:p>
          <a:p>
            <a:pPr/>
            <a:r>
              <a:rPr sz="1200">
                <a:solidFill>
                  <a:srgbClr val="323232"/>
                </a:solidFill>
                <a:latin typeface="Consolas"/>
              </a:rPr>
              <a:t>"</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m</a:t>
            </a:r>
          </a:p>
          <a:p>
            <a:pPr/>
            <a:r>
              <a:rPr sz="1200">
                <a:solidFill>
                  <a:srgbClr val="323232"/>
                </a:solidFill>
                <a:latin typeface="Consolas"/>
              </a:rPr>
              <a:t>a</a:t>
            </a:r>
          </a:p>
          <a:p>
            <a:pPr/>
            <a:r>
              <a:rPr sz="1200">
                <a:solidFill>
                  <a:srgbClr val="323232"/>
                </a:solidFill>
                <a:latin typeface="Consolas"/>
              </a:rPr>
              <a:t>V</a:t>
            </a:r>
          </a:p>
          <a:p>
            <a:pPr/>
            <a:r>
              <a:rPr sz="1200">
                <a:solidFill>
                  <a:srgbClr val="323232"/>
                </a:solidFill>
                <a:latin typeface="Consolas"/>
              </a:rPr>
              <a:t>o</a:t>
            </a:r>
          </a:p>
          <a:p>
            <a:pPr/>
            <a:r>
              <a:rPr sz="1200">
                <a:solidFill>
                  <a:srgbClr val="323232"/>
                </a:solidFill>
                <a:latin typeface="Consolas"/>
              </a:rPr>
              <a:t>i</a:t>
            </a:r>
          </a:p>
          <a:p>
            <a:pPr/>
            <a:r>
              <a:rPr sz="1200">
                <a:solidFill>
                  <a:srgbClr val="323232"/>
                </a:solidFill>
                <a:latin typeface="Consolas"/>
              </a:rPr>
              <a:t>t</a:t>
            </a:r>
          </a:p>
          <a:p>
            <a:pPr/>
            <a:r>
              <a:rPr sz="1200">
                <a:solidFill>
                  <a:srgbClr val="323232"/>
                </a:solidFill>
                <a:latin typeface="Consolas"/>
              </a:rPr>
              <a:t>u</a:t>
            </a:r>
          </a:p>
          <a:p>
            <a:pPr/>
            <a:r>
              <a:rPr sz="1200">
                <a:solidFill>
                  <a:srgbClr val="323232"/>
                </a:solidFill>
                <a:latin typeface="Consolas"/>
              </a:rPr>
              <a:t>r</a:t>
            </a:r>
          </a:p>
          <a:p>
            <a:pPr/>
            <a:r>
              <a:rPr sz="1200">
                <a:solidFill>
                  <a:srgbClr val="323232"/>
                </a:solidFill>
                <a:latin typeface="Consolas"/>
              </a:rPr>
              <a:t>e</a:t>
            </a:r>
          </a:p>
          <a:p>
            <a:pPr/>
            <a:r>
              <a:rPr sz="1200">
                <a:solidFill>
                  <a:srgbClr val="323232"/>
                </a:solidFill>
                <a:latin typeface="Consolas"/>
              </a:rPr>
              <a:t>.</a:t>
            </a:r>
          </a:p>
          <a:p>
            <a:pPr/>
            <a:r>
              <a:rPr sz="1200">
                <a:solidFill>
                  <a:srgbClr val="323232"/>
                </a:solidFill>
                <a:latin typeface="Consolas"/>
              </a:rPr>
              <a:t>a</a:t>
            </a:r>
          </a:p>
          <a:p>
            <a:pPr/>
            <a:r>
              <a:rPr sz="1200">
                <a:solidFill>
                  <a:srgbClr val="323232"/>
                </a:solidFill>
                <a:latin typeface="Consolas"/>
              </a:rPr>
              <a:t>c</a:t>
            </a:r>
          </a:p>
          <a:p>
            <a:pPr/>
            <a:r>
              <a:rPr sz="1200">
                <a:solidFill>
                  <a:srgbClr val="323232"/>
                </a:solidFill>
                <a:latin typeface="Consolas"/>
              </a:rPr>
              <a:t>c</a:t>
            </a:r>
          </a:p>
          <a:p>
            <a:pPr/>
            <a:r>
              <a:rPr sz="1200">
                <a:solidFill>
                  <a:srgbClr val="323232"/>
                </a:solidFill>
                <a:latin typeface="Consolas"/>
              </a:rPr>
              <a:t>e</a:t>
            </a:r>
          </a:p>
          <a:p>
            <a:pPr/>
            <a:r>
              <a:rPr sz="1200">
                <a:solidFill>
                  <a:srgbClr val="323232"/>
                </a:solidFill>
                <a:latin typeface="Consolas"/>
              </a:rPr>
              <a:t>l</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731520" y="365760"/>
            <a:ext cx="7315200" cy="457200"/>
          </a:xfrm>
          <a:prstGeom prst="rect">
            <a:avLst/>
          </a:prstGeom>
          <a:noFill/>
        </p:spPr>
        <p:txBody>
          <a:bodyPr wrap="none">
            <a:spAutoFit/>
          </a:bodyPr>
          <a:lstStyle/>
          <a:p>
            <a:r>
              <a:rPr sz="1600" b="1">
                <a:solidFill>
                  <a:srgbClr val="000000"/>
                </a:solidFill>
                <a:latin typeface="Inter"/>
              </a:rPr>
              <a:t>• Encapsulation</a:t>
            </a:r>
          </a:p>
        </p:txBody>
      </p:sp>
      <p:sp>
        <p:nvSpPr>
          <p:cNvPr id="4" name="TextBox 3"/>
          <p:cNvSpPr txBox="1"/>
          <p:nvPr/>
        </p:nvSpPr>
        <p:spPr>
          <a:xfrm>
            <a:off x="731520" y="914400"/>
            <a:ext cx="7315200" cy="1463040"/>
          </a:xfrm>
          <a:prstGeom prst="rect">
            <a:avLst/>
          </a:prstGeom>
          <a:noFill/>
        </p:spPr>
        <p:txBody>
          <a:bodyPr wrap="square">
            <a:spAutoFit/>
          </a:bodyPr>
          <a:lstStyle/>
          <a:p/>
          <a:p>
            <a:pPr>
              <a:lnSpc>
                <a:spcPct val="150000"/>
              </a:lnSpc>
            </a:pPr>
            <a:r>
              <a:rPr sz="1300">
                <a:latin typeface="Inter"/>
              </a:rPr>
              <a:t>L'encapsulation est un principe de la POO qui consiste à cacher les détails internes d'un objet et à contrôler l'accès à ses attributs et méthodes. Cela se fait généralement en utilisant des modificateurs d'accès comme `private`, `protected`, et `public`.</a:t>
            </a:r>
          </a:p>
        </p:txBody>
      </p:sp>
      <p:sp>
        <p:nvSpPr>
          <p:cNvPr id="5" name="TextBox 4"/>
          <p:cNvSpPr txBox="1"/>
          <p:nvPr/>
        </p:nvSpPr>
        <p:spPr>
          <a:xfrm>
            <a:off x="731520" y="1645920"/>
            <a:ext cx="7315200" cy="1828800"/>
          </a:xfrm>
          <a:prstGeom prst="rect">
            <a:avLst/>
          </a:prstGeom>
          <a:noFill/>
        </p:spPr>
        <p:txBody>
          <a:bodyPr wrap="none">
            <a:spAutoFit/>
          </a:bodyPr>
          <a:lstStyle/>
          <a:p/>
          <a:p>
            <a:pPr>
              <a:lnSpc>
                <a:spcPct val="150000"/>
              </a:lnSpc>
            </a:pPr>
            <a:r>
              <a:rPr sz="1500">
                <a:latin typeface="Inter"/>
              </a:rPr>
              <a:t>• Protège les données internes de l'objet.</a:t>
            </a:r>
          </a:p>
          <a:p>
            <a:pPr>
              <a:lnSpc>
                <a:spcPct val="150000"/>
              </a:lnSpc>
            </a:pPr>
            <a:r>
              <a:rPr sz="1500">
                <a:latin typeface="Inter"/>
              </a:rPr>
              <a:t>• Permet de contrôler l'accès aux attributs et méthodes.</a:t>
            </a:r>
          </a:p>
          <a:p>
            <a:pPr>
              <a:lnSpc>
                <a:spcPct val="150000"/>
              </a:lnSpc>
            </a:pPr>
            <a:r>
              <a:rPr sz="1500">
                <a:latin typeface="Inter"/>
              </a:rPr>
              <a:t>• Facilite la maintenance et la réutilisation du code.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731520" y="365760"/>
            <a:ext cx="7315200" cy="104607360"/>
          </a:xfrm>
          <a:prstGeom prst="rect">
            <a:avLst/>
          </a:prstGeom>
          <a:solidFill>
            <a:srgbClr val="FEFEFE"/>
          </a:solidFill>
          <a:ln w="11430">
            <a:solidFill>
              <a:srgbClr val="00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731520" y="365760"/>
            <a:ext cx="7315200" cy="104607360"/>
          </a:xfrm>
          <a:prstGeom prst="rect">
            <a:avLst/>
          </a:prstGeom>
          <a:noFill/>
        </p:spPr>
        <p:txBody>
          <a:bodyPr wrap="square">
            <a:spAutoFit/>
          </a:bodyPr>
          <a:lstStyle/>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E</a:t>
            </a:r>
          </a:p>
          <a:p>
            <a:pPr/>
            <a:r>
              <a:rPr sz="1200">
                <a:solidFill>
                  <a:srgbClr val="323232"/>
                </a:solidFill>
                <a:latin typeface="Consolas"/>
              </a:rPr>
              <a:t>x</a:t>
            </a:r>
          </a:p>
          <a:p>
            <a:pPr/>
            <a:r>
              <a:rPr sz="1200">
                <a:solidFill>
                  <a:srgbClr val="323232"/>
                </a:solidFill>
                <a:latin typeface="Consolas"/>
              </a:rPr>
              <a:t>e</a:t>
            </a:r>
          </a:p>
          <a:p>
            <a:pPr/>
            <a:r>
              <a:rPr sz="1200">
                <a:solidFill>
                  <a:srgbClr val="323232"/>
                </a:solidFill>
                <a:latin typeface="Consolas"/>
              </a:rPr>
              <a:t>m</a:t>
            </a:r>
          </a:p>
          <a:p>
            <a:pPr/>
            <a:r>
              <a:rPr sz="1200">
                <a:solidFill>
                  <a:srgbClr val="323232"/>
                </a:solidFill>
                <a:latin typeface="Consolas"/>
              </a:rPr>
              <a:t>p</a:t>
            </a:r>
          </a:p>
          <a:p>
            <a:pPr/>
            <a:r>
              <a:rPr sz="1200">
                <a:solidFill>
                  <a:srgbClr val="323232"/>
                </a:solidFill>
                <a:latin typeface="Consolas"/>
              </a:rPr>
              <a:t>l</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d</a:t>
            </a:r>
          </a:p>
          <a:p>
            <a:pPr/>
            <a:r>
              <a:rPr sz="1200">
                <a:solidFill>
                  <a:srgbClr val="323232"/>
                </a:solidFill>
                <a:latin typeface="Consolas"/>
              </a:rPr>
              <a:t>'</a:t>
            </a:r>
          </a:p>
          <a:p>
            <a:pPr/>
            <a:r>
              <a:rPr sz="1200">
                <a:solidFill>
                  <a:srgbClr val="323232"/>
                </a:solidFill>
                <a:latin typeface="Consolas"/>
              </a:rPr>
              <a:t>e</a:t>
            </a:r>
          </a:p>
          <a:p>
            <a:pPr/>
            <a:r>
              <a:rPr sz="1200">
                <a:solidFill>
                  <a:srgbClr val="323232"/>
                </a:solidFill>
                <a:latin typeface="Consolas"/>
              </a:rPr>
              <a:t>n</a:t>
            </a:r>
          </a:p>
          <a:p>
            <a:pPr/>
            <a:r>
              <a:rPr sz="1200">
                <a:solidFill>
                  <a:srgbClr val="323232"/>
                </a:solidFill>
                <a:latin typeface="Consolas"/>
              </a:rPr>
              <a:t>c</a:t>
            </a:r>
          </a:p>
          <a:p>
            <a:pPr/>
            <a:r>
              <a:rPr sz="1200">
                <a:solidFill>
                  <a:srgbClr val="323232"/>
                </a:solidFill>
                <a:latin typeface="Consolas"/>
              </a:rPr>
              <a:t>a</a:t>
            </a:r>
          </a:p>
          <a:p>
            <a:pPr/>
            <a:r>
              <a:rPr sz="1200">
                <a:solidFill>
                  <a:srgbClr val="323232"/>
                </a:solidFill>
                <a:latin typeface="Consolas"/>
              </a:rPr>
              <a:t>p</a:t>
            </a:r>
          </a:p>
          <a:p>
            <a:pPr/>
            <a:r>
              <a:rPr sz="1200">
                <a:solidFill>
                  <a:srgbClr val="323232"/>
                </a:solidFill>
                <a:latin typeface="Consolas"/>
              </a:rPr>
              <a:t>s</a:t>
            </a:r>
          </a:p>
          <a:p>
            <a:pPr/>
            <a:r>
              <a:rPr sz="1200">
                <a:solidFill>
                  <a:srgbClr val="323232"/>
                </a:solidFill>
                <a:latin typeface="Consolas"/>
              </a:rPr>
              <a:t>u</a:t>
            </a:r>
          </a:p>
          <a:p>
            <a:pPr/>
            <a:r>
              <a:rPr sz="1200">
                <a:solidFill>
                  <a:srgbClr val="323232"/>
                </a:solidFill>
                <a:latin typeface="Consolas"/>
              </a:rPr>
              <a:t>l</a:t>
            </a:r>
          </a:p>
          <a:p>
            <a:pPr/>
            <a:r>
              <a:rPr sz="1200">
                <a:solidFill>
                  <a:srgbClr val="323232"/>
                </a:solidFill>
                <a:latin typeface="Consolas"/>
              </a:rPr>
              <a:t>a</a:t>
            </a:r>
          </a:p>
          <a:p>
            <a:pPr/>
            <a:r>
              <a:rPr sz="1200">
                <a:solidFill>
                  <a:srgbClr val="323232"/>
                </a:solidFill>
                <a:latin typeface="Consolas"/>
              </a:rPr>
              <a:t>t</a:t>
            </a:r>
          </a:p>
          <a:p>
            <a:pPr/>
            <a:r>
              <a:rPr sz="1200">
                <a:solidFill>
                  <a:srgbClr val="323232"/>
                </a:solidFill>
                <a:latin typeface="Consolas"/>
              </a:rPr>
              <a:t>i</a:t>
            </a:r>
          </a:p>
          <a:p>
            <a:pPr/>
            <a:r>
              <a:rPr sz="1200">
                <a:solidFill>
                  <a:srgbClr val="323232"/>
                </a:solidFill>
                <a:latin typeface="Consolas"/>
              </a:rPr>
              <a:t>o</a:t>
            </a:r>
          </a:p>
          <a:p>
            <a:pPr/>
            <a:r>
              <a:rPr sz="1200">
                <a:solidFill>
                  <a:srgbClr val="323232"/>
                </a:solidFill>
                <a:latin typeface="Consolas"/>
              </a:rPr>
              <a:t>n</a:t>
            </a:r>
          </a:p>
          <a:p>
            <a:pPr/>
            <a:br/>
            <a:r>
              <a:rPr sz="1200">
                <a:solidFill>
                  <a:srgbClr val="323232"/>
                </a:solidFill>
                <a:latin typeface="Consolas"/>
              </a:rPr>
              <a:t/>
            </a:r>
          </a:p>
          <a:p>
            <a:pPr/>
            <a:r>
              <a:rPr sz="1200">
                <a:solidFill>
                  <a:srgbClr val="323232"/>
                </a:solidFill>
                <a:latin typeface="Consolas"/>
              </a:rPr>
              <a:t>p</a:t>
            </a:r>
          </a:p>
          <a:p>
            <a:pPr/>
            <a:r>
              <a:rPr sz="1200">
                <a:solidFill>
                  <a:srgbClr val="323232"/>
                </a:solidFill>
                <a:latin typeface="Consolas"/>
              </a:rPr>
              <a:t>u</a:t>
            </a:r>
          </a:p>
          <a:p>
            <a:pPr/>
            <a:r>
              <a:rPr sz="1200">
                <a:solidFill>
                  <a:srgbClr val="323232"/>
                </a:solidFill>
                <a:latin typeface="Consolas"/>
              </a:rPr>
              <a:t>b</a:t>
            </a:r>
          </a:p>
          <a:p>
            <a:pPr/>
            <a:r>
              <a:rPr sz="1200">
                <a:solidFill>
                  <a:srgbClr val="323232"/>
                </a:solidFill>
                <a:latin typeface="Consolas"/>
              </a:rPr>
              <a:t>l</a:t>
            </a:r>
          </a:p>
          <a:p>
            <a:pPr/>
            <a:r>
              <a:rPr sz="1200">
                <a:solidFill>
                  <a:srgbClr val="323232"/>
                </a:solidFill>
                <a:latin typeface="Consolas"/>
              </a:rPr>
              <a:t>i</a:t>
            </a:r>
          </a:p>
          <a:p>
            <a:pPr/>
            <a:r>
              <a:rPr sz="1200">
                <a:solidFill>
                  <a:srgbClr val="323232"/>
                </a:solidFill>
                <a:latin typeface="Consolas"/>
              </a:rPr>
              <a:t>c</a:t>
            </a:r>
          </a:p>
          <a:p>
            <a:pPr/>
            <a:r>
              <a:rPr sz="1200">
                <a:solidFill>
                  <a:srgbClr val="323232"/>
                </a:solidFill>
                <a:latin typeface="Consolas"/>
              </a:rPr>
              <a:t> </a:t>
            </a:r>
          </a:p>
          <a:p>
            <a:pPr/>
            <a:r>
              <a:rPr sz="1200">
                <a:solidFill>
                  <a:srgbClr val="323232"/>
                </a:solidFill>
                <a:latin typeface="Consolas"/>
              </a:rPr>
              <a:t>c</a:t>
            </a:r>
          </a:p>
          <a:p>
            <a:pPr/>
            <a:r>
              <a:rPr sz="1200">
                <a:solidFill>
                  <a:srgbClr val="323232"/>
                </a:solidFill>
                <a:latin typeface="Consolas"/>
              </a:rPr>
              <a:t>l</a:t>
            </a:r>
          </a:p>
          <a:p>
            <a:pPr/>
            <a:r>
              <a:rPr sz="1200">
                <a:solidFill>
                  <a:srgbClr val="323232"/>
                </a:solidFill>
                <a:latin typeface="Consolas"/>
              </a:rPr>
              <a:t>a</a:t>
            </a:r>
          </a:p>
          <a:p>
            <a:pPr/>
            <a:r>
              <a:rPr sz="1200">
                <a:solidFill>
                  <a:srgbClr val="323232"/>
                </a:solidFill>
                <a:latin typeface="Consolas"/>
              </a:rPr>
              <a:t>s</a:t>
            </a:r>
          </a:p>
          <a:p>
            <a:pPr/>
            <a:r>
              <a:rPr sz="1200">
                <a:solidFill>
                  <a:srgbClr val="323232"/>
                </a:solidFill>
                <a:latin typeface="Consolas"/>
              </a:rPr>
              <a:t>s</a:t>
            </a:r>
          </a:p>
          <a:p>
            <a:pPr/>
            <a:r>
              <a:rPr sz="1200">
                <a:solidFill>
                  <a:srgbClr val="323232"/>
                </a:solidFill>
                <a:latin typeface="Consolas"/>
              </a:rPr>
              <a:t> </a:t>
            </a:r>
          </a:p>
          <a:p>
            <a:pPr/>
            <a:r>
              <a:rPr sz="1200">
                <a:solidFill>
                  <a:srgbClr val="323232"/>
                </a:solidFill>
                <a:latin typeface="Consolas"/>
              </a:rPr>
              <a:t>C</a:t>
            </a:r>
          </a:p>
          <a:p>
            <a:pPr/>
            <a:r>
              <a:rPr sz="1200">
                <a:solidFill>
                  <a:srgbClr val="323232"/>
                </a:solidFill>
                <a:latin typeface="Consolas"/>
              </a:rPr>
              <a:t>o</a:t>
            </a:r>
          </a:p>
          <a:p>
            <a:pPr/>
            <a:r>
              <a:rPr sz="1200">
                <a:solidFill>
                  <a:srgbClr val="323232"/>
                </a:solidFill>
                <a:latin typeface="Consolas"/>
              </a:rPr>
              <a:t>m</a:t>
            </a:r>
          </a:p>
          <a:p>
            <a:pPr/>
            <a:r>
              <a:rPr sz="1200">
                <a:solidFill>
                  <a:srgbClr val="323232"/>
                </a:solidFill>
                <a:latin typeface="Consolas"/>
              </a:rPr>
              <a:t>p</a:t>
            </a:r>
          </a:p>
          <a:p>
            <a:pPr/>
            <a:r>
              <a:rPr sz="1200">
                <a:solidFill>
                  <a:srgbClr val="323232"/>
                </a:solidFill>
                <a:latin typeface="Consolas"/>
              </a:rPr>
              <a:t>t</a:t>
            </a:r>
          </a:p>
          <a:p>
            <a:pPr/>
            <a:r>
              <a:rPr sz="1200">
                <a:solidFill>
                  <a:srgbClr val="323232"/>
                </a:solidFill>
                <a:latin typeface="Consolas"/>
              </a:rPr>
              <a:t>e</a:t>
            </a:r>
          </a:p>
          <a:p>
            <a:pPr/>
            <a:r>
              <a:rPr sz="1200">
                <a:solidFill>
                  <a:srgbClr val="323232"/>
                </a:solidFill>
                <a:latin typeface="Consolas"/>
              </a:rPr>
              <a:t>B</a:t>
            </a:r>
          </a:p>
          <a:p>
            <a:pPr/>
            <a:r>
              <a:rPr sz="1200">
                <a:solidFill>
                  <a:srgbClr val="323232"/>
                </a:solidFill>
                <a:latin typeface="Consolas"/>
              </a:rPr>
              <a:t>a</a:t>
            </a:r>
          </a:p>
          <a:p>
            <a:pPr/>
            <a:r>
              <a:rPr sz="1200">
                <a:solidFill>
                  <a:srgbClr val="323232"/>
                </a:solidFill>
                <a:latin typeface="Consolas"/>
              </a:rPr>
              <a:t>n</a:t>
            </a:r>
          </a:p>
          <a:p>
            <a:pPr/>
            <a:r>
              <a:rPr sz="1200">
                <a:solidFill>
                  <a:srgbClr val="323232"/>
                </a:solidFill>
                <a:latin typeface="Consolas"/>
              </a:rPr>
              <a:t>c</a:t>
            </a:r>
          </a:p>
          <a:p>
            <a:pPr/>
            <a:r>
              <a:rPr sz="1200">
                <a:solidFill>
                  <a:srgbClr val="323232"/>
                </a:solidFill>
                <a:latin typeface="Consolas"/>
              </a:rPr>
              <a:t>a</a:t>
            </a:r>
          </a:p>
          <a:p>
            <a:pPr/>
            <a:r>
              <a:rPr sz="1200">
                <a:solidFill>
                  <a:srgbClr val="323232"/>
                </a:solidFill>
                <a:latin typeface="Consolas"/>
              </a:rPr>
              <a:t>i</a:t>
            </a:r>
          </a:p>
          <a:p>
            <a:pPr/>
            <a:r>
              <a:rPr sz="1200">
                <a:solidFill>
                  <a:srgbClr val="323232"/>
                </a:solidFill>
                <a:latin typeface="Consolas"/>
              </a:rPr>
              <a:t>r</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p</a:t>
            </a:r>
          </a:p>
          <a:p>
            <a:pPr/>
            <a:r>
              <a:rPr sz="1200">
                <a:solidFill>
                  <a:srgbClr val="323232"/>
                </a:solidFill>
                <a:latin typeface="Consolas"/>
              </a:rPr>
              <a:t>r</a:t>
            </a:r>
          </a:p>
          <a:p>
            <a:pPr/>
            <a:r>
              <a:rPr sz="1200">
                <a:solidFill>
                  <a:srgbClr val="323232"/>
                </a:solidFill>
                <a:latin typeface="Consolas"/>
              </a:rPr>
              <a:t>i</a:t>
            </a:r>
          </a:p>
          <a:p>
            <a:pPr/>
            <a:r>
              <a:rPr sz="1200">
                <a:solidFill>
                  <a:srgbClr val="323232"/>
                </a:solidFill>
                <a:latin typeface="Consolas"/>
              </a:rPr>
              <a:t>v</a:t>
            </a:r>
          </a:p>
          <a:p>
            <a:pPr/>
            <a:r>
              <a:rPr sz="1200">
                <a:solidFill>
                  <a:srgbClr val="323232"/>
                </a:solidFill>
                <a:latin typeface="Consolas"/>
              </a:rPr>
              <a:t>a</a:t>
            </a:r>
          </a:p>
          <a:p>
            <a:pPr/>
            <a:r>
              <a:rPr sz="1200">
                <a:solidFill>
                  <a:srgbClr val="323232"/>
                </a:solidFill>
                <a:latin typeface="Consolas"/>
              </a:rPr>
              <a:t>t</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d</a:t>
            </a:r>
          </a:p>
          <a:p>
            <a:pPr/>
            <a:r>
              <a:rPr sz="1200">
                <a:solidFill>
                  <a:srgbClr val="323232"/>
                </a:solidFill>
                <a:latin typeface="Consolas"/>
              </a:rPr>
              <a:t>o</a:t>
            </a:r>
          </a:p>
          <a:p>
            <a:pPr/>
            <a:r>
              <a:rPr sz="1200">
                <a:solidFill>
                  <a:srgbClr val="323232"/>
                </a:solidFill>
                <a:latin typeface="Consolas"/>
              </a:rPr>
              <a:t>u</a:t>
            </a:r>
          </a:p>
          <a:p>
            <a:pPr/>
            <a:r>
              <a:rPr sz="1200">
                <a:solidFill>
                  <a:srgbClr val="323232"/>
                </a:solidFill>
                <a:latin typeface="Consolas"/>
              </a:rPr>
              <a:t>b</a:t>
            </a:r>
          </a:p>
          <a:p>
            <a:pPr/>
            <a:r>
              <a:rPr sz="1200">
                <a:solidFill>
                  <a:srgbClr val="323232"/>
                </a:solidFill>
                <a:latin typeface="Consolas"/>
              </a:rPr>
              <a:t>l</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s</a:t>
            </a:r>
          </a:p>
          <a:p>
            <a:pPr/>
            <a:r>
              <a:rPr sz="1200">
                <a:solidFill>
                  <a:srgbClr val="323232"/>
                </a:solidFill>
                <a:latin typeface="Consolas"/>
              </a:rPr>
              <a:t>o</a:t>
            </a:r>
          </a:p>
          <a:p>
            <a:pPr/>
            <a:r>
              <a:rPr sz="1200">
                <a:solidFill>
                  <a:srgbClr val="323232"/>
                </a:solidFill>
                <a:latin typeface="Consolas"/>
              </a:rPr>
              <a:t>l</a:t>
            </a:r>
          </a:p>
          <a:p>
            <a:pPr/>
            <a:r>
              <a:rPr sz="1200">
                <a:solidFill>
                  <a:srgbClr val="323232"/>
                </a:solidFill>
                <a:latin typeface="Consolas"/>
              </a:rPr>
              <a:t>d</a:t>
            </a:r>
          </a:p>
          <a:p>
            <a:pPr/>
            <a:r>
              <a:rPr sz="1200">
                <a:solidFill>
                  <a:srgbClr val="323232"/>
                </a:solidFill>
                <a:latin typeface="Consolas"/>
              </a:rPr>
              <a:t>e</a:t>
            </a:r>
          </a:p>
          <a:p>
            <a:pPr/>
            <a:r>
              <a:rPr sz="1200">
                <a:solidFill>
                  <a:srgbClr val="323232"/>
                </a:solidFill>
                <a:latin typeface="Consolas"/>
              </a:rPr>
              <a:t>;</a:t>
            </a:r>
          </a:p>
          <a:p>
            <a:pPr/>
            <a:br/>
            <a:r>
              <a:rPr sz="1200">
                <a:solidFill>
                  <a:srgbClr val="323232"/>
                </a:solidFill>
                <a:latin typeface="Consolas"/>
              </a:rPr>
              <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p</a:t>
            </a:r>
          </a:p>
          <a:p>
            <a:pPr/>
            <a:r>
              <a:rPr sz="1200">
                <a:solidFill>
                  <a:srgbClr val="323232"/>
                </a:solidFill>
                <a:latin typeface="Consolas"/>
              </a:rPr>
              <a:t>u</a:t>
            </a:r>
          </a:p>
          <a:p>
            <a:pPr/>
            <a:r>
              <a:rPr sz="1200">
                <a:solidFill>
                  <a:srgbClr val="323232"/>
                </a:solidFill>
                <a:latin typeface="Consolas"/>
              </a:rPr>
              <a:t>b</a:t>
            </a:r>
          </a:p>
          <a:p>
            <a:pPr/>
            <a:r>
              <a:rPr sz="1200">
                <a:solidFill>
                  <a:srgbClr val="323232"/>
                </a:solidFill>
                <a:latin typeface="Consolas"/>
              </a:rPr>
              <a:t>l</a:t>
            </a:r>
          </a:p>
          <a:p>
            <a:pPr/>
            <a:r>
              <a:rPr sz="1200">
                <a:solidFill>
                  <a:srgbClr val="323232"/>
                </a:solidFill>
                <a:latin typeface="Consolas"/>
              </a:rPr>
              <a:t>i</a:t>
            </a:r>
          </a:p>
          <a:p>
            <a:pPr/>
            <a:r>
              <a:rPr sz="1200">
                <a:solidFill>
                  <a:srgbClr val="323232"/>
                </a:solidFill>
                <a:latin typeface="Consolas"/>
              </a:rPr>
              <a:t>c</a:t>
            </a:r>
          </a:p>
          <a:p>
            <a:pPr/>
            <a:r>
              <a:rPr sz="1200">
                <a:solidFill>
                  <a:srgbClr val="323232"/>
                </a:solidFill>
                <a:latin typeface="Consolas"/>
              </a:rPr>
              <a:t> </a:t>
            </a:r>
          </a:p>
          <a:p>
            <a:pPr/>
            <a:r>
              <a:rPr sz="1200">
                <a:solidFill>
                  <a:srgbClr val="323232"/>
                </a:solidFill>
                <a:latin typeface="Consolas"/>
              </a:rPr>
              <a:t>v</a:t>
            </a:r>
          </a:p>
          <a:p>
            <a:pPr/>
            <a:r>
              <a:rPr sz="1200">
                <a:solidFill>
                  <a:srgbClr val="323232"/>
                </a:solidFill>
                <a:latin typeface="Consolas"/>
              </a:rPr>
              <a:t>o</a:t>
            </a:r>
          </a:p>
          <a:p>
            <a:pPr/>
            <a:r>
              <a:rPr sz="1200">
                <a:solidFill>
                  <a:srgbClr val="323232"/>
                </a:solidFill>
                <a:latin typeface="Consolas"/>
              </a:rPr>
              <a:t>i</a:t>
            </a:r>
          </a:p>
          <a:p>
            <a:pPr/>
            <a:r>
              <a:rPr sz="1200">
                <a:solidFill>
                  <a:srgbClr val="323232"/>
                </a:solidFill>
                <a:latin typeface="Consolas"/>
              </a:rPr>
              <a:t>d</a:t>
            </a:r>
          </a:p>
          <a:p>
            <a:pPr/>
            <a:r>
              <a:rPr sz="1200">
                <a:solidFill>
                  <a:srgbClr val="323232"/>
                </a:solidFill>
                <a:latin typeface="Consolas"/>
              </a:rPr>
              <a:t> </a:t>
            </a:r>
          </a:p>
          <a:p>
            <a:pPr/>
            <a:r>
              <a:rPr sz="1200">
                <a:solidFill>
                  <a:srgbClr val="323232"/>
                </a:solidFill>
                <a:latin typeface="Consolas"/>
              </a:rPr>
              <a:t>d</a:t>
            </a:r>
          </a:p>
          <a:p>
            <a:pPr/>
            <a:r>
              <a:rPr sz="1200">
                <a:solidFill>
                  <a:srgbClr val="323232"/>
                </a:solidFill>
                <a:latin typeface="Consolas"/>
              </a:rPr>
              <a:t>e</a:t>
            </a:r>
          </a:p>
          <a:p>
            <a:pPr/>
            <a:r>
              <a:rPr sz="1200">
                <a:solidFill>
                  <a:srgbClr val="323232"/>
                </a:solidFill>
                <a:latin typeface="Consolas"/>
              </a:rPr>
              <a:t>p</a:t>
            </a:r>
          </a:p>
          <a:p>
            <a:pPr/>
            <a:r>
              <a:rPr sz="1200">
                <a:solidFill>
                  <a:srgbClr val="323232"/>
                </a:solidFill>
                <a:latin typeface="Consolas"/>
              </a:rPr>
              <a:t>o</a:t>
            </a:r>
          </a:p>
          <a:p>
            <a:pPr/>
            <a:r>
              <a:rPr sz="1200">
                <a:solidFill>
                  <a:srgbClr val="323232"/>
                </a:solidFill>
                <a:latin typeface="Consolas"/>
              </a:rPr>
              <a:t>s</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a:t>
            </a:r>
          </a:p>
          <a:p>
            <a:pPr/>
            <a:r>
              <a:rPr sz="1200">
                <a:solidFill>
                  <a:srgbClr val="323232"/>
                </a:solidFill>
                <a:latin typeface="Consolas"/>
              </a:rPr>
              <a:t>d</a:t>
            </a:r>
          </a:p>
          <a:p>
            <a:pPr/>
            <a:r>
              <a:rPr sz="1200">
                <a:solidFill>
                  <a:srgbClr val="323232"/>
                </a:solidFill>
                <a:latin typeface="Consolas"/>
              </a:rPr>
              <a:t>o</a:t>
            </a:r>
          </a:p>
          <a:p>
            <a:pPr/>
            <a:r>
              <a:rPr sz="1200">
                <a:solidFill>
                  <a:srgbClr val="323232"/>
                </a:solidFill>
                <a:latin typeface="Consolas"/>
              </a:rPr>
              <a:t>u</a:t>
            </a:r>
          </a:p>
          <a:p>
            <a:pPr/>
            <a:r>
              <a:rPr sz="1200">
                <a:solidFill>
                  <a:srgbClr val="323232"/>
                </a:solidFill>
                <a:latin typeface="Consolas"/>
              </a:rPr>
              <a:t>b</a:t>
            </a:r>
          </a:p>
          <a:p>
            <a:pPr/>
            <a:r>
              <a:rPr sz="1200">
                <a:solidFill>
                  <a:srgbClr val="323232"/>
                </a:solidFill>
                <a:latin typeface="Consolas"/>
              </a:rPr>
              <a:t>l</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m</a:t>
            </a:r>
          </a:p>
          <a:p>
            <a:pPr/>
            <a:r>
              <a:rPr sz="1200">
                <a:solidFill>
                  <a:srgbClr val="323232"/>
                </a:solidFill>
                <a:latin typeface="Consolas"/>
              </a:rPr>
              <a:t>o</a:t>
            </a:r>
          </a:p>
          <a:p>
            <a:pPr/>
            <a:r>
              <a:rPr sz="1200">
                <a:solidFill>
                  <a:srgbClr val="323232"/>
                </a:solidFill>
                <a:latin typeface="Consolas"/>
              </a:rPr>
              <a:t>n</a:t>
            </a:r>
          </a:p>
          <a:p>
            <a:pPr/>
            <a:r>
              <a:rPr sz="1200">
                <a:solidFill>
                  <a:srgbClr val="323232"/>
                </a:solidFill>
                <a:latin typeface="Consolas"/>
              </a:rPr>
              <a:t>t</a:t>
            </a:r>
          </a:p>
          <a:p>
            <a:pPr/>
            <a:r>
              <a:rPr sz="1200">
                <a:solidFill>
                  <a:srgbClr val="323232"/>
                </a:solidFill>
                <a:latin typeface="Consolas"/>
              </a:rPr>
              <a:t>a</a:t>
            </a:r>
          </a:p>
          <a:p>
            <a:pPr/>
            <a:r>
              <a:rPr sz="1200">
                <a:solidFill>
                  <a:srgbClr val="323232"/>
                </a:solidFill>
                <a:latin typeface="Consolas"/>
              </a:rPr>
              <a:t>n</a:t>
            </a:r>
          </a:p>
          <a:p>
            <a:pPr/>
            <a:r>
              <a:rPr sz="1200">
                <a:solidFill>
                  <a:srgbClr val="323232"/>
                </a:solidFill>
                <a:latin typeface="Consolas"/>
              </a:rPr>
              <a:t>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i</a:t>
            </a:r>
          </a:p>
          <a:p>
            <a:pPr/>
            <a:r>
              <a:rPr sz="1200">
                <a:solidFill>
                  <a:srgbClr val="323232"/>
                </a:solidFill>
                <a:latin typeface="Consolas"/>
              </a:rPr>
              <a:t>f</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m</a:t>
            </a:r>
          </a:p>
          <a:p>
            <a:pPr/>
            <a:r>
              <a:rPr sz="1200">
                <a:solidFill>
                  <a:srgbClr val="323232"/>
                </a:solidFill>
                <a:latin typeface="Consolas"/>
              </a:rPr>
              <a:t>o</a:t>
            </a:r>
          </a:p>
          <a:p>
            <a:pPr/>
            <a:r>
              <a:rPr sz="1200">
                <a:solidFill>
                  <a:srgbClr val="323232"/>
                </a:solidFill>
                <a:latin typeface="Consolas"/>
              </a:rPr>
              <a:t>n</a:t>
            </a:r>
          </a:p>
          <a:p>
            <a:pPr/>
            <a:r>
              <a:rPr sz="1200">
                <a:solidFill>
                  <a:srgbClr val="323232"/>
                </a:solidFill>
                <a:latin typeface="Consolas"/>
              </a:rPr>
              <a:t>t</a:t>
            </a:r>
          </a:p>
          <a:p>
            <a:pPr/>
            <a:r>
              <a:rPr sz="1200">
                <a:solidFill>
                  <a:srgbClr val="323232"/>
                </a:solidFill>
                <a:latin typeface="Consolas"/>
              </a:rPr>
              <a:t>a</a:t>
            </a:r>
          </a:p>
          <a:p>
            <a:pPr/>
            <a:r>
              <a:rPr sz="1200">
                <a:solidFill>
                  <a:srgbClr val="323232"/>
                </a:solidFill>
                <a:latin typeface="Consolas"/>
              </a:rPr>
              <a:t>n</a:t>
            </a:r>
          </a:p>
          <a:p>
            <a:pPr/>
            <a:r>
              <a:rPr sz="1200">
                <a:solidFill>
                  <a:srgbClr val="323232"/>
                </a:solidFill>
                <a:latin typeface="Consolas"/>
              </a:rPr>
              <a:t>t</a:t>
            </a:r>
          </a:p>
          <a:p>
            <a:pPr/>
            <a:r>
              <a:rPr sz="1200">
                <a:solidFill>
                  <a:srgbClr val="323232"/>
                </a:solidFill>
                <a:latin typeface="Consolas"/>
              </a:rPr>
              <a:t> </a:t>
            </a:r>
          </a:p>
          <a:p>
            <a:pPr/>
            <a:r>
              <a:rPr sz="1200">
                <a:solidFill>
                  <a:srgbClr val="323232"/>
                </a:solidFill>
                <a:latin typeface="Consolas"/>
              </a:rPr>
              <a:t>&gt;</a:t>
            </a:r>
          </a:p>
          <a:p>
            <a:pPr/>
            <a:r>
              <a:rPr sz="1200">
                <a:solidFill>
                  <a:srgbClr val="323232"/>
                </a:solidFill>
                <a:latin typeface="Consolas"/>
              </a:rPr>
              <a:t> </a:t>
            </a:r>
          </a:p>
          <a:p>
            <a:pPr/>
            <a:r>
              <a:rPr sz="1200">
                <a:solidFill>
                  <a:srgbClr val="323232"/>
                </a:solidFill>
                <a:latin typeface="Consolas"/>
              </a:rPr>
              <a:t>0</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s</a:t>
            </a:r>
          </a:p>
          <a:p>
            <a:pPr/>
            <a:r>
              <a:rPr sz="1200">
                <a:solidFill>
                  <a:srgbClr val="323232"/>
                </a:solidFill>
                <a:latin typeface="Consolas"/>
              </a:rPr>
              <a:t>o</a:t>
            </a:r>
          </a:p>
          <a:p>
            <a:pPr/>
            <a:r>
              <a:rPr sz="1200">
                <a:solidFill>
                  <a:srgbClr val="323232"/>
                </a:solidFill>
                <a:latin typeface="Consolas"/>
              </a:rPr>
              <a:t>l</a:t>
            </a:r>
          </a:p>
          <a:p>
            <a:pPr/>
            <a:r>
              <a:rPr sz="1200">
                <a:solidFill>
                  <a:srgbClr val="323232"/>
                </a:solidFill>
                <a:latin typeface="Consolas"/>
              </a:rPr>
              <a:t>d</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m</a:t>
            </a:r>
          </a:p>
          <a:p>
            <a:pPr/>
            <a:r>
              <a:rPr sz="1200">
                <a:solidFill>
                  <a:srgbClr val="323232"/>
                </a:solidFill>
                <a:latin typeface="Consolas"/>
              </a:rPr>
              <a:t>o</a:t>
            </a:r>
          </a:p>
          <a:p>
            <a:pPr/>
            <a:r>
              <a:rPr sz="1200">
                <a:solidFill>
                  <a:srgbClr val="323232"/>
                </a:solidFill>
                <a:latin typeface="Consolas"/>
              </a:rPr>
              <a:t>n</a:t>
            </a:r>
          </a:p>
          <a:p>
            <a:pPr/>
            <a:r>
              <a:rPr sz="1200">
                <a:solidFill>
                  <a:srgbClr val="323232"/>
                </a:solidFill>
                <a:latin typeface="Consolas"/>
              </a:rPr>
              <a:t>t</a:t>
            </a:r>
          </a:p>
          <a:p>
            <a:pPr/>
            <a:r>
              <a:rPr sz="1200">
                <a:solidFill>
                  <a:srgbClr val="323232"/>
                </a:solidFill>
                <a:latin typeface="Consolas"/>
              </a:rPr>
              <a:t>a</a:t>
            </a:r>
          </a:p>
          <a:p>
            <a:pPr/>
            <a:r>
              <a:rPr sz="1200">
                <a:solidFill>
                  <a:srgbClr val="323232"/>
                </a:solidFill>
                <a:latin typeface="Consolas"/>
              </a:rPr>
              <a:t>n</a:t>
            </a:r>
          </a:p>
          <a:p>
            <a:pPr/>
            <a:r>
              <a:rPr sz="1200">
                <a:solidFill>
                  <a:srgbClr val="323232"/>
                </a:solidFill>
                <a:latin typeface="Consolas"/>
              </a:rPr>
              <a:t>t</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p</a:t>
            </a:r>
          </a:p>
          <a:p>
            <a:pPr/>
            <a:r>
              <a:rPr sz="1200">
                <a:solidFill>
                  <a:srgbClr val="323232"/>
                </a:solidFill>
                <a:latin typeface="Consolas"/>
              </a:rPr>
              <a:t>u</a:t>
            </a:r>
          </a:p>
          <a:p>
            <a:pPr/>
            <a:r>
              <a:rPr sz="1200">
                <a:solidFill>
                  <a:srgbClr val="323232"/>
                </a:solidFill>
                <a:latin typeface="Consolas"/>
              </a:rPr>
              <a:t>b</a:t>
            </a:r>
          </a:p>
          <a:p>
            <a:pPr/>
            <a:r>
              <a:rPr sz="1200">
                <a:solidFill>
                  <a:srgbClr val="323232"/>
                </a:solidFill>
                <a:latin typeface="Consolas"/>
              </a:rPr>
              <a:t>l</a:t>
            </a:r>
          </a:p>
          <a:p>
            <a:pPr/>
            <a:r>
              <a:rPr sz="1200">
                <a:solidFill>
                  <a:srgbClr val="323232"/>
                </a:solidFill>
                <a:latin typeface="Consolas"/>
              </a:rPr>
              <a:t>i</a:t>
            </a:r>
          </a:p>
          <a:p>
            <a:pPr/>
            <a:r>
              <a:rPr sz="1200">
                <a:solidFill>
                  <a:srgbClr val="323232"/>
                </a:solidFill>
                <a:latin typeface="Consolas"/>
              </a:rPr>
              <a:t>c</a:t>
            </a:r>
          </a:p>
          <a:p>
            <a:pPr/>
            <a:r>
              <a:rPr sz="1200">
                <a:solidFill>
                  <a:srgbClr val="323232"/>
                </a:solidFill>
                <a:latin typeface="Consolas"/>
              </a:rPr>
              <a:t> </a:t>
            </a:r>
          </a:p>
          <a:p>
            <a:pPr/>
            <a:r>
              <a:rPr sz="1200">
                <a:solidFill>
                  <a:srgbClr val="323232"/>
                </a:solidFill>
                <a:latin typeface="Consolas"/>
              </a:rPr>
              <a:t>d</a:t>
            </a:r>
          </a:p>
          <a:p>
            <a:pPr/>
            <a:r>
              <a:rPr sz="1200">
                <a:solidFill>
                  <a:srgbClr val="323232"/>
                </a:solidFill>
                <a:latin typeface="Consolas"/>
              </a:rPr>
              <a:t>o</a:t>
            </a:r>
          </a:p>
          <a:p>
            <a:pPr/>
            <a:r>
              <a:rPr sz="1200">
                <a:solidFill>
                  <a:srgbClr val="323232"/>
                </a:solidFill>
                <a:latin typeface="Consolas"/>
              </a:rPr>
              <a:t>u</a:t>
            </a:r>
          </a:p>
          <a:p>
            <a:pPr/>
            <a:r>
              <a:rPr sz="1200">
                <a:solidFill>
                  <a:srgbClr val="323232"/>
                </a:solidFill>
                <a:latin typeface="Consolas"/>
              </a:rPr>
              <a:t>b</a:t>
            </a:r>
          </a:p>
          <a:p>
            <a:pPr/>
            <a:r>
              <a:rPr sz="1200">
                <a:solidFill>
                  <a:srgbClr val="323232"/>
                </a:solidFill>
                <a:latin typeface="Consolas"/>
              </a:rPr>
              <a:t>l</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g</a:t>
            </a:r>
          </a:p>
          <a:p>
            <a:pPr/>
            <a:r>
              <a:rPr sz="1200">
                <a:solidFill>
                  <a:srgbClr val="323232"/>
                </a:solidFill>
                <a:latin typeface="Consolas"/>
              </a:rPr>
              <a:t>e</a:t>
            </a:r>
          </a:p>
          <a:p>
            <a:pPr/>
            <a:r>
              <a:rPr sz="1200">
                <a:solidFill>
                  <a:srgbClr val="323232"/>
                </a:solidFill>
                <a:latin typeface="Consolas"/>
              </a:rPr>
              <a:t>t</a:t>
            </a:r>
          </a:p>
          <a:p>
            <a:pPr/>
            <a:r>
              <a:rPr sz="1200">
                <a:solidFill>
                  <a:srgbClr val="323232"/>
                </a:solidFill>
                <a:latin typeface="Consolas"/>
              </a:rPr>
              <a:t>S</a:t>
            </a:r>
          </a:p>
          <a:p>
            <a:pPr/>
            <a:r>
              <a:rPr sz="1200">
                <a:solidFill>
                  <a:srgbClr val="323232"/>
                </a:solidFill>
                <a:latin typeface="Consolas"/>
              </a:rPr>
              <a:t>o</a:t>
            </a:r>
          </a:p>
          <a:p>
            <a:pPr/>
            <a:r>
              <a:rPr sz="1200">
                <a:solidFill>
                  <a:srgbClr val="323232"/>
                </a:solidFill>
                <a:latin typeface="Consolas"/>
              </a:rPr>
              <a:t>l</a:t>
            </a:r>
          </a:p>
          <a:p>
            <a:pPr/>
            <a:r>
              <a:rPr sz="1200">
                <a:solidFill>
                  <a:srgbClr val="323232"/>
                </a:solidFill>
                <a:latin typeface="Consolas"/>
              </a:rPr>
              <a:t>d</a:t>
            </a:r>
          </a:p>
          <a:p>
            <a:pPr/>
            <a:r>
              <a:rPr sz="1200">
                <a:solidFill>
                  <a:srgbClr val="323232"/>
                </a:solidFill>
                <a:latin typeface="Consolas"/>
              </a:rPr>
              <a:t>e</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r</a:t>
            </a:r>
          </a:p>
          <a:p>
            <a:pPr/>
            <a:r>
              <a:rPr sz="1200">
                <a:solidFill>
                  <a:srgbClr val="323232"/>
                </a:solidFill>
                <a:latin typeface="Consolas"/>
              </a:rPr>
              <a:t>e</a:t>
            </a:r>
          </a:p>
          <a:p>
            <a:pPr/>
            <a:r>
              <a:rPr sz="1200">
                <a:solidFill>
                  <a:srgbClr val="323232"/>
                </a:solidFill>
                <a:latin typeface="Consolas"/>
              </a:rPr>
              <a:t>t</a:t>
            </a:r>
          </a:p>
          <a:p>
            <a:pPr/>
            <a:r>
              <a:rPr sz="1200">
                <a:solidFill>
                  <a:srgbClr val="323232"/>
                </a:solidFill>
                <a:latin typeface="Consolas"/>
              </a:rPr>
              <a:t>u</a:t>
            </a:r>
          </a:p>
          <a:p>
            <a:pPr/>
            <a:r>
              <a:rPr sz="1200">
                <a:solidFill>
                  <a:srgbClr val="323232"/>
                </a:solidFill>
                <a:latin typeface="Consolas"/>
              </a:rPr>
              <a:t>r</a:t>
            </a:r>
          </a:p>
          <a:p>
            <a:pPr/>
            <a:r>
              <a:rPr sz="1200">
                <a:solidFill>
                  <a:srgbClr val="323232"/>
                </a:solidFill>
                <a:latin typeface="Consolas"/>
              </a:rPr>
              <a:t>n</a:t>
            </a:r>
          </a:p>
          <a:p>
            <a:pPr/>
            <a:r>
              <a:rPr sz="1200">
                <a:solidFill>
                  <a:srgbClr val="323232"/>
                </a:solidFill>
                <a:latin typeface="Consolas"/>
              </a:rPr>
              <a:t> </a:t>
            </a:r>
          </a:p>
          <a:p>
            <a:pPr/>
            <a:r>
              <a:rPr sz="1200">
                <a:solidFill>
                  <a:srgbClr val="323232"/>
                </a:solidFill>
                <a:latin typeface="Consolas"/>
              </a:rPr>
              <a:t>s</a:t>
            </a:r>
          </a:p>
          <a:p>
            <a:pPr/>
            <a:r>
              <a:rPr sz="1200">
                <a:solidFill>
                  <a:srgbClr val="323232"/>
                </a:solidFill>
                <a:latin typeface="Consolas"/>
              </a:rPr>
              <a:t>o</a:t>
            </a:r>
          </a:p>
          <a:p>
            <a:pPr/>
            <a:r>
              <a:rPr sz="1200">
                <a:solidFill>
                  <a:srgbClr val="323232"/>
                </a:solidFill>
                <a:latin typeface="Consolas"/>
              </a:rPr>
              <a:t>l</a:t>
            </a:r>
          </a:p>
          <a:p>
            <a:pPr/>
            <a:r>
              <a:rPr sz="1200">
                <a:solidFill>
                  <a:srgbClr val="323232"/>
                </a:solidFill>
                <a:latin typeface="Consolas"/>
              </a:rPr>
              <a:t>d</a:t>
            </a:r>
          </a:p>
          <a:p>
            <a:pPr/>
            <a:r>
              <a:rPr sz="1200">
                <a:solidFill>
                  <a:srgbClr val="323232"/>
                </a:solidFill>
                <a:latin typeface="Consolas"/>
              </a:rPr>
              <a:t>e</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a:t>
            </a:r>
          </a:p>
          <a:p>
            <a:pPr/>
            <a:br/>
            <a:r>
              <a:rPr sz="1200">
                <a:solidFill>
                  <a:srgbClr val="323232"/>
                </a:solidFill>
                <a:latin typeface="Consolas"/>
              </a:rPr>
              <a:t/>
            </a:r>
          </a:p>
          <a:p>
            <a:pPr/>
            <a:br/>
            <a:r>
              <a:rPr sz="1200">
                <a:solidFill>
                  <a:srgbClr val="323232"/>
                </a:solidFill>
                <a:latin typeface="Consolas"/>
              </a:rPr>
              <a:t/>
            </a:r>
          </a:p>
          <a:p>
            <a:pPr/>
            <a:r>
              <a:rPr sz="1200">
                <a:solidFill>
                  <a:srgbClr val="323232"/>
                </a:solidFill>
                <a:latin typeface="Consolas"/>
              </a:rPr>
              <a:t>C</a:t>
            </a:r>
          </a:p>
          <a:p>
            <a:pPr/>
            <a:r>
              <a:rPr sz="1200">
                <a:solidFill>
                  <a:srgbClr val="323232"/>
                </a:solidFill>
                <a:latin typeface="Consolas"/>
              </a:rPr>
              <a:t>o</a:t>
            </a:r>
          </a:p>
          <a:p>
            <a:pPr/>
            <a:r>
              <a:rPr sz="1200">
                <a:solidFill>
                  <a:srgbClr val="323232"/>
                </a:solidFill>
                <a:latin typeface="Consolas"/>
              </a:rPr>
              <a:t>m</a:t>
            </a:r>
          </a:p>
          <a:p>
            <a:pPr/>
            <a:r>
              <a:rPr sz="1200">
                <a:solidFill>
                  <a:srgbClr val="323232"/>
                </a:solidFill>
                <a:latin typeface="Consolas"/>
              </a:rPr>
              <a:t>p</a:t>
            </a:r>
          </a:p>
          <a:p>
            <a:pPr/>
            <a:r>
              <a:rPr sz="1200">
                <a:solidFill>
                  <a:srgbClr val="323232"/>
                </a:solidFill>
                <a:latin typeface="Consolas"/>
              </a:rPr>
              <a:t>t</a:t>
            </a:r>
          </a:p>
          <a:p>
            <a:pPr/>
            <a:r>
              <a:rPr sz="1200">
                <a:solidFill>
                  <a:srgbClr val="323232"/>
                </a:solidFill>
                <a:latin typeface="Consolas"/>
              </a:rPr>
              <a:t>e</a:t>
            </a:r>
          </a:p>
          <a:p>
            <a:pPr/>
            <a:r>
              <a:rPr sz="1200">
                <a:solidFill>
                  <a:srgbClr val="323232"/>
                </a:solidFill>
                <a:latin typeface="Consolas"/>
              </a:rPr>
              <a:t>B</a:t>
            </a:r>
          </a:p>
          <a:p>
            <a:pPr/>
            <a:r>
              <a:rPr sz="1200">
                <a:solidFill>
                  <a:srgbClr val="323232"/>
                </a:solidFill>
                <a:latin typeface="Consolas"/>
              </a:rPr>
              <a:t>a</a:t>
            </a:r>
          </a:p>
          <a:p>
            <a:pPr/>
            <a:r>
              <a:rPr sz="1200">
                <a:solidFill>
                  <a:srgbClr val="323232"/>
                </a:solidFill>
                <a:latin typeface="Consolas"/>
              </a:rPr>
              <a:t>n</a:t>
            </a:r>
          </a:p>
          <a:p>
            <a:pPr/>
            <a:r>
              <a:rPr sz="1200">
                <a:solidFill>
                  <a:srgbClr val="323232"/>
                </a:solidFill>
                <a:latin typeface="Consolas"/>
              </a:rPr>
              <a:t>c</a:t>
            </a:r>
          </a:p>
          <a:p>
            <a:pPr/>
            <a:r>
              <a:rPr sz="1200">
                <a:solidFill>
                  <a:srgbClr val="323232"/>
                </a:solidFill>
                <a:latin typeface="Consolas"/>
              </a:rPr>
              <a:t>a</a:t>
            </a:r>
          </a:p>
          <a:p>
            <a:pPr/>
            <a:r>
              <a:rPr sz="1200">
                <a:solidFill>
                  <a:srgbClr val="323232"/>
                </a:solidFill>
                <a:latin typeface="Consolas"/>
              </a:rPr>
              <a:t>i</a:t>
            </a:r>
          </a:p>
          <a:p>
            <a:pPr/>
            <a:r>
              <a:rPr sz="1200">
                <a:solidFill>
                  <a:srgbClr val="323232"/>
                </a:solidFill>
                <a:latin typeface="Consolas"/>
              </a:rPr>
              <a:t>r</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c</a:t>
            </a:r>
          </a:p>
          <a:p>
            <a:pPr/>
            <a:r>
              <a:rPr sz="1200">
                <a:solidFill>
                  <a:srgbClr val="323232"/>
                </a:solidFill>
                <a:latin typeface="Consolas"/>
              </a:rPr>
              <a:t>o</a:t>
            </a:r>
          </a:p>
          <a:p>
            <a:pPr/>
            <a:r>
              <a:rPr sz="1200">
                <a:solidFill>
                  <a:srgbClr val="323232"/>
                </a:solidFill>
                <a:latin typeface="Consolas"/>
              </a:rPr>
              <a:t>m</a:t>
            </a:r>
          </a:p>
          <a:p>
            <a:pPr/>
            <a:r>
              <a:rPr sz="1200">
                <a:solidFill>
                  <a:srgbClr val="323232"/>
                </a:solidFill>
                <a:latin typeface="Consolas"/>
              </a:rPr>
              <a:t>p</a:t>
            </a:r>
          </a:p>
          <a:p>
            <a:pPr/>
            <a:r>
              <a:rPr sz="1200">
                <a:solidFill>
                  <a:srgbClr val="323232"/>
                </a:solidFill>
                <a:latin typeface="Consolas"/>
              </a:rPr>
              <a:t>t</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n</a:t>
            </a:r>
          </a:p>
          <a:p>
            <a:pPr/>
            <a:r>
              <a:rPr sz="1200">
                <a:solidFill>
                  <a:srgbClr val="323232"/>
                </a:solidFill>
                <a:latin typeface="Consolas"/>
              </a:rPr>
              <a:t>e</a:t>
            </a:r>
          </a:p>
          <a:p>
            <a:pPr/>
            <a:r>
              <a:rPr sz="1200">
                <a:solidFill>
                  <a:srgbClr val="323232"/>
                </a:solidFill>
                <a:latin typeface="Consolas"/>
              </a:rPr>
              <a:t>w</a:t>
            </a:r>
          </a:p>
          <a:p>
            <a:pPr/>
            <a:r>
              <a:rPr sz="1200">
                <a:solidFill>
                  <a:srgbClr val="323232"/>
                </a:solidFill>
                <a:latin typeface="Consolas"/>
              </a:rPr>
              <a:t> </a:t>
            </a:r>
          </a:p>
          <a:p>
            <a:pPr/>
            <a:r>
              <a:rPr sz="1200">
                <a:solidFill>
                  <a:srgbClr val="323232"/>
                </a:solidFill>
                <a:latin typeface="Consolas"/>
              </a:rPr>
              <a:t>C</a:t>
            </a:r>
          </a:p>
          <a:p>
            <a:pPr/>
            <a:r>
              <a:rPr sz="1200">
                <a:solidFill>
                  <a:srgbClr val="323232"/>
                </a:solidFill>
                <a:latin typeface="Consolas"/>
              </a:rPr>
              <a:t>o</a:t>
            </a:r>
          </a:p>
          <a:p>
            <a:pPr/>
            <a:r>
              <a:rPr sz="1200">
                <a:solidFill>
                  <a:srgbClr val="323232"/>
                </a:solidFill>
                <a:latin typeface="Consolas"/>
              </a:rPr>
              <a:t>m</a:t>
            </a:r>
          </a:p>
          <a:p>
            <a:pPr/>
            <a:r>
              <a:rPr sz="1200">
                <a:solidFill>
                  <a:srgbClr val="323232"/>
                </a:solidFill>
                <a:latin typeface="Consolas"/>
              </a:rPr>
              <a:t>p</a:t>
            </a:r>
          </a:p>
          <a:p>
            <a:pPr/>
            <a:r>
              <a:rPr sz="1200">
                <a:solidFill>
                  <a:srgbClr val="323232"/>
                </a:solidFill>
                <a:latin typeface="Consolas"/>
              </a:rPr>
              <a:t>t</a:t>
            </a:r>
          </a:p>
          <a:p>
            <a:pPr/>
            <a:r>
              <a:rPr sz="1200">
                <a:solidFill>
                  <a:srgbClr val="323232"/>
                </a:solidFill>
                <a:latin typeface="Consolas"/>
              </a:rPr>
              <a:t>e</a:t>
            </a:r>
          </a:p>
          <a:p>
            <a:pPr/>
            <a:r>
              <a:rPr sz="1200">
                <a:solidFill>
                  <a:srgbClr val="323232"/>
                </a:solidFill>
                <a:latin typeface="Consolas"/>
              </a:rPr>
              <a:t>B</a:t>
            </a:r>
          </a:p>
          <a:p>
            <a:pPr/>
            <a:r>
              <a:rPr sz="1200">
                <a:solidFill>
                  <a:srgbClr val="323232"/>
                </a:solidFill>
                <a:latin typeface="Consolas"/>
              </a:rPr>
              <a:t>a</a:t>
            </a:r>
          </a:p>
          <a:p>
            <a:pPr/>
            <a:r>
              <a:rPr sz="1200">
                <a:solidFill>
                  <a:srgbClr val="323232"/>
                </a:solidFill>
                <a:latin typeface="Consolas"/>
              </a:rPr>
              <a:t>n</a:t>
            </a:r>
          </a:p>
          <a:p>
            <a:pPr/>
            <a:r>
              <a:rPr sz="1200">
                <a:solidFill>
                  <a:srgbClr val="323232"/>
                </a:solidFill>
                <a:latin typeface="Consolas"/>
              </a:rPr>
              <a:t>c</a:t>
            </a:r>
          </a:p>
          <a:p>
            <a:pPr/>
            <a:r>
              <a:rPr sz="1200">
                <a:solidFill>
                  <a:srgbClr val="323232"/>
                </a:solidFill>
                <a:latin typeface="Consolas"/>
              </a:rPr>
              <a:t>a</a:t>
            </a:r>
          </a:p>
          <a:p>
            <a:pPr/>
            <a:r>
              <a:rPr sz="1200">
                <a:solidFill>
                  <a:srgbClr val="323232"/>
                </a:solidFill>
                <a:latin typeface="Consolas"/>
              </a:rPr>
              <a:t>i</a:t>
            </a:r>
          </a:p>
          <a:p>
            <a:pPr/>
            <a:r>
              <a:rPr sz="1200">
                <a:solidFill>
                  <a:srgbClr val="323232"/>
                </a:solidFill>
                <a:latin typeface="Consolas"/>
              </a:rPr>
              <a:t>r</a:t>
            </a:r>
          </a:p>
          <a:p>
            <a:pPr/>
            <a:r>
              <a:rPr sz="1200">
                <a:solidFill>
                  <a:srgbClr val="323232"/>
                </a:solidFill>
                <a:latin typeface="Consolas"/>
              </a:rPr>
              <a:t>e</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c</a:t>
            </a:r>
          </a:p>
          <a:p>
            <a:pPr/>
            <a:r>
              <a:rPr sz="1200">
                <a:solidFill>
                  <a:srgbClr val="323232"/>
                </a:solidFill>
                <a:latin typeface="Consolas"/>
              </a:rPr>
              <a:t>o</a:t>
            </a:r>
          </a:p>
          <a:p>
            <a:pPr/>
            <a:r>
              <a:rPr sz="1200">
                <a:solidFill>
                  <a:srgbClr val="323232"/>
                </a:solidFill>
                <a:latin typeface="Consolas"/>
              </a:rPr>
              <a:t>m</a:t>
            </a:r>
          </a:p>
          <a:p>
            <a:pPr/>
            <a:r>
              <a:rPr sz="1200">
                <a:solidFill>
                  <a:srgbClr val="323232"/>
                </a:solidFill>
                <a:latin typeface="Consolas"/>
              </a:rPr>
              <a:t>p</a:t>
            </a:r>
          </a:p>
          <a:p>
            <a:pPr/>
            <a:r>
              <a:rPr sz="1200">
                <a:solidFill>
                  <a:srgbClr val="323232"/>
                </a:solidFill>
                <a:latin typeface="Consolas"/>
              </a:rPr>
              <a:t>t</a:t>
            </a:r>
          </a:p>
          <a:p>
            <a:pPr/>
            <a:r>
              <a:rPr sz="1200">
                <a:solidFill>
                  <a:srgbClr val="323232"/>
                </a:solidFill>
                <a:latin typeface="Consolas"/>
              </a:rPr>
              <a:t>e</a:t>
            </a:r>
          </a:p>
          <a:p>
            <a:pPr/>
            <a:r>
              <a:rPr sz="1200">
                <a:solidFill>
                  <a:srgbClr val="323232"/>
                </a:solidFill>
                <a:latin typeface="Consolas"/>
              </a:rPr>
              <a:t>.</a:t>
            </a:r>
          </a:p>
          <a:p>
            <a:pPr/>
            <a:r>
              <a:rPr sz="1200">
                <a:solidFill>
                  <a:srgbClr val="323232"/>
                </a:solidFill>
                <a:latin typeface="Consolas"/>
              </a:rPr>
              <a:t>d</a:t>
            </a:r>
          </a:p>
          <a:p>
            <a:pPr/>
            <a:r>
              <a:rPr sz="1200">
                <a:solidFill>
                  <a:srgbClr val="323232"/>
                </a:solidFill>
                <a:latin typeface="Consolas"/>
              </a:rPr>
              <a:t>e</a:t>
            </a:r>
          </a:p>
          <a:p>
            <a:pPr/>
            <a:r>
              <a:rPr sz="1200">
                <a:solidFill>
                  <a:srgbClr val="323232"/>
                </a:solidFill>
                <a:latin typeface="Consolas"/>
              </a:rPr>
              <a:t>p</a:t>
            </a:r>
          </a:p>
          <a:p>
            <a:pPr/>
            <a:r>
              <a:rPr sz="1200">
                <a:solidFill>
                  <a:srgbClr val="323232"/>
                </a:solidFill>
                <a:latin typeface="Consolas"/>
              </a:rPr>
              <a:t>o</a:t>
            </a:r>
          </a:p>
          <a:p>
            <a:pPr/>
            <a:r>
              <a:rPr sz="1200">
                <a:solidFill>
                  <a:srgbClr val="323232"/>
                </a:solidFill>
                <a:latin typeface="Consolas"/>
              </a:rPr>
              <a:t>s</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a:t>
            </a:r>
          </a:p>
          <a:p>
            <a:pPr/>
            <a:r>
              <a:rPr sz="1200">
                <a:solidFill>
                  <a:srgbClr val="323232"/>
                </a:solidFill>
                <a:latin typeface="Consolas"/>
              </a:rPr>
              <a:t>1</a:t>
            </a:r>
          </a:p>
          <a:p>
            <a:pPr/>
            <a:r>
              <a:rPr sz="1200">
                <a:solidFill>
                  <a:srgbClr val="323232"/>
                </a:solidFill>
                <a:latin typeface="Consolas"/>
              </a:rPr>
              <a:t>0</a:t>
            </a:r>
          </a:p>
          <a:p>
            <a:pPr/>
            <a:r>
              <a:rPr sz="1200">
                <a:solidFill>
                  <a:srgbClr val="323232"/>
                </a:solidFill>
                <a:latin typeface="Consolas"/>
              </a:rPr>
              <a:t>0</a:t>
            </a:r>
          </a:p>
          <a:p>
            <a:pPr/>
            <a:r>
              <a:rPr sz="1200">
                <a:solidFill>
                  <a:srgbClr val="323232"/>
                </a:solidFill>
                <a:latin typeface="Consolas"/>
              </a:rPr>
              <a:t>0</a:t>
            </a:r>
          </a:p>
          <a:p>
            <a:pPr/>
            <a:r>
              <a:rPr sz="1200">
                <a:solidFill>
                  <a:srgbClr val="323232"/>
                </a:solidFill>
                <a:latin typeface="Consolas"/>
              </a:rPr>
              <a:t>)</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S</a:t>
            </a:r>
          </a:p>
          <a:p>
            <a:pPr/>
            <a:r>
              <a:rPr sz="1200">
                <a:solidFill>
                  <a:srgbClr val="323232"/>
                </a:solidFill>
                <a:latin typeface="Consolas"/>
              </a:rPr>
              <a:t>y</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e</a:t>
            </a:r>
          </a:p>
          <a:p>
            <a:pPr/>
            <a:r>
              <a:rPr sz="1200">
                <a:solidFill>
                  <a:srgbClr val="323232"/>
                </a:solidFill>
                <a:latin typeface="Consolas"/>
              </a:rPr>
              <a:t>m</a:t>
            </a:r>
          </a:p>
          <a:p>
            <a:pPr/>
            <a:r>
              <a:rPr sz="1200">
                <a:solidFill>
                  <a:srgbClr val="323232"/>
                </a:solidFill>
                <a:latin typeface="Consolas"/>
              </a:rPr>
              <a:t>.</a:t>
            </a:r>
          </a:p>
          <a:p>
            <a:pPr/>
            <a:r>
              <a:rPr sz="1200">
                <a:solidFill>
                  <a:srgbClr val="323232"/>
                </a:solidFill>
                <a:latin typeface="Consolas"/>
              </a:rPr>
              <a:t>o</a:t>
            </a:r>
          </a:p>
          <a:p>
            <a:pPr/>
            <a:r>
              <a:rPr sz="1200">
                <a:solidFill>
                  <a:srgbClr val="323232"/>
                </a:solidFill>
                <a:latin typeface="Consolas"/>
              </a:rPr>
              <a:t>u</a:t>
            </a:r>
          </a:p>
          <a:p>
            <a:pPr/>
            <a:r>
              <a:rPr sz="1200">
                <a:solidFill>
                  <a:srgbClr val="323232"/>
                </a:solidFill>
                <a:latin typeface="Consolas"/>
              </a:rPr>
              <a:t>t</a:t>
            </a:r>
          </a:p>
          <a:p>
            <a:pPr/>
            <a:r>
              <a:rPr sz="1200">
                <a:solidFill>
                  <a:srgbClr val="323232"/>
                </a:solidFill>
                <a:latin typeface="Consolas"/>
              </a:rPr>
              <a:t>.</a:t>
            </a:r>
          </a:p>
          <a:p>
            <a:pPr/>
            <a:r>
              <a:rPr sz="1200">
                <a:solidFill>
                  <a:srgbClr val="323232"/>
                </a:solidFill>
                <a:latin typeface="Consolas"/>
              </a:rPr>
              <a:t>p</a:t>
            </a:r>
          </a:p>
          <a:p>
            <a:pPr/>
            <a:r>
              <a:rPr sz="1200">
                <a:solidFill>
                  <a:srgbClr val="323232"/>
                </a:solidFill>
                <a:latin typeface="Consolas"/>
              </a:rPr>
              <a:t>r</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t</a:t>
            </a:r>
          </a:p>
          <a:p>
            <a:pPr/>
            <a:r>
              <a:rPr sz="1200">
                <a:solidFill>
                  <a:srgbClr val="323232"/>
                </a:solidFill>
                <a:latin typeface="Consolas"/>
              </a:rPr>
              <a:t>l</a:t>
            </a:r>
          </a:p>
          <a:p>
            <a:pPr/>
            <a:r>
              <a:rPr sz="1200">
                <a:solidFill>
                  <a:srgbClr val="323232"/>
                </a:solidFill>
                <a:latin typeface="Consolas"/>
              </a:rPr>
              <a:t>n</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S</a:t>
            </a:r>
          </a:p>
          <a:p>
            <a:pPr/>
            <a:r>
              <a:rPr sz="1200">
                <a:solidFill>
                  <a:srgbClr val="323232"/>
                </a:solidFill>
                <a:latin typeface="Consolas"/>
              </a:rPr>
              <a:t>o</a:t>
            </a:r>
          </a:p>
          <a:p>
            <a:pPr/>
            <a:r>
              <a:rPr sz="1200">
                <a:solidFill>
                  <a:srgbClr val="323232"/>
                </a:solidFill>
                <a:latin typeface="Consolas"/>
              </a:rPr>
              <a:t>l</a:t>
            </a:r>
          </a:p>
          <a:p>
            <a:pPr/>
            <a:r>
              <a:rPr sz="1200">
                <a:solidFill>
                  <a:srgbClr val="323232"/>
                </a:solidFill>
                <a:latin typeface="Consolas"/>
              </a:rPr>
              <a:t>d</a:t>
            </a:r>
          </a:p>
          <a:p>
            <a:pPr/>
            <a:r>
              <a:rPr sz="1200">
                <a:solidFill>
                  <a:srgbClr val="323232"/>
                </a:solidFill>
                <a:latin typeface="Consolas"/>
              </a:rPr>
              <a:t>e</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c</a:t>
            </a:r>
          </a:p>
          <a:p>
            <a:pPr/>
            <a:r>
              <a:rPr sz="1200">
                <a:solidFill>
                  <a:srgbClr val="323232"/>
                </a:solidFill>
                <a:latin typeface="Consolas"/>
              </a:rPr>
              <a:t>o</a:t>
            </a:r>
          </a:p>
          <a:p>
            <a:pPr/>
            <a:r>
              <a:rPr sz="1200">
                <a:solidFill>
                  <a:srgbClr val="323232"/>
                </a:solidFill>
                <a:latin typeface="Consolas"/>
              </a:rPr>
              <a:t>m</a:t>
            </a:r>
          </a:p>
          <a:p>
            <a:pPr/>
            <a:r>
              <a:rPr sz="1200">
                <a:solidFill>
                  <a:srgbClr val="323232"/>
                </a:solidFill>
                <a:latin typeface="Consolas"/>
              </a:rPr>
              <a:t>p</a:t>
            </a:r>
          </a:p>
          <a:p>
            <a:pPr/>
            <a:r>
              <a:rPr sz="1200">
                <a:solidFill>
                  <a:srgbClr val="323232"/>
                </a:solidFill>
                <a:latin typeface="Consolas"/>
              </a:rPr>
              <a:t>t</a:t>
            </a:r>
          </a:p>
          <a:p>
            <a:pPr/>
            <a:r>
              <a:rPr sz="1200">
                <a:solidFill>
                  <a:srgbClr val="323232"/>
                </a:solidFill>
                <a:latin typeface="Consolas"/>
              </a:rPr>
              <a:t>e</a:t>
            </a:r>
          </a:p>
          <a:p>
            <a:pPr/>
            <a:r>
              <a:rPr sz="1200">
                <a:solidFill>
                  <a:srgbClr val="323232"/>
                </a:solidFill>
                <a:latin typeface="Consolas"/>
              </a:rPr>
              <a:t>.</a:t>
            </a:r>
          </a:p>
          <a:p>
            <a:pPr/>
            <a:r>
              <a:rPr sz="1200">
                <a:solidFill>
                  <a:srgbClr val="323232"/>
                </a:solidFill>
                <a:latin typeface="Consolas"/>
              </a:rPr>
              <a:t>g</a:t>
            </a:r>
          </a:p>
          <a:p>
            <a:pPr/>
            <a:r>
              <a:rPr sz="1200">
                <a:solidFill>
                  <a:srgbClr val="323232"/>
                </a:solidFill>
                <a:latin typeface="Consolas"/>
              </a:rPr>
              <a:t>e</a:t>
            </a:r>
          </a:p>
          <a:p>
            <a:pPr/>
            <a:r>
              <a:rPr sz="1200">
                <a:solidFill>
                  <a:srgbClr val="323232"/>
                </a:solidFill>
                <a:latin typeface="Consolas"/>
              </a:rPr>
              <a:t>t</a:t>
            </a:r>
          </a:p>
          <a:p>
            <a:pPr/>
            <a:r>
              <a:rPr sz="1200">
                <a:solidFill>
                  <a:srgbClr val="323232"/>
                </a:solidFill>
                <a:latin typeface="Consolas"/>
              </a:rPr>
              <a:t>S</a:t>
            </a:r>
          </a:p>
          <a:p>
            <a:pPr/>
            <a:r>
              <a:rPr sz="1200">
                <a:solidFill>
                  <a:srgbClr val="323232"/>
                </a:solidFill>
                <a:latin typeface="Consolas"/>
              </a:rPr>
              <a:t>o</a:t>
            </a:r>
          </a:p>
          <a:p>
            <a:pPr/>
            <a:r>
              <a:rPr sz="1200">
                <a:solidFill>
                  <a:srgbClr val="323232"/>
                </a:solidFill>
                <a:latin typeface="Consolas"/>
              </a:rPr>
              <a:t>l</a:t>
            </a:r>
          </a:p>
          <a:p>
            <a:pPr/>
            <a:r>
              <a:rPr sz="1200">
                <a:solidFill>
                  <a:srgbClr val="323232"/>
                </a:solidFill>
                <a:latin typeface="Consolas"/>
              </a:rPr>
              <a:t>d</a:t>
            </a:r>
          </a:p>
          <a:p>
            <a:pPr/>
            <a:r>
              <a:rPr sz="1200">
                <a:solidFill>
                  <a:srgbClr val="323232"/>
                </a:solidFill>
                <a:latin typeface="Consolas"/>
              </a:rPr>
              <a:t>e</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731520" y="2560320"/>
            <a:ext cx="7315200" cy="914400"/>
          </a:xfrm>
          <a:prstGeom prst="rect">
            <a:avLst/>
          </a:prstGeom>
          <a:noFill/>
        </p:spPr>
        <p:txBody>
          <a:bodyPr wrap="none">
            <a:spAutoFit/>
          </a:bodyPr>
          <a:lstStyle/>
          <a:p>
            <a:pPr>
              <a:defRPr sz="6000" b="1">
                <a:solidFill>
                  <a:srgbClr val="000000"/>
                </a:solidFill>
                <a:latin typeface="Inter"/>
              </a:defRPr>
            </a:pPr>
            <a:r>
              <a:t>Présenté par</a:t>
            </a:r>
          </a:p>
        </p:txBody>
      </p:sp>
      <p:sp>
        <p:nvSpPr>
          <p:cNvPr id="4" name="TextBox 3"/>
          <p:cNvSpPr txBox="1"/>
          <p:nvPr/>
        </p:nvSpPr>
        <p:spPr>
          <a:xfrm>
            <a:off x="2560320" y="4114800"/>
            <a:ext cx="7315200" cy="914400"/>
          </a:xfrm>
          <a:prstGeom prst="rect">
            <a:avLst/>
          </a:prstGeom>
          <a:noFill/>
        </p:spPr>
        <p:txBody>
          <a:bodyPr wrap="none">
            <a:spAutoFit/>
          </a:bodyPr>
          <a:lstStyle/>
          <a:p>
            <a:pPr>
              <a:defRPr sz="1800">
                <a:solidFill>
                  <a:srgbClr val="000000"/>
                </a:solidFill>
              </a:defRPr>
            </a:pPr>
            <a:r>
              <a:t>Formateur</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731520" y="365760"/>
            <a:ext cx="7315200" cy="457200"/>
          </a:xfrm>
          <a:prstGeom prst="rect">
            <a:avLst/>
          </a:prstGeom>
          <a:noFill/>
        </p:spPr>
        <p:txBody>
          <a:bodyPr wrap="none">
            <a:spAutoFit/>
          </a:bodyPr>
          <a:lstStyle/>
          <a:p>
            <a:r>
              <a:rPr sz="1600" b="1">
                <a:solidFill>
                  <a:srgbClr val="000000"/>
                </a:solidFill>
                <a:latin typeface="Inter"/>
              </a:rPr>
              <a:t>• Héritage et polymorphisme</a:t>
            </a:r>
          </a:p>
        </p:txBody>
      </p:sp>
      <p:sp>
        <p:nvSpPr>
          <p:cNvPr id="4" name="TextBox 3"/>
          <p:cNvSpPr txBox="1"/>
          <p:nvPr/>
        </p:nvSpPr>
        <p:spPr>
          <a:xfrm>
            <a:off x="731520" y="914400"/>
            <a:ext cx="7315200" cy="1463040"/>
          </a:xfrm>
          <a:prstGeom prst="rect">
            <a:avLst/>
          </a:prstGeom>
          <a:noFill/>
        </p:spPr>
        <p:txBody>
          <a:bodyPr wrap="square">
            <a:spAutoFit/>
          </a:bodyPr>
          <a:lstStyle/>
          <a:p/>
          <a:p>
            <a:pPr>
              <a:lnSpc>
                <a:spcPct val="150000"/>
              </a:lnSpc>
            </a:pPr>
            <a:r>
              <a:rPr sz="1300">
                <a:latin typeface="Inter"/>
              </a:rPr>
              <a:t>L'héritage permet à une classe (classe enfant) d'hériter des attributs et méthodes d'une autre classe (classe parent). Le polymorphisme permet à un objet de prendre plusieurs formes, c'est-à-dire qu'une méthode peut avoir différentes implémentations selon la classe de l'objet.</a:t>
            </a:r>
          </a:p>
        </p:txBody>
      </p:sp>
      <p:sp>
        <p:nvSpPr>
          <p:cNvPr id="5" name="TextBox 4"/>
          <p:cNvSpPr txBox="1"/>
          <p:nvPr/>
        </p:nvSpPr>
        <p:spPr>
          <a:xfrm>
            <a:off x="731520" y="1645920"/>
            <a:ext cx="7315200" cy="2194560"/>
          </a:xfrm>
          <a:prstGeom prst="rect">
            <a:avLst/>
          </a:prstGeom>
          <a:noFill/>
        </p:spPr>
        <p:txBody>
          <a:bodyPr wrap="none">
            <a:spAutoFit/>
          </a:bodyPr>
          <a:lstStyle/>
          <a:p/>
          <a:p>
            <a:pPr>
              <a:lnSpc>
                <a:spcPct val="150000"/>
              </a:lnSpc>
            </a:pPr>
            <a:r>
              <a:rPr sz="1500">
                <a:latin typeface="Inter"/>
              </a:rPr>
              <a:t>• L'héritage favorise la réutilisation du code.</a:t>
            </a:r>
          </a:p>
          <a:p>
            <a:pPr>
              <a:lnSpc>
                <a:spcPct val="150000"/>
              </a:lnSpc>
            </a:pPr>
            <a:r>
              <a:rPr sz="1500">
                <a:latin typeface="Inter"/>
              </a:rPr>
              <a:t>• Le polymorphisme permet une plus grande flexibilité dans la conception.</a:t>
            </a:r>
          </a:p>
          <a:p>
            <a:pPr>
              <a:lnSpc>
                <a:spcPct val="150000"/>
              </a:lnSpc>
            </a:pPr>
            <a:r>
              <a:rPr sz="1500">
                <a:latin typeface="Inter"/>
              </a:rPr>
              <a:t>• Une classe enfant peut redéfinir (surcharger) les méthodes de la classe parent.</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731520" y="365760"/>
            <a:ext cx="7315200" cy="97749360"/>
          </a:xfrm>
          <a:prstGeom prst="rect">
            <a:avLst/>
          </a:prstGeom>
          <a:solidFill>
            <a:srgbClr val="FEFEFE"/>
          </a:solidFill>
          <a:ln w="11430">
            <a:solidFill>
              <a:srgbClr val="00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731520" y="365760"/>
            <a:ext cx="7315200" cy="97749360"/>
          </a:xfrm>
          <a:prstGeom prst="rect">
            <a:avLst/>
          </a:prstGeom>
          <a:noFill/>
        </p:spPr>
        <p:txBody>
          <a:bodyPr wrap="square">
            <a:spAutoFit/>
          </a:bodyPr>
          <a:lstStyle/>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E</a:t>
            </a:r>
          </a:p>
          <a:p>
            <a:pPr/>
            <a:r>
              <a:rPr sz="1200">
                <a:solidFill>
                  <a:srgbClr val="323232"/>
                </a:solidFill>
                <a:latin typeface="Consolas"/>
              </a:rPr>
              <a:t>x</a:t>
            </a:r>
          </a:p>
          <a:p>
            <a:pPr/>
            <a:r>
              <a:rPr sz="1200">
                <a:solidFill>
                  <a:srgbClr val="323232"/>
                </a:solidFill>
                <a:latin typeface="Consolas"/>
              </a:rPr>
              <a:t>e</a:t>
            </a:r>
          </a:p>
          <a:p>
            <a:pPr/>
            <a:r>
              <a:rPr sz="1200">
                <a:solidFill>
                  <a:srgbClr val="323232"/>
                </a:solidFill>
                <a:latin typeface="Consolas"/>
              </a:rPr>
              <a:t>m</a:t>
            </a:r>
          </a:p>
          <a:p>
            <a:pPr/>
            <a:r>
              <a:rPr sz="1200">
                <a:solidFill>
                  <a:srgbClr val="323232"/>
                </a:solidFill>
                <a:latin typeface="Consolas"/>
              </a:rPr>
              <a:t>p</a:t>
            </a:r>
          </a:p>
          <a:p>
            <a:pPr/>
            <a:r>
              <a:rPr sz="1200">
                <a:solidFill>
                  <a:srgbClr val="323232"/>
                </a:solidFill>
                <a:latin typeface="Consolas"/>
              </a:rPr>
              <a:t>l</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d</a:t>
            </a:r>
          </a:p>
          <a:p>
            <a:pPr/>
            <a:r>
              <a:rPr sz="1200">
                <a:solidFill>
                  <a:srgbClr val="323232"/>
                </a:solidFill>
                <a:latin typeface="Consolas"/>
              </a:rPr>
              <a:t>'</a:t>
            </a:r>
          </a:p>
          <a:p>
            <a:pPr/>
            <a:r>
              <a:rPr sz="1200">
                <a:solidFill>
                  <a:srgbClr val="323232"/>
                </a:solidFill>
                <a:latin typeface="Consolas"/>
              </a:rPr>
              <a:t>h</a:t>
            </a:r>
          </a:p>
          <a:p>
            <a:pPr/>
            <a:r>
              <a:rPr sz="1200">
                <a:solidFill>
                  <a:srgbClr val="323232"/>
                </a:solidFill>
                <a:latin typeface="Consolas"/>
              </a:rPr>
              <a:t>é</a:t>
            </a:r>
          </a:p>
          <a:p>
            <a:pPr/>
            <a:r>
              <a:rPr sz="1200">
                <a:solidFill>
                  <a:srgbClr val="323232"/>
                </a:solidFill>
                <a:latin typeface="Consolas"/>
              </a:rPr>
              <a:t>r</a:t>
            </a:r>
          </a:p>
          <a:p>
            <a:pPr/>
            <a:r>
              <a:rPr sz="1200">
                <a:solidFill>
                  <a:srgbClr val="323232"/>
                </a:solidFill>
                <a:latin typeface="Consolas"/>
              </a:rPr>
              <a:t>i</a:t>
            </a:r>
          </a:p>
          <a:p>
            <a:pPr/>
            <a:r>
              <a:rPr sz="1200">
                <a:solidFill>
                  <a:srgbClr val="323232"/>
                </a:solidFill>
                <a:latin typeface="Consolas"/>
              </a:rPr>
              <a:t>t</a:t>
            </a:r>
          </a:p>
          <a:p>
            <a:pPr/>
            <a:r>
              <a:rPr sz="1200">
                <a:solidFill>
                  <a:srgbClr val="323232"/>
                </a:solidFill>
                <a:latin typeface="Consolas"/>
              </a:rPr>
              <a:t>a</a:t>
            </a:r>
          </a:p>
          <a:p>
            <a:pPr/>
            <a:r>
              <a:rPr sz="1200">
                <a:solidFill>
                  <a:srgbClr val="323232"/>
                </a:solidFill>
                <a:latin typeface="Consolas"/>
              </a:rPr>
              <a:t>g</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e</a:t>
            </a:r>
          </a:p>
          <a:p>
            <a:pPr/>
            <a:r>
              <a:rPr sz="1200">
                <a:solidFill>
                  <a:srgbClr val="323232"/>
                </a:solidFill>
                <a:latin typeface="Consolas"/>
              </a:rPr>
              <a:t>t</a:t>
            </a:r>
          </a:p>
          <a:p>
            <a:pPr/>
            <a:r>
              <a:rPr sz="1200">
                <a:solidFill>
                  <a:srgbClr val="323232"/>
                </a:solidFill>
                <a:latin typeface="Consolas"/>
              </a:rPr>
              <a:t> </a:t>
            </a:r>
          </a:p>
          <a:p>
            <a:pPr/>
            <a:r>
              <a:rPr sz="1200">
                <a:solidFill>
                  <a:srgbClr val="323232"/>
                </a:solidFill>
                <a:latin typeface="Consolas"/>
              </a:rPr>
              <a:t>p</a:t>
            </a:r>
          </a:p>
          <a:p>
            <a:pPr/>
            <a:r>
              <a:rPr sz="1200">
                <a:solidFill>
                  <a:srgbClr val="323232"/>
                </a:solidFill>
                <a:latin typeface="Consolas"/>
              </a:rPr>
              <a:t>o</a:t>
            </a:r>
          </a:p>
          <a:p>
            <a:pPr/>
            <a:r>
              <a:rPr sz="1200">
                <a:solidFill>
                  <a:srgbClr val="323232"/>
                </a:solidFill>
                <a:latin typeface="Consolas"/>
              </a:rPr>
              <a:t>l</a:t>
            </a:r>
          </a:p>
          <a:p>
            <a:pPr/>
            <a:r>
              <a:rPr sz="1200">
                <a:solidFill>
                  <a:srgbClr val="323232"/>
                </a:solidFill>
                <a:latin typeface="Consolas"/>
              </a:rPr>
              <a:t>y</a:t>
            </a:r>
          </a:p>
          <a:p>
            <a:pPr/>
            <a:r>
              <a:rPr sz="1200">
                <a:solidFill>
                  <a:srgbClr val="323232"/>
                </a:solidFill>
                <a:latin typeface="Consolas"/>
              </a:rPr>
              <a:t>m</a:t>
            </a:r>
          </a:p>
          <a:p>
            <a:pPr/>
            <a:r>
              <a:rPr sz="1200">
                <a:solidFill>
                  <a:srgbClr val="323232"/>
                </a:solidFill>
                <a:latin typeface="Consolas"/>
              </a:rPr>
              <a:t>o</a:t>
            </a:r>
          </a:p>
          <a:p>
            <a:pPr/>
            <a:r>
              <a:rPr sz="1200">
                <a:solidFill>
                  <a:srgbClr val="323232"/>
                </a:solidFill>
                <a:latin typeface="Consolas"/>
              </a:rPr>
              <a:t>r</a:t>
            </a:r>
          </a:p>
          <a:p>
            <a:pPr/>
            <a:r>
              <a:rPr sz="1200">
                <a:solidFill>
                  <a:srgbClr val="323232"/>
                </a:solidFill>
                <a:latin typeface="Consolas"/>
              </a:rPr>
              <a:t>p</a:t>
            </a:r>
          </a:p>
          <a:p>
            <a:pPr/>
            <a:r>
              <a:rPr sz="1200">
                <a:solidFill>
                  <a:srgbClr val="323232"/>
                </a:solidFill>
                <a:latin typeface="Consolas"/>
              </a:rPr>
              <a:t>h</a:t>
            </a:r>
          </a:p>
          <a:p>
            <a:pPr/>
            <a:r>
              <a:rPr sz="1200">
                <a:solidFill>
                  <a:srgbClr val="323232"/>
                </a:solidFill>
                <a:latin typeface="Consolas"/>
              </a:rPr>
              <a:t>i</a:t>
            </a:r>
          </a:p>
          <a:p>
            <a:pPr/>
            <a:r>
              <a:rPr sz="1200">
                <a:solidFill>
                  <a:srgbClr val="323232"/>
                </a:solidFill>
                <a:latin typeface="Consolas"/>
              </a:rPr>
              <a:t>s</a:t>
            </a:r>
          </a:p>
          <a:p>
            <a:pPr/>
            <a:r>
              <a:rPr sz="1200">
                <a:solidFill>
                  <a:srgbClr val="323232"/>
                </a:solidFill>
                <a:latin typeface="Consolas"/>
              </a:rPr>
              <a:t>m</a:t>
            </a:r>
          </a:p>
          <a:p>
            <a:pPr/>
            <a:r>
              <a:rPr sz="1200">
                <a:solidFill>
                  <a:srgbClr val="323232"/>
                </a:solidFill>
                <a:latin typeface="Consolas"/>
              </a:rPr>
              <a:t>e</a:t>
            </a:r>
          </a:p>
          <a:p>
            <a:pPr/>
            <a:br/>
            <a:r>
              <a:rPr sz="1200">
                <a:solidFill>
                  <a:srgbClr val="323232"/>
                </a:solidFill>
                <a:latin typeface="Consolas"/>
              </a:rPr>
              <a:t/>
            </a:r>
          </a:p>
          <a:p>
            <a:pPr/>
            <a:r>
              <a:rPr sz="1200">
                <a:solidFill>
                  <a:srgbClr val="323232"/>
                </a:solidFill>
                <a:latin typeface="Consolas"/>
              </a:rPr>
              <a:t>c</a:t>
            </a:r>
          </a:p>
          <a:p>
            <a:pPr/>
            <a:r>
              <a:rPr sz="1200">
                <a:solidFill>
                  <a:srgbClr val="323232"/>
                </a:solidFill>
                <a:latin typeface="Consolas"/>
              </a:rPr>
              <a:t>l</a:t>
            </a:r>
          </a:p>
          <a:p>
            <a:pPr/>
            <a:r>
              <a:rPr sz="1200">
                <a:solidFill>
                  <a:srgbClr val="323232"/>
                </a:solidFill>
                <a:latin typeface="Consolas"/>
              </a:rPr>
              <a:t>a</a:t>
            </a:r>
          </a:p>
          <a:p>
            <a:pPr/>
            <a:r>
              <a:rPr sz="1200">
                <a:solidFill>
                  <a:srgbClr val="323232"/>
                </a:solidFill>
                <a:latin typeface="Consolas"/>
              </a:rPr>
              <a:t>s</a:t>
            </a:r>
          </a:p>
          <a:p>
            <a:pPr/>
            <a:r>
              <a:rPr sz="1200">
                <a:solidFill>
                  <a:srgbClr val="323232"/>
                </a:solidFill>
                <a:latin typeface="Consolas"/>
              </a:rPr>
              <a:t>s</a:t>
            </a:r>
          </a:p>
          <a:p>
            <a:pPr/>
            <a:r>
              <a:rPr sz="1200">
                <a:solidFill>
                  <a:srgbClr val="323232"/>
                </a:solidFill>
                <a:latin typeface="Consolas"/>
              </a:rPr>
              <a:t> </a:t>
            </a:r>
          </a:p>
          <a:p>
            <a:pPr/>
            <a:r>
              <a:rPr sz="1200">
                <a:solidFill>
                  <a:srgbClr val="323232"/>
                </a:solidFill>
                <a:latin typeface="Consolas"/>
              </a:rPr>
              <a:t>A</a:t>
            </a:r>
          </a:p>
          <a:p>
            <a:pPr/>
            <a:r>
              <a:rPr sz="1200">
                <a:solidFill>
                  <a:srgbClr val="323232"/>
                </a:solidFill>
                <a:latin typeface="Consolas"/>
              </a:rPr>
              <a:t>n</a:t>
            </a:r>
          </a:p>
          <a:p>
            <a:pPr/>
            <a:r>
              <a:rPr sz="1200">
                <a:solidFill>
                  <a:srgbClr val="323232"/>
                </a:solidFill>
                <a:latin typeface="Consolas"/>
              </a:rPr>
              <a:t>i</a:t>
            </a:r>
          </a:p>
          <a:p>
            <a:pPr/>
            <a:r>
              <a:rPr sz="1200">
                <a:solidFill>
                  <a:srgbClr val="323232"/>
                </a:solidFill>
                <a:latin typeface="Consolas"/>
              </a:rPr>
              <a:t>m</a:t>
            </a:r>
          </a:p>
          <a:p>
            <a:pPr/>
            <a:r>
              <a:rPr sz="1200">
                <a:solidFill>
                  <a:srgbClr val="323232"/>
                </a:solidFill>
                <a:latin typeface="Consolas"/>
              </a:rPr>
              <a:t>a</a:t>
            </a:r>
          </a:p>
          <a:p>
            <a:pPr/>
            <a:r>
              <a:rPr sz="1200">
                <a:solidFill>
                  <a:srgbClr val="323232"/>
                </a:solidFill>
                <a:latin typeface="Consolas"/>
              </a:rPr>
              <a:t>l</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v</a:t>
            </a:r>
          </a:p>
          <a:p>
            <a:pPr/>
            <a:r>
              <a:rPr sz="1200">
                <a:solidFill>
                  <a:srgbClr val="323232"/>
                </a:solidFill>
                <a:latin typeface="Consolas"/>
              </a:rPr>
              <a:t>o</a:t>
            </a:r>
          </a:p>
          <a:p>
            <a:pPr/>
            <a:r>
              <a:rPr sz="1200">
                <a:solidFill>
                  <a:srgbClr val="323232"/>
                </a:solidFill>
                <a:latin typeface="Consolas"/>
              </a:rPr>
              <a:t>i</a:t>
            </a:r>
          </a:p>
          <a:p>
            <a:pPr/>
            <a:r>
              <a:rPr sz="1200">
                <a:solidFill>
                  <a:srgbClr val="323232"/>
                </a:solidFill>
                <a:latin typeface="Consolas"/>
              </a:rPr>
              <a:t>d</a:t>
            </a:r>
          </a:p>
          <a:p>
            <a:pPr/>
            <a:r>
              <a:rPr sz="1200">
                <a:solidFill>
                  <a:srgbClr val="323232"/>
                </a:solidFill>
                <a:latin typeface="Consolas"/>
              </a:rPr>
              <a:t> </a:t>
            </a:r>
          </a:p>
          <a:p>
            <a:pPr/>
            <a:r>
              <a:rPr sz="1200">
                <a:solidFill>
                  <a:srgbClr val="323232"/>
                </a:solidFill>
                <a:latin typeface="Consolas"/>
              </a:rPr>
              <a:t>f</a:t>
            </a:r>
          </a:p>
          <a:p>
            <a:pPr/>
            <a:r>
              <a:rPr sz="1200">
                <a:solidFill>
                  <a:srgbClr val="323232"/>
                </a:solidFill>
                <a:latin typeface="Consolas"/>
              </a:rPr>
              <a:t>a</a:t>
            </a:r>
          </a:p>
          <a:p>
            <a:pPr/>
            <a:r>
              <a:rPr sz="1200">
                <a:solidFill>
                  <a:srgbClr val="323232"/>
                </a:solidFill>
                <a:latin typeface="Consolas"/>
              </a:rPr>
              <a:t>i</a:t>
            </a:r>
          </a:p>
          <a:p>
            <a:pPr/>
            <a:r>
              <a:rPr sz="1200">
                <a:solidFill>
                  <a:srgbClr val="323232"/>
                </a:solidFill>
                <a:latin typeface="Consolas"/>
              </a:rPr>
              <a:t>r</a:t>
            </a:r>
          </a:p>
          <a:p>
            <a:pPr/>
            <a:r>
              <a:rPr sz="1200">
                <a:solidFill>
                  <a:srgbClr val="323232"/>
                </a:solidFill>
                <a:latin typeface="Consolas"/>
              </a:rPr>
              <a:t>e</a:t>
            </a:r>
          </a:p>
          <a:p>
            <a:pPr/>
            <a:r>
              <a:rPr sz="1200">
                <a:solidFill>
                  <a:srgbClr val="323232"/>
                </a:solidFill>
                <a:latin typeface="Consolas"/>
              </a:rPr>
              <a:t>D</a:t>
            </a:r>
          </a:p>
          <a:p>
            <a:pPr/>
            <a:r>
              <a:rPr sz="1200">
                <a:solidFill>
                  <a:srgbClr val="323232"/>
                </a:solidFill>
                <a:latin typeface="Consolas"/>
              </a:rPr>
              <a:t>u</a:t>
            </a:r>
          </a:p>
          <a:p>
            <a:pPr/>
            <a:r>
              <a:rPr sz="1200">
                <a:solidFill>
                  <a:srgbClr val="323232"/>
                </a:solidFill>
                <a:latin typeface="Consolas"/>
              </a:rPr>
              <a:t>B</a:t>
            </a:r>
          </a:p>
          <a:p>
            <a:pPr/>
            <a:r>
              <a:rPr sz="1200">
                <a:solidFill>
                  <a:srgbClr val="323232"/>
                </a:solidFill>
                <a:latin typeface="Consolas"/>
              </a:rPr>
              <a:t>r</a:t>
            </a:r>
          </a:p>
          <a:p>
            <a:pPr/>
            <a:r>
              <a:rPr sz="1200">
                <a:solidFill>
                  <a:srgbClr val="323232"/>
                </a:solidFill>
                <a:latin typeface="Consolas"/>
              </a:rPr>
              <a:t>u</a:t>
            </a:r>
          </a:p>
          <a:p>
            <a:pPr/>
            <a:r>
              <a:rPr sz="1200">
                <a:solidFill>
                  <a:srgbClr val="323232"/>
                </a:solidFill>
                <a:latin typeface="Consolas"/>
              </a:rPr>
              <a:t>i</a:t>
            </a:r>
          </a:p>
          <a:p>
            <a:pPr/>
            <a:r>
              <a:rPr sz="1200">
                <a:solidFill>
                  <a:srgbClr val="323232"/>
                </a:solidFill>
                <a:latin typeface="Consolas"/>
              </a:rPr>
              <a:t>t</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S</a:t>
            </a:r>
          </a:p>
          <a:p>
            <a:pPr/>
            <a:r>
              <a:rPr sz="1200">
                <a:solidFill>
                  <a:srgbClr val="323232"/>
                </a:solidFill>
                <a:latin typeface="Consolas"/>
              </a:rPr>
              <a:t>y</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e</a:t>
            </a:r>
          </a:p>
          <a:p>
            <a:pPr/>
            <a:r>
              <a:rPr sz="1200">
                <a:solidFill>
                  <a:srgbClr val="323232"/>
                </a:solidFill>
                <a:latin typeface="Consolas"/>
              </a:rPr>
              <a:t>m</a:t>
            </a:r>
          </a:p>
          <a:p>
            <a:pPr/>
            <a:r>
              <a:rPr sz="1200">
                <a:solidFill>
                  <a:srgbClr val="323232"/>
                </a:solidFill>
                <a:latin typeface="Consolas"/>
              </a:rPr>
              <a:t>.</a:t>
            </a:r>
          </a:p>
          <a:p>
            <a:pPr/>
            <a:r>
              <a:rPr sz="1200">
                <a:solidFill>
                  <a:srgbClr val="323232"/>
                </a:solidFill>
                <a:latin typeface="Consolas"/>
              </a:rPr>
              <a:t>o</a:t>
            </a:r>
          </a:p>
          <a:p>
            <a:pPr/>
            <a:r>
              <a:rPr sz="1200">
                <a:solidFill>
                  <a:srgbClr val="323232"/>
                </a:solidFill>
                <a:latin typeface="Consolas"/>
              </a:rPr>
              <a:t>u</a:t>
            </a:r>
          </a:p>
          <a:p>
            <a:pPr/>
            <a:r>
              <a:rPr sz="1200">
                <a:solidFill>
                  <a:srgbClr val="323232"/>
                </a:solidFill>
                <a:latin typeface="Consolas"/>
              </a:rPr>
              <a:t>t</a:t>
            </a:r>
          </a:p>
          <a:p>
            <a:pPr/>
            <a:r>
              <a:rPr sz="1200">
                <a:solidFill>
                  <a:srgbClr val="323232"/>
                </a:solidFill>
                <a:latin typeface="Consolas"/>
              </a:rPr>
              <a:t>.</a:t>
            </a:r>
          </a:p>
          <a:p>
            <a:pPr/>
            <a:r>
              <a:rPr sz="1200">
                <a:solidFill>
                  <a:srgbClr val="323232"/>
                </a:solidFill>
                <a:latin typeface="Consolas"/>
              </a:rPr>
              <a:t>p</a:t>
            </a:r>
          </a:p>
          <a:p>
            <a:pPr/>
            <a:r>
              <a:rPr sz="1200">
                <a:solidFill>
                  <a:srgbClr val="323232"/>
                </a:solidFill>
                <a:latin typeface="Consolas"/>
              </a:rPr>
              <a:t>r</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t</a:t>
            </a:r>
          </a:p>
          <a:p>
            <a:pPr/>
            <a:r>
              <a:rPr sz="1200">
                <a:solidFill>
                  <a:srgbClr val="323232"/>
                </a:solidFill>
                <a:latin typeface="Consolas"/>
              </a:rPr>
              <a:t>l</a:t>
            </a:r>
          </a:p>
          <a:p>
            <a:pPr/>
            <a:r>
              <a:rPr sz="1200">
                <a:solidFill>
                  <a:srgbClr val="323232"/>
                </a:solidFill>
                <a:latin typeface="Consolas"/>
              </a:rPr>
              <a:t>n</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L</a:t>
            </a:r>
          </a:p>
          <a:p>
            <a:pPr/>
            <a:r>
              <a:rPr sz="1200">
                <a:solidFill>
                  <a:srgbClr val="323232"/>
                </a:solidFill>
                <a:latin typeface="Consolas"/>
              </a:rPr>
              <a:t>'</a:t>
            </a:r>
          </a:p>
          <a:p>
            <a:pPr/>
            <a:r>
              <a:rPr sz="1200">
                <a:solidFill>
                  <a:srgbClr val="323232"/>
                </a:solidFill>
                <a:latin typeface="Consolas"/>
              </a:rPr>
              <a:t>a</a:t>
            </a:r>
          </a:p>
          <a:p>
            <a:pPr/>
            <a:r>
              <a:rPr sz="1200">
                <a:solidFill>
                  <a:srgbClr val="323232"/>
                </a:solidFill>
                <a:latin typeface="Consolas"/>
              </a:rPr>
              <a:t>n</a:t>
            </a:r>
          </a:p>
          <a:p>
            <a:pPr/>
            <a:r>
              <a:rPr sz="1200">
                <a:solidFill>
                  <a:srgbClr val="323232"/>
                </a:solidFill>
                <a:latin typeface="Consolas"/>
              </a:rPr>
              <a:t>i</a:t>
            </a:r>
          </a:p>
          <a:p>
            <a:pPr/>
            <a:r>
              <a:rPr sz="1200">
                <a:solidFill>
                  <a:srgbClr val="323232"/>
                </a:solidFill>
                <a:latin typeface="Consolas"/>
              </a:rPr>
              <a:t>m</a:t>
            </a:r>
          </a:p>
          <a:p>
            <a:pPr/>
            <a:r>
              <a:rPr sz="1200">
                <a:solidFill>
                  <a:srgbClr val="323232"/>
                </a:solidFill>
                <a:latin typeface="Consolas"/>
              </a:rPr>
              <a:t>a</a:t>
            </a:r>
          </a:p>
          <a:p>
            <a:pPr/>
            <a:r>
              <a:rPr sz="1200">
                <a:solidFill>
                  <a:srgbClr val="323232"/>
                </a:solidFill>
                <a:latin typeface="Consolas"/>
              </a:rPr>
              <a:t>l</a:t>
            </a:r>
          </a:p>
          <a:p>
            <a:pPr/>
            <a:r>
              <a:rPr sz="1200">
                <a:solidFill>
                  <a:srgbClr val="323232"/>
                </a:solidFill>
                <a:latin typeface="Consolas"/>
              </a:rPr>
              <a:t> </a:t>
            </a:r>
          </a:p>
          <a:p>
            <a:pPr/>
            <a:r>
              <a:rPr sz="1200">
                <a:solidFill>
                  <a:srgbClr val="323232"/>
                </a:solidFill>
                <a:latin typeface="Consolas"/>
              </a:rPr>
              <a:t>f</a:t>
            </a:r>
          </a:p>
          <a:p>
            <a:pPr/>
            <a:r>
              <a:rPr sz="1200">
                <a:solidFill>
                  <a:srgbClr val="323232"/>
                </a:solidFill>
                <a:latin typeface="Consolas"/>
              </a:rPr>
              <a:t>a</a:t>
            </a:r>
          </a:p>
          <a:p>
            <a:pPr/>
            <a:r>
              <a:rPr sz="1200">
                <a:solidFill>
                  <a:srgbClr val="323232"/>
                </a:solidFill>
                <a:latin typeface="Consolas"/>
              </a:rPr>
              <a:t>i</a:t>
            </a:r>
          </a:p>
          <a:p>
            <a:pPr/>
            <a:r>
              <a:rPr sz="1200">
                <a:solidFill>
                  <a:srgbClr val="323232"/>
                </a:solidFill>
                <a:latin typeface="Consolas"/>
              </a:rPr>
              <a:t>t</a:t>
            </a:r>
          </a:p>
          <a:p>
            <a:pPr/>
            <a:r>
              <a:rPr sz="1200">
                <a:solidFill>
                  <a:srgbClr val="323232"/>
                </a:solidFill>
                <a:latin typeface="Consolas"/>
              </a:rPr>
              <a:t> </a:t>
            </a:r>
          </a:p>
          <a:p>
            <a:pPr/>
            <a:r>
              <a:rPr sz="1200">
                <a:solidFill>
                  <a:srgbClr val="323232"/>
                </a:solidFill>
                <a:latin typeface="Consolas"/>
              </a:rPr>
              <a:t>u</a:t>
            </a:r>
          </a:p>
          <a:p>
            <a:pPr/>
            <a:r>
              <a:rPr sz="1200">
                <a:solidFill>
                  <a:srgbClr val="323232"/>
                </a:solidFill>
                <a:latin typeface="Consolas"/>
              </a:rPr>
              <a:t>n</a:t>
            </a:r>
          </a:p>
          <a:p>
            <a:pPr/>
            <a:r>
              <a:rPr sz="1200">
                <a:solidFill>
                  <a:srgbClr val="323232"/>
                </a:solidFill>
                <a:latin typeface="Consolas"/>
              </a:rPr>
              <a:t> </a:t>
            </a:r>
          </a:p>
          <a:p>
            <a:pPr/>
            <a:r>
              <a:rPr sz="1200">
                <a:solidFill>
                  <a:srgbClr val="323232"/>
                </a:solidFill>
                <a:latin typeface="Consolas"/>
              </a:rPr>
              <a:t>b</a:t>
            </a:r>
          </a:p>
          <a:p>
            <a:pPr/>
            <a:r>
              <a:rPr sz="1200">
                <a:solidFill>
                  <a:srgbClr val="323232"/>
                </a:solidFill>
                <a:latin typeface="Consolas"/>
              </a:rPr>
              <a:t>r</a:t>
            </a:r>
          </a:p>
          <a:p>
            <a:pPr/>
            <a:r>
              <a:rPr sz="1200">
                <a:solidFill>
                  <a:srgbClr val="323232"/>
                </a:solidFill>
                <a:latin typeface="Consolas"/>
              </a:rPr>
              <a:t>u</a:t>
            </a:r>
          </a:p>
          <a:p>
            <a:pPr/>
            <a:r>
              <a:rPr sz="1200">
                <a:solidFill>
                  <a:srgbClr val="323232"/>
                </a:solidFill>
                <a:latin typeface="Consolas"/>
              </a:rPr>
              <a:t>i</a:t>
            </a:r>
          </a:p>
          <a:p>
            <a:pPr/>
            <a:r>
              <a:rPr sz="1200">
                <a:solidFill>
                  <a:srgbClr val="323232"/>
                </a:solidFill>
                <a:latin typeface="Consolas"/>
              </a:rPr>
              <a:t>t</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a:t>
            </a:r>
          </a:p>
          <a:p>
            <a:pPr/>
            <a:br/>
            <a:r>
              <a:rPr sz="1200">
                <a:solidFill>
                  <a:srgbClr val="323232"/>
                </a:solidFill>
                <a:latin typeface="Consolas"/>
              </a:rPr>
              <a:t/>
            </a:r>
          </a:p>
          <a:p>
            <a:pPr/>
            <a:br/>
            <a:r>
              <a:rPr sz="1200">
                <a:solidFill>
                  <a:srgbClr val="323232"/>
                </a:solidFill>
                <a:latin typeface="Consolas"/>
              </a:rPr>
              <a:t/>
            </a:r>
          </a:p>
          <a:p>
            <a:pPr/>
            <a:r>
              <a:rPr sz="1200">
                <a:solidFill>
                  <a:srgbClr val="323232"/>
                </a:solidFill>
                <a:latin typeface="Consolas"/>
              </a:rPr>
              <a:t>c</a:t>
            </a:r>
          </a:p>
          <a:p>
            <a:pPr/>
            <a:r>
              <a:rPr sz="1200">
                <a:solidFill>
                  <a:srgbClr val="323232"/>
                </a:solidFill>
                <a:latin typeface="Consolas"/>
              </a:rPr>
              <a:t>l</a:t>
            </a:r>
          </a:p>
          <a:p>
            <a:pPr/>
            <a:r>
              <a:rPr sz="1200">
                <a:solidFill>
                  <a:srgbClr val="323232"/>
                </a:solidFill>
                <a:latin typeface="Consolas"/>
              </a:rPr>
              <a:t>a</a:t>
            </a:r>
          </a:p>
          <a:p>
            <a:pPr/>
            <a:r>
              <a:rPr sz="1200">
                <a:solidFill>
                  <a:srgbClr val="323232"/>
                </a:solidFill>
                <a:latin typeface="Consolas"/>
              </a:rPr>
              <a:t>s</a:t>
            </a:r>
          </a:p>
          <a:p>
            <a:pPr/>
            <a:r>
              <a:rPr sz="1200">
                <a:solidFill>
                  <a:srgbClr val="323232"/>
                </a:solidFill>
                <a:latin typeface="Consolas"/>
              </a:rPr>
              <a:t>s</a:t>
            </a:r>
          </a:p>
          <a:p>
            <a:pPr/>
            <a:r>
              <a:rPr sz="1200">
                <a:solidFill>
                  <a:srgbClr val="323232"/>
                </a:solidFill>
                <a:latin typeface="Consolas"/>
              </a:rPr>
              <a:t> </a:t>
            </a:r>
          </a:p>
          <a:p>
            <a:pPr/>
            <a:r>
              <a:rPr sz="1200">
                <a:solidFill>
                  <a:srgbClr val="323232"/>
                </a:solidFill>
                <a:latin typeface="Consolas"/>
              </a:rPr>
              <a:t>C</a:t>
            </a:r>
          </a:p>
          <a:p>
            <a:pPr/>
            <a:r>
              <a:rPr sz="1200">
                <a:solidFill>
                  <a:srgbClr val="323232"/>
                </a:solidFill>
                <a:latin typeface="Consolas"/>
              </a:rPr>
              <a:t>h</a:t>
            </a:r>
          </a:p>
          <a:p>
            <a:pPr/>
            <a:r>
              <a:rPr sz="1200">
                <a:solidFill>
                  <a:srgbClr val="323232"/>
                </a:solidFill>
                <a:latin typeface="Consolas"/>
              </a:rPr>
              <a:t>i</a:t>
            </a:r>
          </a:p>
          <a:p>
            <a:pPr/>
            <a:r>
              <a:rPr sz="1200">
                <a:solidFill>
                  <a:srgbClr val="323232"/>
                </a:solidFill>
                <a:latin typeface="Consolas"/>
              </a:rPr>
              <a:t>e</a:t>
            </a:r>
          </a:p>
          <a:p>
            <a:pPr/>
            <a:r>
              <a:rPr sz="1200">
                <a:solidFill>
                  <a:srgbClr val="323232"/>
                </a:solidFill>
                <a:latin typeface="Consolas"/>
              </a:rPr>
              <a:t>n</a:t>
            </a:r>
          </a:p>
          <a:p>
            <a:pPr/>
            <a:r>
              <a:rPr sz="1200">
                <a:solidFill>
                  <a:srgbClr val="323232"/>
                </a:solidFill>
                <a:latin typeface="Consolas"/>
              </a:rPr>
              <a:t> </a:t>
            </a:r>
          </a:p>
          <a:p>
            <a:pPr/>
            <a:r>
              <a:rPr sz="1200">
                <a:solidFill>
                  <a:srgbClr val="323232"/>
                </a:solidFill>
                <a:latin typeface="Consolas"/>
              </a:rPr>
              <a:t>e</a:t>
            </a:r>
          </a:p>
          <a:p>
            <a:pPr/>
            <a:r>
              <a:rPr sz="1200">
                <a:solidFill>
                  <a:srgbClr val="323232"/>
                </a:solidFill>
                <a:latin typeface="Consolas"/>
              </a:rPr>
              <a:t>x</a:t>
            </a:r>
          </a:p>
          <a:p>
            <a:pPr/>
            <a:r>
              <a:rPr sz="1200">
                <a:solidFill>
                  <a:srgbClr val="323232"/>
                </a:solidFill>
                <a:latin typeface="Consolas"/>
              </a:rPr>
              <a:t>t</a:t>
            </a:r>
          </a:p>
          <a:p>
            <a:pPr/>
            <a:r>
              <a:rPr sz="1200">
                <a:solidFill>
                  <a:srgbClr val="323232"/>
                </a:solidFill>
                <a:latin typeface="Consolas"/>
              </a:rPr>
              <a:t>e</a:t>
            </a:r>
          </a:p>
          <a:p>
            <a:pPr/>
            <a:r>
              <a:rPr sz="1200">
                <a:solidFill>
                  <a:srgbClr val="323232"/>
                </a:solidFill>
                <a:latin typeface="Consolas"/>
              </a:rPr>
              <a:t>n</a:t>
            </a:r>
          </a:p>
          <a:p>
            <a:pPr/>
            <a:r>
              <a:rPr sz="1200">
                <a:solidFill>
                  <a:srgbClr val="323232"/>
                </a:solidFill>
                <a:latin typeface="Consolas"/>
              </a:rPr>
              <a:t>d</a:t>
            </a:r>
          </a:p>
          <a:p>
            <a:pPr/>
            <a:r>
              <a:rPr sz="1200">
                <a:solidFill>
                  <a:srgbClr val="323232"/>
                </a:solidFill>
                <a:latin typeface="Consolas"/>
              </a:rPr>
              <a:t>s</a:t>
            </a:r>
          </a:p>
          <a:p>
            <a:pPr/>
            <a:r>
              <a:rPr sz="1200">
                <a:solidFill>
                  <a:srgbClr val="323232"/>
                </a:solidFill>
                <a:latin typeface="Consolas"/>
              </a:rPr>
              <a:t> </a:t>
            </a:r>
          </a:p>
          <a:p>
            <a:pPr/>
            <a:r>
              <a:rPr sz="1200">
                <a:solidFill>
                  <a:srgbClr val="323232"/>
                </a:solidFill>
                <a:latin typeface="Consolas"/>
              </a:rPr>
              <a:t>A</a:t>
            </a:r>
          </a:p>
          <a:p>
            <a:pPr/>
            <a:r>
              <a:rPr sz="1200">
                <a:solidFill>
                  <a:srgbClr val="323232"/>
                </a:solidFill>
                <a:latin typeface="Consolas"/>
              </a:rPr>
              <a:t>n</a:t>
            </a:r>
          </a:p>
          <a:p>
            <a:pPr/>
            <a:r>
              <a:rPr sz="1200">
                <a:solidFill>
                  <a:srgbClr val="323232"/>
                </a:solidFill>
                <a:latin typeface="Consolas"/>
              </a:rPr>
              <a:t>i</a:t>
            </a:r>
          </a:p>
          <a:p>
            <a:pPr/>
            <a:r>
              <a:rPr sz="1200">
                <a:solidFill>
                  <a:srgbClr val="323232"/>
                </a:solidFill>
                <a:latin typeface="Consolas"/>
              </a:rPr>
              <a:t>m</a:t>
            </a:r>
          </a:p>
          <a:p>
            <a:pPr/>
            <a:r>
              <a:rPr sz="1200">
                <a:solidFill>
                  <a:srgbClr val="323232"/>
                </a:solidFill>
                <a:latin typeface="Consolas"/>
              </a:rPr>
              <a:t>a</a:t>
            </a:r>
          </a:p>
          <a:p>
            <a:pPr/>
            <a:r>
              <a:rPr sz="1200">
                <a:solidFill>
                  <a:srgbClr val="323232"/>
                </a:solidFill>
                <a:latin typeface="Consolas"/>
              </a:rPr>
              <a:t>l</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O</a:t>
            </a:r>
          </a:p>
          <a:p>
            <a:pPr/>
            <a:r>
              <a:rPr sz="1200">
                <a:solidFill>
                  <a:srgbClr val="323232"/>
                </a:solidFill>
                <a:latin typeface="Consolas"/>
              </a:rPr>
              <a:t>v</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r</a:t>
            </a:r>
          </a:p>
          <a:p>
            <a:pPr/>
            <a:r>
              <a:rPr sz="1200">
                <a:solidFill>
                  <a:srgbClr val="323232"/>
                </a:solidFill>
                <a:latin typeface="Consolas"/>
              </a:rPr>
              <a:t>i</a:t>
            </a:r>
          </a:p>
          <a:p>
            <a:pPr/>
            <a:r>
              <a:rPr sz="1200">
                <a:solidFill>
                  <a:srgbClr val="323232"/>
                </a:solidFill>
                <a:latin typeface="Consolas"/>
              </a:rPr>
              <a:t>d</a:t>
            </a:r>
          </a:p>
          <a:p>
            <a:pPr/>
            <a:r>
              <a:rPr sz="1200">
                <a:solidFill>
                  <a:srgbClr val="323232"/>
                </a:solidFill>
                <a:latin typeface="Consolas"/>
              </a:rPr>
              <a:t>e</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v</a:t>
            </a:r>
          </a:p>
          <a:p>
            <a:pPr/>
            <a:r>
              <a:rPr sz="1200">
                <a:solidFill>
                  <a:srgbClr val="323232"/>
                </a:solidFill>
                <a:latin typeface="Consolas"/>
              </a:rPr>
              <a:t>o</a:t>
            </a:r>
          </a:p>
          <a:p>
            <a:pPr/>
            <a:r>
              <a:rPr sz="1200">
                <a:solidFill>
                  <a:srgbClr val="323232"/>
                </a:solidFill>
                <a:latin typeface="Consolas"/>
              </a:rPr>
              <a:t>i</a:t>
            </a:r>
          </a:p>
          <a:p>
            <a:pPr/>
            <a:r>
              <a:rPr sz="1200">
                <a:solidFill>
                  <a:srgbClr val="323232"/>
                </a:solidFill>
                <a:latin typeface="Consolas"/>
              </a:rPr>
              <a:t>d</a:t>
            </a:r>
          </a:p>
          <a:p>
            <a:pPr/>
            <a:r>
              <a:rPr sz="1200">
                <a:solidFill>
                  <a:srgbClr val="323232"/>
                </a:solidFill>
                <a:latin typeface="Consolas"/>
              </a:rPr>
              <a:t> </a:t>
            </a:r>
          </a:p>
          <a:p>
            <a:pPr/>
            <a:r>
              <a:rPr sz="1200">
                <a:solidFill>
                  <a:srgbClr val="323232"/>
                </a:solidFill>
                <a:latin typeface="Consolas"/>
              </a:rPr>
              <a:t>f</a:t>
            </a:r>
          </a:p>
          <a:p>
            <a:pPr/>
            <a:r>
              <a:rPr sz="1200">
                <a:solidFill>
                  <a:srgbClr val="323232"/>
                </a:solidFill>
                <a:latin typeface="Consolas"/>
              </a:rPr>
              <a:t>a</a:t>
            </a:r>
          </a:p>
          <a:p>
            <a:pPr/>
            <a:r>
              <a:rPr sz="1200">
                <a:solidFill>
                  <a:srgbClr val="323232"/>
                </a:solidFill>
                <a:latin typeface="Consolas"/>
              </a:rPr>
              <a:t>i</a:t>
            </a:r>
          </a:p>
          <a:p>
            <a:pPr/>
            <a:r>
              <a:rPr sz="1200">
                <a:solidFill>
                  <a:srgbClr val="323232"/>
                </a:solidFill>
                <a:latin typeface="Consolas"/>
              </a:rPr>
              <a:t>r</a:t>
            </a:r>
          </a:p>
          <a:p>
            <a:pPr/>
            <a:r>
              <a:rPr sz="1200">
                <a:solidFill>
                  <a:srgbClr val="323232"/>
                </a:solidFill>
                <a:latin typeface="Consolas"/>
              </a:rPr>
              <a:t>e</a:t>
            </a:r>
          </a:p>
          <a:p>
            <a:pPr/>
            <a:r>
              <a:rPr sz="1200">
                <a:solidFill>
                  <a:srgbClr val="323232"/>
                </a:solidFill>
                <a:latin typeface="Consolas"/>
              </a:rPr>
              <a:t>D</a:t>
            </a:r>
          </a:p>
          <a:p>
            <a:pPr/>
            <a:r>
              <a:rPr sz="1200">
                <a:solidFill>
                  <a:srgbClr val="323232"/>
                </a:solidFill>
                <a:latin typeface="Consolas"/>
              </a:rPr>
              <a:t>u</a:t>
            </a:r>
          </a:p>
          <a:p>
            <a:pPr/>
            <a:r>
              <a:rPr sz="1200">
                <a:solidFill>
                  <a:srgbClr val="323232"/>
                </a:solidFill>
                <a:latin typeface="Consolas"/>
              </a:rPr>
              <a:t>B</a:t>
            </a:r>
          </a:p>
          <a:p>
            <a:pPr/>
            <a:r>
              <a:rPr sz="1200">
                <a:solidFill>
                  <a:srgbClr val="323232"/>
                </a:solidFill>
                <a:latin typeface="Consolas"/>
              </a:rPr>
              <a:t>r</a:t>
            </a:r>
          </a:p>
          <a:p>
            <a:pPr/>
            <a:r>
              <a:rPr sz="1200">
                <a:solidFill>
                  <a:srgbClr val="323232"/>
                </a:solidFill>
                <a:latin typeface="Consolas"/>
              </a:rPr>
              <a:t>u</a:t>
            </a:r>
          </a:p>
          <a:p>
            <a:pPr/>
            <a:r>
              <a:rPr sz="1200">
                <a:solidFill>
                  <a:srgbClr val="323232"/>
                </a:solidFill>
                <a:latin typeface="Consolas"/>
              </a:rPr>
              <a:t>i</a:t>
            </a:r>
          </a:p>
          <a:p>
            <a:pPr/>
            <a:r>
              <a:rPr sz="1200">
                <a:solidFill>
                  <a:srgbClr val="323232"/>
                </a:solidFill>
                <a:latin typeface="Consolas"/>
              </a:rPr>
              <a:t>t</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S</a:t>
            </a:r>
          </a:p>
          <a:p>
            <a:pPr/>
            <a:r>
              <a:rPr sz="1200">
                <a:solidFill>
                  <a:srgbClr val="323232"/>
                </a:solidFill>
                <a:latin typeface="Consolas"/>
              </a:rPr>
              <a:t>y</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e</a:t>
            </a:r>
          </a:p>
          <a:p>
            <a:pPr/>
            <a:r>
              <a:rPr sz="1200">
                <a:solidFill>
                  <a:srgbClr val="323232"/>
                </a:solidFill>
                <a:latin typeface="Consolas"/>
              </a:rPr>
              <a:t>m</a:t>
            </a:r>
          </a:p>
          <a:p>
            <a:pPr/>
            <a:r>
              <a:rPr sz="1200">
                <a:solidFill>
                  <a:srgbClr val="323232"/>
                </a:solidFill>
                <a:latin typeface="Consolas"/>
              </a:rPr>
              <a:t>.</a:t>
            </a:r>
          </a:p>
          <a:p>
            <a:pPr/>
            <a:r>
              <a:rPr sz="1200">
                <a:solidFill>
                  <a:srgbClr val="323232"/>
                </a:solidFill>
                <a:latin typeface="Consolas"/>
              </a:rPr>
              <a:t>o</a:t>
            </a:r>
          </a:p>
          <a:p>
            <a:pPr/>
            <a:r>
              <a:rPr sz="1200">
                <a:solidFill>
                  <a:srgbClr val="323232"/>
                </a:solidFill>
                <a:latin typeface="Consolas"/>
              </a:rPr>
              <a:t>u</a:t>
            </a:r>
          </a:p>
          <a:p>
            <a:pPr/>
            <a:r>
              <a:rPr sz="1200">
                <a:solidFill>
                  <a:srgbClr val="323232"/>
                </a:solidFill>
                <a:latin typeface="Consolas"/>
              </a:rPr>
              <a:t>t</a:t>
            </a:r>
          </a:p>
          <a:p>
            <a:pPr/>
            <a:r>
              <a:rPr sz="1200">
                <a:solidFill>
                  <a:srgbClr val="323232"/>
                </a:solidFill>
                <a:latin typeface="Consolas"/>
              </a:rPr>
              <a:t>.</a:t>
            </a:r>
          </a:p>
          <a:p>
            <a:pPr/>
            <a:r>
              <a:rPr sz="1200">
                <a:solidFill>
                  <a:srgbClr val="323232"/>
                </a:solidFill>
                <a:latin typeface="Consolas"/>
              </a:rPr>
              <a:t>p</a:t>
            </a:r>
          </a:p>
          <a:p>
            <a:pPr/>
            <a:r>
              <a:rPr sz="1200">
                <a:solidFill>
                  <a:srgbClr val="323232"/>
                </a:solidFill>
                <a:latin typeface="Consolas"/>
              </a:rPr>
              <a:t>r</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t</a:t>
            </a:r>
          </a:p>
          <a:p>
            <a:pPr/>
            <a:r>
              <a:rPr sz="1200">
                <a:solidFill>
                  <a:srgbClr val="323232"/>
                </a:solidFill>
                <a:latin typeface="Consolas"/>
              </a:rPr>
              <a:t>l</a:t>
            </a:r>
          </a:p>
          <a:p>
            <a:pPr/>
            <a:r>
              <a:rPr sz="1200">
                <a:solidFill>
                  <a:srgbClr val="323232"/>
                </a:solidFill>
                <a:latin typeface="Consolas"/>
              </a:rPr>
              <a:t>n</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L</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c</a:t>
            </a:r>
          </a:p>
          <a:p>
            <a:pPr/>
            <a:r>
              <a:rPr sz="1200">
                <a:solidFill>
                  <a:srgbClr val="323232"/>
                </a:solidFill>
                <a:latin typeface="Consolas"/>
              </a:rPr>
              <a:t>h</a:t>
            </a:r>
          </a:p>
          <a:p>
            <a:pPr/>
            <a:r>
              <a:rPr sz="1200">
                <a:solidFill>
                  <a:srgbClr val="323232"/>
                </a:solidFill>
                <a:latin typeface="Consolas"/>
              </a:rPr>
              <a:t>i</a:t>
            </a:r>
          </a:p>
          <a:p>
            <a:pPr/>
            <a:r>
              <a:rPr sz="1200">
                <a:solidFill>
                  <a:srgbClr val="323232"/>
                </a:solidFill>
                <a:latin typeface="Consolas"/>
              </a:rPr>
              <a:t>e</a:t>
            </a:r>
          </a:p>
          <a:p>
            <a:pPr/>
            <a:r>
              <a:rPr sz="1200">
                <a:solidFill>
                  <a:srgbClr val="323232"/>
                </a:solidFill>
                <a:latin typeface="Consolas"/>
              </a:rPr>
              <a:t>n</a:t>
            </a:r>
          </a:p>
          <a:p>
            <a:pPr/>
            <a:r>
              <a:rPr sz="1200">
                <a:solidFill>
                  <a:srgbClr val="323232"/>
                </a:solidFill>
                <a:latin typeface="Consolas"/>
              </a:rPr>
              <a:t> </a:t>
            </a:r>
          </a:p>
          <a:p>
            <a:pPr/>
            <a:r>
              <a:rPr sz="1200">
                <a:solidFill>
                  <a:srgbClr val="323232"/>
                </a:solidFill>
                <a:latin typeface="Consolas"/>
              </a:rPr>
              <a:t>a</a:t>
            </a:r>
          </a:p>
          <a:p>
            <a:pPr/>
            <a:r>
              <a:rPr sz="1200">
                <a:solidFill>
                  <a:srgbClr val="323232"/>
                </a:solidFill>
                <a:latin typeface="Consolas"/>
              </a:rPr>
              <a:t>b</a:t>
            </a:r>
          </a:p>
          <a:p>
            <a:pPr/>
            <a:r>
              <a:rPr sz="1200">
                <a:solidFill>
                  <a:srgbClr val="323232"/>
                </a:solidFill>
                <a:latin typeface="Consolas"/>
              </a:rPr>
              <a:t>o</a:t>
            </a:r>
          </a:p>
          <a:p>
            <a:pPr/>
            <a:r>
              <a:rPr sz="1200">
                <a:solidFill>
                  <a:srgbClr val="323232"/>
                </a:solidFill>
                <a:latin typeface="Consolas"/>
              </a:rPr>
              <a:t>i</a:t>
            </a:r>
          </a:p>
          <a:p>
            <a:pPr/>
            <a:r>
              <a:rPr sz="1200">
                <a:solidFill>
                  <a:srgbClr val="323232"/>
                </a:solidFill>
                <a:latin typeface="Consolas"/>
              </a:rPr>
              <a:t>e</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a:t>
            </a:r>
          </a:p>
          <a:p>
            <a:pPr/>
            <a:br/>
            <a:r>
              <a:rPr sz="1200">
                <a:solidFill>
                  <a:srgbClr val="323232"/>
                </a:solidFill>
                <a:latin typeface="Consolas"/>
              </a:rPr>
              <a:t/>
            </a:r>
          </a:p>
          <a:p>
            <a:pPr/>
            <a:br/>
            <a:r>
              <a:rPr sz="1200">
                <a:solidFill>
                  <a:srgbClr val="323232"/>
                </a:solidFill>
                <a:latin typeface="Consolas"/>
              </a:rPr>
              <a:t/>
            </a:r>
          </a:p>
          <a:p>
            <a:pPr/>
            <a:r>
              <a:rPr sz="1200">
                <a:solidFill>
                  <a:srgbClr val="323232"/>
                </a:solidFill>
                <a:latin typeface="Consolas"/>
              </a:rPr>
              <a:t>A</a:t>
            </a:r>
          </a:p>
          <a:p>
            <a:pPr/>
            <a:r>
              <a:rPr sz="1200">
                <a:solidFill>
                  <a:srgbClr val="323232"/>
                </a:solidFill>
                <a:latin typeface="Consolas"/>
              </a:rPr>
              <a:t>n</a:t>
            </a:r>
          </a:p>
          <a:p>
            <a:pPr/>
            <a:r>
              <a:rPr sz="1200">
                <a:solidFill>
                  <a:srgbClr val="323232"/>
                </a:solidFill>
                <a:latin typeface="Consolas"/>
              </a:rPr>
              <a:t>i</a:t>
            </a:r>
          </a:p>
          <a:p>
            <a:pPr/>
            <a:r>
              <a:rPr sz="1200">
                <a:solidFill>
                  <a:srgbClr val="323232"/>
                </a:solidFill>
                <a:latin typeface="Consolas"/>
              </a:rPr>
              <a:t>m</a:t>
            </a:r>
          </a:p>
          <a:p>
            <a:pPr/>
            <a:r>
              <a:rPr sz="1200">
                <a:solidFill>
                  <a:srgbClr val="323232"/>
                </a:solidFill>
                <a:latin typeface="Consolas"/>
              </a:rPr>
              <a:t>a</a:t>
            </a:r>
          </a:p>
          <a:p>
            <a:pPr/>
            <a:r>
              <a:rPr sz="1200">
                <a:solidFill>
                  <a:srgbClr val="323232"/>
                </a:solidFill>
                <a:latin typeface="Consolas"/>
              </a:rPr>
              <a:t>l</a:t>
            </a:r>
          </a:p>
          <a:p>
            <a:pPr/>
            <a:r>
              <a:rPr sz="1200">
                <a:solidFill>
                  <a:srgbClr val="323232"/>
                </a:solidFill>
                <a:latin typeface="Consolas"/>
              </a:rPr>
              <a:t> </a:t>
            </a:r>
          </a:p>
          <a:p>
            <a:pPr/>
            <a:r>
              <a:rPr sz="1200">
                <a:solidFill>
                  <a:srgbClr val="323232"/>
                </a:solidFill>
                <a:latin typeface="Consolas"/>
              </a:rPr>
              <a:t>m</a:t>
            </a:r>
          </a:p>
          <a:p>
            <a:pPr/>
            <a:r>
              <a:rPr sz="1200">
                <a:solidFill>
                  <a:srgbClr val="323232"/>
                </a:solidFill>
                <a:latin typeface="Consolas"/>
              </a:rPr>
              <a:t>o</a:t>
            </a:r>
          </a:p>
          <a:p>
            <a:pPr/>
            <a:r>
              <a:rPr sz="1200">
                <a:solidFill>
                  <a:srgbClr val="323232"/>
                </a:solidFill>
                <a:latin typeface="Consolas"/>
              </a:rPr>
              <a:t>n</a:t>
            </a:r>
          </a:p>
          <a:p>
            <a:pPr/>
            <a:r>
              <a:rPr sz="1200">
                <a:solidFill>
                  <a:srgbClr val="323232"/>
                </a:solidFill>
                <a:latin typeface="Consolas"/>
              </a:rPr>
              <a:t>A</a:t>
            </a:r>
          </a:p>
          <a:p>
            <a:pPr/>
            <a:r>
              <a:rPr sz="1200">
                <a:solidFill>
                  <a:srgbClr val="323232"/>
                </a:solidFill>
                <a:latin typeface="Consolas"/>
              </a:rPr>
              <a:t>n</a:t>
            </a:r>
          </a:p>
          <a:p>
            <a:pPr/>
            <a:r>
              <a:rPr sz="1200">
                <a:solidFill>
                  <a:srgbClr val="323232"/>
                </a:solidFill>
                <a:latin typeface="Consolas"/>
              </a:rPr>
              <a:t>i</a:t>
            </a:r>
          </a:p>
          <a:p>
            <a:pPr/>
            <a:r>
              <a:rPr sz="1200">
                <a:solidFill>
                  <a:srgbClr val="323232"/>
                </a:solidFill>
                <a:latin typeface="Consolas"/>
              </a:rPr>
              <a:t>m</a:t>
            </a:r>
          </a:p>
          <a:p>
            <a:pPr/>
            <a:r>
              <a:rPr sz="1200">
                <a:solidFill>
                  <a:srgbClr val="323232"/>
                </a:solidFill>
                <a:latin typeface="Consolas"/>
              </a:rPr>
              <a:t>a</a:t>
            </a:r>
          </a:p>
          <a:p>
            <a:pPr/>
            <a:r>
              <a:rPr sz="1200">
                <a:solidFill>
                  <a:srgbClr val="323232"/>
                </a:solidFill>
                <a:latin typeface="Consolas"/>
              </a:rPr>
              <a:t>l</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n</a:t>
            </a:r>
          </a:p>
          <a:p>
            <a:pPr/>
            <a:r>
              <a:rPr sz="1200">
                <a:solidFill>
                  <a:srgbClr val="323232"/>
                </a:solidFill>
                <a:latin typeface="Consolas"/>
              </a:rPr>
              <a:t>e</a:t>
            </a:r>
          </a:p>
          <a:p>
            <a:pPr/>
            <a:r>
              <a:rPr sz="1200">
                <a:solidFill>
                  <a:srgbClr val="323232"/>
                </a:solidFill>
                <a:latin typeface="Consolas"/>
              </a:rPr>
              <a:t>w</a:t>
            </a:r>
          </a:p>
          <a:p>
            <a:pPr/>
            <a:r>
              <a:rPr sz="1200">
                <a:solidFill>
                  <a:srgbClr val="323232"/>
                </a:solidFill>
                <a:latin typeface="Consolas"/>
              </a:rPr>
              <a:t> </a:t>
            </a:r>
          </a:p>
          <a:p>
            <a:pPr/>
            <a:r>
              <a:rPr sz="1200">
                <a:solidFill>
                  <a:srgbClr val="323232"/>
                </a:solidFill>
                <a:latin typeface="Consolas"/>
              </a:rPr>
              <a:t>C</a:t>
            </a:r>
          </a:p>
          <a:p>
            <a:pPr/>
            <a:r>
              <a:rPr sz="1200">
                <a:solidFill>
                  <a:srgbClr val="323232"/>
                </a:solidFill>
                <a:latin typeface="Consolas"/>
              </a:rPr>
              <a:t>h</a:t>
            </a:r>
          </a:p>
          <a:p>
            <a:pPr/>
            <a:r>
              <a:rPr sz="1200">
                <a:solidFill>
                  <a:srgbClr val="323232"/>
                </a:solidFill>
                <a:latin typeface="Consolas"/>
              </a:rPr>
              <a:t>i</a:t>
            </a:r>
          </a:p>
          <a:p>
            <a:pPr/>
            <a:r>
              <a:rPr sz="1200">
                <a:solidFill>
                  <a:srgbClr val="323232"/>
                </a:solidFill>
                <a:latin typeface="Consolas"/>
              </a:rPr>
              <a:t>e</a:t>
            </a:r>
          </a:p>
          <a:p>
            <a:pPr/>
            <a:r>
              <a:rPr sz="1200">
                <a:solidFill>
                  <a:srgbClr val="323232"/>
                </a:solidFill>
                <a:latin typeface="Consolas"/>
              </a:rPr>
              <a:t>n</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m</a:t>
            </a:r>
          </a:p>
          <a:p>
            <a:pPr/>
            <a:r>
              <a:rPr sz="1200">
                <a:solidFill>
                  <a:srgbClr val="323232"/>
                </a:solidFill>
                <a:latin typeface="Consolas"/>
              </a:rPr>
              <a:t>o</a:t>
            </a:r>
          </a:p>
          <a:p>
            <a:pPr/>
            <a:r>
              <a:rPr sz="1200">
                <a:solidFill>
                  <a:srgbClr val="323232"/>
                </a:solidFill>
                <a:latin typeface="Consolas"/>
              </a:rPr>
              <a:t>n</a:t>
            </a:r>
          </a:p>
          <a:p>
            <a:pPr/>
            <a:r>
              <a:rPr sz="1200">
                <a:solidFill>
                  <a:srgbClr val="323232"/>
                </a:solidFill>
                <a:latin typeface="Consolas"/>
              </a:rPr>
              <a:t>A</a:t>
            </a:r>
          </a:p>
          <a:p>
            <a:pPr/>
            <a:r>
              <a:rPr sz="1200">
                <a:solidFill>
                  <a:srgbClr val="323232"/>
                </a:solidFill>
                <a:latin typeface="Consolas"/>
              </a:rPr>
              <a:t>n</a:t>
            </a:r>
          </a:p>
          <a:p>
            <a:pPr/>
            <a:r>
              <a:rPr sz="1200">
                <a:solidFill>
                  <a:srgbClr val="323232"/>
                </a:solidFill>
                <a:latin typeface="Consolas"/>
              </a:rPr>
              <a:t>i</a:t>
            </a:r>
          </a:p>
          <a:p>
            <a:pPr/>
            <a:r>
              <a:rPr sz="1200">
                <a:solidFill>
                  <a:srgbClr val="323232"/>
                </a:solidFill>
                <a:latin typeface="Consolas"/>
              </a:rPr>
              <a:t>m</a:t>
            </a:r>
          </a:p>
          <a:p>
            <a:pPr/>
            <a:r>
              <a:rPr sz="1200">
                <a:solidFill>
                  <a:srgbClr val="323232"/>
                </a:solidFill>
                <a:latin typeface="Consolas"/>
              </a:rPr>
              <a:t>a</a:t>
            </a:r>
          </a:p>
          <a:p>
            <a:pPr/>
            <a:r>
              <a:rPr sz="1200">
                <a:solidFill>
                  <a:srgbClr val="323232"/>
                </a:solidFill>
                <a:latin typeface="Consolas"/>
              </a:rPr>
              <a:t>l</a:t>
            </a:r>
          </a:p>
          <a:p>
            <a:pPr/>
            <a:r>
              <a:rPr sz="1200">
                <a:solidFill>
                  <a:srgbClr val="323232"/>
                </a:solidFill>
                <a:latin typeface="Consolas"/>
              </a:rPr>
              <a:t>.</a:t>
            </a:r>
          </a:p>
          <a:p>
            <a:pPr/>
            <a:r>
              <a:rPr sz="1200">
                <a:solidFill>
                  <a:srgbClr val="323232"/>
                </a:solidFill>
                <a:latin typeface="Consolas"/>
              </a:rPr>
              <a:t>f</a:t>
            </a:r>
          </a:p>
          <a:p>
            <a:pPr/>
            <a:r>
              <a:rPr sz="1200">
                <a:solidFill>
                  <a:srgbClr val="323232"/>
                </a:solidFill>
                <a:latin typeface="Consolas"/>
              </a:rPr>
              <a:t>a</a:t>
            </a:r>
          </a:p>
          <a:p>
            <a:pPr/>
            <a:r>
              <a:rPr sz="1200">
                <a:solidFill>
                  <a:srgbClr val="323232"/>
                </a:solidFill>
                <a:latin typeface="Consolas"/>
              </a:rPr>
              <a:t>i</a:t>
            </a:r>
          </a:p>
          <a:p>
            <a:pPr/>
            <a:r>
              <a:rPr sz="1200">
                <a:solidFill>
                  <a:srgbClr val="323232"/>
                </a:solidFill>
                <a:latin typeface="Consolas"/>
              </a:rPr>
              <a:t>r</a:t>
            </a:r>
          </a:p>
          <a:p>
            <a:pPr/>
            <a:r>
              <a:rPr sz="1200">
                <a:solidFill>
                  <a:srgbClr val="323232"/>
                </a:solidFill>
                <a:latin typeface="Consolas"/>
              </a:rPr>
              <a:t>e</a:t>
            </a:r>
          </a:p>
          <a:p>
            <a:pPr/>
            <a:r>
              <a:rPr sz="1200">
                <a:solidFill>
                  <a:srgbClr val="323232"/>
                </a:solidFill>
                <a:latin typeface="Consolas"/>
              </a:rPr>
              <a:t>D</a:t>
            </a:r>
          </a:p>
          <a:p>
            <a:pPr/>
            <a:r>
              <a:rPr sz="1200">
                <a:solidFill>
                  <a:srgbClr val="323232"/>
                </a:solidFill>
                <a:latin typeface="Consolas"/>
              </a:rPr>
              <a:t>u</a:t>
            </a:r>
          </a:p>
          <a:p>
            <a:pPr/>
            <a:r>
              <a:rPr sz="1200">
                <a:solidFill>
                  <a:srgbClr val="323232"/>
                </a:solidFill>
                <a:latin typeface="Consolas"/>
              </a:rPr>
              <a:t>B</a:t>
            </a:r>
          </a:p>
          <a:p>
            <a:pPr/>
            <a:r>
              <a:rPr sz="1200">
                <a:solidFill>
                  <a:srgbClr val="323232"/>
                </a:solidFill>
                <a:latin typeface="Consolas"/>
              </a:rPr>
              <a:t>r</a:t>
            </a:r>
          </a:p>
          <a:p>
            <a:pPr/>
            <a:r>
              <a:rPr sz="1200">
                <a:solidFill>
                  <a:srgbClr val="323232"/>
                </a:solidFill>
                <a:latin typeface="Consolas"/>
              </a:rPr>
              <a:t>u</a:t>
            </a:r>
          </a:p>
          <a:p>
            <a:pPr/>
            <a:r>
              <a:rPr sz="1200">
                <a:solidFill>
                  <a:srgbClr val="323232"/>
                </a:solidFill>
                <a:latin typeface="Consolas"/>
              </a:rPr>
              <a:t>i</a:t>
            </a:r>
          </a:p>
          <a:p>
            <a:pPr/>
            <a:r>
              <a:rPr sz="1200">
                <a:solidFill>
                  <a:srgbClr val="323232"/>
                </a:solidFill>
                <a:latin typeface="Consolas"/>
              </a:rPr>
              <a:t>t</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a:t>
            </a:r>
          </a:p>
          <a:p>
            <a:pPr/>
            <a:r>
              <a:rPr sz="1200">
                <a:solidFill>
                  <a:srgbClr val="323232"/>
                </a:solidFill>
                <a:latin typeface="Consolas"/>
              </a:rPr>
              <a:t>f</a:t>
            </a:r>
          </a:p>
          <a:p>
            <a:pPr/>
            <a:r>
              <a:rPr sz="1200">
                <a:solidFill>
                  <a:srgbClr val="323232"/>
                </a:solidFill>
                <a:latin typeface="Consolas"/>
              </a:rPr>
              <a:t>f</a:t>
            </a:r>
          </a:p>
          <a:p>
            <a:pPr/>
            <a:r>
              <a:rPr sz="1200">
                <a:solidFill>
                  <a:srgbClr val="323232"/>
                </a:solidFill>
                <a:latin typeface="Consolas"/>
              </a:rPr>
              <a:t>i</a:t>
            </a:r>
          </a:p>
          <a:p>
            <a:pPr/>
            <a:r>
              <a:rPr sz="1200">
                <a:solidFill>
                  <a:srgbClr val="323232"/>
                </a:solidFill>
                <a:latin typeface="Consolas"/>
              </a:rPr>
              <a:t>c</a:t>
            </a:r>
          </a:p>
          <a:p>
            <a:pPr/>
            <a:r>
              <a:rPr sz="1200">
                <a:solidFill>
                  <a:srgbClr val="323232"/>
                </a:solidFill>
                <a:latin typeface="Consolas"/>
              </a:rPr>
              <a:t>h</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L</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c</a:t>
            </a:r>
          </a:p>
          <a:p>
            <a:pPr/>
            <a:r>
              <a:rPr sz="1200">
                <a:solidFill>
                  <a:srgbClr val="323232"/>
                </a:solidFill>
                <a:latin typeface="Consolas"/>
              </a:rPr>
              <a:t>h</a:t>
            </a:r>
          </a:p>
          <a:p>
            <a:pPr/>
            <a:r>
              <a:rPr sz="1200">
                <a:solidFill>
                  <a:srgbClr val="323232"/>
                </a:solidFill>
                <a:latin typeface="Consolas"/>
              </a:rPr>
              <a:t>i</a:t>
            </a:r>
          </a:p>
          <a:p>
            <a:pPr/>
            <a:r>
              <a:rPr sz="1200">
                <a:solidFill>
                  <a:srgbClr val="323232"/>
                </a:solidFill>
                <a:latin typeface="Consolas"/>
              </a:rPr>
              <a:t>e</a:t>
            </a:r>
          </a:p>
          <a:p>
            <a:pPr/>
            <a:r>
              <a:rPr sz="1200">
                <a:solidFill>
                  <a:srgbClr val="323232"/>
                </a:solidFill>
                <a:latin typeface="Consolas"/>
              </a:rPr>
              <a:t>n</a:t>
            </a:r>
          </a:p>
          <a:p>
            <a:pPr/>
            <a:r>
              <a:rPr sz="1200">
                <a:solidFill>
                  <a:srgbClr val="323232"/>
                </a:solidFill>
                <a:latin typeface="Consolas"/>
              </a:rPr>
              <a:t> </a:t>
            </a:r>
          </a:p>
          <a:p>
            <a:pPr/>
            <a:r>
              <a:rPr sz="1200">
                <a:solidFill>
                  <a:srgbClr val="323232"/>
                </a:solidFill>
                <a:latin typeface="Consolas"/>
              </a:rPr>
              <a:t>a</a:t>
            </a:r>
          </a:p>
          <a:p>
            <a:pPr/>
            <a:r>
              <a:rPr sz="1200">
                <a:solidFill>
                  <a:srgbClr val="323232"/>
                </a:solidFill>
                <a:latin typeface="Consolas"/>
              </a:rPr>
              <a:t>b</a:t>
            </a:r>
          </a:p>
          <a:p>
            <a:pPr/>
            <a:r>
              <a:rPr sz="1200">
                <a:solidFill>
                  <a:srgbClr val="323232"/>
                </a:solidFill>
                <a:latin typeface="Consolas"/>
              </a:rPr>
              <a:t>o</a:t>
            </a:r>
          </a:p>
          <a:p>
            <a:pPr/>
            <a:r>
              <a:rPr sz="1200">
                <a:solidFill>
                  <a:srgbClr val="323232"/>
                </a:solidFill>
                <a:latin typeface="Consolas"/>
              </a:rPr>
              <a:t>i</a:t>
            </a:r>
          </a:p>
          <a:p>
            <a:pPr/>
            <a:r>
              <a:rPr sz="1200">
                <a:solidFill>
                  <a:srgbClr val="323232"/>
                </a:solidFill>
                <a:latin typeface="Consolas"/>
              </a:rPr>
              <a:t>e</a:t>
            </a:r>
          </a:p>
          <a:p>
            <a:pPr/>
            <a:r>
              <a:rPr sz="1200">
                <a:solidFill>
                  <a:srgbClr val="323232"/>
                </a:solidFill>
                <a:latin typeface="Consolas"/>
              </a:rPr>
              <a:t>.</a:t>
            </a:r>
          </a:p>
          <a:p>
            <a:pPr/>
            <a:r>
              <a:rPr sz="1200">
                <a:solidFill>
                  <a:srgbClr val="323232"/>
                </a:solidFill>
                <a:latin typeface="Consolas"/>
              </a:rPr>
              <a:t>"</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731520" y="365760"/>
            <a:ext cx="7315200" cy="457200"/>
          </a:xfrm>
          <a:prstGeom prst="rect">
            <a:avLst/>
          </a:prstGeom>
          <a:noFill/>
        </p:spPr>
        <p:txBody>
          <a:bodyPr wrap="none">
            <a:spAutoFit/>
          </a:bodyPr>
          <a:lstStyle/>
          <a:p>
            <a:r>
              <a:rPr sz="1600" b="1">
                <a:solidFill>
                  <a:srgbClr val="000000"/>
                </a:solidFill>
                <a:latin typeface="Inter"/>
              </a:rPr>
              <a:t>• Méthodes et constructeurs</a:t>
            </a:r>
          </a:p>
        </p:txBody>
      </p:sp>
      <p:sp>
        <p:nvSpPr>
          <p:cNvPr id="4" name="TextBox 3"/>
          <p:cNvSpPr txBox="1"/>
          <p:nvPr/>
        </p:nvSpPr>
        <p:spPr>
          <a:xfrm>
            <a:off x="731520" y="914400"/>
            <a:ext cx="7315200" cy="1463040"/>
          </a:xfrm>
          <a:prstGeom prst="rect">
            <a:avLst/>
          </a:prstGeom>
          <a:noFill/>
        </p:spPr>
        <p:txBody>
          <a:bodyPr wrap="square">
            <a:spAutoFit/>
          </a:bodyPr>
          <a:lstStyle/>
          <a:p/>
          <a:p>
            <a:pPr>
              <a:lnSpc>
                <a:spcPct val="150000"/>
              </a:lnSpc>
            </a:pPr>
            <a:r>
              <a:rPr sz="1300">
                <a:latin typeface="Inter"/>
              </a:rPr>
              <a:t>Les méthodes sont des fonctions définies dans une classe qui décrivent les comportements d'un objet. Les constructeurs sont des méthodes spéciales utilisées pour initialiser un nouvel objet lors de sa création.</a:t>
            </a:r>
          </a:p>
        </p:txBody>
      </p:sp>
      <p:sp>
        <p:nvSpPr>
          <p:cNvPr id="5" name="TextBox 4"/>
          <p:cNvSpPr txBox="1"/>
          <p:nvPr/>
        </p:nvSpPr>
        <p:spPr>
          <a:xfrm>
            <a:off x="731520" y="1645920"/>
            <a:ext cx="7315200" cy="2560320"/>
          </a:xfrm>
          <a:prstGeom prst="rect">
            <a:avLst/>
          </a:prstGeom>
          <a:noFill/>
        </p:spPr>
        <p:txBody>
          <a:bodyPr wrap="none">
            <a:spAutoFit/>
          </a:bodyPr>
          <a:lstStyle/>
          <a:p/>
          <a:p>
            <a:pPr>
              <a:lnSpc>
                <a:spcPct val="150000"/>
              </a:lnSpc>
            </a:pPr>
            <a:r>
              <a:rPr sz="500">
                <a:latin typeface="Inter"/>
              </a:rPr>
              <a:t>• Les méthodes peuvent avoir des paramètres et retourner une valeur.</a:t>
            </a:r>
          </a:p>
          <a:p>
            <a:pPr>
              <a:lnSpc>
                <a:spcPct val="150000"/>
              </a:lnSpc>
            </a:pPr>
            <a:r>
              <a:rPr sz="500">
                <a:latin typeface="Inter"/>
              </a:rPr>
              <a:t>• Les constructeurs ont le même nom que la classe et n'ont pas de type de retour.</a:t>
            </a:r>
          </a:p>
          <a:p>
            <a:pPr>
              <a:lnSpc>
                <a:spcPct val="150000"/>
              </a:lnSpc>
            </a:pPr>
            <a:r>
              <a:rPr sz="500">
                <a:latin typeface="Inter"/>
              </a:rPr>
              <a:t>• Un constructeur par défaut est fourni si aucun constructeur n'est défini.</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731520" y="365760"/>
            <a:ext cx="7315200" cy="119969279"/>
          </a:xfrm>
          <a:prstGeom prst="rect">
            <a:avLst/>
          </a:prstGeom>
          <a:solidFill>
            <a:srgbClr val="FEFEFE"/>
          </a:solidFill>
          <a:ln w="11430">
            <a:solidFill>
              <a:srgbClr val="00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731520" y="365760"/>
            <a:ext cx="7315200" cy="119969279"/>
          </a:xfrm>
          <a:prstGeom prst="rect">
            <a:avLst/>
          </a:prstGeom>
          <a:noFill/>
        </p:spPr>
        <p:txBody>
          <a:bodyPr wrap="square">
            <a:spAutoFit/>
          </a:bodyPr>
          <a:lstStyle/>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E</a:t>
            </a:r>
          </a:p>
          <a:p>
            <a:pPr/>
            <a:r>
              <a:rPr sz="1200">
                <a:solidFill>
                  <a:srgbClr val="323232"/>
                </a:solidFill>
                <a:latin typeface="Consolas"/>
              </a:rPr>
              <a:t>x</a:t>
            </a:r>
          </a:p>
          <a:p>
            <a:pPr/>
            <a:r>
              <a:rPr sz="1200">
                <a:solidFill>
                  <a:srgbClr val="323232"/>
                </a:solidFill>
                <a:latin typeface="Consolas"/>
              </a:rPr>
              <a:t>e</a:t>
            </a:r>
          </a:p>
          <a:p>
            <a:pPr/>
            <a:r>
              <a:rPr sz="1200">
                <a:solidFill>
                  <a:srgbClr val="323232"/>
                </a:solidFill>
                <a:latin typeface="Consolas"/>
              </a:rPr>
              <a:t>m</a:t>
            </a:r>
          </a:p>
          <a:p>
            <a:pPr/>
            <a:r>
              <a:rPr sz="1200">
                <a:solidFill>
                  <a:srgbClr val="323232"/>
                </a:solidFill>
                <a:latin typeface="Consolas"/>
              </a:rPr>
              <a:t>p</a:t>
            </a:r>
          </a:p>
          <a:p>
            <a:pPr/>
            <a:r>
              <a:rPr sz="1200">
                <a:solidFill>
                  <a:srgbClr val="323232"/>
                </a:solidFill>
                <a:latin typeface="Consolas"/>
              </a:rPr>
              <a:t>l</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d</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m</a:t>
            </a:r>
          </a:p>
          <a:p>
            <a:pPr/>
            <a:r>
              <a:rPr sz="1200">
                <a:solidFill>
                  <a:srgbClr val="323232"/>
                </a:solidFill>
                <a:latin typeface="Consolas"/>
              </a:rPr>
              <a:t>é</a:t>
            </a:r>
          </a:p>
          <a:p>
            <a:pPr/>
            <a:r>
              <a:rPr sz="1200">
                <a:solidFill>
                  <a:srgbClr val="323232"/>
                </a:solidFill>
                <a:latin typeface="Consolas"/>
              </a:rPr>
              <a:t>t</a:t>
            </a:r>
          </a:p>
          <a:p>
            <a:pPr/>
            <a:r>
              <a:rPr sz="1200">
                <a:solidFill>
                  <a:srgbClr val="323232"/>
                </a:solidFill>
                <a:latin typeface="Consolas"/>
              </a:rPr>
              <a:t>h</a:t>
            </a:r>
          </a:p>
          <a:p>
            <a:pPr/>
            <a:r>
              <a:rPr sz="1200">
                <a:solidFill>
                  <a:srgbClr val="323232"/>
                </a:solidFill>
                <a:latin typeface="Consolas"/>
              </a:rPr>
              <a:t>o</a:t>
            </a:r>
          </a:p>
          <a:p>
            <a:pPr/>
            <a:r>
              <a:rPr sz="1200">
                <a:solidFill>
                  <a:srgbClr val="323232"/>
                </a:solidFill>
                <a:latin typeface="Consolas"/>
              </a:rPr>
              <a:t>d</a:t>
            </a:r>
          </a:p>
          <a:p>
            <a:pPr/>
            <a:r>
              <a:rPr sz="1200">
                <a:solidFill>
                  <a:srgbClr val="323232"/>
                </a:solidFill>
                <a:latin typeface="Consolas"/>
              </a:rPr>
              <a:t>e</a:t>
            </a:r>
          </a:p>
          <a:p>
            <a:pPr/>
            <a:r>
              <a:rPr sz="1200">
                <a:solidFill>
                  <a:srgbClr val="323232"/>
                </a:solidFill>
                <a:latin typeface="Consolas"/>
              </a:rPr>
              <a:t>s</a:t>
            </a:r>
          </a:p>
          <a:p>
            <a:pPr/>
            <a:r>
              <a:rPr sz="1200">
                <a:solidFill>
                  <a:srgbClr val="323232"/>
                </a:solidFill>
                <a:latin typeface="Consolas"/>
              </a:rPr>
              <a:t> </a:t>
            </a:r>
          </a:p>
          <a:p>
            <a:pPr/>
            <a:r>
              <a:rPr sz="1200">
                <a:solidFill>
                  <a:srgbClr val="323232"/>
                </a:solidFill>
                <a:latin typeface="Consolas"/>
              </a:rPr>
              <a:t>e</a:t>
            </a:r>
          </a:p>
          <a:p>
            <a:pPr/>
            <a:r>
              <a:rPr sz="1200">
                <a:solidFill>
                  <a:srgbClr val="323232"/>
                </a:solidFill>
                <a:latin typeface="Consolas"/>
              </a:rPr>
              <a:t>t</a:t>
            </a:r>
          </a:p>
          <a:p>
            <a:pPr/>
            <a:r>
              <a:rPr sz="1200">
                <a:solidFill>
                  <a:srgbClr val="323232"/>
                </a:solidFill>
                <a:latin typeface="Consolas"/>
              </a:rPr>
              <a:t> </a:t>
            </a:r>
          </a:p>
          <a:p>
            <a:pPr/>
            <a:r>
              <a:rPr sz="1200">
                <a:solidFill>
                  <a:srgbClr val="323232"/>
                </a:solidFill>
                <a:latin typeface="Consolas"/>
              </a:rPr>
              <a:t>c</a:t>
            </a:r>
          </a:p>
          <a:p>
            <a:pPr/>
            <a:r>
              <a:rPr sz="1200">
                <a:solidFill>
                  <a:srgbClr val="323232"/>
                </a:solidFill>
                <a:latin typeface="Consolas"/>
              </a:rPr>
              <a:t>o</a:t>
            </a:r>
          </a:p>
          <a:p>
            <a:pPr/>
            <a:r>
              <a:rPr sz="1200">
                <a:solidFill>
                  <a:srgbClr val="323232"/>
                </a:solidFill>
                <a:latin typeface="Consolas"/>
              </a:rPr>
              <a:t>n</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r</a:t>
            </a:r>
          </a:p>
          <a:p>
            <a:pPr/>
            <a:r>
              <a:rPr sz="1200">
                <a:solidFill>
                  <a:srgbClr val="323232"/>
                </a:solidFill>
                <a:latin typeface="Consolas"/>
              </a:rPr>
              <a:t>u</a:t>
            </a:r>
          </a:p>
          <a:p>
            <a:pPr/>
            <a:r>
              <a:rPr sz="1200">
                <a:solidFill>
                  <a:srgbClr val="323232"/>
                </a:solidFill>
                <a:latin typeface="Consolas"/>
              </a:rPr>
              <a:t>c</a:t>
            </a:r>
          </a:p>
          <a:p>
            <a:pPr/>
            <a:r>
              <a:rPr sz="1200">
                <a:solidFill>
                  <a:srgbClr val="323232"/>
                </a:solidFill>
                <a:latin typeface="Consolas"/>
              </a:rPr>
              <a:t>t</a:t>
            </a:r>
          </a:p>
          <a:p>
            <a:pPr/>
            <a:r>
              <a:rPr sz="1200">
                <a:solidFill>
                  <a:srgbClr val="323232"/>
                </a:solidFill>
                <a:latin typeface="Consolas"/>
              </a:rPr>
              <a:t>e</a:t>
            </a:r>
          </a:p>
          <a:p>
            <a:pPr/>
            <a:r>
              <a:rPr sz="1200">
                <a:solidFill>
                  <a:srgbClr val="323232"/>
                </a:solidFill>
                <a:latin typeface="Consolas"/>
              </a:rPr>
              <a:t>u</a:t>
            </a:r>
          </a:p>
          <a:p>
            <a:pPr/>
            <a:r>
              <a:rPr sz="1200">
                <a:solidFill>
                  <a:srgbClr val="323232"/>
                </a:solidFill>
                <a:latin typeface="Consolas"/>
              </a:rPr>
              <a:t>r</a:t>
            </a:r>
          </a:p>
          <a:p>
            <a:pPr/>
            <a:r>
              <a:rPr sz="1200">
                <a:solidFill>
                  <a:srgbClr val="323232"/>
                </a:solidFill>
                <a:latin typeface="Consolas"/>
              </a:rPr>
              <a:t>s</a:t>
            </a:r>
          </a:p>
          <a:p>
            <a:pPr/>
            <a:br/>
            <a:r>
              <a:rPr sz="1200">
                <a:solidFill>
                  <a:srgbClr val="323232"/>
                </a:solidFill>
                <a:latin typeface="Consolas"/>
              </a:rPr>
              <a:t/>
            </a:r>
          </a:p>
          <a:p>
            <a:pPr/>
            <a:r>
              <a:rPr sz="1200">
                <a:solidFill>
                  <a:srgbClr val="323232"/>
                </a:solidFill>
                <a:latin typeface="Consolas"/>
              </a:rPr>
              <a:t>p</a:t>
            </a:r>
          </a:p>
          <a:p>
            <a:pPr/>
            <a:r>
              <a:rPr sz="1200">
                <a:solidFill>
                  <a:srgbClr val="323232"/>
                </a:solidFill>
                <a:latin typeface="Consolas"/>
              </a:rPr>
              <a:t>u</a:t>
            </a:r>
          </a:p>
          <a:p>
            <a:pPr/>
            <a:r>
              <a:rPr sz="1200">
                <a:solidFill>
                  <a:srgbClr val="323232"/>
                </a:solidFill>
                <a:latin typeface="Consolas"/>
              </a:rPr>
              <a:t>b</a:t>
            </a:r>
          </a:p>
          <a:p>
            <a:pPr/>
            <a:r>
              <a:rPr sz="1200">
                <a:solidFill>
                  <a:srgbClr val="323232"/>
                </a:solidFill>
                <a:latin typeface="Consolas"/>
              </a:rPr>
              <a:t>l</a:t>
            </a:r>
          </a:p>
          <a:p>
            <a:pPr/>
            <a:r>
              <a:rPr sz="1200">
                <a:solidFill>
                  <a:srgbClr val="323232"/>
                </a:solidFill>
                <a:latin typeface="Consolas"/>
              </a:rPr>
              <a:t>i</a:t>
            </a:r>
          </a:p>
          <a:p>
            <a:pPr/>
            <a:r>
              <a:rPr sz="1200">
                <a:solidFill>
                  <a:srgbClr val="323232"/>
                </a:solidFill>
                <a:latin typeface="Consolas"/>
              </a:rPr>
              <a:t>c</a:t>
            </a:r>
          </a:p>
          <a:p>
            <a:pPr/>
            <a:r>
              <a:rPr sz="1200">
                <a:solidFill>
                  <a:srgbClr val="323232"/>
                </a:solidFill>
                <a:latin typeface="Consolas"/>
              </a:rPr>
              <a:t> </a:t>
            </a:r>
          </a:p>
          <a:p>
            <a:pPr/>
            <a:r>
              <a:rPr sz="1200">
                <a:solidFill>
                  <a:srgbClr val="323232"/>
                </a:solidFill>
                <a:latin typeface="Consolas"/>
              </a:rPr>
              <a:t>c</a:t>
            </a:r>
          </a:p>
          <a:p>
            <a:pPr/>
            <a:r>
              <a:rPr sz="1200">
                <a:solidFill>
                  <a:srgbClr val="323232"/>
                </a:solidFill>
                <a:latin typeface="Consolas"/>
              </a:rPr>
              <a:t>l</a:t>
            </a:r>
          </a:p>
          <a:p>
            <a:pPr/>
            <a:r>
              <a:rPr sz="1200">
                <a:solidFill>
                  <a:srgbClr val="323232"/>
                </a:solidFill>
                <a:latin typeface="Consolas"/>
              </a:rPr>
              <a:t>a</a:t>
            </a:r>
          </a:p>
          <a:p>
            <a:pPr/>
            <a:r>
              <a:rPr sz="1200">
                <a:solidFill>
                  <a:srgbClr val="323232"/>
                </a:solidFill>
                <a:latin typeface="Consolas"/>
              </a:rPr>
              <a:t>s</a:t>
            </a:r>
          </a:p>
          <a:p>
            <a:pPr/>
            <a:r>
              <a:rPr sz="1200">
                <a:solidFill>
                  <a:srgbClr val="323232"/>
                </a:solidFill>
                <a:latin typeface="Consolas"/>
              </a:rPr>
              <a:t>s</a:t>
            </a:r>
          </a:p>
          <a:p>
            <a:pPr/>
            <a:r>
              <a:rPr sz="1200">
                <a:solidFill>
                  <a:srgbClr val="323232"/>
                </a:solidFill>
                <a:latin typeface="Consolas"/>
              </a:rPr>
              <a:t> </a:t>
            </a:r>
          </a:p>
          <a:p>
            <a:pPr/>
            <a:r>
              <a:rPr sz="1200">
                <a:solidFill>
                  <a:srgbClr val="323232"/>
                </a:solidFill>
                <a:latin typeface="Consolas"/>
              </a:rPr>
              <a:t>L</a:t>
            </a:r>
          </a:p>
          <a:p>
            <a:pPr/>
            <a:r>
              <a:rPr sz="1200">
                <a:solidFill>
                  <a:srgbClr val="323232"/>
                </a:solidFill>
                <a:latin typeface="Consolas"/>
              </a:rPr>
              <a:t>i</a:t>
            </a:r>
          </a:p>
          <a:p>
            <a:pPr/>
            <a:r>
              <a:rPr sz="1200">
                <a:solidFill>
                  <a:srgbClr val="323232"/>
                </a:solidFill>
                <a:latin typeface="Consolas"/>
              </a:rPr>
              <a:t>v</a:t>
            </a:r>
          </a:p>
          <a:p>
            <a:pPr/>
            <a:r>
              <a:rPr sz="1200">
                <a:solidFill>
                  <a:srgbClr val="323232"/>
                </a:solidFill>
                <a:latin typeface="Consolas"/>
              </a:rPr>
              <a:t>r</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r</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g</a:t>
            </a:r>
          </a:p>
          <a:p>
            <a:pPr/>
            <a:r>
              <a:rPr sz="1200">
                <a:solidFill>
                  <a:srgbClr val="323232"/>
                </a:solidFill>
                <a:latin typeface="Consolas"/>
              </a:rPr>
              <a:t> </a:t>
            </a:r>
          </a:p>
          <a:p>
            <a:pPr/>
            <a:r>
              <a:rPr sz="1200">
                <a:solidFill>
                  <a:srgbClr val="323232"/>
                </a:solidFill>
                <a:latin typeface="Consolas"/>
              </a:rPr>
              <a:t>t</a:t>
            </a:r>
          </a:p>
          <a:p>
            <a:pPr/>
            <a:r>
              <a:rPr sz="1200">
                <a:solidFill>
                  <a:srgbClr val="323232"/>
                </a:solidFill>
                <a:latin typeface="Consolas"/>
              </a:rPr>
              <a:t>i</a:t>
            </a:r>
          </a:p>
          <a:p>
            <a:pPr/>
            <a:r>
              <a:rPr sz="1200">
                <a:solidFill>
                  <a:srgbClr val="323232"/>
                </a:solidFill>
                <a:latin typeface="Consolas"/>
              </a:rPr>
              <a:t>t</a:t>
            </a:r>
          </a:p>
          <a:p>
            <a:pPr/>
            <a:r>
              <a:rPr sz="1200">
                <a:solidFill>
                  <a:srgbClr val="323232"/>
                </a:solidFill>
                <a:latin typeface="Consolas"/>
              </a:rPr>
              <a:t>r</a:t>
            </a:r>
          </a:p>
          <a:p>
            <a:pPr/>
            <a:r>
              <a:rPr sz="1200">
                <a:solidFill>
                  <a:srgbClr val="323232"/>
                </a:solidFill>
                <a:latin typeface="Consolas"/>
              </a:rPr>
              <a:t>e</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r</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g</a:t>
            </a:r>
          </a:p>
          <a:p>
            <a:pPr/>
            <a:r>
              <a:rPr sz="1200">
                <a:solidFill>
                  <a:srgbClr val="323232"/>
                </a:solidFill>
                <a:latin typeface="Consolas"/>
              </a:rPr>
              <a:t> </a:t>
            </a:r>
          </a:p>
          <a:p>
            <a:pPr/>
            <a:r>
              <a:rPr sz="1200">
                <a:solidFill>
                  <a:srgbClr val="323232"/>
                </a:solidFill>
                <a:latin typeface="Consolas"/>
              </a:rPr>
              <a:t>a</a:t>
            </a:r>
          </a:p>
          <a:p>
            <a:pPr/>
            <a:r>
              <a:rPr sz="1200">
                <a:solidFill>
                  <a:srgbClr val="323232"/>
                </a:solidFill>
                <a:latin typeface="Consolas"/>
              </a:rPr>
              <a:t>u</a:t>
            </a:r>
          </a:p>
          <a:p>
            <a:pPr/>
            <a:r>
              <a:rPr sz="1200">
                <a:solidFill>
                  <a:srgbClr val="323232"/>
                </a:solidFill>
                <a:latin typeface="Consolas"/>
              </a:rPr>
              <a:t>t</a:t>
            </a:r>
          </a:p>
          <a:p>
            <a:pPr/>
            <a:r>
              <a:rPr sz="1200">
                <a:solidFill>
                  <a:srgbClr val="323232"/>
                </a:solidFill>
                <a:latin typeface="Consolas"/>
              </a:rPr>
              <a:t>e</a:t>
            </a:r>
          </a:p>
          <a:p>
            <a:pPr/>
            <a:r>
              <a:rPr sz="1200">
                <a:solidFill>
                  <a:srgbClr val="323232"/>
                </a:solidFill>
                <a:latin typeface="Consolas"/>
              </a:rPr>
              <a:t>u</a:t>
            </a:r>
          </a:p>
          <a:p>
            <a:pPr/>
            <a:r>
              <a:rPr sz="1200">
                <a:solidFill>
                  <a:srgbClr val="323232"/>
                </a:solidFill>
                <a:latin typeface="Consolas"/>
              </a:rPr>
              <a:t>r</a:t>
            </a:r>
          </a:p>
          <a:p>
            <a:pPr/>
            <a:r>
              <a:rPr sz="1200">
                <a:solidFill>
                  <a:srgbClr val="323232"/>
                </a:solidFill>
                <a:latin typeface="Consolas"/>
              </a:rPr>
              <a:t>;</a:t>
            </a:r>
          </a:p>
          <a:p>
            <a:pPr/>
            <a:br/>
            <a:r>
              <a:rPr sz="1200">
                <a:solidFill>
                  <a:srgbClr val="323232"/>
                </a:solidFill>
                <a:latin typeface="Consolas"/>
              </a:rPr>
              <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C</a:t>
            </a:r>
          </a:p>
          <a:p>
            <a:pPr/>
            <a:r>
              <a:rPr sz="1200">
                <a:solidFill>
                  <a:srgbClr val="323232"/>
                </a:solidFill>
                <a:latin typeface="Consolas"/>
              </a:rPr>
              <a:t>o</a:t>
            </a:r>
          </a:p>
          <a:p>
            <a:pPr/>
            <a:r>
              <a:rPr sz="1200">
                <a:solidFill>
                  <a:srgbClr val="323232"/>
                </a:solidFill>
                <a:latin typeface="Consolas"/>
              </a:rPr>
              <a:t>n</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r</a:t>
            </a:r>
          </a:p>
          <a:p>
            <a:pPr/>
            <a:r>
              <a:rPr sz="1200">
                <a:solidFill>
                  <a:srgbClr val="323232"/>
                </a:solidFill>
                <a:latin typeface="Consolas"/>
              </a:rPr>
              <a:t>u</a:t>
            </a:r>
          </a:p>
          <a:p>
            <a:pPr/>
            <a:r>
              <a:rPr sz="1200">
                <a:solidFill>
                  <a:srgbClr val="323232"/>
                </a:solidFill>
                <a:latin typeface="Consolas"/>
              </a:rPr>
              <a:t>c</a:t>
            </a:r>
          </a:p>
          <a:p>
            <a:pPr/>
            <a:r>
              <a:rPr sz="1200">
                <a:solidFill>
                  <a:srgbClr val="323232"/>
                </a:solidFill>
                <a:latin typeface="Consolas"/>
              </a:rPr>
              <a:t>t</a:t>
            </a:r>
          </a:p>
          <a:p>
            <a:pPr/>
            <a:r>
              <a:rPr sz="1200">
                <a:solidFill>
                  <a:srgbClr val="323232"/>
                </a:solidFill>
                <a:latin typeface="Consolas"/>
              </a:rPr>
              <a:t>e</a:t>
            </a:r>
          </a:p>
          <a:p>
            <a:pPr/>
            <a:r>
              <a:rPr sz="1200">
                <a:solidFill>
                  <a:srgbClr val="323232"/>
                </a:solidFill>
                <a:latin typeface="Consolas"/>
              </a:rPr>
              <a:t>u</a:t>
            </a:r>
          </a:p>
          <a:p>
            <a:pPr/>
            <a:r>
              <a:rPr sz="1200">
                <a:solidFill>
                  <a:srgbClr val="323232"/>
                </a:solidFill>
                <a:latin typeface="Consolas"/>
              </a:rPr>
              <a:t>r</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p</a:t>
            </a:r>
          </a:p>
          <a:p>
            <a:pPr/>
            <a:r>
              <a:rPr sz="1200">
                <a:solidFill>
                  <a:srgbClr val="323232"/>
                </a:solidFill>
                <a:latin typeface="Consolas"/>
              </a:rPr>
              <a:t>u</a:t>
            </a:r>
          </a:p>
          <a:p>
            <a:pPr/>
            <a:r>
              <a:rPr sz="1200">
                <a:solidFill>
                  <a:srgbClr val="323232"/>
                </a:solidFill>
                <a:latin typeface="Consolas"/>
              </a:rPr>
              <a:t>b</a:t>
            </a:r>
          </a:p>
          <a:p>
            <a:pPr/>
            <a:r>
              <a:rPr sz="1200">
                <a:solidFill>
                  <a:srgbClr val="323232"/>
                </a:solidFill>
                <a:latin typeface="Consolas"/>
              </a:rPr>
              <a:t>l</a:t>
            </a:r>
          </a:p>
          <a:p>
            <a:pPr/>
            <a:r>
              <a:rPr sz="1200">
                <a:solidFill>
                  <a:srgbClr val="323232"/>
                </a:solidFill>
                <a:latin typeface="Consolas"/>
              </a:rPr>
              <a:t>i</a:t>
            </a:r>
          </a:p>
          <a:p>
            <a:pPr/>
            <a:r>
              <a:rPr sz="1200">
                <a:solidFill>
                  <a:srgbClr val="323232"/>
                </a:solidFill>
                <a:latin typeface="Consolas"/>
              </a:rPr>
              <a:t>c</a:t>
            </a:r>
          </a:p>
          <a:p>
            <a:pPr/>
            <a:r>
              <a:rPr sz="1200">
                <a:solidFill>
                  <a:srgbClr val="323232"/>
                </a:solidFill>
                <a:latin typeface="Consolas"/>
              </a:rPr>
              <a:t> </a:t>
            </a:r>
          </a:p>
          <a:p>
            <a:pPr/>
            <a:r>
              <a:rPr sz="1200">
                <a:solidFill>
                  <a:srgbClr val="323232"/>
                </a:solidFill>
                <a:latin typeface="Consolas"/>
              </a:rPr>
              <a:t>L</a:t>
            </a:r>
          </a:p>
          <a:p>
            <a:pPr/>
            <a:r>
              <a:rPr sz="1200">
                <a:solidFill>
                  <a:srgbClr val="323232"/>
                </a:solidFill>
                <a:latin typeface="Consolas"/>
              </a:rPr>
              <a:t>i</a:t>
            </a:r>
          </a:p>
          <a:p>
            <a:pPr/>
            <a:r>
              <a:rPr sz="1200">
                <a:solidFill>
                  <a:srgbClr val="323232"/>
                </a:solidFill>
                <a:latin typeface="Consolas"/>
              </a:rPr>
              <a:t>v</a:t>
            </a:r>
          </a:p>
          <a:p>
            <a:pPr/>
            <a:r>
              <a:rPr sz="1200">
                <a:solidFill>
                  <a:srgbClr val="323232"/>
                </a:solidFill>
                <a:latin typeface="Consolas"/>
              </a:rPr>
              <a:t>r</a:t>
            </a:r>
          </a:p>
          <a:p>
            <a:pPr/>
            <a:r>
              <a:rPr sz="1200">
                <a:solidFill>
                  <a:srgbClr val="323232"/>
                </a:solidFill>
                <a:latin typeface="Consolas"/>
              </a:rPr>
              <a:t>e</a:t>
            </a:r>
          </a:p>
          <a:p>
            <a:pPr/>
            <a:r>
              <a:rPr sz="1200">
                <a:solidFill>
                  <a:srgbClr val="323232"/>
                </a:solidFill>
                <a:latin typeface="Consolas"/>
              </a:rPr>
              <a:t>(</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r</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g</a:t>
            </a:r>
          </a:p>
          <a:p>
            <a:pPr/>
            <a:r>
              <a:rPr sz="1200">
                <a:solidFill>
                  <a:srgbClr val="323232"/>
                </a:solidFill>
                <a:latin typeface="Consolas"/>
              </a:rPr>
              <a:t> </a:t>
            </a:r>
          </a:p>
          <a:p>
            <a:pPr/>
            <a:r>
              <a:rPr sz="1200">
                <a:solidFill>
                  <a:srgbClr val="323232"/>
                </a:solidFill>
                <a:latin typeface="Consolas"/>
              </a:rPr>
              <a:t>t</a:t>
            </a:r>
          </a:p>
          <a:p>
            <a:pPr/>
            <a:r>
              <a:rPr sz="1200">
                <a:solidFill>
                  <a:srgbClr val="323232"/>
                </a:solidFill>
                <a:latin typeface="Consolas"/>
              </a:rPr>
              <a:t>i</a:t>
            </a:r>
          </a:p>
          <a:p>
            <a:pPr/>
            <a:r>
              <a:rPr sz="1200">
                <a:solidFill>
                  <a:srgbClr val="323232"/>
                </a:solidFill>
                <a:latin typeface="Consolas"/>
              </a:rPr>
              <a:t>t</a:t>
            </a:r>
          </a:p>
          <a:p>
            <a:pPr/>
            <a:r>
              <a:rPr sz="1200">
                <a:solidFill>
                  <a:srgbClr val="323232"/>
                </a:solidFill>
                <a:latin typeface="Consolas"/>
              </a:rPr>
              <a:t>r</a:t>
            </a:r>
          </a:p>
          <a:p>
            <a:pPr/>
            <a:r>
              <a:rPr sz="1200">
                <a:solidFill>
                  <a:srgbClr val="323232"/>
                </a:solidFill>
                <a:latin typeface="Consolas"/>
              </a:rPr>
              <a:t>e</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r</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g</a:t>
            </a:r>
          </a:p>
          <a:p>
            <a:pPr/>
            <a:r>
              <a:rPr sz="1200">
                <a:solidFill>
                  <a:srgbClr val="323232"/>
                </a:solidFill>
                <a:latin typeface="Consolas"/>
              </a:rPr>
              <a:t> </a:t>
            </a:r>
          </a:p>
          <a:p>
            <a:pPr/>
            <a:r>
              <a:rPr sz="1200">
                <a:solidFill>
                  <a:srgbClr val="323232"/>
                </a:solidFill>
                <a:latin typeface="Consolas"/>
              </a:rPr>
              <a:t>a</a:t>
            </a:r>
          </a:p>
          <a:p>
            <a:pPr/>
            <a:r>
              <a:rPr sz="1200">
                <a:solidFill>
                  <a:srgbClr val="323232"/>
                </a:solidFill>
                <a:latin typeface="Consolas"/>
              </a:rPr>
              <a:t>u</a:t>
            </a:r>
          </a:p>
          <a:p>
            <a:pPr/>
            <a:r>
              <a:rPr sz="1200">
                <a:solidFill>
                  <a:srgbClr val="323232"/>
                </a:solidFill>
                <a:latin typeface="Consolas"/>
              </a:rPr>
              <a:t>t</a:t>
            </a:r>
          </a:p>
          <a:p>
            <a:pPr/>
            <a:r>
              <a:rPr sz="1200">
                <a:solidFill>
                  <a:srgbClr val="323232"/>
                </a:solidFill>
                <a:latin typeface="Consolas"/>
              </a:rPr>
              <a:t>e</a:t>
            </a:r>
          </a:p>
          <a:p>
            <a:pPr/>
            <a:r>
              <a:rPr sz="1200">
                <a:solidFill>
                  <a:srgbClr val="323232"/>
                </a:solidFill>
                <a:latin typeface="Consolas"/>
              </a:rPr>
              <a:t>u</a:t>
            </a:r>
          </a:p>
          <a:p>
            <a:pPr/>
            <a:r>
              <a:rPr sz="1200">
                <a:solidFill>
                  <a:srgbClr val="323232"/>
                </a:solidFill>
                <a:latin typeface="Consolas"/>
              </a:rPr>
              <a:t>r</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t</a:t>
            </a:r>
          </a:p>
          <a:p>
            <a:pPr/>
            <a:r>
              <a:rPr sz="1200">
                <a:solidFill>
                  <a:srgbClr val="323232"/>
                </a:solidFill>
                <a:latin typeface="Consolas"/>
              </a:rPr>
              <a:t>h</a:t>
            </a:r>
          </a:p>
          <a:p>
            <a:pPr/>
            <a:r>
              <a:rPr sz="1200">
                <a:solidFill>
                  <a:srgbClr val="323232"/>
                </a:solidFill>
                <a:latin typeface="Consolas"/>
              </a:rPr>
              <a:t>i</a:t>
            </a:r>
          </a:p>
          <a:p>
            <a:pPr/>
            <a:r>
              <a:rPr sz="1200">
                <a:solidFill>
                  <a:srgbClr val="323232"/>
                </a:solidFill>
                <a:latin typeface="Consolas"/>
              </a:rPr>
              <a:t>s</a:t>
            </a:r>
          </a:p>
          <a:p>
            <a:pPr/>
            <a:r>
              <a:rPr sz="1200">
                <a:solidFill>
                  <a:srgbClr val="323232"/>
                </a:solidFill>
                <a:latin typeface="Consolas"/>
              </a:rPr>
              <a:t>.</a:t>
            </a:r>
          </a:p>
          <a:p>
            <a:pPr/>
            <a:r>
              <a:rPr sz="1200">
                <a:solidFill>
                  <a:srgbClr val="323232"/>
                </a:solidFill>
                <a:latin typeface="Consolas"/>
              </a:rPr>
              <a:t>t</a:t>
            </a:r>
          </a:p>
          <a:p>
            <a:pPr/>
            <a:r>
              <a:rPr sz="1200">
                <a:solidFill>
                  <a:srgbClr val="323232"/>
                </a:solidFill>
                <a:latin typeface="Consolas"/>
              </a:rPr>
              <a:t>i</a:t>
            </a:r>
          </a:p>
          <a:p>
            <a:pPr/>
            <a:r>
              <a:rPr sz="1200">
                <a:solidFill>
                  <a:srgbClr val="323232"/>
                </a:solidFill>
                <a:latin typeface="Consolas"/>
              </a:rPr>
              <a:t>t</a:t>
            </a:r>
          </a:p>
          <a:p>
            <a:pPr/>
            <a:r>
              <a:rPr sz="1200">
                <a:solidFill>
                  <a:srgbClr val="323232"/>
                </a:solidFill>
                <a:latin typeface="Consolas"/>
              </a:rPr>
              <a:t>r</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t</a:t>
            </a:r>
          </a:p>
          <a:p>
            <a:pPr/>
            <a:r>
              <a:rPr sz="1200">
                <a:solidFill>
                  <a:srgbClr val="323232"/>
                </a:solidFill>
                <a:latin typeface="Consolas"/>
              </a:rPr>
              <a:t>i</a:t>
            </a:r>
          </a:p>
          <a:p>
            <a:pPr/>
            <a:r>
              <a:rPr sz="1200">
                <a:solidFill>
                  <a:srgbClr val="323232"/>
                </a:solidFill>
                <a:latin typeface="Consolas"/>
              </a:rPr>
              <a:t>t</a:t>
            </a:r>
          </a:p>
          <a:p>
            <a:pPr/>
            <a:r>
              <a:rPr sz="1200">
                <a:solidFill>
                  <a:srgbClr val="323232"/>
                </a:solidFill>
                <a:latin typeface="Consolas"/>
              </a:rPr>
              <a:t>r</a:t>
            </a:r>
          </a:p>
          <a:p>
            <a:pPr/>
            <a:r>
              <a:rPr sz="1200">
                <a:solidFill>
                  <a:srgbClr val="323232"/>
                </a:solidFill>
                <a:latin typeface="Consolas"/>
              </a:rPr>
              <a:t>e</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t</a:t>
            </a:r>
          </a:p>
          <a:p>
            <a:pPr/>
            <a:r>
              <a:rPr sz="1200">
                <a:solidFill>
                  <a:srgbClr val="323232"/>
                </a:solidFill>
                <a:latin typeface="Consolas"/>
              </a:rPr>
              <a:t>h</a:t>
            </a:r>
          </a:p>
          <a:p>
            <a:pPr/>
            <a:r>
              <a:rPr sz="1200">
                <a:solidFill>
                  <a:srgbClr val="323232"/>
                </a:solidFill>
                <a:latin typeface="Consolas"/>
              </a:rPr>
              <a:t>i</a:t>
            </a:r>
          </a:p>
          <a:p>
            <a:pPr/>
            <a:r>
              <a:rPr sz="1200">
                <a:solidFill>
                  <a:srgbClr val="323232"/>
                </a:solidFill>
                <a:latin typeface="Consolas"/>
              </a:rPr>
              <a:t>s</a:t>
            </a:r>
          </a:p>
          <a:p>
            <a:pPr/>
            <a:r>
              <a:rPr sz="1200">
                <a:solidFill>
                  <a:srgbClr val="323232"/>
                </a:solidFill>
                <a:latin typeface="Consolas"/>
              </a:rPr>
              <a:t>.</a:t>
            </a:r>
          </a:p>
          <a:p>
            <a:pPr/>
            <a:r>
              <a:rPr sz="1200">
                <a:solidFill>
                  <a:srgbClr val="323232"/>
                </a:solidFill>
                <a:latin typeface="Consolas"/>
              </a:rPr>
              <a:t>a</a:t>
            </a:r>
          </a:p>
          <a:p>
            <a:pPr/>
            <a:r>
              <a:rPr sz="1200">
                <a:solidFill>
                  <a:srgbClr val="323232"/>
                </a:solidFill>
                <a:latin typeface="Consolas"/>
              </a:rPr>
              <a:t>u</a:t>
            </a:r>
          </a:p>
          <a:p>
            <a:pPr/>
            <a:r>
              <a:rPr sz="1200">
                <a:solidFill>
                  <a:srgbClr val="323232"/>
                </a:solidFill>
                <a:latin typeface="Consolas"/>
              </a:rPr>
              <a:t>t</a:t>
            </a:r>
          </a:p>
          <a:p>
            <a:pPr/>
            <a:r>
              <a:rPr sz="1200">
                <a:solidFill>
                  <a:srgbClr val="323232"/>
                </a:solidFill>
                <a:latin typeface="Consolas"/>
              </a:rPr>
              <a:t>e</a:t>
            </a:r>
          </a:p>
          <a:p>
            <a:pPr/>
            <a:r>
              <a:rPr sz="1200">
                <a:solidFill>
                  <a:srgbClr val="323232"/>
                </a:solidFill>
                <a:latin typeface="Consolas"/>
              </a:rPr>
              <a:t>u</a:t>
            </a:r>
          </a:p>
          <a:p>
            <a:pPr/>
            <a:r>
              <a:rPr sz="1200">
                <a:solidFill>
                  <a:srgbClr val="323232"/>
                </a:solidFill>
                <a:latin typeface="Consolas"/>
              </a:rPr>
              <a:t>r</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a:t>
            </a:r>
          </a:p>
          <a:p>
            <a:pPr/>
            <a:r>
              <a:rPr sz="1200">
                <a:solidFill>
                  <a:srgbClr val="323232"/>
                </a:solidFill>
                <a:latin typeface="Consolas"/>
              </a:rPr>
              <a:t>u</a:t>
            </a:r>
          </a:p>
          <a:p>
            <a:pPr/>
            <a:r>
              <a:rPr sz="1200">
                <a:solidFill>
                  <a:srgbClr val="323232"/>
                </a:solidFill>
                <a:latin typeface="Consolas"/>
              </a:rPr>
              <a:t>t</a:t>
            </a:r>
          </a:p>
          <a:p>
            <a:pPr/>
            <a:r>
              <a:rPr sz="1200">
                <a:solidFill>
                  <a:srgbClr val="323232"/>
                </a:solidFill>
                <a:latin typeface="Consolas"/>
              </a:rPr>
              <a:t>e</a:t>
            </a:r>
          </a:p>
          <a:p>
            <a:pPr/>
            <a:r>
              <a:rPr sz="1200">
                <a:solidFill>
                  <a:srgbClr val="323232"/>
                </a:solidFill>
                <a:latin typeface="Consolas"/>
              </a:rPr>
              <a:t>u</a:t>
            </a:r>
          </a:p>
          <a:p>
            <a:pPr/>
            <a:r>
              <a:rPr sz="1200">
                <a:solidFill>
                  <a:srgbClr val="323232"/>
                </a:solidFill>
                <a:latin typeface="Consolas"/>
              </a:rPr>
              <a:t>r</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M</a:t>
            </a:r>
          </a:p>
          <a:p>
            <a:pPr/>
            <a:r>
              <a:rPr sz="1200">
                <a:solidFill>
                  <a:srgbClr val="323232"/>
                </a:solidFill>
                <a:latin typeface="Consolas"/>
              </a:rPr>
              <a:t>é</a:t>
            </a:r>
          </a:p>
          <a:p>
            <a:pPr/>
            <a:r>
              <a:rPr sz="1200">
                <a:solidFill>
                  <a:srgbClr val="323232"/>
                </a:solidFill>
                <a:latin typeface="Consolas"/>
              </a:rPr>
              <a:t>t</a:t>
            </a:r>
          </a:p>
          <a:p>
            <a:pPr/>
            <a:r>
              <a:rPr sz="1200">
                <a:solidFill>
                  <a:srgbClr val="323232"/>
                </a:solidFill>
                <a:latin typeface="Consolas"/>
              </a:rPr>
              <a:t>h</a:t>
            </a:r>
          </a:p>
          <a:p>
            <a:pPr/>
            <a:r>
              <a:rPr sz="1200">
                <a:solidFill>
                  <a:srgbClr val="323232"/>
                </a:solidFill>
                <a:latin typeface="Consolas"/>
              </a:rPr>
              <a:t>o</a:t>
            </a:r>
          </a:p>
          <a:p>
            <a:pPr/>
            <a:r>
              <a:rPr sz="1200">
                <a:solidFill>
                  <a:srgbClr val="323232"/>
                </a:solidFill>
                <a:latin typeface="Consolas"/>
              </a:rPr>
              <a:t>d</a:t>
            </a:r>
          </a:p>
          <a:p>
            <a:pPr/>
            <a:r>
              <a:rPr sz="1200">
                <a:solidFill>
                  <a:srgbClr val="323232"/>
                </a:solidFill>
                <a:latin typeface="Consolas"/>
              </a:rPr>
              <a:t>e</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v</a:t>
            </a:r>
          </a:p>
          <a:p>
            <a:pPr/>
            <a:r>
              <a:rPr sz="1200">
                <a:solidFill>
                  <a:srgbClr val="323232"/>
                </a:solidFill>
                <a:latin typeface="Consolas"/>
              </a:rPr>
              <a:t>o</a:t>
            </a:r>
          </a:p>
          <a:p>
            <a:pPr/>
            <a:r>
              <a:rPr sz="1200">
                <a:solidFill>
                  <a:srgbClr val="323232"/>
                </a:solidFill>
                <a:latin typeface="Consolas"/>
              </a:rPr>
              <a:t>i</a:t>
            </a:r>
          </a:p>
          <a:p>
            <a:pPr/>
            <a:r>
              <a:rPr sz="1200">
                <a:solidFill>
                  <a:srgbClr val="323232"/>
                </a:solidFill>
                <a:latin typeface="Consolas"/>
              </a:rPr>
              <a:t>d</a:t>
            </a:r>
          </a:p>
          <a:p>
            <a:pPr/>
            <a:r>
              <a:rPr sz="1200">
                <a:solidFill>
                  <a:srgbClr val="323232"/>
                </a:solidFill>
                <a:latin typeface="Consolas"/>
              </a:rPr>
              <a:t> </a:t>
            </a:r>
          </a:p>
          <a:p>
            <a:pPr/>
            <a:r>
              <a:rPr sz="1200">
                <a:solidFill>
                  <a:srgbClr val="323232"/>
                </a:solidFill>
                <a:latin typeface="Consolas"/>
              </a:rPr>
              <a:t>a</a:t>
            </a:r>
          </a:p>
          <a:p>
            <a:pPr/>
            <a:r>
              <a:rPr sz="1200">
                <a:solidFill>
                  <a:srgbClr val="323232"/>
                </a:solidFill>
                <a:latin typeface="Consolas"/>
              </a:rPr>
              <a:t>f</a:t>
            </a:r>
          </a:p>
          <a:p>
            <a:pPr/>
            <a:r>
              <a:rPr sz="1200">
                <a:solidFill>
                  <a:srgbClr val="323232"/>
                </a:solidFill>
                <a:latin typeface="Consolas"/>
              </a:rPr>
              <a:t>f</a:t>
            </a:r>
          </a:p>
          <a:p>
            <a:pPr/>
            <a:r>
              <a:rPr sz="1200">
                <a:solidFill>
                  <a:srgbClr val="323232"/>
                </a:solidFill>
                <a:latin typeface="Consolas"/>
              </a:rPr>
              <a:t>i</a:t>
            </a:r>
          </a:p>
          <a:p>
            <a:pPr/>
            <a:r>
              <a:rPr sz="1200">
                <a:solidFill>
                  <a:srgbClr val="323232"/>
                </a:solidFill>
                <a:latin typeface="Consolas"/>
              </a:rPr>
              <a:t>c</a:t>
            </a:r>
          </a:p>
          <a:p>
            <a:pPr/>
            <a:r>
              <a:rPr sz="1200">
                <a:solidFill>
                  <a:srgbClr val="323232"/>
                </a:solidFill>
                <a:latin typeface="Consolas"/>
              </a:rPr>
              <a:t>h</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D</a:t>
            </a:r>
          </a:p>
          <a:p>
            <a:pPr/>
            <a:r>
              <a:rPr sz="1200">
                <a:solidFill>
                  <a:srgbClr val="323232"/>
                </a:solidFill>
                <a:latin typeface="Consolas"/>
              </a:rPr>
              <a:t>e</a:t>
            </a:r>
          </a:p>
          <a:p>
            <a:pPr/>
            <a:r>
              <a:rPr sz="1200">
                <a:solidFill>
                  <a:srgbClr val="323232"/>
                </a:solidFill>
                <a:latin typeface="Consolas"/>
              </a:rPr>
              <a:t>t</a:t>
            </a:r>
          </a:p>
          <a:p>
            <a:pPr/>
            <a:r>
              <a:rPr sz="1200">
                <a:solidFill>
                  <a:srgbClr val="323232"/>
                </a:solidFill>
                <a:latin typeface="Consolas"/>
              </a:rPr>
              <a:t>a</a:t>
            </a:r>
          </a:p>
          <a:p>
            <a:pPr/>
            <a:r>
              <a:rPr sz="1200">
                <a:solidFill>
                  <a:srgbClr val="323232"/>
                </a:solidFill>
                <a:latin typeface="Consolas"/>
              </a:rPr>
              <a:t>i</a:t>
            </a:r>
          </a:p>
          <a:p>
            <a:pPr/>
            <a:r>
              <a:rPr sz="1200">
                <a:solidFill>
                  <a:srgbClr val="323232"/>
                </a:solidFill>
                <a:latin typeface="Consolas"/>
              </a:rPr>
              <a:t>l</a:t>
            </a:r>
          </a:p>
          <a:p>
            <a:pPr/>
            <a:r>
              <a:rPr sz="1200">
                <a:solidFill>
                  <a:srgbClr val="323232"/>
                </a:solidFill>
                <a:latin typeface="Consolas"/>
              </a:rPr>
              <a:t>s</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S</a:t>
            </a:r>
          </a:p>
          <a:p>
            <a:pPr/>
            <a:r>
              <a:rPr sz="1200">
                <a:solidFill>
                  <a:srgbClr val="323232"/>
                </a:solidFill>
                <a:latin typeface="Consolas"/>
              </a:rPr>
              <a:t>y</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e</a:t>
            </a:r>
          </a:p>
          <a:p>
            <a:pPr/>
            <a:r>
              <a:rPr sz="1200">
                <a:solidFill>
                  <a:srgbClr val="323232"/>
                </a:solidFill>
                <a:latin typeface="Consolas"/>
              </a:rPr>
              <a:t>m</a:t>
            </a:r>
          </a:p>
          <a:p>
            <a:pPr/>
            <a:r>
              <a:rPr sz="1200">
                <a:solidFill>
                  <a:srgbClr val="323232"/>
                </a:solidFill>
                <a:latin typeface="Consolas"/>
              </a:rPr>
              <a:t>.</a:t>
            </a:r>
          </a:p>
          <a:p>
            <a:pPr/>
            <a:r>
              <a:rPr sz="1200">
                <a:solidFill>
                  <a:srgbClr val="323232"/>
                </a:solidFill>
                <a:latin typeface="Consolas"/>
              </a:rPr>
              <a:t>o</a:t>
            </a:r>
          </a:p>
          <a:p>
            <a:pPr/>
            <a:r>
              <a:rPr sz="1200">
                <a:solidFill>
                  <a:srgbClr val="323232"/>
                </a:solidFill>
                <a:latin typeface="Consolas"/>
              </a:rPr>
              <a:t>u</a:t>
            </a:r>
          </a:p>
          <a:p>
            <a:pPr/>
            <a:r>
              <a:rPr sz="1200">
                <a:solidFill>
                  <a:srgbClr val="323232"/>
                </a:solidFill>
                <a:latin typeface="Consolas"/>
              </a:rPr>
              <a:t>t</a:t>
            </a:r>
          </a:p>
          <a:p>
            <a:pPr/>
            <a:r>
              <a:rPr sz="1200">
                <a:solidFill>
                  <a:srgbClr val="323232"/>
                </a:solidFill>
                <a:latin typeface="Consolas"/>
              </a:rPr>
              <a:t>.</a:t>
            </a:r>
          </a:p>
          <a:p>
            <a:pPr/>
            <a:r>
              <a:rPr sz="1200">
                <a:solidFill>
                  <a:srgbClr val="323232"/>
                </a:solidFill>
                <a:latin typeface="Consolas"/>
              </a:rPr>
              <a:t>p</a:t>
            </a:r>
          </a:p>
          <a:p>
            <a:pPr/>
            <a:r>
              <a:rPr sz="1200">
                <a:solidFill>
                  <a:srgbClr val="323232"/>
                </a:solidFill>
                <a:latin typeface="Consolas"/>
              </a:rPr>
              <a:t>r</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t</a:t>
            </a:r>
          </a:p>
          <a:p>
            <a:pPr/>
            <a:r>
              <a:rPr sz="1200">
                <a:solidFill>
                  <a:srgbClr val="323232"/>
                </a:solidFill>
                <a:latin typeface="Consolas"/>
              </a:rPr>
              <a:t>l</a:t>
            </a:r>
          </a:p>
          <a:p>
            <a:pPr/>
            <a:r>
              <a:rPr sz="1200">
                <a:solidFill>
                  <a:srgbClr val="323232"/>
                </a:solidFill>
                <a:latin typeface="Consolas"/>
              </a:rPr>
              <a:t>n</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T</a:t>
            </a:r>
          </a:p>
          <a:p>
            <a:pPr/>
            <a:r>
              <a:rPr sz="1200">
                <a:solidFill>
                  <a:srgbClr val="323232"/>
                </a:solidFill>
                <a:latin typeface="Consolas"/>
              </a:rPr>
              <a:t>i</a:t>
            </a:r>
          </a:p>
          <a:p>
            <a:pPr/>
            <a:r>
              <a:rPr sz="1200">
                <a:solidFill>
                  <a:srgbClr val="323232"/>
                </a:solidFill>
                <a:latin typeface="Consolas"/>
              </a:rPr>
              <a:t>t</a:t>
            </a:r>
          </a:p>
          <a:p>
            <a:pPr/>
            <a:r>
              <a:rPr sz="1200">
                <a:solidFill>
                  <a:srgbClr val="323232"/>
                </a:solidFill>
                <a:latin typeface="Consolas"/>
              </a:rPr>
              <a:t>r</a:t>
            </a:r>
          </a:p>
          <a:p>
            <a:pPr/>
            <a:r>
              <a:rPr sz="1200">
                <a:solidFill>
                  <a:srgbClr val="323232"/>
                </a:solidFill>
                <a:latin typeface="Consolas"/>
              </a:rPr>
              <a:t>e</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t</a:t>
            </a:r>
          </a:p>
          <a:p>
            <a:pPr/>
            <a:r>
              <a:rPr sz="1200">
                <a:solidFill>
                  <a:srgbClr val="323232"/>
                </a:solidFill>
                <a:latin typeface="Consolas"/>
              </a:rPr>
              <a:t>i</a:t>
            </a:r>
          </a:p>
          <a:p>
            <a:pPr/>
            <a:r>
              <a:rPr sz="1200">
                <a:solidFill>
                  <a:srgbClr val="323232"/>
                </a:solidFill>
                <a:latin typeface="Consolas"/>
              </a:rPr>
              <a:t>t</a:t>
            </a:r>
          </a:p>
          <a:p>
            <a:pPr/>
            <a:r>
              <a:rPr sz="1200">
                <a:solidFill>
                  <a:srgbClr val="323232"/>
                </a:solidFill>
                <a:latin typeface="Consolas"/>
              </a:rPr>
              <a:t>r</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a:t>
            </a:r>
          </a:p>
          <a:p>
            <a:pPr/>
            <a:r>
              <a:rPr sz="1200">
                <a:solidFill>
                  <a:srgbClr val="323232"/>
                </a:solidFill>
                <a:latin typeface="Consolas"/>
              </a:rPr>
              <a:t>u</a:t>
            </a:r>
          </a:p>
          <a:p>
            <a:pPr/>
            <a:r>
              <a:rPr sz="1200">
                <a:solidFill>
                  <a:srgbClr val="323232"/>
                </a:solidFill>
                <a:latin typeface="Consolas"/>
              </a:rPr>
              <a:t>t</a:t>
            </a:r>
          </a:p>
          <a:p>
            <a:pPr/>
            <a:r>
              <a:rPr sz="1200">
                <a:solidFill>
                  <a:srgbClr val="323232"/>
                </a:solidFill>
                <a:latin typeface="Consolas"/>
              </a:rPr>
              <a:t>e</a:t>
            </a:r>
          </a:p>
          <a:p>
            <a:pPr/>
            <a:r>
              <a:rPr sz="1200">
                <a:solidFill>
                  <a:srgbClr val="323232"/>
                </a:solidFill>
                <a:latin typeface="Consolas"/>
              </a:rPr>
              <a:t>u</a:t>
            </a:r>
          </a:p>
          <a:p>
            <a:pPr/>
            <a:r>
              <a:rPr sz="1200">
                <a:solidFill>
                  <a:srgbClr val="323232"/>
                </a:solidFill>
                <a:latin typeface="Consolas"/>
              </a:rPr>
              <a:t>r</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a:t>
            </a:r>
          </a:p>
          <a:p>
            <a:pPr/>
            <a:r>
              <a:rPr sz="1200">
                <a:solidFill>
                  <a:srgbClr val="323232"/>
                </a:solidFill>
                <a:latin typeface="Consolas"/>
              </a:rPr>
              <a:t>u</a:t>
            </a:r>
          </a:p>
          <a:p>
            <a:pPr/>
            <a:r>
              <a:rPr sz="1200">
                <a:solidFill>
                  <a:srgbClr val="323232"/>
                </a:solidFill>
                <a:latin typeface="Consolas"/>
              </a:rPr>
              <a:t>t</a:t>
            </a:r>
          </a:p>
          <a:p>
            <a:pPr/>
            <a:r>
              <a:rPr sz="1200">
                <a:solidFill>
                  <a:srgbClr val="323232"/>
                </a:solidFill>
                <a:latin typeface="Consolas"/>
              </a:rPr>
              <a:t>e</a:t>
            </a:r>
          </a:p>
          <a:p>
            <a:pPr/>
            <a:r>
              <a:rPr sz="1200">
                <a:solidFill>
                  <a:srgbClr val="323232"/>
                </a:solidFill>
                <a:latin typeface="Consolas"/>
              </a:rPr>
              <a:t>u</a:t>
            </a:r>
          </a:p>
          <a:p>
            <a:pPr/>
            <a:r>
              <a:rPr sz="1200">
                <a:solidFill>
                  <a:srgbClr val="323232"/>
                </a:solidFill>
                <a:latin typeface="Consolas"/>
              </a:rPr>
              <a:t>r</a:t>
            </a:r>
          </a:p>
          <a:p>
            <a:pPr/>
            <a:r>
              <a:rPr sz="1200">
                <a:solidFill>
                  <a:srgbClr val="323232"/>
                </a:solidFill>
                <a:latin typeface="Consolas"/>
              </a:rPr>
              <a:t>)</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a:t>
            </a:r>
          </a:p>
          <a:p>
            <a:pPr/>
            <a:br/>
            <a:r>
              <a:rPr sz="1200">
                <a:solidFill>
                  <a:srgbClr val="323232"/>
                </a:solidFill>
                <a:latin typeface="Consolas"/>
              </a:rPr>
              <a:t/>
            </a:r>
          </a:p>
          <a:p>
            <a:pPr/>
            <a:br/>
            <a:r>
              <a:rPr sz="1200">
                <a:solidFill>
                  <a:srgbClr val="323232"/>
                </a:solidFill>
                <a:latin typeface="Consolas"/>
              </a:rPr>
              <a:t/>
            </a:r>
          </a:p>
          <a:p>
            <a:pPr/>
            <a:r>
              <a:rPr sz="1200">
                <a:solidFill>
                  <a:srgbClr val="323232"/>
                </a:solidFill>
                <a:latin typeface="Consolas"/>
              </a:rPr>
              <a:t>L</a:t>
            </a:r>
          </a:p>
          <a:p>
            <a:pPr/>
            <a:r>
              <a:rPr sz="1200">
                <a:solidFill>
                  <a:srgbClr val="323232"/>
                </a:solidFill>
                <a:latin typeface="Consolas"/>
              </a:rPr>
              <a:t>i</a:t>
            </a:r>
          </a:p>
          <a:p>
            <a:pPr/>
            <a:r>
              <a:rPr sz="1200">
                <a:solidFill>
                  <a:srgbClr val="323232"/>
                </a:solidFill>
                <a:latin typeface="Consolas"/>
              </a:rPr>
              <a:t>v</a:t>
            </a:r>
          </a:p>
          <a:p>
            <a:pPr/>
            <a:r>
              <a:rPr sz="1200">
                <a:solidFill>
                  <a:srgbClr val="323232"/>
                </a:solidFill>
                <a:latin typeface="Consolas"/>
              </a:rPr>
              <a:t>r</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m</a:t>
            </a:r>
          </a:p>
          <a:p>
            <a:pPr/>
            <a:r>
              <a:rPr sz="1200">
                <a:solidFill>
                  <a:srgbClr val="323232"/>
                </a:solidFill>
                <a:latin typeface="Consolas"/>
              </a:rPr>
              <a:t>o</a:t>
            </a:r>
          </a:p>
          <a:p>
            <a:pPr/>
            <a:r>
              <a:rPr sz="1200">
                <a:solidFill>
                  <a:srgbClr val="323232"/>
                </a:solidFill>
                <a:latin typeface="Consolas"/>
              </a:rPr>
              <a:t>n</a:t>
            </a:r>
          </a:p>
          <a:p>
            <a:pPr/>
            <a:r>
              <a:rPr sz="1200">
                <a:solidFill>
                  <a:srgbClr val="323232"/>
                </a:solidFill>
                <a:latin typeface="Consolas"/>
              </a:rPr>
              <a:t>L</a:t>
            </a:r>
          </a:p>
          <a:p>
            <a:pPr/>
            <a:r>
              <a:rPr sz="1200">
                <a:solidFill>
                  <a:srgbClr val="323232"/>
                </a:solidFill>
                <a:latin typeface="Consolas"/>
              </a:rPr>
              <a:t>i</a:t>
            </a:r>
          </a:p>
          <a:p>
            <a:pPr/>
            <a:r>
              <a:rPr sz="1200">
                <a:solidFill>
                  <a:srgbClr val="323232"/>
                </a:solidFill>
                <a:latin typeface="Consolas"/>
              </a:rPr>
              <a:t>v</a:t>
            </a:r>
          </a:p>
          <a:p>
            <a:pPr/>
            <a:r>
              <a:rPr sz="1200">
                <a:solidFill>
                  <a:srgbClr val="323232"/>
                </a:solidFill>
                <a:latin typeface="Consolas"/>
              </a:rPr>
              <a:t>r</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n</a:t>
            </a:r>
          </a:p>
          <a:p>
            <a:pPr/>
            <a:r>
              <a:rPr sz="1200">
                <a:solidFill>
                  <a:srgbClr val="323232"/>
                </a:solidFill>
                <a:latin typeface="Consolas"/>
              </a:rPr>
              <a:t>e</a:t>
            </a:r>
          </a:p>
          <a:p>
            <a:pPr/>
            <a:r>
              <a:rPr sz="1200">
                <a:solidFill>
                  <a:srgbClr val="323232"/>
                </a:solidFill>
                <a:latin typeface="Consolas"/>
              </a:rPr>
              <a:t>w</a:t>
            </a:r>
          </a:p>
          <a:p>
            <a:pPr/>
            <a:r>
              <a:rPr sz="1200">
                <a:solidFill>
                  <a:srgbClr val="323232"/>
                </a:solidFill>
                <a:latin typeface="Consolas"/>
              </a:rPr>
              <a:t> </a:t>
            </a:r>
          </a:p>
          <a:p>
            <a:pPr/>
            <a:r>
              <a:rPr sz="1200">
                <a:solidFill>
                  <a:srgbClr val="323232"/>
                </a:solidFill>
                <a:latin typeface="Consolas"/>
              </a:rPr>
              <a:t>L</a:t>
            </a:r>
          </a:p>
          <a:p>
            <a:pPr/>
            <a:r>
              <a:rPr sz="1200">
                <a:solidFill>
                  <a:srgbClr val="323232"/>
                </a:solidFill>
                <a:latin typeface="Consolas"/>
              </a:rPr>
              <a:t>i</a:t>
            </a:r>
          </a:p>
          <a:p>
            <a:pPr/>
            <a:r>
              <a:rPr sz="1200">
                <a:solidFill>
                  <a:srgbClr val="323232"/>
                </a:solidFill>
                <a:latin typeface="Consolas"/>
              </a:rPr>
              <a:t>v</a:t>
            </a:r>
          </a:p>
          <a:p>
            <a:pPr/>
            <a:r>
              <a:rPr sz="1200">
                <a:solidFill>
                  <a:srgbClr val="323232"/>
                </a:solidFill>
                <a:latin typeface="Consolas"/>
              </a:rPr>
              <a:t>r</a:t>
            </a:r>
          </a:p>
          <a:p>
            <a:pPr/>
            <a:r>
              <a:rPr sz="1200">
                <a:solidFill>
                  <a:srgbClr val="323232"/>
                </a:solidFill>
                <a:latin typeface="Consolas"/>
              </a:rPr>
              <a:t>e</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1</a:t>
            </a:r>
          </a:p>
          <a:p>
            <a:pPr/>
            <a:r>
              <a:rPr sz="1200">
                <a:solidFill>
                  <a:srgbClr val="323232"/>
                </a:solidFill>
                <a:latin typeface="Consolas"/>
              </a:rPr>
              <a:t>9</a:t>
            </a:r>
          </a:p>
          <a:p>
            <a:pPr/>
            <a:r>
              <a:rPr sz="1200">
                <a:solidFill>
                  <a:srgbClr val="323232"/>
                </a:solidFill>
                <a:latin typeface="Consolas"/>
              </a:rPr>
              <a:t>8</a:t>
            </a:r>
          </a:p>
          <a:p>
            <a:pPr/>
            <a:r>
              <a:rPr sz="1200">
                <a:solidFill>
                  <a:srgbClr val="323232"/>
                </a:solidFill>
                <a:latin typeface="Consolas"/>
              </a:rPr>
              <a:t>4</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G</a:t>
            </a:r>
          </a:p>
          <a:p>
            <a:pPr/>
            <a:r>
              <a:rPr sz="1200">
                <a:solidFill>
                  <a:srgbClr val="323232"/>
                </a:solidFill>
                <a:latin typeface="Consolas"/>
              </a:rPr>
              <a:t>e</a:t>
            </a:r>
          </a:p>
          <a:p>
            <a:pPr/>
            <a:r>
              <a:rPr sz="1200">
                <a:solidFill>
                  <a:srgbClr val="323232"/>
                </a:solidFill>
                <a:latin typeface="Consolas"/>
              </a:rPr>
              <a:t>o</a:t>
            </a:r>
          </a:p>
          <a:p>
            <a:pPr/>
            <a:r>
              <a:rPr sz="1200">
                <a:solidFill>
                  <a:srgbClr val="323232"/>
                </a:solidFill>
                <a:latin typeface="Consolas"/>
              </a:rPr>
              <a:t>r</a:t>
            </a:r>
          </a:p>
          <a:p>
            <a:pPr/>
            <a:r>
              <a:rPr sz="1200">
                <a:solidFill>
                  <a:srgbClr val="323232"/>
                </a:solidFill>
                <a:latin typeface="Consolas"/>
              </a:rPr>
              <a:t>g</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O</a:t>
            </a:r>
          </a:p>
          <a:p>
            <a:pPr/>
            <a:r>
              <a:rPr sz="1200">
                <a:solidFill>
                  <a:srgbClr val="323232"/>
                </a:solidFill>
                <a:latin typeface="Consolas"/>
              </a:rPr>
              <a:t>r</a:t>
            </a:r>
          </a:p>
          <a:p>
            <a:pPr/>
            <a:r>
              <a:rPr sz="1200">
                <a:solidFill>
                  <a:srgbClr val="323232"/>
                </a:solidFill>
                <a:latin typeface="Consolas"/>
              </a:rPr>
              <a:t>w</a:t>
            </a:r>
          </a:p>
          <a:p>
            <a:pPr/>
            <a:r>
              <a:rPr sz="1200">
                <a:solidFill>
                  <a:srgbClr val="323232"/>
                </a:solidFill>
                <a:latin typeface="Consolas"/>
              </a:rPr>
              <a:t>e</a:t>
            </a:r>
          </a:p>
          <a:p>
            <a:pPr/>
            <a:r>
              <a:rPr sz="1200">
                <a:solidFill>
                  <a:srgbClr val="323232"/>
                </a:solidFill>
                <a:latin typeface="Consolas"/>
              </a:rPr>
              <a:t>l</a:t>
            </a:r>
          </a:p>
          <a:p>
            <a:pPr/>
            <a:r>
              <a:rPr sz="1200">
                <a:solidFill>
                  <a:srgbClr val="323232"/>
                </a:solidFill>
                <a:latin typeface="Consolas"/>
              </a:rPr>
              <a:t>l</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m</a:t>
            </a:r>
          </a:p>
          <a:p>
            <a:pPr/>
            <a:r>
              <a:rPr sz="1200">
                <a:solidFill>
                  <a:srgbClr val="323232"/>
                </a:solidFill>
                <a:latin typeface="Consolas"/>
              </a:rPr>
              <a:t>o</a:t>
            </a:r>
          </a:p>
          <a:p>
            <a:pPr/>
            <a:r>
              <a:rPr sz="1200">
                <a:solidFill>
                  <a:srgbClr val="323232"/>
                </a:solidFill>
                <a:latin typeface="Consolas"/>
              </a:rPr>
              <a:t>n</a:t>
            </a:r>
          </a:p>
          <a:p>
            <a:pPr/>
            <a:r>
              <a:rPr sz="1200">
                <a:solidFill>
                  <a:srgbClr val="323232"/>
                </a:solidFill>
                <a:latin typeface="Consolas"/>
              </a:rPr>
              <a:t>L</a:t>
            </a:r>
          </a:p>
          <a:p>
            <a:pPr/>
            <a:r>
              <a:rPr sz="1200">
                <a:solidFill>
                  <a:srgbClr val="323232"/>
                </a:solidFill>
                <a:latin typeface="Consolas"/>
              </a:rPr>
              <a:t>i</a:t>
            </a:r>
          </a:p>
          <a:p>
            <a:pPr/>
            <a:r>
              <a:rPr sz="1200">
                <a:solidFill>
                  <a:srgbClr val="323232"/>
                </a:solidFill>
                <a:latin typeface="Consolas"/>
              </a:rPr>
              <a:t>v</a:t>
            </a:r>
          </a:p>
          <a:p>
            <a:pPr/>
            <a:r>
              <a:rPr sz="1200">
                <a:solidFill>
                  <a:srgbClr val="323232"/>
                </a:solidFill>
                <a:latin typeface="Consolas"/>
              </a:rPr>
              <a:t>r</a:t>
            </a:r>
          </a:p>
          <a:p>
            <a:pPr/>
            <a:r>
              <a:rPr sz="1200">
                <a:solidFill>
                  <a:srgbClr val="323232"/>
                </a:solidFill>
                <a:latin typeface="Consolas"/>
              </a:rPr>
              <a:t>e</a:t>
            </a:r>
          </a:p>
          <a:p>
            <a:pPr/>
            <a:r>
              <a:rPr sz="1200">
                <a:solidFill>
                  <a:srgbClr val="323232"/>
                </a:solidFill>
                <a:latin typeface="Consolas"/>
              </a:rPr>
              <a:t>.</a:t>
            </a:r>
          </a:p>
          <a:p>
            <a:pPr/>
            <a:r>
              <a:rPr sz="1200">
                <a:solidFill>
                  <a:srgbClr val="323232"/>
                </a:solidFill>
                <a:latin typeface="Consolas"/>
              </a:rPr>
              <a:t>a</a:t>
            </a:r>
          </a:p>
          <a:p>
            <a:pPr/>
            <a:r>
              <a:rPr sz="1200">
                <a:solidFill>
                  <a:srgbClr val="323232"/>
                </a:solidFill>
                <a:latin typeface="Consolas"/>
              </a:rPr>
              <a:t>f</a:t>
            </a:r>
          </a:p>
          <a:p>
            <a:pPr/>
            <a:r>
              <a:rPr sz="1200">
                <a:solidFill>
                  <a:srgbClr val="323232"/>
                </a:solidFill>
                <a:latin typeface="Consolas"/>
              </a:rPr>
              <a:t>f</a:t>
            </a:r>
          </a:p>
          <a:p>
            <a:pPr/>
            <a:r>
              <a:rPr sz="1200">
                <a:solidFill>
                  <a:srgbClr val="323232"/>
                </a:solidFill>
                <a:latin typeface="Consolas"/>
              </a:rPr>
              <a:t>i</a:t>
            </a:r>
          </a:p>
          <a:p>
            <a:pPr/>
            <a:r>
              <a:rPr sz="1200">
                <a:solidFill>
                  <a:srgbClr val="323232"/>
                </a:solidFill>
                <a:latin typeface="Consolas"/>
              </a:rPr>
              <a:t>c</a:t>
            </a:r>
          </a:p>
          <a:p>
            <a:pPr/>
            <a:r>
              <a:rPr sz="1200">
                <a:solidFill>
                  <a:srgbClr val="323232"/>
                </a:solidFill>
                <a:latin typeface="Consolas"/>
              </a:rPr>
              <a:t>h</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D</a:t>
            </a:r>
          </a:p>
          <a:p>
            <a:pPr/>
            <a:r>
              <a:rPr sz="1200">
                <a:solidFill>
                  <a:srgbClr val="323232"/>
                </a:solidFill>
                <a:latin typeface="Consolas"/>
              </a:rPr>
              <a:t>e</a:t>
            </a:r>
          </a:p>
          <a:p>
            <a:pPr/>
            <a:r>
              <a:rPr sz="1200">
                <a:solidFill>
                  <a:srgbClr val="323232"/>
                </a:solidFill>
                <a:latin typeface="Consolas"/>
              </a:rPr>
              <a:t>t</a:t>
            </a:r>
          </a:p>
          <a:p>
            <a:pPr/>
            <a:r>
              <a:rPr sz="1200">
                <a:solidFill>
                  <a:srgbClr val="323232"/>
                </a:solidFill>
                <a:latin typeface="Consolas"/>
              </a:rPr>
              <a:t>a</a:t>
            </a:r>
          </a:p>
          <a:p>
            <a:pPr/>
            <a:r>
              <a:rPr sz="1200">
                <a:solidFill>
                  <a:srgbClr val="323232"/>
                </a:solidFill>
                <a:latin typeface="Consolas"/>
              </a:rPr>
              <a:t>i</a:t>
            </a:r>
          </a:p>
          <a:p>
            <a:pPr/>
            <a:r>
              <a:rPr sz="1200">
                <a:solidFill>
                  <a:srgbClr val="323232"/>
                </a:solidFill>
                <a:latin typeface="Consolas"/>
              </a:rPr>
              <a:t>l</a:t>
            </a:r>
          </a:p>
          <a:p>
            <a:pPr/>
            <a:r>
              <a:rPr sz="1200">
                <a:solidFill>
                  <a:srgbClr val="323232"/>
                </a:solidFill>
                <a:latin typeface="Consolas"/>
              </a:rPr>
              <a:t>s</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731520" y="365760"/>
            <a:ext cx="7315200" cy="457200"/>
          </a:xfrm>
          <a:prstGeom prst="rect">
            <a:avLst/>
          </a:prstGeom>
          <a:noFill/>
        </p:spPr>
        <p:txBody>
          <a:bodyPr wrap="none">
            <a:spAutoFit/>
          </a:bodyPr>
          <a:lstStyle/>
          <a:p>
            <a:r>
              <a:rPr sz="2000" b="1">
                <a:solidFill>
                  <a:srgbClr val="FF7900"/>
                </a:solidFill>
                <a:latin typeface="Inter"/>
              </a:rPr>
              <a:t>Jour 3</a:t>
            </a:r>
          </a:p>
        </p:txBody>
      </p:sp>
      <p:sp>
        <p:nvSpPr>
          <p:cNvPr id="4" name="TextBox 3"/>
          <p:cNvSpPr txBox="1"/>
          <p:nvPr/>
        </p:nvSpPr>
        <p:spPr>
          <a:xfrm>
            <a:off x="731520" y="914400"/>
            <a:ext cx="7315200" cy="457200"/>
          </a:xfrm>
          <a:prstGeom prst="rect">
            <a:avLst/>
          </a:prstGeom>
          <a:noFill/>
        </p:spPr>
        <p:txBody>
          <a:bodyPr wrap="none">
            <a:spAutoFit/>
          </a:bodyPr>
          <a:lstStyle/>
          <a:p>
            <a:r>
              <a:rPr sz="1600" b="1">
                <a:solidFill>
                  <a:srgbClr val="000000"/>
                </a:solidFill>
                <a:latin typeface="Inter"/>
              </a:rPr>
              <a:t>• Programme du Jour 3</a:t>
            </a:r>
          </a:p>
        </p:txBody>
      </p:sp>
      <p:sp>
        <p:nvSpPr>
          <p:cNvPr id="5" name="TextBox 4"/>
          <p:cNvSpPr txBox="1"/>
          <p:nvPr/>
        </p:nvSpPr>
        <p:spPr>
          <a:xfrm>
            <a:off x="731520" y="1463040"/>
            <a:ext cx="7315200" cy="365760"/>
          </a:xfrm>
          <a:prstGeom prst="rect">
            <a:avLst/>
          </a:prstGeom>
          <a:noFill/>
        </p:spPr>
        <p:txBody>
          <a:bodyPr wrap="square">
            <a:spAutoFit/>
          </a:bodyPr>
          <a:lstStyle/>
          <a:p/>
          <a:p>
            <a:pPr>
              <a:lnSpc>
                <a:spcPct val="150000"/>
              </a:lnSpc>
            </a:pPr>
            <a:r>
              <a:rPr sz="1300">
                <a:latin typeface="Inter"/>
              </a:rPr>
              <a:t>Voici le contenu de la formation pour le jour 3.</a:t>
            </a:r>
          </a:p>
        </p:txBody>
      </p:sp>
      <p:sp>
        <p:nvSpPr>
          <p:cNvPr id="6" name="TextBox 5"/>
          <p:cNvSpPr txBox="1"/>
          <p:nvPr/>
        </p:nvSpPr>
        <p:spPr>
          <a:xfrm>
            <a:off x="731520" y="2194560"/>
            <a:ext cx="7315200" cy="457200"/>
          </a:xfrm>
          <a:prstGeom prst="rect">
            <a:avLst/>
          </a:prstGeom>
          <a:noFill/>
        </p:spPr>
        <p:txBody>
          <a:bodyPr wrap="none">
            <a:spAutoFit/>
          </a:bodyPr>
          <a:lstStyle/>
          <a:p>
            <a:r>
              <a:rPr sz="2000" b="1">
                <a:solidFill>
                  <a:srgbClr val="FF7900"/>
                </a:solidFill>
                <a:latin typeface="Inter"/>
              </a:rPr>
              <a:t>Fondamentaux de Docker</a:t>
            </a:r>
          </a:p>
        </p:txBody>
      </p:sp>
      <p:sp>
        <p:nvSpPr>
          <p:cNvPr id="7" name="TextBox 6"/>
          <p:cNvSpPr txBox="1"/>
          <p:nvPr/>
        </p:nvSpPr>
        <p:spPr>
          <a:xfrm>
            <a:off x="731520" y="2743200"/>
            <a:ext cx="7315200" cy="457200"/>
          </a:xfrm>
          <a:prstGeom prst="rect">
            <a:avLst/>
          </a:prstGeom>
          <a:noFill/>
        </p:spPr>
        <p:txBody>
          <a:bodyPr wrap="none">
            <a:spAutoFit/>
          </a:bodyPr>
          <a:lstStyle/>
          <a:p>
            <a:r>
              <a:rPr sz="1600" b="1">
                <a:solidFill>
                  <a:srgbClr val="000000"/>
                </a:solidFill>
                <a:latin typeface="Inter"/>
              </a:rPr>
              <a:t>• Création et gestion des images Docker</a:t>
            </a:r>
          </a:p>
        </p:txBody>
      </p:sp>
      <p:sp>
        <p:nvSpPr>
          <p:cNvPr id="8" name="TextBox 7"/>
          <p:cNvSpPr txBox="1"/>
          <p:nvPr/>
        </p:nvSpPr>
        <p:spPr>
          <a:xfrm>
            <a:off x="731520" y="3291840"/>
            <a:ext cx="7315200" cy="1828800"/>
          </a:xfrm>
          <a:prstGeom prst="rect">
            <a:avLst/>
          </a:prstGeom>
          <a:noFill/>
        </p:spPr>
        <p:txBody>
          <a:bodyPr wrap="square">
            <a:spAutoFit/>
          </a:bodyPr>
          <a:lstStyle/>
          <a:p/>
          <a:p>
            <a:pPr>
              <a:lnSpc>
                <a:spcPct val="150000"/>
              </a:lnSpc>
            </a:pPr>
            <a:r>
              <a:rPr sz="1300">
                <a:latin typeface="Inter"/>
              </a:rPr>
              <a:t>Une image Docker est un modèle léger, autonome et exécutable qui contient tout ce qui est nécessaire pour exécuter une application, y compris le code, les bibliothèques, les variables d'environnement et les fichiers de configuration. Les images sont créées à partir d'un fichier Dockerfile, qui contient des instructions pour construire l'image.</a:t>
            </a:r>
          </a:p>
        </p:txBody>
      </p:sp>
      <p:sp>
        <p:nvSpPr>
          <p:cNvPr id="9" name="TextBox 8"/>
          <p:cNvSpPr txBox="1"/>
          <p:nvPr/>
        </p:nvSpPr>
        <p:spPr>
          <a:xfrm>
            <a:off x="731520" y="4023360"/>
            <a:ext cx="7315200" cy="2926080"/>
          </a:xfrm>
          <a:prstGeom prst="rect">
            <a:avLst/>
          </a:prstGeom>
          <a:noFill/>
        </p:spPr>
        <p:txBody>
          <a:bodyPr wrap="none">
            <a:spAutoFit/>
          </a:bodyPr>
          <a:lstStyle/>
          <a:p/>
          <a:p>
            <a:pPr>
              <a:lnSpc>
                <a:spcPct val="150000"/>
              </a:lnSpc>
            </a:pPr>
            <a:r>
              <a:rPr sz="500">
                <a:latin typeface="Inter"/>
              </a:rPr>
              <a:t>• Les images Docker sont immuables, ce qui signifie qu'une fois créées, elles ne peuvent pas être modifiées.</a:t>
            </a:r>
          </a:p>
          <a:p>
            <a:pPr>
              <a:lnSpc>
                <a:spcPct val="150000"/>
              </a:lnSpc>
            </a:pPr>
            <a:r>
              <a:rPr sz="500">
                <a:latin typeface="Inter"/>
              </a:rPr>
              <a:t>• Les images sont stockées dans des registres Docker, comme Docker Hub, pour être partagées et réutilisées.</a:t>
            </a:r>
          </a:p>
          <a:p>
            <a:pPr>
              <a:lnSpc>
                <a:spcPct val="150000"/>
              </a:lnSpc>
            </a:pPr>
            <a:r>
              <a:rPr sz="500">
                <a:latin typeface="Inter"/>
              </a:rPr>
              <a:t>• Les images peuvent être versionnées à l'aide de tags.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731520" y="365760"/>
            <a:ext cx="7315200" cy="29169360"/>
          </a:xfrm>
          <a:prstGeom prst="rect">
            <a:avLst/>
          </a:prstGeom>
          <a:solidFill>
            <a:srgbClr val="FEFEFE"/>
          </a:solidFill>
          <a:ln w="11430">
            <a:solidFill>
              <a:srgbClr val="00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731520" y="365760"/>
            <a:ext cx="7315200" cy="29169360"/>
          </a:xfrm>
          <a:prstGeom prst="rect">
            <a:avLst/>
          </a:prstGeom>
          <a:noFill/>
        </p:spPr>
        <p:txBody>
          <a:bodyPr wrap="square">
            <a:spAutoFit/>
          </a:bodyPr>
          <a:lstStyle/>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E</a:t>
            </a:r>
          </a:p>
          <a:p>
            <a:pPr/>
            <a:r>
              <a:rPr sz="1200">
                <a:solidFill>
                  <a:srgbClr val="323232"/>
                </a:solidFill>
                <a:latin typeface="Consolas"/>
              </a:rPr>
              <a:t>x</a:t>
            </a:r>
          </a:p>
          <a:p>
            <a:pPr/>
            <a:r>
              <a:rPr sz="1200">
                <a:solidFill>
                  <a:srgbClr val="323232"/>
                </a:solidFill>
                <a:latin typeface="Consolas"/>
              </a:rPr>
              <a:t>e</a:t>
            </a:r>
          </a:p>
          <a:p>
            <a:pPr/>
            <a:r>
              <a:rPr sz="1200">
                <a:solidFill>
                  <a:srgbClr val="323232"/>
                </a:solidFill>
                <a:latin typeface="Consolas"/>
              </a:rPr>
              <a:t>m</a:t>
            </a:r>
          </a:p>
          <a:p>
            <a:pPr/>
            <a:r>
              <a:rPr sz="1200">
                <a:solidFill>
                  <a:srgbClr val="323232"/>
                </a:solidFill>
                <a:latin typeface="Consolas"/>
              </a:rPr>
              <a:t>p</a:t>
            </a:r>
          </a:p>
          <a:p>
            <a:pPr/>
            <a:r>
              <a:rPr sz="1200">
                <a:solidFill>
                  <a:srgbClr val="323232"/>
                </a:solidFill>
                <a:latin typeface="Consolas"/>
              </a:rPr>
              <a:t>l</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d</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D</a:t>
            </a:r>
          </a:p>
          <a:p>
            <a:pPr/>
            <a:r>
              <a:rPr sz="1200">
                <a:solidFill>
                  <a:srgbClr val="323232"/>
                </a:solidFill>
                <a:latin typeface="Consolas"/>
              </a:rPr>
              <a:t>o</a:t>
            </a:r>
          </a:p>
          <a:p>
            <a:pPr/>
            <a:r>
              <a:rPr sz="1200">
                <a:solidFill>
                  <a:srgbClr val="323232"/>
                </a:solidFill>
                <a:latin typeface="Consolas"/>
              </a:rPr>
              <a:t>c</a:t>
            </a:r>
          </a:p>
          <a:p>
            <a:pPr/>
            <a:r>
              <a:rPr sz="1200">
                <a:solidFill>
                  <a:srgbClr val="323232"/>
                </a:solidFill>
                <a:latin typeface="Consolas"/>
              </a:rPr>
              <a:t>k</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f</a:t>
            </a:r>
          </a:p>
          <a:p>
            <a:pPr/>
            <a:r>
              <a:rPr sz="1200">
                <a:solidFill>
                  <a:srgbClr val="323232"/>
                </a:solidFill>
                <a:latin typeface="Consolas"/>
              </a:rPr>
              <a:t>i</a:t>
            </a:r>
          </a:p>
          <a:p>
            <a:pPr/>
            <a:r>
              <a:rPr sz="1200">
                <a:solidFill>
                  <a:srgbClr val="323232"/>
                </a:solidFill>
                <a:latin typeface="Consolas"/>
              </a:rPr>
              <a:t>l</a:t>
            </a:r>
          </a:p>
          <a:p>
            <a:pPr/>
            <a:r>
              <a:rPr sz="1200">
                <a:solidFill>
                  <a:srgbClr val="323232"/>
                </a:solidFill>
                <a:latin typeface="Consolas"/>
              </a:rPr>
              <a:t>e</a:t>
            </a:r>
          </a:p>
          <a:p>
            <a:pPr/>
            <a:br/>
            <a:r>
              <a:rPr sz="1200">
                <a:solidFill>
                  <a:srgbClr val="323232"/>
                </a:solidFill>
                <a:latin typeface="Consolas"/>
              </a:rPr>
              <a:t/>
            </a:r>
          </a:p>
          <a:p>
            <a:pPr/>
            <a:r>
              <a:rPr sz="1200">
                <a:solidFill>
                  <a:srgbClr val="323232"/>
                </a:solidFill>
                <a:latin typeface="Consolas"/>
              </a:rPr>
              <a:t>F</a:t>
            </a:r>
          </a:p>
          <a:p>
            <a:pPr/>
            <a:r>
              <a:rPr sz="1200">
                <a:solidFill>
                  <a:srgbClr val="323232"/>
                </a:solidFill>
                <a:latin typeface="Consolas"/>
              </a:rPr>
              <a:t>R</a:t>
            </a:r>
          </a:p>
          <a:p>
            <a:pPr/>
            <a:r>
              <a:rPr sz="1200">
                <a:solidFill>
                  <a:srgbClr val="323232"/>
                </a:solidFill>
                <a:latin typeface="Consolas"/>
              </a:rPr>
              <a:t>O</a:t>
            </a:r>
          </a:p>
          <a:p>
            <a:pPr/>
            <a:r>
              <a:rPr sz="1200">
                <a:solidFill>
                  <a:srgbClr val="323232"/>
                </a:solidFill>
                <a:latin typeface="Consolas"/>
              </a:rPr>
              <a:t>M</a:t>
            </a:r>
          </a:p>
          <a:p>
            <a:pPr/>
            <a:r>
              <a:rPr sz="1200">
                <a:solidFill>
                  <a:srgbClr val="323232"/>
                </a:solidFill>
                <a:latin typeface="Consolas"/>
              </a:rPr>
              <a:t> </a:t>
            </a:r>
          </a:p>
          <a:p>
            <a:pPr/>
            <a:r>
              <a:rPr sz="1200">
                <a:solidFill>
                  <a:srgbClr val="323232"/>
                </a:solidFill>
                <a:latin typeface="Consolas"/>
              </a:rPr>
              <a:t>o</a:t>
            </a:r>
          </a:p>
          <a:p>
            <a:pPr/>
            <a:r>
              <a:rPr sz="1200">
                <a:solidFill>
                  <a:srgbClr val="323232"/>
                </a:solidFill>
                <a:latin typeface="Consolas"/>
              </a:rPr>
              <a:t>p</a:t>
            </a:r>
          </a:p>
          <a:p>
            <a:pPr/>
            <a:r>
              <a:rPr sz="1200">
                <a:solidFill>
                  <a:srgbClr val="323232"/>
                </a:solidFill>
                <a:latin typeface="Consolas"/>
              </a:rPr>
              <a:t>e</a:t>
            </a:r>
          </a:p>
          <a:p>
            <a:pPr/>
            <a:r>
              <a:rPr sz="1200">
                <a:solidFill>
                  <a:srgbClr val="323232"/>
                </a:solidFill>
                <a:latin typeface="Consolas"/>
              </a:rPr>
              <a:t>n</a:t>
            </a:r>
          </a:p>
          <a:p>
            <a:pPr/>
            <a:r>
              <a:rPr sz="1200">
                <a:solidFill>
                  <a:srgbClr val="323232"/>
                </a:solidFill>
                <a:latin typeface="Consolas"/>
              </a:rPr>
              <a:t>j</a:t>
            </a:r>
          </a:p>
          <a:p>
            <a:pPr/>
            <a:r>
              <a:rPr sz="1200">
                <a:solidFill>
                  <a:srgbClr val="323232"/>
                </a:solidFill>
                <a:latin typeface="Consolas"/>
              </a:rPr>
              <a:t>d</a:t>
            </a:r>
          </a:p>
          <a:p>
            <a:pPr/>
            <a:r>
              <a:rPr sz="1200">
                <a:solidFill>
                  <a:srgbClr val="323232"/>
                </a:solidFill>
                <a:latin typeface="Consolas"/>
              </a:rPr>
              <a:t>k</a:t>
            </a:r>
          </a:p>
          <a:p>
            <a:pPr/>
            <a:r>
              <a:rPr sz="1200">
                <a:solidFill>
                  <a:srgbClr val="323232"/>
                </a:solidFill>
                <a:latin typeface="Consolas"/>
              </a:rPr>
              <a:t>:</a:t>
            </a:r>
          </a:p>
          <a:p>
            <a:pPr/>
            <a:r>
              <a:rPr sz="1200">
                <a:solidFill>
                  <a:srgbClr val="323232"/>
                </a:solidFill>
                <a:latin typeface="Consolas"/>
              </a:rPr>
              <a:t>1</a:t>
            </a:r>
          </a:p>
          <a:p>
            <a:pPr/>
            <a:r>
              <a:rPr sz="1200">
                <a:solidFill>
                  <a:srgbClr val="323232"/>
                </a:solidFill>
                <a:latin typeface="Consolas"/>
              </a:rPr>
              <a:t>1</a:t>
            </a:r>
          </a:p>
          <a:p>
            <a:pPr/>
            <a:br/>
            <a:r>
              <a:rPr sz="1200">
                <a:solidFill>
                  <a:srgbClr val="323232"/>
                </a:solidFill>
                <a:latin typeface="Consolas"/>
              </a:rPr>
              <a:t/>
            </a:r>
          </a:p>
          <a:p>
            <a:pPr/>
            <a:r>
              <a:rPr sz="1200">
                <a:solidFill>
                  <a:srgbClr val="323232"/>
                </a:solidFill>
                <a:latin typeface="Consolas"/>
              </a:rPr>
              <a:t>C</a:t>
            </a:r>
          </a:p>
          <a:p>
            <a:pPr/>
            <a:r>
              <a:rPr sz="1200">
                <a:solidFill>
                  <a:srgbClr val="323232"/>
                </a:solidFill>
                <a:latin typeface="Consolas"/>
              </a:rPr>
              <a:t>O</a:t>
            </a:r>
          </a:p>
          <a:p>
            <a:pPr/>
            <a:r>
              <a:rPr sz="1200">
                <a:solidFill>
                  <a:srgbClr val="323232"/>
                </a:solidFill>
                <a:latin typeface="Consolas"/>
              </a:rPr>
              <a:t>P</a:t>
            </a:r>
          </a:p>
          <a:p>
            <a:pPr/>
            <a:r>
              <a:rPr sz="1200">
                <a:solidFill>
                  <a:srgbClr val="323232"/>
                </a:solidFill>
                <a:latin typeface="Consolas"/>
              </a:rPr>
              <a:t>Y</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a</a:t>
            </a:r>
          </a:p>
          <a:p>
            <a:pPr/>
            <a:r>
              <a:rPr sz="1200">
                <a:solidFill>
                  <a:srgbClr val="323232"/>
                </a:solidFill>
                <a:latin typeface="Consolas"/>
              </a:rPr>
              <a:t>p</a:t>
            </a:r>
          </a:p>
          <a:p>
            <a:pPr/>
            <a:r>
              <a:rPr sz="1200">
                <a:solidFill>
                  <a:srgbClr val="323232"/>
                </a:solidFill>
                <a:latin typeface="Consolas"/>
              </a:rPr>
              <a:t>p</a:t>
            </a:r>
          </a:p>
          <a:p>
            <a:pPr/>
            <a:br/>
            <a:r>
              <a:rPr sz="1200">
                <a:solidFill>
                  <a:srgbClr val="323232"/>
                </a:solidFill>
                <a:latin typeface="Consolas"/>
              </a:rPr>
              <a:t/>
            </a:r>
          </a:p>
          <a:p>
            <a:pPr/>
            <a:r>
              <a:rPr sz="1200">
                <a:solidFill>
                  <a:srgbClr val="323232"/>
                </a:solidFill>
                <a:latin typeface="Consolas"/>
              </a:rPr>
              <a:t>W</a:t>
            </a:r>
          </a:p>
          <a:p>
            <a:pPr/>
            <a:r>
              <a:rPr sz="1200">
                <a:solidFill>
                  <a:srgbClr val="323232"/>
                </a:solidFill>
                <a:latin typeface="Consolas"/>
              </a:rPr>
              <a:t>O</a:t>
            </a:r>
          </a:p>
          <a:p>
            <a:pPr/>
            <a:r>
              <a:rPr sz="1200">
                <a:solidFill>
                  <a:srgbClr val="323232"/>
                </a:solidFill>
                <a:latin typeface="Consolas"/>
              </a:rPr>
              <a:t>R</a:t>
            </a:r>
          </a:p>
          <a:p>
            <a:pPr/>
            <a:r>
              <a:rPr sz="1200">
                <a:solidFill>
                  <a:srgbClr val="323232"/>
                </a:solidFill>
                <a:latin typeface="Consolas"/>
              </a:rPr>
              <a:t>K</a:t>
            </a:r>
          </a:p>
          <a:p>
            <a:pPr/>
            <a:r>
              <a:rPr sz="1200">
                <a:solidFill>
                  <a:srgbClr val="323232"/>
                </a:solidFill>
                <a:latin typeface="Consolas"/>
              </a:rPr>
              <a:t>D</a:t>
            </a:r>
          </a:p>
          <a:p>
            <a:pPr/>
            <a:r>
              <a:rPr sz="1200">
                <a:solidFill>
                  <a:srgbClr val="323232"/>
                </a:solidFill>
                <a:latin typeface="Consolas"/>
              </a:rPr>
              <a:t>I</a:t>
            </a:r>
          </a:p>
          <a:p>
            <a:pPr/>
            <a:r>
              <a:rPr sz="1200">
                <a:solidFill>
                  <a:srgbClr val="323232"/>
                </a:solidFill>
                <a:latin typeface="Consolas"/>
              </a:rPr>
              <a:t>R</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a</a:t>
            </a:r>
          </a:p>
          <a:p>
            <a:pPr/>
            <a:r>
              <a:rPr sz="1200">
                <a:solidFill>
                  <a:srgbClr val="323232"/>
                </a:solidFill>
                <a:latin typeface="Consolas"/>
              </a:rPr>
              <a:t>p</a:t>
            </a:r>
          </a:p>
          <a:p>
            <a:pPr/>
            <a:r>
              <a:rPr sz="1200">
                <a:solidFill>
                  <a:srgbClr val="323232"/>
                </a:solidFill>
                <a:latin typeface="Consolas"/>
              </a:rPr>
              <a:t>p</a:t>
            </a:r>
          </a:p>
          <a:p>
            <a:pPr/>
            <a:br/>
            <a:r>
              <a:rPr sz="1200">
                <a:solidFill>
                  <a:srgbClr val="323232"/>
                </a:solidFill>
                <a:latin typeface="Consolas"/>
              </a:rPr>
              <a:t/>
            </a:r>
          </a:p>
          <a:p>
            <a:pPr/>
            <a:r>
              <a:rPr sz="1200">
                <a:solidFill>
                  <a:srgbClr val="323232"/>
                </a:solidFill>
                <a:latin typeface="Consolas"/>
              </a:rPr>
              <a:t>R</a:t>
            </a:r>
          </a:p>
          <a:p>
            <a:pPr/>
            <a:r>
              <a:rPr sz="1200">
                <a:solidFill>
                  <a:srgbClr val="323232"/>
                </a:solidFill>
                <a:latin typeface="Consolas"/>
              </a:rPr>
              <a:t>U</a:t>
            </a:r>
          </a:p>
          <a:p>
            <a:pPr/>
            <a:r>
              <a:rPr sz="1200">
                <a:solidFill>
                  <a:srgbClr val="323232"/>
                </a:solidFill>
                <a:latin typeface="Consolas"/>
              </a:rPr>
              <a:t>N</a:t>
            </a:r>
          </a:p>
          <a:p>
            <a:pPr/>
            <a:r>
              <a:rPr sz="1200">
                <a:solidFill>
                  <a:srgbClr val="323232"/>
                </a:solidFill>
                <a:latin typeface="Consolas"/>
              </a:rPr>
              <a:t> </a:t>
            </a:r>
          </a:p>
          <a:p>
            <a:pPr/>
            <a:r>
              <a:rPr sz="1200">
                <a:solidFill>
                  <a:srgbClr val="323232"/>
                </a:solidFill>
                <a:latin typeface="Consolas"/>
              </a:rPr>
              <a:t>j</a:t>
            </a:r>
          </a:p>
          <a:p>
            <a:pPr/>
            <a:r>
              <a:rPr sz="1200">
                <a:solidFill>
                  <a:srgbClr val="323232"/>
                </a:solidFill>
                <a:latin typeface="Consolas"/>
              </a:rPr>
              <a:t>a</a:t>
            </a:r>
          </a:p>
          <a:p>
            <a:pPr/>
            <a:r>
              <a:rPr sz="1200">
                <a:solidFill>
                  <a:srgbClr val="323232"/>
                </a:solidFill>
                <a:latin typeface="Consolas"/>
              </a:rPr>
              <a:t>v</a:t>
            </a:r>
          </a:p>
          <a:p>
            <a:pPr/>
            <a:r>
              <a:rPr sz="1200">
                <a:solidFill>
                  <a:srgbClr val="323232"/>
                </a:solidFill>
                <a:latin typeface="Consolas"/>
              </a:rPr>
              <a:t>a</a:t>
            </a:r>
          </a:p>
          <a:p>
            <a:pPr/>
            <a:r>
              <a:rPr sz="1200">
                <a:solidFill>
                  <a:srgbClr val="323232"/>
                </a:solidFill>
                <a:latin typeface="Consolas"/>
              </a:rPr>
              <a:t>c</a:t>
            </a:r>
          </a:p>
          <a:p>
            <a:pPr/>
            <a:r>
              <a:rPr sz="1200">
                <a:solidFill>
                  <a:srgbClr val="323232"/>
                </a:solidFill>
                <a:latin typeface="Consolas"/>
              </a:rPr>
              <a:t> </a:t>
            </a:r>
          </a:p>
          <a:p>
            <a:pPr/>
            <a:r>
              <a:rPr sz="1200">
                <a:solidFill>
                  <a:srgbClr val="323232"/>
                </a:solidFill>
                <a:latin typeface="Consolas"/>
              </a:rPr>
              <a:t>M</a:t>
            </a:r>
          </a:p>
          <a:p>
            <a:pPr/>
            <a:r>
              <a:rPr sz="1200">
                <a:solidFill>
                  <a:srgbClr val="323232"/>
                </a:solidFill>
                <a:latin typeface="Consolas"/>
              </a:rPr>
              <a:t>a</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a:t>
            </a:r>
          </a:p>
          <a:p>
            <a:pPr/>
            <a:r>
              <a:rPr sz="1200">
                <a:solidFill>
                  <a:srgbClr val="323232"/>
                </a:solidFill>
                <a:latin typeface="Consolas"/>
              </a:rPr>
              <a:t>j</a:t>
            </a:r>
          </a:p>
          <a:p>
            <a:pPr/>
            <a:r>
              <a:rPr sz="1200">
                <a:solidFill>
                  <a:srgbClr val="323232"/>
                </a:solidFill>
                <a:latin typeface="Consolas"/>
              </a:rPr>
              <a:t>a</a:t>
            </a:r>
          </a:p>
          <a:p>
            <a:pPr/>
            <a:r>
              <a:rPr sz="1200">
                <a:solidFill>
                  <a:srgbClr val="323232"/>
                </a:solidFill>
                <a:latin typeface="Consolas"/>
              </a:rPr>
              <a:t>v</a:t>
            </a:r>
          </a:p>
          <a:p>
            <a:pPr/>
            <a:r>
              <a:rPr sz="1200">
                <a:solidFill>
                  <a:srgbClr val="323232"/>
                </a:solidFill>
                <a:latin typeface="Consolas"/>
              </a:rPr>
              <a:t>a</a:t>
            </a:r>
          </a:p>
          <a:p>
            <a:pPr/>
            <a:br/>
            <a:r>
              <a:rPr sz="1200">
                <a:solidFill>
                  <a:srgbClr val="323232"/>
                </a:solidFill>
                <a:latin typeface="Consolas"/>
              </a:rPr>
              <a:t/>
            </a:r>
          </a:p>
          <a:p>
            <a:pPr/>
            <a:r>
              <a:rPr sz="1200">
                <a:solidFill>
                  <a:srgbClr val="323232"/>
                </a:solidFill>
                <a:latin typeface="Consolas"/>
              </a:rPr>
              <a:t>C</a:t>
            </a:r>
          </a:p>
          <a:p>
            <a:pPr/>
            <a:r>
              <a:rPr sz="1200">
                <a:solidFill>
                  <a:srgbClr val="323232"/>
                </a:solidFill>
                <a:latin typeface="Consolas"/>
              </a:rPr>
              <a:t>M</a:t>
            </a:r>
          </a:p>
          <a:p>
            <a:pPr/>
            <a:r>
              <a:rPr sz="1200">
                <a:solidFill>
                  <a:srgbClr val="323232"/>
                </a:solidFill>
                <a:latin typeface="Consolas"/>
              </a:rPr>
              <a:t>D</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j</a:t>
            </a:r>
          </a:p>
          <a:p>
            <a:pPr/>
            <a:r>
              <a:rPr sz="1200">
                <a:solidFill>
                  <a:srgbClr val="323232"/>
                </a:solidFill>
                <a:latin typeface="Consolas"/>
              </a:rPr>
              <a:t>a</a:t>
            </a:r>
          </a:p>
          <a:p>
            <a:pPr/>
            <a:r>
              <a:rPr sz="1200">
                <a:solidFill>
                  <a:srgbClr val="323232"/>
                </a:solidFill>
                <a:latin typeface="Consolas"/>
              </a:rPr>
              <a:t>v</a:t>
            </a:r>
          </a:p>
          <a:p>
            <a:pPr/>
            <a:r>
              <a:rPr sz="1200">
                <a:solidFill>
                  <a:srgbClr val="323232"/>
                </a:solidFill>
                <a:latin typeface="Consolas"/>
              </a:rPr>
              <a:t>a</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M</a:t>
            </a:r>
          </a:p>
          <a:p>
            <a:pPr/>
            <a:r>
              <a:rPr sz="1200">
                <a:solidFill>
                  <a:srgbClr val="323232"/>
                </a:solidFill>
                <a:latin typeface="Consolas"/>
              </a:rPr>
              <a:t>a</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a:t>
            </a:r>
          </a:p>
          <a:p>
            <a:pPr/>
            <a:r>
              <a:rPr sz="1200">
                <a:solidFill>
                  <a:srgbClr val="323232"/>
                </a:solidFill>
                <a:latin typeface="Consolas"/>
              </a:rPr>
              <a:t>]</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graphicFrame>
        <p:nvGraphicFramePr>
          <p:cNvPr id="3" name="Table 2"/>
          <p:cNvGraphicFramePr>
            <a:graphicFrameLocks noGrp="1"/>
          </p:cNvGraphicFramePr>
          <p:nvPr/>
        </p:nvGraphicFramePr>
        <p:xfrm>
          <a:off x="731520" y="365760"/>
          <a:ext cx="7315200" cy="1371600"/>
        </p:xfrm>
        <a:graphic>
          <a:graphicData uri="http://schemas.openxmlformats.org/drawingml/2006/table">
            <a:tbl>
              <a:tblPr firstRow="1" bandRow="1">
                <a:tableStyleId>{5C22544A-7EE6-4342-B048-85BDC9FD1C3A}</a:tableStyleId>
              </a:tblPr>
              <a:tblGrid>
                <a:gridCol w="3657600"/>
                <a:gridCol w="3657600"/>
              </a:tblGrid>
              <a:tr h="228600">
                <a:tc>
                  <a:txBody>
                    <a:bodyPr/>
                    <a:lstStyle/>
                    <a:p>
                      <a:pPr>
                        <a:defRPr sz="1200"/>
                      </a:pPr>
                      <a:r>
                        <a:t>Commande</a:t>
                      </a:r>
                    </a:p>
                  </a:txBody>
                  <a:tcPr>
                    <a:solidFill>
                      <a:srgbClr val="85B3DE"/>
                    </a:solidFill>
                  </a:tcPr>
                </a:tc>
                <a:tc>
                  <a:txBody>
                    <a:bodyPr/>
                    <a:lstStyle/>
                    <a:p>
                      <a:pPr>
                        <a:defRPr sz="1200"/>
                      </a:pPr>
                      <a:r>
                        <a:t>Description</a:t>
                      </a:r>
                    </a:p>
                  </a:txBody>
                  <a:tcPr>
                    <a:solidFill>
                      <a:srgbClr val="85B3DE"/>
                    </a:solidFill>
                  </a:tcPr>
                </a:tc>
              </a:tr>
              <a:tr h="228600">
                <a:tc>
                  <a:txBody>
                    <a:bodyPr/>
                    <a:lstStyle/>
                    <a:p>
                      <a:pPr>
                        <a:defRPr sz="1200"/>
                      </a:pPr>
                      <a:r>
                        <a:t>docker build</a:t>
                      </a:r>
                    </a:p>
                  </a:txBody>
                  <a:tcPr>
                    <a:solidFill>
                      <a:srgbClr val="F7F5F5"/>
                    </a:solidFill>
                  </a:tcPr>
                </a:tc>
                <a:tc>
                  <a:txBody>
                    <a:bodyPr/>
                    <a:lstStyle/>
                    <a:p>
                      <a:pPr>
                        <a:defRPr sz="1200"/>
                      </a:pPr>
                      <a:r>
                        <a:t>Construit une image à partir d'un Dockerfile</a:t>
                      </a:r>
                    </a:p>
                  </a:txBody>
                  <a:tcPr>
                    <a:solidFill>
                      <a:srgbClr val="F7F5F5"/>
                    </a:solidFill>
                  </a:tcPr>
                </a:tc>
              </a:tr>
              <a:tr h="228600">
                <a:tc>
                  <a:txBody>
                    <a:bodyPr/>
                    <a:lstStyle/>
                    <a:p>
                      <a:pPr>
                        <a:defRPr sz="1200"/>
                      </a:pPr>
                      <a:r>
                        <a:t>docker images</a:t>
                      </a:r>
                    </a:p>
                  </a:txBody>
                  <a:tcPr>
                    <a:solidFill>
                      <a:srgbClr val="F7F5F5"/>
                    </a:solidFill>
                  </a:tcPr>
                </a:tc>
                <a:tc>
                  <a:txBody>
                    <a:bodyPr/>
                    <a:lstStyle/>
                    <a:p>
                      <a:pPr>
                        <a:defRPr sz="1200"/>
                      </a:pPr>
                      <a:r>
                        <a:t>Liste les images disponibles localement</a:t>
                      </a:r>
                    </a:p>
                  </a:txBody>
                  <a:tcPr>
                    <a:solidFill>
                      <a:srgbClr val="F7F5F5"/>
                    </a:solidFill>
                  </a:tcPr>
                </a:tc>
              </a:tr>
              <a:tr h="228600">
                <a:tc>
                  <a:txBody>
                    <a:bodyPr/>
                    <a:lstStyle/>
                    <a:p>
                      <a:pPr>
                        <a:defRPr sz="1200"/>
                      </a:pPr>
                      <a:r>
                        <a:t>docker pull</a:t>
                      </a:r>
                    </a:p>
                  </a:txBody>
                  <a:tcPr>
                    <a:solidFill>
                      <a:srgbClr val="F7F5F5"/>
                    </a:solidFill>
                  </a:tcPr>
                </a:tc>
                <a:tc>
                  <a:txBody>
                    <a:bodyPr/>
                    <a:lstStyle/>
                    <a:p>
                      <a:pPr>
                        <a:defRPr sz="1200"/>
                      </a:pPr>
                      <a:r>
                        <a:t>Télécharge une image depuis un registre</a:t>
                      </a:r>
                    </a:p>
                  </a:txBody>
                  <a:tcPr>
                    <a:solidFill>
                      <a:srgbClr val="F7F5F5"/>
                    </a:solidFill>
                  </a:tcPr>
                </a:tc>
              </a:tr>
              <a:tr h="228600">
                <a:tc>
                  <a:txBody>
                    <a:bodyPr/>
                    <a:lstStyle/>
                    <a:p>
                      <a:pPr>
                        <a:defRPr sz="1200"/>
                      </a:pPr>
                      <a:r>
                        <a:t>docker push</a:t>
                      </a:r>
                    </a:p>
                  </a:txBody>
                  <a:tcPr>
                    <a:solidFill>
                      <a:srgbClr val="F7F5F5"/>
                    </a:solidFill>
                  </a:tcPr>
                </a:tc>
                <a:tc>
                  <a:txBody>
                    <a:bodyPr/>
                    <a:lstStyle/>
                    <a:p>
                      <a:pPr>
                        <a:defRPr sz="1200"/>
                      </a:pPr>
                      <a:r>
                        <a:t>Envoie une image vers un registre</a:t>
                      </a:r>
                    </a:p>
                  </a:txBody>
                  <a:tcPr>
                    <a:solidFill>
                      <a:srgbClr val="F7F5F5"/>
                    </a:solidFill>
                  </a:tcPr>
                </a:tc>
              </a:tr>
              <a:tr h="228600">
                <a:tc>
                  <a:txBody>
                    <a:bodyPr/>
                    <a:lstStyle/>
                    <a:p>
                      <a:pPr>
                        <a:defRPr sz="1200"/>
                      </a:pPr>
                      <a:r>
                        <a:t>docker rmi</a:t>
                      </a:r>
                    </a:p>
                  </a:txBody>
                  <a:tcPr>
                    <a:solidFill>
                      <a:srgbClr val="F7F5F5"/>
                    </a:solidFill>
                  </a:tcPr>
                </a:tc>
                <a:tc>
                  <a:txBody>
                    <a:bodyPr/>
                    <a:lstStyle/>
                    <a:p>
                      <a:pPr>
                        <a:defRPr sz="1200"/>
                      </a:pPr>
                      <a:r>
                        <a:t>Supprime une image locale</a:t>
                      </a:r>
                    </a:p>
                  </a:txBody>
                  <a:tcPr>
                    <a:solidFill>
                      <a:srgbClr val="F7F5F5"/>
                    </a:solidFill>
                  </a:tcPr>
                </a:tc>
              </a:tr>
            </a:tbl>
          </a:graphicData>
        </a:graphic>
      </p:graphicFrame>
      <p:sp>
        <p:nvSpPr>
          <p:cNvPr id="4" name="TextBox 3"/>
          <p:cNvSpPr txBox="1"/>
          <p:nvPr/>
        </p:nvSpPr>
        <p:spPr>
          <a:xfrm>
            <a:off x="731520" y="1920240"/>
            <a:ext cx="7315200" cy="457200"/>
          </a:xfrm>
          <a:prstGeom prst="rect">
            <a:avLst/>
          </a:prstGeom>
          <a:noFill/>
        </p:spPr>
        <p:txBody>
          <a:bodyPr wrap="none">
            <a:spAutoFit/>
          </a:bodyPr>
          <a:lstStyle/>
          <a:p>
            <a:r>
              <a:rPr sz="1600" b="1">
                <a:solidFill>
                  <a:srgbClr val="000000"/>
                </a:solidFill>
                <a:latin typeface="Inter"/>
              </a:rPr>
              <a:t>• Exécution et gestion des conteneurs Docker</a:t>
            </a:r>
          </a:p>
        </p:txBody>
      </p:sp>
      <p:sp>
        <p:nvSpPr>
          <p:cNvPr id="5" name="TextBox 4"/>
          <p:cNvSpPr txBox="1"/>
          <p:nvPr/>
        </p:nvSpPr>
        <p:spPr>
          <a:xfrm>
            <a:off x="731520" y="2468880"/>
            <a:ext cx="7315200" cy="1828800"/>
          </a:xfrm>
          <a:prstGeom prst="rect">
            <a:avLst/>
          </a:prstGeom>
          <a:noFill/>
        </p:spPr>
        <p:txBody>
          <a:bodyPr wrap="square">
            <a:spAutoFit/>
          </a:bodyPr>
          <a:lstStyle/>
          <a:p/>
          <a:p>
            <a:pPr>
              <a:lnSpc>
                <a:spcPct val="150000"/>
              </a:lnSpc>
            </a:pPr>
            <a:r>
              <a:rPr sz="1300">
                <a:latin typeface="Inter"/>
              </a:rPr>
              <a:t>Un conteneur Docker est une instance d'une image Docker en cours d'exécution. Les conteneurs sont isolés les uns des autres et du système hôte, mais peuvent communiquer via des réseaux définis. Les conteneurs sont éphémères, ce qui signifie qu'ils peuvent être démarrés, arrêtés et supprimés rapidement.</a:t>
            </a:r>
          </a:p>
        </p:txBody>
      </p:sp>
      <p:sp>
        <p:nvSpPr>
          <p:cNvPr id="6" name="TextBox 5"/>
          <p:cNvSpPr txBox="1"/>
          <p:nvPr/>
        </p:nvSpPr>
        <p:spPr>
          <a:xfrm>
            <a:off x="731520" y="3200400"/>
            <a:ext cx="7315200" cy="2560320"/>
          </a:xfrm>
          <a:prstGeom prst="rect">
            <a:avLst/>
          </a:prstGeom>
          <a:noFill/>
        </p:spPr>
        <p:txBody>
          <a:bodyPr wrap="none">
            <a:spAutoFit/>
          </a:bodyPr>
          <a:lstStyle/>
          <a:p/>
          <a:p>
            <a:pPr>
              <a:lnSpc>
                <a:spcPct val="150000"/>
              </a:lnSpc>
            </a:pPr>
            <a:r>
              <a:rPr sz="500">
                <a:latin typeface="Inter"/>
              </a:rPr>
              <a:t>• Les conteneurs sont légers et partagent le noyau du système hôte.</a:t>
            </a:r>
          </a:p>
          <a:p>
            <a:pPr>
              <a:lnSpc>
                <a:spcPct val="150000"/>
              </a:lnSpc>
            </a:pPr>
            <a:r>
              <a:rPr sz="500">
                <a:latin typeface="Inter"/>
              </a:rPr>
              <a:t>• Les conteneurs peuvent être configurés pour démarrer automatiquement au démarrage du système.</a:t>
            </a:r>
          </a:p>
          <a:p>
            <a:pPr>
              <a:lnSpc>
                <a:spcPct val="150000"/>
              </a:lnSpc>
            </a:pPr>
            <a:r>
              <a:rPr sz="500">
                <a:latin typeface="Inter"/>
              </a:rPr>
              <a:t>• Les conteneurs peuvent être surveillés et gérés via des commandes Docker.</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731520" y="365760"/>
            <a:ext cx="7315200" cy="25328880"/>
          </a:xfrm>
          <a:prstGeom prst="rect">
            <a:avLst/>
          </a:prstGeom>
          <a:solidFill>
            <a:srgbClr val="FEFEFE"/>
          </a:solidFill>
          <a:ln w="11430">
            <a:solidFill>
              <a:srgbClr val="00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731520" y="365760"/>
            <a:ext cx="7315200" cy="25328880"/>
          </a:xfrm>
          <a:prstGeom prst="rect">
            <a:avLst/>
          </a:prstGeom>
          <a:noFill/>
        </p:spPr>
        <p:txBody>
          <a:bodyPr wrap="square">
            <a:spAutoFit/>
          </a:bodyPr>
          <a:lstStyle/>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E</a:t>
            </a:r>
          </a:p>
          <a:p>
            <a:pPr/>
            <a:r>
              <a:rPr sz="1200">
                <a:solidFill>
                  <a:srgbClr val="323232"/>
                </a:solidFill>
                <a:latin typeface="Consolas"/>
              </a:rPr>
              <a:t>x</a:t>
            </a:r>
          </a:p>
          <a:p>
            <a:pPr/>
            <a:r>
              <a:rPr sz="1200">
                <a:solidFill>
                  <a:srgbClr val="323232"/>
                </a:solidFill>
                <a:latin typeface="Consolas"/>
              </a:rPr>
              <a:t>e</a:t>
            </a:r>
          </a:p>
          <a:p>
            <a:pPr/>
            <a:r>
              <a:rPr sz="1200">
                <a:solidFill>
                  <a:srgbClr val="323232"/>
                </a:solidFill>
                <a:latin typeface="Consolas"/>
              </a:rPr>
              <a:t>m</a:t>
            </a:r>
          </a:p>
          <a:p>
            <a:pPr/>
            <a:r>
              <a:rPr sz="1200">
                <a:solidFill>
                  <a:srgbClr val="323232"/>
                </a:solidFill>
                <a:latin typeface="Consolas"/>
              </a:rPr>
              <a:t>p</a:t>
            </a:r>
          </a:p>
          <a:p>
            <a:pPr/>
            <a:r>
              <a:rPr sz="1200">
                <a:solidFill>
                  <a:srgbClr val="323232"/>
                </a:solidFill>
                <a:latin typeface="Consolas"/>
              </a:rPr>
              <a:t>l</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d</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c</a:t>
            </a:r>
          </a:p>
          <a:p>
            <a:pPr/>
            <a:r>
              <a:rPr sz="1200">
                <a:solidFill>
                  <a:srgbClr val="323232"/>
                </a:solidFill>
                <a:latin typeface="Consolas"/>
              </a:rPr>
              <a:t>o</a:t>
            </a:r>
          </a:p>
          <a:p>
            <a:pPr/>
            <a:r>
              <a:rPr sz="1200">
                <a:solidFill>
                  <a:srgbClr val="323232"/>
                </a:solidFill>
                <a:latin typeface="Consolas"/>
              </a:rPr>
              <a:t>m</a:t>
            </a:r>
          </a:p>
          <a:p>
            <a:pPr/>
            <a:r>
              <a:rPr sz="1200">
                <a:solidFill>
                  <a:srgbClr val="323232"/>
                </a:solidFill>
                <a:latin typeface="Consolas"/>
              </a:rPr>
              <a:t>m</a:t>
            </a:r>
          </a:p>
          <a:p>
            <a:pPr/>
            <a:r>
              <a:rPr sz="1200">
                <a:solidFill>
                  <a:srgbClr val="323232"/>
                </a:solidFill>
                <a:latin typeface="Consolas"/>
              </a:rPr>
              <a:t>a</a:t>
            </a:r>
          </a:p>
          <a:p>
            <a:pPr/>
            <a:r>
              <a:rPr sz="1200">
                <a:solidFill>
                  <a:srgbClr val="323232"/>
                </a:solidFill>
                <a:latin typeface="Consolas"/>
              </a:rPr>
              <a:t>n</a:t>
            </a:r>
          </a:p>
          <a:p>
            <a:pPr/>
            <a:r>
              <a:rPr sz="1200">
                <a:solidFill>
                  <a:srgbClr val="323232"/>
                </a:solidFill>
                <a:latin typeface="Consolas"/>
              </a:rPr>
              <a:t>d</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p</a:t>
            </a:r>
          </a:p>
          <a:p>
            <a:pPr/>
            <a:r>
              <a:rPr sz="1200">
                <a:solidFill>
                  <a:srgbClr val="323232"/>
                </a:solidFill>
                <a:latin typeface="Consolas"/>
              </a:rPr>
              <a:t>o</a:t>
            </a:r>
          </a:p>
          <a:p>
            <a:pPr/>
            <a:r>
              <a:rPr sz="1200">
                <a:solidFill>
                  <a:srgbClr val="323232"/>
                </a:solidFill>
                <a:latin typeface="Consolas"/>
              </a:rPr>
              <a:t>u</a:t>
            </a:r>
          </a:p>
          <a:p>
            <a:pPr/>
            <a:r>
              <a:rPr sz="1200">
                <a:solidFill>
                  <a:srgbClr val="323232"/>
                </a:solidFill>
                <a:latin typeface="Consolas"/>
              </a:rPr>
              <a:t>r</a:t>
            </a:r>
          </a:p>
          <a:p>
            <a:pPr/>
            <a:r>
              <a:rPr sz="1200">
                <a:solidFill>
                  <a:srgbClr val="323232"/>
                </a:solidFill>
                <a:latin typeface="Consolas"/>
              </a:rPr>
              <a:t> </a:t>
            </a:r>
          </a:p>
          <a:p>
            <a:pPr/>
            <a:r>
              <a:rPr sz="1200">
                <a:solidFill>
                  <a:srgbClr val="323232"/>
                </a:solidFill>
                <a:latin typeface="Consolas"/>
              </a:rPr>
              <a:t>e</a:t>
            </a:r>
          </a:p>
          <a:p>
            <a:pPr/>
            <a:r>
              <a:rPr sz="1200">
                <a:solidFill>
                  <a:srgbClr val="323232"/>
                </a:solidFill>
                <a:latin typeface="Consolas"/>
              </a:rPr>
              <a:t>x</a:t>
            </a:r>
          </a:p>
          <a:p>
            <a:pPr/>
            <a:r>
              <a:rPr sz="1200">
                <a:solidFill>
                  <a:srgbClr val="323232"/>
                </a:solidFill>
                <a:latin typeface="Consolas"/>
              </a:rPr>
              <a:t>é</a:t>
            </a:r>
          </a:p>
          <a:p>
            <a:pPr/>
            <a:r>
              <a:rPr sz="1200">
                <a:solidFill>
                  <a:srgbClr val="323232"/>
                </a:solidFill>
                <a:latin typeface="Consolas"/>
              </a:rPr>
              <a:t>c</a:t>
            </a:r>
          </a:p>
          <a:p>
            <a:pPr/>
            <a:r>
              <a:rPr sz="1200">
                <a:solidFill>
                  <a:srgbClr val="323232"/>
                </a:solidFill>
                <a:latin typeface="Consolas"/>
              </a:rPr>
              <a:t>u</a:t>
            </a:r>
          </a:p>
          <a:p>
            <a:pPr/>
            <a:r>
              <a:rPr sz="1200">
                <a:solidFill>
                  <a:srgbClr val="323232"/>
                </a:solidFill>
                <a:latin typeface="Consolas"/>
              </a:rPr>
              <a:t>t</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 </a:t>
            </a:r>
          </a:p>
          <a:p>
            <a:pPr/>
            <a:r>
              <a:rPr sz="1200">
                <a:solidFill>
                  <a:srgbClr val="323232"/>
                </a:solidFill>
                <a:latin typeface="Consolas"/>
              </a:rPr>
              <a:t>u</a:t>
            </a:r>
          </a:p>
          <a:p>
            <a:pPr/>
            <a:r>
              <a:rPr sz="1200">
                <a:solidFill>
                  <a:srgbClr val="323232"/>
                </a:solidFill>
                <a:latin typeface="Consolas"/>
              </a:rPr>
              <a:t>n</a:t>
            </a:r>
          </a:p>
          <a:p>
            <a:pPr/>
            <a:r>
              <a:rPr sz="1200">
                <a:solidFill>
                  <a:srgbClr val="323232"/>
                </a:solidFill>
                <a:latin typeface="Consolas"/>
              </a:rPr>
              <a:t> </a:t>
            </a:r>
          </a:p>
          <a:p>
            <a:pPr/>
            <a:r>
              <a:rPr sz="1200">
                <a:solidFill>
                  <a:srgbClr val="323232"/>
                </a:solidFill>
                <a:latin typeface="Consolas"/>
              </a:rPr>
              <a:t>c</a:t>
            </a:r>
          </a:p>
          <a:p>
            <a:pPr/>
            <a:r>
              <a:rPr sz="1200">
                <a:solidFill>
                  <a:srgbClr val="323232"/>
                </a:solidFill>
                <a:latin typeface="Consolas"/>
              </a:rPr>
              <a:t>o</a:t>
            </a:r>
          </a:p>
          <a:p>
            <a:pPr/>
            <a:r>
              <a:rPr sz="1200">
                <a:solidFill>
                  <a:srgbClr val="323232"/>
                </a:solidFill>
                <a:latin typeface="Consolas"/>
              </a:rPr>
              <a:t>n</a:t>
            </a:r>
          </a:p>
          <a:p>
            <a:pPr/>
            <a:r>
              <a:rPr sz="1200">
                <a:solidFill>
                  <a:srgbClr val="323232"/>
                </a:solidFill>
                <a:latin typeface="Consolas"/>
              </a:rPr>
              <a:t>t</a:t>
            </a:r>
          </a:p>
          <a:p>
            <a:pPr/>
            <a:r>
              <a:rPr sz="1200">
                <a:solidFill>
                  <a:srgbClr val="323232"/>
                </a:solidFill>
                <a:latin typeface="Consolas"/>
              </a:rPr>
              <a:t>e</a:t>
            </a:r>
          </a:p>
          <a:p>
            <a:pPr/>
            <a:r>
              <a:rPr sz="1200">
                <a:solidFill>
                  <a:srgbClr val="323232"/>
                </a:solidFill>
                <a:latin typeface="Consolas"/>
              </a:rPr>
              <a:t>n</a:t>
            </a:r>
          </a:p>
          <a:p>
            <a:pPr/>
            <a:r>
              <a:rPr sz="1200">
                <a:solidFill>
                  <a:srgbClr val="323232"/>
                </a:solidFill>
                <a:latin typeface="Consolas"/>
              </a:rPr>
              <a:t>e</a:t>
            </a:r>
          </a:p>
          <a:p>
            <a:pPr/>
            <a:r>
              <a:rPr sz="1200">
                <a:solidFill>
                  <a:srgbClr val="323232"/>
                </a:solidFill>
                <a:latin typeface="Consolas"/>
              </a:rPr>
              <a:t>u</a:t>
            </a:r>
          </a:p>
          <a:p>
            <a:pPr/>
            <a:r>
              <a:rPr sz="1200">
                <a:solidFill>
                  <a:srgbClr val="323232"/>
                </a:solidFill>
                <a:latin typeface="Consolas"/>
              </a:rPr>
              <a:t>r</a:t>
            </a:r>
          </a:p>
          <a:p>
            <a:pPr/>
            <a:br/>
            <a:r>
              <a:rPr sz="1200">
                <a:solidFill>
                  <a:srgbClr val="323232"/>
                </a:solidFill>
                <a:latin typeface="Consolas"/>
              </a:rPr>
              <a:t/>
            </a:r>
          </a:p>
          <a:p>
            <a:pPr/>
            <a:r>
              <a:rPr sz="1200">
                <a:solidFill>
                  <a:srgbClr val="323232"/>
                </a:solidFill>
                <a:latin typeface="Consolas"/>
              </a:rPr>
              <a:t>d</a:t>
            </a:r>
          </a:p>
          <a:p>
            <a:pPr/>
            <a:r>
              <a:rPr sz="1200">
                <a:solidFill>
                  <a:srgbClr val="323232"/>
                </a:solidFill>
                <a:latin typeface="Consolas"/>
              </a:rPr>
              <a:t>o</a:t>
            </a:r>
          </a:p>
          <a:p>
            <a:pPr/>
            <a:r>
              <a:rPr sz="1200">
                <a:solidFill>
                  <a:srgbClr val="323232"/>
                </a:solidFill>
                <a:latin typeface="Consolas"/>
              </a:rPr>
              <a:t>c</a:t>
            </a:r>
          </a:p>
          <a:p>
            <a:pPr/>
            <a:r>
              <a:rPr sz="1200">
                <a:solidFill>
                  <a:srgbClr val="323232"/>
                </a:solidFill>
                <a:latin typeface="Consolas"/>
              </a:rPr>
              <a:t>k</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 </a:t>
            </a:r>
          </a:p>
          <a:p>
            <a:pPr/>
            <a:r>
              <a:rPr sz="1200">
                <a:solidFill>
                  <a:srgbClr val="323232"/>
                </a:solidFill>
                <a:latin typeface="Consolas"/>
              </a:rPr>
              <a:t>r</a:t>
            </a:r>
          </a:p>
          <a:p>
            <a:pPr/>
            <a:r>
              <a:rPr sz="1200">
                <a:solidFill>
                  <a:srgbClr val="323232"/>
                </a:solidFill>
                <a:latin typeface="Consolas"/>
              </a:rPr>
              <a:t>u</a:t>
            </a:r>
          </a:p>
          <a:p>
            <a:pPr/>
            <a:r>
              <a:rPr sz="1200">
                <a:solidFill>
                  <a:srgbClr val="323232"/>
                </a:solidFill>
                <a:latin typeface="Consolas"/>
              </a:rPr>
              <a:t>n</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d</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n</a:t>
            </a:r>
          </a:p>
          <a:p>
            <a:pPr/>
            <a:r>
              <a:rPr sz="1200">
                <a:solidFill>
                  <a:srgbClr val="323232"/>
                </a:solidFill>
                <a:latin typeface="Consolas"/>
              </a:rPr>
              <a:t>a</a:t>
            </a:r>
          </a:p>
          <a:p>
            <a:pPr/>
            <a:r>
              <a:rPr sz="1200">
                <a:solidFill>
                  <a:srgbClr val="323232"/>
                </a:solidFill>
                <a:latin typeface="Consolas"/>
              </a:rPr>
              <a:t>m</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m</a:t>
            </a:r>
          </a:p>
          <a:p>
            <a:pPr/>
            <a:r>
              <a:rPr sz="1200">
                <a:solidFill>
                  <a:srgbClr val="323232"/>
                </a:solidFill>
                <a:latin typeface="Consolas"/>
              </a:rPr>
              <a:t>y</a:t>
            </a:r>
          </a:p>
          <a:p>
            <a:pPr/>
            <a:r>
              <a:rPr sz="1200">
                <a:solidFill>
                  <a:srgbClr val="323232"/>
                </a:solidFill>
                <a:latin typeface="Consolas"/>
              </a:rPr>
              <a:t>-</a:t>
            </a:r>
          </a:p>
          <a:p>
            <a:pPr/>
            <a:r>
              <a:rPr sz="1200">
                <a:solidFill>
                  <a:srgbClr val="323232"/>
                </a:solidFill>
                <a:latin typeface="Consolas"/>
              </a:rPr>
              <a:t>c</a:t>
            </a:r>
          </a:p>
          <a:p>
            <a:pPr/>
            <a:r>
              <a:rPr sz="1200">
                <a:solidFill>
                  <a:srgbClr val="323232"/>
                </a:solidFill>
                <a:latin typeface="Consolas"/>
              </a:rPr>
              <a:t>o</a:t>
            </a:r>
          </a:p>
          <a:p>
            <a:pPr/>
            <a:r>
              <a:rPr sz="1200">
                <a:solidFill>
                  <a:srgbClr val="323232"/>
                </a:solidFill>
                <a:latin typeface="Consolas"/>
              </a:rPr>
              <a:t>n</a:t>
            </a:r>
          </a:p>
          <a:p>
            <a:pPr/>
            <a:r>
              <a:rPr sz="1200">
                <a:solidFill>
                  <a:srgbClr val="323232"/>
                </a:solidFill>
                <a:latin typeface="Consolas"/>
              </a:rPr>
              <a:t>t</a:t>
            </a:r>
          </a:p>
          <a:p>
            <a:pPr/>
            <a:r>
              <a:rPr sz="1200">
                <a:solidFill>
                  <a:srgbClr val="323232"/>
                </a:solidFill>
                <a:latin typeface="Consolas"/>
              </a:rPr>
              <a:t>a</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 </a:t>
            </a:r>
          </a:p>
          <a:p>
            <a:pPr/>
            <a:r>
              <a:rPr sz="1200">
                <a:solidFill>
                  <a:srgbClr val="323232"/>
                </a:solidFill>
                <a:latin typeface="Consolas"/>
              </a:rPr>
              <a:t>m</a:t>
            </a:r>
          </a:p>
          <a:p>
            <a:pPr/>
            <a:r>
              <a:rPr sz="1200">
                <a:solidFill>
                  <a:srgbClr val="323232"/>
                </a:solidFill>
                <a:latin typeface="Consolas"/>
              </a:rPr>
              <a:t>y</a:t>
            </a:r>
          </a:p>
          <a:p>
            <a:pPr/>
            <a:r>
              <a:rPr sz="1200">
                <a:solidFill>
                  <a:srgbClr val="323232"/>
                </a:solidFill>
                <a:latin typeface="Consolas"/>
              </a:rPr>
              <a:t>-</a:t>
            </a:r>
          </a:p>
          <a:p>
            <a:pPr/>
            <a:r>
              <a:rPr sz="1200">
                <a:solidFill>
                  <a:srgbClr val="323232"/>
                </a:solidFill>
                <a:latin typeface="Consolas"/>
              </a:rPr>
              <a:t>i</a:t>
            </a:r>
          </a:p>
          <a:p>
            <a:pPr/>
            <a:r>
              <a:rPr sz="1200">
                <a:solidFill>
                  <a:srgbClr val="323232"/>
                </a:solidFill>
                <a:latin typeface="Consolas"/>
              </a:rPr>
              <a:t>m</a:t>
            </a:r>
          </a:p>
          <a:p>
            <a:pPr/>
            <a:r>
              <a:rPr sz="1200">
                <a:solidFill>
                  <a:srgbClr val="323232"/>
                </a:solidFill>
                <a:latin typeface="Consolas"/>
              </a:rPr>
              <a:t>a</a:t>
            </a:r>
          </a:p>
          <a:p>
            <a:pPr/>
            <a:r>
              <a:rPr sz="1200">
                <a:solidFill>
                  <a:srgbClr val="323232"/>
                </a:solidFill>
                <a:latin typeface="Consolas"/>
              </a:rPr>
              <a:t>g</a:t>
            </a:r>
          </a:p>
          <a:p>
            <a:pPr/>
            <a:r>
              <a:rPr sz="1200">
                <a:solidFill>
                  <a:srgbClr val="323232"/>
                </a:solidFill>
                <a:latin typeface="Consolas"/>
              </a:rPr>
              <a:t>e</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graphicFrame>
        <p:nvGraphicFramePr>
          <p:cNvPr id="3" name="Table 2"/>
          <p:cNvGraphicFramePr>
            <a:graphicFrameLocks noGrp="1"/>
          </p:cNvGraphicFramePr>
          <p:nvPr/>
        </p:nvGraphicFramePr>
        <p:xfrm>
          <a:off x="731520" y="365760"/>
          <a:ext cx="7315200" cy="1371600"/>
        </p:xfrm>
        <a:graphic>
          <a:graphicData uri="http://schemas.openxmlformats.org/drawingml/2006/table">
            <a:tbl>
              <a:tblPr firstRow="1" bandRow="1">
                <a:tableStyleId>{5C22544A-7EE6-4342-B048-85BDC9FD1C3A}</a:tableStyleId>
              </a:tblPr>
              <a:tblGrid>
                <a:gridCol w="3657600"/>
                <a:gridCol w="3657600"/>
              </a:tblGrid>
              <a:tr h="228600">
                <a:tc>
                  <a:txBody>
                    <a:bodyPr/>
                    <a:lstStyle/>
                    <a:p>
                      <a:pPr>
                        <a:defRPr sz="1200"/>
                      </a:pPr>
                      <a:r>
                        <a:t>Commande</a:t>
                      </a:r>
                    </a:p>
                  </a:txBody>
                  <a:tcPr>
                    <a:solidFill>
                      <a:srgbClr val="85B3DE"/>
                    </a:solidFill>
                  </a:tcPr>
                </a:tc>
                <a:tc>
                  <a:txBody>
                    <a:bodyPr/>
                    <a:lstStyle/>
                    <a:p>
                      <a:pPr>
                        <a:defRPr sz="1200"/>
                      </a:pPr>
                      <a:r>
                        <a:t>Description</a:t>
                      </a:r>
                    </a:p>
                  </a:txBody>
                  <a:tcPr>
                    <a:solidFill>
                      <a:srgbClr val="85B3DE"/>
                    </a:solidFill>
                  </a:tcPr>
                </a:tc>
              </a:tr>
              <a:tr h="228600">
                <a:tc>
                  <a:txBody>
                    <a:bodyPr/>
                    <a:lstStyle/>
                    <a:p>
                      <a:pPr>
                        <a:defRPr sz="1200"/>
                      </a:pPr>
                      <a:r>
                        <a:t>docker run</a:t>
                      </a:r>
                    </a:p>
                  </a:txBody>
                  <a:tcPr>
                    <a:solidFill>
                      <a:srgbClr val="F7F5F5"/>
                    </a:solidFill>
                  </a:tcPr>
                </a:tc>
                <a:tc>
                  <a:txBody>
                    <a:bodyPr/>
                    <a:lstStyle/>
                    <a:p>
                      <a:pPr>
                        <a:defRPr sz="1200"/>
                      </a:pPr>
                      <a:r>
                        <a:t>Démarre un nouveau conteneur à partir d'une image</a:t>
                      </a:r>
                    </a:p>
                  </a:txBody>
                  <a:tcPr>
                    <a:solidFill>
                      <a:srgbClr val="F7F5F5"/>
                    </a:solidFill>
                  </a:tcPr>
                </a:tc>
              </a:tr>
              <a:tr h="228600">
                <a:tc>
                  <a:txBody>
                    <a:bodyPr/>
                    <a:lstStyle/>
                    <a:p>
                      <a:pPr>
                        <a:defRPr sz="1200"/>
                      </a:pPr>
                      <a:r>
                        <a:t>docker ps</a:t>
                      </a:r>
                    </a:p>
                  </a:txBody>
                  <a:tcPr>
                    <a:solidFill>
                      <a:srgbClr val="F7F5F5"/>
                    </a:solidFill>
                  </a:tcPr>
                </a:tc>
                <a:tc>
                  <a:txBody>
                    <a:bodyPr/>
                    <a:lstStyle/>
                    <a:p>
                      <a:pPr>
                        <a:defRPr sz="1200"/>
                      </a:pPr>
                      <a:r>
                        <a:t>Liste les conteneurs en cours d'exécution</a:t>
                      </a:r>
                    </a:p>
                  </a:txBody>
                  <a:tcPr>
                    <a:solidFill>
                      <a:srgbClr val="F7F5F5"/>
                    </a:solidFill>
                  </a:tcPr>
                </a:tc>
              </a:tr>
              <a:tr h="228600">
                <a:tc>
                  <a:txBody>
                    <a:bodyPr/>
                    <a:lstStyle/>
                    <a:p>
                      <a:pPr>
                        <a:defRPr sz="1200"/>
                      </a:pPr>
                      <a:r>
                        <a:t>docker stop</a:t>
                      </a:r>
                    </a:p>
                  </a:txBody>
                  <a:tcPr>
                    <a:solidFill>
                      <a:srgbClr val="F7F5F5"/>
                    </a:solidFill>
                  </a:tcPr>
                </a:tc>
                <a:tc>
                  <a:txBody>
                    <a:bodyPr/>
                    <a:lstStyle/>
                    <a:p>
                      <a:pPr>
                        <a:defRPr sz="1200"/>
                      </a:pPr>
                      <a:r>
                        <a:t>Arrête un conteneur en cours d'exécution</a:t>
                      </a:r>
                    </a:p>
                  </a:txBody>
                  <a:tcPr>
                    <a:solidFill>
                      <a:srgbClr val="F7F5F5"/>
                    </a:solidFill>
                  </a:tcPr>
                </a:tc>
              </a:tr>
              <a:tr h="228600">
                <a:tc>
                  <a:txBody>
                    <a:bodyPr/>
                    <a:lstStyle/>
                    <a:p>
                      <a:pPr>
                        <a:defRPr sz="1200"/>
                      </a:pPr>
                      <a:r>
                        <a:t>docker start</a:t>
                      </a:r>
                    </a:p>
                  </a:txBody>
                  <a:tcPr>
                    <a:solidFill>
                      <a:srgbClr val="F7F5F5"/>
                    </a:solidFill>
                  </a:tcPr>
                </a:tc>
                <a:tc>
                  <a:txBody>
                    <a:bodyPr/>
                    <a:lstStyle/>
                    <a:p>
                      <a:pPr>
                        <a:defRPr sz="1200"/>
                      </a:pPr>
                      <a:r>
                        <a:t>Redémarre un conteneur arrêté</a:t>
                      </a:r>
                    </a:p>
                  </a:txBody>
                  <a:tcPr>
                    <a:solidFill>
                      <a:srgbClr val="F7F5F5"/>
                    </a:solidFill>
                  </a:tcPr>
                </a:tc>
              </a:tr>
              <a:tr h="228600">
                <a:tc>
                  <a:txBody>
                    <a:bodyPr/>
                    <a:lstStyle/>
                    <a:p>
                      <a:pPr>
                        <a:defRPr sz="1200"/>
                      </a:pPr>
                      <a:r>
                        <a:t>docker rm</a:t>
                      </a:r>
                    </a:p>
                  </a:txBody>
                  <a:tcPr>
                    <a:solidFill>
                      <a:srgbClr val="F7F5F5"/>
                    </a:solidFill>
                  </a:tcPr>
                </a:tc>
                <a:tc>
                  <a:txBody>
                    <a:bodyPr/>
                    <a:lstStyle/>
                    <a:p>
                      <a:pPr>
                        <a:defRPr sz="1200"/>
                      </a:pPr>
                      <a:r>
                        <a:t>Supprime un conteneur</a:t>
                      </a:r>
                    </a:p>
                  </a:txBody>
                  <a:tcPr>
                    <a:solidFill>
                      <a:srgbClr val="F7F5F5"/>
                    </a:solidFill>
                  </a:tcPr>
                </a:tc>
              </a:tr>
            </a:tbl>
          </a:graphicData>
        </a:graphic>
      </p:graphicFrame>
      <p:sp>
        <p:nvSpPr>
          <p:cNvPr id="4" name="TextBox 3"/>
          <p:cNvSpPr txBox="1"/>
          <p:nvPr/>
        </p:nvSpPr>
        <p:spPr>
          <a:xfrm>
            <a:off x="731520" y="1920240"/>
            <a:ext cx="7315200" cy="457200"/>
          </a:xfrm>
          <a:prstGeom prst="rect">
            <a:avLst/>
          </a:prstGeom>
          <a:noFill/>
        </p:spPr>
        <p:txBody>
          <a:bodyPr wrap="none">
            <a:spAutoFit/>
          </a:bodyPr>
          <a:lstStyle/>
          <a:p>
            <a:r>
              <a:rPr sz="1600" b="1">
                <a:solidFill>
                  <a:srgbClr val="000000"/>
                </a:solidFill>
                <a:latin typeface="Inter"/>
              </a:rPr>
              <a:t>• Volumes et réseaux Docker</a:t>
            </a:r>
          </a:p>
        </p:txBody>
      </p:sp>
      <p:sp>
        <p:nvSpPr>
          <p:cNvPr id="5" name="TextBox 4"/>
          <p:cNvSpPr txBox="1"/>
          <p:nvPr/>
        </p:nvSpPr>
        <p:spPr>
          <a:xfrm>
            <a:off x="731520" y="2468880"/>
            <a:ext cx="7315200" cy="1463040"/>
          </a:xfrm>
          <a:prstGeom prst="rect">
            <a:avLst/>
          </a:prstGeom>
          <a:noFill/>
        </p:spPr>
        <p:txBody>
          <a:bodyPr wrap="square">
            <a:spAutoFit/>
          </a:bodyPr>
          <a:lstStyle/>
          <a:p/>
          <a:p>
            <a:pPr>
              <a:lnSpc>
                <a:spcPct val="150000"/>
              </a:lnSpc>
            </a:pPr>
            <a:r>
              <a:rPr sz="1300">
                <a:latin typeface="Inter"/>
              </a:rPr>
              <a:t>Les volumes Docker permettent de persister des données générées et utilisées par les conteneurs, même après leur suppression. Les réseaux Docker permettent aux conteneurs de communiquer entre eux et avec le monde extérieur de manière sécurisée.</a:t>
            </a:r>
          </a:p>
        </p:txBody>
      </p:sp>
      <p:sp>
        <p:nvSpPr>
          <p:cNvPr id="6" name="TextBox 5"/>
          <p:cNvSpPr txBox="1"/>
          <p:nvPr/>
        </p:nvSpPr>
        <p:spPr>
          <a:xfrm>
            <a:off x="731520" y="3200400"/>
            <a:ext cx="7315200" cy="2926080"/>
          </a:xfrm>
          <a:prstGeom prst="rect">
            <a:avLst/>
          </a:prstGeom>
          <a:noFill/>
        </p:spPr>
        <p:txBody>
          <a:bodyPr wrap="none">
            <a:spAutoFit/>
          </a:bodyPr>
          <a:lstStyle/>
          <a:p/>
          <a:p>
            <a:pPr>
              <a:lnSpc>
                <a:spcPct val="150000"/>
              </a:lnSpc>
            </a:pPr>
            <a:r>
              <a:rPr sz="500">
                <a:latin typeface="Inter"/>
              </a:rPr>
              <a:t>• Les volumes sont stockés en dehors du système de fichiers du conteneur, ce qui les rend persistants.</a:t>
            </a:r>
          </a:p>
          <a:p>
            <a:pPr>
              <a:lnSpc>
                <a:spcPct val="150000"/>
              </a:lnSpc>
            </a:pPr>
            <a:r>
              <a:rPr sz="500">
                <a:latin typeface="Inter"/>
              </a:rPr>
              <a:t>• Les réseaux Docker peuvent être configurés pour isoler les conteneurs ou les connecter à des réseaux externes.</a:t>
            </a:r>
          </a:p>
          <a:p>
            <a:pPr>
              <a:lnSpc>
                <a:spcPct val="150000"/>
              </a:lnSpc>
            </a:pPr>
            <a:r>
              <a:rPr sz="500">
                <a:latin typeface="Inter"/>
              </a:rPr>
              <a:t>• Les volumes et les réseaux peuvent être créés et gérés via des commandes Docker.</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731520" y="365760"/>
            <a:ext cx="7315200" cy="34107120"/>
          </a:xfrm>
          <a:prstGeom prst="rect">
            <a:avLst/>
          </a:prstGeom>
          <a:solidFill>
            <a:srgbClr val="FEFEFE"/>
          </a:solidFill>
          <a:ln w="11430">
            <a:solidFill>
              <a:srgbClr val="00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731520" y="365760"/>
            <a:ext cx="7315200" cy="34107120"/>
          </a:xfrm>
          <a:prstGeom prst="rect">
            <a:avLst/>
          </a:prstGeom>
          <a:noFill/>
        </p:spPr>
        <p:txBody>
          <a:bodyPr wrap="square">
            <a:spAutoFit/>
          </a:bodyPr>
          <a:lstStyle/>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E</a:t>
            </a:r>
          </a:p>
          <a:p>
            <a:pPr/>
            <a:r>
              <a:rPr sz="1200">
                <a:solidFill>
                  <a:srgbClr val="323232"/>
                </a:solidFill>
                <a:latin typeface="Consolas"/>
              </a:rPr>
              <a:t>x</a:t>
            </a:r>
          </a:p>
          <a:p>
            <a:pPr/>
            <a:r>
              <a:rPr sz="1200">
                <a:solidFill>
                  <a:srgbClr val="323232"/>
                </a:solidFill>
                <a:latin typeface="Consolas"/>
              </a:rPr>
              <a:t>e</a:t>
            </a:r>
          </a:p>
          <a:p>
            <a:pPr/>
            <a:r>
              <a:rPr sz="1200">
                <a:solidFill>
                  <a:srgbClr val="323232"/>
                </a:solidFill>
                <a:latin typeface="Consolas"/>
              </a:rPr>
              <a:t>m</a:t>
            </a:r>
          </a:p>
          <a:p>
            <a:pPr/>
            <a:r>
              <a:rPr sz="1200">
                <a:solidFill>
                  <a:srgbClr val="323232"/>
                </a:solidFill>
                <a:latin typeface="Consolas"/>
              </a:rPr>
              <a:t>p</a:t>
            </a:r>
          </a:p>
          <a:p>
            <a:pPr/>
            <a:r>
              <a:rPr sz="1200">
                <a:solidFill>
                  <a:srgbClr val="323232"/>
                </a:solidFill>
                <a:latin typeface="Consolas"/>
              </a:rPr>
              <a:t>l</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d</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c</a:t>
            </a:r>
          </a:p>
          <a:p>
            <a:pPr/>
            <a:r>
              <a:rPr sz="1200">
                <a:solidFill>
                  <a:srgbClr val="323232"/>
                </a:solidFill>
                <a:latin typeface="Consolas"/>
              </a:rPr>
              <a:t>o</a:t>
            </a:r>
          </a:p>
          <a:p>
            <a:pPr/>
            <a:r>
              <a:rPr sz="1200">
                <a:solidFill>
                  <a:srgbClr val="323232"/>
                </a:solidFill>
                <a:latin typeface="Consolas"/>
              </a:rPr>
              <a:t>m</a:t>
            </a:r>
          </a:p>
          <a:p>
            <a:pPr/>
            <a:r>
              <a:rPr sz="1200">
                <a:solidFill>
                  <a:srgbClr val="323232"/>
                </a:solidFill>
                <a:latin typeface="Consolas"/>
              </a:rPr>
              <a:t>m</a:t>
            </a:r>
          </a:p>
          <a:p>
            <a:pPr/>
            <a:r>
              <a:rPr sz="1200">
                <a:solidFill>
                  <a:srgbClr val="323232"/>
                </a:solidFill>
                <a:latin typeface="Consolas"/>
              </a:rPr>
              <a:t>a</a:t>
            </a:r>
          </a:p>
          <a:p>
            <a:pPr/>
            <a:r>
              <a:rPr sz="1200">
                <a:solidFill>
                  <a:srgbClr val="323232"/>
                </a:solidFill>
                <a:latin typeface="Consolas"/>
              </a:rPr>
              <a:t>n</a:t>
            </a:r>
          </a:p>
          <a:p>
            <a:pPr/>
            <a:r>
              <a:rPr sz="1200">
                <a:solidFill>
                  <a:srgbClr val="323232"/>
                </a:solidFill>
                <a:latin typeface="Consolas"/>
              </a:rPr>
              <a:t>d</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p</a:t>
            </a:r>
          </a:p>
          <a:p>
            <a:pPr/>
            <a:r>
              <a:rPr sz="1200">
                <a:solidFill>
                  <a:srgbClr val="323232"/>
                </a:solidFill>
                <a:latin typeface="Consolas"/>
              </a:rPr>
              <a:t>o</a:t>
            </a:r>
          </a:p>
          <a:p>
            <a:pPr/>
            <a:r>
              <a:rPr sz="1200">
                <a:solidFill>
                  <a:srgbClr val="323232"/>
                </a:solidFill>
                <a:latin typeface="Consolas"/>
              </a:rPr>
              <a:t>u</a:t>
            </a:r>
          </a:p>
          <a:p>
            <a:pPr/>
            <a:r>
              <a:rPr sz="1200">
                <a:solidFill>
                  <a:srgbClr val="323232"/>
                </a:solidFill>
                <a:latin typeface="Consolas"/>
              </a:rPr>
              <a:t>r</a:t>
            </a:r>
          </a:p>
          <a:p>
            <a:pPr/>
            <a:r>
              <a:rPr sz="1200">
                <a:solidFill>
                  <a:srgbClr val="323232"/>
                </a:solidFill>
                <a:latin typeface="Consolas"/>
              </a:rPr>
              <a:t> </a:t>
            </a:r>
          </a:p>
          <a:p>
            <a:pPr/>
            <a:r>
              <a:rPr sz="1200">
                <a:solidFill>
                  <a:srgbClr val="323232"/>
                </a:solidFill>
                <a:latin typeface="Consolas"/>
              </a:rPr>
              <a:t>m</a:t>
            </a:r>
          </a:p>
          <a:p>
            <a:pPr/>
            <a:r>
              <a:rPr sz="1200">
                <a:solidFill>
                  <a:srgbClr val="323232"/>
                </a:solidFill>
                <a:latin typeface="Consolas"/>
              </a:rPr>
              <a:t>o</a:t>
            </a:r>
          </a:p>
          <a:p>
            <a:pPr/>
            <a:r>
              <a:rPr sz="1200">
                <a:solidFill>
                  <a:srgbClr val="323232"/>
                </a:solidFill>
                <a:latin typeface="Consolas"/>
              </a:rPr>
              <a:t>n</a:t>
            </a:r>
          </a:p>
          <a:p>
            <a:pPr/>
            <a:r>
              <a:rPr sz="1200">
                <a:solidFill>
                  <a:srgbClr val="323232"/>
                </a:solidFill>
                <a:latin typeface="Consolas"/>
              </a:rPr>
              <a:t>t</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 </a:t>
            </a:r>
          </a:p>
          <a:p>
            <a:pPr/>
            <a:r>
              <a:rPr sz="1200">
                <a:solidFill>
                  <a:srgbClr val="323232"/>
                </a:solidFill>
                <a:latin typeface="Consolas"/>
              </a:rPr>
              <a:t>u</a:t>
            </a:r>
          </a:p>
          <a:p>
            <a:pPr/>
            <a:r>
              <a:rPr sz="1200">
                <a:solidFill>
                  <a:srgbClr val="323232"/>
                </a:solidFill>
                <a:latin typeface="Consolas"/>
              </a:rPr>
              <a:t>n</a:t>
            </a:r>
          </a:p>
          <a:p>
            <a:pPr/>
            <a:r>
              <a:rPr sz="1200">
                <a:solidFill>
                  <a:srgbClr val="323232"/>
                </a:solidFill>
                <a:latin typeface="Consolas"/>
              </a:rPr>
              <a:t> </a:t>
            </a:r>
          </a:p>
          <a:p>
            <a:pPr/>
            <a:r>
              <a:rPr sz="1200">
                <a:solidFill>
                  <a:srgbClr val="323232"/>
                </a:solidFill>
                <a:latin typeface="Consolas"/>
              </a:rPr>
              <a:t>v</a:t>
            </a:r>
          </a:p>
          <a:p>
            <a:pPr/>
            <a:r>
              <a:rPr sz="1200">
                <a:solidFill>
                  <a:srgbClr val="323232"/>
                </a:solidFill>
                <a:latin typeface="Consolas"/>
              </a:rPr>
              <a:t>o</a:t>
            </a:r>
          </a:p>
          <a:p>
            <a:pPr/>
            <a:r>
              <a:rPr sz="1200">
                <a:solidFill>
                  <a:srgbClr val="323232"/>
                </a:solidFill>
                <a:latin typeface="Consolas"/>
              </a:rPr>
              <a:t>l</a:t>
            </a:r>
          </a:p>
          <a:p>
            <a:pPr/>
            <a:r>
              <a:rPr sz="1200">
                <a:solidFill>
                  <a:srgbClr val="323232"/>
                </a:solidFill>
                <a:latin typeface="Consolas"/>
              </a:rPr>
              <a:t>u</a:t>
            </a:r>
          </a:p>
          <a:p>
            <a:pPr/>
            <a:r>
              <a:rPr sz="1200">
                <a:solidFill>
                  <a:srgbClr val="323232"/>
                </a:solidFill>
                <a:latin typeface="Consolas"/>
              </a:rPr>
              <a:t>m</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d</a:t>
            </a:r>
          </a:p>
          <a:p>
            <a:pPr/>
            <a:r>
              <a:rPr sz="1200">
                <a:solidFill>
                  <a:srgbClr val="323232"/>
                </a:solidFill>
                <a:latin typeface="Consolas"/>
              </a:rPr>
              <a:t>a</a:t>
            </a:r>
          </a:p>
          <a:p>
            <a:pPr/>
            <a:r>
              <a:rPr sz="1200">
                <a:solidFill>
                  <a:srgbClr val="323232"/>
                </a:solidFill>
                <a:latin typeface="Consolas"/>
              </a:rPr>
              <a:t>n</a:t>
            </a:r>
          </a:p>
          <a:p>
            <a:pPr/>
            <a:r>
              <a:rPr sz="1200">
                <a:solidFill>
                  <a:srgbClr val="323232"/>
                </a:solidFill>
                <a:latin typeface="Consolas"/>
              </a:rPr>
              <a:t>s</a:t>
            </a:r>
          </a:p>
          <a:p>
            <a:pPr/>
            <a:r>
              <a:rPr sz="1200">
                <a:solidFill>
                  <a:srgbClr val="323232"/>
                </a:solidFill>
                <a:latin typeface="Consolas"/>
              </a:rPr>
              <a:t> </a:t>
            </a:r>
          </a:p>
          <a:p>
            <a:pPr/>
            <a:r>
              <a:rPr sz="1200">
                <a:solidFill>
                  <a:srgbClr val="323232"/>
                </a:solidFill>
                <a:latin typeface="Consolas"/>
              </a:rPr>
              <a:t>u</a:t>
            </a:r>
          </a:p>
          <a:p>
            <a:pPr/>
            <a:r>
              <a:rPr sz="1200">
                <a:solidFill>
                  <a:srgbClr val="323232"/>
                </a:solidFill>
                <a:latin typeface="Consolas"/>
              </a:rPr>
              <a:t>n</a:t>
            </a:r>
          </a:p>
          <a:p>
            <a:pPr/>
            <a:r>
              <a:rPr sz="1200">
                <a:solidFill>
                  <a:srgbClr val="323232"/>
                </a:solidFill>
                <a:latin typeface="Consolas"/>
              </a:rPr>
              <a:t> </a:t>
            </a:r>
          </a:p>
          <a:p>
            <a:pPr/>
            <a:r>
              <a:rPr sz="1200">
                <a:solidFill>
                  <a:srgbClr val="323232"/>
                </a:solidFill>
                <a:latin typeface="Consolas"/>
              </a:rPr>
              <a:t>c</a:t>
            </a:r>
          </a:p>
          <a:p>
            <a:pPr/>
            <a:r>
              <a:rPr sz="1200">
                <a:solidFill>
                  <a:srgbClr val="323232"/>
                </a:solidFill>
                <a:latin typeface="Consolas"/>
              </a:rPr>
              <a:t>o</a:t>
            </a:r>
          </a:p>
          <a:p>
            <a:pPr/>
            <a:r>
              <a:rPr sz="1200">
                <a:solidFill>
                  <a:srgbClr val="323232"/>
                </a:solidFill>
                <a:latin typeface="Consolas"/>
              </a:rPr>
              <a:t>n</a:t>
            </a:r>
          </a:p>
          <a:p>
            <a:pPr/>
            <a:r>
              <a:rPr sz="1200">
                <a:solidFill>
                  <a:srgbClr val="323232"/>
                </a:solidFill>
                <a:latin typeface="Consolas"/>
              </a:rPr>
              <a:t>t</a:t>
            </a:r>
          </a:p>
          <a:p>
            <a:pPr/>
            <a:r>
              <a:rPr sz="1200">
                <a:solidFill>
                  <a:srgbClr val="323232"/>
                </a:solidFill>
                <a:latin typeface="Consolas"/>
              </a:rPr>
              <a:t>e</a:t>
            </a:r>
          </a:p>
          <a:p>
            <a:pPr/>
            <a:r>
              <a:rPr sz="1200">
                <a:solidFill>
                  <a:srgbClr val="323232"/>
                </a:solidFill>
                <a:latin typeface="Consolas"/>
              </a:rPr>
              <a:t>n</a:t>
            </a:r>
          </a:p>
          <a:p>
            <a:pPr/>
            <a:r>
              <a:rPr sz="1200">
                <a:solidFill>
                  <a:srgbClr val="323232"/>
                </a:solidFill>
                <a:latin typeface="Consolas"/>
              </a:rPr>
              <a:t>e</a:t>
            </a:r>
          </a:p>
          <a:p>
            <a:pPr/>
            <a:r>
              <a:rPr sz="1200">
                <a:solidFill>
                  <a:srgbClr val="323232"/>
                </a:solidFill>
                <a:latin typeface="Consolas"/>
              </a:rPr>
              <a:t>u</a:t>
            </a:r>
          </a:p>
          <a:p>
            <a:pPr/>
            <a:r>
              <a:rPr sz="1200">
                <a:solidFill>
                  <a:srgbClr val="323232"/>
                </a:solidFill>
                <a:latin typeface="Consolas"/>
              </a:rPr>
              <a:t>r</a:t>
            </a:r>
          </a:p>
          <a:p>
            <a:pPr/>
            <a:br/>
            <a:r>
              <a:rPr sz="1200">
                <a:solidFill>
                  <a:srgbClr val="323232"/>
                </a:solidFill>
                <a:latin typeface="Consolas"/>
              </a:rPr>
              <a:t/>
            </a:r>
          </a:p>
          <a:p>
            <a:pPr/>
            <a:r>
              <a:rPr sz="1200">
                <a:solidFill>
                  <a:srgbClr val="323232"/>
                </a:solidFill>
                <a:latin typeface="Consolas"/>
              </a:rPr>
              <a:t>d</a:t>
            </a:r>
          </a:p>
          <a:p>
            <a:pPr/>
            <a:r>
              <a:rPr sz="1200">
                <a:solidFill>
                  <a:srgbClr val="323232"/>
                </a:solidFill>
                <a:latin typeface="Consolas"/>
              </a:rPr>
              <a:t>o</a:t>
            </a:r>
          </a:p>
          <a:p>
            <a:pPr/>
            <a:r>
              <a:rPr sz="1200">
                <a:solidFill>
                  <a:srgbClr val="323232"/>
                </a:solidFill>
                <a:latin typeface="Consolas"/>
              </a:rPr>
              <a:t>c</a:t>
            </a:r>
          </a:p>
          <a:p>
            <a:pPr/>
            <a:r>
              <a:rPr sz="1200">
                <a:solidFill>
                  <a:srgbClr val="323232"/>
                </a:solidFill>
                <a:latin typeface="Consolas"/>
              </a:rPr>
              <a:t>k</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 </a:t>
            </a:r>
          </a:p>
          <a:p>
            <a:pPr/>
            <a:r>
              <a:rPr sz="1200">
                <a:solidFill>
                  <a:srgbClr val="323232"/>
                </a:solidFill>
                <a:latin typeface="Consolas"/>
              </a:rPr>
              <a:t>r</a:t>
            </a:r>
          </a:p>
          <a:p>
            <a:pPr/>
            <a:r>
              <a:rPr sz="1200">
                <a:solidFill>
                  <a:srgbClr val="323232"/>
                </a:solidFill>
                <a:latin typeface="Consolas"/>
              </a:rPr>
              <a:t>u</a:t>
            </a:r>
          </a:p>
          <a:p>
            <a:pPr/>
            <a:r>
              <a:rPr sz="1200">
                <a:solidFill>
                  <a:srgbClr val="323232"/>
                </a:solidFill>
                <a:latin typeface="Consolas"/>
              </a:rPr>
              <a:t>n</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d</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n</a:t>
            </a:r>
          </a:p>
          <a:p>
            <a:pPr/>
            <a:r>
              <a:rPr sz="1200">
                <a:solidFill>
                  <a:srgbClr val="323232"/>
                </a:solidFill>
                <a:latin typeface="Consolas"/>
              </a:rPr>
              <a:t>a</a:t>
            </a:r>
          </a:p>
          <a:p>
            <a:pPr/>
            <a:r>
              <a:rPr sz="1200">
                <a:solidFill>
                  <a:srgbClr val="323232"/>
                </a:solidFill>
                <a:latin typeface="Consolas"/>
              </a:rPr>
              <a:t>m</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m</a:t>
            </a:r>
          </a:p>
          <a:p>
            <a:pPr/>
            <a:r>
              <a:rPr sz="1200">
                <a:solidFill>
                  <a:srgbClr val="323232"/>
                </a:solidFill>
                <a:latin typeface="Consolas"/>
              </a:rPr>
              <a:t>y</a:t>
            </a:r>
          </a:p>
          <a:p>
            <a:pPr/>
            <a:r>
              <a:rPr sz="1200">
                <a:solidFill>
                  <a:srgbClr val="323232"/>
                </a:solidFill>
                <a:latin typeface="Consolas"/>
              </a:rPr>
              <a:t>-</a:t>
            </a:r>
          </a:p>
          <a:p>
            <a:pPr/>
            <a:r>
              <a:rPr sz="1200">
                <a:solidFill>
                  <a:srgbClr val="323232"/>
                </a:solidFill>
                <a:latin typeface="Consolas"/>
              </a:rPr>
              <a:t>c</a:t>
            </a:r>
          </a:p>
          <a:p>
            <a:pPr/>
            <a:r>
              <a:rPr sz="1200">
                <a:solidFill>
                  <a:srgbClr val="323232"/>
                </a:solidFill>
                <a:latin typeface="Consolas"/>
              </a:rPr>
              <a:t>o</a:t>
            </a:r>
          </a:p>
          <a:p>
            <a:pPr/>
            <a:r>
              <a:rPr sz="1200">
                <a:solidFill>
                  <a:srgbClr val="323232"/>
                </a:solidFill>
                <a:latin typeface="Consolas"/>
              </a:rPr>
              <a:t>n</a:t>
            </a:r>
          </a:p>
          <a:p>
            <a:pPr/>
            <a:r>
              <a:rPr sz="1200">
                <a:solidFill>
                  <a:srgbClr val="323232"/>
                </a:solidFill>
                <a:latin typeface="Consolas"/>
              </a:rPr>
              <a:t>t</a:t>
            </a:r>
          </a:p>
          <a:p>
            <a:pPr/>
            <a:r>
              <a:rPr sz="1200">
                <a:solidFill>
                  <a:srgbClr val="323232"/>
                </a:solidFill>
                <a:latin typeface="Consolas"/>
              </a:rPr>
              <a:t>a</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v</a:t>
            </a:r>
          </a:p>
          <a:p>
            <a:pPr/>
            <a:r>
              <a:rPr sz="1200">
                <a:solidFill>
                  <a:srgbClr val="323232"/>
                </a:solidFill>
                <a:latin typeface="Consolas"/>
              </a:rPr>
              <a:t> </a:t>
            </a:r>
          </a:p>
          <a:p>
            <a:pPr/>
            <a:r>
              <a:rPr sz="1200">
                <a:solidFill>
                  <a:srgbClr val="323232"/>
                </a:solidFill>
                <a:latin typeface="Consolas"/>
              </a:rPr>
              <a:t>m</a:t>
            </a:r>
          </a:p>
          <a:p>
            <a:pPr/>
            <a:r>
              <a:rPr sz="1200">
                <a:solidFill>
                  <a:srgbClr val="323232"/>
                </a:solidFill>
                <a:latin typeface="Consolas"/>
              </a:rPr>
              <a:t>y</a:t>
            </a:r>
          </a:p>
          <a:p>
            <a:pPr/>
            <a:r>
              <a:rPr sz="1200">
                <a:solidFill>
                  <a:srgbClr val="323232"/>
                </a:solidFill>
                <a:latin typeface="Consolas"/>
              </a:rPr>
              <a:t>-</a:t>
            </a:r>
          </a:p>
          <a:p>
            <a:pPr/>
            <a:r>
              <a:rPr sz="1200">
                <a:solidFill>
                  <a:srgbClr val="323232"/>
                </a:solidFill>
                <a:latin typeface="Consolas"/>
              </a:rPr>
              <a:t>v</a:t>
            </a:r>
          </a:p>
          <a:p>
            <a:pPr/>
            <a:r>
              <a:rPr sz="1200">
                <a:solidFill>
                  <a:srgbClr val="323232"/>
                </a:solidFill>
                <a:latin typeface="Consolas"/>
              </a:rPr>
              <a:t>o</a:t>
            </a:r>
          </a:p>
          <a:p>
            <a:pPr/>
            <a:r>
              <a:rPr sz="1200">
                <a:solidFill>
                  <a:srgbClr val="323232"/>
                </a:solidFill>
                <a:latin typeface="Consolas"/>
              </a:rPr>
              <a:t>l</a:t>
            </a:r>
          </a:p>
          <a:p>
            <a:pPr/>
            <a:r>
              <a:rPr sz="1200">
                <a:solidFill>
                  <a:srgbClr val="323232"/>
                </a:solidFill>
                <a:latin typeface="Consolas"/>
              </a:rPr>
              <a:t>u</a:t>
            </a:r>
          </a:p>
          <a:p>
            <a:pPr/>
            <a:r>
              <a:rPr sz="1200">
                <a:solidFill>
                  <a:srgbClr val="323232"/>
                </a:solidFill>
                <a:latin typeface="Consolas"/>
              </a:rPr>
              <a:t>m</a:t>
            </a:r>
          </a:p>
          <a:p>
            <a:pPr/>
            <a:r>
              <a:rPr sz="1200">
                <a:solidFill>
                  <a:srgbClr val="323232"/>
                </a:solidFill>
                <a:latin typeface="Consolas"/>
              </a:rPr>
              <a:t>e</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d</a:t>
            </a:r>
          </a:p>
          <a:p>
            <a:pPr/>
            <a:r>
              <a:rPr sz="1200">
                <a:solidFill>
                  <a:srgbClr val="323232"/>
                </a:solidFill>
                <a:latin typeface="Consolas"/>
              </a:rPr>
              <a:t>a</a:t>
            </a:r>
          </a:p>
          <a:p>
            <a:pPr/>
            <a:r>
              <a:rPr sz="1200">
                <a:solidFill>
                  <a:srgbClr val="323232"/>
                </a:solidFill>
                <a:latin typeface="Consolas"/>
              </a:rPr>
              <a:t>t</a:t>
            </a:r>
          </a:p>
          <a:p>
            <a:pPr/>
            <a:r>
              <a:rPr sz="1200">
                <a:solidFill>
                  <a:srgbClr val="323232"/>
                </a:solidFill>
                <a:latin typeface="Consolas"/>
              </a:rPr>
              <a:t>a</a:t>
            </a:r>
          </a:p>
          <a:p>
            <a:pPr/>
            <a:r>
              <a:rPr sz="1200">
                <a:solidFill>
                  <a:srgbClr val="323232"/>
                </a:solidFill>
                <a:latin typeface="Consolas"/>
              </a:rPr>
              <a:t> </a:t>
            </a:r>
          </a:p>
          <a:p>
            <a:pPr/>
            <a:r>
              <a:rPr sz="1200">
                <a:solidFill>
                  <a:srgbClr val="323232"/>
                </a:solidFill>
                <a:latin typeface="Consolas"/>
              </a:rPr>
              <a:t>m</a:t>
            </a:r>
          </a:p>
          <a:p>
            <a:pPr/>
            <a:r>
              <a:rPr sz="1200">
                <a:solidFill>
                  <a:srgbClr val="323232"/>
                </a:solidFill>
                <a:latin typeface="Consolas"/>
              </a:rPr>
              <a:t>y</a:t>
            </a:r>
          </a:p>
          <a:p>
            <a:pPr/>
            <a:r>
              <a:rPr sz="1200">
                <a:solidFill>
                  <a:srgbClr val="323232"/>
                </a:solidFill>
                <a:latin typeface="Consolas"/>
              </a:rPr>
              <a:t>-</a:t>
            </a:r>
          </a:p>
          <a:p>
            <a:pPr/>
            <a:r>
              <a:rPr sz="1200">
                <a:solidFill>
                  <a:srgbClr val="323232"/>
                </a:solidFill>
                <a:latin typeface="Consolas"/>
              </a:rPr>
              <a:t>i</a:t>
            </a:r>
          </a:p>
          <a:p>
            <a:pPr/>
            <a:r>
              <a:rPr sz="1200">
                <a:solidFill>
                  <a:srgbClr val="323232"/>
                </a:solidFill>
                <a:latin typeface="Consolas"/>
              </a:rPr>
              <a:t>m</a:t>
            </a:r>
          </a:p>
          <a:p>
            <a:pPr/>
            <a:r>
              <a:rPr sz="1200">
                <a:solidFill>
                  <a:srgbClr val="323232"/>
                </a:solidFill>
                <a:latin typeface="Consolas"/>
              </a:rPr>
              <a:t>a</a:t>
            </a:r>
          </a:p>
          <a:p>
            <a:pPr/>
            <a:r>
              <a:rPr sz="1200">
                <a:solidFill>
                  <a:srgbClr val="323232"/>
                </a:solidFill>
                <a:latin typeface="Consolas"/>
              </a:rPr>
              <a:t>g</a:t>
            </a:r>
          </a:p>
          <a:p>
            <a:pPr/>
            <a:r>
              <a:rPr sz="1200">
                <a:solidFill>
                  <a:srgbClr val="323232"/>
                </a:solidFill>
                <a:latin typeface="Consolas"/>
              </a:rPr>
              <a:t>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731520" y="2560320"/>
            <a:ext cx="7315200" cy="914400"/>
          </a:xfrm>
          <a:prstGeom prst="rect">
            <a:avLst/>
          </a:prstGeom>
          <a:noFill/>
        </p:spPr>
        <p:txBody>
          <a:bodyPr wrap="none">
            <a:spAutoFit/>
          </a:bodyPr>
          <a:lstStyle/>
          <a:p>
            <a:pPr>
              <a:defRPr sz="6000" b="1">
                <a:solidFill>
                  <a:srgbClr val="000000"/>
                </a:solidFill>
                <a:latin typeface="Inter"/>
              </a:defRPr>
            </a:pPr>
            <a:r>
              <a:t>Plan de formation</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graphicFrame>
        <p:nvGraphicFramePr>
          <p:cNvPr id="3" name="Table 2"/>
          <p:cNvGraphicFramePr>
            <a:graphicFrameLocks noGrp="1"/>
          </p:cNvGraphicFramePr>
          <p:nvPr/>
        </p:nvGraphicFramePr>
        <p:xfrm>
          <a:off x="731520" y="365760"/>
          <a:ext cx="7315200" cy="1371600"/>
        </p:xfrm>
        <a:graphic>
          <a:graphicData uri="http://schemas.openxmlformats.org/drawingml/2006/table">
            <a:tbl>
              <a:tblPr firstRow="1" bandRow="1">
                <a:tableStyleId>{5C22544A-7EE6-4342-B048-85BDC9FD1C3A}</a:tableStyleId>
              </a:tblPr>
              <a:tblGrid>
                <a:gridCol w="3657600"/>
                <a:gridCol w="3657600"/>
              </a:tblGrid>
              <a:tr h="195942">
                <a:tc>
                  <a:txBody>
                    <a:bodyPr/>
                    <a:lstStyle/>
                    <a:p>
                      <a:pPr>
                        <a:defRPr sz="1200"/>
                      </a:pPr>
                      <a:r>
                        <a:t>Commande</a:t>
                      </a:r>
                    </a:p>
                  </a:txBody>
                  <a:tcPr>
                    <a:solidFill>
                      <a:srgbClr val="85B3DE"/>
                    </a:solidFill>
                  </a:tcPr>
                </a:tc>
                <a:tc>
                  <a:txBody>
                    <a:bodyPr/>
                    <a:lstStyle/>
                    <a:p>
                      <a:pPr>
                        <a:defRPr sz="1200"/>
                      </a:pPr>
                      <a:r>
                        <a:t>Description</a:t>
                      </a:r>
                    </a:p>
                  </a:txBody>
                  <a:tcPr>
                    <a:solidFill>
                      <a:srgbClr val="85B3DE"/>
                    </a:solidFill>
                  </a:tcPr>
                </a:tc>
              </a:tr>
              <a:tr h="195942">
                <a:tc>
                  <a:txBody>
                    <a:bodyPr/>
                    <a:lstStyle/>
                    <a:p>
                      <a:pPr>
                        <a:defRPr sz="1200"/>
                      </a:pPr>
                      <a:r>
                        <a:t>docker volume create</a:t>
                      </a:r>
                    </a:p>
                  </a:txBody>
                  <a:tcPr>
                    <a:solidFill>
                      <a:srgbClr val="F7F5F5"/>
                    </a:solidFill>
                  </a:tcPr>
                </a:tc>
                <a:tc>
                  <a:txBody>
                    <a:bodyPr/>
                    <a:lstStyle/>
                    <a:p>
                      <a:pPr>
                        <a:defRPr sz="1200"/>
                      </a:pPr>
                      <a:r>
                        <a:t>Crée un nouveau volume</a:t>
                      </a:r>
                    </a:p>
                  </a:txBody>
                  <a:tcPr>
                    <a:solidFill>
                      <a:srgbClr val="F7F5F5"/>
                    </a:solidFill>
                  </a:tcPr>
                </a:tc>
              </a:tr>
              <a:tr h="195942">
                <a:tc>
                  <a:txBody>
                    <a:bodyPr/>
                    <a:lstStyle/>
                    <a:p>
                      <a:pPr>
                        <a:defRPr sz="1200"/>
                      </a:pPr>
                      <a:r>
                        <a:t>docker network create</a:t>
                      </a:r>
                    </a:p>
                  </a:txBody>
                  <a:tcPr>
                    <a:solidFill>
                      <a:srgbClr val="F7F5F5"/>
                    </a:solidFill>
                  </a:tcPr>
                </a:tc>
                <a:tc>
                  <a:txBody>
                    <a:bodyPr/>
                    <a:lstStyle/>
                    <a:p>
                      <a:pPr>
                        <a:defRPr sz="1200"/>
                      </a:pPr>
                      <a:r>
                        <a:t>Crée un nouveau réseau</a:t>
                      </a:r>
                    </a:p>
                  </a:txBody>
                  <a:tcPr>
                    <a:solidFill>
                      <a:srgbClr val="F7F5F5"/>
                    </a:solidFill>
                  </a:tcPr>
                </a:tc>
              </a:tr>
              <a:tr h="195942">
                <a:tc>
                  <a:txBody>
                    <a:bodyPr/>
                    <a:lstStyle/>
                    <a:p>
                      <a:pPr>
                        <a:defRPr sz="1200"/>
                      </a:pPr>
                      <a:r>
                        <a:t>docker volume ls</a:t>
                      </a:r>
                    </a:p>
                  </a:txBody>
                  <a:tcPr>
                    <a:solidFill>
                      <a:srgbClr val="F7F5F5"/>
                    </a:solidFill>
                  </a:tcPr>
                </a:tc>
                <a:tc>
                  <a:txBody>
                    <a:bodyPr/>
                    <a:lstStyle/>
                    <a:p>
                      <a:pPr>
                        <a:defRPr sz="1200"/>
                      </a:pPr>
                      <a:r>
                        <a:t>Liste les volumes disponibles</a:t>
                      </a:r>
                    </a:p>
                  </a:txBody>
                  <a:tcPr>
                    <a:solidFill>
                      <a:srgbClr val="F7F5F5"/>
                    </a:solidFill>
                  </a:tcPr>
                </a:tc>
              </a:tr>
              <a:tr h="195942">
                <a:tc>
                  <a:txBody>
                    <a:bodyPr/>
                    <a:lstStyle/>
                    <a:p>
                      <a:pPr>
                        <a:defRPr sz="1200"/>
                      </a:pPr>
                      <a:r>
                        <a:t>docker network ls</a:t>
                      </a:r>
                    </a:p>
                  </a:txBody>
                  <a:tcPr>
                    <a:solidFill>
                      <a:srgbClr val="F7F5F5"/>
                    </a:solidFill>
                  </a:tcPr>
                </a:tc>
                <a:tc>
                  <a:txBody>
                    <a:bodyPr/>
                    <a:lstStyle/>
                    <a:p>
                      <a:pPr>
                        <a:defRPr sz="1200"/>
                      </a:pPr>
                      <a:r>
                        <a:t>Liste les réseaux disponibles</a:t>
                      </a:r>
                    </a:p>
                  </a:txBody>
                  <a:tcPr>
                    <a:solidFill>
                      <a:srgbClr val="F7F5F5"/>
                    </a:solidFill>
                  </a:tcPr>
                </a:tc>
              </a:tr>
              <a:tr h="195942">
                <a:tc>
                  <a:txBody>
                    <a:bodyPr/>
                    <a:lstStyle/>
                    <a:p>
                      <a:pPr>
                        <a:defRPr sz="1200"/>
                      </a:pPr>
                      <a:r>
                        <a:t>docker volume rm</a:t>
                      </a:r>
                    </a:p>
                  </a:txBody>
                  <a:tcPr>
                    <a:solidFill>
                      <a:srgbClr val="F7F5F5"/>
                    </a:solidFill>
                  </a:tcPr>
                </a:tc>
                <a:tc>
                  <a:txBody>
                    <a:bodyPr/>
                    <a:lstStyle/>
                    <a:p>
                      <a:pPr>
                        <a:defRPr sz="1200"/>
                      </a:pPr>
                      <a:r>
                        <a:t>Supprime un volume</a:t>
                      </a:r>
                    </a:p>
                  </a:txBody>
                  <a:tcPr>
                    <a:solidFill>
                      <a:srgbClr val="F7F5F5"/>
                    </a:solidFill>
                  </a:tcPr>
                </a:tc>
              </a:tr>
              <a:tr h="195948">
                <a:tc>
                  <a:txBody>
                    <a:bodyPr/>
                    <a:lstStyle/>
                    <a:p>
                      <a:pPr>
                        <a:defRPr sz="1200"/>
                      </a:pPr>
                      <a:r>
                        <a:t>docker network rm</a:t>
                      </a:r>
                    </a:p>
                  </a:txBody>
                  <a:tcPr>
                    <a:solidFill>
                      <a:srgbClr val="F7F5F5"/>
                    </a:solidFill>
                  </a:tcPr>
                </a:tc>
                <a:tc>
                  <a:txBody>
                    <a:bodyPr/>
                    <a:lstStyle/>
                    <a:p>
                      <a:pPr>
                        <a:defRPr sz="1200"/>
                      </a:pPr>
                      <a:r>
                        <a:t>Supprime un réseau</a:t>
                      </a:r>
                    </a:p>
                  </a:txBody>
                  <a:tcPr>
                    <a:solidFill>
                      <a:srgbClr val="F7F5F5"/>
                    </a:solidFill>
                  </a:tcPr>
                </a:tc>
              </a:tr>
            </a:tbl>
          </a:graphicData>
        </a:graphic>
      </p:graphicFrame>
      <p:sp>
        <p:nvSpPr>
          <p:cNvPr id="4" name="TextBox 3"/>
          <p:cNvSpPr txBox="1"/>
          <p:nvPr/>
        </p:nvSpPr>
        <p:spPr>
          <a:xfrm>
            <a:off x="731520" y="1920240"/>
            <a:ext cx="7315200" cy="457200"/>
          </a:xfrm>
          <a:prstGeom prst="rect">
            <a:avLst/>
          </a:prstGeom>
          <a:noFill/>
        </p:spPr>
        <p:txBody>
          <a:bodyPr wrap="none">
            <a:spAutoFit/>
          </a:bodyPr>
          <a:lstStyle/>
          <a:p>
            <a:r>
              <a:rPr sz="2000" b="1">
                <a:solidFill>
                  <a:srgbClr val="FF7900"/>
                </a:solidFill>
                <a:latin typeface="Inter"/>
              </a:rPr>
              <a:t>Intégration de Java et Docker</a:t>
            </a:r>
          </a:p>
        </p:txBody>
      </p:sp>
      <p:sp>
        <p:nvSpPr>
          <p:cNvPr id="5" name="TextBox 4"/>
          <p:cNvSpPr txBox="1"/>
          <p:nvPr/>
        </p:nvSpPr>
        <p:spPr>
          <a:xfrm>
            <a:off x="731520" y="2468880"/>
            <a:ext cx="7315200" cy="457200"/>
          </a:xfrm>
          <a:prstGeom prst="rect">
            <a:avLst/>
          </a:prstGeom>
          <a:noFill/>
        </p:spPr>
        <p:txBody>
          <a:bodyPr wrap="none">
            <a:spAutoFit/>
          </a:bodyPr>
          <a:lstStyle/>
          <a:p>
            <a:r>
              <a:rPr sz="1600" b="1">
                <a:solidFill>
                  <a:srgbClr val="000000"/>
                </a:solidFill>
                <a:latin typeface="Inter"/>
              </a:rPr>
              <a:t>• Création d'une application Java simple</a:t>
            </a:r>
          </a:p>
        </p:txBody>
      </p:sp>
      <p:sp>
        <p:nvSpPr>
          <p:cNvPr id="6" name="TextBox 5"/>
          <p:cNvSpPr txBox="1"/>
          <p:nvPr/>
        </p:nvSpPr>
        <p:spPr>
          <a:xfrm>
            <a:off x="731520" y="3017520"/>
            <a:ext cx="7315200" cy="1097280"/>
          </a:xfrm>
          <a:prstGeom prst="rect">
            <a:avLst/>
          </a:prstGeom>
          <a:noFill/>
        </p:spPr>
        <p:txBody>
          <a:bodyPr wrap="square">
            <a:spAutoFit/>
          </a:bodyPr>
          <a:lstStyle/>
          <a:p/>
          <a:p>
            <a:pPr>
              <a:lnSpc>
                <a:spcPct val="150000"/>
              </a:lnSpc>
            </a:pPr>
            <a:r>
              <a:rPr sz="1300">
                <a:latin typeface="Inter"/>
              </a:rPr>
              <a:t>Pour commencer, nous allons créer une application Java simple qui servira de base pour la conteneurisation avec Docker. Cette application sera un programme basique qui affiche un message à l'utilisateur.</a:t>
            </a:r>
          </a:p>
        </p:txBody>
      </p:sp>
      <p:sp>
        <p:nvSpPr>
          <p:cNvPr id="7" name="TextBox 6"/>
          <p:cNvSpPr txBox="1"/>
          <p:nvPr/>
        </p:nvSpPr>
        <p:spPr>
          <a:xfrm>
            <a:off x="731520" y="3749040"/>
            <a:ext cx="7315200" cy="2194560"/>
          </a:xfrm>
          <a:prstGeom prst="rect">
            <a:avLst/>
          </a:prstGeom>
          <a:noFill/>
        </p:spPr>
        <p:txBody>
          <a:bodyPr wrap="none">
            <a:spAutoFit/>
          </a:bodyPr>
          <a:lstStyle/>
          <a:p/>
          <a:p>
            <a:pPr>
              <a:lnSpc>
                <a:spcPct val="150000"/>
              </a:lnSpc>
            </a:pPr>
            <a:r>
              <a:rPr sz="1500">
                <a:latin typeface="Inter"/>
              </a:rPr>
              <a:t>• Utilisation de Java pour créer une application console.</a:t>
            </a:r>
          </a:p>
          <a:p>
            <a:pPr>
              <a:lnSpc>
                <a:spcPct val="150000"/>
              </a:lnSpc>
            </a:pPr>
            <a:r>
              <a:rPr sz="1500">
                <a:latin typeface="Inter"/>
              </a:rPr>
              <a:t>• Structure de base d'un projet Java avec Maven ou Gradle.</a:t>
            </a:r>
          </a:p>
          <a:p>
            <a:pPr>
              <a:lnSpc>
                <a:spcPct val="150000"/>
              </a:lnSpc>
            </a:pPr>
            <a:r>
              <a:rPr sz="1500">
                <a:latin typeface="Inter"/>
              </a:rPr>
              <a:t>• Écriture d'une classe principale avec une méthode `main`.</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731520" y="365760"/>
            <a:ext cx="7315200" cy="40965120"/>
          </a:xfrm>
          <a:prstGeom prst="rect">
            <a:avLst/>
          </a:prstGeom>
          <a:solidFill>
            <a:srgbClr val="FEFEFE"/>
          </a:solidFill>
          <a:ln w="11430">
            <a:solidFill>
              <a:srgbClr val="00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731520" y="365760"/>
            <a:ext cx="7315200" cy="40965120"/>
          </a:xfrm>
          <a:prstGeom prst="rect">
            <a:avLst/>
          </a:prstGeom>
          <a:noFill/>
        </p:spPr>
        <p:txBody>
          <a:bodyPr wrap="square">
            <a:spAutoFit/>
          </a:bodyPr>
          <a:lstStyle/>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E</a:t>
            </a:r>
          </a:p>
          <a:p>
            <a:pPr/>
            <a:r>
              <a:rPr sz="1200">
                <a:solidFill>
                  <a:srgbClr val="323232"/>
                </a:solidFill>
                <a:latin typeface="Consolas"/>
              </a:rPr>
              <a:t>x</a:t>
            </a:r>
          </a:p>
          <a:p>
            <a:pPr/>
            <a:r>
              <a:rPr sz="1200">
                <a:solidFill>
                  <a:srgbClr val="323232"/>
                </a:solidFill>
                <a:latin typeface="Consolas"/>
              </a:rPr>
              <a:t>e</a:t>
            </a:r>
          </a:p>
          <a:p>
            <a:pPr/>
            <a:r>
              <a:rPr sz="1200">
                <a:solidFill>
                  <a:srgbClr val="323232"/>
                </a:solidFill>
                <a:latin typeface="Consolas"/>
              </a:rPr>
              <a:t>m</a:t>
            </a:r>
          </a:p>
          <a:p>
            <a:pPr/>
            <a:r>
              <a:rPr sz="1200">
                <a:solidFill>
                  <a:srgbClr val="323232"/>
                </a:solidFill>
                <a:latin typeface="Consolas"/>
              </a:rPr>
              <a:t>p</a:t>
            </a:r>
          </a:p>
          <a:p>
            <a:pPr/>
            <a:r>
              <a:rPr sz="1200">
                <a:solidFill>
                  <a:srgbClr val="323232"/>
                </a:solidFill>
                <a:latin typeface="Consolas"/>
              </a:rPr>
              <a:t>l</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d</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c</a:t>
            </a:r>
          </a:p>
          <a:p>
            <a:pPr/>
            <a:r>
              <a:rPr sz="1200">
                <a:solidFill>
                  <a:srgbClr val="323232"/>
                </a:solidFill>
                <a:latin typeface="Consolas"/>
              </a:rPr>
              <a:t>o</a:t>
            </a:r>
          </a:p>
          <a:p>
            <a:pPr/>
            <a:r>
              <a:rPr sz="1200">
                <a:solidFill>
                  <a:srgbClr val="323232"/>
                </a:solidFill>
                <a:latin typeface="Consolas"/>
              </a:rPr>
              <a:t>d</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J</a:t>
            </a:r>
          </a:p>
          <a:p>
            <a:pPr/>
            <a:r>
              <a:rPr sz="1200">
                <a:solidFill>
                  <a:srgbClr val="323232"/>
                </a:solidFill>
                <a:latin typeface="Consolas"/>
              </a:rPr>
              <a:t>a</a:t>
            </a:r>
          </a:p>
          <a:p>
            <a:pPr/>
            <a:r>
              <a:rPr sz="1200">
                <a:solidFill>
                  <a:srgbClr val="323232"/>
                </a:solidFill>
                <a:latin typeface="Consolas"/>
              </a:rPr>
              <a:t>v</a:t>
            </a:r>
          </a:p>
          <a:p>
            <a:pPr/>
            <a:r>
              <a:rPr sz="1200">
                <a:solidFill>
                  <a:srgbClr val="323232"/>
                </a:solidFill>
                <a:latin typeface="Consolas"/>
              </a:rPr>
              <a:t>a</a:t>
            </a:r>
          </a:p>
          <a:p>
            <a:pPr/>
            <a:br/>
            <a:r>
              <a:rPr sz="1200">
                <a:solidFill>
                  <a:srgbClr val="323232"/>
                </a:solidFill>
                <a:latin typeface="Consolas"/>
              </a:rPr>
              <a:t/>
            </a:r>
          </a:p>
          <a:p>
            <a:pPr/>
            <a:r>
              <a:rPr sz="1200">
                <a:solidFill>
                  <a:srgbClr val="323232"/>
                </a:solidFill>
                <a:latin typeface="Consolas"/>
              </a:rPr>
              <a:t>p</a:t>
            </a:r>
          </a:p>
          <a:p>
            <a:pPr/>
            <a:r>
              <a:rPr sz="1200">
                <a:solidFill>
                  <a:srgbClr val="323232"/>
                </a:solidFill>
                <a:latin typeface="Consolas"/>
              </a:rPr>
              <a:t>u</a:t>
            </a:r>
          </a:p>
          <a:p>
            <a:pPr/>
            <a:r>
              <a:rPr sz="1200">
                <a:solidFill>
                  <a:srgbClr val="323232"/>
                </a:solidFill>
                <a:latin typeface="Consolas"/>
              </a:rPr>
              <a:t>b</a:t>
            </a:r>
          </a:p>
          <a:p>
            <a:pPr/>
            <a:r>
              <a:rPr sz="1200">
                <a:solidFill>
                  <a:srgbClr val="323232"/>
                </a:solidFill>
                <a:latin typeface="Consolas"/>
              </a:rPr>
              <a:t>l</a:t>
            </a:r>
          </a:p>
          <a:p>
            <a:pPr/>
            <a:r>
              <a:rPr sz="1200">
                <a:solidFill>
                  <a:srgbClr val="323232"/>
                </a:solidFill>
                <a:latin typeface="Consolas"/>
              </a:rPr>
              <a:t>i</a:t>
            </a:r>
          </a:p>
          <a:p>
            <a:pPr/>
            <a:r>
              <a:rPr sz="1200">
                <a:solidFill>
                  <a:srgbClr val="323232"/>
                </a:solidFill>
                <a:latin typeface="Consolas"/>
              </a:rPr>
              <a:t>c</a:t>
            </a:r>
          </a:p>
          <a:p>
            <a:pPr/>
            <a:r>
              <a:rPr sz="1200">
                <a:solidFill>
                  <a:srgbClr val="323232"/>
                </a:solidFill>
                <a:latin typeface="Consolas"/>
              </a:rPr>
              <a:t> </a:t>
            </a:r>
          </a:p>
          <a:p>
            <a:pPr/>
            <a:r>
              <a:rPr sz="1200">
                <a:solidFill>
                  <a:srgbClr val="323232"/>
                </a:solidFill>
                <a:latin typeface="Consolas"/>
              </a:rPr>
              <a:t>c</a:t>
            </a:r>
          </a:p>
          <a:p>
            <a:pPr/>
            <a:r>
              <a:rPr sz="1200">
                <a:solidFill>
                  <a:srgbClr val="323232"/>
                </a:solidFill>
                <a:latin typeface="Consolas"/>
              </a:rPr>
              <a:t>l</a:t>
            </a:r>
          </a:p>
          <a:p>
            <a:pPr/>
            <a:r>
              <a:rPr sz="1200">
                <a:solidFill>
                  <a:srgbClr val="323232"/>
                </a:solidFill>
                <a:latin typeface="Consolas"/>
              </a:rPr>
              <a:t>a</a:t>
            </a:r>
          </a:p>
          <a:p>
            <a:pPr/>
            <a:r>
              <a:rPr sz="1200">
                <a:solidFill>
                  <a:srgbClr val="323232"/>
                </a:solidFill>
                <a:latin typeface="Consolas"/>
              </a:rPr>
              <a:t>s</a:t>
            </a:r>
          </a:p>
          <a:p>
            <a:pPr/>
            <a:r>
              <a:rPr sz="1200">
                <a:solidFill>
                  <a:srgbClr val="323232"/>
                </a:solidFill>
                <a:latin typeface="Consolas"/>
              </a:rPr>
              <a:t>s</a:t>
            </a:r>
          </a:p>
          <a:p>
            <a:pPr/>
            <a:r>
              <a:rPr sz="1200">
                <a:solidFill>
                  <a:srgbClr val="323232"/>
                </a:solidFill>
                <a:latin typeface="Consolas"/>
              </a:rPr>
              <a:t> </a:t>
            </a:r>
          </a:p>
          <a:p>
            <a:pPr/>
            <a:r>
              <a:rPr sz="1200">
                <a:solidFill>
                  <a:srgbClr val="323232"/>
                </a:solidFill>
                <a:latin typeface="Consolas"/>
              </a:rPr>
              <a:t>H</a:t>
            </a:r>
          </a:p>
          <a:p>
            <a:pPr/>
            <a:r>
              <a:rPr sz="1200">
                <a:solidFill>
                  <a:srgbClr val="323232"/>
                </a:solidFill>
                <a:latin typeface="Consolas"/>
              </a:rPr>
              <a:t>e</a:t>
            </a:r>
          </a:p>
          <a:p>
            <a:pPr/>
            <a:r>
              <a:rPr sz="1200">
                <a:solidFill>
                  <a:srgbClr val="323232"/>
                </a:solidFill>
                <a:latin typeface="Consolas"/>
              </a:rPr>
              <a:t>l</a:t>
            </a:r>
          </a:p>
          <a:p>
            <a:pPr/>
            <a:r>
              <a:rPr sz="1200">
                <a:solidFill>
                  <a:srgbClr val="323232"/>
                </a:solidFill>
                <a:latin typeface="Consolas"/>
              </a:rPr>
              <a:t>l</a:t>
            </a:r>
          </a:p>
          <a:p>
            <a:pPr/>
            <a:r>
              <a:rPr sz="1200">
                <a:solidFill>
                  <a:srgbClr val="323232"/>
                </a:solidFill>
                <a:latin typeface="Consolas"/>
              </a:rPr>
              <a:t>o</a:t>
            </a:r>
          </a:p>
          <a:p>
            <a:pPr/>
            <a:r>
              <a:rPr sz="1200">
                <a:solidFill>
                  <a:srgbClr val="323232"/>
                </a:solidFill>
                <a:latin typeface="Consolas"/>
              </a:rPr>
              <a:t>W</a:t>
            </a:r>
          </a:p>
          <a:p>
            <a:pPr/>
            <a:r>
              <a:rPr sz="1200">
                <a:solidFill>
                  <a:srgbClr val="323232"/>
                </a:solidFill>
                <a:latin typeface="Consolas"/>
              </a:rPr>
              <a:t>o</a:t>
            </a:r>
          </a:p>
          <a:p>
            <a:pPr/>
            <a:r>
              <a:rPr sz="1200">
                <a:solidFill>
                  <a:srgbClr val="323232"/>
                </a:solidFill>
                <a:latin typeface="Consolas"/>
              </a:rPr>
              <a:t>r</a:t>
            </a:r>
          </a:p>
          <a:p>
            <a:pPr/>
            <a:r>
              <a:rPr sz="1200">
                <a:solidFill>
                  <a:srgbClr val="323232"/>
                </a:solidFill>
                <a:latin typeface="Consolas"/>
              </a:rPr>
              <a:t>l</a:t>
            </a:r>
          </a:p>
          <a:p>
            <a:pPr/>
            <a:r>
              <a:rPr sz="1200">
                <a:solidFill>
                  <a:srgbClr val="323232"/>
                </a:solidFill>
                <a:latin typeface="Consolas"/>
              </a:rPr>
              <a:t>d</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p</a:t>
            </a:r>
          </a:p>
          <a:p>
            <a:pPr/>
            <a:r>
              <a:rPr sz="1200">
                <a:solidFill>
                  <a:srgbClr val="323232"/>
                </a:solidFill>
                <a:latin typeface="Consolas"/>
              </a:rPr>
              <a:t>u</a:t>
            </a:r>
          </a:p>
          <a:p>
            <a:pPr/>
            <a:r>
              <a:rPr sz="1200">
                <a:solidFill>
                  <a:srgbClr val="323232"/>
                </a:solidFill>
                <a:latin typeface="Consolas"/>
              </a:rPr>
              <a:t>b</a:t>
            </a:r>
          </a:p>
          <a:p>
            <a:pPr/>
            <a:r>
              <a:rPr sz="1200">
                <a:solidFill>
                  <a:srgbClr val="323232"/>
                </a:solidFill>
                <a:latin typeface="Consolas"/>
              </a:rPr>
              <a:t>l</a:t>
            </a:r>
          </a:p>
          <a:p>
            <a:pPr/>
            <a:r>
              <a:rPr sz="1200">
                <a:solidFill>
                  <a:srgbClr val="323232"/>
                </a:solidFill>
                <a:latin typeface="Consolas"/>
              </a:rPr>
              <a:t>i</a:t>
            </a:r>
          </a:p>
          <a:p>
            <a:pPr/>
            <a:r>
              <a:rPr sz="1200">
                <a:solidFill>
                  <a:srgbClr val="323232"/>
                </a:solidFill>
                <a:latin typeface="Consolas"/>
              </a:rPr>
              <a:t>c</a:t>
            </a:r>
          </a:p>
          <a:p>
            <a:pPr/>
            <a:r>
              <a:rPr sz="1200">
                <a:solidFill>
                  <a:srgbClr val="323232"/>
                </a:solidFill>
                <a:latin typeface="Consolas"/>
              </a:rPr>
              <a:t> </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a</a:t>
            </a:r>
          </a:p>
          <a:p>
            <a:pPr/>
            <a:r>
              <a:rPr sz="1200">
                <a:solidFill>
                  <a:srgbClr val="323232"/>
                </a:solidFill>
                <a:latin typeface="Consolas"/>
              </a:rPr>
              <a:t>t</a:t>
            </a:r>
          </a:p>
          <a:p>
            <a:pPr/>
            <a:r>
              <a:rPr sz="1200">
                <a:solidFill>
                  <a:srgbClr val="323232"/>
                </a:solidFill>
                <a:latin typeface="Consolas"/>
              </a:rPr>
              <a:t>i</a:t>
            </a:r>
          </a:p>
          <a:p>
            <a:pPr/>
            <a:r>
              <a:rPr sz="1200">
                <a:solidFill>
                  <a:srgbClr val="323232"/>
                </a:solidFill>
                <a:latin typeface="Consolas"/>
              </a:rPr>
              <a:t>c</a:t>
            </a:r>
          </a:p>
          <a:p>
            <a:pPr/>
            <a:r>
              <a:rPr sz="1200">
                <a:solidFill>
                  <a:srgbClr val="323232"/>
                </a:solidFill>
                <a:latin typeface="Consolas"/>
              </a:rPr>
              <a:t> </a:t>
            </a:r>
          </a:p>
          <a:p>
            <a:pPr/>
            <a:r>
              <a:rPr sz="1200">
                <a:solidFill>
                  <a:srgbClr val="323232"/>
                </a:solidFill>
                <a:latin typeface="Consolas"/>
              </a:rPr>
              <a:t>v</a:t>
            </a:r>
          </a:p>
          <a:p>
            <a:pPr/>
            <a:r>
              <a:rPr sz="1200">
                <a:solidFill>
                  <a:srgbClr val="323232"/>
                </a:solidFill>
                <a:latin typeface="Consolas"/>
              </a:rPr>
              <a:t>o</a:t>
            </a:r>
          </a:p>
          <a:p>
            <a:pPr/>
            <a:r>
              <a:rPr sz="1200">
                <a:solidFill>
                  <a:srgbClr val="323232"/>
                </a:solidFill>
                <a:latin typeface="Consolas"/>
              </a:rPr>
              <a:t>i</a:t>
            </a:r>
          </a:p>
          <a:p>
            <a:pPr/>
            <a:r>
              <a:rPr sz="1200">
                <a:solidFill>
                  <a:srgbClr val="323232"/>
                </a:solidFill>
                <a:latin typeface="Consolas"/>
              </a:rPr>
              <a:t>d</a:t>
            </a:r>
          </a:p>
          <a:p>
            <a:pPr/>
            <a:r>
              <a:rPr sz="1200">
                <a:solidFill>
                  <a:srgbClr val="323232"/>
                </a:solidFill>
                <a:latin typeface="Consolas"/>
              </a:rPr>
              <a:t> </a:t>
            </a:r>
          </a:p>
          <a:p>
            <a:pPr/>
            <a:r>
              <a:rPr sz="1200">
                <a:solidFill>
                  <a:srgbClr val="323232"/>
                </a:solidFill>
                <a:latin typeface="Consolas"/>
              </a:rPr>
              <a:t>m</a:t>
            </a:r>
          </a:p>
          <a:p>
            <a:pPr/>
            <a:r>
              <a:rPr sz="1200">
                <a:solidFill>
                  <a:srgbClr val="323232"/>
                </a:solidFill>
                <a:latin typeface="Consolas"/>
              </a:rPr>
              <a:t>a</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r</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g</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a:t>
            </a:r>
          </a:p>
          <a:p>
            <a:pPr/>
            <a:r>
              <a:rPr sz="1200">
                <a:solidFill>
                  <a:srgbClr val="323232"/>
                </a:solidFill>
                <a:latin typeface="Consolas"/>
              </a:rPr>
              <a:t>r</a:t>
            </a:r>
          </a:p>
          <a:p>
            <a:pPr/>
            <a:r>
              <a:rPr sz="1200">
                <a:solidFill>
                  <a:srgbClr val="323232"/>
                </a:solidFill>
                <a:latin typeface="Consolas"/>
              </a:rPr>
              <a:t>g</a:t>
            </a:r>
          </a:p>
          <a:p>
            <a:pPr/>
            <a:r>
              <a:rPr sz="1200">
                <a:solidFill>
                  <a:srgbClr val="323232"/>
                </a:solidFill>
                <a:latin typeface="Consolas"/>
              </a:rPr>
              <a:t>s</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S</a:t>
            </a:r>
          </a:p>
          <a:p>
            <a:pPr/>
            <a:r>
              <a:rPr sz="1200">
                <a:solidFill>
                  <a:srgbClr val="323232"/>
                </a:solidFill>
                <a:latin typeface="Consolas"/>
              </a:rPr>
              <a:t>y</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e</a:t>
            </a:r>
          </a:p>
          <a:p>
            <a:pPr/>
            <a:r>
              <a:rPr sz="1200">
                <a:solidFill>
                  <a:srgbClr val="323232"/>
                </a:solidFill>
                <a:latin typeface="Consolas"/>
              </a:rPr>
              <a:t>m</a:t>
            </a:r>
          </a:p>
          <a:p>
            <a:pPr/>
            <a:r>
              <a:rPr sz="1200">
                <a:solidFill>
                  <a:srgbClr val="323232"/>
                </a:solidFill>
                <a:latin typeface="Consolas"/>
              </a:rPr>
              <a:t>.</a:t>
            </a:r>
          </a:p>
          <a:p>
            <a:pPr/>
            <a:r>
              <a:rPr sz="1200">
                <a:solidFill>
                  <a:srgbClr val="323232"/>
                </a:solidFill>
                <a:latin typeface="Consolas"/>
              </a:rPr>
              <a:t>o</a:t>
            </a:r>
          </a:p>
          <a:p>
            <a:pPr/>
            <a:r>
              <a:rPr sz="1200">
                <a:solidFill>
                  <a:srgbClr val="323232"/>
                </a:solidFill>
                <a:latin typeface="Consolas"/>
              </a:rPr>
              <a:t>u</a:t>
            </a:r>
          </a:p>
          <a:p>
            <a:pPr/>
            <a:r>
              <a:rPr sz="1200">
                <a:solidFill>
                  <a:srgbClr val="323232"/>
                </a:solidFill>
                <a:latin typeface="Consolas"/>
              </a:rPr>
              <a:t>t</a:t>
            </a:r>
          </a:p>
          <a:p>
            <a:pPr/>
            <a:r>
              <a:rPr sz="1200">
                <a:solidFill>
                  <a:srgbClr val="323232"/>
                </a:solidFill>
                <a:latin typeface="Consolas"/>
              </a:rPr>
              <a:t>.</a:t>
            </a:r>
          </a:p>
          <a:p>
            <a:pPr/>
            <a:r>
              <a:rPr sz="1200">
                <a:solidFill>
                  <a:srgbClr val="323232"/>
                </a:solidFill>
                <a:latin typeface="Consolas"/>
              </a:rPr>
              <a:t>p</a:t>
            </a:r>
          </a:p>
          <a:p>
            <a:pPr/>
            <a:r>
              <a:rPr sz="1200">
                <a:solidFill>
                  <a:srgbClr val="323232"/>
                </a:solidFill>
                <a:latin typeface="Consolas"/>
              </a:rPr>
              <a:t>r</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t</a:t>
            </a:r>
          </a:p>
          <a:p>
            <a:pPr/>
            <a:r>
              <a:rPr sz="1200">
                <a:solidFill>
                  <a:srgbClr val="323232"/>
                </a:solidFill>
                <a:latin typeface="Consolas"/>
              </a:rPr>
              <a:t>l</a:t>
            </a:r>
          </a:p>
          <a:p>
            <a:pPr/>
            <a:r>
              <a:rPr sz="1200">
                <a:solidFill>
                  <a:srgbClr val="323232"/>
                </a:solidFill>
                <a:latin typeface="Consolas"/>
              </a:rPr>
              <a:t>n</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H</a:t>
            </a:r>
          </a:p>
          <a:p>
            <a:pPr/>
            <a:r>
              <a:rPr sz="1200">
                <a:solidFill>
                  <a:srgbClr val="323232"/>
                </a:solidFill>
                <a:latin typeface="Consolas"/>
              </a:rPr>
              <a:t>e</a:t>
            </a:r>
          </a:p>
          <a:p>
            <a:pPr/>
            <a:r>
              <a:rPr sz="1200">
                <a:solidFill>
                  <a:srgbClr val="323232"/>
                </a:solidFill>
                <a:latin typeface="Consolas"/>
              </a:rPr>
              <a:t>l</a:t>
            </a:r>
          </a:p>
          <a:p>
            <a:pPr/>
            <a:r>
              <a:rPr sz="1200">
                <a:solidFill>
                  <a:srgbClr val="323232"/>
                </a:solidFill>
                <a:latin typeface="Consolas"/>
              </a:rPr>
              <a:t>l</a:t>
            </a:r>
          </a:p>
          <a:p>
            <a:pPr/>
            <a:r>
              <a:rPr sz="1200">
                <a:solidFill>
                  <a:srgbClr val="323232"/>
                </a:solidFill>
                <a:latin typeface="Consolas"/>
              </a:rPr>
              <a:t>o</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D</a:t>
            </a:r>
          </a:p>
          <a:p>
            <a:pPr/>
            <a:r>
              <a:rPr sz="1200">
                <a:solidFill>
                  <a:srgbClr val="323232"/>
                </a:solidFill>
                <a:latin typeface="Consolas"/>
              </a:rPr>
              <a:t>o</a:t>
            </a:r>
          </a:p>
          <a:p>
            <a:pPr/>
            <a:r>
              <a:rPr sz="1200">
                <a:solidFill>
                  <a:srgbClr val="323232"/>
                </a:solidFill>
                <a:latin typeface="Consolas"/>
              </a:rPr>
              <a:t>c</a:t>
            </a:r>
          </a:p>
          <a:p>
            <a:pPr/>
            <a:r>
              <a:rPr sz="1200">
                <a:solidFill>
                  <a:srgbClr val="323232"/>
                </a:solidFill>
                <a:latin typeface="Consolas"/>
              </a:rPr>
              <a:t>k</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731520" y="365760"/>
            <a:ext cx="7315200" cy="457200"/>
          </a:xfrm>
          <a:prstGeom prst="rect">
            <a:avLst/>
          </a:prstGeom>
          <a:noFill/>
        </p:spPr>
        <p:txBody>
          <a:bodyPr wrap="none">
            <a:spAutoFit/>
          </a:bodyPr>
          <a:lstStyle/>
          <a:p>
            <a:r>
              <a:rPr sz="1600" b="1">
                <a:solidFill>
                  <a:srgbClr val="000000"/>
                </a:solidFill>
                <a:latin typeface="Inter"/>
              </a:rPr>
              <a:t>• Conteneurisation de l'application avec Docker</a:t>
            </a:r>
          </a:p>
        </p:txBody>
      </p:sp>
      <p:sp>
        <p:nvSpPr>
          <p:cNvPr id="4" name="TextBox 3"/>
          <p:cNvSpPr txBox="1"/>
          <p:nvPr/>
        </p:nvSpPr>
        <p:spPr>
          <a:xfrm>
            <a:off x="731520" y="914400"/>
            <a:ext cx="7315200" cy="1097280"/>
          </a:xfrm>
          <a:prstGeom prst="rect">
            <a:avLst/>
          </a:prstGeom>
          <a:noFill/>
        </p:spPr>
        <p:txBody>
          <a:bodyPr wrap="square">
            <a:spAutoFit/>
          </a:bodyPr>
          <a:lstStyle/>
          <a:p/>
          <a:p>
            <a:pPr>
              <a:lnSpc>
                <a:spcPct val="150000"/>
              </a:lnSpc>
            </a:pPr>
            <a:r>
              <a:rPr sz="1300">
                <a:latin typeface="Inter"/>
              </a:rPr>
              <a:t>Une fois l'application Java créée, nous allons la conteneuriser en utilisant Docker. Cela implique la création d'un fichier Dockerfile qui définit l'environnement d'exécution de l'application.</a:t>
            </a:r>
          </a:p>
        </p:txBody>
      </p:sp>
      <p:sp>
        <p:nvSpPr>
          <p:cNvPr id="5" name="TextBox 4"/>
          <p:cNvSpPr txBox="1"/>
          <p:nvPr/>
        </p:nvSpPr>
        <p:spPr>
          <a:xfrm>
            <a:off x="731520" y="1645920"/>
            <a:ext cx="7315200" cy="2560320"/>
          </a:xfrm>
          <a:prstGeom prst="rect">
            <a:avLst/>
          </a:prstGeom>
          <a:noFill/>
        </p:spPr>
        <p:txBody>
          <a:bodyPr wrap="none">
            <a:spAutoFit/>
          </a:bodyPr>
          <a:lstStyle/>
          <a:p/>
          <a:p>
            <a:pPr>
              <a:lnSpc>
                <a:spcPct val="150000"/>
              </a:lnSpc>
            </a:pPr>
            <a:r>
              <a:rPr sz="500">
                <a:latin typeface="Inter"/>
              </a:rPr>
              <a:t>• Création d'un fichier Dockerfile.</a:t>
            </a:r>
          </a:p>
          <a:p>
            <a:pPr>
              <a:lnSpc>
                <a:spcPct val="150000"/>
              </a:lnSpc>
            </a:pPr>
            <a:r>
              <a:rPr sz="500">
                <a:latin typeface="Inter"/>
              </a:rPr>
              <a:t>• Utilisation d'une image de base Java.</a:t>
            </a:r>
          </a:p>
          <a:p>
            <a:pPr>
              <a:lnSpc>
                <a:spcPct val="150000"/>
              </a:lnSpc>
            </a:pPr>
            <a:r>
              <a:rPr sz="500">
                <a:latin typeface="Inter"/>
              </a:rPr>
              <a:t>• Copie des fichiers de l'application dans le conteneur.</a:t>
            </a:r>
          </a:p>
          <a:p>
            <a:pPr>
              <a:lnSpc>
                <a:spcPct val="150000"/>
              </a:lnSpc>
            </a:pPr>
            <a:r>
              <a:rPr sz="500">
                <a:latin typeface="Inter"/>
              </a:rPr>
              <a:t>• Compilation et exécution de l'application dans le conteneur.</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731520" y="365760"/>
            <a:ext cx="7315200" cy="32461200"/>
          </a:xfrm>
          <a:prstGeom prst="rect">
            <a:avLst/>
          </a:prstGeom>
          <a:solidFill>
            <a:srgbClr val="FEFEFE"/>
          </a:solidFill>
          <a:ln w="11430">
            <a:solidFill>
              <a:srgbClr val="00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731520" y="365760"/>
            <a:ext cx="7315200" cy="32461200"/>
          </a:xfrm>
          <a:prstGeom prst="rect">
            <a:avLst/>
          </a:prstGeom>
          <a:noFill/>
        </p:spPr>
        <p:txBody>
          <a:bodyPr wrap="square">
            <a:spAutoFit/>
          </a:bodyPr>
          <a:lstStyle/>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E</a:t>
            </a:r>
          </a:p>
          <a:p>
            <a:pPr/>
            <a:r>
              <a:rPr sz="1200">
                <a:solidFill>
                  <a:srgbClr val="323232"/>
                </a:solidFill>
                <a:latin typeface="Consolas"/>
              </a:rPr>
              <a:t>x</a:t>
            </a:r>
          </a:p>
          <a:p>
            <a:pPr/>
            <a:r>
              <a:rPr sz="1200">
                <a:solidFill>
                  <a:srgbClr val="323232"/>
                </a:solidFill>
                <a:latin typeface="Consolas"/>
              </a:rPr>
              <a:t>e</a:t>
            </a:r>
          </a:p>
          <a:p>
            <a:pPr/>
            <a:r>
              <a:rPr sz="1200">
                <a:solidFill>
                  <a:srgbClr val="323232"/>
                </a:solidFill>
                <a:latin typeface="Consolas"/>
              </a:rPr>
              <a:t>m</a:t>
            </a:r>
          </a:p>
          <a:p>
            <a:pPr/>
            <a:r>
              <a:rPr sz="1200">
                <a:solidFill>
                  <a:srgbClr val="323232"/>
                </a:solidFill>
                <a:latin typeface="Consolas"/>
              </a:rPr>
              <a:t>p</a:t>
            </a:r>
          </a:p>
          <a:p>
            <a:pPr/>
            <a:r>
              <a:rPr sz="1200">
                <a:solidFill>
                  <a:srgbClr val="323232"/>
                </a:solidFill>
                <a:latin typeface="Consolas"/>
              </a:rPr>
              <a:t>l</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d</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D</a:t>
            </a:r>
          </a:p>
          <a:p>
            <a:pPr/>
            <a:r>
              <a:rPr sz="1200">
                <a:solidFill>
                  <a:srgbClr val="323232"/>
                </a:solidFill>
                <a:latin typeface="Consolas"/>
              </a:rPr>
              <a:t>o</a:t>
            </a:r>
          </a:p>
          <a:p>
            <a:pPr/>
            <a:r>
              <a:rPr sz="1200">
                <a:solidFill>
                  <a:srgbClr val="323232"/>
                </a:solidFill>
                <a:latin typeface="Consolas"/>
              </a:rPr>
              <a:t>c</a:t>
            </a:r>
          </a:p>
          <a:p>
            <a:pPr/>
            <a:r>
              <a:rPr sz="1200">
                <a:solidFill>
                  <a:srgbClr val="323232"/>
                </a:solidFill>
                <a:latin typeface="Consolas"/>
              </a:rPr>
              <a:t>k</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f</a:t>
            </a:r>
          </a:p>
          <a:p>
            <a:pPr/>
            <a:r>
              <a:rPr sz="1200">
                <a:solidFill>
                  <a:srgbClr val="323232"/>
                </a:solidFill>
                <a:latin typeface="Consolas"/>
              </a:rPr>
              <a:t>i</a:t>
            </a:r>
          </a:p>
          <a:p>
            <a:pPr/>
            <a:r>
              <a:rPr sz="1200">
                <a:solidFill>
                  <a:srgbClr val="323232"/>
                </a:solidFill>
                <a:latin typeface="Consolas"/>
              </a:rPr>
              <a:t>l</a:t>
            </a:r>
          </a:p>
          <a:p>
            <a:pPr/>
            <a:r>
              <a:rPr sz="1200">
                <a:solidFill>
                  <a:srgbClr val="323232"/>
                </a:solidFill>
                <a:latin typeface="Consolas"/>
              </a:rPr>
              <a:t>e</a:t>
            </a:r>
          </a:p>
          <a:p>
            <a:pPr/>
            <a:br/>
            <a:r>
              <a:rPr sz="1200">
                <a:solidFill>
                  <a:srgbClr val="323232"/>
                </a:solidFill>
                <a:latin typeface="Consolas"/>
              </a:rPr>
              <a:t/>
            </a:r>
          </a:p>
          <a:p>
            <a:pPr/>
            <a:r>
              <a:rPr sz="1200">
                <a:solidFill>
                  <a:srgbClr val="323232"/>
                </a:solidFill>
                <a:latin typeface="Consolas"/>
              </a:rPr>
              <a:t>F</a:t>
            </a:r>
          </a:p>
          <a:p>
            <a:pPr/>
            <a:r>
              <a:rPr sz="1200">
                <a:solidFill>
                  <a:srgbClr val="323232"/>
                </a:solidFill>
                <a:latin typeface="Consolas"/>
              </a:rPr>
              <a:t>R</a:t>
            </a:r>
          </a:p>
          <a:p>
            <a:pPr/>
            <a:r>
              <a:rPr sz="1200">
                <a:solidFill>
                  <a:srgbClr val="323232"/>
                </a:solidFill>
                <a:latin typeface="Consolas"/>
              </a:rPr>
              <a:t>O</a:t>
            </a:r>
          </a:p>
          <a:p>
            <a:pPr/>
            <a:r>
              <a:rPr sz="1200">
                <a:solidFill>
                  <a:srgbClr val="323232"/>
                </a:solidFill>
                <a:latin typeface="Consolas"/>
              </a:rPr>
              <a:t>M</a:t>
            </a:r>
          </a:p>
          <a:p>
            <a:pPr/>
            <a:r>
              <a:rPr sz="1200">
                <a:solidFill>
                  <a:srgbClr val="323232"/>
                </a:solidFill>
                <a:latin typeface="Consolas"/>
              </a:rPr>
              <a:t> </a:t>
            </a:r>
          </a:p>
          <a:p>
            <a:pPr/>
            <a:r>
              <a:rPr sz="1200">
                <a:solidFill>
                  <a:srgbClr val="323232"/>
                </a:solidFill>
                <a:latin typeface="Consolas"/>
              </a:rPr>
              <a:t>o</a:t>
            </a:r>
          </a:p>
          <a:p>
            <a:pPr/>
            <a:r>
              <a:rPr sz="1200">
                <a:solidFill>
                  <a:srgbClr val="323232"/>
                </a:solidFill>
                <a:latin typeface="Consolas"/>
              </a:rPr>
              <a:t>p</a:t>
            </a:r>
          </a:p>
          <a:p>
            <a:pPr/>
            <a:r>
              <a:rPr sz="1200">
                <a:solidFill>
                  <a:srgbClr val="323232"/>
                </a:solidFill>
                <a:latin typeface="Consolas"/>
              </a:rPr>
              <a:t>e</a:t>
            </a:r>
          </a:p>
          <a:p>
            <a:pPr/>
            <a:r>
              <a:rPr sz="1200">
                <a:solidFill>
                  <a:srgbClr val="323232"/>
                </a:solidFill>
                <a:latin typeface="Consolas"/>
              </a:rPr>
              <a:t>n</a:t>
            </a:r>
          </a:p>
          <a:p>
            <a:pPr/>
            <a:r>
              <a:rPr sz="1200">
                <a:solidFill>
                  <a:srgbClr val="323232"/>
                </a:solidFill>
                <a:latin typeface="Consolas"/>
              </a:rPr>
              <a:t>j</a:t>
            </a:r>
          </a:p>
          <a:p>
            <a:pPr/>
            <a:r>
              <a:rPr sz="1200">
                <a:solidFill>
                  <a:srgbClr val="323232"/>
                </a:solidFill>
                <a:latin typeface="Consolas"/>
              </a:rPr>
              <a:t>d</a:t>
            </a:r>
          </a:p>
          <a:p>
            <a:pPr/>
            <a:r>
              <a:rPr sz="1200">
                <a:solidFill>
                  <a:srgbClr val="323232"/>
                </a:solidFill>
                <a:latin typeface="Consolas"/>
              </a:rPr>
              <a:t>k</a:t>
            </a:r>
          </a:p>
          <a:p>
            <a:pPr/>
            <a:r>
              <a:rPr sz="1200">
                <a:solidFill>
                  <a:srgbClr val="323232"/>
                </a:solidFill>
                <a:latin typeface="Consolas"/>
              </a:rPr>
              <a:t>:</a:t>
            </a:r>
          </a:p>
          <a:p>
            <a:pPr/>
            <a:r>
              <a:rPr sz="1200">
                <a:solidFill>
                  <a:srgbClr val="323232"/>
                </a:solidFill>
                <a:latin typeface="Consolas"/>
              </a:rPr>
              <a:t>1</a:t>
            </a:r>
          </a:p>
          <a:p>
            <a:pPr/>
            <a:r>
              <a:rPr sz="1200">
                <a:solidFill>
                  <a:srgbClr val="323232"/>
                </a:solidFill>
                <a:latin typeface="Consolas"/>
              </a:rPr>
              <a:t>1</a:t>
            </a:r>
          </a:p>
          <a:p>
            <a:pPr/>
            <a:br/>
            <a:r>
              <a:rPr sz="1200">
                <a:solidFill>
                  <a:srgbClr val="323232"/>
                </a:solidFill>
                <a:latin typeface="Consolas"/>
              </a:rPr>
              <a:t/>
            </a:r>
          </a:p>
          <a:p>
            <a:pPr/>
            <a:r>
              <a:rPr sz="1200">
                <a:solidFill>
                  <a:srgbClr val="323232"/>
                </a:solidFill>
                <a:latin typeface="Consolas"/>
              </a:rPr>
              <a:t>W</a:t>
            </a:r>
          </a:p>
          <a:p>
            <a:pPr/>
            <a:r>
              <a:rPr sz="1200">
                <a:solidFill>
                  <a:srgbClr val="323232"/>
                </a:solidFill>
                <a:latin typeface="Consolas"/>
              </a:rPr>
              <a:t>O</a:t>
            </a:r>
          </a:p>
          <a:p>
            <a:pPr/>
            <a:r>
              <a:rPr sz="1200">
                <a:solidFill>
                  <a:srgbClr val="323232"/>
                </a:solidFill>
                <a:latin typeface="Consolas"/>
              </a:rPr>
              <a:t>R</a:t>
            </a:r>
          </a:p>
          <a:p>
            <a:pPr/>
            <a:r>
              <a:rPr sz="1200">
                <a:solidFill>
                  <a:srgbClr val="323232"/>
                </a:solidFill>
                <a:latin typeface="Consolas"/>
              </a:rPr>
              <a:t>K</a:t>
            </a:r>
          </a:p>
          <a:p>
            <a:pPr/>
            <a:r>
              <a:rPr sz="1200">
                <a:solidFill>
                  <a:srgbClr val="323232"/>
                </a:solidFill>
                <a:latin typeface="Consolas"/>
              </a:rPr>
              <a:t>D</a:t>
            </a:r>
          </a:p>
          <a:p>
            <a:pPr/>
            <a:r>
              <a:rPr sz="1200">
                <a:solidFill>
                  <a:srgbClr val="323232"/>
                </a:solidFill>
                <a:latin typeface="Consolas"/>
              </a:rPr>
              <a:t>I</a:t>
            </a:r>
          </a:p>
          <a:p>
            <a:pPr/>
            <a:r>
              <a:rPr sz="1200">
                <a:solidFill>
                  <a:srgbClr val="323232"/>
                </a:solidFill>
                <a:latin typeface="Consolas"/>
              </a:rPr>
              <a:t>R</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a</a:t>
            </a:r>
          </a:p>
          <a:p>
            <a:pPr/>
            <a:r>
              <a:rPr sz="1200">
                <a:solidFill>
                  <a:srgbClr val="323232"/>
                </a:solidFill>
                <a:latin typeface="Consolas"/>
              </a:rPr>
              <a:t>p</a:t>
            </a:r>
          </a:p>
          <a:p>
            <a:pPr/>
            <a:r>
              <a:rPr sz="1200">
                <a:solidFill>
                  <a:srgbClr val="323232"/>
                </a:solidFill>
                <a:latin typeface="Consolas"/>
              </a:rPr>
              <a:t>p</a:t>
            </a:r>
          </a:p>
          <a:p>
            <a:pPr/>
            <a:br/>
            <a:r>
              <a:rPr sz="1200">
                <a:solidFill>
                  <a:srgbClr val="323232"/>
                </a:solidFill>
                <a:latin typeface="Consolas"/>
              </a:rPr>
              <a:t/>
            </a:r>
          </a:p>
          <a:p>
            <a:pPr/>
            <a:r>
              <a:rPr sz="1200">
                <a:solidFill>
                  <a:srgbClr val="323232"/>
                </a:solidFill>
                <a:latin typeface="Consolas"/>
              </a:rPr>
              <a:t>C</a:t>
            </a:r>
          </a:p>
          <a:p>
            <a:pPr/>
            <a:r>
              <a:rPr sz="1200">
                <a:solidFill>
                  <a:srgbClr val="323232"/>
                </a:solidFill>
                <a:latin typeface="Consolas"/>
              </a:rPr>
              <a:t>O</a:t>
            </a:r>
          </a:p>
          <a:p>
            <a:pPr/>
            <a:r>
              <a:rPr sz="1200">
                <a:solidFill>
                  <a:srgbClr val="323232"/>
                </a:solidFill>
                <a:latin typeface="Consolas"/>
              </a:rPr>
              <a:t>P</a:t>
            </a:r>
          </a:p>
          <a:p>
            <a:pPr/>
            <a:r>
              <a:rPr sz="1200">
                <a:solidFill>
                  <a:srgbClr val="323232"/>
                </a:solidFill>
                <a:latin typeface="Consolas"/>
              </a:rPr>
              <a:t>Y</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a</a:t>
            </a:r>
          </a:p>
          <a:p>
            <a:pPr/>
            <a:r>
              <a:rPr sz="1200">
                <a:solidFill>
                  <a:srgbClr val="323232"/>
                </a:solidFill>
                <a:latin typeface="Consolas"/>
              </a:rPr>
              <a:t>p</a:t>
            </a:r>
          </a:p>
          <a:p>
            <a:pPr/>
            <a:r>
              <a:rPr sz="1200">
                <a:solidFill>
                  <a:srgbClr val="323232"/>
                </a:solidFill>
                <a:latin typeface="Consolas"/>
              </a:rPr>
              <a:t>p</a:t>
            </a:r>
          </a:p>
          <a:p>
            <a:pPr/>
            <a:br/>
            <a:r>
              <a:rPr sz="1200">
                <a:solidFill>
                  <a:srgbClr val="323232"/>
                </a:solidFill>
                <a:latin typeface="Consolas"/>
              </a:rPr>
              <a:t/>
            </a:r>
          </a:p>
          <a:p>
            <a:pPr/>
            <a:r>
              <a:rPr sz="1200">
                <a:solidFill>
                  <a:srgbClr val="323232"/>
                </a:solidFill>
                <a:latin typeface="Consolas"/>
              </a:rPr>
              <a:t>R</a:t>
            </a:r>
          </a:p>
          <a:p>
            <a:pPr/>
            <a:r>
              <a:rPr sz="1200">
                <a:solidFill>
                  <a:srgbClr val="323232"/>
                </a:solidFill>
                <a:latin typeface="Consolas"/>
              </a:rPr>
              <a:t>U</a:t>
            </a:r>
          </a:p>
          <a:p>
            <a:pPr/>
            <a:r>
              <a:rPr sz="1200">
                <a:solidFill>
                  <a:srgbClr val="323232"/>
                </a:solidFill>
                <a:latin typeface="Consolas"/>
              </a:rPr>
              <a:t>N</a:t>
            </a:r>
          </a:p>
          <a:p>
            <a:pPr/>
            <a:r>
              <a:rPr sz="1200">
                <a:solidFill>
                  <a:srgbClr val="323232"/>
                </a:solidFill>
                <a:latin typeface="Consolas"/>
              </a:rPr>
              <a:t> </a:t>
            </a:r>
          </a:p>
          <a:p>
            <a:pPr/>
            <a:r>
              <a:rPr sz="1200">
                <a:solidFill>
                  <a:srgbClr val="323232"/>
                </a:solidFill>
                <a:latin typeface="Consolas"/>
              </a:rPr>
              <a:t>j</a:t>
            </a:r>
          </a:p>
          <a:p>
            <a:pPr/>
            <a:r>
              <a:rPr sz="1200">
                <a:solidFill>
                  <a:srgbClr val="323232"/>
                </a:solidFill>
                <a:latin typeface="Consolas"/>
              </a:rPr>
              <a:t>a</a:t>
            </a:r>
          </a:p>
          <a:p>
            <a:pPr/>
            <a:r>
              <a:rPr sz="1200">
                <a:solidFill>
                  <a:srgbClr val="323232"/>
                </a:solidFill>
                <a:latin typeface="Consolas"/>
              </a:rPr>
              <a:t>v</a:t>
            </a:r>
          </a:p>
          <a:p>
            <a:pPr/>
            <a:r>
              <a:rPr sz="1200">
                <a:solidFill>
                  <a:srgbClr val="323232"/>
                </a:solidFill>
                <a:latin typeface="Consolas"/>
              </a:rPr>
              <a:t>a</a:t>
            </a:r>
          </a:p>
          <a:p>
            <a:pPr/>
            <a:r>
              <a:rPr sz="1200">
                <a:solidFill>
                  <a:srgbClr val="323232"/>
                </a:solidFill>
                <a:latin typeface="Consolas"/>
              </a:rPr>
              <a:t>c</a:t>
            </a:r>
          </a:p>
          <a:p>
            <a:pPr/>
            <a:r>
              <a:rPr sz="1200">
                <a:solidFill>
                  <a:srgbClr val="323232"/>
                </a:solidFill>
                <a:latin typeface="Consolas"/>
              </a:rPr>
              <a:t> </a:t>
            </a:r>
          </a:p>
          <a:p>
            <a:pPr/>
            <a:r>
              <a:rPr sz="1200">
                <a:solidFill>
                  <a:srgbClr val="323232"/>
                </a:solidFill>
                <a:latin typeface="Consolas"/>
              </a:rPr>
              <a:t>H</a:t>
            </a:r>
          </a:p>
          <a:p>
            <a:pPr/>
            <a:r>
              <a:rPr sz="1200">
                <a:solidFill>
                  <a:srgbClr val="323232"/>
                </a:solidFill>
                <a:latin typeface="Consolas"/>
              </a:rPr>
              <a:t>e</a:t>
            </a:r>
          </a:p>
          <a:p>
            <a:pPr/>
            <a:r>
              <a:rPr sz="1200">
                <a:solidFill>
                  <a:srgbClr val="323232"/>
                </a:solidFill>
                <a:latin typeface="Consolas"/>
              </a:rPr>
              <a:t>l</a:t>
            </a:r>
          </a:p>
          <a:p>
            <a:pPr/>
            <a:r>
              <a:rPr sz="1200">
                <a:solidFill>
                  <a:srgbClr val="323232"/>
                </a:solidFill>
                <a:latin typeface="Consolas"/>
              </a:rPr>
              <a:t>l</a:t>
            </a:r>
          </a:p>
          <a:p>
            <a:pPr/>
            <a:r>
              <a:rPr sz="1200">
                <a:solidFill>
                  <a:srgbClr val="323232"/>
                </a:solidFill>
                <a:latin typeface="Consolas"/>
              </a:rPr>
              <a:t>o</a:t>
            </a:r>
          </a:p>
          <a:p>
            <a:pPr/>
            <a:r>
              <a:rPr sz="1200">
                <a:solidFill>
                  <a:srgbClr val="323232"/>
                </a:solidFill>
                <a:latin typeface="Consolas"/>
              </a:rPr>
              <a:t>W</a:t>
            </a:r>
          </a:p>
          <a:p>
            <a:pPr/>
            <a:r>
              <a:rPr sz="1200">
                <a:solidFill>
                  <a:srgbClr val="323232"/>
                </a:solidFill>
                <a:latin typeface="Consolas"/>
              </a:rPr>
              <a:t>o</a:t>
            </a:r>
          </a:p>
          <a:p>
            <a:pPr/>
            <a:r>
              <a:rPr sz="1200">
                <a:solidFill>
                  <a:srgbClr val="323232"/>
                </a:solidFill>
                <a:latin typeface="Consolas"/>
              </a:rPr>
              <a:t>r</a:t>
            </a:r>
          </a:p>
          <a:p>
            <a:pPr/>
            <a:r>
              <a:rPr sz="1200">
                <a:solidFill>
                  <a:srgbClr val="323232"/>
                </a:solidFill>
                <a:latin typeface="Consolas"/>
              </a:rPr>
              <a:t>l</a:t>
            </a:r>
          </a:p>
          <a:p>
            <a:pPr/>
            <a:r>
              <a:rPr sz="1200">
                <a:solidFill>
                  <a:srgbClr val="323232"/>
                </a:solidFill>
                <a:latin typeface="Consolas"/>
              </a:rPr>
              <a:t>d</a:t>
            </a:r>
          </a:p>
          <a:p>
            <a:pPr/>
            <a:r>
              <a:rPr sz="1200">
                <a:solidFill>
                  <a:srgbClr val="323232"/>
                </a:solidFill>
                <a:latin typeface="Consolas"/>
              </a:rPr>
              <a:t>.</a:t>
            </a:r>
          </a:p>
          <a:p>
            <a:pPr/>
            <a:r>
              <a:rPr sz="1200">
                <a:solidFill>
                  <a:srgbClr val="323232"/>
                </a:solidFill>
                <a:latin typeface="Consolas"/>
              </a:rPr>
              <a:t>j</a:t>
            </a:r>
          </a:p>
          <a:p>
            <a:pPr/>
            <a:r>
              <a:rPr sz="1200">
                <a:solidFill>
                  <a:srgbClr val="323232"/>
                </a:solidFill>
                <a:latin typeface="Consolas"/>
              </a:rPr>
              <a:t>a</a:t>
            </a:r>
          </a:p>
          <a:p>
            <a:pPr/>
            <a:r>
              <a:rPr sz="1200">
                <a:solidFill>
                  <a:srgbClr val="323232"/>
                </a:solidFill>
                <a:latin typeface="Consolas"/>
              </a:rPr>
              <a:t>v</a:t>
            </a:r>
          </a:p>
          <a:p>
            <a:pPr/>
            <a:r>
              <a:rPr sz="1200">
                <a:solidFill>
                  <a:srgbClr val="323232"/>
                </a:solidFill>
                <a:latin typeface="Consolas"/>
              </a:rPr>
              <a:t>a</a:t>
            </a:r>
          </a:p>
          <a:p>
            <a:pPr/>
            <a:br/>
            <a:r>
              <a:rPr sz="1200">
                <a:solidFill>
                  <a:srgbClr val="323232"/>
                </a:solidFill>
                <a:latin typeface="Consolas"/>
              </a:rPr>
              <a:t/>
            </a:r>
          </a:p>
          <a:p>
            <a:pPr/>
            <a:r>
              <a:rPr sz="1200">
                <a:solidFill>
                  <a:srgbClr val="323232"/>
                </a:solidFill>
                <a:latin typeface="Consolas"/>
              </a:rPr>
              <a:t>C</a:t>
            </a:r>
          </a:p>
          <a:p>
            <a:pPr/>
            <a:r>
              <a:rPr sz="1200">
                <a:solidFill>
                  <a:srgbClr val="323232"/>
                </a:solidFill>
                <a:latin typeface="Consolas"/>
              </a:rPr>
              <a:t>M</a:t>
            </a:r>
          </a:p>
          <a:p>
            <a:pPr/>
            <a:r>
              <a:rPr sz="1200">
                <a:solidFill>
                  <a:srgbClr val="323232"/>
                </a:solidFill>
                <a:latin typeface="Consolas"/>
              </a:rPr>
              <a:t>D</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j</a:t>
            </a:r>
          </a:p>
          <a:p>
            <a:pPr/>
            <a:r>
              <a:rPr sz="1200">
                <a:solidFill>
                  <a:srgbClr val="323232"/>
                </a:solidFill>
                <a:latin typeface="Consolas"/>
              </a:rPr>
              <a:t>a</a:t>
            </a:r>
          </a:p>
          <a:p>
            <a:pPr/>
            <a:r>
              <a:rPr sz="1200">
                <a:solidFill>
                  <a:srgbClr val="323232"/>
                </a:solidFill>
                <a:latin typeface="Consolas"/>
              </a:rPr>
              <a:t>v</a:t>
            </a:r>
          </a:p>
          <a:p>
            <a:pPr/>
            <a:r>
              <a:rPr sz="1200">
                <a:solidFill>
                  <a:srgbClr val="323232"/>
                </a:solidFill>
                <a:latin typeface="Consolas"/>
              </a:rPr>
              <a:t>a</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H</a:t>
            </a:r>
          </a:p>
          <a:p>
            <a:pPr/>
            <a:r>
              <a:rPr sz="1200">
                <a:solidFill>
                  <a:srgbClr val="323232"/>
                </a:solidFill>
                <a:latin typeface="Consolas"/>
              </a:rPr>
              <a:t>e</a:t>
            </a:r>
          </a:p>
          <a:p>
            <a:pPr/>
            <a:r>
              <a:rPr sz="1200">
                <a:solidFill>
                  <a:srgbClr val="323232"/>
                </a:solidFill>
                <a:latin typeface="Consolas"/>
              </a:rPr>
              <a:t>l</a:t>
            </a:r>
          </a:p>
          <a:p>
            <a:pPr/>
            <a:r>
              <a:rPr sz="1200">
                <a:solidFill>
                  <a:srgbClr val="323232"/>
                </a:solidFill>
                <a:latin typeface="Consolas"/>
              </a:rPr>
              <a:t>l</a:t>
            </a:r>
          </a:p>
          <a:p>
            <a:pPr/>
            <a:r>
              <a:rPr sz="1200">
                <a:solidFill>
                  <a:srgbClr val="323232"/>
                </a:solidFill>
                <a:latin typeface="Consolas"/>
              </a:rPr>
              <a:t>o</a:t>
            </a:r>
          </a:p>
          <a:p>
            <a:pPr/>
            <a:r>
              <a:rPr sz="1200">
                <a:solidFill>
                  <a:srgbClr val="323232"/>
                </a:solidFill>
                <a:latin typeface="Consolas"/>
              </a:rPr>
              <a:t>W</a:t>
            </a:r>
          </a:p>
          <a:p>
            <a:pPr/>
            <a:r>
              <a:rPr sz="1200">
                <a:solidFill>
                  <a:srgbClr val="323232"/>
                </a:solidFill>
                <a:latin typeface="Consolas"/>
              </a:rPr>
              <a:t>o</a:t>
            </a:r>
          </a:p>
          <a:p>
            <a:pPr/>
            <a:r>
              <a:rPr sz="1200">
                <a:solidFill>
                  <a:srgbClr val="323232"/>
                </a:solidFill>
                <a:latin typeface="Consolas"/>
              </a:rPr>
              <a:t>r</a:t>
            </a:r>
          </a:p>
          <a:p>
            <a:pPr/>
            <a:r>
              <a:rPr sz="1200">
                <a:solidFill>
                  <a:srgbClr val="323232"/>
                </a:solidFill>
                <a:latin typeface="Consolas"/>
              </a:rPr>
              <a:t>l</a:t>
            </a:r>
          </a:p>
          <a:p>
            <a:pPr/>
            <a:r>
              <a:rPr sz="1200">
                <a:solidFill>
                  <a:srgbClr val="323232"/>
                </a:solidFill>
                <a:latin typeface="Consolas"/>
              </a:rPr>
              <a:t>d</a:t>
            </a:r>
          </a:p>
          <a:p>
            <a:pPr/>
            <a:r>
              <a:rPr sz="1200">
                <a:solidFill>
                  <a:srgbClr val="323232"/>
                </a:solidFill>
                <a:latin typeface="Consolas"/>
              </a:rPr>
              <a:t>"</a:t>
            </a:r>
          </a:p>
          <a:p>
            <a:pPr/>
            <a:r>
              <a:rPr sz="1200">
                <a:solidFill>
                  <a:srgbClr val="323232"/>
                </a:solidFill>
                <a:latin typeface="Consolas"/>
              </a:rPr>
              <a:t>]</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graphicFrame>
        <p:nvGraphicFramePr>
          <p:cNvPr id="3" name="Table 2"/>
          <p:cNvGraphicFramePr>
            <a:graphicFrameLocks noGrp="1"/>
          </p:cNvGraphicFramePr>
          <p:nvPr/>
        </p:nvGraphicFramePr>
        <p:xfrm>
          <a:off x="731520" y="365760"/>
          <a:ext cx="7315200" cy="1371600"/>
        </p:xfrm>
        <a:graphic>
          <a:graphicData uri="http://schemas.openxmlformats.org/drawingml/2006/table">
            <a:tbl>
              <a:tblPr firstRow="1" bandRow="1">
                <a:tableStyleId>{5C22544A-7EE6-4342-B048-85BDC9FD1C3A}</a:tableStyleId>
              </a:tblPr>
              <a:tblGrid>
                <a:gridCol w="3657600"/>
                <a:gridCol w="3657600"/>
              </a:tblGrid>
              <a:tr h="228600">
                <a:tc>
                  <a:txBody>
                    <a:bodyPr/>
                    <a:lstStyle/>
                    <a:p>
                      <a:pPr>
                        <a:defRPr sz="1200"/>
                      </a:pPr>
                      <a:r>
                        <a:t>Étape</a:t>
                      </a:r>
                    </a:p>
                  </a:txBody>
                  <a:tcPr>
                    <a:solidFill>
                      <a:srgbClr val="85B3DE"/>
                    </a:solidFill>
                  </a:tcPr>
                </a:tc>
                <a:tc>
                  <a:txBody>
                    <a:bodyPr/>
                    <a:lstStyle/>
                    <a:p>
                      <a:pPr>
                        <a:defRPr sz="1200"/>
                      </a:pPr>
                      <a:r>
                        <a:t>Description</a:t>
                      </a:r>
                    </a:p>
                  </a:txBody>
                  <a:tcPr>
                    <a:solidFill>
                      <a:srgbClr val="85B3DE"/>
                    </a:solidFill>
                  </a:tcPr>
                </a:tc>
              </a:tr>
              <a:tr h="228600">
                <a:tc>
                  <a:txBody>
                    <a:bodyPr/>
                    <a:lstStyle/>
                    <a:p>
                      <a:pPr>
                        <a:defRPr sz="1200"/>
                      </a:pPr>
                      <a:r>
                        <a:t>FROM</a:t>
                      </a:r>
                    </a:p>
                  </a:txBody>
                  <a:tcPr>
                    <a:solidFill>
                      <a:srgbClr val="F7F5F5"/>
                    </a:solidFill>
                  </a:tcPr>
                </a:tc>
                <a:tc>
                  <a:txBody>
                    <a:bodyPr/>
                    <a:lstStyle/>
                    <a:p>
                      <a:pPr>
                        <a:defRPr sz="1200"/>
                      </a:pPr>
                      <a:r>
                        <a:t>Spécifie l'image de base (ici, OpenJDK 11).</a:t>
                      </a:r>
                    </a:p>
                  </a:txBody>
                  <a:tcPr>
                    <a:solidFill>
                      <a:srgbClr val="F7F5F5"/>
                    </a:solidFill>
                  </a:tcPr>
                </a:tc>
              </a:tr>
              <a:tr h="228600">
                <a:tc>
                  <a:txBody>
                    <a:bodyPr/>
                    <a:lstStyle/>
                    <a:p>
                      <a:pPr>
                        <a:defRPr sz="1200"/>
                      </a:pPr>
                      <a:r>
                        <a:t>WORKDIR</a:t>
                      </a:r>
                    </a:p>
                  </a:txBody>
                  <a:tcPr>
                    <a:solidFill>
                      <a:srgbClr val="F7F5F5"/>
                    </a:solidFill>
                  </a:tcPr>
                </a:tc>
                <a:tc>
                  <a:txBody>
                    <a:bodyPr/>
                    <a:lstStyle/>
                    <a:p>
                      <a:pPr>
                        <a:defRPr sz="1200"/>
                      </a:pPr>
                      <a:r>
                        <a:t>Définit le répertoire de travail dans le conteneur.</a:t>
                      </a:r>
                    </a:p>
                  </a:txBody>
                  <a:tcPr>
                    <a:solidFill>
                      <a:srgbClr val="F7F5F5"/>
                    </a:solidFill>
                  </a:tcPr>
                </a:tc>
              </a:tr>
              <a:tr h="228600">
                <a:tc>
                  <a:txBody>
                    <a:bodyPr/>
                    <a:lstStyle/>
                    <a:p>
                      <a:pPr>
                        <a:defRPr sz="1200"/>
                      </a:pPr>
                      <a:r>
                        <a:t>COPY</a:t>
                      </a:r>
                    </a:p>
                  </a:txBody>
                  <a:tcPr>
                    <a:solidFill>
                      <a:srgbClr val="F7F5F5"/>
                    </a:solidFill>
                  </a:tcPr>
                </a:tc>
                <a:tc>
                  <a:txBody>
                    <a:bodyPr/>
                    <a:lstStyle/>
                    <a:p>
                      <a:pPr>
                        <a:defRPr sz="1200"/>
                      </a:pPr>
                      <a:r>
                        <a:t>Copie les fichiers locaux dans le conteneur.</a:t>
                      </a:r>
                    </a:p>
                  </a:txBody>
                  <a:tcPr>
                    <a:solidFill>
                      <a:srgbClr val="F7F5F5"/>
                    </a:solidFill>
                  </a:tcPr>
                </a:tc>
              </a:tr>
              <a:tr h="228600">
                <a:tc>
                  <a:txBody>
                    <a:bodyPr/>
                    <a:lstStyle/>
                    <a:p>
                      <a:pPr>
                        <a:defRPr sz="1200"/>
                      </a:pPr>
                      <a:r>
                        <a:t>RUN</a:t>
                      </a:r>
                    </a:p>
                  </a:txBody>
                  <a:tcPr>
                    <a:solidFill>
                      <a:srgbClr val="F7F5F5"/>
                    </a:solidFill>
                  </a:tcPr>
                </a:tc>
                <a:tc>
                  <a:txBody>
                    <a:bodyPr/>
                    <a:lstStyle/>
                    <a:p>
                      <a:pPr>
                        <a:defRPr sz="1200"/>
                      </a:pPr>
                      <a:r>
                        <a:t>Exécute des commandes pour compiler l'application.</a:t>
                      </a:r>
                    </a:p>
                  </a:txBody>
                  <a:tcPr>
                    <a:solidFill>
                      <a:srgbClr val="F7F5F5"/>
                    </a:solidFill>
                  </a:tcPr>
                </a:tc>
              </a:tr>
              <a:tr h="228600">
                <a:tc>
                  <a:txBody>
                    <a:bodyPr/>
                    <a:lstStyle/>
                    <a:p>
                      <a:pPr>
                        <a:defRPr sz="1200"/>
                      </a:pPr>
                      <a:r>
                        <a:t>CMD</a:t>
                      </a:r>
                    </a:p>
                  </a:txBody>
                  <a:tcPr>
                    <a:solidFill>
                      <a:srgbClr val="F7F5F5"/>
                    </a:solidFill>
                  </a:tcPr>
                </a:tc>
                <a:tc>
                  <a:txBody>
                    <a:bodyPr/>
                    <a:lstStyle/>
                    <a:p>
                      <a:pPr>
                        <a:defRPr sz="1200"/>
                      </a:pPr>
                      <a:r>
                        <a:t>Définit la commande à exécuter au lancement du conteneur.</a:t>
                      </a:r>
                    </a:p>
                  </a:txBody>
                  <a:tcPr>
                    <a:solidFill>
                      <a:srgbClr val="F7F5F5"/>
                    </a:solidFill>
                  </a:tcPr>
                </a:tc>
              </a:tr>
            </a:tbl>
          </a:graphicData>
        </a:graphic>
      </p:graphicFrame>
      <p:sp>
        <p:nvSpPr>
          <p:cNvPr id="4" name="TextBox 3"/>
          <p:cNvSpPr txBox="1"/>
          <p:nvPr/>
        </p:nvSpPr>
        <p:spPr>
          <a:xfrm>
            <a:off x="731520" y="1920240"/>
            <a:ext cx="7315200" cy="457200"/>
          </a:xfrm>
          <a:prstGeom prst="rect">
            <a:avLst/>
          </a:prstGeom>
          <a:noFill/>
        </p:spPr>
        <p:txBody>
          <a:bodyPr wrap="none">
            <a:spAutoFit/>
          </a:bodyPr>
          <a:lstStyle/>
          <a:p>
            <a:r>
              <a:rPr sz="1600" b="1">
                <a:solidFill>
                  <a:srgbClr val="000000"/>
                </a:solidFill>
                <a:latin typeface="Inter"/>
              </a:rPr>
              <a:t>• Déploiement local de l'application</a:t>
            </a:r>
          </a:p>
        </p:txBody>
      </p:sp>
      <p:sp>
        <p:nvSpPr>
          <p:cNvPr id="5" name="TextBox 4"/>
          <p:cNvSpPr txBox="1"/>
          <p:nvPr/>
        </p:nvSpPr>
        <p:spPr>
          <a:xfrm>
            <a:off x="731520" y="2468880"/>
            <a:ext cx="7315200" cy="1097280"/>
          </a:xfrm>
          <a:prstGeom prst="rect">
            <a:avLst/>
          </a:prstGeom>
          <a:noFill/>
        </p:spPr>
        <p:txBody>
          <a:bodyPr wrap="square">
            <a:spAutoFit/>
          </a:bodyPr>
          <a:lstStyle/>
          <a:p/>
          <a:p>
            <a:pPr>
              <a:lnSpc>
                <a:spcPct val="150000"/>
              </a:lnSpc>
            </a:pPr>
            <a:r>
              <a:rPr sz="1300">
                <a:latin typeface="Inter"/>
              </a:rPr>
              <a:t>Après avoir conteneurisé l'application, nous allons la déployer localement en utilisant Docker. Cela implique la construction de l'image Docker et le lancement du conteneur.</a:t>
            </a:r>
          </a:p>
        </p:txBody>
      </p:sp>
      <p:sp>
        <p:nvSpPr>
          <p:cNvPr id="6" name="TextBox 5"/>
          <p:cNvSpPr txBox="1"/>
          <p:nvPr/>
        </p:nvSpPr>
        <p:spPr>
          <a:xfrm>
            <a:off x="731520" y="3200400"/>
            <a:ext cx="7315200" cy="2194560"/>
          </a:xfrm>
          <a:prstGeom prst="rect">
            <a:avLst/>
          </a:prstGeom>
          <a:noFill/>
        </p:spPr>
        <p:txBody>
          <a:bodyPr wrap="none">
            <a:spAutoFit/>
          </a:bodyPr>
          <a:lstStyle/>
          <a:p/>
          <a:p>
            <a:pPr>
              <a:lnSpc>
                <a:spcPct val="150000"/>
              </a:lnSpc>
            </a:pPr>
            <a:r>
              <a:rPr sz="1500">
                <a:latin typeface="Inter"/>
              </a:rPr>
              <a:t>• Construction de l'image Docker avec la commande `docker build`.</a:t>
            </a:r>
          </a:p>
          <a:p>
            <a:pPr>
              <a:lnSpc>
                <a:spcPct val="150000"/>
              </a:lnSpc>
            </a:pPr>
            <a:r>
              <a:rPr sz="1500">
                <a:latin typeface="Inter"/>
              </a:rPr>
              <a:t>• Lancement du conteneur avec la commande `docker run`.</a:t>
            </a:r>
          </a:p>
          <a:p>
            <a:pPr>
              <a:lnSpc>
                <a:spcPct val="150000"/>
              </a:lnSpc>
            </a:pPr>
            <a:r>
              <a:rPr sz="1500">
                <a:latin typeface="Inter"/>
              </a:rPr>
              <a:t>• Vérification du bon fonctionnement de l'application.</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731520" y="365760"/>
            <a:ext cx="7315200" cy="28620719"/>
          </a:xfrm>
          <a:prstGeom prst="rect">
            <a:avLst/>
          </a:prstGeom>
          <a:solidFill>
            <a:srgbClr val="FEFEFE"/>
          </a:solidFill>
          <a:ln w="11430">
            <a:solidFill>
              <a:srgbClr val="00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731520" y="365760"/>
            <a:ext cx="7315200" cy="28620719"/>
          </a:xfrm>
          <a:prstGeom prst="rect">
            <a:avLst/>
          </a:prstGeom>
          <a:noFill/>
        </p:spPr>
        <p:txBody>
          <a:bodyPr wrap="square">
            <a:spAutoFit/>
          </a:bodyPr>
          <a:lstStyle/>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C</a:t>
            </a:r>
          </a:p>
          <a:p>
            <a:pPr/>
            <a:r>
              <a:rPr sz="1200">
                <a:solidFill>
                  <a:srgbClr val="323232"/>
                </a:solidFill>
                <a:latin typeface="Consolas"/>
              </a:rPr>
              <a:t>o</a:t>
            </a:r>
          </a:p>
          <a:p>
            <a:pPr/>
            <a:r>
              <a:rPr sz="1200">
                <a:solidFill>
                  <a:srgbClr val="323232"/>
                </a:solidFill>
                <a:latin typeface="Consolas"/>
              </a:rPr>
              <a:t>m</a:t>
            </a:r>
          </a:p>
          <a:p>
            <a:pPr/>
            <a:r>
              <a:rPr sz="1200">
                <a:solidFill>
                  <a:srgbClr val="323232"/>
                </a:solidFill>
                <a:latin typeface="Consolas"/>
              </a:rPr>
              <a:t>m</a:t>
            </a:r>
          </a:p>
          <a:p>
            <a:pPr/>
            <a:r>
              <a:rPr sz="1200">
                <a:solidFill>
                  <a:srgbClr val="323232"/>
                </a:solidFill>
                <a:latin typeface="Consolas"/>
              </a:rPr>
              <a:t>a</a:t>
            </a:r>
          </a:p>
          <a:p>
            <a:pPr/>
            <a:r>
              <a:rPr sz="1200">
                <a:solidFill>
                  <a:srgbClr val="323232"/>
                </a:solidFill>
                <a:latin typeface="Consolas"/>
              </a:rPr>
              <a:t>n</a:t>
            </a:r>
          </a:p>
          <a:p>
            <a:pPr/>
            <a:r>
              <a:rPr sz="1200">
                <a:solidFill>
                  <a:srgbClr val="323232"/>
                </a:solidFill>
                <a:latin typeface="Consolas"/>
              </a:rPr>
              <a:t>d</a:t>
            </a:r>
          </a:p>
          <a:p>
            <a:pPr/>
            <a:r>
              <a:rPr sz="1200">
                <a:solidFill>
                  <a:srgbClr val="323232"/>
                </a:solidFill>
                <a:latin typeface="Consolas"/>
              </a:rPr>
              <a:t>e</a:t>
            </a:r>
          </a:p>
          <a:p>
            <a:pPr/>
            <a:r>
              <a:rPr sz="1200">
                <a:solidFill>
                  <a:srgbClr val="323232"/>
                </a:solidFill>
                <a:latin typeface="Consolas"/>
              </a:rPr>
              <a:t>s</a:t>
            </a:r>
          </a:p>
          <a:p>
            <a:pPr/>
            <a:r>
              <a:rPr sz="1200">
                <a:solidFill>
                  <a:srgbClr val="323232"/>
                </a:solidFill>
                <a:latin typeface="Consolas"/>
              </a:rPr>
              <a:t> </a:t>
            </a:r>
          </a:p>
          <a:p>
            <a:pPr/>
            <a:r>
              <a:rPr sz="1200">
                <a:solidFill>
                  <a:srgbClr val="323232"/>
                </a:solidFill>
                <a:latin typeface="Consolas"/>
              </a:rPr>
              <a:t>p</a:t>
            </a:r>
          </a:p>
          <a:p>
            <a:pPr/>
            <a:r>
              <a:rPr sz="1200">
                <a:solidFill>
                  <a:srgbClr val="323232"/>
                </a:solidFill>
                <a:latin typeface="Consolas"/>
              </a:rPr>
              <a:t>o</a:t>
            </a:r>
          </a:p>
          <a:p>
            <a:pPr/>
            <a:r>
              <a:rPr sz="1200">
                <a:solidFill>
                  <a:srgbClr val="323232"/>
                </a:solidFill>
                <a:latin typeface="Consolas"/>
              </a:rPr>
              <a:t>u</a:t>
            </a:r>
          </a:p>
          <a:p>
            <a:pPr/>
            <a:r>
              <a:rPr sz="1200">
                <a:solidFill>
                  <a:srgbClr val="323232"/>
                </a:solidFill>
                <a:latin typeface="Consolas"/>
              </a:rPr>
              <a:t>r</a:t>
            </a:r>
          </a:p>
          <a:p>
            <a:pPr/>
            <a:r>
              <a:rPr sz="1200">
                <a:solidFill>
                  <a:srgbClr val="323232"/>
                </a:solidFill>
                <a:latin typeface="Consolas"/>
              </a:rPr>
              <a:t> </a:t>
            </a:r>
          </a:p>
          <a:p>
            <a:pPr/>
            <a:r>
              <a:rPr sz="1200">
                <a:solidFill>
                  <a:srgbClr val="323232"/>
                </a:solidFill>
                <a:latin typeface="Consolas"/>
              </a:rPr>
              <a:t>d</a:t>
            </a:r>
          </a:p>
          <a:p>
            <a:pPr/>
            <a:r>
              <a:rPr sz="1200">
                <a:solidFill>
                  <a:srgbClr val="323232"/>
                </a:solidFill>
                <a:latin typeface="Consolas"/>
              </a:rPr>
              <a:t>é</a:t>
            </a:r>
          </a:p>
          <a:p>
            <a:pPr/>
            <a:r>
              <a:rPr sz="1200">
                <a:solidFill>
                  <a:srgbClr val="323232"/>
                </a:solidFill>
                <a:latin typeface="Consolas"/>
              </a:rPr>
              <a:t>p</a:t>
            </a:r>
          </a:p>
          <a:p>
            <a:pPr/>
            <a:r>
              <a:rPr sz="1200">
                <a:solidFill>
                  <a:srgbClr val="323232"/>
                </a:solidFill>
                <a:latin typeface="Consolas"/>
              </a:rPr>
              <a:t>l</a:t>
            </a:r>
          </a:p>
          <a:p>
            <a:pPr/>
            <a:r>
              <a:rPr sz="1200">
                <a:solidFill>
                  <a:srgbClr val="323232"/>
                </a:solidFill>
                <a:latin typeface="Consolas"/>
              </a:rPr>
              <a:t>o</a:t>
            </a:r>
          </a:p>
          <a:p>
            <a:pPr/>
            <a:r>
              <a:rPr sz="1200">
                <a:solidFill>
                  <a:srgbClr val="323232"/>
                </a:solidFill>
                <a:latin typeface="Consolas"/>
              </a:rPr>
              <a:t>y</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 </a:t>
            </a:r>
          </a:p>
          <a:p>
            <a:pPr/>
            <a:r>
              <a:rPr sz="1200">
                <a:solidFill>
                  <a:srgbClr val="323232"/>
                </a:solidFill>
                <a:latin typeface="Consolas"/>
              </a:rPr>
              <a:t>l</a:t>
            </a:r>
          </a:p>
          <a:p>
            <a:pPr/>
            <a:r>
              <a:rPr sz="1200">
                <a:solidFill>
                  <a:srgbClr val="323232"/>
                </a:solidFill>
                <a:latin typeface="Consolas"/>
              </a:rPr>
              <a:t>'</a:t>
            </a:r>
          </a:p>
          <a:p>
            <a:pPr/>
            <a:r>
              <a:rPr sz="1200">
                <a:solidFill>
                  <a:srgbClr val="323232"/>
                </a:solidFill>
                <a:latin typeface="Consolas"/>
              </a:rPr>
              <a:t>a</a:t>
            </a:r>
          </a:p>
          <a:p>
            <a:pPr/>
            <a:r>
              <a:rPr sz="1200">
                <a:solidFill>
                  <a:srgbClr val="323232"/>
                </a:solidFill>
                <a:latin typeface="Consolas"/>
              </a:rPr>
              <a:t>p</a:t>
            </a:r>
          </a:p>
          <a:p>
            <a:pPr/>
            <a:r>
              <a:rPr sz="1200">
                <a:solidFill>
                  <a:srgbClr val="323232"/>
                </a:solidFill>
                <a:latin typeface="Consolas"/>
              </a:rPr>
              <a:t>p</a:t>
            </a:r>
          </a:p>
          <a:p>
            <a:pPr/>
            <a:r>
              <a:rPr sz="1200">
                <a:solidFill>
                  <a:srgbClr val="323232"/>
                </a:solidFill>
                <a:latin typeface="Consolas"/>
              </a:rPr>
              <a:t>l</a:t>
            </a:r>
          </a:p>
          <a:p>
            <a:pPr/>
            <a:r>
              <a:rPr sz="1200">
                <a:solidFill>
                  <a:srgbClr val="323232"/>
                </a:solidFill>
                <a:latin typeface="Consolas"/>
              </a:rPr>
              <a:t>i</a:t>
            </a:r>
          </a:p>
          <a:p>
            <a:pPr/>
            <a:r>
              <a:rPr sz="1200">
                <a:solidFill>
                  <a:srgbClr val="323232"/>
                </a:solidFill>
                <a:latin typeface="Consolas"/>
              </a:rPr>
              <a:t>c</a:t>
            </a:r>
          </a:p>
          <a:p>
            <a:pPr/>
            <a:r>
              <a:rPr sz="1200">
                <a:solidFill>
                  <a:srgbClr val="323232"/>
                </a:solidFill>
                <a:latin typeface="Consolas"/>
              </a:rPr>
              <a:t>a</a:t>
            </a:r>
          </a:p>
          <a:p>
            <a:pPr/>
            <a:r>
              <a:rPr sz="1200">
                <a:solidFill>
                  <a:srgbClr val="323232"/>
                </a:solidFill>
                <a:latin typeface="Consolas"/>
              </a:rPr>
              <a:t>t</a:t>
            </a:r>
          </a:p>
          <a:p>
            <a:pPr/>
            <a:r>
              <a:rPr sz="1200">
                <a:solidFill>
                  <a:srgbClr val="323232"/>
                </a:solidFill>
                <a:latin typeface="Consolas"/>
              </a:rPr>
              <a:t>i</a:t>
            </a:r>
          </a:p>
          <a:p>
            <a:pPr/>
            <a:r>
              <a:rPr sz="1200">
                <a:solidFill>
                  <a:srgbClr val="323232"/>
                </a:solidFill>
                <a:latin typeface="Consolas"/>
              </a:rPr>
              <a:t>o</a:t>
            </a:r>
          </a:p>
          <a:p>
            <a:pPr/>
            <a:r>
              <a:rPr sz="1200">
                <a:solidFill>
                  <a:srgbClr val="323232"/>
                </a:solidFill>
                <a:latin typeface="Consolas"/>
              </a:rPr>
              <a:t>n</a:t>
            </a:r>
          </a:p>
          <a:p>
            <a:pPr/>
            <a:r>
              <a:rPr sz="1200">
                <a:solidFill>
                  <a:srgbClr val="323232"/>
                </a:solidFill>
                <a:latin typeface="Consolas"/>
              </a:rPr>
              <a:t> </a:t>
            </a:r>
          </a:p>
          <a:p>
            <a:pPr/>
            <a:r>
              <a:rPr sz="1200">
                <a:solidFill>
                  <a:srgbClr val="323232"/>
                </a:solidFill>
                <a:latin typeface="Consolas"/>
              </a:rPr>
              <a:t>l</a:t>
            </a:r>
          </a:p>
          <a:p>
            <a:pPr/>
            <a:r>
              <a:rPr sz="1200">
                <a:solidFill>
                  <a:srgbClr val="323232"/>
                </a:solidFill>
                <a:latin typeface="Consolas"/>
              </a:rPr>
              <a:t>o</a:t>
            </a:r>
          </a:p>
          <a:p>
            <a:pPr/>
            <a:r>
              <a:rPr sz="1200">
                <a:solidFill>
                  <a:srgbClr val="323232"/>
                </a:solidFill>
                <a:latin typeface="Consolas"/>
              </a:rPr>
              <a:t>c</a:t>
            </a:r>
          </a:p>
          <a:p>
            <a:pPr/>
            <a:r>
              <a:rPr sz="1200">
                <a:solidFill>
                  <a:srgbClr val="323232"/>
                </a:solidFill>
                <a:latin typeface="Consolas"/>
              </a:rPr>
              <a:t>a</a:t>
            </a:r>
          </a:p>
          <a:p>
            <a:pPr/>
            <a:r>
              <a:rPr sz="1200">
                <a:solidFill>
                  <a:srgbClr val="323232"/>
                </a:solidFill>
                <a:latin typeface="Consolas"/>
              </a:rPr>
              <a:t>l</a:t>
            </a:r>
          </a:p>
          <a:p>
            <a:pPr/>
            <a:r>
              <a:rPr sz="1200">
                <a:solidFill>
                  <a:srgbClr val="323232"/>
                </a:solidFill>
                <a:latin typeface="Consolas"/>
              </a:rPr>
              <a:t>e</a:t>
            </a:r>
          </a:p>
          <a:p>
            <a:pPr/>
            <a:r>
              <a:rPr sz="1200">
                <a:solidFill>
                  <a:srgbClr val="323232"/>
                </a:solidFill>
                <a:latin typeface="Consolas"/>
              </a:rPr>
              <a:t>m</a:t>
            </a:r>
          </a:p>
          <a:p>
            <a:pPr/>
            <a:r>
              <a:rPr sz="1200">
                <a:solidFill>
                  <a:srgbClr val="323232"/>
                </a:solidFill>
                <a:latin typeface="Consolas"/>
              </a:rPr>
              <a:t>e</a:t>
            </a:r>
          </a:p>
          <a:p>
            <a:pPr/>
            <a:r>
              <a:rPr sz="1200">
                <a:solidFill>
                  <a:srgbClr val="323232"/>
                </a:solidFill>
                <a:latin typeface="Consolas"/>
              </a:rPr>
              <a:t>n</a:t>
            </a:r>
          </a:p>
          <a:p>
            <a:pPr/>
            <a:r>
              <a:rPr sz="1200">
                <a:solidFill>
                  <a:srgbClr val="323232"/>
                </a:solidFill>
                <a:latin typeface="Consolas"/>
              </a:rPr>
              <a:t>t</a:t>
            </a:r>
          </a:p>
          <a:p>
            <a:pPr/>
            <a:br/>
            <a:r>
              <a:rPr sz="1200">
                <a:solidFill>
                  <a:srgbClr val="323232"/>
                </a:solidFill>
                <a:latin typeface="Consolas"/>
              </a:rPr>
              <a:t/>
            </a:r>
          </a:p>
          <a:p>
            <a:pPr/>
            <a:r>
              <a:rPr sz="1200">
                <a:solidFill>
                  <a:srgbClr val="323232"/>
                </a:solidFill>
                <a:latin typeface="Consolas"/>
              </a:rPr>
              <a:t>d</a:t>
            </a:r>
          </a:p>
          <a:p>
            <a:pPr/>
            <a:r>
              <a:rPr sz="1200">
                <a:solidFill>
                  <a:srgbClr val="323232"/>
                </a:solidFill>
                <a:latin typeface="Consolas"/>
              </a:rPr>
              <a:t>o</a:t>
            </a:r>
          </a:p>
          <a:p>
            <a:pPr/>
            <a:r>
              <a:rPr sz="1200">
                <a:solidFill>
                  <a:srgbClr val="323232"/>
                </a:solidFill>
                <a:latin typeface="Consolas"/>
              </a:rPr>
              <a:t>c</a:t>
            </a:r>
          </a:p>
          <a:p>
            <a:pPr/>
            <a:r>
              <a:rPr sz="1200">
                <a:solidFill>
                  <a:srgbClr val="323232"/>
                </a:solidFill>
                <a:latin typeface="Consolas"/>
              </a:rPr>
              <a:t>k</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 </a:t>
            </a:r>
          </a:p>
          <a:p>
            <a:pPr/>
            <a:r>
              <a:rPr sz="1200">
                <a:solidFill>
                  <a:srgbClr val="323232"/>
                </a:solidFill>
                <a:latin typeface="Consolas"/>
              </a:rPr>
              <a:t>b</a:t>
            </a:r>
          </a:p>
          <a:p>
            <a:pPr/>
            <a:r>
              <a:rPr sz="1200">
                <a:solidFill>
                  <a:srgbClr val="323232"/>
                </a:solidFill>
                <a:latin typeface="Consolas"/>
              </a:rPr>
              <a:t>u</a:t>
            </a:r>
          </a:p>
          <a:p>
            <a:pPr/>
            <a:r>
              <a:rPr sz="1200">
                <a:solidFill>
                  <a:srgbClr val="323232"/>
                </a:solidFill>
                <a:latin typeface="Consolas"/>
              </a:rPr>
              <a:t>i</a:t>
            </a:r>
          </a:p>
          <a:p>
            <a:pPr/>
            <a:r>
              <a:rPr sz="1200">
                <a:solidFill>
                  <a:srgbClr val="323232"/>
                </a:solidFill>
                <a:latin typeface="Consolas"/>
              </a:rPr>
              <a:t>l</a:t>
            </a:r>
          </a:p>
          <a:p>
            <a:pPr/>
            <a:r>
              <a:rPr sz="1200">
                <a:solidFill>
                  <a:srgbClr val="323232"/>
                </a:solidFill>
                <a:latin typeface="Consolas"/>
              </a:rPr>
              <a:t>d</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t</a:t>
            </a:r>
          </a:p>
          <a:p>
            <a:pPr/>
            <a:r>
              <a:rPr sz="1200">
                <a:solidFill>
                  <a:srgbClr val="323232"/>
                </a:solidFill>
                <a:latin typeface="Consolas"/>
              </a:rPr>
              <a:t> </a:t>
            </a:r>
          </a:p>
          <a:p>
            <a:pPr/>
            <a:r>
              <a:rPr sz="1200">
                <a:solidFill>
                  <a:srgbClr val="323232"/>
                </a:solidFill>
                <a:latin typeface="Consolas"/>
              </a:rPr>
              <a:t>m</a:t>
            </a:r>
          </a:p>
          <a:p>
            <a:pPr/>
            <a:r>
              <a:rPr sz="1200">
                <a:solidFill>
                  <a:srgbClr val="323232"/>
                </a:solidFill>
                <a:latin typeface="Consolas"/>
              </a:rPr>
              <a:t>y</a:t>
            </a:r>
          </a:p>
          <a:p>
            <a:pPr/>
            <a:r>
              <a:rPr sz="1200">
                <a:solidFill>
                  <a:srgbClr val="323232"/>
                </a:solidFill>
                <a:latin typeface="Consolas"/>
              </a:rPr>
              <a:t>-</a:t>
            </a:r>
          </a:p>
          <a:p>
            <a:pPr/>
            <a:r>
              <a:rPr sz="1200">
                <a:solidFill>
                  <a:srgbClr val="323232"/>
                </a:solidFill>
                <a:latin typeface="Consolas"/>
              </a:rPr>
              <a:t>j</a:t>
            </a:r>
          </a:p>
          <a:p>
            <a:pPr/>
            <a:r>
              <a:rPr sz="1200">
                <a:solidFill>
                  <a:srgbClr val="323232"/>
                </a:solidFill>
                <a:latin typeface="Consolas"/>
              </a:rPr>
              <a:t>a</a:t>
            </a:r>
          </a:p>
          <a:p>
            <a:pPr/>
            <a:r>
              <a:rPr sz="1200">
                <a:solidFill>
                  <a:srgbClr val="323232"/>
                </a:solidFill>
                <a:latin typeface="Consolas"/>
              </a:rPr>
              <a:t>v</a:t>
            </a:r>
          </a:p>
          <a:p>
            <a:pPr/>
            <a:r>
              <a:rPr sz="1200">
                <a:solidFill>
                  <a:srgbClr val="323232"/>
                </a:solidFill>
                <a:latin typeface="Consolas"/>
              </a:rPr>
              <a:t>a</a:t>
            </a:r>
          </a:p>
          <a:p>
            <a:pPr/>
            <a:r>
              <a:rPr sz="1200">
                <a:solidFill>
                  <a:srgbClr val="323232"/>
                </a:solidFill>
                <a:latin typeface="Consolas"/>
              </a:rPr>
              <a:t>-</a:t>
            </a:r>
          </a:p>
          <a:p>
            <a:pPr/>
            <a:r>
              <a:rPr sz="1200">
                <a:solidFill>
                  <a:srgbClr val="323232"/>
                </a:solidFill>
                <a:latin typeface="Consolas"/>
              </a:rPr>
              <a:t>a</a:t>
            </a:r>
          </a:p>
          <a:p>
            <a:pPr/>
            <a:r>
              <a:rPr sz="1200">
                <a:solidFill>
                  <a:srgbClr val="323232"/>
                </a:solidFill>
                <a:latin typeface="Consolas"/>
              </a:rPr>
              <a:t>p</a:t>
            </a:r>
          </a:p>
          <a:p>
            <a:pPr/>
            <a:r>
              <a:rPr sz="1200">
                <a:solidFill>
                  <a:srgbClr val="323232"/>
                </a:solidFill>
                <a:latin typeface="Consolas"/>
              </a:rPr>
              <a:t>p</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d</a:t>
            </a:r>
          </a:p>
          <a:p>
            <a:pPr/>
            <a:r>
              <a:rPr sz="1200">
                <a:solidFill>
                  <a:srgbClr val="323232"/>
                </a:solidFill>
                <a:latin typeface="Consolas"/>
              </a:rPr>
              <a:t>o</a:t>
            </a:r>
          </a:p>
          <a:p>
            <a:pPr/>
            <a:r>
              <a:rPr sz="1200">
                <a:solidFill>
                  <a:srgbClr val="323232"/>
                </a:solidFill>
                <a:latin typeface="Consolas"/>
              </a:rPr>
              <a:t>c</a:t>
            </a:r>
          </a:p>
          <a:p>
            <a:pPr/>
            <a:r>
              <a:rPr sz="1200">
                <a:solidFill>
                  <a:srgbClr val="323232"/>
                </a:solidFill>
                <a:latin typeface="Consolas"/>
              </a:rPr>
              <a:t>k</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 </a:t>
            </a:r>
          </a:p>
          <a:p>
            <a:pPr/>
            <a:r>
              <a:rPr sz="1200">
                <a:solidFill>
                  <a:srgbClr val="323232"/>
                </a:solidFill>
                <a:latin typeface="Consolas"/>
              </a:rPr>
              <a:t>r</a:t>
            </a:r>
          </a:p>
          <a:p>
            <a:pPr/>
            <a:r>
              <a:rPr sz="1200">
                <a:solidFill>
                  <a:srgbClr val="323232"/>
                </a:solidFill>
                <a:latin typeface="Consolas"/>
              </a:rPr>
              <a:t>u</a:t>
            </a:r>
          </a:p>
          <a:p>
            <a:pPr/>
            <a:r>
              <a:rPr sz="1200">
                <a:solidFill>
                  <a:srgbClr val="323232"/>
                </a:solidFill>
                <a:latin typeface="Consolas"/>
              </a:rPr>
              <a:t>n</a:t>
            </a:r>
          </a:p>
          <a:p>
            <a:pPr/>
            <a:r>
              <a:rPr sz="1200">
                <a:solidFill>
                  <a:srgbClr val="323232"/>
                </a:solidFill>
                <a:latin typeface="Consolas"/>
              </a:rPr>
              <a:t> </a:t>
            </a:r>
          </a:p>
          <a:p>
            <a:pPr/>
            <a:r>
              <a:rPr sz="1200">
                <a:solidFill>
                  <a:srgbClr val="323232"/>
                </a:solidFill>
                <a:latin typeface="Consolas"/>
              </a:rPr>
              <a:t>m</a:t>
            </a:r>
          </a:p>
          <a:p>
            <a:pPr/>
            <a:r>
              <a:rPr sz="1200">
                <a:solidFill>
                  <a:srgbClr val="323232"/>
                </a:solidFill>
                <a:latin typeface="Consolas"/>
              </a:rPr>
              <a:t>y</a:t>
            </a:r>
          </a:p>
          <a:p>
            <a:pPr/>
            <a:r>
              <a:rPr sz="1200">
                <a:solidFill>
                  <a:srgbClr val="323232"/>
                </a:solidFill>
                <a:latin typeface="Consolas"/>
              </a:rPr>
              <a:t>-</a:t>
            </a:r>
          </a:p>
          <a:p>
            <a:pPr/>
            <a:r>
              <a:rPr sz="1200">
                <a:solidFill>
                  <a:srgbClr val="323232"/>
                </a:solidFill>
                <a:latin typeface="Consolas"/>
              </a:rPr>
              <a:t>j</a:t>
            </a:r>
          </a:p>
          <a:p>
            <a:pPr/>
            <a:r>
              <a:rPr sz="1200">
                <a:solidFill>
                  <a:srgbClr val="323232"/>
                </a:solidFill>
                <a:latin typeface="Consolas"/>
              </a:rPr>
              <a:t>a</a:t>
            </a:r>
          </a:p>
          <a:p>
            <a:pPr/>
            <a:r>
              <a:rPr sz="1200">
                <a:solidFill>
                  <a:srgbClr val="323232"/>
                </a:solidFill>
                <a:latin typeface="Consolas"/>
              </a:rPr>
              <a:t>v</a:t>
            </a:r>
          </a:p>
          <a:p>
            <a:pPr/>
            <a:r>
              <a:rPr sz="1200">
                <a:solidFill>
                  <a:srgbClr val="323232"/>
                </a:solidFill>
                <a:latin typeface="Consolas"/>
              </a:rPr>
              <a:t>a</a:t>
            </a:r>
          </a:p>
          <a:p>
            <a:pPr/>
            <a:r>
              <a:rPr sz="1200">
                <a:solidFill>
                  <a:srgbClr val="323232"/>
                </a:solidFill>
                <a:latin typeface="Consolas"/>
              </a:rPr>
              <a:t>-</a:t>
            </a:r>
          </a:p>
          <a:p>
            <a:pPr/>
            <a:r>
              <a:rPr sz="1200">
                <a:solidFill>
                  <a:srgbClr val="323232"/>
                </a:solidFill>
                <a:latin typeface="Consolas"/>
              </a:rPr>
              <a:t>a</a:t>
            </a:r>
          </a:p>
          <a:p>
            <a:pPr/>
            <a:r>
              <a:rPr sz="1200">
                <a:solidFill>
                  <a:srgbClr val="323232"/>
                </a:solidFill>
                <a:latin typeface="Consolas"/>
              </a:rPr>
              <a:t>p</a:t>
            </a:r>
          </a:p>
          <a:p>
            <a:pPr/>
            <a:r>
              <a:rPr sz="1200">
                <a:solidFill>
                  <a:srgbClr val="323232"/>
                </a:solidFill>
                <a:latin typeface="Consolas"/>
              </a:rPr>
              <a:t>p</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graphicFrame>
        <p:nvGraphicFramePr>
          <p:cNvPr id="3" name="Table 2"/>
          <p:cNvGraphicFramePr>
            <a:graphicFrameLocks noGrp="1"/>
          </p:cNvGraphicFramePr>
          <p:nvPr/>
        </p:nvGraphicFramePr>
        <p:xfrm>
          <a:off x="731520" y="365760"/>
          <a:ext cx="7315200" cy="1371600"/>
        </p:xfrm>
        <a:graphic>
          <a:graphicData uri="http://schemas.openxmlformats.org/drawingml/2006/table">
            <a:tbl>
              <a:tblPr firstRow="1" bandRow="1">
                <a:tableStyleId>{5C22544A-7EE6-4342-B048-85BDC9FD1C3A}</a:tableStyleId>
              </a:tblPr>
              <a:tblGrid>
                <a:gridCol w="3657600"/>
                <a:gridCol w="3657600"/>
              </a:tblGrid>
              <a:tr h="457200">
                <a:tc>
                  <a:txBody>
                    <a:bodyPr/>
                    <a:lstStyle/>
                    <a:p>
                      <a:pPr>
                        <a:defRPr sz="1200"/>
                      </a:pPr>
                      <a:r>
                        <a:t>Commande</a:t>
                      </a:r>
                    </a:p>
                  </a:txBody>
                  <a:tcPr>
                    <a:solidFill>
                      <a:srgbClr val="85B3DE"/>
                    </a:solidFill>
                  </a:tcPr>
                </a:tc>
                <a:tc>
                  <a:txBody>
                    <a:bodyPr/>
                    <a:lstStyle/>
                    <a:p>
                      <a:pPr>
                        <a:defRPr sz="1200"/>
                      </a:pPr>
                      <a:r>
                        <a:t>Description</a:t>
                      </a:r>
                    </a:p>
                  </a:txBody>
                  <a:tcPr>
                    <a:solidFill>
                      <a:srgbClr val="85B3DE"/>
                    </a:solidFill>
                  </a:tcPr>
                </a:tc>
              </a:tr>
              <a:tr h="457200">
                <a:tc>
                  <a:txBody>
                    <a:bodyPr/>
                    <a:lstStyle/>
                    <a:p>
                      <a:pPr>
                        <a:defRPr sz="1200"/>
                      </a:pPr>
                      <a:r>
                        <a:t>docker build</a:t>
                      </a:r>
                    </a:p>
                  </a:txBody>
                  <a:tcPr>
                    <a:solidFill>
                      <a:srgbClr val="F7F5F5"/>
                    </a:solidFill>
                  </a:tcPr>
                </a:tc>
                <a:tc>
                  <a:txBody>
                    <a:bodyPr/>
                    <a:lstStyle/>
                    <a:p>
                      <a:pPr>
                        <a:defRPr sz="1200"/>
                      </a:pPr>
                      <a:r>
                        <a:t>Construit une image Docker à partir du Dockerfile.</a:t>
                      </a:r>
                    </a:p>
                  </a:txBody>
                  <a:tcPr>
                    <a:solidFill>
                      <a:srgbClr val="F7F5F5"/>
                    </a:solidFill>
                  </a:tcPr>
                </a:tc>
              </a:tr>
              <a:tr h="457200">
                <a:tc>
                  <a:txBody>
                    <a:bodyPr/>
                    <a:lstStyle/>
                    <a:p>
                      <a:pPr>
                        <a:defRPr sz="1200"/>
                      </a:pPr>
                      <a:r>
                        <a:t>docker run</a:t>
                      </a:r>
                    </a:p>
                  </a:txBody>
                  <a:tcPr>
                    <a:solidFill>
                      <a:srgbClr val="F7F5F5"/>
                    </a:solidFill>
                  </a:tcPr>
                </a:tc>
                <a:tc>
                  <a:txBody>
                    <a:bodyPr/>
                    <a:lstStyle/>
                    <a:p>
                      <a:pPr>
                        <a:defRPr sz="1200"/>
                      </a:pPr>
                      <a:r>
                        <a:t>Lance un conteneur à partir de l'image Docker.</a:t>
                      </a:r>
                    </a:p>
                  </a:txBody>
                  <a:tcPr>
                    <a:solidFill>
                      <a:srgbClr val="F7F5F5"/>
                    </a:solidFill>
                  </a:tcPr>
                </a:tc>
              </a:tr>
            </a:tbl>
          </a:graphicData>
        </a:graphic>
      </p:graphicFrame>
      <p:sp>
        <p:nvSpPr>
          <p:cNvPr id="4" name="TextBox 3"/>
          <p:cNvSpPr txBox="1"/>
          <p:nvPr/>
        </p:nvSpPr>
        <p:spPr>
          <a:xfrm>
            <a:off x="731520" y="1920240"/>
            <a:ext cx="7315200" cy="457200"/>
          </a:xfrm>
          <a:prstGeom prst="rect">
            <a:avLst/>
          </a:prstGeom>
          <a:noFill/>
        </p:spPr>
        <p:txBody>
          <a:bodyPr wrap="none">
            <a:spAutoFit/>
          </a:bodyPr>
          <a:lstStyle/>
          <a:p>
            <a:r>
              <a:rPr sz="2000" b="1">
                <a:solidFill>
                  <a:srgbClr val="FF7900"/>
                </a:solidFill>
                <a:latin typeface="Inter"/>
              </a:rPr>
              <a:t>Jour 4</a:t>
            </a:r>
          </a:p>
        </p:txBody>
      </p:sp>
      <p:sp>
        <p:nvSpPr>
          <p:cNvPr id="5" name="TextBox 4"/>
          <p:cNvSpPr txBox="1"/>
          <p:nvPr/>
        </p:nvSpPr>
        <p:spPr>
          <a:xfrm>
            <a:off x="731520" y="2468880"/>
            <a:ext cx="7315200" cy="457200"/>
          </a:xfrm>
          <a:prstGeom prst="rect">
            <a:avLst/>
          </a:prstGeom>
          <a:noFill/>
        </p:spPr>
        <p:txBody>
          <a:bodyPr wrap="none">
            <a:spAutoFit/>
          </a:bodyPr>
          <a:lstStyle/>
          <a:p>
            <a:r>
              <a:rPr sz="1600" b="1">
                <a:solidFill>
                  <a:srgbClr val="000000"/>
                </a:solidFill>
                <a:latin typeface="Inter"/>
              </a:rPr>
              <a:t>• Programme du Jour 4</a:t>
            </a:r>
          </a:p>
        </p:txBody>
      </p:sp>
      <p:sp>
        <p:nvSpPr>
          <p:cNvPr id="6" name="TextBox 5"/>
          <p:cNvSpPr txBox="1"/>
          <p:nvPr/>
        </p:nvSpPr>
        <p:spPr>
          <a:xfrm>
            <a:off x="731520" y="3017520"/>
            <a:ext cx="7315200" cy="365760"/>
          </a:xfrm>
          <a:prstGeom prst="rect">
            <a:avLst/>
          </a:prstGeom>
          <a:noFill/>
        </p:spPr>
        <p:txBody>
          <a:bodyPr wrap="square">
            <a:spAutoFit/>
          </a:bodyPr>
          <a:lstStyle/>
          <a:p/>
          <a:p>
            <a:pPr>
              <a:lnSpc>
                <a:spcPct val="150000"/>
              </a:lnSpc>
            </a:pPr>
            <a:r>
              <a:rPr sz="1300">
                <a:latin typeface="Inter"/>
              </a:rPr>
              <a:t>Voici le contenu de la formation pour le jour 4.</a:t>
            </a:r>
          </a:p>
        </p:txBody>
      </p:sp>
      <p:sp>
        <p:nvSpPr>
          <p:cNvPr id="7" name="TextBox 6"/>
          <p:cNvSpPr txBox="1"/>
          <p:nvPr/>
        </p:nvSpPr>
        <p:spPr>
          <a:xfrm>
            <a:off x="731520" y="3749040"/>
            <a:ext cx="7315200" cy="457200"/>
          </a:xfrm>
          <a:prstGeom prst="rect">
            <a:avLst/>
          </a:prstGeom>
          <a:noFill/>
        </p:spPr>
        <p:txBody>
          <a:bodyPr wrap="none">
            <a:spAutoFit/>
          </a:bodyPr>
          <a:lstStyle/>
          <a:p>
            <a:r>
              <a:rPr sz="2000" b="1">
                <a:solidFill>
                  <a:srgbClr val="FF7900"/>
                </a:solidFill>
                <a:latin typeface="Inter"/>
              </a:rPr>
              <a:t>Introduction à Spring Boot</a:t>
            </a:r>
          </a:p>
        </p:txBody>
      </p:sp>
      <p:sp>
        <p:nvSpPr>
          <p:cNvPr id="8" name="TextBox 7"/>
          <p:cNvSpPr txBox="1"/>
          <p:nvPr/>
        </p:nvSpPr>
        <p:spPr>
          <a:xfrm>
            <a:off x="731520" y="4297680"/>
            <a:ext cx="7315200" cy="457200"/>
          </a:xfrm>
          <a:prstGeom prst="rect">
            <a:avLst/>
          </a:prstGeom>
          <a:noFill/>
        </p:spPr>
        <p:txBody>
          <a:bodyPr wrap="none">
            <a:spAutoFit/>
          </a:bodyPr>
          <a:lstStyle/>
          <a:p>
            <a:r>
              <a:rPr sz="1600" b="1">
                <a:solidFill>
                  <a:srgbClr val="000000"/>
                </a:solidFill>
                <a:latin typeface="Inter"/>
              </a:rPr>
              <a:t>• Définition de Spring Boot</a:t>
            </a:r>
          </a:p>
        </p:txBody>
      </p:sp>
      <p:sp>
        <p:nvSpPr>
          <p:cNvPr id="9" name="TextBox 8"/>
          <p:cNvSpPr txBox="1"/>
          <p:nvPr/>
        </p:nvSpPr>
        <p:spPr>
          <a:xfrm>
            <a:off x="731520" y="4846320"/>
            <a:ext cx="7315200" cy="1463040"/>
          </a:xfrm>
          <a:prstGeom prst="rect">
            <a:avLst/>
          </a:prstGeom>
          <a:noFill/>
        </p:spPr>
        <p:txBody>
          <a:bodyPr wrap="square">
            <a:spAutoFit/>
          </a:bodyPr>
          <a:lstStyle/>
          <a:p/>
          <a:p>
            <a:pPr>
              <a:lnSpc>
                <a:spcPct val="150000"/>
              </a:lnSpc>
            </a:pPr>
            <a:r>
              <a:rPr sz="1300">
                <a:latin typeface="Inter"/>
              </a:rPr>
              <a:t>Spring Boot est un framework basé sur Spring, conçu pour simplifier le développement d'applications Java. Il permet de créer des applications autonomes et prêtes pour la production avec une configuration minimale.</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731520" y="365760"/>
            <a:ext cx="7315200" cy="2926080"/>
          </a:xfrm>
          <a:prstGeom prst="rect">
            <a:avLst/>
          </a:prstGeom>
          <a:noFill/>
        </p:spPr>
        <p:txBody>
          <a:bodyPr wrap="none">
            <a:spAutoFit/>
          </a:bodyPr>
          <a:lstStyle/>
          <a:p/>
          <a:p>
            <a:pPr>
              <a:lnSpc>
                <a:spcPct val="150000"/>
              </a:lnSpc>
            </a:pPr>
            <a:r>
              <a:rPr sz="500">
                <a:latin typeface="Inter"/>
              </a:rPr>
              <a:t>• Facilite la création d'applications Spring autonomes</a:t>
            </a:r>
          </a:p>
          <a:p>
            <a:pPr>
              <a:lnSpc>
                <a:spcPct val="150000"/>
              </a:lnSpc>
            </a:pPr>
            <a:r>
              <a:rPr sz="500">
                <a:latin typeface="Inter"/>
              </a:rPr>
              <a:t>• Configuration automatique basée sur les dépendances</a:t>
            </a:r>
          </a:p>
          <a:p>
            <a:pPr>
              <a:lnSpc>
                <a:spcPct val="150000"/>
              </a:lnSpc>
            </a:pPr>
            <a:r>
              <a:rPr sz="500">
                <a:latin typeface="Inter"/>
              </a:rPr>
              <a:t>• Intègre un serveur embarqué (Tomcat, Jetty, etc.)</a:t>
            </a:r>
          </a:p>
          <a:p>
            <a:pPr>
              <a:lnSpc>
                <a:spcPct val="150000"/>
              </a:lnSpc>
            </a:pPr>
            <a:r>
              <a:rPr sz="500">
                <a:latin typeface="Inter"/>
              </a:rPr>
              <a:t>• Fournit des outils pour la gestion des dépendances et la configuration</a:t>
            </a:r>
          </a:p>
        </p:txBody>
      </p:sp>
      <p:sp>
        <p:nvSpPr>
          <p:cNvPr id="4" name="TextBox 3"/>
          <p:cNvSpPr txBox="1"/>
          <p:nvPr/>
        </p:nvSpPr>
        <p:spPr>
          <a:xfrm>
            <a:off x="731520" y="3474720"/>
            <a:ext cx="7315200" cy="457200"/>
          </a:xfrm>
          <a:prstGeom prst="rect">
            <a:avLst/>
          </a:prstGeom>
          <a:noFill/>
        </p:spPr>
        <p:txBody>
          <a:bodyPr wrap="none">
            <a:spAutoFit/>
          </a:bodyPr>
          <a:lstStyle/>
          <a:p>
            <a:r>
              <a:rPr sz="1600" b="1">
                <a:solidFill>
                  <a:srgbClr val="000000"/>
                </a:solidFill>
                <a:latin typeface="Inter"/>
              </a:rPr>
              <a:t>• Avantages de Spring Boot</a:t>
            </a:r>
          </a:p>
        </p:txBody>
      </p:sp>
      <p:sp>
        <p:nvSpPr>
          <p:cNvPr id="5" name="TextBox 4"/>
          <p:cNvSpPr txBox="1"/>
          <p:nvPr/>
        </p:nvSpPr>
        <p:spPr>
          <a:xfrm>
            <a:off x="731520" y="4023360"/>
            <a:ext cx="7315200" cy="731520"/>
          </a:xfrm>
          <a:prstGeom prst="rect">
            <a:avLst/>
          </a:prstGeom>
          <a:noFill/>
        </p:spPr>
        <p:txBody>
          <a:bodyPr wrap="square">
            <a:spAutoFit/>
          </a:bodyPr>
          <a:lstStyle/>
          <a:p/>
          <a:p>
            <a:pPr>
              <a:lnSpc>
                <a:spcPct val="150000"/>
              </a:lnSpc>
            </a:pPr>
            <a:r>
              <a:rPr sz="1300">
                <a:latin typeface="Inter"/>
              </a:rPr>
              <a:t>Spring Boot offre plusieurs avantages pour les développeurs, notamment en termes de productivité et de simplicité.</a:t>
            </a:r>
          </a:p>
        </p:txBody>
      </p:sp>
      <p:graphicFrame>
        <p:nvGraphicFramePr>
          <p:cNvPr id="6" name="Table 5"/>
          <p:cNvGraphicFramePr>
            <a:graphicFrameLocks noGrp="1"/>
          </p:cNvGraphicFramePr>
          <p:nvPr/>
        </p:nvGraphicFramePr>
        <p:xfrm>
          <a:off x="731520" y="4754880"/>
          <a:ext cx="7315200" cy="1371600"/>
        </p:xfrm>
        <a:graphic>
          <a:graphicData uri="http://schemas.openxmlformats.org/drawingml/2006/table">
            <a:tbl>
              <a:tblPr firstRow="1" bandRow="1">
                <a:tableStyleId>{5C22544A-7EE6-4342-B048-85BDC9FD1C3A}</a:tableStyleId>
              </a:tblPr>
              <a:tblGrid>
                <a:gridCol w="3657600"/>
                <a:gridCol w="3657600"/>
              </a:tblGrid>
              <a:tr h="274320">
                <a:tc>
                  <a:txBody>
                    <a:bodyPr/>
                    <a:lstStyle/>
                    <a:p>
                      <a:pPr>
                        <a:defRPr sz="1200"/>
                      </a:pPr>
                      <a:r>
                        <a:t>Avantage</a:t>
                      </a:r>
                    </a:p>
                  </a:txBody>
                  <a:tcPr>
                    <a:solidFill>
                      <a:srgbClr val="85B3DE"/>
                    </a:solidFill>
                  </a:tcPr>
                </a:tc>
                <a:tc>
                  <a:txBody>
                    <a:bodyPr/>
                    <a:lstStyle/>
                    <a:p>
                      <a:pPr>
                        <a:defRPr sz="1200"/>
                      </a:pPr>
                      <a:r>
                        <a:t>Description</a:t>
                      </a:r>
                    </a:p>
                  </a:txBody>
                  <a:tcPr>
                    <a:solidFill>
                      <a:srgbClr val="85B3DE"/>
                    </a:solidFill>
                  </a:tcPr>
                </a:tc>
              </a:tr>
              <a:tr h="274320">
                <a:tc>
                  <a:txBody>
                    <a:bodyPr/>
                    <a:lstStyle/>
                    <a:p>
                      <a:pPr>
                        <a:defRPr sz="1200"/>
                      </a:pPr>
                      <a:r>
                        <a:t>Configuration minimale</a:t>
                      </a:r>
                    </a:p>
                  </a:txBody>
                  <a:tcPr>
                    <a:solidFill>
                      <a:srgbClr val="F7F5F5"/>
                    </a:solidFill>
                  </a:tcPr>
                </a:tc>
                <a:tc>
                  <a:txBody>
                    <a:bodyPr/>
                    <a:lstStyle/>
                    <a:p>
                      <a:pPr>
                        <a:defRPr sz="1200"/>
                      </a:pPr>
                      <a:r>
                        <a:t>Moins de fichiers XML ou de configurations manuelles</a:t>
                      </a:r>
                    </a:p>
                  </a:txBody>
                  <a:tcPr>
                    <a:solidFill>
                      <a:srgbClr val="F7F5F5"/>
                    </a:solidFill>
                  </a:tcPr>
                </a:tc>
              </a:tr>
              <a:tr h="274320">
                <a:tc>
                  <a:txBody>
                    <a:bodyPr/>
                    <a:lstStyle/>
                    <a:p>
                      <a:pPr>
                        <a:defRPr sz="1200"/>
                      </a:pPr>
                      <a:r>
                        <a:t>Démarrage rapide</a:t>
                      </a:r>
                    </a:p>
                  </a:txBody>
                  <a:tcPr>
                    <a:solidFill>
                      <a:srgbClr val="F7F5F5"/>
                    </a:solidFill>
                  </a:tcPr>
                </a:tc>
                <a:tc>
                  <a:txBody>
                    <a:bodyPr/>
                    <a:lstStyle/>
                    <a:p>
                      <a:pPr>
                        <a:defRPr sz="1200"/>
                      </a:pPr>
                      <a:r>
                        <a:t>Création rapide de projets grâce à Spring Initializr</a:t>
                      </a:r>
                    </a:p>
                  </a:txBody>
                  <a:tcPr>
                    <a:solidFill>
                      <a:srgbClr val="F7F5F5"/>
                    </a:solidFill>
                  </a:tcPr>
                </a:tc>
              </a:tr>
              <a:tr h="274320">
                <a:tc>
                  <a:txBody>
                    <a:bodyPr/>
                    <a:lstStyle/>
                    <a:p>
                      <a:pPr>
                        <a:defRPr sz="1200"/>
                      </a:pPr>
                      <a:r>
                        <a:t>Intégration facile</a:t>
                      </a:r>
                    </a:p>
                  </a:txBody>
                  <a:tcPr>
                    <a:solidFill>
                      <a:srgbClr val="F7F5F5"/>
                    </a:solidFill>
                  </a:tcPr>
                </a:tc>
                <a:tc>
                  <a:txBody>
                    <a:bodyPr/>
                    <a:lstStyle/>
                    <a:p>
                      <a:pPr>
                        <a:defRPr sz="1200"/>
                      </a:pPr>
                      <a:r>
                        <a:t>Compatibilité avec d'autres technologies Spring et Java</a:t>
                      </a:r>
                    </a:p>
                  </a:txBody>
                  <a:tcPr>
                    <a:solidFill>
                      <a:srgbClr val="F7F5F5"/>
                    </a:solidFill>
                  </a:tcPr>
                </a:tc>
              </a:tr>
              <a:tr h="274320">
                <a:tc>
                  <a:txBody>
                    <a:bodyPr/>
                    <a:lstStyle/>
                    <a:p>
                      <a:pPr>
                        <a:defRPr sz="1200"/>
                      </a:pPr>
                      <a:r>
                        <a:t>Monitoring intégré</a:t>
                      </a:r>
                    </a:p>
                  </a:txBody>
                  <a:tcPr>
                    <a:solidFill>
                      <a:srgbClr val="F7F5F5"/>
                    </a:solidFill>
                  </a:tcPr>
                </a:tc>
                <a:tc>
                  <a:txBody>
                    <a:bodyPr/>
                    <a:lstStyle/>
                    <a:p>
                      <a:pPr>
                        <a:defRPr sz="1200"/>
                      </a:pPr>
                      <a:r>
                        <a:t>Actuator pour surveiller et gérer l'application</a:t>
                      </a:r>
                    </a:p>
                  </a:txBody>
                  <a:tcPr>
                    <a:solidFill>
                      <a:srgbClr val="F7F5F5"/>
                    </a:solidFill>
                  </a:tcPr>
                </a:tc>
              </a:tr>
            </a:tbl>
          </a:graphicData>
        </a:graphic>
      </p:graphicFrame>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731520" y="365760"/>
            <a:ext cx="7315200" cy="457200"/>
          </a:xfrm>
          <a:prstGeom prst="rect">
            <a:avLst/>
          </a:prstGeom>
          <a:noFill/>
        </p:spPr>
        <p:txBody>
          <a:bodyPr wrap="none">
            <a:spAutoFit/>
          </a:bodyPr>
          <a:lstStyle/>
          <a:p>
            <a:r>
              <a:rPr sz="2000" b="1">
                <a:solidFill>
                  <a:srgbClr val="FF7900"/>
                </a:solidFill>
                <a:latin typeface="Inter"/>
              </a:rPr>
              <a:t>Création d'une application Spring Boot</a:t>
            </a:r>
          </a:p>
        </p:txBody>
      </p:sp>
      <p:sp>
        <p:nvSpPr>
          <p:cNvPr id="4" name="TextBox 3"/>
          <p:cNvSpPr txBox="1"/>
          <p:nvPr/>
        </p:nvSpPr>
        <p:spPr>
          <a:xfrm>
            <a:off x="731520" y="914400"/>
            <a:ext cx="7315200" cy="457200"/>
          </a:xfrm>
          <a:prstGeom prst="rect">
            <a:avLst/>
          </a:prstGeom>
          <a:noFill/>
        </p:spPr>
        <p:txBody>
          <a:bodyPr wrap="none">
            <a:spAutoFit/>
          </a:bodyPr>
          <a:lstStyle/>
          <a:p>
            <a:r>
              <a:rPr sz="1600" b="1">
                <a:solidFill>
                  <a:srgbClr val="000000"/>
                </a:solidFill>
                <a:latin typeface="Inter"/>
              </a:rPr>
              <a:t>• Utilisation de Spring Initializr</a:t>
            </a:r>
          </a:p>
        </p:txBody>
      </p:sp>
      <p:sp>
        <p:nvSpPr>
          <p:cNvPr id="5" name="TextBox 4"/>
          <p:cNvSpPr txBox="1"/>
          <p:nvPr/>
        </p:nvSpPr>
        <p:spPr>
          <a:xfrm>
            <a:off x="731520" y="1463040"/>
            <a:ext cx="7315200" cy="731520"/>
          </a:xfrm>
          <a:prstGeom prst="rect">
            <a:avLst/>
          </a:prstGeom>
          <a:noFill/>
        </p:spPr>
        <p:txBody>
          <a:bodyPr wrap="square">
            <a:spAutoFit/>
          </a:bodyPr>
          <a:lstStyle/>
          <a:p/>
          <a:p>
            <a:pPr>
              <a:lnSpc>
                <a:spcPct val="150000"/>
              </a:lnSpc>
            </a:pPr>
            <a:r>
              <a:rPr sz="1300">
                <a:latin typeface="Inter"/>
              </a:rPr>
              <a:t>Spring Initializr est un outil en ligne qui permet de générer rapidement un projet Spring Boot avec les dépendances nécessaires.</a:t>
            </a:r>
          </a:p>
        </p:txBody>
      </p:sp>
      <p:sp>
        <p:nvSpPr>
          <p:cNvPr id="6" name="TextBox 5"/>
          <p:cNvSpPr txBox="1"/>
          <p:nvPr/>
        </p:nvSpPr>
        <p:spPr>
          <a:xfrm>
            <a:off x="731520" y="2194560"/>
            <a:ext cx="7315200" cy="2194560"/>
          </a:xfrm>
          <a:prstGeom prst="rect">
            <a:avLst/>
          </a:prstGeom>
          <a:noFill/>
        </p:spPr>
        <p:txBody>
          <a:bodyPr wrap="none">
            <a:spAutoFit/>
          </a:bodyPr>
          <a:lstStyle/>
          <a:p/>
          <a:p>
            <a:pPr>
              <a:lnSpc>
                <a:spcPct val="150000"/>
              </a:lnSpc>
            </a:pPr>
            <a:r>
              <a:rPr sz="1500">
                <a:latin typeface="Inter"/>
              </a:rPr>
              <a:t>• Choix des dépendances (Web, JPA, Security, etc.)</a:t>
            </a:r>
          </a:p>
          <a:p>
            <a:pPr>
              <a:lnSpc>
                <a:spcPct val="150000"/>
              </a:lnSpc>
            </a:pPr>
            <a:r>
              <a:rPr sz="1500">
                <a:latin typeface="Inter"/>
              </a:rPr>
              <a:t>• Génération d'un projet prêt à l'emploi</a:t>
            </a:r>
          </a:p>
          <a:p>
            <a:pPr>
              <a:lnSpc>
                <a:spcPct val="150000"/>
              </a:lnSpc>
            </a:pPr>
            <a:r>
              <a:rPr sz="1500">
                <a:latin typeface="Inter"/>
              </a:rPr>
              <a:t>• Téléchargement sous forme de fichier ZIP ou import direct dans un IDE</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731520" y="365760"/>
            <a:ext cx="7315200" cy="38496239"/>
          </a:xfrm>
          <a:prstGeom prst="rect">
            <a:avLst/>
          </a:prstGeom>
          <a:solidFill>
            <a:srgbClr val="FEFEFE"/>
          </a:solidFill>
          <a:ln w="11430">
            <a:solidFill>
              <a:srgbClr val="00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731520" y="365760"/>
            <a:ext cx="7315200" cy="38496239"/>
          </a:xfrm>
          <a:prstGeom prst="rect">
            <a:avLst/>
          </a:prstGeom>
          <a:noFill/>
        </p:spPr>
        <p:txBody>
          <a:bodyPr wrap="square">
            <a:spAutoFit/>
          </a:bodyPr>
          <a:lstStyle/>
          <a:p/>
          <a:p>
            <a:pPr/>
            <a:r>
              <a:rPr sz="1200">
                <a:solidFill>
                  <a:srgbClr val="323232"/>
                </a:solidFill>
                <a:latin typeface="Consolas"/>
              </a:rPr>
              <a:t>E</a:t>
            </a:r>
          </a:p>
          <a:p>
            <a:pPr/>
            <a:r>
              <a:rPr sz="1200">
                <a:solidFill>
                  <a:srgbClr val="323232"/>
                </a:solidFill>
                <a:latin typeface="Consolas"/>
              </a:rPr>
              <a:t>x</a:t>
            </a:r>
          </a:p>
          <a:p>
            <a:pPr/>
            <a:r>
              <a:rPr sz="1200">
                <a:solidFill>
                  <a:srgbClr val="323232"/>
                </a:solidFill>
                <a:latin typeface="Consolas"/>
              </a:rPr>
              <a:t>e</a:t>
            </a:r>
          </a:p>
          <a:p>
            <a:pPr/>
            <a:r>
              <a:rPr sz="1200">
                <a:solidFill>
                  <a:srgbClr val="323232"/>
                </a:solidFill>
                <a:latin typeface="Consolas"/>
              </a:rPr>
              <a:t>m</a:t>
            </a:r>
          </a:p>
          <a:p>
            <a:pPr/>
            <a:r>
              <a:rPr sz="1200">
                <a:solidFill>
                  <a:srgbClr val="323232"/>
                </a:solidFill>
                <a:latin typeface="Consolas"/>
              </a:rPr>
              <a:t>p</a:t>
            </a:r>
          </a:p>
          <a:p>
            <a:pPr/>
            <a:r>
              <a:rPr sz="1200">
                <a:solidFill>
                  <a:srgbClr val="323232"/>
                </a:solidFill>
                <a:latin typeface="Consolas"/>
              </a:rPr>
              <a:t>l</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d</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c</a:t>
            </a:r>
          </a:p>
          <a:p>
            <a:pPr/>
            <a:r>
              <a:rPr sz="1200">
                <a:solidFill>
                  <a:srgbClr val="323232"/>
                </a:solidFill>
                <a:latin typeface="Consolas"/>
              </a:rPr>
              <a:t>o</a:t>
            </a:r>
          </a:p>
          <a:p>
            <a:pPr/>
            <a:r>
              <a:rPr sz="1200">
                <a:solidFill>
                  <a:srgbClr val="323232"/>
                </a:solidFill>
                <a:latin typeface="Consolas"/>
              </a:rPr>
              <a:t>m</a:t>
            </a:r>
          </a:p>
          <a:p>
            <a:pPr/>
            <a:r>
              <a:rPr sz="1200">
                <a:solidFill>
                  <a:srgbClr val="323232"/>
                </a:solidFill>
                <a:latin typeface="Consolas"/>
              </a:rPr>
              <a:t>m</a:t>
            </a:r>
          </a:p>
          <a:p>
            <a:pPr/>
            <a:r>
              <a:rPr sz="1200">
                <a:solidFill>
                  <a:srgbClr val="323232"/>
                </a:solidFill>
                <a:latin typeface="Consolas"/>
              </a:rPr>
              <a:t>a</a:t>
            </a:r>
          </a:p>
          <a:p>
            <a:pPr/>
            <a:r>
              <a:rPr sz="1200">
                <a:solidFill>
                  <a:srgbClr val="323232"/>
                </a:solidFill>
                <a:latin typeface="Consolas"/>
              </a:rPr>
              <a:t>n</a:t>
            </a:r>
          </a:p>
          <a:p>
            <a:pPr/>
            <a:r>
              <a:rPr sz="1200">
                <a:solidFill>
                  <a:srgbClr val="323232"/>
                </a:solidFill>
                <a:latin typeface="Consolas"/>
              </a:rPr>
              <a:t>d</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p</a:t>
            </a:r>
          </a:p>
          <a:p>
            <a:pPr/>
            <a:r>
              <a:rPr sz="1200">
                <a:solidFill>
                  <a:srgbClr val="323232"/>
                </a:solidFill>
                <a:latin typeface="Consolas"/>
              </a:rPr>
              <a:t>o</a:t>
            </a:r>
          </a:p>
          <a:p>
            <a:pPr/>
            <a:r>
              <a:rPr sz="1200">
                <a:solidFill>
                  <a:srgbClr val="323232"/>
                </a:solidFill>
                <a:latin typeface="Consolas"/>
              </a:rPr>
              <a:t>u</a:t>
            </a:r>
          </a:p>
          <a:p>
            <a:pPr/>
            <a:r>
              <a:rPr sz="1200">
                <a:solidFill>
                  <a:srgbClr val="323232"/>
                </a:solidFill>
                <a:latin typeface="Consolas"/>
              </a:rPr>
              <a:t>r</a:t>
            </a:r>
          </a:p>
          <a:p>
            <a:pPr/>
            <a:r>
              <a:rPr sz="1200">
                <a:solidFill>
                  <a:srgbClr val="323232"/>
                </a:solidFill>
                <a:latin typeface="Consolas"/>
              </a:rPr>
              <a:t> </a:t>
            </a:r>
          </a:p>
          <a:p>
            <a:pPr/>
            <a:r>
              <a:rPr sz="1200">
                <a:solidFill>
                  <a:srgbClr val="323232"/>
                </a:solidFill>
                <a:latin typeface="Consolas"/>
              </a:rPr>
              <a:t>c</a:t>
            </a:r>
          </a:p>
          <a:p>
            <a:pPr/>
            <a:r>
              <a:rPr sz="1200">
                <a:solidFill>
                  <a:srgbClr val="323232"/>
                </a:solidFill>
                <a:latin typeface="Consolas"/>
              </a:rPr>
              <a:t>r</a:t>
            </a:r>
          </a:p>
          <a:p>
            <a:pPr/>
            <a:r>
              <a:rPr sz="1200">
                <a:solidFill>
                  <a:srgbClr val="323232"/>
                </a:solidFill>
                <a:latin typeface="Consolas"/>
              </a:rPr>
              <a:t>é</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 </a:t>
            </a:r>
          </a:p>
          <a:p>
            <a:pPr/>
            <a:r>
              <a:rPr sz="1200">
                <a:solidFill>
                  <a:srgbClr val="323232"/>
                </a:solidFill>
                <a:latin typeface="Consolas"/>
              </a:rPr>
              <a:t>u</a:t>
            </a:r>
          </a:p>
          <a:p>
            <a:pPr/>
            <a:r>
              <a:rPr sz="1200">
                <a:solidFill>
                  <a:srgbClr val="323232"/>
                </a:solidFill>
                <a:latin typeface="Consolas"/>
              </a:rPr>
              <a:t>n</a:t>
            </a:r>
          </a:p>
          <a:p>
            <a:pPr/>
            <a:r>
              <a:rPr sz="1200">
                <a:solidFill>
                  <a:srgbClr val="323232"/>
                </a:solidFill>
                <a:latin typeface="Consolas"/>
              </a:rPr>
              <a:t> </a:t>
            </a:r>
          </a:p>
          <a:p>
            <a:pPr/>
            <a:r>
              <a:rPr sz="1200">
                <a:solidFill>
                  <a:srgbClr val="323232"/>
                </a:solidFill>
                <a:latin typeface="Consolas"/>
              </a:rPr>
              <a:t>p</a:t>
            </a:r>
          </a:p>
          <a:p>
            <a:pPr/>
            <a:r>
              <a:rPr sz="1200">
                <a:solidFill>
                  <a:srgbClr val="323232"/>
                </a:solidFill>
                <a:latin typeface="Consolas"/>
              </a:rPr>
              <a:t>r</a:t>
            </a:r>
          </a:p>
          <a:p>
            <a:pPr/>
            <a:r>
              <a:rPr sz="1200">
                <a:solidFill>
                  <a:srgbClr val="323232"/>
                </a:solidFill>
                <a:latin typeface="Consolas"/>
              </a:rPr>
              <a:t>o</a:t>
            </a:r>
          </a:p>
          <a:p>
            <a:pPr/>
            <a:r>
              <a:rPr sz="1200">
                <a:solidFill>
                  <a:srgbClr val="323232"/>
                </a:solidFill>
                <a:latin typeface="Consolas"/>
              </a:rPr>
              <a:t>j</a:t>
            </a:r>
          </a:p>
          <a:p>
            <a:pPr/>
            <a:r>
              <a:rPr sz="1200">
                <a:solidFill>
                  <a:srgbClr val="323232"/>
                </a:solidFill>
                <a:latin typeface="Consolas"/>
              </a:rPr>
              <a:t>e</a:t>
            </a:r>
          </a:p>
          <a:p>
            <a:pPr/>
            <a:r>
              <a:rPr sz="1200">
                <a:solidFill>
                  <a:srgbClr val="323232"/>
                </a:solidFill>
                <a:latin typeface="Consolas"/>
              </a:rPr>
              <a:t>t</a:t>
            </a:r>
          </a:p>
          <a:p>
            <a:pPr/>
            <a:r>
              <a:rPr sz="1200">
                <a:solidFill>
                  <a:srgbClr val="323232"/>
                </a:solidFill>
                <a:latin typeface="Consolas"/>
              </a:rPr>
              <a:t> </a:t>
            </a:r>
          </a:p>
          <a:p>
            <a:pPr/>
            <a:r>
              <a:rPr sz="1200">
                <a:solidFill>
                  <a:srgbClr val="323232"/>
                </a:solidFill>
                <a:latin typeface="Consolas"/>
              </a:rPr>
              <a:t>a</a:t>
            </a:r>
          </a:p>
          <a:p>
            <a:pPr/>
            <a:r>
              <a:rPr sz="1200">
                <a:solidFill>
                  <a:srgbClr val="323232"/>
                </a:solidFill>
                <a:latin typeface="Consolas"/>
              </a:rPr>
              <a:t>v</a:t>
            </a:r>
          </a:p>
          <a:p>
            <a:pPr/>
            <a:r>
              <a:rPr sz="1200">
                <a:solidFill>
                  <a:srgbClr val="323232"/>
                </a:solidFill>
                <a:latin typeface="Consolas"/>
              </a:rPr>
              <a:t>e</a:t>
            </a:r>
          </a:p>
          <a:p>
            <a:pPr/>
            <a:r>
              <a:rPr sz="1200">
                <a:solidFill>
                  <a:srgbClr val="323232"/>
                </a:solidFill>
                <a:latin typeface="Consolas"/>
              </a:rPr>
              <a:t>c</a:t>
            </a:r>
          </a:p>
          <a:p>
            <a:pPr/>
            <a:r>
              <a:rPr sz="1200">
                <a:solidFill>
                  <a:srgbClr val="323232"/>
                </a:solidFill>
                <a:latin typeface="Consolas"/>
              </a:rPr>
              <a:t> </a:t>
            </a:r>
          </a:p>
          <a:p>
            <a:pPr/>
            <a:r>
              <a:rPr sz="1200">
                <a:solidFill>
                  <a:srgbClr val="323232"/>
                </a:solidFill>
                <a:latin typeface="Consolas"/>
              </a:rPr>
              <a:t>S</a:t>
            </a:r>
          </a:p>
          <a:p>
            <a:pPr/>
            <a:r>
              <a:rPr sz="1200">
                <a:solidFill>
                  <a:srgbClr val="323232"/>
                </a:solidFill>
                <a:latin typeface="Consolas"/>
              </a:rPr>
              <a:t>p</a:t>
            </a:r>
          </a:p>
          <a:p>
            <a:pPr/>
            <a:r>
              <a:rPr sz="1200">
                <a:solidFill>
                  <a:srgbClr val="323232"/>
                </a:solidFill>
                <a:latin typeface="Consolas"/>
              </a:rPr>
              <a:t>r</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g</a:t>
            </a:r>
          </a:p>
          <a:p>
            <a:pPr/>
            <a:r>
              <a:rPr sz="1200">
                <a:solidFill>
                  <a:srgbClr val="323232"/>
                </a:solidFill>
                <a:latin typeface="Consolas"/>
              </a:rPr>
              <a:t> </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i</a:t>
            </a:r>
          </a:p>
          <a:p>
            <a:pPr/>
            <a:r>
              <a:rPr sz="1200">
                <a:solidFill>
                  <a:srgbClr val="323232"/>
                </a:solidFill>
                <a:latin typeface="Consolas"/>
              </a:rPr>
              <a:t>t</a:t>
            </a:r>
          </a:p>
          <a:p>
            <a:pPr/>
            <a:r>
              <a:rPr sz="1200">
                <a:solidFill>
                  <a:srgbClr val="323232"/>
                </a:solidFill>
                <a:latin typeface="Consolas"/>
              </a:rPr>
              <a:t>i</a:t>
            </a:r>
          </a:p>
          <a:p>
            <a:pPr/>
            <a:r>
              <a:rPr sz="1200">
                <a:solidFill>
                  <a:srgbClr val="323232"/>
                </a:solidFill>
                <a:latin typeface="Consolas"/>
              </a:rPr>
              <a:t>a</a:t>
            </a:r>
          </a:p>
          <a:p>
            <a:pPr/>
            <a:r>
              <a:rPr sz="1200">
                <a:solidFill>
                  <a:srgbClr val="323232"/>
                </a:solidFill>
                <a:latin typeface="Consolas"/>
              </a:rPr>
              <a:t>l</a:t>
            </a:r>
          </a:p>
          <a:p>
            <a:pPr/>
            <a:r>
              <a:rPr sz="1200">
                <a:solidFill>
                  <a:srgbClr val="323232"/>
                </a:solidFill>
                <a:latin typeface="Consolas"/>
              </a:rPr>
              <a:t>i</a:t>
            </a:r>
          </a:p>
          <a:p>
            <a:pPr/>
            <a:r>
              <a:rPr sz="1200">
                <a:solidFill>
                  <a:srgbClr val="323232"/>
                </a:solidFill>
                <a:latin typeface="Consolas"/>
              </a:rPr>
              <a:t>z</a:t>
            </a:r>
          </a:p>
          <a:p>
            <a:pPr/>
            <a:r>
              <a:rPr sz="1200">
                <a:solidFill>
                  <a:srgbClr val="323232"/>
                </a:solidFill>
                <a:latin typeface="Consolas"/>
              </a:rPr>
              <a:t>r</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c</a:t>
            </a:r>
          </a:p>
          <a:p>
            <a:pPr/>
            <a:r>
              <a:rPr sz="1200">
                <a:solidFill>
                  <a:srgbClr val="323232"/>
                </a:solidFill>
                <a:latin typeface="Consolas"/>
              </a:rPr>
              <a:t>u</a:t>
            </a:r>
          </a:p>
          <a:p>
            <a:pPr/>
            <a:r>
              <a:rPr sz="1200">
                <a:solidFill>
                  <a:srgbClr val="323232"/>
                </a:solidFill>
                <a:latin typeface="Consolas"/>
              </a:rPr>
              <a:t>r</a:t>
            </a:r>
          </a:p>
          <a:p>
            <a:pPr/>
            <a:r>
              <a:rPr sz="1200">
                <a:solidFill>
                  <a:srgbClr val="323232"/>
                </a:solidFill>
                <a:latin typeface="Consolas"/>
              </a:rPr>
              <a:t>l</a:t>
            </a:r>
          </a:p>
          <a:p>
            <a:pPr/>
            <a:r>
              <a:rPr sz="1200">
                <a:solidFill>
                  <a:srgbClr val="323232"/>
                </a:solidFill>
                <a:latin typeface="Consolas"/>
              </a:rPr>
              <a:t> </a:t>
            </a:r>
          </a:p>
          <a:p>
            <a:pPr/>
            <a:r>
              <a:rPr sz="1200">
                <a:solidFill>
                  <a:srgbClr val="323232"/>
                </a:solidFill>
                <a:latin typeface="Consolas"/>
              </a:rPr>
              <a:t>h</a:t>
            </a:r>
          </a:p>
          <a:p>
            <a:pPr/>
            <a:r>
              <a:rPr sz="1200">
                <a:solidFill>
                  <a:srgbClr val="323232"/>
                </a:solidFill>
                <a:latin typeface="Consolas"/>
              </a:rPr>
              <a:t>t</a:t>
            </a:r>
          </a:p>
          <a:p>
            <a:pPr/>
            <a:r>
              <a:rPr sz="1200">
                <a:solidFill>
                  <a:srgbClr val="323232"/>
                </a:solidFill>
                <a:latin typeface="Consolas"/>
              </a:rPr>
              <a:t>t</a:t>
            </a:r>
          </a:p>
          <a:p>
            <a:pPr/>
            <a:r>
              <a:rPr sz="1200">
                <a:solidFill>
                  <a:srgbClr val="323232"/>
                </a:solidFill>
                <a:latin typeface="Consolas"/>
              </a:rPr>
              <a:t>p</a:t>
            </a:r>
          </a:p>
          <a:p>
            <a:pPr/>
            <a:r>
              <a:rPr sz="1200">
                <a:solidFill>
                  <a:srgbClr val="323232"/>
                </a:solidFill>
                <a:latin typeface="Consolas"/>
              </a:rPr>
              <a:t>s</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a</a:t>
            </a:r>
          </a:p>
          <a:p>
            <a:pPr/>
            <a:r>
              <a:rPr sz="1200">
                <a:solidFill>
                  <a:srgbClr val="323232"/>
                </a:solidFill>
                <a:latin typeface="Consolas"/>
              </a:rPr>
              <a:t>r</a:t>
            </a:r>
          </a:p>
          <a:p>
            <a:pPr/>
            <a:r>
              <a:rPr sz="1200">
                <a:solidFill>
                  <a:srgbClr val="323232"/>
                </a:solidFill>
                <a:latin typeface="Consolas"/>
              </a:rPr>
              <a:t>t</a:t>
            </a:r>
          </a:p>
          <a:p>
            <a:pPr/>
            <a:r>
              <a:rPr sz="1200">
                <a:solidFill>
                  <a:srgbClr val="323232"/>
                </a:solidFill>
                <a:latin typeface="Consolas"/>
              </a:rPr>
              <a:t>.</a:t>
            </a:r>
          </a:p>
          <a:p>
            <a:pPr/>
            <a:r>
              <a:rPr sz="1200">
                <a:solidFill>
                  <a:srgbClr val="323232"/>
                </a:solidFill>
                <a:latin typeface="Consolas"/>
              </a:rPr>
              <a:t>s</a:t>
            </a:r>
          </a:p>
          <a:p>
            <a:pPr/>
            <a:r>
              <a:rPr sz="1200">
                <a:solidFill>
                  <a:srgbClr val="323232"/>
                </a:solidFill>
                <a:latin typeface="Consolas"/>
              </a:rPr>
              <a:t>p</a:t>
            </a:r>
          </a:p>
          <a:p>
            <a:pPr/>
            <a:r>
              <a:rPr sz="1200">
                <a:solidFill>
                  <a:srgbClr val="323232"/>
                </a:solidFill>
                <a:latin typeface="Consolas"/>
              </a:rPr>
              <a:t>r</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g</a:t>
            </a:r>
          </a:p>
          <a:p>
            <a:pPr/>
            <a:r>
              <a:rPr sz="1200">
                <a:solidFill>
                  <a:srgbClr val="323232"/>
                </a:solidFill>
                <a:latin typeface="Consolas"/>
              </a:rPr>
              <a:t>.</a:t>
            </a:r>
          </a:p>
          <a:p>
            <a:pPr/>
            <a:r>
              <a:rPr sz="1200">
                <a:solidFill>
                  <a:srgbClr val="323232"/>
                </a:solidFill>
                <a:latin typeface="Consolas"/>
              </a:rPr>
              <a:t>i</a:t>
            </a:r>
          </a:p>
          <a:p>
            <a:pPr/>
            <a:r>
              <a:rPr sz="1200">
                <a:solidFill>
                  <a:srgbClr val="323232"/>
                </a:solidFill>
                <a:latin typeface="Consolas"/>
              </a:rPr>
              <a:t>o</a:t>
            </a:r>
          </a:p>
          <a:p>
            <a:pPr/>
            <a:r>
              <a:rPr sz="1200">
                <a:solidFill>
                  <a:srgbClr val="323232"/>
                </a:solidFill>
                <a:latin typeface="Consolas"/>
              </a:rPr>
              <a:t>/</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a</a:t>
            </a:r>
          </a:p>
          <a:p>
            <a:pPr/>
            <a:r>
              <a:rPr sz="1200">
                <a:solidFill>
                  <a:srgbClr val="323232"/>
                </a:solidFill>
                <a:latin typeface="Consolas"/>
              </a:rPr>
              <a:t>r</a:t>
            </a:r>
          </a:p>
          <a:p>
            <a:pPr/>
            <a:r>
              <a:rPr sz="1200">
                <a:solidFill>
                  <a:srgbClr val="323232"/>
                </a:solidFill>
                <a:latin typeface="Consolas"/>
              </a:rPr>
              <a:t>t</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a:t>
            </a:r>
          </a:p>
          <a:p>
            <a:pPr/>
            <a:r>
              <a:rPr sz="1200">
                <a:solidFill>
                  <a:srgbClr val="323232"/>
                </a:solidFill>
                <a:latin typeface="Consolas"/>
              </a:rPr>
              <a:t>z</a:t>
            </a:r>
          </a:p>
          <a:p>
            <a:pPr/>
            <a:r>
              <a:rPr sz="1200">
                <a:solidFill>
                  <a:srgbClr val="323232"/>
                </a:solidFill>
                <a:latin typeface="Consolas"/>
              </a:rPr>
              <a:t>i</a:t>
            </a:r>
          </a:p>
          <a:p>
            <a:pPr/>
            <a:r>
              <a:rPr sz="1200">
                <a:solidFill>
                  <a:srgbClr val="323232"/>
                </a:solidFill>
                <a:latin typeface="Consolas"/>
              </a:rPr>
              <a:t>p</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d</a:t>
            </a:r>
          </a:p>
          <a:p>
            <a:pPr/>
            <a:r>
              <a:rPr sz="1200">
                <a:solidFill>
                  <a:srgbClr val="323232"/>
                </a:solidFill>
                <a:latin typeface="Consolas"/>
              </a:rPr>
              <a:t> </a:t>
            </a:r>
          </a:p>
          <a:p>
            <a:pPr/>
            <a:r>
              <a:rPr sz="1200">
                <a:solidFill>
                  <a:srgbClr val="323232"/>
                </a:solidFill>
                <a:latin typeface="Consolas"/>
              </a:rPr>
              <a:t>d</a:t>
            </a:r>
          </a:p>
          <a:p>
            <a:pPr/>
            <a:r>
              <a:rPr sz="1200">
                <a:solidFill>
                  <a:srgbClr val="323232"/>
                </a:solidFill>
                <a:latin typeface="Consolas"/>
              </a:rPr>
              <a:t>e</a:t>
            </a:r>
          </a:p>
          <a:p>
            <a:pPr/>
            <a:r>
              <a:rPr sz="1200">
                <a:solidFill>
                  <a:srgbClr val="323232"/>
                </a:solidFill>
                <a:latin typeface="Consolas"/>
              </a:rPr>
              <a:t>p</a:t>
            </a:r>
          </a:p>
          <a:p>
            <a:pPr/>
            <a:r>
              <a:rPr sz="1200">
                <a:solidFill>
                  <a:srgbClr val="323232"/>
                </a:solidFill>
                <a:latin typeface="Consolas"/>
              </a:rPr>
              <a:t>e</a:t>
            </a:r>
          </a:p>
          <a:p>
            <a:pPr/>
            <a:r>
              <a:rPr sz="1200">
                <a:solidFill>
                  <a:srgbClr val="323232"/>
                </a:solidFill>
                <a:latin typeface="Consolas"/>
              </a:rPr>
              <a:t>n</a:t>
            </a:r>
          </a:p>
          <a:p>
            <a:pPr/>
            <a:r>
              <a:rPr sz="1200">
                <a:solidFill>
                  <a:srgbClr val="323232"/>
                </a:solidFill>
                <a:latin typeface="Consolas"/>
              </a:rPr>
              <a:t>d</a:t>
            </a:r>
          </a:p>
          <a:p>
            <a:pPr/>
            <a:r>
              <a:rPr sz="1200">
                <a:solidFill>
                  <a:srgbClr val="323232"/>
                </a:solidFill>
                <a:latin typeface="Consolas"/>
              </a:rPr>
              <a:t>e</a:t>
            </a:r>
          </a:p>
          <a:p>
            <a:pPr/>
            <a:r>
              <a:rPr sz="1200">
                <a:solidFill>
                  <a:srgbClr val="323232"/>
                </a:solidFill>
                <a:latin typeface="Consolas"/>
              </a:rPr>
              <a:t>n</a:t>
            </a:r>
          </a:p>
          <a:p>
            <a:pPr/>
            <a:r>
              <a:rPr sz="1200">
                <a:solidFill>
                  <a:srgbClr val="323232"/>
                </a:solidFill>
                <a:latin typeface="Consolas"/>
              </a:rPr>
              <a:t>c</a:t>
            </a:r>
          </a:p>
          <a:p>
            <a:pPr/>
            <a:r>
              <a:rPr sz="1200">
                <a:solidFill>
                  <a:srgbClr val="323232"/>
                </a:solidFill>
                <a:latin typeface="Consolas"/>
              </a:rPr>
              <a:t>i</a:t>
            </a:r>
          </a:p>
          <a:p>
            <a:pPr/>
            <a:r>
              <a:rPr sz="1200">
                <a:solidFill>
                  <a:srgbClr val="323232"/>
                </a:solidFill>
                <a:latin typeface="Consolas"/>
              </a:rPr>
              <a:t>e</a:t>
            </a:r>
          </a:p>
          <a:p>
            <a:pPr/>
            <a:r>
              <a:rPr sz="1200">
                <a:solidFill>
                  <a:srgbClr val="323232"/>
                </a:solidFill>
                <a:latin typeface="Consolas"/>
              </a:rPr>
              <a:t>s</a:t>
            </a:r>
          </a:p>
          <a:p>
            <a:pPr/>
            <a:r>
              <a:rPr sz="1200">
                <a:solidFill>
                  <a:srgbClr val="323232"/>
                </a:solidFill>
                <a:latin typeface="Consolas"/>
              </a:rPr>
              <a:t>=</a:t>
            </a:r>
          </a:p>
          <a:p>
            <a:pPr/>
            <a:r>
              <a:rPr sz="1200">
                <a:solidFill>
                  <a:srgbClr val="323232"/>
                </a:solidFill>
                <a:latin typeface="Consolas"/>
              </a:rPr>
              <a:t>w</a:t>
            </a:r>
          </a:p>
          <a:p>
            <a:pPr/>
            <a:r>
              <a:rPr sz="1200">
                <a:solidFill>
                  <a:srgbClr val="323232"/>
                </a:solidFill>
                <a:latin typeface="Consolas"/>
              </a:rPr>
              <a:t>e</a:t>
            </a:r>
          </a:p>
          <a:p>
            <a:pPr/>
            <a:r>
              <a:rPr sz="1200">
                <a:solidFill>
                  <a:srgbClr val="323232"/>
                </a:solidFill>
                <a:latin typeface="Consolas"/>
              </a:rPr>
              <a:t>b</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o</a:t>
            </a:r>
          </a:p>
          <a:p>
            <a:pPr/>
            <a:r>
              <a:rPr sz="1200">
                <a:solidFill>
                  <a:srgbClr val="323232"/>
                </a:solidFill>
                <a:latin typeface="Consolas"/>
              </a:rPr>
              <a:t> </a:t>
            </a:r>
          </a:p>
          <a:p>
            <a:pPr/>
            <a:r>
              <a:rPr sz="1200">
                <a:solidFill>
                  <a:srgbClr val="323232"/>
                </a:solidFill>
                <a:latin typeface="Consolas"/>
              </a:rPr>
              <a:t>m</a:t>
            </a:r>
          </a:p>
          <a:p>
            <a:pPr/>
            <a:r>
              <a:rPr sz="1200">
                <a:solidFill>
                  <a:srgbClr val="323232"/>
                </a:solidFill>
                <a:latin typeface="Consolas"/>
              </a:rPr>
              <a:t>y</a:t>
            </a:r>
          </a:p>
          <a:p>
            <a:pPr/>
            <a:r>
              <a:rPr sz="1200">
                <a:solidFill>
                  <a:srgbClr val="323232"/>
                </a:solidFill>
                <a:latin typeface="Consolas"/>
              </a:rPr>
              <a:t>a</a:t>
            </a:r>
          </a:p>
          <a:p>
            <a:pPr/>
            <a:r>
              <a:rPr sz="1200">
                <a:solidFill>
                  <a:srgbClr val="323232"/>
                </a:solidFill>
                <a:latin typeface="Consolas"/>
              </a:rPr>
              <a:t>p</a:t>
            </a:r>
          </a:p>
          <a:p>
            <a:pPr/>
            <a:r>
              <a:rPr sz="1200">
                <a:solidFill>
                  <a:srgbClr val="323232"/>
                </a:solidFill>
                <a:latin typeface="Consolas"/>
              </a:rPr>
              <a:t>p</a:t>
            </a:r>
          </a:p>
          <a:p>
            <a:pPr/>
            <a:r>
              <a:rPr sz="1200">
                <a:solidFill>
                  <a:srgbClr val="323232"/>
                </a:solidFill>
                <a:latin typeface="Consolas"/>
              </a:rPr>
              <a:t>.</a:t>
            </a:r>
          </a:p>
          <a:p>
            <a:pPr/>
            <a:r>
              <a:rPr sz="1200">
                <a:solidFill>
                  <a:srgbClr val="323232"/>
                </a:solidFill>
                <a:latin typeface="Consolas"/>
              </a:rPr>
              <a:t>z</a:t>
            </a:r>
          </a:p>
          <a:p>
            <a:pPr/>
            <a:r>
              <a:rPr sz="1200">
                <a:solidFill>
                  <a:srgbClr val="323232"/>
                </a:solidFill>
                <a:latin typeface="Consolas"/>
              </a:rPr>
              <a:t>i</a:t>
            </a:r>
          </a:p>
          <a:p>
            <a:pPr/>
            <a:r>
              <a:rPr sz="1200">
                <a:solidFill>
                  <a:srgbClr val="323232"/>
                </a:solidFill>
                <a:latin typeface="Consolas"/>
              </a:rPr>
              <a:t>p</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731520" y="365760"/>
            <a:ext cx="7315200" cy="457200"/>
          </a:xfrm>
          <a:prstGeom prst="rect">
            <a:avLst/>
          </a:prstGeom>
          <a:noFill/>
        </p:spPr>
        <p:txBody>
          <a:bodyPr wrap="none">
            <a:spAutoFit/>
          </a:bodyPr>
          <a:lstStyle/>
          <a:p>
            <a:r>
              <a:rPr sz="2000" b="1">
                <a:solidFill>
                  <a:srgbClr val="FF7900"/>
                </a:solidFill>
                <a:latin typeface="Inter"/>
              </a:rPr>
              <a:t>Jour 1</a:t>
            </a:r>
          </a:p>
        </p:txBody>
      </p:sp>
      <p:sp>
        <p:nvSpPr>
          <p:cNvPr id="4" name="TextBox 3"/>
          <p:cNvSpPr txBox="1"/>
          <p:nvPr/>
        </p:nvSpPr>
        <p:spPr>
          <a:xfrm>
            <a:off x="731520" y="914400"/>
            <a:ext cx="7315200" cy="457200"/>
          </a:xfrm>
          <a:prstGeom prst="rect">
            <a:avLst/>
          </a:prstGeom>
          <a:noFill/>
        </p:spPr>
        <p:txBody>
          <a:bodyPr wrap="none">
            <a:spAutoFit/>
          </a:bodyPr>
          <a:lstStyle/>
          <a:p>
            <a:r>
              <a:rPr sz="1600" b="1">
                <a:solidFill>
                  <a:srgbClr val="000000"/>
                </a:solidFill>
                <a:latin typeface="Inter"/>
              </a:rPr>
              <a:t>• Programme du Jour 1</a:t>
            </a:r>
          </a:p>
        </p:txBody>
      </p:sp>
      <p:sp>
        <p:nvSpPr>
          <p:cNvPr id="5" name="TextBox 4"/>
          <p:cNvSpPr txBox="1"/>
          <p:nvPr/>
        </p:nvSpPr>
        <p:spPr>
          <a:xfrm>
            <a:off x="731520" y="1463040"/>
            <a:ext cx="7315200" cy="365760"/>
          </a:xfrm>
          <a:prstGeom prst="rect">
            <a:avLst/>
          </a:prstGeom>
          <a:noFill/>
        </p:spPr>
        <p:txBody>
          <a:bodyPr wrap="square">
            <a:spAutoFit/>
          </a:bodyPr>
          <a:lstStyle/>
          <a:p/>
          <a:p>
            <a:pPr>
              <a:lnSpc>
                <a:spcPct val="150000"/>
              </a:lnSpc>
            </a:pPr>
            <a:r>
              <a:rPr sz="1300">
                <a:latin typeface="Inter"/>
              </a:rPr>
              <a:t>Voici le contenu de la formation pour le jour 1.</a:t>
            </a:r>
          </a:p>
        </p:txBody>
      </p:sp>
      <p:sp>
        <p:nvSpPr>
          <p:cNvPr id="6" name="TextBox 5"/>
          <p:cNvSpPr txBox="1"/>
          <p:nvPr/>
        </p:nvSpPr>
        <p:spPr>
          <a:xfrm>
            <a:off x="731520" y="2194560"/>
            <a:ext cx="7315200" cy="457200"/>
          </a:xfrm>
          <a:prstGeom prst="rect">
            <a:avLst/>
          </a:prstGeom>
          <a:noFill/>
        </p:spPr>
        <p:txBody>
          <a:bodyPr wrap="none">
            <a:spAutoFit/>
          </a:bodyPr>
          <a:lstStyle/>
          <a:p>
            <a:r>
              <a:rPr sz="2000" b="1">
                <a:solidFill>
                  <a:srgbClr val="FF7900"/>
                </a:solidFill>
                <a:latin typeface="Inter"/>
              </a:rPr>
              <a:t>Introduction à Java et Docker</a:t>
            </a:r>
          </a:p>
        </p:txBody>
      </p:sp>
      <p:sp>
        <p:nvSpPr>
          <p:cNvPr id="7" name="TextBox 6"/>
          <p:cNvSpPr txBox="1"/>
          <p:nvPr/>
        </p:nvSpPr>
        <p:spPr>
          <a:xfrm>
            <a:off x="731520" y="2743200"/>
            <a:ext cx="7315200" cy="457200"/>
          </a:xfrm>
          <a:prstGeom prst="rect">
            <a:avLst/>
          </a:prstGeom>
          <a:noFill/>
        </p:spPr>
        <p:txBody>
          <a:bodyPr wrap="none">
            <a:spAutoFit/>
          </a:bodyPr>
          <a:lstStyle/>
          <a:p>
            <a:r>
              <a:rPr sz="1600" b="1">
                <a:solidFill>
                  <a:srgbClr val="000000"/>
                </a:solidFill>
                <a:latin typeface="Inter"/>
              </a:rPr>
              <a:t>• Présentation des objectifs de la formation</a:t>
            </a:r>
          </a:p>
        </p:txBody>
      </p:sp>
      <p:sp>
        <p:nvSpPr>
          <p:cNvPr id="8" name="TextBox 7"/>
          <p:cNvSpPr txBox="1"/>
          <p:nvPr/>
        </p:nvSpPr>
        <p:spPr>
          <a:xfrm>
            <a:off x="731520" y="3291840"/>
            <a:ext cx="7315200" cy="2194560"/>
          </a:xfrm>
          <a:prstGeom prst="rect">
            <a:avLst/>
          </a:prstGeom>
          <a:noFill/>
        </p:spPr>
        <p:txBody>
          <a:bodyPr wrap="square">
            <a:spAutoFit/>
          </a:bodyPr>
          <a:lstStyle/>
          <a:p/>
          <a:p>
            <a:pPr>
              <a:lnSpc>
                <a:spcPct val="150000"/>
              </a:lnSpc>
            </a:pPr>
            <a:r>
              <a:rPr sz="1300">
                <a:latin typeface="Inter"/>
              </a:rPr>
              <a:t>Cette formation vise à vous familiariser avec les concepts fondamentaux de Java et Docker, et à vous montrer comment les utiliser ensemble pour développer et déployer des applications modernes. À la fin de cette session, vous serez capable de comprendre la syntaxe de base de Java, de créer des images Docker, et de déployer des applications Java dans des conteneurs Docker.</a:t>
            </a:r>
          </a:p>
        </p:txBody>
      </p:sp>
      <p:sp>
        <p:nvSpPr>
          <p:cNvPr id="9" name="TextBox 8"/>
          <p:cNvSpPr txBox="1"/>
          <p:nvPr/>
        </p:nvSpPr>
        <p:spPr>
          <a:xfrm>
            <a:off x="731520" y="4023360"/>
            <a:ext cx="7315200" cy="2194560"/>
          </a:xfrm>
          <a:prstGeom prst="rect">
            <a:avLst/>
          </a:prstGeom>
          <a:noFill/>
        </p:spPr>
        <p:txBody>
          <a:bodyPr wrap="none">
            <a:spAutoFit/>
          </a:bodyPr>
          <a:lstStyle/>
          <a:p/>
          <a:p>
            <a:pPr>
              <a:lnSpc>
                <a:spcPct val="150000"/>
              </a:lnSpc>
            </a:pPr>
            <a:r>
              <a:rPr sz="1500">
                <a:latin typeface="Inter"/>
              </a:rPr>
              <a:t>• Comprendre les bases de la programmation en Java</a:t>
            </a:r>
          </a:p>
          <a:p>
            <a:pPr>
              <a:lnSpc>
                <a:spcPct val="150000"/>
              </a:lnSpc>
            </a:pPr>
            <a:r>
              <a:rPr sz="1500">
                <a:latin typeface="Inter"/>
              </a:rPr>
              <a:t>• Apprendre à utiliser Docker pour le développement et le déploiement</a:t>
            </a:r>
          </a:p>
          <a:p>
            <a:pPr>
              <a:lnSpc>
                <a:spcPct val="150000"/>
              </a:lnSpc>
            </a:pPr>
            <a:r>
              <a:rPr sz="1500">
                <a:latin typeface="Inter"/>
              </a:rPr>
              <a:t>• Développer et déployer une application Java moderne avec Docker</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731520" y="365760"/>
            <a:ext cx="7315200" cy="457200"/>
          </a:xfrm>
          <a:prstGeom prst="rect">
            <a:avLst/>
          </a:prstGeom>
          <a:noFill/>
        </p:spPr>
        <p:txBody>
          <a:bodyPr wrap="none">
            <a:spAutoFit/>
          </a:bodyPr>
          <a:lstStyle/>
          <a:p>
            <a:r>
              <a:rPr sz="1600" b="1">
                <a:solidFill>
                  <a:srgbClr val="000000"/>
                </a:solidFill>
                <a:latin typeface="Inter"/>
              </a:rPr>
              <a:t>• Structure d'un projet Spring Boot</a:t>
            </a:r>
          </a:p>
        </p:txBody>
      </p:sp>
      <p:sp>
        <p:nvSpPr>
          <p:cNvPr id="4" name="TextBox 3"/>
          <p:cNvSpPr txBox="1"/>
          <p:nvPr/>
        </p:nvSpPr>
        <p:spPr>
          <a:xfrm>
            <a:off x="731520" y="914400"/>
            <a:ext cx="7315200" cy="731520"/>
          </a:xfrm>
          <a:prstGeom prst="rect">
            <a:avLst/>
          </a:prstGeom>
          <a:noFill/>
        </p:spPr>
        <p:txBody>
          <a:bodyPr wrap="square">
            <a:spAutoFit/>
          </a:bodyPr>
          <a:lstStyle/>
          <a:p/>
          <a:p>
            <a:pPr>
              <a:lnSpc>
                <a:spcPct val="150000"/>
              </a:lnSpc>
            </a:pPr>
            <a:r>
              <a:rPr sz="1300">
                <a:latin typeface="Inter"/>
              </a:rPr>
              <a:t>Un projet Spring Boot typique suit une structure de répertoires bien définie pour organiser le code source, les ressources et les tests.</a:t>
            </a:r>
          </a:p>
        </p:txBody>
      </p:sp>
      <p:graphicFrame>
        <p:nvGraphicFramePr>
          <p:cNvPr id="5" name="Table 4"/>
          <p:cNvGraphicFramePr>
            <a:graphicFrameLocks noGrp="1"/>
          </p:cNvGraphicFramePr>
          <p:nvPr/>
        </p:nvGraphicFramePr>
        <p:xfrm>
          <a:off x="731520" y="1645920"/>
          <a:ext cx="7315200" cy="1371600"/>
        </p:xfrm>
        <a:graphic>
          <a:graphicData uri="http://schemas.openxmlformats.org/drawingml/2006/table">
            <a:tbl>
              <a:tblPr firstRow="1" bandRow="1">
                <a:tableStyleId>{5C22544A-7EE6-4342-B048-85BDC9FD1C3A}</a:tableStyleId>
              </a:tblPr>
              <a:tblGrid>
                <a:gridCol w="3657600"/>
                <a:gridCol w="3657600"/>
              </a:tblGrid>
              <a:tr h="274320">
                <a:tc>
                  <a:txBody>
                    <a:bodyPr/>
                    <a:lstStyle/>
                    <a:p>
                      <a:pPr>
                        <a:defRPr sz="1200"/>
                      </a:pPr>
                      <a:r>
                        <a:t>Répertoire</a:t>
                      </a:r>
                    </a:p>
                  </a:txBody>
                  <a:tcPr>
                    <a:solidFill>
                      <a:srgbClr val="85B3DE"/>
                    </a:solidFill>
                  </a:tcPr>
                </a:tc>
                <a:tc>
                  <a:txBody>
                    <a:bodyPr/>
                    <a:lstStyle/>
                    <a:p>
                      <a:pPr>
                        <a:defRPr sz="1200"/>
                      </a:pPr>
                      <a:r>
                        <a:t>Description</a:t>
                      </a:r>
                    </a:p>
                  </a:txBody>
                  <a:tcPr>
                    <a:solidFill>
                      <a:srgbClr val="85B3DE"/>
                    </a:solidFill>
                  </a:tcPr>
                </a:tc>
              </a:tr>
              <a:tr h="274320">
                <a:tc>
                  <a:txBody>
                    <a:bodyPr/>
                    <a:lstStyle/>
                    <a:p>
                      <a:pPr>
                        <a:defRPr sz="1200"/>
                      </a:pPr>
                      <a:r>
                        <a:t>src/main/java</a:t>
                      </a:r>
                    </a:p>
                  </a:txBody>
                  <a:tcPr>
                    <a:solidFill>
                      <a:srgbClr val="F7F5F5"/>
                    </a:solidFill>
                  </a:tcPr>
                </a:tc>
                <a:tc>
                  <a:txBody>
                    <a:bodyPr/>
                    <a:lstStyle/>
                    <a:p>
                      <a:pPr>
                        <a:defRPr sz="1200"/>
                      </a:pPr>
                      <a:r>
                        <a:t>Contient le code source Java de l'application</a:t>
                      </a:r>
                    </a:p>
                  </a:txBody>
                  <a:tcPr>
                    <a:solidFill>
                      <a:srgbClr val="F7F5F5"/>
                    </a:solidFill>
                  </a:tcPr>
                </a:tc>
              </a:tr>
              <a:tr h="274320">
                <a:tc>
                  <a:txBody>
                    <a:bodyPr/>
                    <a:lstStyle/>
                    <a:p>
                      <a:pPr>
                        <a:defRPr sz="1200"/>
                      </a:pPr>
                      <a:r>
                        <a:t>src/main/resources</a:t>
                      </a:r>
                    </a:p>
                  </a:txBody>
                  <a:tcPr>
                    <a:solidFill>
                      <a:srgbClr val="F7F5F5"/>
                    </a:solidFill>
                  </a:tcPr>
                </a:tc>
                <a:tc>
                  <a:txBody>
                    <a:bodyPr/>
                    <a:lstStyle/>
                    <a:p>
                      <a:pPr>
                        <a:defRPr sz="1200"/>
                      </a:pPr>
                      <a:r>
                        <a:t>Contient les fichiers de configuration et les ressources statiques</a:t>
                      </a:r>
                    </a:p>
                  </a:txBody>
                  <a:tcPr>
                    <a:solidFill>
                      <a:srgbClr val="F7F5F5"/>
                    </a:solidFill>
                  </a:tcPr>
                </a:tc>
              </a:tr>
              <a:tr h="274320">
                <a:tc>
                  <a:txBody>
                    <a:bodyPr/>
                    <a:lstStyle/>
                    <a:p>
                      <a:pPr>
                        <a:defRPr sz="1200"/>
                      </a:pPr>
                      <a:r>
                        <a:t>src/test/java</a:t>
                      </a:r>
                    </a:p>
                  </a:txBody>
                  <a:tcPr>
                    <a:solidFill>
                      <a:srgbClr val="F7F5F5"/>
                    </a:solidFill>
                  </a:tcPr>
                </a:tc>
                <a:tc>
                  <a:txBody>
                    <a:bodyPr/>
                    <a:lstStyle/>
                    <a:p>
                      <a:pPr>
                        <a:defRPr sz="1200"/>
                      </a:pPr>
                      <a:r>
                        <a:t>Contient les tests unitaires et d'intégration</a:t>
                      </a:r>
                    </a:p>
                  </a:txBody>
                  <a:tcPr>
                    <a:solidFill>
                      <a:srgbClr val="F7F5F5"/>
                    </a:solidFill>
                  </a:tcPr>
                </a:tc>
              </a:tr>
              <a:tr h="274320">
                <a:tc>
                  <a:txBody>
                    <a:bodyPr/>
                    <a:lstStyle/>
                    <a:p>
                      <a:pPr>
                        <a:defRPr sz="1200"/>
                      </a:pPr>
                      <a:r>
                        <a:t>pom.xml</a:t>
                      </a:r>
                    </a:p>
                  </a:txBody>
                  <a:tcPr>
                    <a:solidFill>
                      <a:srgbClr val="F7F5F5"/>
                    </a:solidFill>
                  </a:tcPr>
                </a:tc>
                <a:tc>
                  <a:txBody>
                    <a:bodyPr/>
                    <a:lstStyle/>
                    <a:p>
                      <a:pPr>
                        <a:defRPr sz="1200"/>
                      </a:pPr>
                      <a:r>
                        <a:t>Fichier de configuration Maven pour les dépendances et les plugins</a:t>
                      </a:r>
                    </a:p>
                  </a:txBody>
                  <a:tcPr>
                    <a:solidFill>
                      <a:srgbClr val="F7F5F5"/>
                    </a:solidFill>
                  </a:tcPr>
                </a:tc>
              </a:tr>
            </a:tbl>
          </a:graphicData>
        </a:graphic>
      </p:graphicFrame>
      <p:sp>
        <p:nvSpPr>
          <p:cNvPr id="6" name="TextBox 5"/>
          <p:cNvSpPr txBox="1"/>
          <p:nvPr/>
        </p:nvSpPr>
        <p:spPr>
          <a:xfrm>
            <a:off x="731520" y="3200400"/>
            <a:ext cx="7315200" cy="457200"/>
          </a:xfrm>
          <a:prstGeom prst="rect">
            <a:avLst/>
          </a:prstGeom>
          <a:noFill/>
        </p:spPr>
        <p:txBody>
          <a:bodyPr wrap="none">
            <a:spAutoFit/>
          </a:bodyPr>
          <a:lstStyle/>
          <a:p>
            <a:r>
              <a:rPr sz="1600" b="1">
                <a:solidFill>
                  <a:srgbClr val="000000"/>
                </a:solidFill>
                <a:latin typeface="Inter"/>
              </a:rPr>
              <a:t>• Exemple de code Spring Boot</a:t>
            </a:r>
          </a:p>
        </p:txBody>
      </p:sp>
      <p:sp>
        <p:nvSpPr>
          <p:cNvPr id="7" name="TextBox 6"/>
          <p:cNvSpPr txBox="1"/>
          <p:nvPr/>
        </p:nvSpPr>
        <p:spPr>
          <a:xfrm>
            <a:off x="731520" y="3749040"/>
            <a:ext cx="7315200" cy="731520"/>
          </a:xfrm>
          <a:prstGeom prst="rect">
            <a:avLst/>
          </a:prstGeom>
          <a:noFill/>
        </p:spPr>
        <p:txBody>
          <a:bodyPr wrap="square">
            <a:spAutoFit/>
          </a:bodyPr>
          <a:lstStyle/>
          <a:p/>
          <a:p>
            <a:pPr>
              <a:lnSpc>
                <a:spcPct val="150000"/>
              </a:lnSpc>
            </a:pPr>
            <a:r>
              <a:rPr sz="1300">
                <a:latin typeface="Inter"/>
              </a:rPr>
              <a:t>Voici un exemple simple d'une application Spring Boot qui expose un endpoint REST.</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731520" y="365760"/>
            <a:ext cx="7315200" cy="144932400"/>
          </a:xfrm>
          <a:prstGeom prst="rect">
            <a:avLst/>
          </a:prstGeom>
          <a:solidFill>
            <a:srgbClr val="FEFEFE"/>
          </a:solidFill>
          <a:ln w="11430">
            <a:solidFill>
              <a:srgbClr val="00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731520" y="365760"/>
            <a:ext cx="7315200" cy="144932400"/>
          </a:xfrm>
          <a:prstGeom prst="rect">
            <a:avLst/>
          </a:prstGeom>
          <a:noFill/>
        </p:spPr>
        <p:txBody>
          <a:bodyPr wrap="square">
            <a:spAutoFit/>
          </a:bodyPr>
          <a:lstStyle/>
          <a:p/>
          <a:p>
            <a:pPr/>
            <a:r>
              <a:rPr sz="1200">
                <a:solidFill>
                  <a:srgbClr val="323232"/>
                </a:solidFill>
                <a:latin typeface="Consolas"/>
              </a:rPr>
              <a:t>i</a:t>
            </a:r>
          </a:p>
          <a:p>
            <a:pPr/>
            <a:r>
              <a:rPr sz="1200">
                <a:solidFill>
                  <a:srgbClr val="323232"/>
                </a:solidFill>
                <a:latin typeface="Consolas"/>
              </a:rPr>
              <a:t>m</a:t>
            </a:r>
          </a:p>
          <a:p>
            <a:pPr/>
            <a:r>
              <a:rPr sz="1200">
                <a:solidFill>
                  <a:srgbClr val="323232"/>
                </a:solidFill>
                <a:latin typeface="Consolas"/>
              </a:rPr>
              <a:t>p</a:t>
            </a:r>
          </a:p>
          <a:p>
            <a:pPr/>
            <a:r>
              <a:rPr sz="1200">
                <a:solidFill>
                  <a:srgbClr val="323232"/>
                </a:solidFill>
                <a:latin typeface="Consolas"/>
              </a:rPr>
              <a:t>o</a:t>
            </a:r>
          </a:p>
          <a:p>
            <a:pPr/>
            <a:r>
              <a:rPr sz="1200">
                <a:solidFill>
                  <a:srgbClr val="323232"/>
                </a:solidFill>
                <a:latin typeface="Consolas"/>
              </a:rPr>
              <a:t>r</a:t>
            </a:r>
          </a:p>
          <a:p>
            <a:pPr/>
            <a:r>
              <a:rPr sz="1200">
                <a:solidFill>
                  <a:srgbClr val="323232"/>
                </a:solidFill>
                <a:latin typeface="Consolas"/>
              </a:rPr>
              <a:t>t</a:t>
            </a:r>
          </a:p>
          <a:p>
            <a:pPr/>
            <a:r>
              <a:rPr sz="1200">
                <a:solidFill>
                  <a:srgbClr val="323232"/>
                </a:solidFill>
                <a:latin typeface="Consolas"/>
              </a:rPr>
              <a:t> </a:t>
            </a:r>
          </a:p>
          <a:p>
            <a:pPr/>
            <a:r>
              <a:rPr sz="1200">
                <a:solidFill>
                  <a:srgbClr val="323232"/>
                </a:solidFill>
                <a:latin typeface="Consolas"/>
              </a:rPr>
              <a:t>o</a:t>
            </a:r>
          </a:p>
          <a:p>
            <a:pPr/>
            <a:r>
              <a:rPr sz="1200">
                <a:solidFill>
                  <a:srgbClr val="323232"/>
                </a:solidFill>
                <a:latin typeface="Consolas"/>
              </a:rPr>
              <a:t>r</a:t>
            </a:r>
          </a:p>
          <a:p>
            <a:pPr/>
            <a:r>
              <a:rPr sz="1200">
                <a:solidFill>
                  <a:srgbClr val="323232"/>
                </a:solidFill>
                <a:latin typeface="Consolas"/>
              </a:rPr>
              <a:t>g</a:t>
            </a:r>
          </a:p>
          <a:p>
            <a:pPr/>
            <a:r>
              <a:rPr sz="1200">
                <a:solidFill>
                  <a:srgbClr val="323232"/>
                </a:solidFill>
                <a:latin typeface="Consolas"/>
              </a:rPr>
              <a:t>.</a:t>
            </a:r>
          </a:p>
          <a:p>
            <a:pPr/>
            <a:r>
              <a:rPr sz="1200">
                <a:solidFill>
                  <a:srgbClr val="323232"/>
                </a:solidFill>
                <a:latin typeface="Consolas"/>
              </a:rPr>
              <a:t>s</a:t>
            </a:r>
          </a:p>
          <a:p>
            <a:pPr/>
            <a:r>
              <a:rPr sz="1200">
                <a:solidFill>
                  <a:srgbClr val="323232"/>
                </a:solidFill>
                <a:latin typeface="Consolas"/>
              </a:rPr>
              <a:t>p</a:t>
            </a:r>
          </a:p>
          <a:p>
            <a:pPr/>
            <a:r>
              <a:rPr sz="1200">
                <a:solidFill>
                  <a:srgbClr val="323232"/>
                </a:solidFill>
                <a:latin typeface="Consolas"/>
              </a:rPr>
              <a:t>r</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g</a:t>
            </a:r>
          </a:p>
          <a:p>
            <a:pPr/>
            <a:r>
              <a:rPr sz="1200">
                <a:solidFill>
                  <a:srgbClr val="323232"/>
                </a:solidFill>
                <a:latin typeface="Consolas"/>
              </a:rPr>
              <a:t>f</a:t>
            </a:r>
          </a:p>
          <a:p>
            <a:pPr/>
            <a:r>
              <a:rPr sz="1200">
                <a:solidFill>
                  <a:srgbClr val="323232"/>
                </a:solidFill>
                <a:latin typeface="Consolas"/>
              </a:rPr>
              <a:t>r</a:t>
            </a:r>
          </a:p>
          <a:p>
            <a:pPr/>
            <a:r>
              <a:rPr sz="1200">
                <a:solidFill>
                  <a:srgbClr val="323232"/>
                </a:solidFill>
                <a:latin typeface="Consolas"/>
              </a:rPr>
              <a:t>a</a:t>
            </a:r>
          </a:p>
          <a:p>
            <a:pPr/>
            <a:r>
              <a:rPr sz="1200">
                <a:solidFill>
                  <a:srgbClr val="323232"/>
                </a:solidFill>
                <a:latin typeface="Consolas"/>
              </a:rPr>
              <a:t>m</a:t>
            </a:r>
          </a:p>
          <a:p>
            <a:pPr/>
            <a:r>
              <a:rPr sz="1200">
                <a:solidFill>
                  <a:srgbClr val="323232"/>
                </a:solidFill>
                <a:latin typeface="Consolas"/>
              </a:rPr>
              <a:t>e</a:t>
            </a:r>
          </a:p>
          <a:p>
            <a:pPr/>
            <a:r>
              <a:rPr sz="1200">
                <a:solidFill>
                  <a:srgbClr val="323232"/>
                </a:solidFill>
                <a:latin typeface="Consolas"/>
              </a:rPr>
              <a:t>w</a:t>
            </a:r>
          </a:p>
          <a:p>
            <a:pPr/>
            <a:r>
              <a:rPr sz="1200">
                <a:solidFill>
                  <a:srgbClr val="323232"/>
                </a:solidFill>
                <a:latin typeface="Consolas"/>
              </a:rPr>
              <a:t>o</a:t>
            </a:r>
          </a:p>
          <a:p>
            <a:pPr/>
            <a:r>
              <a:rPr sz="1200">
                <a:solidFill>
                  <a:srgbClr val="323232"/>
                </a:solidFill>
                <a:latin typeface="Consolas"/>
              </a:rPr>
              <a:t>r</a:t>
            </a:r>
          </a:p>
          <a:p>
            <a:pPr/>
            <a:r>
              <a:rPr sz="1200">
                <a:solidFill>
                  <a:srgbClr val="323232"/>
                </a:solidFill>
                <a:latin typeface="Consolas"/>
              </a:rPr>
              <a:t>k</a:t>
            </a:r>
          </a:p>
          <a:p>
            <a:pPr/>
            <a:r>
              <a:rPr sz="1200">
                <a:solidFill>
                  <a:srgbClr val="323232"/>
                </a:solidFill>
                <a:latin typeface="Consolas"/>
              </a:rPr>
              <a:t>.</a:t>
            </a:r>
          </a:p>
          <a:p>
            <a:pPr/>
            <a:r>
              <a:rPr sz="1200">
                <a:solidFill>
                  <a:srgbClr val="323232"/>
                </a:solidFill>
                <a:latin typeface="Consolas"/>
              </a:rPr>
              <a:t>b</a:t>
            </a:r>
          </a:p>
          <a:p>
            <a:pPr/>
            <a:r>
              <a:rPr sz="1200">
                <a:solidFill>
                  <a:srgbClr val="323232"/>
                </a:solidFill>
                <a:latin typeface="Consolas"/>
              </a:rPr>
              <a:t>o</a:t>
            </a:r>
          </a:p>
          <a:p>
            <a:pPr/>
            <a:r>
              <a:rPr sz="1200">
                <a:solidFill>
                  <a:srgbClr val="323232"/>
                </a:solidFill>
                <a:latin typeface="Consolas"/>
              </a:rPr>
              <a:t>o</a:t>
            </a:r>
          </a:p>
          <a:p>
            <a:pPr/>
            <a:r>
              <a:rPr sz="1200">
                <a:solidFill>
                  <a:srgbClr val="323232"/>
                </a:solidFill>
                <a:latin typeface="Consolas"/>
              </a:rPr>
              <a:t>t</a:t>
            </a:r>
          </a:p>
          <a:p>
            <a:pPr/>
            <a:r>
              <a:rPr sz="1200">
                <a:solidFill>
                  <a:srgbClr val="323232"/>
                </a:solidFill>
                <a:latin typeface="Consolas"/>
              </a:rPr>
              <a:t>.</a:t>
            </a:r>
          </a:p>
          <a:p>
            <a:pPr/>
            <a:r>
              <a:rPr sz="1200">
                <a:solidFill>
                  <a:srgbClr val="323232"/>
                </a:solidFill>
                <a:latin typeface="Consolas"/>
              </a:rPr>
              <a:t>S</a:t>
            </a:r>
          </a:p>
          <a:p>
            <a:pPr/>
            <a:r>
              <a:rPr sz="1200">
                <a:solidFill>
                  <a:srgbClr val="323232"/>
                </a:solidFill>
                <a:latin typeface="Consolas"/>
              </a:rPr>
              <a:t>p</a:t>
            </a:r>
          </a:p>
          <a:p>
            <a:pPr/>
            <a:r>
              <a:rPr sz="1200">
                <a:solidFill>
                  <a:srgbClr val="323232"/>
                </a:solidFill>
                <a:latin typeface="Consolas"/>
              </a:rPr>
              <a:t>r</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g</a:t>
            </a:r>
          </a:p>
          <a:p>
            <a:pPr/>
            <a:r>
              <a:rPr sz="1200">
                <a:solidFill>
                  <a:srgbClr val="323232"/>
                </a:solidFill>
                <a:latin typeface="Consolas"/>
              </a:rPr>
              <a:t>A</a:t>
            </a:r>
          </a:p>
          <a:p>
            <a:pPr/>
            <a:r>
              <a:rPr sz="1200">
                <a:solidFill>
                  <a:srgbClr val="323232"/>
                </a:solidFill>
                <a:latin typeface="Consolas"/>
              </a:rPr>
              <a:t>p</a:t>
            </a:r>
          </a:p>
          <a:p>
            <a:pPr/>
            <a:r>
              <a:rPr sz="1200">
                <a:solidFill>
                  <a:srgbClr val="323232"/>
                </a:solidFill>
                <a:latin typeface="Consolas"/>
              </a:rPr>
              <a:t>p</a:t>
            </a:r>
          </a:p>
          <a:p>
            <a:pPr/>
            <a:r>
              <a:rPr sz="1200">
                <a:solidFill>
                  <a:srgbClr val="323232"/>
                </a:solidFill>
                <a:latin typeface="Consolas"/>
              </a:rPr>
              <a:t>l</a:t>
            </a:r>
          </a:p>
          <a:p>
            <a:pPr/>
            <a:r>
              <a:rPr sz="1200">
                <a:solidFill>
                  <a:srgbClr val="323232"/>
                </a:solidFill>
                <a:latin typeface="Consolas"/>
              </a:rPr>
              <a:t>i</a:t>
            </a:r>
          </a:p>
          <a:p>
            <a:pPr/>
            <a:r>
              <a:rPr sz="1200">
                <a:solidFill>
                  <a:srgbClr val="323232"/>
                </a:solidFill>
                <a:latin typeface="Consolas"/>
              </a:rPr>
              <a:t>c</a:t>
            </a:r>
          </a:p>
          <a:p>
            <a:pPr/>
            <a:r>
              <a:rPr sz="1200">
                <a:solidFill>
                  <a:srgbClr val="323232"/>
                </a:solidFill>
                <a:latin typeface="Consolas"/>
              </a:rPr>
              <a:t>a</a:t>
            </a:r>
          </a:p>
          <a:p>
            <a:pPr/>
            <a:r>
              <a:rPr sz="1200">
                <a:solidFill>
                  <a:srgbClr val="323232"/>
                </a:solidFill>
                <a:latin typeface="Consolas"/>
              </a:rPr>
              <a:t>t</a:t>
            </a:r>
          </a:p>
          <a:p>
            <a:pPr/>
            <a:r>
              <a:rPr sz="1200">
                <a:solidFill>
                  <a:srgbClr val="323232"/>
                </a:solidFill>
                <a:latin typeface="Consolas"/>
              </a:rPr>
              <a:t>i</a:t>
            </a:r>
          </a:p>
          <a:p>
            <a:pPr/>
            <a:r>
              <a:rPr sz="1200">
                <a:solidFill>
                  <a:srgbClr val="323232"/>
                </a:solidFill>
                <a:latin typeface="Consolas"/>
              </a:rPr>
              <a:t>o</a:t>
            </a:r>
          </a:p>
          <a:p>
            <a:pPr/>
            <a:r>
              <a:rPr sz="1200">
                <a:solidFill>
                  <a:srgbClr val="323232"/>
                </a:solidFill>
                <a:latin typeface="Consolas"/>
              </a:rPr>
              <a:t>n</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i</a:t>
            </a:r>
          </a:p>
          <a:p>
            <a:pPr/>
            <a:r>
              <a:rPr sz="1200">
                <a:solidFill>
                  <a:srgbClr val="323232"/>
                </a:solidFill>
                <a:latin typeface="Consolas"/>
              </a:rPr>
              <a:t>m</a:t>
            </a:r>
          </a:p>
          <a:p>
            <a:pPr/>
            <a:r>
              <a:rPr sz="1200">
                <a:solidFill>
                  <a:srgbClr val="323232"/>
                </a:solidFill>
                <a:latin typeface="Consolas"/>
              </a:rPr>
              <a:t>p</a:t>
            </a:r>
          </a:p>
          <a:p>
            <a:pPr/>
            <a:r>
              <a:rPr sz="1200">
                <a:solidFill>
                  <a:srgbClr val="323232"/>
                </a:solidFill>
                <a:latin typeface="Consolas"/>
              </a:rPr>
              <a:t>o</a:t>
            </a:r>
          </a:p>
          <a:p>
            <a:pPr/>
            <a:r>
              <a:rPr sz="1200">
                <a:solidFill>
                  <a:srgbClr val="323232"/>
                </a:solidFill>
                <a:latin typeface="Consolas"/>
              </a:rPr>
              <a:t>r</a:t>
            </a:r>
          </a:p>
          <a:p>
            <a:pPr/>
            <a:r>
              <a:rPr sz="1200">
                <a:solidFill>
                  <a:srgbClr val="323232"/>
                </a:solidFill>
                <a:latin typeface="Consolas"/>
              </a:rPr>
              <a:t>t</a:t>
            </a:r>
          </a:p>
          <a:p>
            <a:pPr/>
            <a:r>
              <a:rPr sz="1200">
                <a:solidFill>
                  <a:srgbClr val="323232"/>
                </a:solidFill>
                <a:latin typeface="Consolas"/>
              </a:rPr>
              <a:t> </a:t>
            </a:r>
          </a:p>
          <a:p>
            <a:pPr/>
            <a:r>
              <a:rPr sz="1200">
                <a:solidFill>
                  <a:srgbClr val="323232"/>
                </a:solidFill>
                <a:latin typeface="Consolas"/>
              </a:rPr>
              <a:t>o</a:t>
            </a:r>
          </a:p>
          <a:p>
            <a:pPr/>
            <a:r>
              <a:rPr sz="1200">
                <a:solidFill>
                  <a:srgbClr val="323232"/>
                </a:solidFill>
                <a:latin typeface="Consolas"/>
              </a:rPr>
              <a:t>r</a:t>
            </a:r>
          </a:p>
          <a:p>
            <a:pPr/>
            <a:r>
              <a:rPr sz="1200">
                <a:solidFill>
                  <a:srgbClr val="323232"/>
                </a:solidFill>
                <a:latin typeface="Consolas"/>
              </a:rPr>
              <a:t>g</a:t>
            </a:r>
          </a:p>
          <a:p>
            <a:pPr/>
            <a:r>
              <a:rPr sz="1200">
                <a:solidFill>
                  <a:srgbClr val="323232"/>
                </a:solidFill>
                <a:latin typeface="Consolas"/>
              </a:rPr>
              <a:t>.</a:t>
            </a:r>
          </a:p>
          <a:p>
            <a:pPr/>
            <a:r>
              <a:rPr sz="1200">
                <a:solidFill>
                  <a:srgbClr val="323232"/>
                </a:solidFill>
                <a:latin typeface="Consolas"/>
              </a:rPr>
              <a:t>s</a:t>
            </a:r>
          </a:p>
          <a:p>
            <a:pPr/>
            <a:r>
              <a:rPr sz="1200">
                <a:solidFill>
                  <a:srgbClr val="323232"/>
                </a:solidFill>
                <a:latin typeface="Consolas"/>
              </a:rPr>
              <a:t>p</a:t>
            </a:r>
          </a:p>
          <a:p>
            <a:pPr/>
            <a:r>
              <a:rPr sz="1200">
                <a:solidFill>
                  <a:srgbClr val="323232"/>
                </a:solidFill>
                <a:latin typeface="Consolas"/>
              </a:rPr>
              <a:t>r</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g</a:t>
            </a:r>
          </a:p>
          <a:p>
            <a:pPr/>
            <a:r>
              <a:rPr sz="1200">
                <a:solidFill>
                  <a:srgbClr val="323232"/>
                </a:solidFill>
                <a:latin typeface="Consolas"/>
              </a:rPr>
              <a:t>f</a:t>
            </a:r>
          </a:p>
          <a:p>
            <a:pPr/>
            <a:r>
              <a:rPr sz="1200">
                <a:solidFill>
                  <a:srgbClr val="323232"/>
                </a:solidFill>
                <a:latin typeface="Consolas"/>
              </a:rPr>
              <a:t>r</a:t>
            </a:r>
          </a:p>
          <a:p>
            <a:pPr/>
            <a:r>
              <a:rPr sz="1200">
                <a:solidFill>
                  <a:srgbClr val="323232"/>
                </a:solidFill>
                <a:latin typeface="Consolas"/>
              </a:rPr>
              <a:t>a</a:t>
            </a:r>
          </a:p>
          <a:p>
            <a:pPr/>
            <a:r>
              <a:rPr sz="1200">
                <a:solidFill>
                  <a:srgbClr val="323232"/>
                </a:solidFill>
                <a:latin typeface="Consolas"/>
              </a:rPr>
              <a:t>m</a:t>
            </a:r>
          </a:p>
          <a:p>
            <a:pPr/>
            <a:r>
              <a:rPr sz="1200">
                <a:solidFill>
                  <a:srgbClr val="323232"/>
                </a:solidFill>
                <a:latin typeface="Consolas"/>
              </a:rPr>
              <a:t>e</a:t>
            </a:r>
          </a:p>
          <a:p>
            <a:pPr/>
            <a:r>
              <a:rPr sz="1200">
                <a:solidFill>
                  <a:srgbClr val="323232"/>
                </a:solidFill>
                <a:latin typeface="Consolas"/>
              </a:rPr>
              <a:t>w</a:t>
            </a:r>
          </a:p>
          <a:p>
            <a:pPr/>
            <a:r>
              <a:rPr sz="1200">
                <a:solidFill>
                  <a:srgbClr val="323232"/>
                </a:solidFill>
                <a:latin typeface="Consolas"/>
              </a:rPr>
              <a:t>o</a:t>
            </a:r>
          </a:p>
          <a:p>
            <a:pPr/>
            <a:r>
              <a:rPr sz="1200">
                <a:solidFill>
                  <a:srgbClr val="323232"/>
                </a:solidFill>
                <a:latin typeface="Consolas"/>
              </a:rPr>
              <a:t>r</a:t>
            </a:r>
          </a:p>
          <a:p>
            <a:pPr/>
            <a:r>
              <a:rPr sz="1200">
                <a:solidFill>
                  <a:srgbClr val="323232"/>
                </a:solidFill>
                <a:latin typeface="Consolas"/>
              </a:rPr>
              <a:t>k</a:t>
            </a:r>
          </a:p>
          <a:p>
            <a:pPr/>
            <a:r>
              <a:rPr sz="1200">
                <a:solidFill>
                  <a:srgbClr val="323232"/>
                </a:solidFill>
                <a:latin typeface="Consolas"/>
              </a:rPr>
              <a:t>.</a:t>
            </a:r>
          </a:p>
          <a:p>
            <a:pPr/>
            <a:r>
              <a:rPr sz="1200">
                <a:solidFill>
                  <a:srgbClr val="323232"/>
                </a:solidFill>
                <a:latin typeface="Consolas"/>
              </a:rPr>
              <a:t>b</a:t>
            </a:r>
          </a:p>
          <a:p>
            <a:pPr/>
            <a:r>
              <a:rPr sz="1200">
                <a:solidFill>
                  <a:srgbClr val="323232"/>
                </a:solidFill>
                <a:latin typeface="Consolas"/>
              </a:rPr>
              <a:t>o</a:t>
            </a:r>
          </a:p>
          <a:p>
            <a:pPr/>
            <a:r>
              <a:rPr sz="1200">
                <a:solidFill>
                  <a:srgbClr val="323232"/>
                </a:solidFill>
                <a:latin typeface="Consolas"/>
              </a:rPr>
              <a:t>o</a:t>
            </a:r>
          </a:p>
          <a:p>
            <a:pPr/>
            <a:r>
              <a:rPr sz="1200">
                <a:solidFill>
                  <a:srgbClr val="323232"/>
                </a:solidFill>
                <a:latin typeface="Consolas"/>
              </a:rPr>
              <a:t>t</a:t>
            </a:r>
          </a:p>
          <a:p>
            <a:pPr/>
            <a:r>
              <a:rPr sz="1200">
                <a:solidFill>
                  <a:srgbClr val="323232"/>
                </a:solidFill>
                <a:latin typeface="Consolas"/>
              </a:rPr>
              <a:t>.</a:t>
            </a:r>
          </a:p>
          <a:p>
            <a:pPr/>
            <a:r>
              <a:rPr sz="1200">
                <a:solidFill>
                  <a:srgbClr val="323232"/>
                </a:solidFill>
                <a:latin typeface="Consolas"/>
              </a:rPr>
              <a:t>a</a:t>
            </a:r>
          </a:p>
          <a:p>
            <a:pPr/>
            <a:r>
              <a:rPr sz="1200">
                <a:solidFill>
                  <a:srgbClr val="323232"/>
                </a:solidFill>
                <a:latin typeface="Consolas"/>
              </a:rPr>
              <a:t>u</a:t>
            </a:r>
          </a:p>
          <a:p>
            <a:pPr/>
            <a:r>
              <a:rPr sz="1200">
                <a:solidFill>
                  <a:srgbClr val="323232"/>
                </a:solidFill>
                <a:latin typeface="Consolas"/>
              </a:rPr>
              <a:t>t</a:t>
            </a:r>
          </a:p>
          <a:p>
            <a:pPr/>
            <a:r>
              <a:rPr sz="1200">
                <a:solidFill>
                  <a:srgbClr val="323232"/>
                </a:solidFill>
                <a:latin typeface="Consolas"/>
              </a:rPr>
              <a:t>o</a:t>
            </a:r>
          </a:p>
          <a:p>
            <a:pPr/>
            <a:r>
              <a:rPr sz="1200">
                <a:solidFill>
                  <a:srgbClr val="323232"/>
                </a:solidFill>
                <a:latin typeface="Consolas"/>
              </a:rPr>
              <a:t>c</a:t>
            </a:r>
          </a:p>
          <a:p>
            <a:pPr/>
            <a:r>
              <a:rPr sz="1200">
                <a:solidFill>
                  <a:srgbClr val="323232"/>
                </a:solidFill>
                <a:latin typeface="Consolas"/>
              </a:rPr>
              <a:t>o</a:t>
            </a:r>
          </a:p>
          <a:p>
            <a:pPr/>
            <a:r>
              <a:rPr sz="1200">
                <a:solidFill>
                  <a:srgbClr val="323232"/>
                </a:solidFill>
                <a:latin typeface="Consolas"/>
              </a:rPr>
              <a:t>n</a:t>
            </a:r>
          </a:p>
          <a:p>
            <a:pPr/>
            <a:r>
              <a:rPr sz="1200">
                <a:solidFill>
                  <a:srgbClr val="323232"/>
                </a:solidFill>
                <a:latin typeface="Consolas"/>
              </a:rPr>
              <a:t>f</a:t>
            </a:r>
          </a:p>
          <a:p>
            <a:pPr/>
            <a:r>
              <a:rPr sz="1200">
                <a:solidFill>
                  <a:srgbClr val="323232"/>
                </a:solidFill>
                <a:latin typeface="Consolas"/>
              </a:rPr>
              <a:t>i</a:t>
            </a:r>
          </a:p>
          <a:p>
            <a:pPr/>
            <a:r>
              <a:rPr sz="1200">
                <a:solidFill>
                  <a:srgbClr val="323232"/>
                </a:solidFill>
                <a:latin typeface="Consolas"/>
              </a:rPr>
              <a:t>g</a:t>
            </a:r>
          </a:p>
          <a:p>
            <a:pPr/>
            <a:r>
              <a:rPr sz="1200">
                <a:solidFill>
                  <a:srgbClr val="323232"/>
                </a:solidFill>
                <a:latin typeface="Consolas"/>
              </a:rPr>
              <a:t>u</a:t>
            </a:r>
          </a:p>
          <a:p>
            <a:pPr/>
            <a:r>
              <a:rPr sz="1200">
                <a:solidFill>
                  <a:srgbClr val="323232"/>
                </a:solidFill>
                <a:latin typeface="Consolas"/>
              </a:rPr>
              <a:t>r</a:t>
            </a:r>
          </a:p>
          <a:p>
            <a:pPr/>
            <a:r>
              <a:rPr sz="1200">
                <a:solidFill>
                  <a:srgbClr val="323232"/>
                </a:solidFill>
                <a:latin typeface="Consolas"/>
              </a:rPr>
              <a:t>e</a:t>
            </a:r>
          </a:p>
          <a:p>
            <a:pPr/>
            <a:r>
              <a:rPr sz="1200">
                <a:solidFill>
                  <a:srgbClr val="323232"/>
                </a:solidFill>
                <a:latin typeface="Consolas"/>
              </a:rPr>
              <a:t>.</a:t>
            </a:r>
          </a:p>
          <a:p>
            <a:pPr/>
            <a:r>
              <a:rPr sz="1200">
                <a:solidFill>
                  <a:srgbClr val="323232"/>
                </a:solidFill>
                <a:latin typeface="Consolas"/>
              </a:rPr>
              <a:t>S</a:t>
            </a:r>
          </a:p>
          <a:p>
            <a:pPr/>
            <a:r>
              <a:rPr sz="1200">
                <a:solidFill>
                  <a:srgbClr val="323232"/>
                </a:solidFill>
                <a:latin typeface="Consolas"/>
              </a:rPr>
              <a:t>p</a:t>
            </a:r>
          </a:p>
          <a:p>
            <a:pPr/>
            <a:r>
              <a:rPr sz="1200">
                <a:solidFill>
                  <a:srgbClr val="323232"/>
                </a:solidFill>
                <a:latin typeface="Consolas"/>
              </a:rPr>
              <a:t>r</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g</a:t>
            </a:r>
          </a:p>
          <a:p>
            <a:pPr/>
            <a:r>
              <a:rPr sz="1200">
                <a:solidFill>
                  <a:srgbClr val="323232"/>
                </a:solidFill>
                <a:latin typeface="Consolas"/>
              </a:rPr>
              <a:t>B</a:t>
            </a:r>
          </a:p>
          <a:p>
            <a:pPr/>
            <a:r>
              <a:rPr sz="1200">
                <a:solidFill>
                  <a:srgbClr val="323232"/>
                </a:solidFill>
                <a:latin typeface="Consolas"/>
              </a:rPr>
              <a:t>o</a:t>
            </a:r>
          </a:p>
          <a:p>
            <a:pPr/>
            <a:r>
              <a:rPr sz="1200">
                <a:solidFill>
                  <a:srgbClr val="323232"/>
                </a:solidFill>
                <a:latin typeface="Consolas"/>
              </a:rPr>
              <a:t>o</a:t>
            </a:r>
          </a:p>
          <a:p>
            <a:pPr/>
            <a:r>
              <a:rPr sz="1200">
                <a:solidFill>
                  <a:srgbClr val="323232"/>
                </a:solidFill>
                <a:latin typeface="Consolas"/>
              </a:rPr>
              <a:t>t</a:t>
            </a:r>
          </a:p>
          <a:p>
            <a:pPr/>
            <a:r>
              <a:rPr sz="1200">
                <a:solidFill>
                  <a:srgbClr val="323232"/>
                </a:solidFill>
                <a:latin typeface="Consolas"/>
              </a:rPr>
              <a:t>A</a:t>
            </a:r>
          </a:p>
          <a:p>
            <a:pPr/>
            <a:r>
              <a:rPr sz="1200">
                <a:solidFill>
                  <a:srgbClr val="323232"/>
                </a:solidFill>
                <a:latin typeface="Consolas"/>
              </a:rPr>
              <a:t>p</a:t>
            </a:r>
          </a:p>
          <a:p>
            <a:pPr/>
            <a:r>
              <a:rPr sz="1200">
                <a:solidFill>
                  <a:srgbClr val="323232"/>
                </a:solidFill>
                <a:latin typeface="Consolas"/>
              </a:rPr>
              <a:t>p</a:t>
            </a:r>
          </a:p>
          <a:p>
            <a:pPr/>
            <a:r>
              <a:rPr sz="1200">
                <a:solidFill>
                  <a:srgbClr val="323232"/>
                </a:solidFill>
                <a:latin typeface="Consolas"/>
              </a:rPr>
              <a:t>l</a:t>
            </a:r>
          </a:p>
          <a:p>
            <a:pPr/>
            <a:r>
              <a:rPr sz="1200">
                <a:solidFill>
                  <a:srgbClr val="323232"/>
                </a:solidFill>
                <a:latin typeface="Consolas"/>
              </a:rPr>
              <a:t>i</a:t>
            </a:r>
          </a:p>
          <a:p>
            <a:pPr/>
            <a:r>
              <a:rPr sz="1200">
                <a:solidFill>
                  <a:srgbClr val="323232"/>
                </a:solidFill>
                <a:latin typeface="Consolas"/>
              </a:rPr>
              <a:t>c</a:t>
            </a:r>
          </a:p>
          <a:p>
            <a:pPr/>
            <a:r>
              <a:rPr sz="1200">
                <a:solidFill>
                  <a:srgbClr val="323232"/>
                </a:solidFill>
                <a:latin typeface="Consolas"/>
              </a:rPr>
              <a:t>a</a:t>
            </a:r>
          </a:p>
          <a:p>
            <a:pPr/>
            <a:r>
              <a:rPr sz="1200">
                <a:solidFill>
                  <a:srgbClr val="323232"/>
                </a:solidFill>
                <a:latin typeface="Consolas"/>
              </a:rPr>
              <a:t>t</a:t>
            </a:r>
          </a:p>
          <a:p>
            <a:pPr/>
            <a:r>
              <a:rPr sz="1200">
                <a:solidFill>
                  <a:srgbClr val="323232"/>
                </a:solidFill>
                <a:latin typeface="Consolas"/>
              </a:rPr>
              <a:t>i</a:t>
            </a:r>
          </a:p>
          <a:p>
            <a:pPr/>
            <a:r>
              <a:rPr sz="1200">
                <a:solidFill>
                  <a:srgbClr val="323232"/>
                </a:solidFill>
                <a:latin typeface="Consolas"/>
              </a:rPr>
              <a:t>o</a:t>
            </a:r>
          </a:p>
          <a:p>
            <a:pPr/>
            <a:r>
              <a:rPr sz="1200">
                <a:solidFill>
                  <a:srgbClr val="323232"/>
                </a:solidFill>
                <a:latin typeface="Consolas"/>
              </a:rPr>
              <a:t>n</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i</a:t>
            </a:r>
          </a:p>
          <a:p>
            <a:pPr/>
            <a:r>
              <a:rPr sz="1200">
                <a:solidFill>
                  <a:srgbClr val="323232"/>
                </a:solidFill>
                <a:latin typeface="Consolas"/>
              </a:rPr>
              <a:t>m</a:t>
            </a:r>
          </a:p>
          <a:p>
            <a:pPr/>
            <a:r>
              <a:rPr sz="1200">
                <a:solidFill>
                  <a:srgbClr val="323232"/>
                </a:solidFill>
                <a:latin typeface="Consolas"/>
              </a:rPr>
              <a:t>p</a:t>
            </a:r>
          </a:p>
          <a:p>
            <a:pPr/>
            <a:r>
              <a:rPr sz="1200">
                <a:solidFill>
                  <a:srgbClr val="323232"/>
                </a:solidFill>
                <a:latin typeface="Consolas"/>
              </a:rPr>
              <a:t>o</a:t>
            </a:r>
          </a:p>
          <a:p>
            <a:pPr/>
            <a:r>
              <a:rPr sz="1200">
                <a:solidFill>
                  <a:srgbClr val="323232"/>
                </a:solidFill>
                <a:latin typeface="Consolas"/>
              </a:rPr>
              <a:t>r</a:t>
            </a:r>
          </a:p>
          <a:p>
            <a:pPr/>
            <a:r>
              <a:rPr sz="1200">
                <a:solidFill>
                  <a:srgbClr val="323232"/>
                </a:solidFill>
                <a:latin typeface="Consolas"/>
              </a:rPr>
              <a:t>t</a:t>
            </a:r>
          </a:p>
          <a:p>
            <a:pPr/>
            <a:r>
              <a:rPr sz="1200">
                <a:solidFill>
                  <a:srgbClr val="323232"/>
                </a:solidFill>
                <a:latin typeface="Consolas"/>
              </a:rPr>
              <a:t> </a:t>
            </a:r>
          </a:p>
          <a:p>
            <a:pPr/>
            <a:r>
              <a:rPr sz="1200">
                <a:solidFill>
                  <a:srgbClr val="323232"/>
                </a:solidFill>
                <a:latin typeface="Consolas"/>
              </a:rPr>
              <a:t>o</a:t>
            </a:r>
          </a:p>
          <a:p>
            <a:pPr/>
            <a:r>
              <a:rPr sz="1200">
                <a:solidFill>
                  <a:srgbClr val="323232"/>
                </a:solidFill>
                <a:latin typeface="Consolas"/>
              </a:rPr>
              <a:t>r</a:t>
            </a:r>
          </a:p>
          <a:p>
            <a:pPr/>
            <a:r>
              <a:rPr sz="1200">
                <a:solidFill>
                  <a:srgbClr val="323232"/>
                </a:solidFill>
                <a:latin typeface="Consolas"/>
              </a:rPr>
              <a:t>g</a:t>
            </a:r>
          </a:p>
          <a:p>
            <a:pPr/>
            <a:r>
              <a:rPr sz="1200">
                <a:solidFill>
                  <a:srgbClr val="323232"/>
                </a:solidFill>
                <a:latin typeface="Consolas"/>
              </a:rPr>
              <a:t>.</a:t>
            </a:r>
          </a:p>
          <a:p>
            <a:pPr/>
            <a:r>
              <a:rPr sz="1200">
                <a:solidFill>
                  <a:srgbClr val="323232"/>
                </a:solidFill>
                <a:latin typeface="Consolas"/>
              </a:rPr>
              <a:t>s</a:t>
            </a:r>
          </a:p>
          <a:p>
            <a:pPr/>
            <a:r>
              <a:rPr sz="1200">
                <a:solidFill>
                  <a:srgbClr val="323232"/>
                </a:solidFill>
                <a:latin typeface="Consolas"/>
              </a:rPr>
              <a:t>p</a:t>
            </a:r>
          </a:p>
          <a:p>
            <a:pPr/>
            <a:r>
              <a:rPr sz="1200">
                <a:solidFill>
                  <a:srgbClr val="323232"/>
                </a:solidFill>
                <a:latin typeface="Consolas"/>
              </a:rPr>
              <a:t>r</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g</a:t>
            </a:r>
          </a:p>
          <a:p>
            <a:pPr/>
            <a:r>
              <a:rPr sz="1200">
                <a:solidFill>
                  <a:srgbClr val="323232"/>
                </a:solidFill>
                <a:latin typeface="Consolas"/>
              </a:rPr>
              <a:t>f</a:t>
            </a:r>
          </a:p>
          <a:p>
            <a:pPr/>
            <a:r>
              <a:rPr sz="1200">
                <a:solidFill>
                  <a:srgbClr val="323232"/>
                </a:solidFill>
                <a:latin typeface="Consolas"/>
              </a:rPr>
              <a:t>r</a:t>
            </a:r>
          </a:p>
          <a:p>
            <a:pPr/>
            <a:r>
              <a:rPr sz="1200">
                <a:solidFill>
                  <a:srgbClr val="323232"/>
                </a:solidFill>
                <a:latin typeface="Consolas"/>
              </a:rPr>
              <a:t>a</a:t>
            </a:r>
          </a:p>
          <a:p>
            <a:pPr/>
            <a:r>
              <a:rPr sz="1200">
                <a:solidFill>
                  <a:srgbClr val="323232"/>
                </a:solidFill>
                <a:latin typeface="Consolas"/>
              </a:rPr>
              <a:t>m</a:t>
            </a:r>
          </a:p>
          <a:p>
            <a:pPr/>
            <a:r>
              <a:rPr sz="1200">
                <a:solidFill>
                  <a:srgbClr val="323232"/>
                </a:solidFill>
                <a:latin typeface="Consolas"/>
              </a:rPr>
              <a:t>e</a:t>
            </a:r>
          </a:p>
          <a:p>
            <a:pPr/>
            <a:r>
              <a:rPr sz="1200">
                <a:solidFill>
                  <a:srgbClr val="323232"/>
                </a:solidFill>
                <a:latin typeface="Consolas"/>
              </a:rPr>
              <a:t>w</a:t>
            </a:r>
          </a:p>
          <a:p>
            <a:pPr/>
            <a:r>
              <a:rPr sz="1200">
                <a:solidFill>
                  <a:srgbClr val="323232"/>
                </a:solidFill>
                <a:latin typeface="Consolas"/>
              </a:rPr>
              <a:t>o</a:t>
            </a:r>
          </a:p>
          <a:p>
            <a:pPr/>
            <a:r>
              <a:rPr sz="1200">
                <a:solidFill>
                  <a:srgbClr val="323232"/>
                </a:solidFill>
                <a:latin typeface="Consolas"/>
              </a:rPr>
              <a:t>r</a:t>
            </a:r>
          </a:p>
          <a:p>
            <a:pPr/>
            <a:r>
              <a:rPr sz="1200">
                <a:solidFill>
                  <a:srgbClr val="323232"/>
                </a:solidFill>
                <a:latin typeface="Consolas"/>
              </a:rPr>
              <a:t>k</a:t>
            </a:r>
          </a:p>
          <a:p>
            <a:pPr/>
            <a:r>
              <a:rPr sz="1200">
                <a:solidFill>
                  <a:srgbClr val="323232"/>
                </a:solidFill>
                <a:latin typeface="Consolas"/>
              </a:rPr>
              <a:t>.</a:t>
            </a:r>
          </a:p>
          <a:p>
            <a:pPr/>
            <a:r>
              <a:rPr sz="1200">
                <a:solidFill>
                  <a:srgbClr val="323232"/>
                </a:solidFill>
                <a:latin typeface="Consolas"/>
              </a:rPr>
              <a:t>w</a:t>
            </a:r>
          </a:p>
          <a:p>
            <a:pPr/>
            <a:r>
              <a:rPr sz="1200">
                <a:solidFill>
                  <a:srgbClr val="323232"/>
                </a:solidFill>
                <a:latin typeface="Consolas"/>
              </a:rPr>
              <a:t>e</a:t>
            </a:r>
          </a:p>
          <a:p>
            <a:pPr/>
            <a:r>
              <a:rPr sz="1200">
                <a:solidFill>
                  <a:srgbClr val="323232"/>
                </a:solidFill>
                <a:latin typeface="Consolas"/>
              </a:rPr>
              <a:t>b</a:t>
            </a:r>
          </a:p>
          <a:p>
            <a:pPr/>
            <a:r>
              <a:rPr sz="1200">
                <a:solidFill>
                  <a:srgbClr val="323232"/>
                </a:solidFill>
                <a:latin typeface="Consolas"/>
              </a:rPr>
              <a:t>.</a:t>
            </a:r>
          </a:p>
          <a:p>
            <a:pPr/>
            <a:r>
              <a:rPr sz="1200">
                <a:solidFill>
                  <a:srgbClr val="323232"/>
                </a:solidFill>
                <a:latin typeface="Consolas"/>
              </a:rPr>
              <a:t>b</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d</a:t>
            </a:r>
          </a:p>
          <a:p>
            <a:pPr/>
            <a:r>
              <a:rPr sz="1200">
                <a:solidFill>
                  <a:srgbClr val="323232"/>
                </a:solidFill>
                <a:latin typeface="Consolas"/>
              </a:rPr>
              <a:t>.</a:t>
            </a:r>
          </a:p>
          <a:p>
            <a:pPr/>
            <a:r>
              <a:rPr sz="1200">
                <a:solidFill>
                  <a:srgbClr val="323232"/>
                </a:solidFill>
                <a:latin typeface="Consolas"/>
              </a:rPr>
              <a:t>a</a:t>
            </a:r>
          </a:p>
          <a:p>
            <a:pPr/>
            <a:r>
              <a:rPr sz="1200">
                <a:solidFill>
                  <a:srgbClr val="323232"/>
                </a:solidFill>
                <a:latin typeface="Consolas"/>
              </a:rPr>
              <a:t>n</a:t>
            </a:r>
          </a:p>
          <a:p>
            <a:pPr/>
            <a:r>
              <a:rPr sz="1200">
                <a:solidFill>
                  <a:srgbClr val="323232"/>
                </a:solidFill>
                <a:latin typeface="Consolas"/>
              </a:rPr>
              <a:t>n</a:t>
            </a:r>
          </a:p>
          <a:p>
            <a:pPr/>
            <a:r>
              <a:rPr sz="1200">
                <a:solidFill>
                  <a:srgbClr val="323232"/>
                </a:solidFill>
                <a:latin typeface="Consolas"/>
              </a:rPr>
              <a:t>o</a:t>
            </a:r>
          </a:p>
          <a:p>
            <a:pPr/>
            <a:r>
              <a:rPr sz="1200">
                <a:solidFill>
                  <a:srgbClr val="323232"/>
                </a:solidFill>
                <a:latin typeface="Consolas"/>
              </a:rPr>
              <a:t>t</a:t>
            </a:r>
          </a:p>
          <a:p>
            <a:pPr/>
            <a:r>
              <a:rPr sz="1200">
                <a:solidFill>
                  <a:srgbClr val="323232"/>
                </a:solidFill>
                <a:latin typeface="Consolas"/>
              </a:rPr>
              <a:t>a</a:t>
            </a:r>
          </a:p>
          <a:p>
            <a:pPr/>
            <a:r>
              <a:rPr sz="1200">
                <a:solidFill>
                  <a:srgbClr val="323232"/>
                </a:solidFill>
                <a:latin typeface="Consolas"/>
              </a:rPr>
              <a:t>t</a:t>
            </a:r>
          </a:p>
          <a:p>
            <a:pPr/>
            <a:r>
              <a:rPr sz="1200">
                <a:solidFill>
                  <a:srgbClr val="323232"/>
                </a:solidFill>
                <a:latin typeface="Consolas"/>
              </a:rPr>
              <a:t>i</a:t>
            </a:r>
          </a:p>
          <a:p>
            <a:pPr/>
            <a:r>
              <a:rPr sz="1200">
                <a:solidFill>
                  <a:srgbClr val="323232"/>
                </a:solidFill>
                <a:latin typeface="Consolas"/>
              </a:rPr>
              <a:t>o</a:t>
            </a:r>
          </a:p>
          <a:p>
            <a:pPr/>
            <a:r>
              <a:rPr sz="1200">
                <a:solidFill>
                  <a:srgbClr val="323232"/>
                </a:solidFill>
                <a:latin typeface="Consolas"/>
              </a:rPr>
              <a:t>n</a:t>
            </a:r>
          </a:p>
          <a:p>
            <a:pPr/>
            <a:r>
              <a:rPr sz="1200">
                <a:solidFill>
                  <a:srgbClr val="323232"/>
                </a:solidFill>
                <a:latin typeface="Consolas"/>
              </a:rPr>
              <a:t>.</a:t>
            </a:r>
          </a:p>
          <a:p>
            <a:pPr/>
            <a:r>
              <a:rPr sz="1200">
                <a:solidFill>
                  <a:srgbClr val="323232"/>
                </a:solidFill>
                <a:latin typeface="Consolas"/>
              </a:rPr>
              <a:t>G</a:t>
            </a:r>
          </a:p>
          <a:p>
            <a:pPr/>
            <a:r>
              <a:rPr sz="1200">
                <a:solidFill>
                  <a:srgbClr val="323232"/>
                </a:solidFill>
                <a:latin typeface="Consolas"/>
              </a:rPr>
              <a:t>e</a:t>
            </a:r>
          </a:p>
          <a:p>
            <a:pPr/>
            <a:r>
              <a:rPr sz="1200">
                <a:solidFill>
                  <a:srgbClr val="323232"/>
                </a:solidFill>
                <a:latin typeface="Consolas"/>
              </a:rPr>
              <a:t>t</a:t>
            </a:r>
          </a:p>
          <a:p>
            <a:pPr/>
            <a:r>
              <a:rPr sz="1200">
                <a:solidFill>
                  <a:srgbClr val="323232"/>
                </a:solidFill>
                <a:latin typeface="Consolas"/>
              </a:rPr>
              <a:t>M</a:t>
            </a:r>
          </a:p>
          <a:p>
            <a:pPr/>
            <a:r>
              <a:rPr sz="1200">
                <a:solidFill>
                  <a:srgbClr val="323232"/>
                </a:solidFill>
                <a:latin typeface="Consolas"/>
              </a:rPr>
              <a:t>a</a:t>
            </a:r>
          </a:p>
          <a:p>
            <a:pPr/>
            <a:r>
              <a:rPr sz="1200">
                <a:solidFill>
                  <a:srgbClr val="323232"/>
                </a:solidFill>
                <a:latin typeface="Consolas"/>
              </a:rPr>
              <a:t>p</a:t>
            </a:r>
          </a:p>
          <a:p>
            <a:pPr/>
            <a:r>
              <a:rPr sz="1200">
                <a:solidFill>
                  <a:srgbClr val="323232"/>
                </a:solidFill>
                <a:latin typeface="Consolas"/>
              </a:rPr>
              <a:t>p</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g</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i</a:t>
            </a:r>
          </a:p>
          <a:p>
            <a:pPr/>
            <a:r>
              <a:rPr sz="1200">
                <a:solidFill>
                  <a:srgbClr val="323232"/>
                </a:solidFill>
                <a:latin typeface="Consolas"/>
              </a:rPr>
              <a:t>m</a:t>
            </a:r>
          </a:p>
          <a:p>
            <a:pPr/>
            <a:r>
              <a:rPr sz="1200">
                <a:solidFill>
                  <a:srgbClr val="323232"/>
                </a:solidFill>
                <a:latin typeface="Consolas"/>
              </a:rPr>
              <a:t>p</a:t>
            </a:r>
          </a:p>
          <a:p>
            <a:pPr/>
            <a:r>
              <a:rPr sz="1200">
                <a:solidFill>
                  <a:srgbClr val="323232"/>
                </a:solidFill>
                <a:latin typeface="Consolas"/>
              </a:rPr>
              <a:t>o</a:t>
            </a:r>
          </a:p>
          <a:p>
            <a:pPr/>
            <a:r>
              <a:rPr sz="1200">
                <a:solidFill>
                  <a:srgbClr val="323232"/>
                </a:solidFill>
                <a:latin typeface="Consolas"/>
              </a:rPr>
              <a:t>r</a:t>
            </a:r>
          </a:p>
          <a:p>
            <a:pPr/>
            <a:r>
              <a:rPr sz="1200">
                <a:solidFill>
                  <a:srgbClr val="323232"/>
                </a:solidFill>
                <a:latin typeface="Consolas"/>
              </a:rPr>
              <a:t>t</a:t>
            </a:r>
          </a:p>
          <a:p>
            <a:pPr/>
            <a:r>
              <a:rPr sz="1200">
                <a:solidFill>
                  <a:srgbClr val="323232"/>
                </a:solidFill>
                <a:latin typeface="Consolas"/>
              </a:rPr>
              <a:t> </a:t>
            </a:r>
          </a:p>
          <a:p>
            <a:pPr/>
            <a:r>
              <a:rPr sz="1200">
                <a:solidFill>
                  <a:srgbClr val="323232"/>
                </a:solidFill>
                <a:latin typeface="Consolas"/>
              </a:rPr>
              <a:t>o</a:t>
            </a:r>
          </a:p>
          <a:p>
            <a:pPr/>
            <a:r>
              <a:rPr sz="1200">
                <a:solidFill>
                  <a:srgbClr val="323232"/>
                </a:solidFill>
                <a:latin typeface="Consolas"/>
              </a:rPr>
              <a:t>r</a:t>
            </a:r>
          </a:p>
          <a:p>
            <a:pPr/>
            <a:r>
              <a:rPr sz="1200">
                <a:solidFill>
                  <a:srgbClr val="323232"/>
                </a:solidFill>
                <a:latin typeface="Consolas"/>
              </a:rPr>
              <a:t>g</a:t>
            </a:r>
          </a:p>
          <a:p>
            <a:pPr/>
            <a:r>
              <a:rPr sz="1200">
                <a:solidFill>
                  <a:srgbClr val="323232"/>
                </a:solidFill>
                <a:latin typeface="Consolas"/>
              </a:rPr>
              <a:t>.</a:t>
            </a:r>
          </a:p>
          <a:p>
            <a:pPr/>
            <a:r>
              <a:rPr sz="1200">
                <a:solidFill>
                  <a:srgbClr val="323232"/>
                </a:solidFill>
                <a:latin typeface="Consolas"/>
              </a:rPr>
              <a:t>s</a:t>
            </a:r>
          </a:p>
          <a:p>
            <a:pPr/>
            <a:r>
              <a:rPr sz="1200">
                <a:solidFill>
                  <a:srgbClr val="323232"/>
                </a:solidFill>
                <a:latin typeface="Consolas"/>
              </a:rPr>
              <a:t>p</a:t>
            </a:r>
          </a:p>
          <a:p>
            <a:pPr/>
            <a:r>
              <a:rPr sz="1200">
                <a:solidFill>
                  <a:srgbClr val="323232"/>
                </a:solidFill>
                <a:latin typeface="Consolas"/>
              </a:rPr>
              <a:t>r</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g</a:t>
            </a:r>
          </a:p>
          <a:p>
            <a:pPr/>
            <a:r>
              <a:rPr sz="1200">
                <a:solidFill>
                  <a:srgbClr val="323232"/>
                </a:solidFill>
                <a:latin typeface="Consolas"/>
              </a:rPr>
              <a:t>f</a:t>
            </a:r>
          </a:p>
          <a:p>
            <a:pPr/>
            <a:r>
              <a:rPr sz="1200">
                <a:solidFill>
                  <a:srgbClr val="323232"/>
                </a:solidFill>
                <a:latin typeface="Consolas"/>
              </a:rPr>
              <a:t>r</a:t>
            </a:r>
          </a:p>
          <a:p>
            <a:pPr/>
            <a:r>
              <a:rPr sz="1200">
                <a:solidFill>
                  <a:srgbClr val="323232"/>
                </a:solidFill>
                <a:latin typeface="Consolas"/>
              </a:rPr>
              <a:t>a</a:t>
            </a:r>
          </a:p>
          <a:p>
            <a:pPr/>
            <a:r>
              <a:rPr sz="1200">
                <a:solidFill>
                  <a:srgbClr val="323232"/>
                </a:solidFill>
                <a:latin typeface="Consolas"/>
              </a:rPr>
              <a:t>m</a:t>
            </a:r>
          </a:p>
          <a:p>
            <a:pPr/>
            <a:r>
              <a:rPr sz="1200">
                <a:solidFill>
                  <a:srgbClr val="323232"/>
                </a:solidFill>
                <a:latin typeface="Consolas"/>
              </a:rPr>
              <a:t>e</a:t>
            </a:r>
          </a:p>
          <a:p>
            <a:pPr/>
            <a:r>
              <a:rPr sz="1200">
                <a:solidFill>
                  <a:srgbClr val="323232"/>
                </a:solidFill>
                <a:latin typeface="Consolas"/>
              </a:rPr>
              <a:t>w</a:t>
            </a:r>
          </a:p>
          <a:p>
            <a:pPr/>
            <a:r>
              <a:rPr sz="1200">
                <a:solidFill>
                  <a:srgbClr val="323232"/>
                </a:solidFill>
                <a:latin typeface="Consolas"/>
              </a:rPr>
              <a:t>o</a:t>
            </a:r>
          </a:p>
          <a:p>
            <a:pPr/>
            <a:r>
              <a:rPr sz="1200">
                <a:solidFill>
                  <a:srgbClr val="323232"/>
                </a:solidFill>
                <a:latin typeface="Consolas"/>
              </a:rPr>
              <a:t>r</a:t>
            </a:r>
          </a:p>
          <a:p>
            <a:pPr/>
            <a:r>
              <a:rPr sz="1200">
                <a:solidFill>
                  <a:srgbClr val="323232"/>
                </a:solidFill>
                <a:latin typeface="Consolas"/>
              </a:rPr>
              <a:t>k</a:t>
            </a:r>
          </a:p>
          <a:p>
            <a:pPr/>
            <a:r>
              <a:rPr sz="1200">
                <a:solidFill>
                  <a:srgbClr val="323232"/>
                </a:solidFill>
                <a:latin typeface="Consolas"/>
              </a:rPr>
              <a:t>.</a:t>
            </a:r>
          </a:p>
          <a:p>
            <a:pPr/>
            <a:r>
              <a:rPr sz="1200">
                <a:solidFill>
                  <a:srgbClr val="323232"/>
                </a:solidFill>
                <a:latin typeface="Consolas"/>
              </a:rPr>
              <a:t>w</a:t>
            </a:r>
          </a:p>
          <a:p>
            <a:pPr/>
            <a:r>
              <a:rPr sz="1200">
                <a:solidFill>
                  <a:srgbClr val="323232"/>
                </a:solidFill>
                <a:latin typeface="Consolas"/>
              </a:rPr>
              <a:t>e</a:t>
            </a:r>
          </a:p>
          <a:p>
            <a:pPr/>
            <a:r>
              <a:rPr sz="1200">
                <a:solidFill>
                  <a:srgbClr val="323232"/>
                </a:solidFill>
                <a:latin typeface="Consolas"/>
              </a:rPr>
              <a:t>b</a:t>
            </a:r>
          </a:p>
          <a:p>
            <a:pPr/>
            <a:r>
              <a:rPr sz="1200">
                <a:solidFill>
                  <a:srgbClr val="323232"/>
                </a:solidFill>
                <a:latin typeface="Consolas"/>
              </a:rPr>
              <a:t>.</a:t>
            </a:r>
          </a:p>
          <a:p>
            <a:pPr/>
            <a:r>
              <a:rPr sz="1200">
                <a:solidFill>
                  <a:srgbClr val="323232"/>
                </a:solidFill>
                <a:latin typeface="Consolas"/>
              </a:rPr>
              <a:t>b</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d</a:t>
            </a:r>
          </a:p>
          <a:p>
            <a:pPr/>
            <a:r>
              <a:rPr sz="1200">
                <a:solidFill>
                  <a:srgbClr val="323232"/>
                </a:solidFill>
                <a:latin typeface="Consolas"/>
              </a:rPr>
              <a:t>.</a:t>
            </a:r>
          </a:p>
          <a:p>
            <a:pPr/>
            <a:r>
              <a:rPr sz="1200">
                <a:solidFill>
                  <a:srgbClr val="323232"/>
                </a:solidFill>
                <a:latin typeface="Consolas"/>
              </a:rPr>
              <a:t>a</a:t>
            </a:r>
          </a:p>
          <a:p>
            <a:pPr/>
            <a:r>
              <a:rPr sz="1200">
                <a:solidFill>
                  <a:srgbClr val="323232"/>
                </a:solidFill>
                <a:latin typeface="Consolas"/>
              </a:rPr>
              <a:t>n</a:t>
            </a:r>
          </a:p>
          <a:p>
            <a:pPr/>
            <a:r>
              <a:rPr sz="1200">
                <a:solidFill>
                  <a:srgbClr val="323232"/>
                </a:solidFill>
                <a:latin typeface="Consolas"/>
              </a:rPr>
              <a:t>n</a:t>
            </a:r>
          </a:p>
          <a:p>
            <a:pPr/>
            <a:r>
              <a:rPr sz="1200">
                <a:solidFill>
                  <a:srgbClr val="323232"/>
                </a:solidFill>
                <a:latin typeface="Consolas"/>
              </a:rPr>
              <a:t>o</a:t>
            </a:r>
          </a:p>
          <a:p>
            <a:pPr/>
            <a:r>
              <a:rPr sz="1200">
                <a:solidFill>
                  <a:srgbClr val="323232"/>
                </a:solidFill>
                <a:latin typeface="Consolas"/>
              </a:rPr>
              <a:t>t</a:t>
            </a:r>
          </a:p>
          <a:p>
            <a:pPr/>
            <a:r>
              <a:rPr sz="1200">
                <a:solidFill>
                  <a:srgbClr val="323232"/>
                </a:solidFill>
                <a:latin typeface="Consolas"/>
              </a:rPr>
              <a:t>a</a:t>
            </a:r>
          </a:p>
          <a:p>
            <a:pPr/>
            <a:r>
              <a:rPr sz="1200">
                <a:solidFill>
                  <a:srgbClr val="323232"/>
                </a:solidFill>
                <a:latin typeface="Consolas"/>
              </a:rPr>
              <a:t>t</a:t>
            </a:r>
          </a:p>
          <a:p>
            <a:pPr/>
            <a:r>
              <a:rPr sz="1200">
                <a:solidFill>
                  <a:srgbClr val="323232"/>
                </a:solidFill>
                <a:latin typeface="Consolas"/>
              </a:rPr>
              <a:t>i</a:t>
            </a:r>
          </a:p>
          <a:p>
            <a:pPr/>
            <a:r>
              <a:rPr sz="1200">
                <a:solidFill>
                  <a:srgbClr val="323232"/>
                </a:solidFill>
                <a:latin typeface="Consolas"/>
              </a:rPr>
              <a:t>o</a:t>
            </a:r>
          </a:p>
          <a:p>
            <a:pPr/>
            <a:r>
              <a:rPr sz="1200">
                <a:solidFill>
                  <a:srgbClr val="323232"/>
                </a:solidFill>
                <a:latin typeface="Consolas"/>
              </a:rPr>
              <a:t>n</a:t>
            </a:r>
          </a:p>
          <a:p>
            <a:pPr/>
            <a:r>
              <a:rPr sz="1200">
                <a:solidFill>
                  <a:srgbClr val="323232"/>
                </a:solidFill>
                <a:latin typeface="Consolas"/>
              </a:rPr>
              <a:t>.</a:t>
            </a:r>
          </a:p>
          <a:p>
            <a:pPr/>
            <a:r>
              <a:rPr sz="1200">
                <a:solidFill>
                  <a:srgbClr val="323232"/>
                </a:solidFill>
                <a:latin typeface="Consolas"/>
              </a:rPr>
              <a:t>R</a:t>
            </a:r>
          </a:p>
          <a:p>
            <a:pPr/>
            <a:r>
              <a:rPr sz="1200">
                <a:solidFill>
                  <a:srgbClr val="323232"/>
                </a:solidFill>
                <a:latin typeface="Consolas"/>
              </a:rPr>
              <a:t>e</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C</a:t>
            </a:r>
          </a:p>
          <a:p>
            <a:pPr/>
            <a:r>
              <a:rPr sz="1200">
                <a:solidFill>
                  <a:srgbClr val="323232"/>
                </a:solidFill>
                <a:latin typeface="Consolas"/>
              </a:rPr>
              <a:t>o</a:t>
            </a:r>
          </a:p>
          <a:p>
            <a:pPr/>
            <a:r>
              <a:rPr sz="1200">
                <a:solidFill>
                  <a:srgbClr val="323232"/>
                </a:solidFill>
                <a:latin typeface="Consolas"/>
              </a:rPr>
              <a:t>n</a:t>
            </a:r>
          </a:p>
          <a:p>
            <a:pPr/>
            <a:r>
              <a:rPr sz="1200">
                <a:solidFill>
                  <a:srgbClr val="323232"/>
                </a:solidFill>
                <a:latin typeface="Consolas"/>
              </a:rPr>
              <a:t>t</a:t>
            </a:r>
          </a:p>
          <a:p>
            <a:pPr/>
            <a:r>
              <a:rPr sz="1200">
                <a:solidFill>
                  <a:srgbClr val="323232"/>
                </a:solidFill>
                <a:latin typeface="Consolas"/>
              </a:rPr>
              <a:t>r</a:t>
            </a:r>
          </a:p>
          <a:p>
            <a:pPr/>
            <a:r>
              <a:rPr sz="1200">
                <a:solidFill>
                  <a:srgbClr val="323232"/>
                </a:solidFill>
                <a:latin typeface="Consolas"/>
              </a:rPr>
              <a:t>o</a:t>
            </a:r>
          </a:p>
          <a:p>
            <a:pPr/>
            <a:r>
              <a:rPr sz="1200">
                <a:solidFill>
                  <a:srgbClr val="323232"/>
                </a:solidFill>
                <a:latin typeface="Consolas"/>
              </a:rPr>
              <a:t>l</a:t>
            </a:r>
          </a:p>
          <a:p>
            <a:pPr/>
            <a:r>
              <a:rPr sz="1200">
                <a:solidFill>
                  <a:srgbClr val="323232"/>
                </a:solidFill>
                <a:latin typeface="Consolas"/>
              </a:rPr>
              <a:t>l</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a:t>
            </a:r>
          </a:p>
          <a:p>
            <a:pPr/>
            <a:br/>
            <a:r>
              <a:rPr sz="1200">
                <a:solidFill>
                  <a:srgbClr val="323232"/>
                </a:solidFill>
                <a:latin typeface="Consolas"/>
              </a:rPr>
              <a:t/>
            </a:r>
          </a:p>
          <a:p>
            <a:pPr/>
            <a:br/>
            <a:r>
              <a:rPr sz="1200">
                <a:solidFill>
                  <a:srgbClr val="323232"/>
                </a:solidFill>
                <a:latin typeface="Consolas"/>
              </a:rPr>
              <a:t/>
            </a:r>
          </a:p>
          <a:p>
            <a:pPr/>
            <a:r>
              <a:rPr sz="1200">
                <a:solidFill>
                  <a:srgbClr val="323232"/>
                </a:solidFill>
                <a:latin typeface="Consolas"/>
              </a:rPr>
              <a:t>@</a:t>
            </a:r>
          </a:p>
          <a:p>
            <a:pPr/>
            <a:r>
              <a:rPr sz="1200">
                <a:solidFill>
                  <a:srgbClr val="323232"/>
                </a:solidFill>
                <a:latin typeface="Consolas"/>
              </a:rPr>
              <a:t>S</a:t>
            </a:r>
          </a:p>
          <a:p>
            <a:pPr/>
            <a:r>
              <a:rPr sz="1200">
                <a:solidFill>
                  <a:srgbClr val="323232"/>
                </a:solidFill>
                <a:latin typeface="Consolas"/>
              </a:rPr>
              <a:t>p</a:t>
            </a:r>
          </a:p>
          <a:p>
            <a:pPr/>
            <a:r>
              <a:rPr sz="1200">
                <a:solidFill>
                  <a:srgbClr val="323232"/>
                </a:solidFill>
                <a:latin typeface="Consolas"/>
              </a:rPr>
              <a:t>r</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g</a:t>
            </a:r>
          </a:p>
          <a:p>
            <a:pPr/>
            <a:r>
              <a:rPr sz="1200">
                <a:solidFill>
                  <a:srgbClr val="323232"/>
                </a:solidFill>
                <a:latin typeface="Consolas"/>
              </a:rPr>
              <a:t>B</a:t>
            </a:r>
          </a:p>
          <a:p>
            <a:pPr/>
            <a:r>
              <a:rPr sz="1200">
                <a:solidFill>
                  <a:srgbClr val="323232"/>
                </a:solidFill>
                <a:latin typeface="Consolas"/>
              </a:rPr>
              <a:t>o</a:t>
            </a:r>
          </a:p>
          <a:p>
            <a:pPr/>
            <a:r>
              <a:rPr sz="1200">
                <a:solidFill>
                  <a:srgbClr val="323232"/>
                </a:solidFill>
                <a:latin typeface="Consolas"/>
              </a:rPr>
              <a:t>o</a:t>
            </a:r>
          </a:p>
          <a:p>
            <a:pPr/>
            <a:r>
              <a:rPr sz="1200">
                <a:solidFill>
                  <a:srgbClr val="323232"/>
                </a:solidFill>
                <a:latin typeface="Consolas"/>
              </a:rPr>
              <a:t>t</a:t>
            </a:r>
          </a:p>
          <a:p>
            <a:pPr/>
            <a:r>
              <a:rPr sz="1200">
                <a:solidFill>
                  <a:srgbClr val="323232"/>
                </a:solidFill>
                <a:latin typeface="Consolas"/>
              </a:rPr>
              <a:t>A</a:t>
            </a:r>
          </a:p>
          <a:p>
            <a:pPr/>
            <a:r>
              <a:rPr sz="1200">
                <a:solidFill>
                  <a:srgbClr val="323232"/>
                </a:solidFill>
                <a:latin typeface="Consolas"/>
              </a:rPr>
              <a:t>p</a:t>
            </a:r>
          </a:p>
          <a:p>
            <a:pPr/>
            <a:r>
              <a:rPr sz="1200">
                <a:solidFill>
                  <a:srgbClr val="323232"/>
                </a:solidFill>
                <a:latin typeface="Consolas"/>
              </a:rPr>
              <a:t>p</a:t>
            </a:r>
          </a:p>
          <a:p>
            <a:pPr/>
            <a:r>
              <a:rPr sz="1200">
                <a:solidFill>
                  <a:srgbClr val="323232"/>
                </a:solidFill>
                <a:latin typeface="Consolas"/>
              </a:rPr>
              <a:t>l</a:t>
            </a:r>
          </a:p>
          <a:p>
            <a:pPr/>
            <a:r>
              <a:rPr sz="1200">
                <a:solidFill>
                  <a:srgbClr val="323232"/>
                </a:solidFill>
                <a:latin typeface="Consolas"/>
              </a:rPr>
              <a:t>i</a:t>
            </a:r>
          </a:p>
          <a:p>
            <a:pPr/>
            <a:r>
              <a:rPr sz="1200">
                <a:solidFill>
                  <a:srgbClr val="323232"/>
                </a:solidFill>
                <a:latin typeface="Consolas"/>
              </a:rPr>
              <a:t>c</a:t>
            </a:r>
          </a:p>
          <a:p>
            <a:pPr/>
            <a:r>
              <a:rPr sz="1200">
                <a:solidFill>
                  <a:srgbClr val="323232"/>
                </a:solidFill>
                <a:latin typeface="Consolas"/>
              </a:rPr>
              <a:t>a</a:t>
            </a:r>
          </a:p>
          <a:p>
            <a:pPr/>
            <a:r>
              <a:rPr sz="1200">
                <a:solidFill>
                  <a:srgbClr val="323232"/>
                </a:solidFill>
                <a:latin typeface="Consolas"/>
              </a:rPr>
              <a:t>t</a:t>
            </a:r>
          </a:p>
          <a:p>
            <a:pPr/>
            <a:r>
              <a:rPr sz="1200">
                <a:solidFill>
                  <a:srgbClr val="323232"/>
                </a:solidFill>
                <a:latin typeface="Consolas"/>
              </a:rPr>
              <a:t>i</a:t>
            </a:r>
          </a:p>
          <a:p>
            <a:pPr/>
            <a:r>
              <a:rPr sz="1200">
                <a:solidFill>
                  <a:srgbClr val="323232"/>
                </a:solidFill>
                <a:latin typeface="Consolas"/>
              </a:rPr>
              <a:t>o</a:t>
            </a:r>
          </a:p>
          <a:p>
            <a:pPr/>
            <a:r>
              <a:rPr sz="1200">
                <a:solidFill>
                  <a:srgbClr val="323232"/>
                </a:solidFill>
                <a:latin typeface="Consolas"/>
              </a:rPr>
              <a:t>n</a:t>
            </a:r>
          </a:p>
          <a:p>
            <a:pPr/>
            <a:br/>
            <a:r>
              <a:rPr sz="1200">
                <a:solidFill>
                  <a:srgbClr val="323232"/>
                </a:solidFill>
                <a:latin typeface="Consolas"/>
              </a:rPr>
              <a:t/>
            </a:r>
          </a:p>
          <a:p>
            <a:pPr/>
            <a:r>
              <a:rPr sz="1200">
                <a:solidFill>
                  <a:srgbClr val="323232"/>
                </a:solidFill>
                <a:latin typeface="Consolas"/>
              </a:rPr>
              <a:t>p</a:t>
            </a:r>
          </a:p>
          <a:p>
            <a:pPr/>
            <a:r>
              <a:rPr sz="1200">
                <a:solidFill>
                  <a:srgbClr val="323232"/>
                </a:solidFill>
                <a:latin typeface="Consolas"/>
              </a:rPr>
              <a:t>u</a:t>
            </a:r>
          </a:p>
          <a:p>
            <a:pPr/>
            <a:r>
              <a:rPr sz="1200">
                <a:solidFill>
                  <a:srgbClr val="323232"/>
                </a:solidFill>
                <a:latin typeface="Consolas"/>
              </a:rPr>
              <a:t>b</a:t>
            </a:r>
          </a:p>
          <a:p>
            <a:pPr/>
            <a:r>
              <a:rPr sz="1200">
                <a:solidFill>
                  <a:srgbClr val="323232"/>
                </a:solidFill>
                <a:latin typeface="Consolas"/>
              </a:rPr>
              <a:t>l</a:t>
            </a:r>
          </a:p>
          <a:p>
            <a:pPr/>
            <a:r>
              <a:rPr sz="1200">
                <a:solidFill>
                  <a:srgbClr val="323232"/>
                </a:solidFill>
                <a:latin typeface="Consolas"/>
              </a:rPr>
              <a:t>i</a:t>
            </a:r>
          </a:p>
          <a:p>
            <a:pPr/>
            <a:r>
              <a:rPr sz="1200">
                <a:solidFill>
                  <a:srgbClr val="323232"/>
                </a:solidFill>
                <a:latin typeface="Consolas"/>
              </a:rPr>
              <a:t>c</a:t>
            </a:r>
          </a:p>
          <a:p>
            <a:pPr/>
            <a:r>
              <a:rPr sz="1200">
                <a:solidFill>
                  <a:srgbClr val="323232"/>
                </a:solidFill>
                <a:latin typeface="Consolas"/>
              </a:rPr>
              <a:t> </a:t>
            </a:r>
          </a:p>
          <a:p>
            <a:pPr/>
            <a:r>
              <a:rPr sz="1200">
                <a:solidFill>
                  <a:srgbClr val="323232"/>
                </a:solidFill>
                <a:latin typeface="Consolas"/>
              </a:rPr>
              <a:t>c</a:t>
            </a:r>
          </a:p>
          <a:p>
            <a:pPr/>
            <a:r>
              <a:rPr sz="1200">
                <a:solidFill>
                  <a:srgbClr val="323232"/>
                </a:solidFill>
                <a:latin typeface="Consolas"/>
              </a:rPr>
              <a:t>l</a:t>
            </a:r>
          </a:p>
          <a:p>
            <a:pPr/>
            <a:r>
              <a:rPr sz="1200">
                <a:solidFill>
                  <a:srgbClr val="323232"/>
                </a:solidFill>
                <a:latin typeface="Consolas"/>
              </a:rPr>
              <a:t>a</a:t>
            </a:r>
          </a:p>
          <a:p>
            <a:pPr/>
            <a:r>
              <a:rPr sz="1200">
                <a:solidFill>
                  <a:srgbClr val="323232"/>
                </a:solidFill>
                <a:latin typeface="Consolas"/>
              </a:rPr>
              <a:t>s</a:t>
            </a:r>
          </a:p>
          <a:p>
            <a:pPr/>
            <a:r>
              <a:rPr sz="1200">
                <a:solidFill>
                  <a:srgbClr val="323232"/>
                </a:solidFill>
                <a:latin typeface="Consolas"/>
              </a:rPr>
              <a:t>s</a:t>
            </a:r>
          </a:p>
          <a:p>
            <a:pPr/>
            <a:r>
              <a:rPr sz="1200">
                <a:solidFill>
                  <a:srgbClr val="323232"/>
                </a:solidFill>
                <a:latin typeface="Consolas"/>
              </a:rPr>
              <a:t> </a:t>
            </a:r>
          </a:p>
          <a:p>
            <a:pPr/>
            <a:r>
              <a:rPr sz="1200">
                <a:solidFill>
                  <a:srgbClr val="323232"/>
                </a:solidFill>
                <a:latin typeface="Consolas"/>
              </a:rPr>
              <a:t>M</a:t>
            </a:r>
          </a:p>
          <a:p>
            <a:pPr/>
            <a:r>
              <a:rPr sz="1200">
                <a:solidFill>
                  <a:srgbClr val="323232"/>
                </a:solidFill>
                <a:latin typeface="Consolas"/>
              </a:rPr>
              <a:t>y</a:t>
            </a:r>
          </a:p>
          <a:p>
            <a:pPr/>
            <a:r>
              <a:rPr sz="1200">
                <a:solidFill>
                  <a:srgbClr val="323232"/>
                </a:solidFill>
                <a:latin typeface="Consolas"/>
              </a:rPr>
              <a:t>A</a:t>
            </a:r>
          </a:p>
          <a:p>
            <a:pPr/>
            <a:r>
              <a:rPr sz="1200">
                <a:solidFill>
                  <a:srgbClr val="323232"/>
                </a:solidFill>
                <a:latin typeface="Consolas"/>
              </a:rPr>
              <a:t>p</a:t>
            </a:r>
          </a:p>
          <a:p>
            <a:pPr/>
            <a:r>
              <a:rPr sz="1200">
                <a:solidFill>
                  <a:srgbClr val="323232"/>
                </a:solidFill>
                <a:latin typeface="Consolas"/>
              </a:rPr>
              <a:t>p</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p</a:t>
            </a:r>
          </a:p>
          <a:p>
            <a:pPr/>
            <a:r>
              <a:rPr sz="1200">
                <a:solidFill>
                  <a:srgbClr val="323232"/>
                </a:solidFill>
                <a:latin typeface="Consolas"/>
              </a:rPr>
              <a:t>u</a:t>
            </a:r>
          </a:p>
          <a:p>
            <a:pPr/>
            <a:r>
              <a:rPr sz="1200">
                <a:solidFill>
                  <a:srgbClr val="323232"/>
                </a:solidFill>
                <a:latin typeface="Consolas"/>
              </a:rPr>
              <a:t>b</a:t>
            </a:r>
          </a:p>
          <a:p>
            <a:pPr/>
            <a:r>
              <a:rPr sz="1200">
                <a:solidFill>
                  <a:srgbClr val="323232"/>
                </a:solidFill>
                <a:latin typeface="Consolas"/>
              </a:rPr>
              <a:t>l</a:t>
            </a:r>
          </a:p>
          <a:p>
            <a:pPr/>
            <a:r>
              <a:rPr sz="1200">
                <a:solidFill>
                  <a:srgbClr val="323232"/>
                </a:solidFill>
                <a:latin typeface="Consolas"/>
              </a:rPr>
              <a:t>i</a:t>
            </a:r>
          </a:p>
          <a:p>
            <a:pPr/>
            <a:r>
              <a:rPr sz="1200">
                <a:solidFill>
                  <a:srgbClr val="323232"/>
                </a:solidFill>
                <a:latin typeface="Consolas"/>
              </a:rPr>
              <a:t>c</a:t>
            </a:r>
          </a:p>
          <a:p>
            <a:pPr/>
            <a:r>
              <a:rPr sz="1200">
                <a:solidFill>
                  <a:srgbClr val="323232"/>
                </a:solidFill>
                <a:latin typeface="Consolas"/>
              </a:rPr>
              <a:t> </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a</a:t>
            </a:r>
          </a:p>
          <a:p>
            <a:pPr/>
            <a:r>
              <a:rPr sz="1200">
                <a:solidFill>
                  <a:srgbClr val="323232"/>
                </a:solidFill>
                <a:latin typeface="Consolas"/>
              </a:rPr>
              <a:t>t</a:t>
            </a:r>
          </a:p>
          <a:p>
            <a:pPr/>
            <a:r>
              <a:rPr sz="1200">
                <a:solidFill>
                  <a:srgbClr val="323232"/>
                </a:solidFill>
                <a:latin typeface="Consolas"/>
              </a:rPr>
              <a:t>i</a:t>
            </a:r>
          </a:p>
          <a:p>
            <a:pPr/>
            <a:r>
              <a:rPr sz="1200">
                <a:solidFill>
                  <a:srgbClr val="323232"/>
                </a:solidFill>
                <a:latin typeface="Consolas"/>
              </a:rPr>
              <a:t>c</a:t>
            </a:r>
          </a:p>
          <a:p>
            <a:pPr/>
            <a:r>
              <a:rPr sz="1200">
                <a:solidFill>
                  <a:srgbClr val="323232"/>
                </a:solidFill>
                <a:latin typeface="Consolas"/>
              </a:rPr>
              <a:t> </a:t>
            </a:r>
          </a:p>
          <a:p>
            <a:pPr/>
            <a:r>
              <a:rPr sz="1200">
                <a:solidFill>
                  <a:srgbClr val="323232"/>
                </a:solidFill>
                <a:latin typeface="Consolas"/>
              </a:rPr>
              <a:t>v</a:t>
            </a:r>
          </a:p>
          <a:p>
            <a:pPr/>
            <a:r>
              <a:rPr sz="1200">
                <a:solidFill>
                  <a:srgbClr val="323232"/>
                </a:solidFill>
                <a:latin typeface="Consolas"/>
              </a:rPr>
              <a:t>o</a:t>
            </a:r>
          </a:p>
          <a:p>
            <a:pPr/>
            <a:r>
              <a:rPr sz="1200">
                <a:solidFill>
                  <a:srgbClr val="323232"/>
                </a:solidFill>
                <a:latin typeface="Consolas"/>
              </a:rPr>
              <a:t>i</a:t>
            </a:r>
          </a:p>
          <a:p>
            <a:pPr/>
            <a:r>
              <a:rPr sz="1200">
                <a:solidFill>
                  <a:srgbClr val="323232"/>
                </a:solidFill>
                <a:latin typeface="Consolas"/>
              </a:rPr>
              <a:t>d</a:t>
            </a:r>
          </a:p>
          <a:p>
            <a:pPr/>
            <a:r>
              <a:rPr sz="1200">
                <a:solidFill>
                  <a:srgbClr val="323232"/>
                </a:solidFill>
                <a:latin typeface="Consolas"/>
              </a:rPr>
              <a:t> </a:t>
            </a:r>
          </a:p>
          <a:p>
            <a:pPr/>
            <a:r>
              <a:rPr sz="1200">
                <a:solidFill>
                  <a:srgbClr val="323232"/>
                </a:solidFill>
                <a:latin typeface="Consolas"/>
              </a:rPr>
              <a:t>m</a:t>
            </a:r>
          </a:p>
          <a:p>
            <a:pPr/>
            <a:r>
              <a:rPr sz="1200">
                <a:solidFill>
                  <a:srgbClr val="323232"/>
                </a:solidFill>
                <a:latin typeface="Consolas"/>
              </a:rPr>
              <a:t>a</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r</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g</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a:t>
            </a:r>
          </a:p>
          <a:p>
            <a:pPr/>
            <a:r>
              <a:rPr sz="1200">
                <a:solidFill>
                  <a:srgbClr val="323232"/>
                </a:solidFill>
                <a:latin typeface="Consolas"/>
              </a:rPr>
              <a:t>r</a:t>
            </a:r>
          </a:p>
          <a:p>
            <a:pPr/>
            <a:r>
              <a:rPr sz="1200">
                <a:solidFill>
                  <a:srgbClr val="323232"/>
                </a:solidFill>
                <a:latin typeface="Consolas"/>
              </a:rPr>
              <a:t>g</a:t>
            </a:r>
          </a:p>
          <a:p>
            <a:pPr/>
            <a:r>
              <a:rPr sz="1200">
                <a:solidFill>
                  <a:srgbClr val="323232"/>
                </a:solidFill>
                <a:latin typeface="Consolas"/>
              </a:rPr>
              <a:t>s</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S</a:t>
            </a:r>
          </a:p>
          <a:p>
            <a:pPr/>
            <a:r>
              <a:rPr sz="1200">
                <a:solidFill>
                  <a:srgbClr val="323232"/>
                </a:solidFill>
                <a:latin typeface="Consolas"/>
              </a:rPr>
              <a:t>p</a:t>
            </a:r>
          </a:p>
          <a:p>
            <a:pPr/>
            <a:r>
              <a:rPr sz="1200">
                <a:solidFill>
                  <a:srgbClr val="323232"/>
                </a:solidFill>
                <a:latin typeface="Consolas"/>
              </a:rPr>
              <a:t>r</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g</a:t>
            </a:r>
          </a:p>
          <a:p>
            <a:pPr/>
            <a:r>
              <a:rPr sz="1200">
                <a:solidFill>
                  <a:srgbClr val="323232"/>
                </a:solidFill>
                <a:latin typeface="Consolas"/>
              </a:rPr>
              <a:t>A</a:t>
            </a:r>
          </a:p>
          <a:p>
            <a:pPr/>
            <a:r>
              <a:rPr sz="1200">
                <a:solidFill>
                  <a:srgbClr val="323232"/>
                </a:solidFill>
                <a:latin typeface="Consolas"/>
              </a:rPr>
              <a:t>p</a:t>
            </a:r>
          </a:p>
          <a:p>
            <a:pPr/>
            <a:r>
              <a:rPr sz="1200">
                <a:solidFill>
                  <a:srgbClr val="323232"/>
                </a:solidFill>
                <a:latin typeface="Consolas"/>
              </a:rPr>
              <a:t>p</a:t>
            </a:r>
          </a:p>
          <a:p>
            <a:pPr/>
            <a:r>
              <a:rPr sz="1200">
                <a:solidFill>
                  <a:srgbClr val="323232"/>
                </a:solidFill>
                <a:latin typeface="Consolas"/>
              </a:rPr>
              <a:t>l</a:t>
            </a:r>
          </a:p>
          <a:p>
            <a:pPr/>
            <a:r>
              <a:rPr sz="1200">
                <a:solidFill>
                  <a:srgbClr val="323232"/>
                </a:solidFill>
                <a:latin typeface="Consolas"/>
              </a:rPr>
              <a:t>i</a:t>
            </a:r>
          </a:p>
          <a:p>
            <a:pPr/>
            <a:r>
              <a:rPr sz="1200">
                <a:solidFill>
                  <a:srgbClr val="323232"/>
                </a:solidFill>
                <a:latin typeface="Consolas"/>
              </a:rPr>
              <a:t>c</a:t>
            </a:r>
          </a:p>
          <a:p>
            <a:pPr/>
            <a:r>
              <a:rPr sz="1200">
                <a:solidFill>
                  <a:srgbClr val="323232"/>
                </a:solidFill>
                <a:latin typeface="Consolas"/>
              </a:rPr>
              <a:t>a</a:t>
            </a:r>
          </a:p>
          <a:p>
            <a:pPr/>
            <a:r>
              <a:rPr sz="1200">
                <a:solidFill>
                  <a:srgbClr val="323232"/>
                </a:solidFill>
                <a:latin typeface="Consolas"/>
              </a:rPr>
              <a:t>t</a:t>
            </a:r>
          </a:p>
          <a:p>
            <a:pPr/>
            <a:r>
              <a:rPr sz="1200">
                <a:solidFill>
                  <a:srgbClr val="323232"/>
                </a:solidFill>
                <a:latin typeface="Consolas"/>
              </a:rPr>
              <a:t>i</a:t>
            </a:r>
          </a:p>
          <a:p>
            <a:pPr/>
            <a:r>
              <a:rPr sz="1200">
                <a:solidFill>
                  <a:srgbClr val="323232"/>
                </a:solidFill>
                <a:latin typeface="Consolas"/>
              </a:rPr>
              <a:t>o</a:t>
            </a:r>
          </a:p>
          <a:p>
            <a:pPr/>
            <a:r>
              <a:rPr sz="1200">
                <a:solidFill>
                  <a:srgbClr val="323232"/>
                </a:solidFill>
                <a:latin typeface="Consolas"/>
              </a:rPr>
              <a:t>n</a:t>
            </a:r>
          </a:p>
          <a:p>
            <a:pPr/>
            <a:r>
              <a:rPr sz="1200">
                <a:solidFill>
                  <a:srgbClr val="323232"/>
                </a:solidFill>
                <a:latin typeface="Consolas"/>
              </a:rPr>
              <a:t>.</a:t>
            </a:r>
          </a:p>
          <a:p>
            <a:pPr/>
            <a:r>
              <a:rPr sz="1200">
                <a:solidFill>
                  <a:srgbClr val="323232"/>
                </a:solidFill>
                <a:latin typeface="Consolas"/>
              </a:rPr>
              <a:t>r</a:t>
            </a:r>
          </a:p>
          <a:p>
            <a:pPr/>
            <a:r>
              <a:rPr sz="1200">
                <a:solidFill>
                  <a:srgbClr val="323232"/>
                </a:solidFill>
                <a:latin typeface="Consolas"/>
              </a:rPr>
              <a:t>u</a:t>
            </a:r>
          </a:p>
          <a:p>
            <a:pPr/>
            <a:r>
              <a:rPr sz="1200">
                <a:solidFill>
                  <a:srgbClr val="323232"/>
                </a:solidFill>
                <a:latin typeface="Consolas"/>
              </a:rPr>
              <a:t>n</a:t>
            </a:r>
          </a:p>
          <a:p>
            <a:pPr/>
            <a:r>
              <a:rPr sz="1200">
                <a:solidFill>
                  <a:srgbClr val="323232"/>
                </a:solidFill>
                <a:latin typeface="Consolas"/>
              </a:rPr>
              <a:t>(</a:t>
            </a:r>
          </a:p>
          <a:p>
            <a:pPr/>
            <a:r>
              <a:rPr sz="1200">
                <a:solidFill>
                  <a:srgbClr val="323232"/>
                </a:solidFill>
                <a:latin typeface="Consolas"/>
              </a:rPr>
              <a:t>M</a:t>
            </a:r>
          </a:p>
          <a:p>
            <a:pPr/>
            <a:r>
              <a:rPr sz="1200">
                <a:solidFill>
                  <a:srgbClr val="323232"/>
                </a:solidFill>
                <a:latin typeface="Consolas"/>
              </a:rPr>
              <a:t>y</a:t>
            </a:r>
          </a:p>
          <a:p>
            <a:pPr/>
            <a:r>
              <a:rPr sz="1200">
                <a:solidFill>
                  <a:srgbClr val="323232"/>
                </a:solidFill>
                <a:latin typeface="Consolas"/>
              </a:rPr>
              <a:t>A</a:t>
            </a:r>
          </a:p>
          <a:p>
            <a:pPr/>
            <a:r>
              <a:rPr sz="1200">
                <a:solidFill>
                  <a:srgbClr val="323232"/>
                </a:solidFill>
                <a:latin typeface="Consolas"/>
              </a:rPr>
              <a:t>p</a:t>
            </a:r>
          </a:p>
          <a:p>
            <a:pPr/>
            <a:r>
              <a:rPr sz="1200">
                <a:solidFill>
                  <a:srgbClr val="323232"/>
                </a:solidFill>
                <a:latin typeface="Consolas"/>
              </a:rPr>
              <a:t>p</a:t>
            </a:r>
          </a:p>
          <a:p>
            <a:pPr/>
            <a:r>
              <a:rPr sz="1200">
                <a:solidFill>
                  <a:srgbClr val="323232"/>
                </a:solidFill>
                <a:latin typeface="Consolas"/>
              </a:rPr>
              <a:t>.</a:t>
            </a:r>
          </a:p>
          <a:p>
            <a:pPr/>
            <a:r>
              <a:rPr sz="1200">
                <a:solidFill>
                  <a:srgbClr val="323232"/>
                </a:solidFill>
                <a:latin typeface="Consolas"/>
              </a:rPr>
              <a:t>c</a:t>
            </a:r>
          </a:p>
          <a:p>
            <a:pPr/>
            <a:r>
              <a:rPr sz="1200">
                <a:solidFill>
                  <a:srgbClr val="323232"/>
                </a:solidFill>
                <a:latin typeface="Consolas"/>
              </a:rPr>
              <a:t>l</a:t>
            </a:r>
          </a:p>
          <a:p>
            <a:pPr/>
            <a:r>
              <a:rPr sz="1200">
                <a:solidFill>
                  <a:srgbClr val="323232"/>
                </a:solidFill>
                <a:latin typeface="Consolas"/>
              </a:rPr>
              <a:t>a</a:t>
            </a:r>
          </a:p>
          <a:p>
            <a:pPr/>
            <a:r>
              <a:rPr sz="1200">
                <a:solidFill>
                  <a:srgbClr val="323232"/>
                </a:solidFill>
                <a:latin typeface="Consolas"/>
              </a:rPr>
              <a:t>s</a:t>
            </a:r>
          </a:p>
          <a:p>
            <a:pPr/>
            <a:r>
              <a:rPr sz="1200">
                <a:solidFill>
                  <a:srgbClr val="323232"/>
                </a:solidFill>
                <a:latin typeface="Consolas"/>
              </a:rPr>
              <a:t>s</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a:t>
            </a:r>
          </a:p>
          <a:p>
            <a:pPr/>
            <a:r>
              <a:rPr sz="1200">
                <a:solidFill>
                  <a:srgbClr val="323232"/>
                </a:solidFill>
                <a:latin typeface="Consolas"/>
              </a:rPr>
              <a:t>r</a:t>
            </a:r>
          </a:p>
          <a:p>
            <a:pPr/>
            <a:r>
              <a:rPr sz="1200">
                <a:solidFill>
                  <a:srgbClr val="323232"/>
                </a:solidFill>
                <a:latin typeface="Consolas"/>
              </a:rPr>
              <a:t>g</a:t>
            </a:r>
          </a:p>
          <a:p>
            <a:pPr/>
            <a:r>
              <a:rPr sz="1200">
                <a:solidFill>
                  <a:srgbClr val="323232"/>
                </a:solidFill>
                <a:latin typeface="Consolas"/>
              </a:rPr>
              <a:t>s</a:t>
            </a:r>
          </a:p>
          <a:p>
            <a:pPr/>
            <a:r>
              <a:rPr sz="1200">
                <a:solidFill>
                  <a:srgbClr val="323232"/>
                </a:solidFill>
                <a:latin typeface="Consolas"/>
              </a:rPr>
              <a:t>)</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a:t>
            </a:r>
          </a:p>
          <a:p>
            <a:pPr/>
            <a:br/>
            <a:r>
              <a:rPr sz="1200">
                <a:solidFill>
                  <a:srgbClr val="323232"/>
                </a:solidFill>
                <a:latin typeface="Consolas"/>
              </a:rPr>
              <a:t/>
            </a:r>
          </a:p>
          <a:p>
            <a:pPr/>
            <a:br/>
            <a:r>
              <a:rPr sz="1200">
                <a:solidFill>
                  <a:srgbClr val="323232"/>
                </a:solidFill>
                <a:latin typeface="Consolas"/>
              </a:rPr>
              <a:t/>
            </a:r>
          </a:p>
          <a:p>
            <a:pPr/>
            <a:r>
              <a:rPr sz="1200">
                <a:solidFill>
                  <a:srgbClr val="323232"/>
                </a:solidFill>
                <a:latin typeface="Consolas"/>
              </a:rPr>
              <a:t>@</a:t>
            </a:r>
          </a:p>
          <a:p>
            <a:pPr/>
            <a:r>
              <a:rPr sz="1200">
                <a:solidFill>
                  <a:srgbClr val="323232"/>
                </a:solidFill>
                <a:latin typeface="Consolas"/>
              </a:rPr>
              <a:t>R</a:t>
            </a:r>
          </a:p>
          <a:p>
            <a:pPr/>
            <a:r>
              <a:rPr sz="1200">
                <a:solidFill>
                  <a:srgbClr val="323232"/>
                </a:solidFill>
                <a:latin typeface="Consolas"/>
              </a:rPr>
              <a:t>e</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C</a:t>
            </a:r>
          </a:p>
          <a:p>
            <a:pPr/>
            <a:r>
              <a:rPr sz="1200">
                <a:solidFill>
                  <a:srgbClr val="323232"/>
                </a:solidFill>
                <a:latin typeface="Consolas"/>
              </a:rPr>
              <a:t>o</a:t>
            </a:r>
          </a:p>
          <a:p>
            <a:pPr/>
            <a:r>
              <a:rPr sz="1200">
                <a:solidFill>
                  <a:srgbClr val="323232"/>
                </a:solidFill>
                <a:latin typeface="Consolas"/>
              </a:rPr>
              <a:t>n</a:t>
            </a:r>
          </a:p>
          <a:p>
            <a:pPr/>
            <a:r>
              <a:rPr sz="1200">
                <a:solidFill>
                  <a:srgbClr val="323232"/>
                </a:solidFill>
                <a:latin typeface="Consolas"/>
              </a:rPr>
              <a:t>t</a:t>
            </a:r>
          </a:p>
          <a:p>
            <a:pPr/>
            <a:r>
              <a:rPr sz="1200">
                <a:solidFill>
                  <a:srgbClr val="323232"/>
                </a:solidFill>
                <a:latin typeface="Consolas"/>
              </a:rPr>
              <a:t>r</a:t>
            </a:r>
          </a:p>
          <a:p>
            <a:pPr/>
            <a:r>
              <a:rPr sz="1200">
                <a:solidFill>
                  <a:srgbClr val="323232"/>
                </a:solidFill>
                <a:latin typeface="Consolas"/>
              </a:rPr>
              <a:t>o</a:t>
            </a:r>
          </a:p>
          <a:p>
            <a:pPr/>
            <a:r>
              <a:rPr sz="1200">
                <a:solidFill>
                  <a:srgbClr val="323232"/>
                </a:solidFill>
                <a:latin typeface="Consolas"/>
              </a:rPr>
              <a:t>l</a:t>
            </a:r>
          </a:p>
          <a:p>
            <a:pPr/>
            <a:r>
              <a:rPr sz="1200">
                <a:solidFill>
                  <a:srgbClr val="323232"/>
                </a:solidFill>
                <a:latin typeface="Consolas"/>
              </a:rPr>
              <a:t>l</a:t>
            </a:r>
          </a:p>
          <a:p>
            <a:pPr/>
            <a:r>
              <a:rPr sz="1200">
                <a:solidFill>
                  <a:srgbClr val="323232"/>
                </a:solidFill>
                <a:latin typeface="Consolas"/>
              </a:rPr>
              <a:t>e</a:t>
            </a:r>
          </a:p>
          <a:p>
            <a:pPr/>
            <a:r>
              <a:rPr sz="1200">
                <a:solidFill>
                  <a:srgbClr val="323232"/>
                </a:solidFill>
                <a:latin typeface="Consolas"/>
              </a:rPr>
              <a:t>r</a:t>
            </a:r>
          </a:p>
          <a:p>
            <a:pPr/>
            <a:br/>
            <a:r>
              <a:rPr sz="1200">
                <a:solidFill>
                  <a:srgbClr val="323232"/>
                </a:solidFill>
                <a:latin typeface="Consolas"/>
              </a:rPr>
              <a:t/>
            </a:r>
          </a:p>
          <a:p>
            <a:pPr/>
            <a:r>
              <a:rPr sz="1200">
                <a:solidFill>
                  <a:srgbClr val="323232"/>
                </a:solidFill>
                <a:latin typeface="Consolas"/>
              </a:rPr>
              <a:t>c</a:t>
            </a:r>
          </a:p>
          <a:p>
            <a:pPr/>
            <a:r>
              <a:rPr sz="1200">
                <a:solidFill>
                  <a:srgbClr val="323232"/>
                </a:solidFill>
                <a:latin typeface="Consolas"/>
              </a:rPr>
              <a:t>l</a:t>
            </a:r>
          </a:p>
          <a:p>
            <a:pPr/>
            <a:r>
              <a:rPr sz="1200">
                <a:solidFill>
                  <a:srgbClr val="323232"/>
                </a:solidFill>
                <a:latin typeface="Consolas"/>
              </a:rPr>
              <a:t>a</a:t>
            </a:r>
          </a:p>
          <a:p>
            <a:pPr/>
            <a:r>
              <a:rPr sz="1200">
                <a:solidFill>
                  <a:srgbClr val="323232"/>
                </a:solidFill>
                <a:latin typeface="Consolas"/>
              </a:rPr>
              <a:t>s</a:t>
            </a:r>
          </a:p>
          <a:p>
            <a:pPr/>
            <a:r>
              <a:rPr sz="1200">
                <a:solidFill>
                  <a:srgbClr val="323232"/>
                </a:solidFill>
                <a:latin typeface="Consolas"/>
              </a:rPr>
              <a:t>s</a:t>
            </a:r>
          </a:p>
          <a:p>
            <a:pPr/>
            <a:r>
              <a:rPr sz="1200">
                <a:solidFill>
                  <a:srgbClr val="323232"/>
                </a:solidFill>
                <a:latin typeface="Consolas"/>
              </a:rPr>
              <a:t> </a:t>
            </a:r>
          </a:p>
          <a:p>
            <a:pPr/>
            <a:r>
              <a:rPr sz="1200">
                <a:solidFill>
                  <a:srgbClr val="323232"/>
                </a:solidFill>
                <a:latin typeface="Consolas"/>
              </a:rPr>
              <a:t>H</a:t>
            </a:r>
          </a:p>
          <a:p>
            <a:pPr/>
            <a:r>
              <a:rPr sz="1200">
                <a:solidFill>
                  <a:srgbClr val="323232"/>
                </a:solidFill>
                <a:latin typeface="Consolas"/>
              </a:rPr>
              <a:t>e</a:t>
            </a:r>
          </a:p>
          <a:p>
            <a:pPr/>
            <a:r>
              <a:rPr sz="1200">
                <a:solidFill>
                  <a:srgbClr val="323232"/>
                </a:solidFill>
                <a:latin typeface="Consolas"/>
              </a:rPr>
              <a:t>l</a:t>
            </a:r>
          </a:p>
          <a:p>
            <a:pPr/>
            <a:r>
              <a:rPr sz="1200">
                <a:solidFill>
                  <a:srgbClr val="323232"/>
                </a:solidFill>
                <a:latin typeface="Consolas"/>
              </a:rPr>
              <a:t>l</a:t>
            </a:r>
          </a:p>
          <a:p>
            <a:pPr/>
            <a:r>
              <a:rPr sz="1200">
                <a:solidFill>
                  <a:srgbClr val="323232"/>
                </a:solidFill>
                <a:latin typeface="Consolas"/>
              </a:rPr>
              <a:t>o</a:t>
            </a:r>
          </a:p>
          <a:p>
            <a:pPr/>
            <a:r>
              <a:rPr sz="1200">
                <a:solidFill>
                  <a:srgbClr val="323232"/>
                </a:solidFill>
                <a:latin typeface="Consolas"/>
              </a:rPr>
              <a:t>C</a:t>
            </a:r>
          </a:p>
          <a:p>
            <a:pPr/>
            <a:r>
              <a:rPr sz="1200">
                <a:solidFill>
                  <a:srgbClr val="323232"/>
                </a:solidFill>
                <a:latin typeface="Consolas"/>
              </a:rPr>
              <a:t>o</a:t>
            </a:r>
          </a:p>
          <a:p>
            <a:pPr/>
            <a:r>
              <a:rPr sz="1200">
                <a:solidFill>
                  <a:srgbClr val="323232"/>
                </a:solidFill>
                <a:latin typeface="Consolas"/>
              </a:rPr>
              <a:t>n</a:t>
            </a:r>
          </a:p>
          <a:p>
            <a:pPr/>
            <a:r>
              <a:rPr sz="1200">
                <a:solidFill>
                  <a:srgbClr val="323232"/>
                </a:solidFill>
                <a:latin typeface="Consolas"/>
              </a:rPr>
              <a:t>t</a:t>
            </a:r>
          </a:p>
          <a:p>
            <a:pPr/>
            <a:r>
              <a:rPr sz="1200">
                <a:solidFill>
                  <a:srgbClr val="323232"/>
                </a:solidFill>
                <a:latin typeface="Consolas"/>
              </a:rPr>
              <a:t>r</a:t>
            </a:r>
          </a:p>
          <a:p>
            <a:pPr/>
            <a:r>
              <a:rPr sz="1200">
                <a:solidFill>
                  <a:srgbClr val="323232"/>
                </a:solidFill>
                <a:latin typeface="Consolas"/>
              </a:rPr>
              <a:t>o</a:t>
            </a:r>
          </a:p>
          <a:p>
            <a:pPr/>
            <a:r>
              <a:rPr sz="1200">
                <a:solidFill>
                  <a:srgbClr val="323232"/>
                </a:solidFill>
                <a:latin typeface="Consolas"/>
              </a:rPr>
              <a:t>l</a:t>
            </a:r>
          </a:p>
          <a:p>
            <a:pPr/>
            <a:r>
              <a:rPr sz="1200">
                <a:solidFill>
                  <a:srgbClr val="323232"/>
                </a:solidFill>
                <a:latin typeface="Consolas"/>
              </a:rPr>
              <a:t>l</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G</a:t>
            </a:r>
          </a:p>
          <a:p>
            <a:pPr/>
            <a:r>
              <a:rPr sz="1200">
                <a:solidFill>
                  <a:srgbClr val="323232"/>
                </a:solidFill>
                <a:latin typeface="Consolas"/>
              </a:rPr>
              <a:t>e</a:t>
            </a:r>
          </a:p>
          <a:p>
            <a:pPr/>
            <a:r>
              <a:rPr sz="1200">
                <a:solidFill>
                  <a:srgbClr val="323232"/>
                </a:solidFill>
                <a:latin typeface="Consolas"/>
              </a:rPr>
              <a:t>t</a:t>
            </a:r>
          </a:p>
          <a:p>
            <a:pPr/>
            <a:r>
              <a:rPr sz="1200">
                <a:solidFill>
                  <a:srgbClr val="323232"/>
                </a:solidFill>
                <a:latin typeface="Consolas"/>
              </a:rPr>
              <a:t>M</a:t>
            </a:r>
          </a:p>
          <a:p>
            <a:pPr/>
            <a:r>
              <a:rPr sz="1200">
                <a:solidFill>
                  <a:srgbClr val="323232"/>
                </a:solidFill>
                <a:latin typeface="Consolas"/>
              </a:rPr>
              <a:t>a</a:t>
            </a:r>
          </a:p>
          <a:p>
            <a:pPr/>
            <a:r>
              <a:rPr sz="1200">
                <a:solidFill>
                  <a:srgbClr val="323232"/>
                </a:solidFill>
                <a:latin typeface="Consolas"/>
              </a:rPr>
              <a:t>p</a:t>
            </a:r>
          </a:p>
          <a:p>
            <a:pPr/>
            <a:r>
              <a:rPr sz="1200">
                <a:solidFill>
                  <a:srgbClr val="323232"/>
                </a:solidFill>
                <a:latin typeface="Consolas"/>
              </a:rPr>
              <a:t>p</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g</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h</a:t>
            </a:r>
          </a:p>
          <a:p>
            <a:pPr/>
            <a:r>
              <a:rPr sz="1200">
                <a:solidFill>
                  <a:srgbClr val="323232"/>
                </a:solidFill>
                <a:latin typeface="Consolas"/>
              </a:rPr>
              <a:t>e</a:t>
            </a:r>
          </a:p>
          <a:p>
            <a:pPr/>
            <a:r>
              <a:rPr sz="1200">
                <a:solidFill>
                  <a:srgbClr val="323232"/>
                </a:solidFill>
                <a:latin typeface="Consolas"/>
              </a:rPr>
              <a:t>l</a:t>
            </a:r>
          </a:p>
          <a:p>
            <a:pPr/>
            <a:r>
              <a:rPr sz="1200">
                <a:solidFill>
                  <a:srgbClr val="323232"/>
                </a:solidFill>
                <a:latin typeface="Consolas"/>
              </a:rPr>
              <a:t>l</a:t>
            </a:r>
          </a:p>
          <a:p>
            <a:pPr/>
            <a:r>
              <a:rPr sz="1200">
                <a:solidFill>
                  <a:srgbClr val="323232"/>
                </a:solidFill>
                <a:latin typeface="Consolas"/>
              </a:rPr>
              <a:t>o</a:t>
            </a:r>
          </a:p>
          <a:p>
            <a:pPr/>
            <a:r>
              <a:rPr sz="1200">
                <a:solidFill>
                  <a:srgbClr val="323232"/>
                </a:solidFill>
                <a:latin typeface="Consolas"/>
              </a:rPr>
              <a:t>"</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p</a:t>
            </a:r>
          </a:p>
          <a:p>
            <a:pPr/>
            <a:r>
              <a:rPr sz="1200">
                <a:solidFill>
                  <a:srgbClr val="323232"/>
                </a:solidFill>
                <a:latin typeface="Consolas"/>
              </a:rPr>
              <a:t>u</a:t>
            </a:r>
          </a:p>
          <a:p>
            <a:pPr/>
            <a:r>
              <a:rPr sz="1200">
                <a:solidFill>
                  <a:srgbClr val="323232"/>
                </a:solidFill>
                <a:latin typeface="Consolas"/>
              </a:rPr>
              <a:t>b</a:t>
            </a:r>
          </a:p>
          <a:p>
            <a:pPr/>
            <a:r>
              <a:rPr sz="1200">
                <a:solidFill>
                  <a:srgbClr val="323232"/>
                </a:solidFill>
                <a:latin typeface="Consolas"/>
              </a:rPr>
              <a:t>l</a:t>
            </a:r>
          </a:p>
          <a:p>
            <a:pPr/>
            <a:r>
              <a:rPr sz="1200">
                <a:solidFill>
                  <a:srgbClr val="323232"/>
                </a:solidFill>
                <a:latin typeface="Consolas"/>
              </a:rPr>
              <a:t>i</a:t>
            </a:r>
          </a:p>
          <a:p>
            <a:pPr/>
            <a:r>
              <a:rPr sz="1200">
                <a:solidFill>
                  <a:srgbClr val="323232"/>
                </a:solidFill>
                <a:latin typeface="Consolas"/>
              </a:rPr>
              <a:t>c</a:t>
            </a:r>
          </a:p>
          <a:p>
            <a:pPr/>
            <a:r>
              <a:rPr sz="1200">
                <a:solidFill>
                  <a:srgbClr val="323232"/>
                </a:solidFill>
                <a:latin typeface="Consolas"/>
              </a:rPr>
              <a:t> </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r</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g</a:t>
            </a:r>
          </a:p>
          <a:p>
            <a:pPr/>
            <a:r>
              <a:rPr sz="1200">
                <a:solidFill>
                  <a:srgbClr val="323232"/>
                </a:solidFill>
                <a:latin typeface="Consolas"/>
              </a:rPr>
              <a:t> </a:t>
            </a:r>
          </a:p>
          <a:p>
            <a:pPr/>
            <a:r>
              <a:rPr sz="1200">
                <a:solidFill>
                  <a:srgbClr val="323232"/>
                </a:solidFill>
                <a:latin typeface="Consolas"/>
              </a:rPr>
              <a:t>s</a:t>
            </a:r>
          </a:p>
          <a:p>
            <a:pPr/>
            <a:r>
              <a:rPr sz="1200">
                <a:solidFill>
                  <a:srgbClr val="323232"/>
                </a:solidFill>
                <a:latin typeface="Consolas"/>
              </a:rPr>
              <a:t>a</a:t>
            </a:r>
          </a:p>
          <a:p>
            <a:pPr/>
            <a:r>
              <a:rPr sz="1200">
                <a:solidFill>
                  <a:srgbClr val="323232"/>
                </a:solidFill>
                <a:latin typeface="Consolas"/>
              </a:rPr>
              <a:t>y</a:t>
            </a:r>
          </a:p>
          <a:p>
            <a:pPr/>
            <a:r>
              <a:rPr sz="1200">
                <a:solidFill>
                  <a:srgbClr val="323232"/>
                </a:solidFill>
                <a:latin typeface="Consolas"/>
              </a:rPr>
              <a:t>H</a:t>
            </a:r>
          </a:p>
          <a:p>
            <a:pPr/>
            <a:r>
              <a:rPr sz="1200">
                <a:solidFill>
                  <a:srgbClr val="323232"/>
                </a:solidFill>
                <a:latin typeface="Consolas"/>
              </a:rPr>
              <a:t>e</a:t>
            </a:r>
          </a:p>
          <a:p>
            <a:pPr/>
            <a:r>
              <a:rPr sz="1200">
                <a:solidFill>
                  <a:srgbClr val="323232"/>
                </a:solidFill>
                <a:latin typeface="Consolas"/>
              </a:rPr>
              <a:t>l</a:t>
            </a:r>
          </a:p>
          <a:p>
            <a:pPr/>
            <a:r>
              <a:rPr sz="1200">
                <a:solidFill>
                  <a:srgbClr val="323232"/>
                </a:solidFill>
                <a:latin typeface="Consolas"/>
              </a:rPr>
              <a:t>l</a:t>
            </a:r>
          </a:p>
          <a:p>
            <a:pPr/>
            <a:r>
              <a:rPr sz="1200">
                <a:solidFill>
                  <a:srgbClr val="323232"/>
                </a:solidFill>
                <a:latin typeface="Consolas"/>
              </a:rPr>
              <a:t>o</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r</a:t>
            </a:r>
          </a:p>
          <a:p>
            <a:pPr/>
            <a:r>
              <a:rPr sz="1200">
                <a:solidFill>
                  <a:srgbClr val="323232"/>
                </a:solidFill>
                <a:latin typeface="Consolas"/>
              </a:rPr>
              <a:t>e</a:t>
            </a:r>
          </a:p>
          <a:p>
            <a:pPr/>
            <a:r>
              <a:rPr sz="1200">
                <a:solidFill>
                  <a:srgbClr val="323232"/>
                </a:solidFill>
                <a:latin typeface="Consolas"/>
              </a:rPr>
              <a:t>t</a:t>
            </a:r>
          </a:p>
          <a:p>
            <a:pPr/>
            <a:r>
              <a:rPr sz="1200">
                <a:solidFill>
                  <a:srgbClr val="323232"/>
                </a:solidFill>
                <a:latin typeface="Consolas"/>
              </a:rPr>
              <a:t>u</a:t>
            </a:r>
          </a:p>
          <a:p>
            <a:pPr/>
            <a:r>
              <a:rPr sz="1200">
                <a:solidFill>
                  <a:srgbClr val="323232"/>
                </a:solidFill>
                <a:latin typeface="Consolas"/>
              </a:rPr>
              <a:t>r</a:t>
            </a:r>
          </a:p>
          <a:p>
            <a:pPr/>
            <a:r>
              <a:rPr sz="1200">
                <a:solidFill>
                  <a:srgbClr val="323232"/>
                </a:solidFill>
                <a:latin typeface="Consolas"/>
              </a:rPr>
              <a:t>n</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H</a:t>
            </a:r>
          </a:p>
          <a:p>
            <a:pPr/>
            <a:r>
              <a:rPr sz="1200">
                <a:solidFill>
                  <a:srgbClr val="323232"/>
                </a:solidFill>
                <a:latin typeface="Consolas"/>
              </a:rPr>
              <a:t>e</a:t>
            </a:r>
          </a:p>
          <a:p>
            <a:pPr/>
            <a:r>
              <a:rPr sz="1200">
                <a:solidFill>
                  <a:srgbClr val="323232"/>
                </a:solidFill>
                <a:latin typeface="Consolas"/>
              </a:rPr>
              <a:t>l</a:t>
            </a:r>
          </a:p>
          <a:p>
            <a:pPr/>
            <a:r>
              <a:rPr sz="1200">
                <a:solidFill>
                  <a:srgbClr val="323232"/>
                </a:solidFill>
                <a:latin typeface="Consolas"/>
              </a:rPr>
              <a:t>l</a:t>
            </a:r>
          </a:p>
          <a:p>
            <a:pPr/>
            <a:r>
              <a:rPr sz="1200">
                <a:solidFill>
                  <a:srgbClr val="323232"/>
                </a:solidFill>
                <a:latin typeface="Consolas"/>
              </a:rPr>
              <a:t>o</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W</a:t>
            </a:r>
          </a:p>
          <a:p>
            <a:pPr/>
            <a:r>
              <a:rPr sz="1200">
                <a:solidFill>
                  <a:srgbClr val="323232"/>
                </a:solidFill>
                <a:latin typeface="Consolas"/>
              </a:rPr>
              <a:t>o</a:t>
            </a:r>
          </a:p>
          <a:p>
            <a:pPr/>
            <a:r>
              <a:rPr sz="1200">
                <a:solidFill>
                  <a:srgbClr val="323232"/>
                </a:solidFill>
                <a:latin typeface="Consolas"/>
              </a:rPr>
              <a:t>r</a:t>
            </a:r>
          </a:p>
          <a:p>
            <a:pPr/>
            <a:r>
              <a:rPr sz="1200">
                <a:solidFill>
                  <a:srgbClr val="323232"/>
                </a:solidFill>
                <a:latin typeface="Consolas"/>
              </a:rPr>
              <a:t>l</a:t>
            </a:r>
          </a:p>
          <a:p>
            <a:pPr/>
            <a:r>
              <a:rPr sz="1200">
                <a:solidFill>
                  <a:srgbClr val="323232"/>
                </a:solidFill>
                <a:latin typeface="Consolas"/>
              </a:rPr>
              <a:t>d</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731520" y="365760"/>
            <a:ext cx="7315200" cy="457200"/>
          </a:xfrm>
          <a:prstGeom prst="rect">
            <a:avLst/>
          </a:prstGeom>
          <a:noFill/>
        </p:spPr>
        <p:txBody>
          <a:bodyPr wrap="none">
            <a:spAutoFit/>
          </a:bodyPr>
          <a:lstStyle/>
          <a:p>
            <a:r>
              <a:rPr sz="2000" b="1">
                <a:solidFill>
                  <a:srgbClr val="FF7900"/>
                </a:solidFill>
                <a:latin typeface="Inter"/>
              </a:rPr>
              <a:t>Conteneurisation de l'application Spring Boot</a:t>
            </a:r>
          </a:p>
        </p:txBody>
      </p:sp>
      <p:sp>
        <p:nvSpPr>
          <p:cNvPr id="4" name="TextBox 3"/>
          <p:cNvSpPr txBox="1"/>
          <p:nvPr/>
        </p:nvSpPr>
        <p:spPr>
          <a:xfrm>
            <a:off x="731520" y="914400"/>
            <a:ext cx="7315200" cy="457200"/>
          </a:xfrm>
          <a:prstGeom prst="rect">
            <a:avLst/>
          </a:prstGeom>
          <a:noFill/>
        </p:spPr>
        <p:txBody>
          <a:bodyPr wrap="none">
            <a:spAutoFit/>
          </a:bodyPr>
          <a:lstStyle/>
          <a:p>
            <a:r>
              <a:rPr sz="1600" b="1">
                <a:solidFill>
                  <a:srgbClr val="000000"/>
                </a:solidFill>
                <a:latin typeface="Inter"/>
              </a:rPr>
              <a:t>• Introduction à Docker</a:t>
            </a:r>
          </a:p>
        </p:txBody>
      </p:sp>
      <p:sp>
        <p:nvSpPr>
          <p:cNvPr id="5" name="TextBox 4"/>
          <p:cNvSpPr txBox="1"/>
          <p:nvPr/>
        </p:nvSpPr>
        <p:spPr>
          <a:xfrm>
            <a:off x="731520" y="1463040"/>
            <a:ext cx="7315200" cy="1097280"/>
          </a:xfrm>
          <a:prstGeom prst="rect">
            <a:avLst/>
          </a:prstGeom>
          <a:noFill/>
        </p:spPr>
        <p:txBody>
          <a:bodyPr wrap="square">
            <a:spAutoFit/>
          </a:bodyPr>
          <a:lstStyle/>
          <a:p/>
          <a:p>
            <a:pPr>
              <a:lnSpc>
                <a:spcPct val="150000"/>
              </a:lnSpc>
            </a:pPr>
            <a:r>
              <a:rPr sz="1300">
                <a:latin typeface="Inter"/>
              </a:rPr>
              <a:t>Docker est une plateforme de conteneurisation qui permet de packager une application et ses dépendances dans un conteneur isolé, garantissant une exécution cohérente sur différents environnements.</a:t>
            </a:r>
          </a:p>
        </p:txBody>
      </p:sp>
      <p:sp>
        <p:nvSpPr>
          <p:cNvPr id="6" name="TextBox 5"/>
          <p:cNvSpPr txBox="1"/>
          <p:nvPr/>
        </p:nvSpPr>
        <p:spPr>
          <a:xfrm>
            <a:off x="731520" y="2194560"/>
            <a:ext cx="7315200" cy="1828800"/>
          </a:xfrm>
          <a:prstGeom prst="rect">
            <a:avLst/>
          </a:prstGeom>
          <a:noFill/>
        </p:spPr>
        <p:txBody>
          <a:bodyPr wrap="none">
            <a:spAutoFit/>
          </a:bodyPr>
          <a:lstStyle/>
          <a:p/>
          <a:p>
            <a:pPr>
              <a:lnSpc>
                <a:spcPct val="150000"/>
              </a:lnSpc>
            </a:pPr>
            <a:r>
              <a:rPr sz="1500">
                <a:latin typeface="Inter"/>
              </a:rPr>
              <a:t>• Isolation des applications et de leurs dépendances</a:t>
            </a:r>
          </a:p>
          <a:p>
            <a:pPr>
              <a:lnSpc>
                <a:spcPct val="150000"/>
              </a:lnSpc>
            </a:pPr>
            <a:r>
              <a:rPr sz="1500">
                <a:latin typeface="Inter"/>
              </a:rPr>
              <a:t>• Portabilité entre différents environnements</a:t>
            </a:r>
          </a:p>
          <a:p>
            <a:pPr>
              <a:lnSpc>
                <a:spcPct val="150000"/>
              </a:lnSpc>
            </a:pPr>
            <a:r>
              <a:rPr sz="1500">
                <a:latin typeface="Inter"/>
              </a:rPr>
              <a:t>• Gestion simplifiée des versions et des dépendances</a:t>
            </a:r>
          </a:p>
        </p:txBody>
      </p:sp>
      <p:sp>
        <p:nvSpPr>
          <p:cNvPr id="7" name="TextBox 6"/>
          <p:cNvSpPr txBox="1"/>
          <p:nvPr/>
        </p:nvSpPr>
        <p:spPr>
          <a:xfrm>
            <a:off x="731520" y="4206240"/>
            <a:ext cx="7315200" cy="457200"/>
          </a:xfrm>
          <a:prstGeom prst="rect">
            <a:avLst/>
          </a:prstGeom>
          <a:noFill/>
        </p:spPr>
        <p:txBody>
          <a:bodyPr wrap="none">
            <a:spAutoFit/>
          </a:bodyPr>
          <a:lstStyle/>
          <a:p>
            <a:r>
              <a:rPr sz="1600" b="1">
                <a:solidFill>
                  <a:srgbClr val="000000"/>
                </a:solidFill>
                <a:latin typeface="Inter"/>
              </a:rPr>
              <a:t>• Création d'un Dockerfile</a:t>
            </a:r>
          </a:p>
        </p:txBody>
      </p:sp>
      <p:sp>
        <p:nvSpPr>
          <p:cNvPr id="8" name="TextBox 7"/>
          <p:cNvSpPr txBox="1"/>
          <p:nvPr/>
        </p:nvSpPr>
        <p:spPr>
          <a:xfrm>
            <a:off x="731520" y="4754880"/>
            <a:ext cx="7315200" cy="1097280"/>
          </a:xfrm>
          <a:prstGeom prst="rect">
            <a:avLst/>
          </a:prstGeom>
          <a:noFill/>
        </p:spPr>
        <p:txBody>
          <a:bodyPr wrap="square">
            <a:spAutoFit/>
          </a:bodyPr>
          <a:lstStyle/>
          <a:p/>
          <a:p>
            <a:pPr>
              <a:lnSpc>
                <a:spcPct val="150000"/>
              </a:lnSpc>
            </a:pPr>
            <a:r>
              <a:rPr sz="1300">
                <a:latin typeface="Inter"/>
              </a:rPr>
              <a:t>Un Dockerfile est un fichier texte qui contient les instructions pour construire une image Docker. Voici un exemple de Dockerfile pour une application Spring Boot.</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731520" y="365760"/>
            <a:ext cx="7315200" cy="35753039"/>
          </a:xfrm>
          <a:prstGeom prst="rect">
            <a:avLst/>
          </a:prstGeom>
          <a:solidFill>
            <a:srgbClr val="FEFEFE"/>
          </a:solidFill>
          <a:ln w="11430">
            <a:solidFill>
              <a:srgbClr val="00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731520" y="365760"/>
            <a:ext cx="7315200" cy="35753039"/>
          </a:xfrm>
          <a:prstGeom prst="rect">
            <a:avLst/>
          </a:prstGeom>
          <a:noFill/>
        </p:spPr>
        <p:txBody>
          <a:bodyPr wrap="square">
            <a:spAutoFit/>
          </a:bodyPr>
          <a:lstStyle/>
          <a:p/>
          <a:p>
            <a:pPr/>
            <a:r>
              <a:rPr sz="1200">
                <a:solidFill>
                  <a:srgbClr val="323232"/>
                </a:solidFill>
                <a:latin typeface="Consolas"/>
              </a:rPr>
              <a:t>F</a:t>
            </a:r>
          </a:p>
          <a:p>
            <a:pPr/>
            <a:r>
              <a:rPr sz="1200">
                <a:solidFill>
                  <a:srgbClr val="323232"/>
                </a:solidFill>
                <a:latin typeface="Consolas"/>
              </a:rPr>
              <a:t>R</a:t>
            </a:r>
          </a:p>
          <a:p>
            <a:pPr/>
            <a:r>
              <a:rPr sz="1200">
                <a:solidFill>
                  <a:srgbClr val="323232"/>
                </a:solidFill>
                <a:latin typeface="Consolas"/>
              </a:rPr>
              <a:t>O</a:t>
            </a:r>
          </a:p>
          <a:p>
            <a:pPr/>
            <a:r>
              <a:rPr sz="1200">
                <a:solidFill>
                  <a:srgbClr val="323232"/>
                </a:solidFill>
                <a:latin typeface="Consolas"/>
              </a:rPr>
              <a:t>M</a:t>
            </a:r>
          </a:p>
          <a:p>
            <a:pPr/>
            <a:r>
              <a:rPr sz="1200">
                <a:solidFill>
                  <a:srgbClr val="323232"/>
                </a:solidFill>
                <a:latin typeface="Consolas"/>
              </a:rPr>
              <a:t> </a:t>
            </a:r>
          </a:p>
          <a:p>
            <a:pPr/>
            <a:r>
              <a:rPr sz="1200">
                <a:solidFill>
                  <a:srgbClr val="323232"/>
                </a:solidFill>
                <a:latin typeface="Consolas"/>
              </a:rPr>
              <a:t>o</a:t>
            </a:r>
          </a:p>
          <a:p>
            <a:pPr/>
            <a:r>
              <a:rPr sz="1200">
                <a:solidFill>
                  <a:srgbClr val="323232"/>
                </a:solidFill>
                <a:latin typeface="Consolas"/>
              </a:rPr>
              <a:t>p</a:t>
            </a:r>
          </a:p>
          <a:p>
            <a:pPr/>
            <a:r>
              <a:rPr sz="1200">
                <a:solidFill>
                  <a:srgbClr val="323232"/>
                </a:solidFill>
                <a:latin typeface="Consolas"/>
              </a:rPr>
              <a:t>e</a:t>
            </a:r>
          </a:p>
          <a:p>
            <a:pPr/>
            <a:r>
              <a:rPr sz="1200">
                <a:solidFill>
                  <a:srgbClr val="323232"/>
                </a:solidFill>
                <a:latin typeface="Consolas"/>
              </a:rPr>
              <a:t>n</a:t>
            </a:r>
          </a:p>
          <a:p>
            <a:pPr/>
            <a:r>
              <a:rPr sz="1200">
                <a:solidFill>
                  <a:srgbClr val="323232"/>
                </a:solidFill>
                <a:latin typeface="Consolas"/>
              </a:rPr>
              <a:t>j</a:t>
            </a:r>
          </a:p>
          <a:p>
            <a:pPr/>
            <a:r>
              <a:rPr sz="1200">
                <a:solidFill>
                  <a:srgbClr val="323232"/>
                </a:solidFill>
                <a:latin typeface="Consolas"/>
              </a:rPr>
              <a:t>d</a:t>
            </a:r>
          </a:p>
          <a:p>
            <a:pPr/>
            <a:r>
              <a:rPr sz="1200">
                <a:solidFill>
                  <a:srgbClr val="323232"/>
                </a:solidFill>
                <a:latin typeface="Consolas"/>
              </a:rPr>
              <a:t>k</a:t>
            </a:r>
          </a:p>
          <a:p>
            <a:pPr/>
            <a:r>
              <a:rPr sz="1200">
                <a:solidFill>
                  <a:srgbClr val="323232"/>
                </a:solidFill>
                <a:latin typeface="Consolas"/>
              </a:rPr>
              <a:t>:</a:t>
            </a:r>
          </a:p>
          <a:p>
            <a:pPr/>
            <a:r>
              <a:rPr sz="1200">
                <a:solidFill>
                  <a:srgbClr val="323232"/>
                </a:solidFill>
                <a:latin typeface="Consolas"/>
              </a:rPr>
              <a:t>1</a:t>
            </a:r>
          </a:p>
          <a:p>
            <a:pPr/>
            <a:r>
              <a:rPr sz="1200">
                <a:solidFill>
                  <a:srgbClr val="323232"/>
                </a:solidFill>
                <a:latin typeface="Consolas"/>
              </a:rPr>
              <a:t>7</a:t>
            </a:r>
          </a:p>
          <a:p>
            <a:pPr/>
            <a:r>
              <a:rPr sz="1200">
                <a:solidFill>
                  <a:srgbClr val="323232"/>
                </a:solidFill>
                <a:latin typeface="Consolas"/>
              </a:rPr>
              <a:t>-</a:t>
            </a:r>
          </a:p>
          <a:p>
            <a:pPr/>
            <a:r>
              <a:rPr sz="1200">
                <a:solidFill>
                  <a:srgbClr val="323232"/>
                </a:solidFill>
                <a:latin typeface="Consolas"/>
              </a:rPr>
              <a:t>j</a:t>
            </a:r>
          </a:p>
          <a:p>
            <a:pPr/>
            <a:r>
              <a:rPr sz="1200">
                <a:solidFill>
                  <a:srgbClr val="323232"/>
                </a:solidFill>
                <a:latin typeface="Consolas"/>
              </a:rPr>
              <a:t>d</a:t>
            </a:r>
          </a:p>
          <a:p>
            <a:pPr/>
            <a:r>
              <a:rPr sz="1200">
                <a:solidFill>
                  <a:srgbClr val="323232"/>
                </a:solidFill>
                <a:latin typeface="Consolas"/>
              </a:rPr>
              <a:t>k</a:t>
            </a:r>
          </a:p>
          <a:p>
            <a:pPr/>
            <a:r>
              <a:rPr sz="1200">
                <a:solidFill>
                  <a:srgbClr val="323232"/>
                </a:solidFill>
                <a:latin typeface="Consolas"/>
              </a:rPr>
              <a:t>-</a:t>
            </a:r>
          </a:p>
          <a:p>
            <a:pPr/>
            <a:r>
              <a:rPr sz="1200">
                <a:solidFill>
                  <a:srgbClr val="323232"/>
                </a:solidFill>
                <a:latin typeface="Consolas"/>
              </a:rPr>
              <a:t>a</a:t>
            </a:r>
          </a:p>
          <a:p>
            <a:pPr/>
            <a:r>
              <a:rPr sz="1200">
                <a:solidFill>
                  <a:srgbClr val="323232"/>
                </a:solidFill>
                <a:latin typeface="Consolas"/>
              </a:rPr>
              <a:t>l</a:t>
            </a:r>
          </a:p>
          <a:p>
            <a:pPr/>
            <a:r>
              <a:rPr sz="1200">
                <a:solidFill>
                  <a:srgbClr val="323232"/>
                </a:solidFill>
                <a:latin typeface="Consolas"/>
              </a:rPr>
              <a:t>p</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e</a:t>
            </a:r>
          </a:p>
          <a:p>
            <a:pPr/>
            <a:br/>
            <a:r>
              <a:rPr sz="1200">
                <a:solidFill>
                  <a:srgbClr val="323232"/>
                </a:solidFill>
                <a:latin typeface="Consolas"/>
              </a:rPr>
              <a:t/>
            </a:r>
          </a:p>
          <a:p>
            <a:pPr/>
            <a:r>
              <a:rPr sz="1200">
                <a:solidFill>
                  <a:srgbClr val="323232"/>
                </a:solidFill>
                <a:latin typeface="Consolas"/>
              </a:rPr>
              <a:t>V</a:t>
            </a:r>
          </a:p>
          <a:p>
            <a:pPr/>
            <a:r>
              <a:rPr sz="1200">
                <a:solidFill>
                  <a:srgbClr val="323232"/>
                </a:solidFill>
                <a:latin typeface="Consolas"/>
              </a:rPr>
              <a:t>O</a:t>
            </a:r>
          </a:p>
          <a:p>
            <a:pPr/>
            <a:r>
              <a:rPr sz="1200">
                <a:solidFill>
                  <a:srgbClr val="323232"/>
                </a:solidFill>
                <a:latin typeface="Consolas"/>
              </a:rPr>
              <a:t>L</a:t>
            </a:r>
          </a:p>
          <a:p>
            <a:pPr/>
            <a:r>
              <a:rPr sz="1200">
                <a:solidFill>
                  <a:srgbClr val="323232"/>
                </a:solidFill>
                <a:latin typeface="Consolas"/>
              </a:rPr>
              <a:t>U</a:t>
            </a:r>
          </a:p>
          <a:p>
            <a:pPr/>
            <a:r>
              <a:rPr sz="1200">
                <a:solidFill>
                  <a:srgbClr val="323232"/>
                </a:solidFill>
                <a:latin typeface="Consolas"/>
              </a:rPr>
              <a:t>M</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t</a:t>
            </a:r>
          </a:p>
          <a:p>
            <a:pPr/>
            <a:r>
              <a:rPr sz="1200">
                <a:solidFill>
                  <a:srgbClr val="323232"/>
                </a:solidFill>
                <a:latin typeface="Consolas"/>
              </a:rPr>
              <a:t>m</a:t>
            </a:r>
          </a:p>
          <a:p>
            <a:pPr/>
            <a:r>
              <a:rPr sz="1200">
                <a:solidFill>
                  <a:srgbClr val="323232"/>
                </a:solidFill>
                <a:latin typeface="Consolas"/>
              </a:rPr>
              <a:t>p</a:t>
            </a:r>
          </a:p>
          <a:p>
            <a:pPr/>
            <a:br/>
            <a:r>
              <a:rPr sz="1200">
                <a:solidFill>
                  <a:srgbClr val="323232"/>
                </a:solidFill>
                <a:latin typeface="Consolas"/>
              </a:rPr>
              <a:t/>
            </a:r>
          </a:p>
          <a:p>
            <a:pPr/>
            <a:r>
              <a:rPr sz="1200">
                <a:solidFill>
                  <a:srgbClr val="323232"/>
                </a:solidFill>
                <a:latin typeface="Consolas"/>
              </a:rPr>
              <a:t>A</a:t>
            </a:r>
          </a:p>
          <a:p>
            <a:pPr/>
            <a:r>
              <a:rPr sz="1200">
                <a:solidFill>
                  <a:srgbClr val="323232"/>
                </a:solidFill>
                <a:latin typeface="Consolas"/>
              </a:rPr>
              <a:t>R</a:t>
            </a:r>
          </a:p>
          <a:p>
            <a:pPr/>
            <a:r>
              <a:rPr sz="1200">
                <a:solidFill>
                  <a:srgbClr val="323232"/>
                </a:solidFill>
                <a:latin typeface="Consolas"/>
              </a:rPr>
              <a:t>G</a:t>
            </a:r>
          </a:p>
          <a:p>
            <a:pPr/>
            <a:r>
              <a:rPr sz="1200">
                <a:solidFill>
                  <a:srgbClr val="323232"/>
                </a:solidFill>
                <a:latin typeface="Consolas"/>
              </a:rPr>
              <a:t> </a:t>
            </a:r>
          </a:p>
          <a:p>
            <a:pPr/>
            <a:r>
              <a:rPr sz="1200">
                <a:solidFill>
                  <a:srgbClr val="323232"/>
                </a:solidFill>
                <a:latin typeface="Consolas"/>
              </a:rPr>
              <a:t>J</a:t>
            </a:r>
          </a:p>
          <a:p>
            <a:pPr/>
            <a:r>
              <a:rPr sz="1200">
                <a:solidFill>
                  <a:srgbClr val="323232"/>
                </a:solidFill>
                <a:latin typeface="Consolas"/>
              </a:rPr>
              <a:t>A</a:t>
            </a:r>
          </a:p>
          <a:p>
            <a:pPr/>
            <a:r>
              <a:rPr sz="1200">
                <a:solidFill>
                  <a:srgbClr val="323232"/>
                </a:solidFill>
                <a:latin typeface="Consolas"/>
              </a:rPr>
              <a:t>R</a:t>
            </a:r>
          </a:p>
          <a:p>
            <a:pPr/>
            <a:r>
              <a:rPr sz="1200">
                <a:solidFill>
                  <a:srgbClr val="323232"/>
                </a:solidFill>
                <a:latin typeface="Consolas"/>
              </a:rPr>
              <a:t>_</a:t>
            </a:r>
          </a:p>
          <a:p>
            <a:pPr/>
            <a:r>
              <a:rPr sz="1200">
                <a:solidFill>
                  <a:srgbClr val="323232"/>
                </a:solidFill>
                <a:latin typeface="Consolas"/>
              </a:rPr>
              <a:t>F</a:t>
            </a:r>
          </a:p>
          <a:p>
            <a:pPr/>
            <a:r>
              <a:rPr sz="1200">
                <a:solidFill>
                  <a:srgbClr val="323232"/>
                </a:solidFill>
                <a:latin typeface="Consolas"/>
              </a:rPr>
              <a:t>I</a:t>
            </a:r>
          </a:p>
          <a:p>
            <a:pPr/>
            <a:r>
              <a:rPr sz="1200">
                <a:solidFill>
                  <a:srgbClr val="323232"/>
                </a:solidFill>
                <a:latin typeface="Consolas"/>
              </a:rPr>
              <a:t>L</a:t>
            </a:r>
          </a:p>
          <a:p>
            <a:pPr/>
            <a:r>
              <a:rPr sz="1200">
                <a:solidFill>
                  <a:srgbClr val="323232"/>
                </a:solidFill>
                <a:latin typeface="Consolas"/>
              </a:rPr>
              <a:t>E</a:t>
            </a:r>
          </a:p>
          <a:p>
            <a:pPr/>
            <a:r>
              <a:rPr sz="1200">
                <a:solidFill>
                  <a:srgbClr val="323232"/>
                </a:solidFill>
                <a:latin typeface="Consolas"/>
              </a:rPr>
              <a:t>=</a:t>
            </a:r>
          </a:p>
          <a:p>
            <a:pPr/>
            <a:r>
              <a:rPr sz="1200">
                <a:solidFill>
                  <a:srgbClr val="323232"/>
                </a:solidFill>
                <a:latin typeface="Consolas"/>
              </a:rPr>
              <a:t>t</a:t>
            </a:r>
          </a:p>
          <a:p>
            <a:pPr/>
            <a:r>
              <a:rPr sz="1200">
                <a:solidFill>
                  <a:srgbClr val="323232"/>
                </a:solidFill>
                <a:latin typeface="Consolas"/>
              </a:rPr>
              <a:t>a</a:t>
            </a:r>
          </a:p>
          <a:p>
            <a:pPr/>
            <a:r>
              <a:rPr sz="1200">
                <a:solidFill>
                  <a:srgbClr val="323232"/>
                </a:solidFill>
                <a:latin typeface="Consolas"/>
              </a:rPr>
              <a:t>r</a:t>
            </a:r>
          </a:p>
          <a:p>
            <a:pPr/>
            <a:r>
              <a:rPr sz="1200">
                <a:solidFill>
                  <a:srgbClr val="323232"/>
                </a:solidFill>
                <a:latin typeface="Consolas"/>
              </a:rPr>
              <a:t>g</a:t>
            </a:r>
          </a:p>
          <a:p>
            <a:pPr/>
            <a:r>
              <a:rPr sz="1200">
                <a:solidFill>
                  <a:srgbClr val="323232"/>
                </a:solidFill>
                <a:latin typeface="Consolas"/>
              </a:rPr>
              <a:t>e</a:t>
            </a:r>
          </a:p>
          <a:p>
            <a:pPr/>
            <a:r>
              <a:rPr sz="1200">
                <a:solidFill>
                  <a:srgbClr val="323232"/>
                </a:solidFill>
                <a:latin typeface="Consolas"/>
              </a:rPr>
              <a:t>t</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j</a:t>
            </a:r>
          </a:p>
          <a:p>
            <a:pPr/>
            <a:r>
              <a:rPr sz="1200">
                <a:solidFill>
                  <a:srgbClr val="323232"/>
                </a:solidFill>
                <a:latin typeface="Consolas"/>
              </a:rPr>
              <a:t>a</a:t>
            </a:r>
          </a:p>
          <a:p>
            <a:pPr/>
            <a:r>
              <a:rPr sz="1200">
                <a:solidFill>
                  <a:srgbClr val="323232"/>
                </a:solidFill>
                <a:latin typeface="Consolas"/>
              </a:rPr>
              <a:t>r</a:t>
            </a:r>
          </a:p>
          <a:p>
            <a:pPr/>
            <a:br/>
            <a:r>
              <a:rPr sz="1200">
                <a:solidFill>
                  <a:srgbClr val="323232"/>
                </a:solidFill>
                <a:latin typeface="Consolas"/>
              </a:rPr>
              <a:t/>
            </a:r>
          </a:p>
          <a:p>
            <a:pPr/>
            <a:r>
              <a:rPr sz="1200">
                <a:solidFill>
                  <a:srgbClr val="323232"/>
                </a:solidFill>
                <a:latin typeface="Consolas"/>
              </a:rPr>
              <a:t>C</a:t>
            </a:r>
          </a:p>
          <a:p>
            <a:pPr/>
            <a:r>
              <a:rPr sz="1200">
                <a:solidFill>
                  <a:srgbClr val="323232"/>
                </a:solidFill>
                <a:latin typeface="Consolas"/>
              </a:rPr>
              <a:t>O</a:t>
            </a:r>
          </a:p>
          <a:p>
            <a:pPr/>
            <a:r>
              <a:rPr sz="1200">
                <a:solidFill>
                  <a:srgbClr val="323232"/>
                </a:solidFill>
                <a:latin typeface="Consolas"/>
              </a:rPr>
              <a:t>P</a:t>
            </a:r>
          </a:p>
          <a:p>
            <a:pPr/>
            <a:r>
              <a:rPr sz="1200">
                <a:solidFill>
                  <a:srgbClr val="323232"/>
                </a:solidFill>
                <a:latin typeface="Consolas"/>
              </a:rPr>
              <a:t>Y</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J</a:t>
            </a:r>
          </a:p>
          <a:p>
            <a:pPr/>
            <a:r>
              <a:rPr sz="1200">
                <a:solidFill>
                  <a:srgbClr val="323232"/>
                </a:solidFill>
                <a:latin typeface="Consolas"/>
              </a:rPr>
              <a:t>A</a:t>
            </a:r>
          </a:p>
          <a:p>
            <a:pPr/>
            <a:r>
              <a:rPr sz="1200">
                <a:solidFill>
                  <a:srgbClr val="323232"/>
                </a:solidFill>
                <a:latin typeface="Consolas"/>
              </a:rPr>
              <a:t>R</a:t>
            </a:r>
          </a:p>
          <a:p>
            <a:pPr/>
            <a:r>
              <a:rPr sz="1200">
                <a:solidFill>
                  <a:srgbClr val="323232"/>
                </a:solidFill>
                <a:latin typeface="Consolas"/>
              </a:rPr>
              <a:t>_</a:t>
            </a:r>
          </a:p>
          <a:p>
            <a:pPr/>
            <a:r>
              <a:rPr sz="1200">
                <a:solidFill>
                  <a:srgbClr val="323232"/>
                </a:solidFill>
                <a:latin typeface="Consolas"/>
              </a:rPr>
              <a:t>F</a:t>
            </a:r>
          </a:p>
          <a:p>
            <a:pPr/>
            <a:r>
              <a:rPr sz="1200">
                <a:solidFill>
                  <a:srgbClr val="323232"/>
                </a:solidFill>
                <a:latin typeface="Consolas"/>
              </a:rPr>
              <a:t>I</a:t>
            </a:r>
          </a:p>
          <a:p>
            <a:pPr/>
            <a:r>
              <a:rPr sz="1200">
                <a:solidFill>
                  <a:srgbClr val="323232"/>
                </a:solidFill>
                <a:latin typeface="Consolas"/>
              </a:rPr>
              <a:t>L</a:t>
            </a:r>
          </a:p>
          <a:p>
            <a:pPr/>
            <a:r>
              <a:rPr sz="1200">
                <a:solidFill>
                  <a:srgbClr val="323232"/>
                </a:solidFill>
                <a:latin typeface="Consolas"/>
              </a:rPr>
              <a:t>E</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a:t>
            </a:r>
          </a:p>
          <a:p>
            <a:pPr/>
            <a:r>
              <a:rPr sz="1200">
                <a:solidFill>
                  <a:srgbClr val="323232"/>
                </a:solidFill>
                <a:latin typeface="Consolas"/>
              </a:rPr>
              <a:t>p</a:t>
            </a:r>
          </a:p>
          <a:p>
            <a:pPr/>
            <a:r>
              <a:rPr sz="1200">
                <a:solidFill>
                  <a:srgbClr val="323232"/>
                </a:solidFill>
                <a:latin typeface="Consolas"/>
              </a:rPr>
              <a:t>p</a:t>
            </a:r>
          </a:p>
          <a:p>
            <a:pPr/>
            <a:r>
              <a:rPr sz="1200">
                <a:solidFill>
                  <a:srgbClr val="323232"/>
                </a:solidFill>
                <a:latin typeface="Consolas"/>
              </a:rPr>
              <a:t>.</a:t>
            </a:r>
          </a:p>
          <a:p>
            <a:pPr/>
            <a:r>
              <a:rPr sz="1200">
                <a:solidFill>
                  <a:srgbClr val="323232"/>
                </a:solidFill>
                <a:latin typeface="Consolas"/>
              </a:rPr>
              <a:t>j</a:t>
            </a:r>
          </a:p>
          <a:p>
            <a:pPr/>
            <a:r>
              <a:rPr sz="1200">
                <a:solidFill>
                  <a:srgbClr val="323232"/>
                </a:solidFill>
                <a:latin typeface="Consolas"/>
              </a:rPr>
              <a:t>a</a:t>
            </a:r>
          </a:p>
          <a:p>
            <a:pPr/>
            <a:r>
              <a:rPr sz="1200">
                <a:solidFill>
                  <a:srgbClr val="323232"/>
                </a:solidFill>
                <a:latin typeface="Consolas"/>
              </a:rPr>
              <a:t>r</a:t>
            </a:r>
          </a:p>
          <a:p>
            <a:pPr/>
            <a:br/>
            <a:r>
              <a:rPr sz="1200">
                <a:solidFill>
                  <a:srgbClr val="323232"/>
                </a:solidFill>
                <a:latin typeface="Consolas"/>
              </a:rPr>
              <a:t/>
            </a:r>
          </a:p>
          <a:p>
            <a:pPr/>
            <a:r>
              <a:rPr sz="1200">
                <a:solidFill>
                  <a:srgbClr val="323232"/>
                </a:solidFill>
                <a:latin typeface="Consolas"/>
              </a:rPr>
              <a:t>E</a:t>
            </a:r>
          </a:p>
          <a:p>
            <a:pPr/>
            <a:r>
              <a:rPr sz="1200">
                <a:solidFill>
                  <a:srgbClr val="323232"/>
                </a:solidFill>
                <a:latin typeface="Consolas"/>
              </a:rPr>
              <a:t>N</a:t>
            </a:r>
          </a:p>
          <a:p>
            <a:pPr/>
            <a:r>
              <a:rPr sz="1200">
                <a:solidFill>
                  <a:srgbClr val="323232"/>
                </a:solidFill>
                <a:latin typeface="Consolas"/>
              </a:rPr>
              <a:t>T</a:t>
            </a:r>
          </a:p>
          <a:p>
            <a:pPr/>
            <a:r>
              <a:rPr sz="1200">
                <a:solidFill>
                  <a:srgbClr val="323232"/>
                </a:solidFill>
                <a:latin typeface="Consolas"/>
              </a:rPr>
              <a:t>R</a:t>
            </a:r>
          </a:p>
          <a:p>
            <a:pPr/>
            <a:r>
              <a:rPr sz="1200">
                <a:solidFill>
                  <a:srgbClr val="323232"/>
                </a:solidFill>
                <a:latin typeface="Consolas"/>
              </a:rPr>
              <a:t>Y</a:t>
            </a:r>
          </a:p>
          <a:p>
            <a:pPr/>
            <a:r>
              <a:rPr sz="1200">
                <a:solidFill>
                  <a:srgbClr val="323232"/>
                </a:solidFill>
                <a:latin typeface="Consolas"/>
              </a:rPr>
              <a:t>P</a:t>
            </a:r>
          </a:p>
          <a:p>
            <a:pPr/>
            <a:r>
              <a:rPr sz="1200">
                <a:solidFill>
                  <a:srgbClr val="323232"/>
                </a:solidFill>
                <a:latin typeface="Consolas"/>
              </a:rPr>
              <a:t>O</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T</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j</a:t>
            </a:r>
          </a:p>
          <a:p>
            <a:pPr/>
            <a:r>
              <a:rPr sz="1200">
                <a:solidFill>
                  <a:srgbClr val="323232"/>
                </a:solidFill>
                <a:latin typeface="Consolas"/>
              </a:rPr>
              <a:t>a</a:t>
            </a:r>
          </a:p>
          <a:p>
            <a:pPr/>
            <a:r>
              <a:rPr sz="1200">
                <a:solidFill>
                  <a:srgbClr val="323232"/>
                </a:solidFill>
                <a:latin typeface="Consolas"/>
              </a:rPr>
              <a:t>v</a:t>
            </a:r>
          </a:p>
          <a:p>
            <a:pPr/>
            <a:r>
              <a:rPr sz="1200">
                <a:solidFill>
                  <a:srgbClr val="323232"/>
                </a:solidFill>
                <a:latin typeface="Consolas"/>
              </a:rPr>
              <a:t>a</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j</a:t>
            </a:r>
          </a:p>
          <a:p>
            <a:pPr/>
            <a:r>
              <a:rPr sz="1200">
                <a:solidFill>
                  <a:srgbClr val="323232"/>
                </a:solidFill>
                <a:latin typeface="Consolas"/>
              </a:rPr>
              <a:t>a</a:t>
            </a:r>
          </a:p>
          <a:p>
            <a:pPr/>
            <a:r>
              <a:rPr sz="1200">
                <a:solidFill>
                  <a:srgbClr val="323232"/>
                </a:solidFill>
                <a:latin typeface="Consolas"/>
              </a:rPr>
              <a:t>r</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a</a:t>
            </a:r>
          </a:p>
          <a:p>
            <a:pPr/>
            <a:r>
              <a:rPr sz="1200">
                <a:solidFill>
                  <a:srgbClr val="323232"/>
                </a:solidFill>
                <a:latin typeface="Consolas"/>
              </a:rPr>
              <a:t>p</a:t>
            </a:r>
          </a:p>
          <a:p>
            <a:pPr/>
            <a:r>
              <a:rPr sz="1200">
                <a:solidFill>
                  <a:srgbClr val="323232"/>
                </a:solidFill>
                <a:latin typeface="Consolas"/>
              </a:rPr>
              <a:t>p</a:t>
            </a:r>
          </a:p>
          <a:p>
            <a:pPr/>
            <a:r>
              <a:rPr sz="1200">
                <a:solidFill>
                  <a:srgbClr val="323232"/>
                </a:solidFill>
                <a:latin typeface="Consolas"/>
              </a:rPr>
              <a:t>.</a:t>
            </a:r>
          </a:p>
          <a:p>
            <a:pPr/>
            <a:r>
              <a:rPr sz="1200">
                <a:solidFill>
                  <a:srgbClr val="323232"/>
                </a:solidFill>
                <a:latin typeface="Consolas"/>
              </a:rPr>
              <a:t>j</a:t>
            </a:r>
          </a:p>
          <a:p>
            <a:pPr/>
            <a:r>
              <a:rPr sz="1200">
                <a:solidFill>
                  <a:srgbClr val="323232"/>
                </a:solidFill>
                <a:latin typeface="Consolas"/>
              </a:rPr>
              <a:t>a</a:t>
            </a:r>
          </a:p>
          <a:p>
            <a:pPr/>
            <a:r>
              <a:rPr sz="1200">
                <a:solidFill>
                  <a:srgbClr val="323232"/>
                </a:solidFill>
                <a:latin typeface="Consolas"/>
              </a:rPr>
              <a:t>r</a:t>
            </a:r>
          </a:p>
          <a:p>
            <a:pPr/>
            <a:r>
              <a:rPr sz="1200">
                <a:solidFill>
                  <a:srgbClr val="323232"/>
                </a:solidFill>
                <a:latin typeface="Consolas"/>
              </a:rPr>
              <a:t>"</a:t>
            </a:r>
          </a:p>
          <a:p>
            <a:pPr/>
            <a:r>
              <a:rPr sz="1200">
                <a:solidFill>
                  <a:srgbClr val="323232"/>
                </a:solidFill>
                <a:latin typeface="Consolas"/>
              </a:rPr>
              <a:t>]</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731520" y="365760"/>
            <a:ext cx="7315200" cy="457200"/>
          </a:xfrm>
          <a:prstGeom prst="rect">
            <a:avLst/>
          </a:prstGeom>
          <a:noFill/>
        </p:spPr>
        <p:txBody>
          <a:bodyPr wrap="none">
            <a:spAutoFit/>
          </a:bodyPr>
          <a:lstStyle/>
          <a:p>
            <a:r>
              <a:rPr sz="1600" b="1">
                <a:solidFill>
                  <a:srgbClr val="000000"/>
                </a:solidFill>
                <a:latin typeface="Inter"/>
              </a:rPr>
              <a:t>• Construction et exécution du conteneur</a:t>
            </a:r>
          </a:p>
        </p:txBody>
      </p:sp>
      <p:sp>
        <p:nvSpPr>
          <p:cNvPr id="4" name="TextBox 3"/>
          <p:cNvSpPr txBox="1"/>
          <p:nvPr/>
        </p:nvSpPr>
        <p:spPr>
          <a:xfrm>
            <a:off x="731520" y="914400"/>
            <a:ext cx="7315200" cy="731520"/>
          </a:xfrm>
          <a:prstGeom prst="rect">
            <a:avLst/>
          </a:prstGeom>
          <a:noFill/>
        </p:spPr>
        <p:txBody>
          <a:bodyPr wrap="square">
            <a:spAutoFit/>
          </a:bodyPr>
          <a:lstStyle/>
          <a:p/>
          <a:p>
            <a:pPr>
              <a:lnSpc>
                <a:spcPct val="150000"/>
              </a:lnSpc>
            </a:pPr>
            <a:r>
              <a:rPr sz="1300">
                <a:latin typeface="Inter"/>
              </a:rPr>
              <a:t>Une fois le Dockerfile créé, vous pouvez construire l'image Docker et exécuter le conteneur.</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731520" y="365760"/>
            <a:ext cx="7315200" cy="35753039"/>
          </a:xfrm>
          <a:prstGeom prst="rect">
            <a:avLst/>
          </a:prstGeom>
          <a:solidFill>
            <a:srgbClr val="FEFEFE"/>
          </a:solidFill>
          <a:ln w="11430">
            <a:solidFill>
              <a:srgbClr val="00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731520" y="365760"/>
            <a:ext cx="7315200" cy="35753039"/>
          </a:xfrm>
          <a:prstGeom prst="rect">
            <a:avLst/>
          </a:prstGeom>
          <a:noFill/>
        </p:spPr>
        <p:txBody>
          <a:bodyPr wrap="square">
            <a:spAutoFit/>
          </a:bodyPr>
          <a:lstStyle/>
          <a:p/>
          <a:p>
            <a:pPr/>
            <a:r>
              <a:rPr sz="1200">
                <a:solidFill>
                  <a:srgbClr val="323232"/>
                </a:solidFill>
                <a:latin typeface="Consolas"/>
              </a:rPr>
              <a:t>E</a:t>
            </a:r>
          </a:p>
          <a:p>
            <a:pPr/>
            <a:r>
              <a:rPr sz="1200">
                <a:solidFill>
                  <a:srgbClr val="323232"/>
                </a:solidFill>
                <a:latin typeface="Consolas"/>
              </a:rPr>
              <a:t>x</a:t>
            </a:r>
          </a:p>
          <a:p>
            <a:pPr/>
            <a:r>
              <a:rPr sz="1200">
                <a:solidFill>
                  <a:srgbClr val="323232"/>
                </a:solidFill>
                <a:latin typeface="Consolas"/>
              </a:rPr>
              <a:t>e</a:t>
            </a:r>
          </a:p>
          <a:p>
            <a:pPr/>
            <a:r>
              <a:rPr sz="1200">
                <a:solidFill>
                  <a:srgbClr val="323232"/>
                </a:solidFill>
                <a:latin typeface="Consolas"/>
              </a:rPr>
              <a:t>m</a:t>
            </a:r>
          </a:p>
          <a:p>
            <a:pPr/>
            <a:r>
              <a:rPr sz="1200">
                <a:solidFill>
                  <a:srgbClr val="323232"/>
                </a:solidFill>
                <a:latin typeface="Consolas"/>
              </a:rPr>
              <a:t>p</a:t>
            </a:r>
          </a:p>
          <a:p>
            <a:pPr/>
            <a:r>
              <a:rPr sz="1200">
                <a:solidFill>
                  <a:srgbClr val="323232"/>
                </a:solidFill>
                <a:latin typeface="Consolas"/>
              </a:rPr>
              <a:t>l</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d</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c</a:t>
            </a:r>
          </a:p>
          <a:p>
            <a:pPr/>
            <a:r>
              <a:rPr sz="1200">
                <a:solidFill>
                  <a:srgbClr val="323232"/>
                </a:solidFill>
                <a:latin typeface="Consolas"/>
              </a:rPr>
              <a:t>o</a:t>
            </a:r>
          </a:p>
          <a:p>
            <a:pPr/>
            <a:r>
              <a:rPr sz="1200">
                <a:solidFill>
                  <a:srgbClr val="323232"/>
                </a:solidFill>
                <a:latin typeface="Consolas"/>
              </a:rPr>
              <a:t>m</a:t>
            </a:r>
          </a:p>
          <a:p>
            <a:pPr/>
            <a:r>
              <a:rPr sz="1200">
                <a:solidFill>
                  <a:srgbClr val="323232"/>
                </a:solidFill>
                <a:latin typeface="Consolas"/>
              </a:rPr>
              <a:t>m</a:t>
            </a:r>
          </a:p>
          <a:p>
            <a:pPr/>
            <a:r>
              <a:rPr sz="1200">
                <a:solidFill>
                  <a:srgbClr val="323232"/>
                </a:solidFill>
                <a:latin typeface="Consolas"/>
              </a:rPr>
              <a:t>a</a:t>
            </a:r>
          </a:p>
          <a:p>
            <a:pPr/>
            <a:r>
              <a:rPr sz="1200">
                <a:solidFill>
                  <a:srgbClr val="323232"/>
                </a:solidFill>
                <a:latin typeface="Consolas"/>
              </a:rPr>
              <a:t>n</a:t>
            </a:r>
          </a:p>
          <a:p>
            <a:pPr/>
            <a:r>
              <a:rPr sz="1200">
                <a:solidFill>
                  <a:srgbClr val="323232"/>
                </a:solidFill>
                <a:latin typeface="Consolas"/>
              </a:rPr>
              <a:t>d</a:t>
            </a:r>
          </a:p>
          <a:p>
            <a:pPr/>
            <a:r>
              <a:rPr sz="1200">
                <a:solidFill>
                  <a:srgbClr val="323232"/>
                </a:solidFill>
                <a:latin typeface="Consolas"/>
              </a:rPr>
              <a:t>e</a:t>
            </a:r>
          </a:p>
          <a:p>
            <a:pPr/>
            <a:r>
              <a:rPr sz="1200">
                <a:solidFill>
                  <a:srgbClr val="323232"/>
                </a:solidFill>
                <a:latin typeface="Consolas"/>
              </a:rPr>
              <a:t>s</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C</a:t>
            </a:r>
          </a:p>
          <a:p>
            <a:pPr/>
            <a:r>
              <a:rPr sz="1200">
                <a:solidFill>
                  <a:srgbClr val="323232"/>
                </a:solidFill>
                <a:latin typeface="Consolas"/>
              </a:rPr>
              <a:t>o</a:t>
            </a:r>
          </a:p>
          <a:p>
            <a:pPr/>
            <a:r>
              <a:rPr sz="1200">
                <a:solidFill>
                  <a:srgbClr val="323232"/>
                </a:solidFill>
                <a:latin typeface="Consolas"/>
              </a:rPr>
              <a:t>n</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r</a:t>
            </a:r>
          </a:p>
          <a:p>
            <a:pPr/>
            <a:r>
              <a:rPr sz="1200">
                <a:solidFill>
                  <a:srgbClr val="323232"/>
                </a:solidFill>
                <a:latin typeface="Consolas"/>
              </a:rPr>
              <a:t>u</a:t>
            </a:r>
          </a:p>
          <a:p>
            <a:pPr/>
            <a:r>
              <a:rPr sz="1200">
                <a:solidFill>
                  <a:srgbClr val="323232"/>
                </a:solidFill>
                <a:latin typeface="Consolas"/>
              </a:rPr>
              <a:t>i</a:t>
            </a:r>
          </a:p>
          <a:p>
            <a:pPr/>
            <a:r>
              <a:rPr sz="1200">
                <a:solidFill>
                  <a:srgbClr val="323232"/>
                </a:solidFill>
                <a:latin typeface="Consolas"/>
              </a:rPr>
              <a:t>r</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l</a:t>
            </a:r>
          </a:p>
          <a:p>
            <a:pPr/>
            <a:r>
              <a:rPr sz="1200">
                <a:solidFill>
                  <a:srgbClr val="323232"/>
                </a:solidFill>
                <a:latin typeface="Consolas"/>
              </a:rPr>
              <a:t>'</a:t>
            </a:r>
          </a:p>
          <a:p>
            <a:pPr/>
            <a:r>
              <a:rPr sz="1200">
                <a:solidFill>
                  <a:srgbClr val="323232"/>
                </a:solidFill>
                <a:latin typeface="Consolas"/>
              </a:rPr>
              <a:t>i</a:t>
            </a:r>
          </a:p>
          <a:p>
            <a:pPr/>
            <a:r>
              <a:rPr sz="1200">
                <a:solidFill>
                  <a:srgbClr val="323232"/>
                </a:solidFill>
                <a:latin typeface="Consolas"/>
              </a:rPr>
              <a:t>m</a:t>
            </a:r>
          </a:p>
          <a:p>
            <a:pPr/>
            <a:r>
              <a:rPr sz="1200">
                <a:solidFill>
                  <a:srgbClr val="323232"/>
                </a:solidFill>
                <a:latin typeface="Consolas"/>
              </a:rPr>
              <a:t>a</a:t>
            </a:r>
          </a:p>
          <a:p>
            <a:pPr/>
            <a:r>
              <a:rPr sz="1200">
                <a:solidFill>
                  <a:srgbClr val="323232"/>
                </a:solidFill>
                <a:latin typeface="Consolas"/>
              </a:rPr>
              <a:t>g</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D</a:t>
            </a:r>
          </a:p>
          <a:p>
            <a:pPr/>
            <a:r>
              <a:rPr sz="1200">
                <a:solidFill>
                  <a:srgbClr val="323232"/>
                </a:solidFill>
                <a:latin typeface="Consolas"/>
              </a:rPr>
              <a:t>o</a:t>
            </a:r>
          </a:p>
          <a:p>
            <a:pPr/>
            <a:r>
              <a:rPr sz="1200">
                <a:solidFill>
                  <a:srgbClr val="323232"/>
                </a:solidFill>
                <a:latin typeface="Consolas"/>
              </a:rPr>
              <a:t>c</a:t>
            </a:r>
          </a:p>
          <a:p>
            <a:pPr/>
            <a:r>
              <a:rPr sz="1200">
                <a:solidFill>
                  <a:srgbClr val="323232"/>
                </a:solidFill>
                <a:latin typeface="Consolas"/>
              </a:rPr>
              <a:t>k</a:t>
            </a:r>
          </a:p>
          <a:p>
            <a:pPr/>
            <a:r>
              <a:rPr sz="1200">
                <a:solidFill>
                  <a:srgbClr val="323232"/>
                </a:solidFill>
                <a:latin typeface="Consolas"/>
              </a:rPr>
              <a:t>e</a:t>
            </a:r>
          </a:p>
          <a:p>
            <a:pPr/>
            <a:r>
              <a:rPr sz="1200">
                <a:solidFill>
                  <a:srgbClr val="323232"/>
                </a:solidFill>
                <a:latin typeface="Consolas"/>
              </a:rPr>
              <a:t>r</a:t>
            </a:r>
          </a:p>
          <a:p>
            <a:pPr/>
            <a:br/>
            <a:r>
              <a:rPr sz="1200">
                <a:solidFill>
                  <a:srgbClr val="323232"/>
                </a:solidFill>
                <a:latin typeface="Consolas"/>
              </a:rPr>
              <a:t/>
            </a:r>
          </a:p>
          <a:p>
            <a:pPr/>
            <a:r>
              <a:rPr sz="1200">
                <a:solidFill>
                  <a:srgbClr val="323232"/>
                </a:solidFill>
                <a:latin typeface="Consolas"/>
              </a:rPr>
              <a:t>d</a:t>
            </a:r>
          </a:p>
          <a:p>
            <a:pPr/>
            <a:r>
              <a:rPr sz="1200">
                <a:solidFill>
                  <a:srgbClr val="323232"/>
                </a:solidFill>
                <a:latin typeface="Consolas"/>
              </a:rPr>
              <a:t>o</a:t>
            </a:r>
          </a:p>
          <a:p>
            <a:pPr/>
            <a:r>
              <a:rPr sz="1200">
                <a:solidFill>
                  <a:srgbClr val="323232"/>
                </a:solidFill>
                <a:latin typeface="Consolas"/>
              </a:rPr>
              <a:t>c</a:t>
            </a:r>
          </a:p>
          <a:p>
            <a:pPr/>
            <a:r>
              <a:rPr sz="1200">
                <a:solidFill>
                  <a:srgbClr val="323232"/>
                </a:solidFill>
                <a:latin typeface="Consolas"/>
              </a:rPr>
              <a:t>k</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 </a:t>
            </a:r>
          </a:p>
          <a:p>
            <a:pPr/>
            <a:r>
              <a:rPr sz="1200">
                <a:solidFill>
                  <a:srgbClr val="323232"/>
                </a:solidFill>
                <a:latin typeface="Consolas"/>
              </a:rPr>
              <a:t>b</a:t>
            </a:r>
          </a:p>
          <a:p>
            <a:pPr/>
            <a:r>
              <a:rPr sz="1200">
                <a:solidFill>
                  <a:srgbClr val="323232"/>
                </a:solidFill>
                <a:latin typeface="Consolas"/>
              </a:rPr>
              <a:t>u</a:t>
            </a:r>
          </a:p>
          <a:p>
            <a:pPr/>
            <a:r>
              <a:rPr sz="1200">
                <a:solidFill>
                  <a:srgbClr val="323232"/>
                </a:solidFill>
                <a:latin typeface="Consolas"/>
              </a:rPr>
              <a:t>i</a:t>
            </a:r>
          </a:p>
          <a:p>
            <a:pPr/>
            <a:r>
              <a:rPr sz="1200">
                <a:solidFill>
                  <a:srgbClr val="323232"/>
                </a:solidFill>
                <a:latin typeface="Consolas"/>
              </a:rPr>
              <a:t>l</a:t>
            </a:r>
          </a:p>
          <a:p>
            <a:pPr/>
            <a:r>
              <a:rPr sz="1200">
                <a:solidFill>
                  <a:srgbClr val="323232"/>
                </a:solidFill>
                <a:latin typeface="Consolas"/>
              </a:rPr>
              <a:t>d</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t</a:t>
            </a:r>
          </a:p>
          <a:p>
            <a:pPr/>
            <a:r>
              <a:rPr sz="1200">
                <a:solidFill>
                  <a:srgbClr val="323232"/>
                </a:solidFill>
                <a:latin typeface="Consolas"/>
              </a:rPr>
              <a:t> </a:t>
            </a:r>
          </a:p>
          <a:p>
            <a:pPr/>
            <a:r>
              <a:rPr sz="1200">
                <a:solidFill>
                  <a:srgbClr val="323232"/>
                </a:solidFill>
                <a:latin typeface="Consolas"/>
              </a:rPr>
              <a:t>m</a:t>
            </a:r>
          </a:p>
          <a:p>
            <a:pPr/>
            <a:r>
              <a:rPr sz="1200">
                <a:solidFill>
                  <a:srgbClr val="323232"/>
                </a:solidFill>
                <a:latin typeface="Consolas"/>
              </a:rPr>
              <a:t>y</a:t>
            </a:r>
          </a:p>
          <a:p>
            <a:pPr/>
            <a:r>
              <a:rPr sz="1200">
                <a:solidFill>
                  <a:srgbClr val="323232"/>
                </a:solidFill>
                <a:latin typeface="Consolas"/>
              </a:rPr>
              <a:t>a</a:t>
            </a:r>
          </a:p>
          <a:p>
            <a:pPr/>
            <a:r>
              <a:rPr sz="1200">
                <a:solidFill>
                  <a:srgbClr val="323232"/>
                </a:solidFill>
                <a:latin typeface="Consolas"/>
              </a:rPr>
              <a:t>p</a:t>
            </a:r>
          </a:p>
          <a:p>
            <a:pPr/>
            <a:r>
              <a:rPr sz="1200">
                <a:solidFill>
                  <a:srgbClr val="323232"/>
                </a:solidFill>
                <a:latin typeface="Consolas"/>
              </a:rPr>
              <a:t>p</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br/>
            <a:r>
              <a:rPr sz="1200">
                <a:solidFill>
                  <a:srgbClr val="323232"/>
                </a:solidFill>
                <a:latin typeface="Consolas"/>
              </a:rPr>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E</a:t>
            </a:r>
          </a:p>
          <a:p>
            <a:pPr/>
            <a:r>
              <a:rPr sz="1200">
                <a:solidFill>
                  <a:srgbClr val="323232"/>
                </a:solidFill>
                <a:latin typeface="Consolas"/>
              </a:rPr>
              <a:t>x</a:t>
            </a:r>
          </a:p>
          <a:p>
            <a:pPr/>
            <a:r>
              <a:rPr sz="1200">
                <a:solidFill>
                  <a:srgbClr val="323232"/>
                </a:solidFill>
                <a:latin typeface="Consolas"/>
              </a:rPr>
              <a:t>é</a:t>
            </a:r>
          </a:p>
          <a:p>
            <a:pPr/>
            <a:r>
              <a:rPr sz="1200">
                <a:solidFill>
                  <a:srgbClr val="323232"/>
                </a:solidFill>
                <a:latin typeface="Consolas"/>
              </a:rPr>
              <a:t>c</a:t>
            </a:r>
          </a:p>
          <a:p>
            <a:pPr/>
            <a:r>
              <a:rPr sz="1200">
                <a:solidFill>
                  <a:srgbClr val="323232"/>
                </a:solidFill>
                <a:latin typeface="Consolas"/>
              </a:rPr>
              <a:t>u</a:t>
            </a:r>
          </a:p>
          <a:p>
            <a:pPr/>
            <a:r>
              <a:rPr sz="1200">
                <a:solidFill>
                  <a:srgbClr val="323232"/>
                </a:solidFill>
                <a:latin typeface="Consolas"/>
              </a:rPr>
              <a:t>t</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 </a:t>
            </a:r>
          </a:p>
          <a:p>
            <a:pPr/>
            <a:r>
              <a:rPr sz="1200">
                <a:solidFill>
                  <a:srgbClr val="323232"/>
                </a:solidFill>
                <a:latin typeface="Consolas"/>
              </a:rPr>
              <a:t>l</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c</a:t>
            </a:r>
          </a:p>
          <a:p>
            <a:pPr/>
            <a:r>
              <a:rPr sz="1200">
                <a:solidFill>
                  <a:srgbClr val="323232"/>
                </a:solidFill>
                <a:latin typeface="Consolas"/>
              </a:rPr>
              <a:t>o</a:t>
            </a:r>
          </a:p>
          <a:p>
            <a:pPr/>
            <a:r>
              <a:rPr sz="1200">
                <a:solidFill>
                  <a:srgbClr val="323232"/>
                </a:solidFill>
                <a:latin typeface="Consolas"/>
              </a:rPr>
              <a:t>n</a:t>
            </a:r>
          </a:p>
          <a:p>
            <a:pPr/>
            <a:r>
              <a:rPr sz="1200">
                <a:solidFill>
                  <a:srgbClr val="323232"/>
                </a:solidFill>
                <a:latin typeface="Consolas"/>
              </a:rPr>
              <a:t>t</a:t>
            </a:r>
          </a:p>
          <a:p>
            <a:pPr/>
            <a:r>
              <a:rPr sz="1200">
                <a:solidFill>
                  <a:srgbClr val="323232"/>
                </a:solidFill>
                <a:latin typeface="Consolas"/>
              </a:rPr>
              <a:t>e</a:t>
            </a:r>
          </a:p>
          <a:p>
            <a:pPr/>
            <a:r>
              <a:rPr sz="1200">
                <a:solidFill>
                  <a:srgbClr val="323232"/>
                </a:solidFill>
                <a:latin typeface="Consolas"/>
              </a:rPr>
              <a:t>n</a:t>
            </a:r>
          </a:p>
          <a:p>
            <a:pPr/>
            <a:r>
              <a:rPr sz="1200">
                <a:solidFill>
                  <a:srgbClr val="323232"/>
                </a:solidFill>
                <a:latin typeface="Consolas"/>
              </a:rPr>
              <a:t>e</a:t>
            </a:r>
          </a:p>
          <a:p>
            <a:pPr/>
            <a:r>
              <a:rPr sz="1200">
                <a:solidFill>
                  <a:srgbClr val="323232"/>
                </a:solidFill>
                <a:latin typeface="Consolas"/>
              </a:rPr>
              <a:t>u</a:t>
            </a:r>
          </a:p>
          <a:p>
            <a:pPr/>
            <a:r>
              <a:rPr sz="1200">
                <a:solidFill>
                  <a:srgbClr val="323232"/>
                </a:solidFill>
                <a:latin typeface="Consolas"/>
              </a:rPr>
              <a:t>r</a:t>
            </a:r>
          </a:p>
          <a:p>
            <a:pPr/>
            <a:br/>
            <a:r>
              <a:rPr sz="1200">
                <a:solidFill>
                  <a:srgbClr val="323232"/>
                </a:solidFill>
                <a:latin typeface="Consolas"/>
              </a:rPr>
              <a:t/>
            </a:r>
          </a:p>
          <a:p>
            <a:pPr/>
            <a:r>
              <a:rPr sz="1200">
                <a:solidFill>
                  <a:srgbClr val="323232"/>
                </a:solidFill>
                <a:latin typeface="Consolas"/>
              </a:rPr>
              <a:t>d</a:t>
            </a:r>
          </a:p>
          <a:p>
            <a:pPr/>
            <a:r>
              <a:rPr sz="1200">
                <a:solidFill>
                  <a:srgbClr val="323232"/>
                </a:solidFill>
                <a:latin typeface="Consolas"/>
              </a:rPr>
              <a:t>o</a:t>
            </a:r>
          </a:p>
          <a:p>
            <a:pPr/>
            <a:r>
              <a:rPr sz="1200">
                <a:solidFill>
                  <a:srgbClr val="323232"/>
                </a:solidFill>
                <a:latin typeface="Consolas"/>
              </a:rPr>
              <a:t>c</a:t>
            </a:r>
          </a:p>
          <a:p>
            <a:pPr/>
            <a:r>
              <a:rPr sz="1200">
                <a:solidFill>
                  <a:srgbClr val="323232"/>
                </a:solidFill>
                <a:latin typeface="Consolas"/>
              </a:rPr>
              <a:t>k</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 </a:t>
            </a:r>
          </a:p>
          <a:p>
            <a:pPr/>
            <a:r>
              <a:rPr sz="1200">
                <a:solidFill>
                  <a:srgbClr val="323232"/>
                </a:solidFill>
                <a:latin typeface="Consolas"/>
              </a:rPr>
              <a:t>r</a:t>
            </a:r>
          </a:p>
          <a:p>
            <a:pPr/>
            <a:r>
              <a:rPr sz="1200">
                <a:solidFill>
                  <a:srgbClr val="323232"/>
                </a:solidFill>
                <a:latin typeface="Consolas"/>
              </a:rPr>
              <a:t>u</a:t>
            </a:r>
          </a:p>
          <a:p>
            <a:pPr/>
            <a:r>
              <a:rPr sz="1200">
                <a:solidFill>
                  <a:srgbClr val="323232"/>
                </a:solidFill>
                <a:latin typeface="Consolas"/>
              </a:rPr>
              <a:t>n</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p</a:t>
            </a:r>
          </a:p>
          <a:p>
            <a:pPr/>
            <a:r>
              <a:rPr sz="1200">
                <a:solidFill>
                  <a:srgbClr val="323232"/>
                </a:solidFill>
                <a:latin typeface="Consolas"/>
              </a:rPr>
              <a:t> </a:t>
            </a:r>
          </a:p>
          <a:p>
            <a:pPr/>
            <a:r>
              <a:rPr sz="1200">
                <a:solidFill>
                  <a:srgbClr val="323232"/>
                </a:solidFill>
                <a:latin typeface="Consolas"/>
              </a:rPr>
              <a:t>8</a:t>
            </a:r>
          </a:p>
          <a:p>
            <a:pPr/>
            <a:r>
              <a:rPr sz="1200">
                <a:solidFill>
                  <a:srgbClr val="323232"/>
                </a:solidFill>
                <a:latin typeface="Consolas"/>
              </a:rPr>
              <a:t>0</a:t>
            </a:r>
          </a:p>
          <a:p>
            <a:pPr/>
            <a:r>
              <a:rPr sz="1200">
                <a:solidFill>
                  <a:srgbClr val="323232"/>
                </a:solidFill>
                <a:latin typeface="Consolas"/>
              </a:rPr>
              <a:t>8</a:t>
            </a:r>
          </a:p>
          <a:p>
            <a:pPr/>
            <a:r>
              <a:rPr sz="1200">
                <a:solidFill>
                  <a:srgbClr val="323232"/>
                </a:solidFill>
                <a:latin typeface="Consolas"/>
              </a:rPr>
              <a:t>0</a:t>
            </a:r>
          </a:p>
          <a:p>
            <a:pPr/>
            <a:r>
              <a:rPr sz="1200">
                <a:solidFill>
                  <a:srgbClr val="323232"/>
                </a:solidFill>
                <a:latin typeface="Consolas"/>
              </a:rPr>
              <a:t>:</a:t>
            </a:r>
          </a:p>
          <a:p>
            <a:pPr/>
            <a:r>
              <a:rPr sz="1200">
                <a:solidFill>
                  <a:srgbClr val="323232"/>
                </a:solidFill>
                <a:latin typeface="Consolas"/>
              </a:rPr>
              <a:t>8</a:t>
            </a:r>
          </a:p>
          <a:p>
            <a:pPr/>
            <a:r>
              <a:rPr sz="1200">
                <a:solidFill>
                  <a:srgbClr val="323232"/>
                </a:solidFill>
                <a:latin typeface="Consolas"/>
              </a:rPr>
              <a:t>0</a:t>
            </a:r>
          </a:p>
          <a:p>
            <a:pPr/>
            <a:r>
              <a:rPr sz="1200">
                <a:solidFill>
                  <a:srgbClr val="323232"/>
                </a:solidFill>
                <a:latin typeface="Consolas"/>
              </a:rPr>
              <a:t>8</a:t>
            </a:r>
          </a:p>
          <a:p>
            <a:pPr/>
            <a:r>
              <a:rPr sz="1200">
                <a:solidFill>
                  <a:srgbClr val="323232"/>
                </a:solidFill>
                <a:latin typeface="Consolas"/>
              </a:rPr>
              <a:t>0</a:t>
            </a:r>
          </a:p>
          <a:p>
            <a:pPr/>
            <a:r>
              <a:rPr sz="1200">
                <a:solidFill>
                  <a:srgbClr val="323232"/>
                </a:solidFill>
                <a:latin typeface="Consolas"/>
              </a:rPr>
              <a:t> </a:t>
            </a:r>
          </a:p>
          <a:p>
            <a:pPr/>
            <a:r>
              <a:rPr sz="1200">
                <a:solidFill>
                  <a:srgbClr val="323232"/>
                </a:solidFill>
                <a:latin typeface="Consolas"/>
              </a:rPr>
              <a:t>m</a:t>
            </a:r>
          </a:p>
          <a:p>
            <a:pPr/>
            <a:r>
              <a:rPr sz="1200">
                <a:solidFill>
                  <a:srgbClr val="323232"/>
                </a:solidFill>
                <a:latin typeface="Consolas"/>
              </a:rPr>
              <a:t>y</a:t>
            </a:r>
          </a:p>
          <a:p>
            <a:pPr/>
            <a:r>
              <a:rPr sz="1200">
                <a:solidFill>
                  <a:srgbClr val="323232"/>
                </a:solidFill>
                <a:latin typeface="Consolas"/>
              </a:rPr>
              <a:t>a</a:t>
            </a:r>
          </a:p>
          <a:p>
            <a:pPr/>
            <a:r>
              <a:rPr sz="1200">
                <a:solidFill>
                  <a:srgbClr val="323232"/>
                </a:solidFill>
                <a:latin typeface="Consolas"/>
              </a:rPr>
              <a:t>p</a:t>
            </a:r>
          </a:p>
          <a:p>
            <a:pPr/>
            <a:r>
              <a:rPr sz="1200">
                <a:solidFill>
                  <a:srgbClr val="323232"/>
                </a:solidFill>
                <a:latin typeface="Consolas"/>
              </a:rPr>
              <a:t>p</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731520" y="365760"/>
            <a:ext cx="7315200" cy="457200"/>
          </a:xfrm>
          <a:prstGeom prst="rect">
            <a:avLst/>
          </a:prstGeom>
          <a:noFill/>
        </p:spPr>
        <p:txBody>
          <a:bodyPr wrap="none">
            <a:spAutoFit/>
          </a:bodyPr>
          <a:lstStyle/>
          <a:p>
            <a:r>
              <a:rPr sz="1600" b="1">
                <a:solidFill>
                  <a:srgbClr val="000000"/>
                </a:solidFill>
                <a:latin typeface="Inter"/>
              </a:rPr>
              <a:t>• Points clés pour la conteneurisation</a:t>
            </a:r>
          </a:p>
        </p:txBody>
      </p:sp>
      <p:sp>
        <p:nvSpPr>
          <p:cNvPr id="4" name="TextBox 3"/>
          <p:cNvSpPr txBox="1"/>
          <p:nvPr/>
        </p:nvSpPr>
        <p:spPr>
          <a:xfrm>
            <a:off x="731520" y="914400"/>
            <a:ext cx="7315200" cy="731520"/>
          </a:xfrm>
          <a:prstGeom prst="rect">
            <a:avLst/>
          </a:prstGeom>
          <a:noFill/>
        </p:spPr>
        <p:txBody>
          <a:bodyPr wrap="square">
            <a:spAutoFit/>
          </a:bodyPr>
          <a:lstStyle/>
          <a:p/>
          <a:p>
            <a:pPr>
              <a:lnSpc>
                <a:spcPct val="150000"/>
              </a:lnSpc>
            </a:pPr>
            <a:r>
              <a:rPr sz="1300">
                <a:latin typeface="Inter"/>
              </a:rPr>
              <a:t>Voici quelques points importants à considérer lors de la conteneurisation d'une application Spring Boot.</a:t>
            </a:r>
          </a:p>
        </p:txBody>
      </p:sp>
      <p:sp>
        <p:nvSpPr>
          <p:cNvPr id="5" name="TextBox 4"/>
          <p:cNvSpPr txBox="1"/>
          <p:nvPr/>
        </p:nvSpPr>
        <p:spPr>
          <a:xfrm>
            <a:off x="731520" y="1645920"/>
            <a:ext cx="7315200" cy="2926080"/>
          </a:xfrm>
          <a:prstGeom prst="rect">
            <a:avLst/>
          </a:prstGeom>
          <a:noFill/>
        </p:spPr>
        <p:txBody>
          <a:bodyPr wrap="none">
            <a:spAutoFit/>
          </a:bodyPr>
          <a:lstStyle/>
          <a:p/>
          <a:p>
            <a:pPr>
              <a:lnSpc>
                <a:spcPct val="150000"/>
              </a:lnSpc>
            </a:pPr>
            <a:r>
              <a:rPr sz="500">
                <a:latin typeface="Inter"/>
              </a:rPr>
              <a:t>• Utiliser une image de base légère (par exemple, Alpine Linux)</a:t>
            </a:r>
          </a:p>
          <a:p>
            <a:pPr>
              <a:lnSpc>
                <a:spcPct val="150000"/>
              </a:lnSpc>
            </a:pPr>
            <a:r>
              <a:rPr sz="500">
                <a:latin typeface="Inter"/>
              </a:rPr>
              <a:t>• Minimiser le nombre de couches dans l'image Docker</a:t>
            </a:r>
          </a:p>
          <a:p>
            <a:pPr>
              <a:lnSpc>
                <a:spcPct val="150000"/>
              </a:lnSpc>
            </a:pPr>
            <a:r>
              <a:rPr sz="500">
                <a:latin typeface="Inter"/>
              </a:rPr>
              <a:t>• Configurer les ports exposés et les variables d'environnement</a:t>
            </a:r>
          </a:p>
          <a:p>
            <a:pPr>
              <a:lnSpc>
                <a:spcPct val="150000"/>
              </a:lnSpc>
            </a:pPr>
            <a:r>
              <a:rPr sz="500">
                <a:latin typeface="Inter"/>
              </a:rPr>
              <a:t>• Utiliser des volumes pour les données persistantes</a:t>
            </a:r>
          </a:p>
        </p:txBody>
      </p:sp>
      <p:sp>
        <p:nvSpPr>
          <p:cNvPr id="6" name="TextBox 5"/>
          <p:cNvSpPr txBox="1"/>
          <p:nvPr/>
        </p:nvSpPr>
        <p:spPr>
          <a:xfrm>
            <a:off x="731520" y="4754880"/>
            <a:ext cx="7315200" cy="457200"/>
          </a:xfrm>
          <a:prstGeom prst="rect">
            <a:avLst/>
          </a:prstGeom>
          <a:noFill/>
        </p:spPr>
        <p:txBody>
          <a:bodyPr wrap="none">
            <a:spAutoFit/>
          </a:bodyPr>
          <a:lstStyle/>
          <a:p>
            <a:r>
              <a:rPr sz="2000" b="1">
                <a:solidFill>
                  <a:srgbClr val="FF7900"/>
                </a:solidFill>
                <a:latin typeface="Inter"/>
              </a:rPr>
              <a:t>Introduction à Docker Compose</a:t>
            </a:r>
          </a:p>
        </p:txBody>
      </p:sp>
      <p:sp>
        <p:nvSpPr>
          <p:cNvPr id="7" name="TextBox 6"/>
          <p:cNvSpPr txBox="1"/>
          <p:nvPr/>
        </p:nvSpPr>
        <p:spPr>
          <a:xfrm>
            <a:off x="731520" y="5303520"/>
            <a:ext cx="7315200" cy="457200"/>
          </a:xfrm>
          <a:prstGeom prst="rect">
            <a:avLst/>
          </a:prstGeom>
          <a:noFill/>
        </p:spPr>
        <p:txBody>
          <a:bodyPr wrap="none">
            <a:spAutoFit/>
          </a:bodyPr>
          <a:lstStyle/>
          <a:p>
            <a:r>
              <a:rPr sz="1600" b="1">
                <a:solidFill>
                  <a:srgbClr val="000000"/>
                </a:solidFill>
                <a:latin typeface="Inter"/>
              </a:rPr>
              <a:t>• Définition de Docker Compose</a:t>
            </a:r>
          </a:p>
        </p:txBody>
      </p:sp>
      <p:sp>
        <p:nvSpPr>
          <p:cNvPr id="8" name="TextBox 7"/>
          <p:cNvSpPr txBox="1"/>
          <p:nvPr/>
        </p:nvSpPr>
        <p:spPr>
          <a:xfrm>
            <a:off x="731520" y="5852160"/>
            <a:ext cx="7315200" cy="1463040"/>
          </a:xfrm>
          <a:prstGeom prst="rect">
            <a:avLst/>
          </a:prstGeom>
          <a:noFill/>
        </p:spPr>
        <p:txBody>
          <a:bodyPr wrap="square">
            <a:spAutoFit/>
          </a:bodyPr>
          <a:lstStyle/>
          <a:p/>
          <a:p>
            <a:pPr>
              <a:lnSpc>
                <a:spcPct val="150000"/>
              </a:lnSpc>
            </a:pPr>
            <a:r>
              <a:rPr sz="1300">
                <a:latin typeface="Inter"/>
              </a:rPr>
              <a:t>Docker Compose est un outil qui permet de définir et de gérer des applications multi-conteneurs. Il utilise un fichier YAML pour configurer les services, les réseaux et les volumes nécessaires au fonctionnement de l'application.</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731520" y="365760"/>
            <a:ext cx="7315200" cy="2194560"/>
          </a:xfrm>
          <a:prstGeom prst="rect">
            <a:avLst/>
          </a:prstGeom>
          <a:noFill/>
        </p:spPr>
        <p:txBody>
          <a:bodyPr wrap="none">
            <a:spAutoFit/>
          </a:bodyPr>
          <a:lstStyle/>
          <a:p/>
          <a:p>
            <a:pPr>
              <a:lnSpc>
                <a:spcPct val="150000"/>
              </a:lnSpc>
            </a:pPr>
            <a:r>
              <a:rPr sz="1500">
                <a:latin typeface="Inter"/>
              </a:rPr>
              <a:t>• Simplifie la gestion des applications multi-conteneurs</a:t>
            </a:r>
          </a:p>
          <a:p>
            <a:pPr>
              <a:lnSpc>
                <a:spcPct val="150000"/>
              </a:lnSpc>
            </a:pPr>
            <a:r>
              <a:rPr sz="1500">
                <a:latin typeface="Inter"/>
              </a:rPr>
              <a:t>• Permet de définir l'ensemble de l'infrastructure dans un seul fichier</a:t>
            </a:r>
          </a:p>
          <a:p>
            <a:pPr>
              <a:lnSpc>
                <a:spcPct val="150000"/>
              </a:lnSpc>
            </a:pPr>
            <a:r>
              <a:rPr sz="1500">
                <a:latin typeface="Inter"/>
              </a:rPr>
              <a:t>• Facilite le déploiement et la mise à l'échelle des applications</a:t>
            </a:r>
          </a:p>
        </p:txBody>
      </p:sp>
      <p:sp>
        <p:nvSpPr>
          <p:cNvPr id="4" name="TextBox 3"/>
          <p:cNvSpPr txBox="1"/>
          <p:nvPr/>
        </p:nvSpPr>
        <p:spPr>
          <a:xfrm>
            <a:off x="731520" y="2743200"/>
            <a:ext cx="7315200" cy="457200"/>
          </a:xfrm>
          <a:prstGeom prst="rect">
            <a:avLst/>
          </a:prstGeom>
          <a:noFill/>
        </p:spPr>
        <p:txBody>
          <a:bodyPr wrap="none">
            <a:spAutoFit/>
          </a:bodyPr>
          <a:lstStyle/>
          <a:p>
            <a:r>
              <a:rPr sz="1600" b="1">
                <a:solidFill>
                  <a:srgbClr val="000000"/>
                </a:solidFill>
                <a:latin typeface="Inter"/>
              </a:rPr>
              <a:t>• Avantages de Docker Compose</a:t>
            </a:r>
          </a:p>
        </p:txBody>
      </p:sp>
      <p:sp>
        <p:nvSpPr>
          <p:cNvPr id="5" name="TextBox 4"/>
          <p:cNvSpPr txBox="1"/>
          <p:nvPr/>
        </p:nvSpPr>
        <p:spPr>
          <a:xfrm>
            <a:off x="731520" y="3291840"/>
            <a:ext cx="7315200" cy="731520"/>
          </a:xfrm>
          <a:prstGeom prst="rect">
            <a:avLst/>
          </a:prstGeom>
          <a:noFill/>
        </p:spPr>
        <p:txBody>
          <a:bodyPr wrap="square">
            <a:spAutoFit/>
          </a:bodyPr>
          <a:lstStyle/>
          <a:p/>
          <a:p>
            <a:pPr>
              <a:lnSpc>
                <a:spcPct val="150000"/>
              </a:lnSpc>
            </a:pPr>
            <a:r>
              <a:rPr sz="1300">
                <a:latin typeface="Inter"/>
              </a:rPr>
              <a:t>Docker Compose offre plusieurs avantages pour le développement et le déploiement d'applications modernes.</a:t>
            </a:r>
          </a:p>
        </p:txBody>
      </p:sp>
      <p:graphicFrame>
        <p:nvGraphicFramePr>
          <p:cNvPr id="6" name="Table 5"/>
          <p:cNvGraphicFramePr>
            <a:graphicFrameLocks noGrp="1"/>
          </p:cNvGraphicFramePr>
          <p:nvPr/>
        </p:nvGraphicFramePr>
        <p:xfrm>
          <a:off x="731520" y="4023360"/>
          <a:ext cx="7315200" cy="1371600"/>
        </p:xfrm>
        <a:graphic>
          <a:graphicData uri="http://schemas.openxmlformats.org/drawingml/2006/table">
            <a:tbl>
              <a:tblPr firstRow="1" bandRow="1">
                <a:tableStyleId>{5C22544A-7EE6-4342-B048-85BDC9FD1C3A}</a:tableStyleId>
              </a:tblPr>
              <a:tblGrid>
                <a:gridCol w="3657600"/>
                <a:gridCol w="3657600"/>
              </a:tblGrid>
              <a:tr h="342900">
                <a:tc>
                  <a:txBody>
                    <a:bodyPr/>
                    <a:lstStyle/>
                    <a:p>
                      <a:pPr>
                        <a:defRPr sz="1200"/>
                      </a:pPr>
                      <a:r>
                        <a:t>Avantage</a:t>
                      </a:r>
                    </a:p>
                  </a:txBody>
                  <a:tcPr>
                    <a:solidFill>
                      <a:srgbClr val="85B3DE"/>
                    </a:solidFill>
                  </a:tcPr>
                </a:tc>
                <a:tc>
                  <a:txBody>
                    <a:bodyPr/>
                    <a:lstStyle/>
                    <a:p>
                      <a:pPr>
                        <a:defRPr sz="1200"/>
                      </a:pPr>
                      <a:r>
                        <a:t>Description</a:t>
                      </a:r>
                    </a:p>
                  </a:txBody>
                  <a:tcPr>
                    <a:solidFill>
                      <a:srgbClr val="85B3DE"/>
                    </a:solidFill>
                  </a:tcPr>
                </a:tc>
              </a:tr>
              <a:tr h="342900">
                <a:tc>
                  <a:txBody>
                    <a:bodyPr/>
                    <a:lstStyle/>
                    <a:p>
                      <a:pPr>
                        <a:defRPr sz="1200"/>
                      </a:pPr>
                      <a:r>
                        <a:t>Simplicité</a:t>
                      </a:r>
                    </a:p>
                  </a:txBody>
                  <a:tcPr>
                    <a:solidFill>
                      <a:srgbClr val="F7F5F5"/>
                    </a:solidFill>
                  </a:tcPr>
                </a:tc>
                <a:tc>
                  <a:txBody>
                    <a:bodyPr/>
                    <a:lstStyle/>
                    <a:p>
                      <a:pPr>
                        <a:defRPr sz="1200"/>
                      </a:pPr>
                      <a:r>
                        <a:t>Un seul fichier pour configurer tous les services</a:t>
                      </a:r>
                    </a:p>
                  </a:txBody>
                  <a:tcPr>
                    <a:solidFill>
                      <a:srgbClr val="F7F5F5"/>
                    </a:solidFill>
                  </a:tcPr>
                </a:tc>
              </a:tr>
              <a:tr h="342900">
                <a:tc>
                  <a:txBody>
                    <a:bodyPr/>
                    <a:lstStyle/>
                    <a:p>
                      <a:pPr>
                        <a:defRPr sz="1200"/>
                      </a:pPr>
                      <a:r>
                        <a:t>Portabilité</a:t>
                      </a:r>
                    </a:p>
                  </a:txBody>
                  <a:tcPr>
                    <a:solidFill>
                      <a:srgbClr val="F7F5F5"/>
                    </a:solidFill>
                  </a:tcPr>
                </a:tc>
                <a:tc>
                  <a:txBody>
                    <a:bodyPr/>
                    <a:lstStyle/>
                    <a:p>
                      <a:pPr>
                        <a:defRPr sz="1200"/>
                      </a:pPr>
                      <a:r>
                        <a:t>Facile à partager et à exécuter sur différentes machines</a:t>
                      </a:r>
                    </a:p>
                  </a:txBody>
                  <a:tcPr>
                    <a:solidFill>
                      <a:srgbClr val="F7F5F5"/>
                    </a:solidFill>
                  </a:tcPr>
                </a:tc>
              </a:tr>
              <a:tr h="342900">
                <a:tc>
                  <a:txBody>
                    <a:bodyPr/>
                    <a:lstStyle/>
                    <a:p>
                      <a:pPr>
                        <a:defRPr sz="1200"/>
                      </a:pPr>
                      <a:r>
                        <a:t>Isolation</a:t>
                      </a:r>
                    </a:p>
                  </a:txBody>
                  <a:tcPr>
                    <a:solidFill>
                      <a:srgbClr val="F7F5F5"/>
                    </a:solidFill>
                  </a:tcPr>
                </a:tc>
                <a:tc>
                  <a:txBody>
                    <a:bodyPr/>
                    <a:lstStyle/>
                    <a:p>
                      <a:pPr>
                        <a:defRPr sz="1200"/>
                      </a:pPr>
                      <a:r>
                        <a:t>Chaque service fonctionne dans son propre conteneur</a:t>
                      </a:r>
                    </a:p>
                  </a:txBody>
                  <a:tcPr>
                    <a:solidFill>
                      <a:srgbClr val="F7F5F5"/>
                    </a:solidFill>
                  </a:tcPr>
                </a:tc>
              </a:tr>
            </a:tbl>
          </a:graphicData>
        </a:graphic>
      </p:graphicFrame>
      <p:sp>
        <p:nvSpPr>
          <p:cNvPr id="7" name="TextBox 6"/>
          <p:cNvSpPr txBox="1"/>
          <p:nvPr/>
        </p:nvSpPr>
        <p:spPr>
          <a:xfrm>
            <a:off x="731520" y="5577840"/>
            <a:ext cx="7315200" cy="457200"/>
          </a:xfrm>
          <a:prstGeom prst="rect">
            <a:avLst/>
          </a:prstGeom>
          <a:noFill/>
        </p:spPr>
        <p:txBody>
          <a:bodyPr wrap="none">
            <a:spAutoFit/>
          </a:bodyPr>
          <a:lstStyle/>
          <a:p>
            <a:r>
              <a:rPr sz="2000" b="1">
                <a:solidFill>
                  <a:srgbClr val="FF7900"/>
                </a:solidFill>
                <a:latin typeface="Inter"/>
              </a:rPr>
              <a:t>Configuration d'un fichier docker-compose.yml</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731520" y="365760"/>
            <a:ext cx="7315200" cy="457200"/>
          </a:xfrm>
          <a:prstGeom prst="rect">
            <a:avLst/>
          </a:prstGeom>
          <a:noFill/>
        </p:spPr>
        <p:txBody>
          <a:bodyPr wrap="none">
            <a:spAutoFit/>
          </a:bodyPr>
          <a:lstStyle/>
          <a:p>
            <a:r>
              <a:rPr sz="1600" b="1">
                <a:solidFill>
                  <a:srgbClr val="000000"/>
                </a:solidFill>
                <a:latin typeface="Inter"/>
              </a:rPr>
              <a:t>• Structure de base d'un fichier docker-compose.yml</a:t>
            </a:r>
          </a:p>
        </p:txBody>
      </p:sp>
      <p:sp>
        <p:nvSpPr>
          <p:cNvPr id="4" name="TextBox 3"/>
          <p:cNvSpPr txBox="1"/>
          <p:nvPr/>
        </p:nvSpPr>
        <p:spPr>
          <a:xfrm>
            <a:off x="731520" y="914400"/>
            <a:ext cx="7315200" cy="1097280"/>
          </a:xfrm>
          <a:prstGeom prst="rect">
            <a:avLst/>
          </a:prstGeom>
          <a:noFill/>
        </p:spPr>
        <p:txBody>
          <a:bodyPr wrap="square">
            <a:spAutoFit/>
          </a:bodyPr>
          <a:lstStyle/>
          <a:p/>
          <a:p>
            <a:pPr>
              <a:lnSpc>
                <a:spcPct val="150000"/>
              </a:lnSpc>
            </a:pPr>
            <a:r>
              <a:rPr sz="1300">
                <a:latin typeface="Inter"/>
              </a:rPr>
              <a:t>Le fichier docker-compose.yml est un fichier YAML qui définit les services, les réseaux et les volumes nécessaires pour l'application. Voici un exemple de structure de base :</a:t>
            </a:r>
          </a:p>
        </p:txBody>
      </p:sp>
      <p:sp>
        <p:nvSpPr>
          <p:cNvPr id="5" name="TextBox 4"/>
          <p:cNvSpPr txBox="1"/>
          <p:nvPr/>
        </p:nvSpPr>
        <p:spPr>
          <a:xfrm>
            <a:off x="731520" y="1645920"/>
            <a:ext cx="7315200" cy="3657600"/>
          </a:xfrm>
          <a:prstGeom prst="rect">
            <a:avLst/>
          </a:prstGeom>
          <a:noFill/>
        </p:spPr>
        <p:txBody>
          <a:bodyPr wrap="none">
            <a:spAutoFit/>
          </a:bodyPr>
          <a:lstStyle/>
          <a:p/>
          <a:p>
            <a:pPr>
              <a:lnSpc>
                <a:spcPct val="150000"/>
              </a:lnSpc>
            </a:pPr>
            <a:r>
              <a:rPr sz="500">
                <a:latin typeface="Inter"/>
              </a:rPr>
              <a:t>• version: Spécifie la version du format de fichier Docker Compose</a:t>
            </a:r>
          </a:p>
          <a:p>
            <a:pPr>
              <a:lnSpc>
                <a:spcPct val="150000"/>
              </a:lnSpc>
            </a:pPr>
            <a:r>
              <a:rPr sz="500">
                <a:latin typeface="Inter"/>
              </a:rPr>
              <a:t>• services: Définit les différents services de l'application</a:t>
            </a:r>
          </a:p>
          <a:p>
            <a:pPr>
              <a:lnSpc>
                <a:spcPct val="150000"/>
              </a:lnSpc>
            </a:pPr>
            <a:r>
              <a:rPr sz="500">
                <a:latin typeface="Inter"/>
              </a:rPr>
              <a:t>• image: Spécifie l'image Docker à utiliser pour le service</a:t>
            </a:r>
          </a:p>
          <a:p>
            <a:pPr>
              <a:lnSpc>
                <a:spcPct val="150000"/>
              </a:lnSpc>
            </a:pPr>
            <a:r>
              <a:rPr sz="500">
                <a:latin typeface="Inter"/>
              </a:rPr>
              <a:t>• ports: Mappe les ports du conteneur à ceux de l'hôte</a:t>
            </a:r>
          </a:p>
          <a:p>
            <a:pPr>
              <a:lnSpc>
                <a:spcPct val="150000"/>
              </a:lnSpc>
            </a:pPr>
            <a:r>
              <a:rPr sz="500">
                <a:latin typeface="Inter"/>
              </a:rPr>
              <a:t>• environment: Définit les variables d'environnement pour le service</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731520" y="365760"/>
            <a:ext cx="7315200" cy="41239439"/>
          </a:xfrm>
          <a:prstGeom prst="rect">
            <a:avLst/>
          </a:prstGeom>
          <a:solidFill>
            <a:srgbClr val="FEFEFE"/>
          </a:solidFill>
          <a:ln w="11430">
            <a:solidFill>
              <a:srgbClr val="00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731520" y="365760"/>
            <a:ext cx="7315200" cy="41239439"/>
          </a:xfrm>
          <a:prstGeom prst="rect">
            <a:avLst/>
          </a:prstGeom>
          <a:noFill/>
        </p:spPr>
        <p:txBody>
          <a:bodyPr wrap="square">
            <a:spAutoFit/>
          </a:bodyPr>
          <a:lstStyle/>
          <a:p/>
          <a:p>
            <a:pPr/>
            <a:r>
              <a:rPr sz="1200">
                <a:solidFill>
                  <a:srgbClr val="323232"/>
                </a:solidFill>
                <a:latin typeface="Consolas"/>
              </a:rPr>
              <a:t>v</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s</a:t>
            </a:r>
          </a:p>
          <a:p>
            <a:pPr/>
            <a:r>
              <a:rPr sz="1200">
                <a:solidFill>
                  <a:srgbClr val="323232"/>
                </a:solidFill>
                <a:latin typeface="Consolas"/>
              </a:rPr>
              <a:t>i</a:t>
            </a:r>
          </a:p>
          <a:p>
            <a:pPr/>
            <a:r>
              <a:rPr sz="1200">
                <a:solidFill>
                  <a:srgbClr val="323232"/>
                </a:solidFill>
                <a:latin typeface="Consolas"/>
              </a:rPr>
              <a:t>o</a:t>
            </a:r>
          </a:p>
          <a:p>
            <a:pPr/>
            <a:r>
              <a:rPr sz="1200">
                <a:solidFill>
                  <a:srgbClr val="323232"/>
                </a:solidFill>
                <a:latin typeface="Consolas"/>
              </a:rPr>
              <a:t>n</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3</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s</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v</a:t>
            </a:r>
          </a:p>
          <a:p>
            <a:pPr/>
            <a:r>
              <a:rPr sz="1200">
                <a:solidFill>
                  <a:srgbClr val="323232"/>
                </a:solidFill>
                <a:latin typeface="Consolas"/>
              </a:rPr>
              <a:t>i</a:t>
            </a:r>
          </a:p>
          <a:p>
            <a:pPr/>
            <a:r>
              <a:rPr sz="1200">
                <a:solidFill>
                  <a:srgbClr val="323232"/>
                </a:solidFill>
                <a:latin typeface="Consolas"/>
              </a:rPr>
              <a:t>c</a:t>
            </a:r>
          </a:p>
          <a:p>
            <a:pPr/>
            <a:r>
              <a:rPr sz="1200">
                <a:solidFill>
                  <a:srgbClr val="323232"/>
                </a:solidFill>
                <a:latin typeface="Consolas"/>
              </a:rPr>
              <a:t>e</a:t>
            </a:r>
          </a:p>
          <a:p>
            <a:pPr/>
            <a:r>
              <a:rPr sz="1200">
                <a:solidFill>
                  <a:srgbClr val="323232"/>
                </a:solidFill>
                <a:latin typeface="Consolas"/>
              </a:rPr>
              <a:t>s</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w</a:t>
            </a:r>
          </a:p>
          <a:p>
            <a:pPr/>
            <a:r>
              <a:rPr sz="1200">
                <a:solidFill>
                  <a:srgbClr val="323232"/>
                </a:solidFill>
                <a:latin typeface="Consolas"/>
              </a:rPr>
              <a:t>e</a:t>
            </a:r>
          </a:p>
          <a:p>
            <a:pPr/>
            <a:r>
              <a:rPr sz="1200">
                <a:solidFill>
                  <a:srgbClr val="323232"/>
                </a:solidFill>
                <a:latin typeface="Consolas"/>
              </a:rPr>
              <a:t>b</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i</a:t>
            </a:r>
          </a:p>
          <a:p>
            <a:pPr/>
            <a:r>
              <a:rPr sz="1200">
                <a:solidFill>
                  <a:srgbClr val="323232"/>
                </a:solidFill>
                <a:latin typeface="Consolas"/>
              </a:rPr>
              <a:t>m</a:t>
            </a:r>
          </a:p>
          <a:p>
            <a:pPr/>
            <a:r>
              <a:rPr sz="1200">
                <a:solidFill>
                  <a:srgbClr val="323232"/>
                </a:solidFill>
                <a:latin typeface="Consolas"/>
              </a:rPr>
              <a:t>a</a:t>
            </a:r>
          </a:p>
          <a:p>
            <a:pPr/>
            <a:r>
              <a:rPr sz="1200">
                <a:solidFill>
                  <a:srgbClr val="323232"/>
                </a:solidFill>
                <a:latin typeface="Consolas"/>
              </a:rPr>
              <a:t>g</a:t>
            </a:r>
          </a:p>
          <a:p>
            <a:pPr/>
            <a:r>
              <a:rPr sz="1200">
                <a:solidFill>
                  <a:srgbClr val="323232"/>
                </a:solidFill>
                <a:latin typeface="Consolas"/>
              </a:rPr>
              <a:t>e</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n</a:t>
            </a:r>
          </a:p>
          <a:p>
            <a:pPr/>
            <a:r>
              <a:rPr sz="1200">
                <a:solidFill>
                  <a:srgbClr val="323232"/>
                </a:solidFill>
                <a:latin typeface="Consolas"/>
              </a:rPr>
              <a:t>g</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x</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p</a:t>
            </a:r>
          </a:p>
          <a:p>
            <a:pPr/>
            <a:r>
              <a:rPr sz="1200">
                <a:solidFill>
                  <a:srgbClr val="323232"/>
                </a:solidFill>
                <a:latin typeface="Consolas"/>
              </a:rPr>
              <a:t>o</a:t>
            </a:r>
          </a:p>
          <a:p>
            <a:pPr/>
            <a:r>
              <a:rPr sz="1200">
                <a:solidFill>
                  <a:srgbClr val="323232"/>
                </a:solidFill>
                <a:latin typeface="Consolas"/>
              </a:rPr>
              <a:t>r</a:t>
            </a:r>
          </a:p>
          <a:p>
            <a:pPr/>
            <a:r>
              <a:rPr sz="1200">
                <a:solidFill>
                  <a:srgbClr val="323232"/>
                </a:solidFill>
                <a:latin typeface="Consolas"/>
              </a:rPr>
              <a:t>t</a:t>
            </a:r>
          </a:p>
          <a:p>
            <a:pPr/>
            <a:r>
              <a:rPr sz="1200">
                <a:solidFill>
                  <a:srgbClr val="323232"/>
                </a:solidFill>
                <a:latin typeface="Consolas"/>
              </a:rPr>
              <a:t>s</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8</a:t>
            </a:r>
          </a:p>
          <a:p>
            <a:pPr/>
            <a:r>
              <a:rPr sz="1200">
                <a:solidFill>
                  <a:srgbClr val="323232"/>
                </a:solidFill>
                <a:latin typeface="Consolas"/>
              </a:rPr>
              <a:t>0</a:t>
            </a:r>
          </a:p>
          <a:p>
            <a:pPr/>
            <a:r>
              <a:rPr sz="1200">
                <a:solidFill>
                  <a:srgbClr val="323232"/>
                </a:solidFill>
                <a:latin typeface="Consolas"/>
              </a:rPr>
              <a:t>:</a:t>
            </a:r>
          </a:p>
          <a:p>
            <a:pPr/>
            <a:r>
              <a:rPr sz="1200">
                <a:solidFill>
                  <a:srgbClr val="323232"/>
                </a:solidFill>
                <a:latin typeface="Consolas"/>
              </a:rPr>
              <a:t>8</a:t>
            </a:r>
          </a:p>
          <a:p>
            <a:pPr/>
            <a:r>
              <a:rPr sz="1200">
                <a:solidFill>
                  <a:srgbClr val="323232"/>
                </a:solidFill>
                <a:latin typeface="Consolas"/>
              </a:rPr>
              <a:t>0</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d</a:t>
            </a:r>
          </a:p>
          <a:p>
            <a:pPr/>
            <a:r>
              <a:rPr sz="1200">
                <a:solidFill>
                  <a:srgbClr val="323232"/>
                </a:solidFill>
                <a:latin typeface="Consolas"/>
              </a:rPr>
              <a:t>b</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i</a:t>
            </a:r>
          </a:p>
          <a:p>
            <a:pPr/>
            <a:r>
              <a:rPr sz="1200">
                <a:solidFill>
                  <a:srgbClr val="323232"/>
                </a:solidFill>
                <a:latin typeface="Consolas"/>
              </a:rPr>
              <a:t>m</a:t>
            </a:r>
          </a:p>
          <a:p>
            <a:pPr/>
            <a:r>
              <a:rPr sz="1200">
                <a:solidFill>
                  <a:srgbClr val="323232"/>
                </a:solidFill>
                <a:latin typeface="Consolas"/>
              </a:rPr>
              <a:t>a</a:t>
            </a:r>
          </a:p>
          <a:p>
            <a:pPr/>
            <a:r>
              <a:rPr sz="1200">
                <a:solidFill>
                  <a:srgbClr val="323232"/>
                </a:solidFill>
                <a:latin typeface="Consolas"/>
              </a:rPr>
              <a:t>g</a:t>
            </a:r>
          </a:p>
          <a:p>
            <a:pPr/>
            <a:r>
              <a:rPr sz="1200">
                <a:solidFill>
                  <a:srgbClr val="323232"/>
                </a:solidFill>
                <a:latin typeface="Consolas"/>
              </a:rPr>
              <a:t>e</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p</a:t>
            </a:r>
          </a:p>
          <a:p>
            <a:pPr/>
            <a:r>
              <a:rPr sz="1200">
                <a:solidFill>
                  <a:srgbClr val="323232"/>
                </a:solidFill>
                <a:latin typeface="Consolas"/>
              </a:rPr>
              <a:t>o</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g</a:t>
            </a:r>
          </a:p>
          <a:p>
            <a:pPr/>
            <a:r>
              <a:rPr sz="1200">
                <a:solidFill>
                  <a:srgbClr val="323232"/>
                </a:solidFill>
                <a:latin typeface="Consolas"/>
              </a:rPr>
              <a:t>r</a:t>
            </a:r>
          </a:p>
          <a:p>
            <a:pPr/>
            <a:r>
              <a:rPr sz="1200">
                <a:solidFill>
                  <a:srgbClr val="323232"/>
                </a:solidFill>
                <a:latin typeface="Consolas"/>
              </a:rPr>
              <a:t>e</a:t>
            </a:r>
          </a:p>
          <a:p>
            <a:pPr/>
            <a:r>
              <a:rPr sz="1200">
                <a:solidFill>
                  <a:srgbClr val="323232"/>
                </a:solidFill>
                <a:latin typeface="Consolas"/>
              </a:rPr>
              <a:t>s</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e</a:t>
            </a:r>
          </a:p>
          <a:p>
            <a:pPr/>
            <a:r>
              <a:rPr sz="1200">
                <a:solidFill>
                  <a:srgbClr val="323232"/>
                </a:solidFill>
                <a:latin typeface="Consolas"/>
              </a:rPr>
              <a:t>n</a:t>
            </a:r>
          </a:p>
          <a:p>
            <a:pPr/>
            <a:r>
              <a:rPr sz="1200">
                <a:solidFill>
                  <a:srgbClr val="323232"/>
                </a:solidFill>
                <a:latin typeface="Consolas"/>
              </a:rPr>
              <a:t>v</a:t>
            </a:r>
          </a:p>
          <a:p>
            <a:pPr/>
            <a:r>
              <a:rPr sz="1200">
                <a:solidFill>
                  <a:srgbClr val="323232"/>
                </a:solidFill>
                <a:latin typeface="Consolas"/>
              </a:rPr>
              <a:t>i</a:t>
            </a:r>
          </a:p>
          <a:p>
            <a:pPr/>
            <a:r>
              <a:rPr sz="1200">
                <a:solidFill>
                  <a:srgbClr val="323232"/>
                </a:solidFill>
                <a:latin typeface="Consolas"/>
              </a:rPr>
              <a:t>r</a:t>
            </a:r>
          </a:p>
          <a:p>
            <a:pPr/>
            <a:r>
              <a:rPr sz="1200">
                <a:solidFill>
                  <a:srgbClr val="323232"/>
                </a:solidFill>
                <a:latin typeface="Consolas"/>
              </a:rPr>
              <a:t>o</a:t>
            </a:r>
          </a:p>
          <a:p>
            <a:pPr/>
            <a:r>
              <a:rPr sz="1200">
                <a:solidFill>
                  <a:srgbClr val="323232"/>
                </a:solidFill>
                <a:latin typeface="Consolas"/>
              </a:rPr>
              <a:t>n</a:t>
            </a:r>
          </a:p>
          <a:p>
            <a:pPr/>
            <a:r>
              <a:rPr sz="1200">
                <a:solidFill>
                  <a:srgbClr val="323232"/>
                </a:solidFill>
                <a:latin typeface="Consolas"/>
              </a:rPr>
              <a:t>m</a:t>
            </a:r>
          </a:p>
          <a:p>
            <a:pPr/>
            <a:r>
              <a:rPr sz="1200">
                <a:solidFill>
                  <a:srgbClr val="323232"/>
                </a:solidFill>
                <a:latin typeface="Consolas"/>
              </a:rPr>
              <a:t>e</a:t>
            </a:r>
          </a:p>
          <a:p>
            <a:pPr/>
            <a:r>
              <a:rPr sz="1200">
                <a:solidFill>
                  <a:srgbClr val="323232"/>
                </a:solidFill>
                <a:latin typeface="Consolas"/>
              </a:rPr>
              <a:t>n</a:t>
            </a:r>
          </a:p>
          <a:p>
            <a:pPr/>
            <a:r>
              <a:rPr sz="1200">
                <a:solidFill>
                  <a:srgbClr val="323232"/>
                </a:solidFill>
                <a:latin typeface="Consolas"/>
              </a:rPr>
              <a:t>t</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P</a:t>
            </a:r>
          </a:p>
          <a:p>
            <a:pPr/>
            <a:r>
              <a:rPr sz="1200">
                <a:solidFill>
                  <a:srgbClr val="323232"/>
                </a:solidFill>
                <a:latin typeface="Consolas"/>
              </a:rPr>
              <a:t>O</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G</a:t>
            </a:r>
          </a:p>
          <a:p>
            <a:pPr/>
            <a:r>
              <a:rPr sz="1200">
                <a:solidFill>
                  <a:srgbClr val="323232"/>
                </a:solidFill>
                <a:latin typeface="Consolas"/>
              </a:rPr>
              <a:t>R</a:t>
            </a:r>
          </a:p>
          <a:p>
            <a:pPr/>
            <a:r>
              <a:rPr sz="1200">
                <a:solidFill>
                  <a:srgbClr val="323232"/>
                </a:solidFill>
                <a:latin typeface="Consolas"/>
              </a:rPr>
              <a:t>E</a:t>
            </a:r>
          </a:p>
          <a:p>
            <a:pPr/>
            <a:r>
              <a:rPr sz="1200">
                <a:solidFill>
                  <a:srgbClr val="323232"/>
                </a:solidFill>
                <a:latin typeface="Consolas"/>
              </a:rPr>
              <a:t>S</a:t>
            </a:r>
          </a:p>
          <a:p>
            <a:pPr/>
            <a:r>
              <a:rPr sz="1200">
                <a:solidFill>
                  <a:srgbClr val="323232"/>
                </a:solidFill>
                <a:latin typeface="Consolas"/>
              </a:rPr>
              <a:t>_</a:t>
            </a:r>
          </a:p>
          <a:p>
            <a:pPr/>
            <a:r>
              <a:rPr sz="1200">
                <a:solidFill>
                  <a:srgbClr val="323232"/>
                </a:solidFill>
                <a:latin typeface="Consolas"/>
              </a:rPr>
              <a:t>P</a:t>
            </a:r>
          </a:p>
          <a:p>
            <a:pPr/>
            <a:r>
              <a:rPr sz="1200">
                <a:solidFill>
                  <a:srgbClr val="323232"/>
                </a:solidFill>
                <a:latin typeface="Consolas"/>
              </a:rPr>
              <a:t>A</a:t>
            </a:r>
          </a:p>
          <a:p>
            <a:pPr/>
            <a:r>
              <a:rPr sz="1200">
                <a:solidFill>
                  <a:srgbClr val="323232"/>
                </a:solidFill>
                <a:latin typeface="Consolas"/>
              </a:rPr>
              <a:t>S</a:t>
            </a:r>
          </a:p>
          <a:p>
            <a:pPr/>
            <a:r>
              <a:rPr sz="1200">
                <a:solidFill>
                  <a:srgbClr val="323232"/>
                </a:solidFill>
                <a:latin typeface="Consolas"/>
              </a:rPr>
              <a:t>S</a:t>
            </a:r>
          </a:p>
          <a:p>
            <a:pPr/>
            <a:r>
              <a:rPr sz="1200">
                <a:solidFill>
                  <a:srgbClr val="323232"/>
                </a:solidFill>
                <a:latin typeface="Consolas"/>
              </a:rPr>
              <a:t>W</a:t>
            </a:r>
          </a:p>
          <a:p>
            <a:pPr/>
            <a:r>
              <a:rPr sz="1200">
                <a:solidFill>
                  <a:srgbClr val="323232"/>
                </a:solidFill>
                <a:latin typeface="Consolas"/>
              </a:rPr>
              <a:t>O</a:t>
            </a:r>
          </a:p>
          <a:p>
            <a:pPr/>
            <a:r>
              <a:rPr sz="1200">
                <a:solidFill>
                  <a:srgbClr val="323232"/>
                </a:solidFill>
                <a:latin typeface="Consolas"/>
              </a:rPr>
              <a:t>R</a:t>
            </a:r>
          </a:p>
          <a:p>
            <a:pPr/>
            <a:r>
              <a:rPr sz="1200">
                <a:solidFill>
                  <a:srgbClr val="323232"/>
                </a:solidFill>
                <a:latin typeface="Consolas"/>
              </a:rPr>
              <a:t>D</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e</a:t>
            </a:r>
          </a:p>
          <a:p>
            <a:pPr/>
            <a:r>
              <a:rPr sz="1200">
                <a:solidFill>
                  <a:srgbClr val="323232"/>
                </a:solidFill>
                <a:latin typeface="Consolas"/>
              </a:rPr>
              <a:t>x</a:t>
            </a:r>
          </a:p>
          <a:p>
            <a:pPr/>
            <a:r>
              <a:rPr sz="1200">
                <a:solidFill>
                  <a:srgbClr val="323232"/>
                </a:solidFill>
                <a:latin typeface="Consolas"/>
              </a:rPr>
              <a:t>a</a:t>
            </a:r>
          </a:p>
          <a:p>
            <a:pPr/>
            <a:r>
              <a:rPr sz="1200">
                <a:solidFill>
                  <a:srgbClr val="323232"/>
                </a:solidFill>
                <a:latin typeface="Consolas"/>
              </a:rPr>
              <a:t>m</a:t>
            </a:r>
          </a:p>
          <a:p>
            <a:pPr/>
            <a:r>
              <a:rPr sz="1200">
                <a:solidFill>
                  <a:srgbClr val="323232"/>
                </a:solidFill>
                <a:latin typeface="Consolas"/>
              </a:rPr>
              <a:t>p</a:t>
            </a:r>
          </a:p>
          <a:p>
            <a:pPr/>
            <a:r>
              <a:rPr sz="1200">
                <a:solidFill>
                  <a:srgbClr val="323232"/>
                </a:solidFill>
                <a:latin typeface="Consolas"/>
              </a:rPr>
              <a:t>l</a:t>
            </a:r>
          </a:p>
          <a:p>
            <a:pPr/>
            <a:r>
              <a:rPr sz="1200">
                <a:solidFill>
                  <a:srgbClr val="323232"/>
                </a:solidFill>
                <a:latin typeface="Consolas"/>
              </a:rPr>
              <a:t>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731520" y="365760"/>
            <a:ext cx="7315200" cy="457200"/>
          </a:xfrm>
          <a:prstGeom prst="rect">
            <a:avLst/>
          </a:prstGeom>
          <a:noFill/>
        </p:spPr>
        <p:txBody>
          <a:bodyPr wrap="none">
            <a:spAutoFit/>
          </a:bodyPr>
          <a:lstStyle/>
          <a:p>
            <a:r>
              <a:rPr sz="1600" b="1">
                <a:solidFill>
                  <a:srgbClr val="000000"/>
                </a:solidFill>
                <a:latin typeface="Inter"/>
              </a:rPr>
              <a:t>• Prérequis et installation des outils (JDK, Docker)</a:t>
            </a:r>
          </a:p>
        </p:txBody>
      </p:sp>
      <p:sp>
        <p:nvSpPr>
          <p:cNvPr id="4" name="TextBox 3"/>
          <p:cNvSpPr txBox="1"/>
          <p:nvPr/>
        </p:nvSpPr>
        <p:spPr>
          <a:xfrm>
            <a:off x="731520" y="914400"/>
            <a:ext cx="7315200" cy="1097280"/>
          </a:xfrm>
          <a:prstGeom prst="rect">
            <a:avLst/>
          </a:prstGeom>
          <a:noFill/>
        </p:spPr>
        <p:txBody>
          <a:bodyPr wrap="square">
            <a:spAutoFit/>
          </a:bodyPr>
          <a:lstStyle/>
          <a:p/>
          <a:p>
            <a:pPr>
              <a:lnSpc>
                <a:spcPct val="150000"/>
              </a:lnSpc>
            </a:pPr>
            <a:r>
              <a:rPr sz="1300">
                <a:latin typeface="Inter"/>
              </a:rPr>
              <a:t>Avant de commencer, assurez-vous d'avoir installé les outils nécessaires : le JDK (Java Development Kit) pour développer en Java, et Docker pour créer et gérer des conteneurs.</a:t>
            </a:r>
          </a:p>
        </p:txBody>
      </p:sp>
      <p:sp>
        <p:nvSpPr>
          <p:cNvPr id="5" name="TextBox 4"/>
          <p:cNvSpPr txBox="1"/>
          <p:nvPr/>
        </p:nvSpPr>
        <p:spPr>
          <a:xfrm>
            <a:off x="731520" y="1645920"/>
            <a:ext cx="7315200" cy="1828800"/>
          </a:xfrm>
          <a:prstGeom prst="rect">
            <a:avLst/>
          </a:prstGeom>
          <a:noFill/>
        </p:spPr>
        <p:txBody>
          <a:bodyPr wrap="none">
            <a:spAutoFit/>
          </a:bodyPr>
          <a:lstStyle/>
          <a:p/>
          <a:p>
            <a:pPr>
              <a:lnSpc>
                <a:spcPct val="150000"/>
              </a:lnSpc>
            </a:pPr>
            <a:r>
              <a:rPr sz="1500">
                <a:latin typeface="Inter"/>
              </a:rPr>
              <a:t>• JDK : Téléchargez et installez la dernière version du JDK depuis le site officiel d'Oracle ou OpenJDK.</a:t>
            </a:r>
          </a:p>
          <a:p>
            <a:pPr>
              <a:lnSpc>
                <a:spcPct val="150000"/>
              </a:lnSpc>
            </a:pPr>
            <a:r>
              <a:rPr sz="1500">
                <a:latin typeface="Inter"/>
              </a:rPr>
              <a:t>• Docker : Installez Docker Desktop pour votre système d'exploitation (Windows, macOS, Linux).</a:t>
            </a:r>
          </a:p>
        </p:txBody>
      </p:sp>
      <p:graphicFrame>
        <p:nvGraphicFramePr>
          <p:cNvPr id="6" name="Table 5"/>
          <p:cNvGraphicFramePr>
            <a:graphicFrameLocks noGrp="1"/>
          </p:cNvGraphicFramePr>
          <p:nvPr/>
        </p:nvGraphicFramePr>
        <p:xfrm>
          <a:off x="731520" y="3657600"/>
          <a:ext cx="7315200" cy="1371600"/>
        </p:xfrm>
        <a:graphic>
          <a:graphicData uri="http://schemas.openxmlformats.org/drawingml/2006/table">
            <a:tbl>
              <a:tblPr firstRow="1" bandRow="1">
                <a:tableStyleId>{5C22544A-7EE6-4342-B048-85BDC9FD1C3A}</a:tableStyleId>
              </a:tblPr>
              <a:tblGrid>
                <a:gridCol w="3657600"/>
                <a:gridCol w="3657600"/>
              </a:tblGrid>
              <a:tr h="457200">
                <a:tc>
                  <a:txBody>
                    <a:bodyPr/>
                    <a:lstStyle/>
                    <a:p>
                      <a:pPr>
                        <a:defRPr sz="1200"/>
                      </a:pPr>
                      <a:r>
                        <a:t>Outil</a:t>
                      </a:r>
                    </a:p>
                  </a:txBody>
                  <a:tcPr>
                    <a:solidFill>
                      <a:srgbClr val="85B3DE"/>
                    </a:solidFill>
                  </a:tcPr>
                </a:tc>
                <a:tc>
                  <a:txBody>
                    <a:bodyPr/>
                    <a:lstStyle/>
                    <a:p>
                      <a:pPr>
                        <a:defRPr sz="1200"/>
                      </a:pPr>
                      <a:r>
                        <a:t>Lien de téléchargement</a:t>
                      </a:r>
                    </a:p>
                  </a:txBody>
                  <a:tcPr>
                    <a:solidFill>
                      <a:srgbClr val="85B3DE"/>
                    </a:solidFill>
                  </a:tcPr>
                </a:tc>
              </a:tr>
              <a:tr h="457200">
                <a:tc>
                  <a:txBody>
                    <a:bodyPr/>
                    <a:lstStyle/>
                    <a:p>
                      <a:pPr>
                        <a:defRPr sz="1200"/>
                      </a:pPr>
                      <a:r>
                        <a:t>JDK</a:t>
                      </a:r>
                    </a:p>
                  </a:txBody>
                  <a:tcPr>
                    <a:solidFill>
                      <a:srgbClr val="F7F5F5"/>
                    </a:solidFill>
                  </a:tcPr>
                </a:tc>
                <a:tc>
                  <a:txBody>
                    <a:bodyPr/>
                    <a:lstStyle/>
                    <a:p>
                      <a:pPr>
                        <a:defRPr sz="1200"/>
                      </a:pPr>
                      <a:r>
                        <a:t>https://www.oracle.com/java/technologies/javase-downloads.html</a:t>
                      </a:r>
                    </a:p>
                  </a:txBody>
                  <a:tcPr>
                    <a:solidFill>
                      <a:srgbClr val="F7F5F5"/>
                    </a:solidFill>
                  </a:tcPr>
                </a:tc>
              </a:tr>
              <a:tr h="457200">
                <a:tc>
                  <a:txBody>
                    <a:bodyPr/>
                    <a:lstStyle/>
                    <a:p>
                      <a:pPr>
                        <a:defRPr sz="1200"/>
                      </a:pPr>
                      <a:r>
                        <a:t>Docker</a:t>
                      </a:r>
                    </a:p>
                  </a:txBody>
                  <a:tcPr>
                    <a:solidFill>
                      <a:srgbClr val="F7F5F5"/>
                    </a:solidFill>
                  </a:tcPr>
                </a:tc>
                <a:tc>
                  <a:txBody>
                    <a:bodyPr/>
                    <a:lstStyle/>
                    <a:p>
                      <a:pPr>
                        <a:defRPr sz="1200"/>
                      </a:pPr>
                      <a:r>
                        <a:t>https://www.docker.com/products/docker-desktop</a:t>
                      </a:r>
                    </a:p>
                  </a:txBody>
                  <a:tcPr>
                    <a:solidFill>
                      <a:srgbClr val="F7F5F5"/>
                    </a:solidFill>
                  </a:tcPr>
                </a:tc>
              </a:tr>
            </a:tbl>
          </a:graphicData>
        </a:graphic>
      </p:graphicFrame>
      <p:sp>
        <p:nvSpPr>
          <p:cNvPr id="7" name="TextBox 6"/>
          <p:cNvSpPr txBox="1"/>
          <p:nvPr/>
        </p:nvSpPr>
        <p:spPr>
          <a:xfrm>
            <a:off x="731520" y="5212080"/>
            <a:ext cx="7315200" cy="457200"/>
          </a:xfrm>
          <a:prstGeom prst="rect">
            <a:avLst/>
          </a:prstGeom>
          <a:noFill/>
        </p:spPr>
        <p:txBody>
          <a:bodyPr wrap="none">
            <a:spAutoFit/>
          </a:bodyPr>
          <a:lstStyle/>
          <a:p>
            <a:r>
              <a:rPr sz="1600" b="1">
                <a:solidFill>
                  <a:srgbClr val="000000"/>
                </a:solidFill>
                <a:latin typeface="Inter"/>
              </a:rPr>
              <a:t>• Concepts de base de Java : syntaxe et structure</a:t>
            </a:r>
          </a:p>
        </p:txBody>
      </p:sp>
      <p:sp>
        <p:nvSpPr>
          <p:cNvPr id="8" name="TextBox 7"/>
          <p:cNvSpPr txBox="1"/>
          <p:nvPr/>
        </p:nvSpPr>
        <p:spPr>
          <a:xfrm>
            <a:off x="731520" y="5760720"/>
            <a:ext cx="7315200" cy="1463040"/>
          </a:xfrm>
          <a:prstGeom prst="rect">
            <a:avLst/>
          </a:prstGeom>
          <a:noFill/>
        </p:spPr>
        <p:txBody>
          <a:bodyPr wrap="square">
            <a:spAutoFit/>
          </a:bodyPr>
          <a:lstStyle/>
          <a:p/>
          <a:p>
            <a:pPr>
              <a:lnSpc>
                <a:spcPct val="150000"/>
              </a:lnSpc>
            </a:pPr>
            <a:r>
              <a:rPr sz="1300">
                <a:latin typeface="Inter"/>
              </a:rPr>
              <a:t>Java est un langage de programmation orienté objet, fortement typé, et largement utilisé pour développer des applications d'entreprise, des applications mobiles (Android), et des systèmes embarqués. Voici quelques concepts de base :</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731520" y="365760"/>
            <a:ext cx="7315200" cy="457200"/>
          </a:xfrm>
          <a:prstGeom prst="rect">
            <a:avLst/>
          </a:prstGeom>
          <a:noFill/>
        </p:spPr>
        <p:txBody>
          <a:bodyPr wrap="none">
            <a:spAutoFit/>
          </a:bodyPr>
          <a:lstStyle/>
          <a:p>
            <a:r>
              <a:rPr sz="1600" b="1">
                <a:solidFill>
                  <a:srgbClr val="000000"/>
                </a:solidFill>
                <a:latin typeface="Inter"/>
              </a:rPr>
              <a:t>• Options de configuration avancées</a:t>
            </a:r>
          </a:p>
        </p:txBody>
      </p:sp>
      <p:sp>
        <p:nvSpPr>
          <p:cNvPr id="4" name="TextBox 3"/>
          <p:cNvSpPr txBox="1"/>
          <p:nvPr/>
        </p:nvSpPr>
        <p:spPr>
          <a:xfrm>
            <a:off x="731520" y="914400"/>
            <a:ext cx="7315200" cy="731520"/>
          </a:xfrm>
          <a:prstGeom prst="rect">
            <a:avLst/>
          </a:prstGeom>
          <a:noFill/>
        </p:spPr>
        <p:txBody>
          <a:bodyPr wrap="square">
            <a:spAutoFit/>
          </a:bodyPr>
          <a:lstStyle/>
          <a:p/>
          <a:p>
            <a:pPr>
              <a:lnSpc>
                <a:spcPct val="150000"/>
              </a:lnSpc>
            </a:pPr>
            <a:r>
              <a:rPr sz="1300">
                <a:latin typeface="Inter"/>
              </a:rPr>
              <a:t>Docker Compose offre plusieurs options de configuration avancées pour personnaliser le comportement des services.</a:t>
            </a:r>
          </a:p>
        </p:txBody>
      </p:sp>
      <p:graphicFrame>
        <p:nvGraphicFramePr>
          <p:cNvPr id="5" name="Table 4"/>
          <p:cNvGraphicFramePr>
            <a:graphicFrameLocks noGrp="1"/>
          </p:cNvGraphicFramePr>
          <p:nvPr/>
        </p:nvGraphicFramePr>
        <p:xfrm>
          <a:off x="731520" y="1645920"/>
          <a:ext cx="7315200" cy="1371600"/>
        </p:xfrm>
        <a:graphic>
          <a:graphicData uri="http://schemas.openxmlformats.org/drawingml/2006/table">
            <a:tbl>
              <a:tblPr firstRow="1" bandRow="1">
                <a:tableStyleId>{5C22544A-7EE6-4342-B048-85BDC9FD1C3A}</a:tableStyleId>
              </a:tblPr>
              <a:tblGrid>
                <a:gridCol w="3657600"/>
                <a:gridCol w="3657600"/>
              </a:tblGrid>
              <a:tr h="274320">
                <a:tc>
                  <a:txBody>
                    <a:bodyPr/>
                    <a:lstStyle/>
                    <a:p>
                      <a:pPr>
                        <a:defRPr sz="1200"/>
                      </a:pPr>
                      <a:r>
                        <a:t>Option</a:t>
                      </a:r>
                    </a:p>
                  </a:txBody>
                  <a:tcPr>
                    <a:solidFill>
                      <a:srgbClr val="85B3DE"/>
                    </a:solidFill>
                  </a:tcPr>
                </a:tc>
                <a:tc>
                  <a:txBody>
                    <a:bodyPr/>
                    <a:lstStyle/>
                    <a:p>
                      <a:pPr>
                        <a:defRPr sz="1200"/>
                      </a:pPr>
                      <a:r>
                        <a:t>Description</a:t>
                      </a:r>
                    </a:p>
                  </a:txBody>
                  <a:tcPr>
                    <a:solidFill>
                      <a:srgbClr val="85B3DE"/>
                    </a:solidFill>
                  </a:tcPr>
                </a:tc>
              </a:tr>
              <a:tr h="274320">
                <a:tc>
                  <a:txBody>
                    <a:bodyPr/>
                    <a:lstStyle/>
                    <a:p>
                      <a:pPr>
                        <a:defRPr sz="1200"/>
                      </a:pPr>
                      <a:r>
                        <a:t>volumes</a:t>
                      </a:r>
                    </a:p>
                  </a:txBody>
                  <a:tcPr>
                    <a:solidFill>
                      <a:srgbClr val="F7F5F5"/>
                    </a:solidFill>
                  </a:tcPr>
                </a:tc>
                <a:tc>
                  <a:txBody>
                    <a:bodyPr/>
                    <a:lstStyle/>
                    <a:p>
                      <a:pPr>
                        <a:defRPr sz="1200"/>
                      </a:pPr>
                      <a:r>
                        <a:t>Définit les volumes pour persister les données</a:t>
                      </a:r>
                    </a:p>
                  </a:txBody>
                  <a:tcPr>
                    <a:solidFill>
                      <a:srgbClr val="F7F5F5"/>
                    </a:solidFill>
                  </a:tcPr>
                </a:tc>
              </a:tr>
              <a:tr h="274320">
                <a:tc>
                  <a:txBody>
                    <a:bodyPr/>
                    <a:lstStyle/>
                    <a:p>
                      <a:pPr>
                        <a:defRPr sz="1200"/>
                      </a:pPr>
                      <a:r>
                        <a:t>networks</a:t>
                      </a:r>
                    </a:p>
                  </a:txBody>
                  <a:tcPr>
                    <a:solidFill>
                      <a:srgbClr val="F7F5F5"/>
                    </a:solidFill>
                  </a:tcPr>
                </a:tc>
                <a:tc>
                  <a:txBody>
                    <a:bodyPr/>
                    <a:lstStyle/>
                    <a:p>
                      <a:pPr>
                        <a:defRPr sz="1200"/>
                      </a:pPr>
                      <a:r>
                        <a:t>Configure les réseaux personnalisés pour les services</a:t>
                      </a:r>
                    </a:p>
                  </a:txBody>
                  <a:tcPr>
                    <a:solidFill>
                      <a:srgbClr val="F7F5F5"/>
                    </a:solidFill>
                  </a:tcPr>
                </a:tc>
              </a:tr>
              <a:tr h="274320">
                <a:tc>
                  <a:txBody>
                    <a:bodyPr/>
                    <a:lstStyle/>
                    <a:p>
                      <a:pPr>
                        <a:defRPr sz="1200"/>
                      </a:pPr>
                      <a:r>
                        <a:t>depends_on</a:t>
                      </a:r>
                    </a:p>
                  </a:txBody>
                  <a:tcPr>
                    <a:solidFill>
                      <a:srgbClr val="F7F5F5"/>
                    </a:solidFill>
                  </a:tcPr>
                </a:tc>
                <a:tc>
                  <a:txBody>
                    <a:bodyPr/>
                    <a:lstStyle/>
                    <a:p>
                      <a:pPr>
                        <a:defRPr sz="1200"/>
                      </a:pPr>
                      <a:r>
                        <a:t>Spécifie les dépendances entre les services</a:t>
                      </a:r>
                    </a:p>
                  </a:txBody>
                  <a:tcPr>
                    <a:solidFill>
                      <a:srgbClr val="F7F5F5"/>
                    </a:solidFill>
                  </a:tcPr>
                </a:tc>
              </a:tr>
              <a:tr h="274320">
                <a:tc>
                  <a:txBody>
                    <a:bodyPr/>
                    <a:lstStyle/>
                    <a:p>
                      <a:pPr>
                        <a:defRPr sz="1200"/>
                      </a:pPr>
                      <a:r>
                        <a:t>restart</a:t>
                      </a:r>
                    </a:p>
                  </a:txBody>
                  <a:tcPr>
                    <a:solidFill>
                      <a:srgbClr val="F7F5F5"/>
                    </a:solidFill>
                  </a:tcPr>
                </a:tc>
                <a:tc>
                  <a:txBody>
                    <a:bodyPr/>
                    <a:lstStyle/>
                    <a:p>
                      <a:pPr>
                        <a:defRPr sz="1200"/>
                      </a:pPr>
                      <a:r>
                        <a:t>Définit la politique de redémarrage du conteneur</a:t>
                      </a:r>
                    </a:p>
                  </a:txBody>
                  <a:tcPr>
                    <a:solidFill>
                      <a:srgbClr val="F7F5F5"/>
                    </a:solidFill>
                  </a:tcPr>
                </a:tc>
              </a:tr>
            </a:tbl>
          </a:graphicData>
        </a:graphic>
      </p:graphicFrame>
      <p:sp>
        <p:nvSpPr>
          <p:cNvPr id="6" name="TextBox 5"/>
          <p:cNvSpPr txBox="1"/>
          <p:nvPr/>
        </p:nvSpPr>
        <p:spPr>
          <a:xfrm>
            <a:off x="731520" y="3200400"/>
            <a:ext cx="7315200" cy="457200"/>
          </a:xfrm>
          <a:prstGeom prst="rect">
            <a:avLst/>
          </a:prstGeom>
          <a:noFill/>
        </p:spPr>
        <p:txBody>
          <a:bodyPr wrap="none">
            <a:spAutoFit/>
          </a:bodyPr>
          <a:lstStyle/>
          <a:p>
            <a:r>
              <a:rPr sz="2000" b="1">
                <a:solidFill>
                  <a:srgbClr val="FF7900"/>
                </a:solidFill>
                <a:latin typeface="Inter"/>
              </a:rPr>
              <a:t>Déploiement d'une application multi-conteneurs</a:t>
            </a:r>
          </a:p>
        </p:txBody>
      </p:sp>
      <p:sp>
        <p:nvSpPr>
          <p:cNvPr id="7" name="TextBox 6"/>
          <p:cNvSpPr txBox="1"/>
          <p:nvPr/>
        </p:nvSpPr>
        <p:spPr>
          <a:xfrm>
            <a:off x="731520" y="3749040"/>
            <a:ext cx="7315200" cy="457200"/>
          </a:xfrm>
          <a:prstGeom prst="rect">
            <a:avLst/>
          </a:prstGeom>
          <a:noFill/>
        </p:spPr>
        <p:txBody>
          <a:bodyPr wrap="none">
            <a:spAutoFit/>
          </a:bodyPr>
          <a:lstStyle/>
          <a:p>
            <a:r>
              <a:rPr sz="1600" b="1">
                <a:solidFill>
                  <a:srgbClr val="000000"/>
                </a:solidFill>
                <a:latin typeface="Inter"/>
              </a:rPr>
              <a:t>• Étapes pour déployer une application multi-conteneurs</a:t>
            </a:r>
          </a:p>
        </p:txBody>
      </p:sp>
      <p:sp>
        <p:nvSpPr>
          <p:cNvPr id="8" name="TextBox 7"/>
          <p:cNvSpPr txBox="1"/>
          <p:nvPr/>
        </p:nvSpPr>
        <p:spPr>
          <a:xfrm>
            <a:off x="731520" y="4297680"/>
            <a:ext cx="7315200" cy="731520"/>
          </a:xfrm>
          <a:prstGeom prst="rect">
            <a:avLst/>
          </a:prstGeom>
          <a:noFill/>
        </p:spPr>
        <p:txBody>
          <a:bodyPr wrap="square">
            <a:spAutoFit/>
          </a:bodyPr>
          <a:lstStyle/>
          <a:p/>
          <a:p>
            <a:pPr>
              <a:lnSpc>
                <a:spcPct val="150000"/>
              </a:lnSpc>
            </a:pPr>
            <a:r>
              <a:rPr sz="1300">
                <a:latin typeface="Inter"/>
              </a:rPr>
              <a:t>Le déploiement d'une application multi-conteneurs avec Docker Compose se fait en quelques étapes simples.</a:t>
            </a:r>
          </a:p>
        </p:txBody>
      </p:sp>
      <p:sp>
        <p:nvSpPr>
          <p:cNvPr id="9" name="TextBox 8"/>
          <p:cNvSpPr txBox="1"/>
          <p:nvPr/>
        </p:nvSpPr>
        <p:spPr>
          <a:xfrm>
            <a:off x="731520" y="5029200"/>
            <a:ext cx="7315200" cy="2560320"/>
          </a:xfrm>
          <a:prstGeom prst="rect">
            <a:avLst/>
          </a:prstGeom>
          <a:noFill/>
        </p:spPr>
        <p:txBody>
          <a:bodyPr wrap="none">
            <a:spAutoFit/>
          </a:bodyPr>
          <a:lstStyle/>
          <a:p/>
          <a:p>
            <a:pPr>
              <a:lnSpc>
                <a:spcPct val="150000"/>
              </a:lnSpc>
            </a:pPr>
            <a:r>
              <a:rPr sz="500">
                <a:latin typeface="Inter"/>
              </a:rPr>
              <a:t>• Créer un fichier docker-compose.yml pour définir les services</a:t>
            </a:r>
          </a:p>
          <a:p>
            <a:pPr>
              <a:lnSpc>
                <a:spcPct val="150000"/>
              </a:lnSpc>
            </a:pPr>
            <a:r>
              <a:rPr sz="500">
                <a:latin typeface="Inter"/>
              </a:rPr>
              <a:t>• Utiliser la commande `docker-compose up` pour démarrer les services</a:t>
            </a:r>
          </a:p>
          <a:p>
            <a:pPr>
              <a:lnSpc>
                <a:spcPct val="150000"/>
              </a:lnSpc>
            </a:pPr>
            <a:r>
              <a:rPr sz="500">
                <a:latin typeface="Inter"/>
              </a:rPr>
              <a:t>• Utiliser la commande `docker-compose down` pour arrêter et supprimer les services</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731520" y="365760"/>
            <a:ext cx="7315200" cy="457200"/>
          </a:xfrm>
          <a:prstGeom prst="rect">
            <a:avLst/>
          </a:prstGeom>
          <a:noFill/>
        </p:spPr>
        <p:txBody>
          <a:bodyPr wrap="none">
            <a:spAutoFit/>
          </a:bodyPr>
          <a:lstStyle/>
          <a:p>
            <a:r>
              <a:rPr sz="1600" b="1">
                <a:solidFill>
                  <a:srgbClr val="000000"/>
                </a:solidFill>
                <a:latin typeface="Inter"/>
              </a:rPr>
              <a:t>• Exemple de déploiement d'une application Java avec une base de données</a:t>
            </a:r>
          </a:p>
        </p:txBody>
      </p:sp>
      <p:sp>
        <p:nvSpPr>
          <p:cNvPr id="4" name="TextBox 3"/>
          <p:cNvSpPr txBox="1"/>
          <p:nvPr/>
        </p:nvSpPr>
        <p:spPr>
          <a:xfrm>
            <a:off x="731520" y="914400"/>
            <a:ext cx="7315200" cy="731520"/>
          </a:xfrm>
          <a:prstGeom prst="rect">
            <a:avLst/>
          </a:prstGeom>
          <a:noFill/>
        </p:spPr>
        <p:txBody>
          <a:bodyPr wrap="square">
            <a:spAutoFit/>
          </a:bodyPr>
          <a:lstStyle/>
          <a:p/>
          <a:p>
            <a:pPr>
              <a:lnSpc>
                <a:spcPct val="150000"/>
              </a:lnSpc>
            </a:pPr>
            <a:r>
              <a:rPr sz="1300">
                <a:latin typeface="Inter"/>
              </a:rPr>
              <a:t>Voici un exemple de déploiement d'une application Java avec une base de données PostgreSQL en utilisant Docker Compose.</a:t>
            </a:r>
          </a:p>
        </p:txBody>
      </p:sp>
      <p:sp>
        <p:nvSpPr>
          <p:cNvPr id="5" name="TextBox 4"/>
          <p:cNvSpPr txBox="1"/>
          <p:nvPr/>
        </p:nvSpPr>
        <p:spPr>
          <a:xfrm>
            <a:off x="731520" y="1645920"/>
            <a:ext cx="7315200" cy="2194560"/>
          </a:xfrm>
          <a:prstGeom prst="rect">
            <a:avLst/>
          </a:prstGeom>
          <a:noFill/>
        </p:spPr>
        <p:txBody>
          <a:bodyPr wrap="none">
            <a:spAutoFit/>
          </a:bodyPr>
          <a:lstStyle/>
          <a:p/>
          <a:p>
            <a:pPr>
              <a:lnSpc>
                <a:spcPct val="150000"/>
              </a:lnSpc>
            </a:pPr>
            <a:r>
              <a:rPr sz="1500">
                <a:latin typeface="Inter"/>
              </a:rPr>
              <a:t>• L'application Java est exposée sur le port 8080</a:t>
            </a:r>
          </a:p>
          <a:p>
            <a:pPr>
              <a:lnSpc>
                <a:spcPct val="150000"/>
              </a:lnSpc>
            </a:pPr>
            <a:r>
              <a:rPr sz="1500">
                <a:latin typeface="Inter"/>
              </a:rPr>
              <a:t>• La base de données PostgreSQL est configurée avec un mot de passe</a:t>
            </a:r>
          </a:p>
          <a:p>
            <a:pPr>
              <a:lnSpc>
                <a:spcPct val="150000"/>
              </a:lnSpc>
            </a:pPr>
            <a:r>
              <a:rPr sz="1500">
                <a:latin typeface="Inter"/>
              </a:rPr>
              <a:t>• L'application dépend de la base de données, qui est démarrée en premier</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731520" y="365760"/>
            <a:ext cx="7315200" cy="51389279"/>
          </a:xfrm>
          <a:prstGeom prst="rect">
            <a:avLst/>
          </a:prstGeom>
          <a:solidFill>
            <a:srgbClr val="FEFEFE"/>
          </a:solidFill>
          <a:ln w="11430">
            <a:solidFill>
              <a:srgbClr val="00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731520" y="365760"/>
            <a:ext cx="7315200" cy="51389279"/>
          </a:xfrm>
          <a:prstGeom prst="rect">
            <a:avLst/>
          </a:prstGeom>
          <a:noFill/>
        </p:spPr>
        <p:txBody>
          <a:bodyPr wrap="square">
            <a:spAutoFit/>
          </a:bodyPr>
          <a:lstStyle/>
          <a:p/>
          <a:p>
            <a:pPr/>
            <a:r>
              <a:rPr sz="1200">
                <a:solidFill>
                  <a:srgbClr val="323232"/>
                </a:solidFill>
                <a:latin typeface="Consolas"/>
              </a:rPr>
              <a:t>v</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s</a:t>
            </a:r>
          </a:p>
          <a:p>
            <a:pPr/>
            <a:r>
              <a:rPr sz="1200">
                <a:solidFill>
                  <a:srgbClr val="323232"/>
                </a:solidFill>
                <a:latin typeface="Consolas"/>
              </a:rPr>
              <a:t>i</a:t>
            </a:r>
          </a:p>
          <a:p>
            <a:pPr/>
            <a:r>
              <a:rPr sz="1200">
                <a:solidFill>
                  <a:srgbClr val="323232"/>
                </a:solidFill>
                <a:latin typeface="Consolas"/>
              </a:rPr>
              <a:t>o</a:t>
            </a:r>
          </a:p>
          <a:p>
            <a:pPr/>
            <a:r>
              <a:rPr sz="1200">
                <a:solidFill>
                  <a:srgbClr val="323232"/>
                </a:solidFill>
                <a:latin typeface="Consolas"/>
              </a:rPr>
              <a:t>n</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3</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s</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v</a:t>
            </a:r>
          </a:p>
          <a:p>
            <a:pPr/>
            <a:r>
              <a:rPr sz="1200">
                <a:solidFill>
                  <a:srgbClr val="323232"/>
                </a:solidFill>
                <a:latin typeface="Consolas"/>
              </a:rPr>
              <a:t>i</a:t>
            </a:r>
          </a:p>
          <a:p>
            <a:pPr/>
            <a:r>
              <a:rPr sz="1200">
                <a:solidFill>
                  <a:srgbClr val="323232"/>
                </a:solidFill>
                <a:latin typeface="Consolas"/>
              </a:rPr>
              <a:t>c</a:t>
            </a:r>
          </a:p>
          <a:p>
            <a:pPr/>
            <a:r>
              <a:rPr sz="1200">
                <a:solidFill>
                  <a:srgbClr val="323232"/>
                </a:solidFill>
                <a:latin typeface="Consolas"/>
              </a:rPr>
              <a:t>e</a:t>
            </a:r>
          </a:p>
          <a:p>
            <a:pPr/>
            <a:r>
              <a:rPr sz="1200">
                <a:solidFill>
                  <a:srgbClr val="323232"/>
                </a:solidFill>
                <a:latin typeface="Consolas"/>
              </a:rPr>
              <a:t>s</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a</a:t>
            </a:r>
          </a:p>
          <a:p>
            <a:pPr/>
            <a:r>
              <a:rPr sz="1200">
                <a:solidFill>
                  <a:srgbClr val="323232"/>
                </a:solidFill>
                <a:latin typeface="Consolas"/>
              </a:rPr>
              <a:t>p</a:t>
            </a:r>
          </a:p>
          <a:p>
            <a:pPr/>
            <a:r>
              <a:rPr sz="1200">
                <a:solidFill>
                  <a:srgbClr val="323232"/>
                </a:solidFill>
                <a:latin typeface="Consolas"/>
              </a:rPr>
              <a:t>p</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i</a:t>
            </a:r>
          </a:p>
          <a:p>
            <a:pPr/>
            <a:r>
              <a:rPr sz="1200">
                <a:solidFill>
                  <a:srgbClr val="323232"/>
                </a:solidFill>
                <a:latin typeface="Consolas"/>
              </a:rPr>
              <a:t>m</a:t>
            </a:r>
          </a:p>
          <a:p>
            <a:pPr/>
            <a:r>
              <a:rPr sz="1200">
                <a:solidFill>
                  <a:srgbClr val="323232"/>
                </a:solidFill>
                <a:latin typeface="Consolas"/>
              </a:rPr>
              <a:t>a</a:t>
            </a:r>
          </a:p>
          <a:p>
            <a:pPr/>
            <a:r>
              <a:rPr sz="1200">
                <a:solidFill>
                  <a:srgbClr val="323232"/>
                </a:solidFill>
                <a:latin typeface="Consolas"/>
              </a:rPr>
              <a:t>g</a:t>
            </a:r>
          </a:p>
          <a:p>
            <a:pPr/>
            <a:r>
              <a:rPr sz="1200">
                <a:solidFill>
                  <a:srgbClr val="323232"/>
                </a:solidFill>
                <a:latin typeface="Consolas"/>
              </a:rPr>
              <a:t>e</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m</a:t>
            </a:r>
          </a:p>
          <a:p>
            <a:pPr/>
            <a:r>
              <a:rPr sz="1200">
                <a:solidFill>
                  <a:srgbClr val="323232"/>
                </a:solidFill>
                <a:latin typeface="Consolas"/>
              </a:rPr>
              <a:t>y</a:t>
            </a:r>
          </a:p>
          <a:p>
            <a:pPr/>
            <a:r>
              <a:rPr sz="1200">
                <a:solidFill>
                  <a:srgbClr val="323232"/>
                </a:solidFill>
                <a:latin typeface="Consolas"/>
              </a:rPr>
              <a:t>-</a:t>
            </a:r>
          </a:p>
          <a:p>
            <a:pPr/>
            <a:r>
              <a:rPr sz="1200">
                <a:solidFill>
                  <a:srgbClr val="323232"/>
                </a:solidFill>
                <a:latin typeface="Consolas"/>
              </a:rPr>
              <a:t>j</a:t>
            </a:r>
          </a:p>
          <a:p>
            <a:pPr/>
            <a:r>
              <a:rPr sz="1200">
                <a:solidFill>
                  <a:srgbClr val="323232"/>
                </a:solidFill>
                <a:latin typeface="Consolas"/>
              </a:rPr>
              <a:t>a</a:t>
            </a:r>
          </a:p>
          <a:p>
            <a:pPr/>
            <a:r>
              <a:rPr sz="1200">
                <a:solidFill>
                  <a:srgbClr val="323232"/>
                </a:solidFill>
                <a:latin typeface="Consolas"/>
              </a:rPr>
              <a:t>v</a:t>
            </a:r>
          </a:p>
          <a:p>
            <a:pPr/>
            <a:r>
              <a:rPr sz="1200">
                <a:solidFill>
                  <a:srgbClr val="323232"/>
                </a:solidFill>
                <a:latin typeface="Consolas"/>
              </a:rPr>
              <a:t>a</a:t>
            </a:r>
          </a:p>
          <a:p>
            <a:pPr/>
            <a:r>
              <a:rPr sz="1200">
                <a:solidFill>
                  <a:srgbClr val="323232"/>
                </a:solidFill>
                <a:latin typeface="Consolas"/>
              </a:rPr>
              <a:t>-</a:t>
            </a:r>
          </a:p>
          <a:p>
            <a:pPr/>
            <a:r>
              <a:rPr sz="1200">
                <a:solidFill>
                  <a:srgbClr val="323232"/>
                </a:solidFill>
                <a:latin typeface="Consolas"/>
              </a:rPr>
              <a:t>a</a:t>
            </a:r>
          </a:p>
          <a:p>
            <a:pPr/>
            <a:r>
              <a:rPr sz="1200">
                <a:solidFill>
                  <a:srgbClr val="323232"/>
                </a:solidFill>
                <a:latin typeface="Consolas"/>
              </a:rPr>
              <a:t>p</a:t>
            </a:r>
          </a:p>
          <a:p>
            <a:pPr/>
            <a:r>
              <a:rPr sz="1200">
                <a:solidFill>
                  <a:srgbClr val="323232"/>
                </a:solidFill>
                <a:latin typeface="Consolas"/>
              </a:rPr>
              <a:t>p</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p</a:t>
            </a:r>
          </a:p>
          <a:p>
            <a:pPr/>
            <a:r>
              <a:rPr sz="1200">
                <a:solidFill>
                  <a:srgbClr val="323232"/>
                </a:solidFill>
                <a:latin typeface="Consolas"/>
              </a:rPr>
              <a:t>o</a:t>
            </a:r>
          </a:p>
          <a:p>
            <a:pPr/>
            <a:r>
              <a:rPr sz="1200">
                <a:solidFill>
                  <a:srgbClr val="323232"/>
                </a:solidFill>
                <a:latin typeface="Consolas"/>
              </a:rPr>
              <a:t>r</a:t>
            </a:r>
          </a:p>
          <a:p>
            <a:pPr/>
            <a:r>
              <a:rPr sz="1200">
                <a:solidFill>
                  <a:srgbClr val="323232"/>
                </a:solidFill>
                <a:latin typeface="Consolas"/>
              </a:rPr>
              <a:t>t</a:t>
            </a:r>
          </a:p>
          <a:p>
            <a:pPr/>
            <a:r>
              <a:rPr sz="1200">
                <a:solidFill>
                  <a:srgbClr val="323232"/>
                </a:solidFill>
                <a:latin typeface="Consolas"/>
              </a:rPr>
              <a:t>s</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8</a:t>
            </a:r>
          </a:p>
          <a:p>
            <a:pPr/>
            <a:r>
              <a:rPr sz="1200">
                <a:solidFill>
                  <a:srgbClr val="323232"/>
                </a:solidFill>
                <a:latin typeface="Consolas"/>
              </a:rPr>
              <a:t>0</a:t>
            </a:r>
          </a:p>
          <a:p>
            <a:pPr/>
            <a:r>
              <a:rPr sz="1200">
                <a:solidFill>
                  <a:srgbClr val="323232"/>
                </a:solidFill>
                <a:latin typeface="Consolas"/>
              </a:rPr>
              <a:t>8</a:t>
            </a:r>
          </a:p>
          <a:p>
            <a:pPr/>
            <a:r>
              <a:rPr sz="1200">
                <a:solidFill>
                  <a:srgbClr val="323232"/>
                </a:solidFill>
                <a:latin typeface="Consolas"/>
              </a:rPr>
              <a:t>0</a:t>
            </a:r>
          </a:p>
          <a:p>
            <a:pPr/>
            <a:r>
              <a:rPr sz="1200">
                <a:solidFill>
                  <a:srgbClr val="323232"/>
                </a:solidFill>
                <a:latin typeface="Consolas"/>
              </a:rPr>
              <a:t>:</a:t>
            </a:r>
          </a:p>
          <a:p>
            <a:pPr/>
            <a:r>
              <a:rPr sz="1200">
                <a:solidFill>
                  <a:srgbClr val="323232"/>
                </a:solidFill>
                <a:latin typeface="Consolas"/>
              </a:rPr>
              <a:t>8</a:t>
            </a:r>
          </a:p>
          <a:p>
            <a:pPr/>
            <a:r>
              <a:rPr sz="1200">
                <a:solidFill>
                  <a:srgbClr val="323232"/>
                </a:solidFill>
                <a:latin typeface="Consolas"/>
              </a:rPr>
              <a:t>0</a:t>
            </a:r>
          </a:p>
          <a:p>
            <a:pPr/>
            <a:r>
              <a:rPr sz="1200">
                <a:solidFill>
                  <a:srgbClr val="323232"/>
                </a:solidFill>
                <a:latin typeface="Consolas"/>
              </a:rPr>
              <a:t>8</a:t>
            </a:r>
          </a:p>
          <a:p>
            <a:pPr/>
            <a:r>
              <a:rPr sz="1200">
                <a:solidFill>
                  <a:srgbClr val="323232"/>
                </a:solidFill>
                <a:latin typeface="Consolas"/>
              </a:rPr>
              <a:t>0</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d</a:t>
            </a:r>
          </a:p>
          <a:p>
            <a:pPr/>
            <a:r>
              <a:rPr sz="1200">
                <a:solidFill>
                  <a:srgbClr val="323232"/>
                </a:solidFill>
                <a:latin typeface="Consolas"/>
              </a:rPr>
              <a:t>e</a:t>
            </a:r>
          </a:p>
          <a:p>
            <a:pPr/>
            <a:r>
              <a:rPr sz="1200">
                <a:solidFill>
                  <a:srgbClr val="323232"/>
                </a:solidFill>
                <a:latin typeface="Consolas"/>
              </a:rPr>
              <a:t>p</a:t>
            </a:r>
          </a:p>
          <a:p>
            <a:pPr/>
            <a:r>
              <a:rPr sz="1200">
                <a:solidFill>
                  <a:srgbClr val="323232"/>
                </a:solidFill>
                <a:latin typeface="Consolas"/>
              </a:rPr>
              <a:t>e</a:t>
            </a:r>
          </a:p>
          <a:p>
            <a:pPr/>
            <a:r>
              <a:rPr sz="1200">
                <a:solidFill>
                  <a:srgbClr val="323232"/>
                </a:solidFill>
                <a:latin typeface="Consolas"/>
              </a:rPr>
              <a:t>n</a:t>
            </a:r>
          </a:p>
          <a:p>
            <a:pPr/>
            <a:r>
              <a:rPr sz="1200">
                <a:solidFill>
                  <a:srgbClr val="323232"/>
                </a:solidFill>
                <a:latin typeface="Consolas"/>
              </a:rPr>
              <a:t>d</a:t>
            </a:r>
          </a:p>
          <a:p>
            <a:pPr/>
            <a:r>
              <a:rPr sz="1200">
                <a:solidFill>
                  <a:srgbClr val="323232"/>
                </a:solidFill>
                <a:latin typeface="Consolas"/>
              </a:rPr>
              <a:t>s</a:t>
            </a:r>
          </a:p>
          <a:p>
            <a:pPr/>
            <a:r>
              <a:rPr sz="1200">
                <a:solidFill>
                  <a:srgbClr val="323232"/>
                </a:solidFill>
                <a:latin typeface="Consolas"/>
              </a:rPr>
              <a:t>_</a:t>
            </a:r>
          </a:p>
          <a:p>
            <a:pPr/>
            <a:r>
              <a:rPr sz="1200">
                <a:solidFill>
                  <a:srgbClr val="323232"/>
                </a:solidFill>
                <a:latin typeface="Consolas"/>
              </a:rPr>
              <a:t>o</a:t>
            </a:r>
          </a:p>
          <a:p>
            <a:pPr/>
            <a:r>
              <a:rPr sz="1200">
                <a:solidFill>
                  <a:srgbClr val="323232"/>
                </a:solidFill>
                <a:latin typeface="Consolas"/>
              </a:rPr>
              <a:t>n</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d</a:t>
            </a:r>
          </a:p>
          <a:p>
            <a:pPr/>
            <a:r>
              <a:rPr sz="1200">
                <a:solidFill>
                  <a:srgbClr val="323232"/>
                </a:solidFill>
                <a:latin typeface="Consolas"/>
              </a:rPr>
              <a:t>b</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d</a:t>
            </a:r>
          </a:p>
          <a:p>
            <a:pPr/>
            <a:r>
              <a:rPr sz="1200">
                <a:solidFill>
                  <a:srgbClr val="323232"/>
                </a:solidFill>
                <a:latin typeface="Consolas"/>
              </a:rPr>
              <a:t>b</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i</a:t>
            </a:r>
          </a:p>
          <a:p>
            <a:pPr/>
            <a:r>
              <a:rPr sz="1200">
                <a:solidFill>
                  <a:srgbClr val="323232"/>
                </a:solidFill>
                <a:latin typeface="Consolas"/>
              </a:rPr>
              <a:t>m</a:t>
            </a:r>
          </a:p>
          <a:p>
            <a:pPr/>
            <a:r>
              <a:rPr sz="1200">
                <a:solidFill>
                  <a:srgbClr val="323232"/>
                </a:solidFill>
                <a:latin typeface="Consolas"/>
              </a:rPr>
              <a:t>a</a:t>
            </a:r>
          </a:p>
          <a:p>
            <a:pPr/>
            <a:r>
              <a:rPr sz="1200">
                <a:solidFill>
                  <a:srgbClr val="323232"/>
                </a:solidFill>
                <a:latin typeface="Consolas"/>
              </a:rPr>
              <a:t>g</a:t>
            </a:r>
          </a:p>
          <a:p>
            <a:pPr/>
            <a:r>
              <a:rPr sz="1200">
                <a:solidFill>
                  <a:srgbClr val="323232"/>
                </a:solidFill>
                <a:latin typeface="Consolas"/>
              </a:rPr>
              <a:t>e</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p</a:t>
            </a:r>
          </a:p>
          <a:p>
            <a:pPr/>
            <a:r>
              <a:rPr sz="1200">
                <a:solidFill>
                  <a:srgbClr val="323232"/>
                </a:solidFill>
                <a:latin typeface="Consolas"/>
              </a:rPr>
              <a:t>o</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g</a:t>
            </a:r>
          </a:p>
          <a:p>
            <a:pPr/>
            <a:r>
              <a:rPr sz="1200">
                <a:solidFill>
                  <a:srgbClr val="323232"/>
                </a:solidFill>
                <a:latin typeface="Consolas"/>
              </a:rPr>
              <a:t>r</a:t>
            </a:r>
          </a:p>
          <a:p>
            <a:pPr/>
            <a:r>
              <a:rPr sz="1200">
                <a:solidFill>
                  <a:srgbClr val="323232"/>
                </a:solidFill>
                <a:latin typeface="Consolas"/>
              </a:rPr>
              <a:t>e</a:t>
            </a:r>
          </a:p>
          <a:p>
            <a:pPr/>
            <a:r>
              <a:rPr sz="1200">
                <a:solidFill>
                  <a:srgbClr val="323232"/>
                </a:solidFill>
                <a:latin typeface="Consolas"/>
              </a:rPr>
              <a:t>s</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e</a:t>
            </a:r>
          </a:p>
          <a:p>
            <a:pPr/>
            <a:r>
              <a:rPr sz="1200">
                <a:solidFill>
                  <a:srgbClr val="323232"/>
                </a:solidFill>
                <a:latin typeface="Consolas"/>
              </a:rPr>
              <a:t>n</a:t>
            </a:r>
          </a:p>
          <a:p>
            <a:pPr/>
            <a:r>
              <a:rPr sz="1200">
                <a:solidFill>
                  <a:srgbClr val="323232"/>
                </a:solidFill>
                <a:latin typeface="Consolas"/>
              </a:rPr>
              <a:t>v</a:t>
            </a:r>
          </a:p>
          <a:p>
            <a:pPr/>
            <a:r>
              <a:rPr sz="1200">
                <a:solidFill>
                  <a:srgbClr val="323232"/>
                </a:solidFill>
                <a:latin typeface="Consolas"/>
              </a:rPr>
              <a:t>i</a:t>
            </a:r>
          </a:p>
          <a:p>
            <a:pPr/>
            <a:r>
              <a:rPr sz="1200">
                <a:solidFill>
                  <a:srgbClr val="323232"/>
                </a:solidFill>
                <a:latin typeface="Consolas"/>
              </a:rPr>
              <a:t>r</a:t>
            </a:r>
          </a:p>
          <a:p>
            <a:pPr/>
            <a:r>
              <a:rPr sz="1200">
                <a:solidFill>
                  <a:srgbClr val="323232"/>
                </a:solidFill>
                <a:latin typeface="Consolas"/>
              </a:rPr>
              <a:t>o</a:t>
            </a:r>
          </a:p>
          <a:p>
            <a:pPr/>
            <a:r>
              <a:rPr sz="1200">
                <a:solidFill>
                  <a:srgbClr val="323232"/>
                </a:solidFill>
                <a:latin typeface="Consolas"/>
              </a:rPr>
              <a:t>n</a:t>
            </a:r>
          </a:p>
          <a:p>
            <a:pPr/>
            <a:r>
              <a:rPr sz="1200">
                <a:solidFill>
                  <a:srgbClr val="323232"/>
                </a:solidFill>
                <a:latin typeface="Consolas"/>
              </a:rPr>
              <a:t>m</a:t>
            </a:r>
          </a:p>
          <a:p>
            <a:pPr/>
            <a:r>
              <a:rPr sz="1200">
                <a:solidFill>
                  <a:srgbClr val="323232"/>
                </a:solidFill>
                <a:latin typeface="Consolas"/>
              </a:rPr>
              <a:t>e</a:t>
            </a:r>
          </a:p>
          <a:p>
            <a:pPr/>
            <a:r>
              <a:rPr sz="1200">
                <a:solidFill>
                  <a:srgbClr val="323232"/>
                </a:solidFill>
                <a:latin typeface="Consolas"/>
              </a:rPr>
              <a:t>n</a:t>
            </a:r>
          </a:p>
          <a:p>
            <a:pPr/>
            <a:r>
              <a:rPr sz="1200">
                <a:solidFill>
                  <a:srgbClr val="323232"/>
                </a:solidFill>
                <a:latin typeface="Consolas"/>
              </a:rPr>
              <a:t>t</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P</a:t>
            </a:r>
          </a:p>
          <a:p>
            <a:pPr/>
            <a:r>
              <a:rPr sz="1200">
                <a:solidFill>
                  <a:srgbClr val="323232"/>
                </a:solidFill>
                <a:latin typeface="Consolas"/>
              </a:rPr>
              <a:t>O</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G</a:t>
            </a:r>
          </a:p>
          <a:p>
            <a:pPr/>
            <a:r>
              <a:rPr sz="1200">
                <a:solidFill>
                  <a:srgbClr val="323232"/>
                </a:solidFill>
                <a:latin typeface="Consolas"/>
              </a:rPr>
              <a:t>R</a:t>
            </a:r>
          </a:p>
          <a:p>
            <a:pPr/>
            <a:r>
              <a:rPr sz="1200">
                <a:solidFill>
                  <a:srgbClr val="323232"/>
                </a:solidFill>
                <a:latin typeface="Consolas"/>
              </a:rPr>
              <a:t>E</a:t>
            </a:r>
          </a:p>
          <a:p>
            <a:pPr/>
            <a:r>
              <a:rPr sz="1200">
                <a:solidFill>
                  <a:srgbClr val="323232"/>
                </a:solidFill>
                <a:latin typeface="Consolas"/>
              </a:rPr>
              <a:t>S</a:t>
            </a:r>
          </a:p>
          <a:p>
            <a:pPr/>
            <a:r>
              <a:rPr sz="1200">
                <a:solidFill>
                  <a:srgbClr val="323232"/>
                </a:solidFill>
                <a:latin typeface="Consolas"/>
              </a:rPr>
              <a:t>_</a:t>
            </a:r>
          </a:p>
          <a:p>
            <a:pPr/>
            <a:r>
              <a:rPr sz="1200">
                <a:solidFill>
                  <a:srgbClr val="323232"/>
                </a:solidFill>
                <a:latin typeface="Consolas"/>
              </a:rPr>
              <a:t>P</a:t>
            </a:r>
          </a:p>
          <a:p>
            <a:pPr/>
            <a:r>
              <a:rPr sz="1200">
                <a:solidFill>
                  <a:srgbClr val="323232"/>
                </a:solidFill>
                <a:latin typeface="Consolas"/>
              </a:rPr>
              <a:t>A</a:t>
            </a:r>
          </a:p>
          <a:p>
            <a:pPr/>
            <a:r>
              <a:rPr sz="1200">
                <a:solidFill>
                  <a:srgbClr val="323232"/>
                </a:solidFill>
                <a:latin typeface="Consolas"/>
              </a:rPr>
              <a:t>S</a:t>
            </a:r>
          </a:p>
          <a:p>
            <a:pPr/>
            <a:r>
              <a:rPr sz="1200">
                <a:solidFill>
                  <a:srgbClr val="323232"/>
                </a:solidFill>
                <a:latin typeface="Consolas"/>
              </a:rPr>
              <a:t>S</a:t>
            </a:r>
          </a:p>
          <a:p>
            <a:pPr/>
            <a:r>
              <a:rPr sz="1200">
                <a:solidFill>
                  <a:srgbClr val="323232"/>
                </a:solidFill>
                <a:latin typeface="Consolas"/>
              </a:rPr>
              <a:t>W</a:t>
            </a:r>
          </a:p>
          <a:p>
            <a:pPr/>
            <a:r>
              <a:rPr sz="1200">
                <a:solidFill>
                  <a:srgbClr val="323232"/>
                </a:solidFill>
                <a:latin typeface="Consolas"/>
              </a:rPr>
              <a:t>O</a:t>
            </a:r>
          </a:p>
          <a:p>
            <a:pPr/>
            <a:r>
              <a:rPr sz="1200">
                <a:solidFill>
                  <a:srgbClr val="323232"/>
                </a:solidFill>
                <a:latin typeface="Consolas"/>
              </a:rPr>
              <a:t>R</a:t>
            </a:r>
          </a:p>
          <a:p>
            <a:pPr/>
            <a:r>
              <a:rPr sz="1200">
                <a:solidFill>
                  <a:srgbClr val="323232"/>
                </a:solidFill>
                <a:latin typeface="Consolas"/>
              </a:rPr>
              <a:t>D</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e</a:t>
            </a:r>
          </a:p>
          <a:p>
            <a:pPr/>
            <a:r>
              <a:rPr sz="1200">
                <a:solidFill>
                  <a:srgbClr val="323232"/>
                </a:solidFill>
                <a:latin typeface="Consolas"/>
              </a:rPr>
              <a:t>x</a:t>
            </a:r>
          </a:p>
          <a:p>
            <a:pPr/>
            <a:r>
              <a:rPr sz="1200">
                <a:solidFill>
                  <a:srgbClr val="323232"/>
                </a:solidFill>
                <a:latin typeface="Consolas"/>
              </a:rPr>
              <a:t>a</a:t>
            </a:r>
          </a:p>
          <a:p>
            <a:pPr/>
            <a:r>
              <a:rPr sz="1200">
                <a:solidFill>
                  <a:srgbClr val="323232"/>
                </a:solidFill>
                <a:latin typeface="Consolas"/>
              </a:rPr>
              <a:t>m</a:t>
            </a:r>
          </a:p>
          <a:p>
            <a:pPr/>
            <a:r>
              <a:rPr sz="1200">
                <a:solidFill>
                  <a:srgbClr val="323232"/>
                </a:solidFill>
                <a:latin typeface="Consolas"/>
              </a:rPr>
              <a:t>p</a:t>
            </a:r>
          </a:p>
          <a:p>
            <a:pPr/>
            <a:r>
              <a:rPr sz="1200">
                <a:solidFill>
                  <a:srgbClr val="323232"/>
                </a:solidFill>
                <a:latin typeface="Consolas"/>
              </a:rPr>
              <a:t>l</a:t>
            </a:r>
          </a:p>
          <a:p>
            <a:pPr/>
            <a:r>
              <a:rPr sz="1200">
                <a:solidFill>
                  <a:srgbClr val="323232"/>
                </a:solidFill>
                <a:latin typeface="Consolas"/>
              </a:rPr>
              <a:t>e</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731520" y="365760"/>
            <a:ext cx="7315200" cy="457200"/>
          </a:xfrm>
          <a:prstGeom prst="rect">
            <a:avLst/>
          </a:prstGeom>
          <a:noFill/>
        </p:spPr>
        <p:txBody>
          <a:bodyPr wrap="none">
            <a:spAutoFit/>
          </a:bodyPr>
          <a:lstStyle/>
          <a:p>
            <a:r>
              <a:rPr sz="2000" b="1">
                <a:solidFill>
                  <a:srgbClr val="FF7900"/>
                </a:solidFill>
                <a:latin typeface="Inter"/>
              </a:rPr>
              <a:t>Jour 5</a:t>
            </a:r>
          </a:p>
        </p:txBody>
      </p:sp>
      <p:sp>
        <p:nvSpPr>
          <p:cNvPr id="4" name="TextBox 3"/>
          <p:cNvSpPr txBox="1"/>
          <p:nvPr/>
        </p:nvSpPr>
        <p:spPr>
          <a:xfrm>
            <a:off x="731520" y="914400"/>
            <a:ext cx="7315200" cy="457200"/>
          </a:xfrm>
          <a:prstGeom prst="rect">
            <a:avLst/>
          </a:prstGeom>
          <a:noFill/>
        </p:spPr>
        <p:txBody>
          <a:bodyPr wrap="none">
            <a:spAutoFit/>
          </a:bodyPr>
          <a:lstStyle/>
          <a:p>
            <a:r>
              <a:rPr sz="1600" b="1">
                <a:solidFill>
                  <a:srgbClr val="000000"/>
                </a:solidFill>
                <a:latin typeface="Inter"/>
              </a:rPr>
              <a:t>• Programme du Jour 5</a:t>
            </a:r>
          </a:p>
        </p:txBody>
      </p:sp>
      <p:sp>
        <p:nvSpPr>
          <p:cNvPr id="5" name="TextBox 4"/>
          <p:cNvSpPr txBox="1"/>
          <p:nvPr/>
        </p:nvSpPr>
        <p:spPr>
          <a:xfrm>
            <a:off x="731520" y="1463040"/>
            <a:ext cx="7315200" cy="365760"/>
          </a:xfrm>
          <a:prstGeom prst="rect">
            <a:avLst/>
          </a:prstGeom>
          <a:noFill/>
        </p:spPr>
        <p:txBody>
          <a:bodyPr wrap="square">
            <a:spAutoFit/>
          </a:bodyPr>
          <a:lstStyle/>
          <a:p/>
          <a:p>
            <a:pPr>
              <a:lnSpc>
                <a:spcPct val="150000"/>
              </a:lnSpc>
            </a:pPr>
            <a:r>
              <a:rPr sz="1300">
                <a:latin typeface="Inter"/>
              </a:rPr>
              <a:t>Voici le contenu de la formation pour le jour 5.</a:t>
            </a:r>
          </a:p>
        </p:txBody>
      </p:sp>
      <p:sp>
        <p:nvSpPr>
          <p:cNvPr id="6" name="TextBox 5"/>
          <p:cNvSpPr txBox="1"/>
          <p:nvPr/>
        </p:nvSpPr>
        <p:spPr>
          <a:xfrm>
            <a:off x="731520" y="2194560"/>
            <a:ext cx="7315200" cy="457200"/>
          </a:xfrm>
          <a:prstGeom prst="rect">
            <a:avLst/>
          </a:prstGeom>
          <a:noFill/>
        </p:spPr>
        <p:txBody>
          <a:bodyPr wrap="none">
            <a:spAutoFit/>
          </a:bodyPr>
          <a:lstStyle/>
          <a:p>
            <a:r>
              <a:rPr sz="2000" b="1">
                <a:solidFill>
                  <a:srgbClr val="FF7900"/>
                </a:solidFill>
                <a:latin typeface="Inter"/>
              </a:rPr>
              <a:t>Bonnes pratiques et optimisation</a:t>
            </a:r>
          </a:p>
        </p:txBody>
      </p:sp>
      <p:sp>
        <p:nvSpPr>
          <p:cNvPr id="7" name="TextBox 6"/>
          <p:cNvSpPr txBox="1"/>
          <p:nvPr/>
        </p:nvSpPr>
        <p:spPr>
          <a:xfrm>
            <a:off x="731520" y="2743200"/>
            <a:ext cx="7315200" cy="457200"/>
          </a:xfrm>
          <a:prstGeom prst="rect">
            <a:avLst/>
          </a:prstGeom>
          <a:noFill/>
        </p:spPr>
        <p:txBody>
          <a:bodyPr wrap="none">
            <a:spAutoFit/>
          </a:bodyPr>
          <a:lstStyle/>
          <a:p>
            <a:r>
              <a:rPr sz="1600" b="1">
                <a:solidFill>
                  <a:srgbClr val="000000"/>
                </a:solidFill>
                <a:latin typeface="Inter"/>
              </a:rPr>
              <a:t>• Bonnes pratiques pour Docker et Java</a:t>
            </a:r>
          </a:p>
        </p:txBody>
      </p:sp>
      <p:sp>
        <p:nvSpPr>
          <p:cNvPr id="8" name="TextBox 7"/>
          <p:cNvSpPr txBox="1"/>
          <p:nvPr/>
        </p:nvSpPr>
        <p:spPr>
          <a:xfrm>
            <a:off x="731520" y="3291840"/>
            <a:ext cx="7315200" cy="1097280"/>
          </a:xfrm>
          <a:prstGeom prst="rect">
            <a:avLst/>
          </a:prstGeom>
          <a:noFill/>
        </p:spPr>
        <p:txBody>
          <a:bodyPr wrap="square">
            <a:spAutoFit/>
          </a:bodyPr>
          <a:lstStyle/>
          <a:p/>
          <a:p>
            <a:pPr>
              <a:lnSpc>
                <a:spcPct val="150000"/>
              </a:lnSpc>
            </a:pPr>
            <a:r>
              <a:rPr sz="1300">
                <a:latin typeface="Inter"/>
              </a:rPr>
              <a:t>Lors du développement d'applications Java avec Docker, il est essentiel de suivre certaines bonnes pratiques pour garantir la stabilité, la performance et la maintenabilité du projet.</a:t>
            </a:r>
          </a:p>
        </p:txBody>
      </p:sp>
      <p:sp>
        <p:nvSpPr>
          <p:cNvPr id="9" name="TextBox 8"/>
          <p:cNvSpPr txBox="1"/>
          <p:nvPr/>
        </p:nvSpPr>
        <p:spPr>
          <a:xfrm>
            <a:off x="731520" y="4023360"/>
            <a:ext cx="7315200" cy="5120640"/>
          </a:xfrm>
          <a:prstGeom prst="rect">
            <a:avLst/>
          </a:prstGeom>
          <a:noFill/>
        </p:spPr>
        <p:txBody>
          <a:bodyPr wrap="none">
            <a:spAutoFit/>
          </a:bodyPr>
          <a:lstStyle/>
          <a:p/>
          <a:p>
            <a:pPr>
              <a:lnSpc>
                <a:spcPct val="150000"/>
              </a:lnSpc>
            </a:pPr>
            <a:r>
              <a:rPr sz="500">
                <a:latin typeface="Inter"/>
              </a:rPr>
              <a:t>• Utiliser des images officielles Java pour éviter les problèmes de compatibilité.</a:t>
            </a:r>
          </a:p>
          <a:p>
            <a:pPr>
              <a:lnSpc>
                <a:spcPct val="150000"/>
              </a:lnSpc>
            </a:pPr>
            <a:r>
              <a:rPr sz="500">
                <a:latin typeface="Inter"/>
              </a:rPr>
              <a:t>• Limiter le nombre de couches dans l'image Docker pour réduire la taille et améliorer les performances.</a:t>
            </a:r>
          </a:p>
          <a:p>
            <a:pPr>
              <a:lnSpc>
                <a:spcPct val="150000"/>
              </a:lnSpc>
            </a:pPr>
            <a:r>
              <a:rPr sz="500">
                <a:latin typeface="Inter"/>
              </a:rPr>
              <a:t>• Utiliser des variables d'environnement pour configurer l'application plutôt que de hardcoder les valeurs.</a:t>
            </a:r>
          </a:p>
          <a:p>
            <a:pPr>
              <a:lnSpc>
                <a:spcPct val="150000"/>
              </a:lnSpc>
            </a:pPr>
            <a:r>
              <a:rPr sz="500">
                <a:latin typeface="Inter"/>
              </a:rPr>
              <a:t>• Séparer les dépendances de l'application et le code source pour optimiser la construction des images.</a:t>
            </a:r>
          </a:p>
          <a:p>
            <a:pPr>
              <a:lnSpc>
                <a:spcPct val="150000"/>
              </a:lnSpc>
            </a:pPr>
            <a:r>
              <a:rPr sz="500">
                <a:latin typeface="Inter"/>
              </a:rPr>
              <a:t>• Utiliser un gestionnaire de processus comme `supervisord` pour gérer plusieurs services dans un conteneur.</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731520" y="365760"/>
            <a:ext cx="7315200" cy="457200"/>
          </a:xfrm>
          <a:prstGeom prst="rect">
            <a:avLst/>
          </a:prstGeom>
          <a:noFill/>
        </p:spPr>
        <p:txBody>
          <a:bodyPr wrap="none">
            <a:spAutoFit/>
          </a:bodyPr>
          <a:lstStyle/>
          <a:p>
            <a:r>
              <a:rPr sz="1600" b="1">
                <a:solidFill>
                  <a:srgbClr val="000000"/>
                </a:solidFill>
                <a:latin typeface="Inter"/>
              </a:rPr>
              <a:t>• Optimisation des images Docker</a:t>
            </a:r>
          </a:p>
        </p:txBody>
      </p:sp>
      <p:sp>
        <p:nvSpPr>
          <p:cNvPr id="4" name="TextBox 3"/>
          <p:cNvSpPr txBox="1"/>
          <p:nvPr/>
        </p:nvSpPr>
        <p:spPr>
          <a:xfrm>
            <a:off x="731520" y="914400"/>
            <a:ext cx="7315200" cy="1097280"/>
          </a:xfrm>
          <a:prstGeom prst="rect">
            <a:avLst/>
          </a:prstGeom>
          <a:noFill/>
        </p:spPr>
        <p:txBody>
          <a:bodyPr wrap="square">
            <a:spAutoFit/>
          </a:bodyPr>
          <a:lstStyle/>
          <a:p/>
          <a:p>
            <a:pPr>
              <a:lnSpc>
                <a:spcPct val="150000"/>
              </a:lnSpc>
            </a:pPr>
            <a:r>
              <a:rPr sz="1300">
                <a:latin typeface="Inter"/>
              </a:rPr>
              <a:t>L'optimisation des images Docker est cruciale pour réduire la taille des images, accélérer les temps de construction et de déploiement, et améliorer la sécurité.</a:t>
            </a:r>
          </a:p>
        </p:txBody>
      </p:sp>
      <p:sp>
        <p:nvSpPr>
          <p:cNvPr id="5" name="TextBox 4"/>
          <p:cNvSpPr txBox="1"/>
          <p:nvPr/>
        </p:nvSpPr>
        <p:spPr>
          <a:xfrm>
            <a:off x="731520" y="1645920"/>
            <a:ext cx="7315200" cy="4754880"/>
          </a:xfrm>
          <a:prstGeom prst="rect">
            <a:avLst/>
          </a:prstGeom>
          <a:noFill/>
        </p:spPr>
        <p:txBody>
          <a:bodyPr wrap="none">
            <a:spAutoFit/>
          </a:bodyPr>
          <a:lstStyle/>
          <a:p/>
          <a:p>
            <a:pPr>
              <a:lnSpc>
                <a:spcPct val="150000"/>
              </a:lnSpc>
            </a:pPr>
            <a:r>
              <a:rPr sz="500">
                <a:latin typeface="Inter"/>
              </a:rPr>
              <a:t>• Utiliser des images de base légères comme `alpine` ou `slim`.</a:t>
            </a:r>
          </a:p>
          <a:p>
            <a:pPr>
              <a:lnSpc>
                <a:spcPct val="150000"/>
              </a:lnSpc>
            </a:pPr>
            <a:r>
              <a:rPr sz="500">
                <a:latin typeface="Inter"/>
              </a:rPr>
              <a:t>• Combiner les commandes `RUN` pour réduire le nombre de couches.</a:t>
            </a:r>
          </a:p>
          <a:p>
            <a:pPr>
              <a:lnSpc>
                <a:spcPct val="150000"/>
              </a:lnSpc>
            </a:pPr>
            <a:r>
              <a:rPr sz="500">
                <a:latin typeface="Inter"/>
              </a:rPr>
              <a:t>• Supprimer les fichiers temporaires et les caches après l'installation des dépendances.</a:t>
            </a:r>
          </a:p>
          <a:p>
            <a:pPr>
              <a:lnSpc>
                <a:spcPct val="150000"/>
              </a:lnSpc>
            </a:pPr>
            <a:r>
              <a:rPr sz="500">
                <a:latin typeface="Inter"/>
              </a:rPr>
              <a:t>• Utiliser des multi-stage builds pour séparer l'environnement de construction de l'environnement d'exécution.</a:t>
            </a:r>
          </a:p>
          <a:p>
            <a:pPr>
              <a:lnSpc>
                <a:spcPct val="150000"/>
              </a:lnSpc>
            </a:pPr>
            <a:r>
              <a:rPr sz="500">
                <a:latin typeface="Inter"/>
              </a:rPr>
              <a:t>• Utiliser `.dockerignore` pour exclure les fichiers inutiles du contexte de construction.</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731520" y="365760"/>
            <a:ext cx="7315200" cy="457200"/>
          </a:xfrm>
          <a:prstGeom prst="rect">
            <a:avLst/>
          </a:prstGeom>
          <a:noFill/>
        </p:spPr>
        <p:txBody>
          <a:bodyPr wrap="none">
            <a:spAutoFit/>
          </a:bodyPr>
          <a:lstStyle/>
          <a:p>
            <a:r>
              <a:rPr sz="1600" b="1">
                <a:solidFill>
                  <a:srgbClr val="000000"/>
                </a:solidFill>
                <a:latin typeface="Inter"/>
              </a:rPr>
              <a:t>• Sécurité des conteneurs</a:t>
            </a:r>
          </a:p>
        </p:txBody>
      </p:sp>
      <p:sp>
        <p:nvSpPr>
          <p:cNvPr id="4" name="TextBox 3"/>
          <p:cNvSpPr txBox="1"/>
          <p:nvPr/>
        </p:nvSpPr>
        <p:spPr>
          <a:xfrm>
            <a:off x="731520" y="914400"/>
            <a:ext cx="7315200" cy="1097280"/>
          </a:xfrm>
          <a:prstGeom prst="rect">
            <a:avLst/>
          </a:prstGeom>
          <a:noFill/>
        </p:spPr>
        <p:txBody>
          <a:bodyPr wrap="square">
            <a:spAutoFit/>
          </a:bodyPr>
          <a:lstStyle/>
          <a:p/>
          <a:p>
            <a:pPr>
              <a:lnSpc>
                <a:spcPct val="150000"/>
              </a:lnSpc>
            </a:pPr>
            <a:r>
              <a:rPr sz="1300">
                <a:latin typeface="Inter"/>
              </a:rPr>
              <a:t>La sécurité des conteneurs est un aspect critique lors du déploiement d'applications en production. Voici quelques bonnes pratiques pour renforcer la sécurité des conteneurs Docker.</a:t>
            </a:r>
          </a:p>
        </p:txBody>
      </p:sp>
      <p:sp>
        <p:nvSpPr>
          <p:cNvPr id="5" name="TextBox 4"/>
          <p:cNvSpPr txBox="1"/>
          <p:nvPr/>
        </p:nvSpPr>
        <p:spPr>
          <a:xfrm>
            <a:off x="731520" y="1645920"/>
            <a:ext cx="7315200" cy="4754880"/>
          </a:xfrm>
          <a:prstGeom prst="rect">
            <a:avLst/>
          </a:prstGeom>
          <a:noFill/>
        </p:spPr>
        <p:txBody>
          <a:bodyPr wrap="none">
            <a:spAutoFit/>
          </a:bodyPr>
          <a:lstStyle/>
          <a:p/>
          <a:p>
            <a:pPr>
              <a:lnSpc>
                <a:spcPct val="150000"/>
              </a:lnSpc>
            </a:pPr>
            <a:r>
              <a:rPr sz="500">
                <a:latin typeface="Inter"/>
              </a:rPr>
              <a:t>• Utiliser des images officielles et vérifiées pour éviter les vulnérabilités.</a:t>
            </a:r>
          </a:p>
          <a:p>
            <a:pPr>
              <a:lnSpc>
                <a:spcPct val="150000"/>
              </a:lnSpc>
            </a:pPr>
            <a:r>
              <a:rPr sz="500">
                <a:latin typeface="Inter"/>
              </a:rPr>
              <a:t>• Limiter les privilèges du conteneur en utilisant l'utilisateur non-root.</a:t>
            </a:r>
          </a:p>
          <a:p>
            <a:pPr>
              <a:lnSpc>
                <a:spcPct val="150000"/>
              </a:lnSpc>
            </a:pPr>
            <a:r>
              <a:rPr sz="500">
                <a:latin typeface="Inter"/>
              </a:rPr>
              <a:t>• Scanner les images Docker pour détecter les vulnérabilités avec des outils comme `Trivy` ou `Clair`.</a:t>
            </a:r>
          </a:p>
          <a:p>
            <a:pPr>
              <a:lnSpc>
                <a:spcPct val="150000"/>
              </a:lnSpc>
            </a:pPr>
            <a:r>
              <a:rPr sz="500">
                <a:latin typeface="Inter"/>
              </a:rPr>
              <a:t>• Utiliser des réseaux Docker privés pour isoler les conteneurs sensibles.</a:t>
            </a:r>
          </a:p>
          <a:p>
            <a:pPr>
              <a:lnSpc>
                <a:spcPct val="150000"/>
              </a:lnSpc>
            </a:pPr>
            <a:r>
              <a:rPr sz="500">
                <a:latin typeface="Inter"/>
              </a:rPr>
              <a:t>• Mettre à jour régulièrement les images et les dépendances pour corriger les failles de sécurité.</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graphicFrame>
        <p:nvGraphicFramePr>
          <p:cNvPr id="3" name="Table 2"/>
          <p:cNvGraphicFramePr>
            <a:graphicFrameLocks noGrp="1"/>
          </p:cNvGraphicFramePr>
          <p:nvPr/>
        </p:nvGraphicFramePr>
        <p:xfrm>
          <a:off x="731520" y="365760"/>
          <a:ext cx="7315200" cy="1371600"/>
        </p:xfrm>
        <a:graphic>
          <a:graphicData uri="http://schemas.openxmlformats.org/drawingml/2006/table">
            <a:tbl>
              <a:tblPr firstRow="1" bandRow="1">
                <a:tableStyleId>{5C22544A-7EE6-4342-B048-85BDC9FD1C3A}</a:tableStyleId>
              </a:tblPr>
              <a:tblGrid>
                <a:gridCol w="3657600"/>
                <a:gridCol w="3657600"/>
              </a:tblGrid>
              <a:tr h="342900">
                <a:tc>
                  <a:txBody>
                    <a:bodyPr/>
                    <a:lstStyle/>
                    <a:p>
                      <a:pPr>
                        <a:defRPr sz="1200"/>
                      </a:pPr>
                      <a:r>
                        <a:t>Outil</a:t>
                      </a:r>
                    </a:p>
                  </a:txBody>
                  <a:tcPr>
                    <a:solidFill>
                      <a:srgbClr val="85B3DE"/>
                    </a:solidFill>
                  </a:tcPr>
                </a:tc>
                <a:tc>
                  <a:txBody>
                    <a:bodyPr/>
                    <a:lstStyle/>
                    <a:p>
                      <a:pPr>
                        <a:defRPr sz="1200"/>
                      </a:pPr>
                      <a:r>
                        <a:t>Description</a:t>
                      </a:r>
                    </a:p>
                  </a:txBody>
                  <a:tcPr>
                    <a:solidFill>
                      <a:srgbClr val="85B3DE"/>
                    </a:solidFill>
                  </a:tcPr>
                </a:tc>
              </a:tr>
              <a:tr h="342900">
                <a:tc>
                  <a:txBody>
                    <a:bodyPr/>
                    <a:lstStyle/>
                    <a:p>
                      <a:pPr>
                        <a:defRPr sz="1200"/>
                      </a:pPr>
                      <a:r>
                        <a:t>Trivy</a:t>
                      </a:r>
                    </a:p>
                  </a:txBody>
                  <a:tcPr>
                    <a:solidFill>
                      <a:srgbClr val="F7F5F5"/>
                    </a:solidFill>
                  </a:tcPr>
                </a:tc>
                <a:tc>
                  <a:txBody>
                    <a:bodyPr/>
                    <a:lstStyle/>
                    <a:p>
                      <a:pPr>
                        <a:defRPr sz="1200"/>
                      </a:pPr>
                      <a:r>
                        <a:t>Scanner de vulnérabilités pour les images Docker.</a:t>
                      </a:r>
                    </a:p>
                  </a:txBody>
                  <a:tcPr>
                    <a:solidFill>
                      <a:srgbClr val="F7F5F5"/>
                    </a:solidFill>
                  </a:tcPr>
                </a:tc>
              </a:tr>
              <a:tr h="342900">
                <a:tc>
                  <a:txBody>
                    <a:bodyPr/>
                    <a:lstStyle/>
                    <a:p>
                      <a:pPr>
                        <a:defRPr sz="1200"/>
                      </a:pPr>
                      <a:r>
                        <a:t>Clair</a:t>
                      </a:r>
                    </a:p>
                  </a:txBody>
                  <a:tcPr>
                    <a:solidFill>
                      <a:srgbClr val="F7F5F5"/>
                    </a:solidFill>
                  </a:tcPr>
                </a:tc>
                <a:tc>
                  <a:txBody>
                    <a:bodyPr/>
                    <a:lstStyle/>
                    <a:p>
                      <a:pPr>
                        <a:defRPr sz="1200"/>
                      </a:pPr>
                      <a:r>
                        <a:t>Analyse statique des vulnérabilités dans les conteneurs.</a:t>
                      </a:r>
                    </a:p>
                  </a:txBody>
                  <a:tcPr>
                    <a:solidFill>
                      <a:srgbClr val="F7F5F5"/>
                    </a:solidFill>
                  </a:tcPr>
                </a:tc>
              </a:tr>
              <a:tr h="342900">
                <a:tc>
                  <a:txBody>
                    <a:bodyPr/>
                    <a:lstStyle/>
                    <a:p>
                      <a:pPr>
                        <a:defRPr sz="1200"/>
                      </a:pPr>
                      <a:r>
                        <a:t>Docker Bench for Security</a:t>
                      </a:r>
                    </a:p>
                  </a:txBody>
                  <a:tcPr>
                    <a:solidFill>
                      <a:srgbClr val="F7F5F5"/>
                    </a:solidFill>
                  </a:tcPr>
                </a:tc>
                <a:tc>
                  <a:txBody>
                    <a:bodyPr/>
                    <a:lstStyle/>
                    <a:p>
                      <a:pPr>
                        <a:defRPr sz="1200"/>
                      </a:pPr>
                      <a:r>
                        <a:t>Script pour vérifier les bonnes pratiques de sécurité Docker.</a:t>
                      </a:r>
                    </a:p>
                  </a:txBody>
                  <a:tcPr>
                    <a:solidFill>
                      <a:srgbClr val="F7F5F5"/>
                    </a:solidFill>
                  </a:tcPr>
                </a:tc>
              </a:tr>
            </a:tbl>
          </a:graphicData>
        </a:graphic>
      </p:graphicFrame>
      <p:sp>
        <p:nvSpPr>
          <p:cNvPr id="4" name="TextBox 3"/>
          <p:cNvSpPr txBox="1"/>
          <p:nvPr/>
        </p:nvSpPr>
        <p:spPr>
          <a:xfrm>
            <a:off x="731520" y="1920240"/>
            <a:ext cx="7315200" cy="457200"/>
          </a:xfrm>
          <a:prstGeom prst="rect">
            <a:avLst/>
          </a:prstGeom>
          <a:noFill/>
        </p:spPr>
        <p:txBody>
          <a:bodyPr wrap="none">
            <a:spAutoFit/>
          </a:bodyPr>
          <a:lstStyle/>
          <a:p>
            <a:r>
              <a:rPr sz="2000" b="1">
                <a:solidFill>
                  <a:srgbClr val="FF7900"/>
                </a:solidFill>
                <a:latin typeface="Inter"/>
              </a:rPr>
              <a:t>Jour 6</a:t>
            </a:r>
          </a:p>
        </p:txBody>
      </p:sp>
      <p:sp>
        <p:nvSpPr>
          <p:cNvPr id="5" name="TextBox 4"/>
          <p:cNvSpPr txBox="1"/>
          <p:nvPr/>
        </p:nvSpPr>
        <p:spPr>
          <a:xfrm>
            <a:off x="731520" y="2468880"/>
            <a:ext cx="7315200" cy="457200"/>
          </a:xfrm>
          <a:prstGeom prst="rect">
            <a:avLst/>
          </a:prstGeom>
          <a:noFill/>
        </p:spPr>
        <p:txBody>
          <a:bodyPr wrap="none">
            <a:spAutoFit/>
          </a:bodyPr>
          <a:lstStyle/>
          <a:p>
            <a:r>
              <a:rPr sz="1600" b="1">
                <a:solidFill>
                  <a:srgbClr val="000000"/>
                </a:solidFill>
                <a:latin typeface="Inter"/>
              </a:rPr>
              <a:t>• Programme du Jour 6</a:t>
            </a:r>
          </a:p>
        </p:txBody>
      </p:sp>
      <p:sp>
        <p:nvSpPr>
          <p:cNvPr id="6" name="TextBox 5"/>
          <p:cNvSpPr txBox="1"/>
          <p:nvPr/>
        </p:nvSpPr>
        <p:spPr>
          <a:xfrm>
            <a:off x="731520" y="3017520"/>
            <a:ext cx="7315200" cy="365760"/>
          </a:xfrm>
          <a:prstGeom prst="rect">
            <a:avLst/>
          </a:prstGeom>
          <a:noFill/>
        </p:spPr>
        <p:txBody>
          <a:bodyPr wrap="square">
            <a:spAutoFit/>
          </a:bodyPr>
          <a:lstStyle/>
          <a:p/>
          <a:p>
            <a:pPr>
              <a:lnSpc>
                <a:spcPct val="150000"/>
              </a:lnSpc>
            </a:pPr>
            <a:r>
              <a:rPr sz="1300">
                <a:latin typeface="Inter"/>
              </a:rPr>
              <a:t>Voici le contenu de la formation pour le jour 6.</a:t>
            </a:r>
          </a:p>
        </p:txBody>
      </p:sp>
      <p:sp>
        <p:nvSpPr>
          <p:cNvPr id="7" name="TextBox 6"/>
          <p:cNvSpPr txBox="1"/>
          <p:nvPr/>
        </p:nvSpPr>
        <p:spPr>
          <a:xfrm>
            <a:off x="731520" y="3749040"/>
            <a:ext cx="7315200" cy="457200"/>
          </a:xfrm>
          <a:prstGeom prst="rect">
            <a:avLst/>
          </a:prstGeom>
          <a:noFill/>
        </p:spPr>
        <p:txBody>
          <a:bodyPr wrap="none">
            <a:spAutoFit/>
          </a:bodyPr>
          <a:lstStyle/>
          <a:p>
            <a:r>
              <a:rPr sz="2000" b="1">
                <a:solidFill>
                  <a:srgbClr val="FF7900"/>
                </a:solidFill>
                <a:latin typeface="Inter"/>
              </a:rPr>
              <a:t>Projet pratique</a:t>
            </a:r>
          </a:p>
        </p:txBody>
      </p:sp>
      <p:sp>
        <p:nvSpPr>
          <p:cNvPr id="8" name="TextBox 7"/>
          <p:cNvSpPr txBox="1"/>
          <p:nvPr/>
        </p:nvSpPr>
        <p:spPr>
          <a:xfrm>
            <a:off x="731520" y="4297680"/>
            <a:ext cx="7315200" cy="457200"/>
          </a:xfrm>
          <a:prstGeom prst="rect">
            <a:avLst/>
          </a:prstGeom>
          <a:noFill/>
        </p:spPr>
        <p:txBody>
          <a:bodyPr wrap="none">
            <a:spAutoFit/>
          </a:bodyPr>
          <a:lstStyle/>
          <a:p>
            <a:r>
              <a:rPr sz="1600" b="1">
                <a:solidFill>
                  <a:srgbClr val="000000"/>
                </a:solidFill>
                <a:latin typeface="Inter"/>
              </a:rPr>
              <a:t>• Conception d'une application Java moderne</a:t>
            </a:r>
          </a:p>
        </p:txBody>
      </p:sp>
      <p:sp>
        <p:nvSpPr>
          <p:cNvPr id="9" name="TextBox 8"/>
          <p:cNvSpPr txBox="1"/>
          <p:nvPr/>
        </p:nvSpPr>
        <p:spPr>
          <a:xfrm>
            <a:off x="731520" y="4846320"/>
            <a:ext cx="7315200" cy="1828800"/>
          </a:xfrm>
          <a:prstGeom prst="rect">
            <a:avLst/>
          </a:prstGeom>
          <a:noFill/>
        </p:spPr>
        <p:txBody>
          <a:bodyPr wrap="square">
            <a:spAutoFit/>
          </a:bodyPr>
          <a:lstStyle/>
          <a:p/>
          <a:p>
            <a:pPr>
              <a:lnSpc>
                <a:spcPct val="150000"/>
              </a:lnSpc>
            </a:pPr>
            <a:r>
              <a:rPr sz="1300">
                <a:latin typeface="Inter"/>
              </a:rPr>
              <a:t>La conception d'une application Java moderne implique l'utilisation de bonnes pratiques de développement, telles que l'architecture en couches, la modularité, et l'utilisation de frameworks populaires comme Spring Boot. L'objectif est de créer une application robuste, scalable et facile à maintenir.</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731520" y="365760"/>
            <a:ext cx="7315200" cy="4023360"/>
          </a:xfrm>
          <a:prstGeom prst="rect">
            <a:avLst/>
          </a:prstGeom>
          <a:noFill/>
        </p:spPr>
        <p:txBody>
          <a:bodyPr wrap="none">
            <a:spAutoFit/>
          </a:bodyPr>
          <a:lstStyle/>
          <a:p/>
          <a:p>
            <a:pPr>
              <a:lnSpc>
                <a:spcPct val="150000"/>
              </a:lnSpc>
            </a:pPr>
            <a:r>
              <a:rPr sz="500">
                <a:latin typeface="Inter"/>
              </a:rPr>
              <a:t>• Utilisation de Spring Boot pour simplifier la configuration et le démarrage de l'application.</a:t>
            </a:r>
          </a:p>
          <a:p>
            <a:pPr>
              <a:lnSpc>
                <a:spcPct val="150000"/>
              </a:lnSpc>
            </a:pPr>
            <a:r>
              <a:rPr sz="500">
                <a:latin typeface="Inter"/>
              </a:rPr>
              <a:t>• Séparation des couches (présentation, service, persistance) pour une meilleure organisation du code.</a:t>
            </a:r>
          </a:p>
          <a:p>
            <a:pPr>
              <a:lnSpc>
                <a:spcPct val="150000"/>
              </a:lnSpc>
            </a:pPr>
            <a:r>
              <a:rPr sz="500">
                <a:latin typeface="Inter"/>
              </a:rPr>
              <a:t>• Intégration de dépendances via Maven ou Gradle pour gérer les bibliothèques externes.</a:t>
            </a:r>
          </a:p>
          <a:p>
            <a:pPr>
              <a:lnSpc>
                <a:spcPct val="150000"/>
              </a:lnSpc>
            </a:pPr>
            <a:r>
              <a:rPr sz="500">
                <a:latin typeface="Inter"/>
              </a:rPr>
              <a:t>• Utilisation de l'injection de dépendances pour une meilleure gestion des composants.</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731520" y="365760"/>
            <a:ext cx="7315200" cy="56875679"/>
          </a:xfrm>
          <a:prstGeom prst="rect">
            <a:avLst/>
          </a:prstGeom>
          <a:solidFill>
            <a:srgbClr val="FEFEFE"/>
          </a:solidFill>
          <a:ln w="11430">
            <a:solidFill>
              <a:srgbClr val="00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731520" y="365760"/>
            <a:ext cx="7315200" cy="56875679"/>
          </a:xfrm>
          <a:prstGeom prst="rect">
            <a:avLst/>
          </a:prstGeom>
          <a:noFill/>
        </p:spPr>
        <p:txBody>
          <a:bodyPr wrap="square">
            <a:spAutoFit/>
          </a:bodyPr>
          <a:lstStyle/>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E</a:t>
            </a:r>
          </a:p>
          <a:p>
            <a:pPr/>
            <a:r>
              <a:rPr sz="1200">
                <a:solidFill>
                  <a:srgbClr val="323232"/>
                </a:solidFill>
                <a:latin typeface="Consolas"/>
              </a:rPr>
              <a:t>x</a:t>
            </a:r>
          </a:p>
          <a:p>
            <a:pPr/>
            <a:r>
              <a:rPr sz="1200">
                <a:solidFill>
                  <a:srgbClr val="323232"/>
                </a:solidFill>
                <a:latin typeface="Consolas"/>
              </a:rPr>
              <a:t>e</a:t>
            </a:r>
          </a:p>
          <a:p>
            <a:pPr/>
            <a:r>
              <a:rPr sz="1200">
                <a:solidFill>
                  <a:srgbClr val="323232"/>
                </a:solidFill>
                <a:latin typeface="Consolas"/>
              </a:rPr>
              <a:t>m</a:t>
            </a:r>
          </a:p>
          <a:p>
            <a:pPr/>
            <a:r>
              <a:rPr sz="1200">
                <a:solidFill>
                  <a:srgbClr val="323232"/>
                </a:solidFill>
                <a:latin typeface="Consolas"/>
              </a:rPr>
              <a:t>p</a:t>
            </a:r>
          </a:p>
          <a:p>
            <a:pPr/>
            <a:r>
              <a:rPr sz="1200">
                <a:solidFill>
                  <a:srgbClr val="323232"/>
                </a:solidFill>
                <a:latin typeface="Consolas"/>
              </a:rPr>
              <a:t>l</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d</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c</a:t>
            </a:r>
          </a:p>
          <a:p>
            <a:pPr/>
            <a:r>
              <a:rPr sz="1200">
                <a:solidFill>
                  <a:srgbClr val="323232"/>
                </a:solidFill>
                <a:latin typeface="Consolas"/>
              </a:rPr>
              <a:t>l</a:t>
            </a:r>
          </a:p>
          <a:p>
            <a:pPr/>
            <a:r>
              <a:rPr sz="1200">
                <a:solidFill>
                  <a:srgbClr val="323232"/>
                </a:solidFill>
                <a:latin typeface="Consolas"/>
              </a:rPr>
              <a:t>a</a:t>
            </a:r>
          </a:p>
          <a:p>
            <a:pPr/>
            <a:r>
              <a:rPr sz="1200">
                <a:solidFill>
                  <a:srgbClr val="323232"/>
                </a:solidFill>
                <a:latin typeface="Consolas"/>
              </a:rPr>
              <a:t>s</a:t>
            </a:r>
          </a:p>
          <a:p>
            <a:pPr/>
            <a:r>
              <a:rPr sz="1200">
                <a:solidFill>
                  <a:srgbClr val="323232"/>
                </a:solidFill>
                <a:latin typeface="Consolas"/>
              </a:rPr>
              <a:t>s</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p</a:t>
            </a:r>
          </a:p>
          <a:p>
            <a:pPr/>
            <a:r>
              <a:rPr sz="1200">
                <a:solidFill>
                  <a:srgbClr val="323232"/>
                </a:solidFill>
                <a:latin typeface="Consolas"/>
              </a:rPr>
              <a:t>r</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c</a:t>
            </a:r>
          </a:p>
          <a:p>
            <a:pPr/>
            <a:r>
              <a:rPr sz="1200">
                <a:solidFill>
                  <a:srgbClr val="323232"/>
                </a:solidFill>
                <a:latin typeface="Consolas"/>
              </a:rPr>
              <a:t>i</a:t>
            </a:r>
          </a:p>
          <a:p>
            <a:pPr/>
            <a:r>
              <a:rPr sz="1200">
                <a:solidFill>
                  <a:srgbClr val="323232"/>
                </a:solidFill>
                <a:latin typeface="Consolas"/>
              </a:rPr>
              <a:t>p</a:t>
            </a:r>
          </a:p>
          <a:p>
            <a:pPr/>
            <a:r>
              <a:rPr sz="1200">
                <a:solidFill>
                  <a:srgbClr val="323232"/>
                </a:solidFill>
                <a:latin typeface="Consolas"/>
              </a:rPr>
              <a:t>a</a:t>
            </a:r>
          </a:p>
          <a:p>
            <a:pPr/>
            <a:r>
              <a:rPr sz="1200">
                <a:solidFill>
                  <a:srgbClr val="323232"/>
                </a:solidFill>
                <a:latin typeface="Consolas"/>
              </a:rPr>
              <a:t>l</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S</a:t>
            </a:r>
          </a:p>
          <a:p>
            <a:pPr/>
            <a:r>
              <a:rPr sz="1200">
                <a:solidFill>
                  <a:srgbClr val="323232"/>
                </a:solidFill>
                <a:latin typeface="Consolas"/>
              </a:rPr>
              <a:t>p</a:t>
            </a:r>
          </a:p>
          <a:p>
            <a:pPr/>
            <a:r>
              <a:rPr sz="1200">
                <a:solidFill>
                  <a:srgbClr val="323232"/>
                </a:solidFill>
                <a:latin typeface="Consolas"/>
              </a:rPr>
              <a:t>r</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g</a:t>
            </a:r>
          </a:p>
          <a:p>
            <a:pPr/>
            <a:r>
              <a:rPr sz="1200">
                <a:solidFill>
                  <a:srgbClr val="323232"/>
                </a:solidFill>
                <a:latin typeface="Consolas"/>
              </a:rPr>
              <a:t> </a:t>
            </a:r>
          </a:p>
          <a:p>
            <a:pPr/>
            <a:r>
              <a:rPr sz="1200">
                <a:solidFill>
                  <a:srgbClr val="323232"/>
                </a:solidFill>
                <a:latin typeface="Consolas"/>
              </a:rPr>
              <a:t>B</a:t>
            </a:r>
          </a:p>
          <a:p>
            <a:pPr/>
            <a:r>
              <a:rPr sz="1200">
                <a:solidFill>
                  <a:srgbClr val="323232"/>
                </a:solidFill>
                <a:latin typeface="Consolas"/>
              </a:rPr>
              <a:t>o</a:t>
            </a:r>
          </a:p>
          <a:p>
            <a:pPr/>
            <a:r>
              <a:rPr sz="1200">
                <a:solidFill>
                  <a:srgbClr val="323232"/>
                </a:solidFill>
                <a:latin typeface="Consolas"/>
              </a:rPr>
              <a:t>o</a:t>
            </a:r>
          </a:p>
          <a:p>
            <a:pPr/>
            <a:r>
              <a:rPr sz="1200">
                <a:solidFill>
                  <a:srgbClr val="323232"/>
                </a:solidFill>
                <a:latin typeface="Consolas"/>
              </a:rPr>
              <a:t>t</a:t>
            </a:r>
          </a:p>
          <a:p>
            <a:pPr/>
            <a:br/>
            <a:r>
              <a:rPr sz="1200">
                <a:solidFill>
                  <a:srgbClr val="323232"/>
                </a:solidFill>
                <a:latin typeface="Consolas"/>
              </a:rPr>
              <a:t/>
            </a:r>
          </a:p>
          <a:p>
            <a:pPr/>
            <a:r>
              <a:rPr sz="1200">
                <a:solidFill>
                  <a:srgbClr val="323232"/>
                </a:solidFill>
                <a:latin typeface="Consolas"/>
              </a:rPr>
              <a:t>@</a:t>
            </a:r>
          </a:p>
          <a:p>
            <a:pPr/>
            <a:r>
              <a:rPr sz="1200">
                <a:solidFill>
                  <a:srgbClr val="323232"/>
                </a:solidFill>
                <a:latin typeface="Consolas"/>
              </a:rPr>
              <a:t>S</a:t>
            </a:r>
          </a:p>
          <a:p>
            <a:pPr/>
            <a:r>
              <a:rPr sz="1200">
                <a:solidFill>
                  <a:srgbClr val="323232"/>
                </a:solidFill>
                <a:latin typeface="Consolas"/>
              </a:rPr>
              <a:t>p</a:t>
            </a:r>
          </a:p>
          <a:p>
            <a:pPr/>
            <a:r>
              <a:rPr sz="1200">
                <a:solidFill>
                  <a:srgbClr val="323232"/>
                </a:solidFill>
                <a:latin typeface="Consolas"/>
              </a:rPr>
              <a:t>r</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g</a:t>
            </a:r>
          </a:p>
          <a:p>
            <a:pPr/>
            <a:r>
              <a:rPr sz="1200">
                <a:solidFill>
                  <a:srgbClr val="323232"/>
                </a:solidFill>
                <a:latin typeface="Consolas"/>
              </a:rPr>
              <a:t>B</a:t>
            </a:r>
          </a:p>
          <a:p>
            <a:pPr/>
            <a:r>
              <a:rPr sz="1200">
                <a:solidFill>
                  <a:srgbClr val="323232"/>
                </a:solidFill>
                <a:latin typeface="Consolas"/>
              </a:rPr>
              <a:t>o</a:t>
            </a:r>
          </a:p>
          <a:p>
            <a:pPr/>
            <a:r>
              <a:rPr sz="1200">
                <a:solidFill>
                  <a:srgbClr val="323232"/>
                </a:solidFill>
                <a:latin typeface="Consolas"/>
              </a:rPr>
              <a:t>o</a:t>
            </a:r>
          </a:p>
          <a:p>
            <a:pPr/>
            <a:r>
              <a:rPr sz="1200">
                <a:solidFill>
                  <a:srgbClr val="323232"/>
                </a:solidFill>
                <a:latin typeface="Consolas"/>
              </a:rPr>
              <a:t>t</a:t>
            </a:r>
          </a:p>
          <a:p>
            <a:pPr/>
            <a:r>
              <a:rPr sz="1200">
                <a:solidFill>
                  <a:srgbClr val="323232"/>
                </a:solidFill>
                <a:latin typeface="Consolas"/>
              </a:rPr>
              <a:t>A</a:t>
            </a:r>
          </a:p>
          <a:p>
            <a:pPr/>
            <a:r>
              <a:rPr sz="1200">
                <a:solidFill>
                  <a:srgbClr val="323232"/>
                </a:solidFill>
                <a:latin typeface="Consolas"/>
              </a:rPr>
              <a:t>p</a:t>
            </a:r>
          </a:p>
          <a:p>
            <a:pPr/>
            <a:r>
              <a:rPr sz="1200">
                <a:solidFill>
                  <a:srgbClr val="323232"/>
                </a:solidFill>
                <a:latin typeface="Consolas"/>
              </a:rPr>
              <a:t>p</a:t>
            </a:r>
          </a:p>
          <a:p>
            <a:pPr/>
            <a:r>
              <a:rPr sz="1200">
                <a:solidFill>
                  <a:srgbClr val="323232"/>
                </a:solidFill>
                <a:latin typeface="Consolas"/>
              </a:rPr>
              <a:t>l</a:t>
            </a:r>
          </a:p>
          <a:p>
            <a:pPr/>
            <a:r>
              <a:rPr sz="1200">
                <a:solidFill>
                  <a:srgbClr val="323232"/>
                </a:solidFill>
                <a:latin typeface="Consolas"/>
              </a:rPr>
              <a:t>i</a:t>
            </a:r>
          </a:p>
          <a:p>
            <a:pPr/>
            <a:r>
              <a:rPr sz="1200">
                <a:solidFill>
                  <a:srgbClr val="323232"/>
                </a:solidFill>
                <a:latin typeface="Consolas"/>
              </a:rPr>
              <a:t>c</a:t>
            </a:r>
          </a:p>
          <a:p>
            <a:pPr/>
            <a:r>
              <a:rPr sz="1200">
                <a:solidFill>
                  <a:srgbClr val="323232"/>
                </a:solidFill>
                <a:latin typeface="Consolas"/>
              </a:rPr>
              <a:t>a</a:t>
            </a:r>
          </a:p>
          <a:p>
            <a:pPr/>
            <a:r>
              <a:rPr sz="1200">
                <a:solidFill>
                  <a:srgbClr val="323232"/>
                </a:solidFill>
                <a:latin typeface="Consolas"/>
              </a:rPr>
              <a:t>t</a:t>
            </a:r>
          </a:p>
          <a:p>
            <a:pPr/>
            <a:r>
              <a:rPr sz="1200">
                <a:solidFill>
                  <a:srgbClr val="323232"/>
                </a:solidFill>
                <a:latin typeface="Consolas"/>
              </a:rPr>
              <a:t>i</a:t>
            </a:r>
          </a:p>
          <a:p>
            <a:pPr/>
            <a:r>
              <a:rPr sz="1200">
                <a:solidFill>
                  <a:srgbClr val="323232"/>
                </a:solidFill>
                <a:latin typeface="Consolas"/>
              </a:rPr>
              <a:t>o</a:t>
            </a:r>
          </a:p>
          <a:p>
            <a:pPr/>
            <a:r>
              <a:rPr sz="1200">
                <a:solidFill>
                  <a:srgbClr val="323232"/>
                </a:solidFill>
                <a:latin typeface="Consolas"/>
              </a:rPr>
              <a:t>n</a:t>
            </a:r>
          </a:p>
          <a:p>
            <a:pPr/>
            <a:br/>
            <a:r>
              <a:rPr sz="1200">
                <a:solidFill>
                  <a:srgbClr val="323232"/>
                </a:solidFill>
                <a:latin typeface="Consolas"/>
              </a:rPr>
              <a:t/>
            </a:r>
          </a:p>
          <a:p>
            <a:pPr/>
            <a:r>
              <a:rPr sz="1200">
                <a:solidFill>
                  <a:srgbClr val="323232"/>
                </a:solidFill>
                <a:latin typeface="Consolas"/>
              </a:rPr>
              <a:t>p</a:t>
            </a:r>
          </a:p>
          <a:p>
            <a:pPr/>
            <a:r>
              <a:rPr sz="1200">
                <a:solidFill>
                  <a:srgbClr val="323232"/>
                </a:solidFill>
                <a:latin typeface="Consolas"/>
              </a:rPr>
              <a:t>u</a:t>
            </a:r>
          </a:p>
          <a:p>
            <a:pPr/>
            <a:r>
              <a:rPr sz="1200">
                <a:solidFill>
                  <a:srgbClr val="323232"/>
                </a:solidFill>
                <a:latin typeface="Consolas"/>
              </a:rPr>
              <a:t>b</a:t>
            </a:r>
          </a:p>
          <a:p>
            <a:pPr/>
            <a:r>
              <a:rPr sz="1200">
                <a:solidFill>
                  <a:srgbClr val="323232"/>
                </a:solidFill>
                <a:latin typeface="Consolas"/>
              </a:rPr>
              <a:t>l</a:t>
            </a:r>
          </a:p>
          <a:p>
            <a:pPr/>
            <a:r>
              <a:rPr sz="1200">
                <a:solidFill>
                  <a:srgbClr val="323232"/>
                </a:solidFill>
                <a:latin typeface="Consolas"/>
              </a:rPr>
              <a:t>i</a:t>
            </a:r>
          </a:p>
          <a:p>
            <a:pPr/>
            <a:r>
              <a:rPr sz="1200">
                <a:solidFill>
                  <a:srgbClr val="323232"/>
                </a:solidFill>
                <a:latin typeface="Consolas"/>
              </a:rPr>
              <a:t>c</a:t>
            </a:r>
          </a:p>
          <a:p>
            <a:pPr/>
            <a:r>
              <a:rPr sz="1200">
                <a:solidFill>
                  <a:srgbClr val="323232"/>
                </a:solidFill>
                <a:latin typeface="Consolas"/>
              </a:rPr>
              <a:t> </a:t>
            </a:r>
          </a:p>
          <a:p>
            <a:pPr/>
            <a:r>
              <a:rPr sz="1200">
                <a:solidFill>
                  <a:srgbClr val="323232"/>
                </a:solidFill>
                <a:latin typeface="Consolas"/>
              </a:rPr>
              <a:t>c</a:t>
            </a:r>
          </a:p>
          <a:p>
            <a:pPr/>
            <a:r>
              <a:rPr sz="1200">
                <a:solidFill>
                  <a:srgbClr val="323232"/>
                </a:solidFill>
                <a:latin typeface="Consolas"/>
              </a:rPr>
              <a:t>l</a:t>
            </a:r>
          </a:p>
          <a:p>
            <a:pPr/>
            <a:r>
              <a:rPr sz="1200">
                <a:solidFill>
                  <a:srgbClr val="323232"/>
                </a:solidFill>
                <a:latin typeface="Consolas"/>
              </a:rPr>
              <a:t>a</a:t>
            </a:r>
          </a:p>
          <a:p>
            <a:pPr/>
            <a:r>
              <a:rPr sz="1200">
                <a:solidFill>
                  <a:srgbClr val="323232"/>
                </a:solidFill>
                <a:latin typeface="Consolas"/>
              </a:rPr>
              <a:t>s</a:t>
            </a:r>
          </a:p>
          <a:p>
            <a:pPr/>
            <a:r>
              <a:rPr sz="1200">
                <a:solidFill>
                  <a:srgbClr val="323232"/>
                </a:solidFill>
                <a:latin typeface="Consolas"/>
              </a:rPr>
              <a:t>s</a:t>
            </a:r>
          </a:p>
          <a:p>
            <a:pPr/>
            <a:r>
              <a:rPr sz="1200">
                <a:solidFill>
                  <a:srgbClr val="323232"/>
                </a:solidFill>
                <a:latin typeface="Consolas"/>
              </a:rPr>
              <a:t> </a:t>
            </a:r>
          </a:p>
          <a:p>
            <a:pPr/>
            <a:r>
              <a:rPr sz="1200">
                <a:solidFill>
                  <a:srgbClr val="323232"/>
                </a:solidFill>
                <a:latin typeface="Consolas"/>
              </a:rPr>
              <a:t>M</a:t>
            </a:r>
          </a:p>
          <a:p>
            <a:pPr/>
            <a:r>
              <a:rPr sz="1200">
                <a:solidFill>
                  <a:srgbClr val="323232"/>
                </a:solidFill>
                <a:latin typeface="Consolas"/>
              </a:rPr>
              <a:t>y</a:t>
            </a:r>
          </a:p>
          <a:p>
            <a:pPr/>
            <a:r>
              <a:rPr sz="1200">
                <a:solidFill>
                  <a:srgbClr val="323232"/>
                </a:solidFill>
                <a:latin typeface="Consolas"/>
              </a:rPr>
              <a:t>A</a:t>
            </a:r>
          </a:p>
          <a:p>
            <a:pPr/>
            <a:r>
              <a:rPr sz="1200">
                <a:solidFill>
                  <a:srgbClr val="323232"/>
                </a:solidFill>
                <a:latin typeface="Consolas"/>
              </a:rPr>
              <a:t>p</a:t>
            </a:r>
          </a:p>
          <a:p>
            <a:pPr/>
            <a:r>
              <a:rPr sz="1200">
                <a:solidFill>
                  <a:srgbClr val="323232"/>
                </a:solidFill>
                <a:latin typeface="Consolas"/>
              </a:rPr>
              <a:t>p</a:t>
            </a:r>
          </a:p>
          <a:p>
            <a:pPr/>
            <a:r>
              <a:rPr sz="1200">
                <a:solidFill>
                  <a:srgbClr val="323232"/>
                </a:solidFill>
                <a:latin typeface="Consolas"/>
              </a:rPr>
              <a:t>l</a:t>
            </a:r>
          </a:p>
          <a:p>
            <a:pPr/>
            <a:r>
              <a:rPr sz="1200">
                <a:solidFill>
                  <a:srgbClr val="323232"/>
                </a:solidFill>
                <a:latin typeface="Consolas"/>
              </a:rPr>
              <a:t>i</a:t>
            </a:r>
          </a:p>
          <a:p>
            <a:pPr/>
            <a:r>
              <a:rPr sz="1200">
                <a:solidFill>
                  <a:srgbClr val="323232"/>
                </a:solidFill>
                <a:latin typeface="Consolas"/>
              </a:rPr>
              <a:t>c</a:t>
            </a:r>
          </a:p>
          <a:p>
            <a:pPr/>
            <a:r>
              <a:rPr sz="1200">
                <a:solidFill>
                  <a:srgbClr val="323232"/>
                </a:solidFill>
                <a:latin typeface="Consolas"/>
              </a:rPr>
              <a:t>a</a:t>
            </a:r>
          </a:p>
          <a:p>
            <a:pPr/>
            <a:r>
              <a:rPr sz="1200">
                <a:solidFill>
                  <a:srgbClr val="323232"/>
                </a:solidFill>
                <a:latin typeface="Consolas"/>
              </a:rPr>
              <a:t>t</a:t>
            </a:r>
          </a:p>
          <a:p>
            <a:pPr/>
            <a:r>
              <a:rPr sz="1200">
                <a:solidFill>
                  <a:srgbClr val="323232"/>
                </a:solidFill>
                <a:latin typeface="Consolas"/>
              </a:rPr>
              <a:t>i</a:t>
            </a:r>
          </a:p>
          <a:p>
            <a:pPr/>
            <a:r>
              <a:rPr sz="1200">
                <a:solidFill>
                  <a:srgbClr val="323232"/>
                </a:solidFill>
                <a:latin typeface="Consolas"/>
              </a:rPr>
              <a:t>o</a:t>
            </a:r>
          </a:p>
          <a:p>
            <a:pPr/>
            <a:r>
              <a:rPr sz="1200">
                <a:solidFill>
                  <a:srgbClr val="323232"/>
                </a:solidFill>
                <a:latin typeface="Consolas"/>
              </a:rPr>
              <a:t>n</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p</a:t>
            </a:r>
          </a:p>
          <a:p>
            <a:pPr/>
            <a:r>
              <a:rPr sz="1200">
                <a:solidFill>
                  <a:srgbClr val="323232"/>
                </a:solidFill>
                <a:latin typeface="Consolas"/>
              </a:rPr>
              <a:t>u</a:t>
            </a:r>
          </a:p>
          <a:p>
            <a:pPr/>
            <a:r>
              <a:rPr sz="1200">
                <a:solidFill>
                  <a:srgbClr val="323232"/>
                </a:solidFill>
                <a:latin typeface="Consolas"/>
              </a:rPr>
              <a:t>b</a:t>
            </a:r>
          </a:p>
          <a:p>
            <a:pPr/>
            <a:r>
              <a:rPr sz="1200">
                <a:solidFill>
                  <a:srgbClr val="323232"/>
                </a:solidFill>
                <a:latin typeface="Consolas"/>
              </a:rPr>
              <a:t>l</a:t>
            </a:r>
          </a:p>
          <a:p>
            <a:pPr/>
            <a:r>
              <a:rPr sz="1200">
                <a:solidFill>
                  <a:srgbClr val="323232"/>
                </a:solidFill>
                <a:latin typeface="Consolas"/>
              </a:rPr>
              <a:t>i</a:t>
            </a:r>
          </a:p>
          <a:p>
            <a:pPr/>
            <a:r>
              <a:rPr sz="1200">
                <a:solidFill>
                  <a:srgbClr val="323232"/>
                </a:solidFill>
                <a:latin typeface="Consolas"/>
              </a:rPr>
              <a:t>c</a:t>
            </a:r>
          </a:p>
          <a:p>
            <a:pPr/>
            <a:r>
              <a:rPr sz="1200">
                <a:solidFill>
                  <a:srgbClr val="323232"/>
                </a:solidFill>
                <a:latin typeface="Consolas"/>
              </a:rPr>
              <a:t> </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a</a:t>
            </a:r>
          </a:p>
          <a:p>
            <a:pPr/>
            <a:r>
              <a:rPr sz="1200">
                <a:solidFill>
                  <a:srgbClr val="323232"/>
                </a:solidFill>
                <a:latin typeface="Consolas"/>
              </a:rPr>
              <a:t>t</a:t>
            </a:r>
          </a:p>
          <a:p>
            <a:pPr/>
            <a:r>
              <a:rPr sz="1200">
                <a:solidFill>
                  <a:srgbClr val="323232"/>
                </a:solidFill>
                <a:latin typeface="Consolas"/>
              </a:rPr>
              <a:t>i</a:t>
            </a:r>
          </a:p>
          <a:p>
            <a:pPr/>
            <a:r>
              <a:rPr sz="1200">
                <a:solidFill>
                  <a:srgbClr val="323232"/>
                </a:solidFill>
                <a:latin typeface="Consolas"/>
              </a:rPr>
              <a:t>c</a:t>
            </a:r>
          </a:p>
          <a:p>
            <a:pPr/>
            <a:r>
              <a:rPr sz="1200">
                <a:solidFill>
                  <a:srgbClr val="323232"/>
                </a:solidFill>
                <a:latin typeface="Consolas"/>
              </a:rPr>
              <a:t> </a:t>
            </a:r>
          </a:p>
          <a:p>
            <a:pPr/>
            <a:r>
              <a:rPr sz="1200">
                <a:solidFill>
                  <a:srgbClr val="323232"/>
                </a:solidFill>
                <a:latin typeface="Consolas"/>
              </a:rPr>
              <a:t>v</a:t>
            </a:r>
          </a:p>
          <a:p>
            <a:pPr/>
            <a:r>
              <a:rPr sz="1200">
                <a:solidFill>
                  <a:srgbClr val="323232"/>
                </a:solidFill>
                <a:latin typeface="Consolas"/>
              </a:rPr>
              <a:t>o</a:t>
            </a:r>
          </a:p>
          <a:p>
            <a:pPr/>
            <a:r>
              <a:rPr sz="1200">
                <a:solidFill>
                  <a:srgbClr val="323232"/>
                </a:solidFill>
                <a:latin typeface="Consolas"/>
              </a:rPr>
              <a:t>i</a:t>
            </a:r>
          </a:p>
          <a:p>
            <a:pPr/>
            <a:r>
              <a:rPr sz="1200">
                <a:solidFill>
                  <a:srgbClr val="323232"/>
                </a:solidFill>
                <a:latin typeface="Consolas"/>
              </a:rPr>
              <a:t>d</a:t>
            </a:r>
          </a:p>
          <a:p>
            <a:pPr/>
            <a:r>
              <a:rPr sz="1200">
                <a:solidFill>
                  <a:srgbClr val="323232"/>
                </a:solidFill>
                <a:latin typeface="Consolas"/>
              </a:rPr>
              <a:t> </a:t>
            </a:r>
          </a:p>
          <a:p>
            <a:pPr/>
            <a:r>
              <a:rPr sz="1200">
                <a:solidFill>
                  <a:srgbClr val="323232"/>
                </a:solidFill>
                <a:latin typeface="Consolas"/>
              </a:rPr>
              <a:t>m</a:t>
            </a:r>
          </a:p>
          <a:p>
            <a:pPr/>
            <a:r>
              <a:rPr sz="1200">
                <a:solidFill>
                  <a:srgbClr val="323232"/>
                </a:solidFill>
                <a:latin typeface="Consolas"/>
              </a:rPr>
              <a:t>a</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r</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g</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a:t>
            </a:r>
          </a:p>
          <a:p>
            <a:pPr/>
            <a:r>
              <a:rPr sz="1200">
                <a:solidFill>
                  <a:srgbClr val="323232"/>
                </a:solidFill>
                <a:latin typeface="Consolas"/>
              </a:rPr>
              <a:t>r</a:t>
            </a:r>
          </a:p>
          <a:p>
            <a:pPr/>
            <a:r>
              <a:rPr sz="1200">
                <a:solidFill>
                  <a:srgbClr val="323232"/>
                </a:solidFill>
                <a:latin typeface="Consolas"/>
              </a:rPr>
              <a:t>g</a:t>
            </a:r>
          </a:p>
          <a:p>
            <a:pPr/>
            <a:r>
              <a:rPr sz="1200">
                <a:solidFill>
                  <a:srgbClr val="323232"/>
                </a:solidFill>
                <a:latin typeface="Consolas"/>
              </a:rPr>
              <a:t>s</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S</a:t>
            </a:r>
          </a:p>
          <a:p>
            <a:pPr/>
            <a:r>
              <a:rPr sz="1200">
                <a:solidFill>
                  <a:srgbClr val="323232"/>
                </a:solidFill>
                <a:latin typeface="Consolas"/>
              </a:rPr>
              <a:t>p</a:t>
            </a:r>
          </a:p>
          <a:p>
            <a:pPr/>
            <a:r>
              <a:rPr sz="1200">
                <a:solidFill>
                  <a:srgbClr val="323232"/>
                </a:solidFill>
                <a:latin typeface="Consolas"/>
              </a:rPr>
              <a:t>r</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g</a:t>
            </a:r>
          </a:p>
          <a:p>
            <a:pPr/>
            <a:r>
              <a:rPr sz="1200">
                <a:solidFill>
                  <a:srgbClr val="323232"/>
                </a:solidFill>
                <a:latin typeface="Consolas"/>
              </a:rPr>
              <a:t>A</a:t>
            </a:r>
          </a:p>
          <a:p>
            <a:pPr/>
            <a:r>
              <a:rPr sz="1200">
                <a:solidFill>
                  <a:srgbClr val="323232"/>
                </a:solidFill>
                <a:latin typeface="Consolas"/>
              </a:rPr>
              <a:t>p</a:t>
            </a:r>
          </a:p>
          <a:p>
            <a:pPr/>
            <a:r>
              <a:rPr sz="1200">
                <a:solidFill>
                  <a:srgbClr val="323232"/>
                </a:solidFill>
                <a:latin typeface="Consolas"/>
              </a:rPr>
              <a:t>p</a:t>
            </a:r>
          </a:p>
          <a:p>
            <a:pPr/>
            <a:r>
              <a:rPr sz="1200">
                <a:solidFill>
                  <a:srgbClr val="323232"/>
                </a:solidFill>
                <a:latin typeface="Consolas"/>
              </a:rPr>
              <a:t>l</a:t>
            </a:r>
          </a:p>
          <a:p>
            <a:pPr/>
            <a:r>
              <a:rPr sz="1200">
                <a:solidFill>
                  <a:srgbClr val="323232"/>
                </a:solidFill>
                <a:latin typeface="Consolas"/>
              </a:rPr>
              <a:t>i</a:t>
            </a:r>
          </a:p>
          <a:p>
            <a:pPr/>
            <a:r>
              <a:rPr sz="1200">
                <a:solidFill>
                  <a:srgbClr val="323232"/>
                </a:solidFill>
                <a:latin typeface="Consolas"/>
              </a:rPr>
              <a:t>c</a:t>
            </a:r>
          </a:p>
          <a:p>
            <a:pPr/>
            <a:r>
              <a:rPr sz="1200">
                <a:solidFill>
                  <a:srgbClr val="323232"/>
                </a:solidFill>
                <a:latin typeface="Consolas"/>
              </a:rPr>
              <a:t>a</a:t>
            </a:r>
          </a:p>
          <a:p>
            <a:pPr/>
            <a:r>
              <a:rPr sz="1200">
                <a:solidFill>
                  <a:srgbClr val="323232"/>
                </a:solidFill>
                <a:latin typeface="Consolas"/>
              </a:rPr>
              <a:t>t</a:t>
            </a:r>
          </a:p>
          <a:p>
            <a:pPr/>
            <a:r>
              <a:rPr sz="1200">
                <a:solidFill>
                  <a:srgbClr val="323232"/>
                </a:solidFill>
                <a:latin typeface="Consolas"/>
              </a:rPr>
              <a:t>i</a:t>
            </a:r>
          </a:p>
          <a:p>
            <a:pPr/>
            <a:r>
              <a:rPr sz="1200">
                <a:solidFill>
                  <a:srgbClr val="323232"/>
                </a:solidFill>
                <a:latin typeface="Consolas"/>
              </a:rPr>
              <a:t>o</a:t>
            </a:r>
          </a:p>
          <a:p>
            <a:pPr/>
            <a:r>
              <a:rPr sz="1200">
                <a:solidFill>
                  <a:srgbClr val="323232"/>
                </a:solidFill>
                <a:latin typeface="Consolas"/>
              </a:rPr>
              <a:t>n</a:t>
            </a:r>
          </a:p>
          <a:p>
            <a:pPr/>
            <a:r>
              <a:rPr sz="1200">
                <a:solidFill>
                  <a:srgbClr val="323232"/>
                </a:solidFill>
                <a:latin typeface="Consolas"/>
              </a:rPr>
              <a:t>.</a:t>
            </a:r>
          </a:p>
          <a:p>
            <a:pPr/>
            <a:r>
              <a:rPr sz="1200">
                <a:solidFill>
                  <a:srgbClr val="323232"/>
                </a:solidFill>
                <a:latin typeface="Consolas"/>
              </a:rPr>
              <a:t>r</a:t>
            </a:r>
          </a:p>
          <a:p>
            <a:pPr/>
            <a:r>
              <a:rPr sz="1200">
                <a:solidFill>
                  <a:srgbClr val="323232"/>
                </a:solidFill>
                <a:latin typeface="Consolas"/>
              </a:rPr>
              <a:t>u</a:t>
            </a:r>
          </a:p>
          <a:p>
            <a:pPr/>
            <a:r>
              <a:rPr sz="1200">
                <a:solidFill>
                  <a:srgbClr val="323232"/>
                </a:solidFill>
                <a:latin typeface="Consolas"/>
              </a:rPr>
              <a:t>n</a:t>
            </a:r>
          </a:p>
          <a:p>
            <a:pPr/>
            <a:r>
              <a:rPr sz="1200">
                <a:solidFill>
                  <a:srgbClr val="323232"/>
                </a:solidFill>
                <a:latin typeface="Consolas"/>
              </a:rPr>
              <a:t>(</a:t>
            </a:r>
          </a:p>
          <a:p>
            <a:pPr/>
            <a:r>
              <a:rPr sz="1200">
                <a:solidFill>
                  <a:srgbClr val="323232"/>
                </a:solidFill>
                <a:latin typeface="Consolas"/>
              </a:rPr>
              <a:t>M</a:t>
            </a:r>
          </a:p>
          <a:p>
            <a:pPr/>
            <a:r>
              <a:rPr sz="1200">
                <a:solidFill>
                  <a:srgbClr val="323232"/>
                </a:solidFill>
                <a:latin typeface="Consolas"/>
              </a:rPr>
              <a:t>y</a:t>
            </a:r>
          </a:p>
          <a:p>
            <a:pPr/>
            <a:r>
              <a:rPr sz="1200">
                <a:solidFill>
                  <a:srgbClr val="323232"/>
                </a:solidFill>
                <a:latin typeface="Consolas"/>
              </a:rPr>
              <a:t>A</a:t>
            </a:r>
          </a:p>
          <a:p>
            <a:pPr/>
            <a:r>
              <a:rPr sz="1200">
                <a:solidFill>
                  <a:srgbClr val="323232"/>
                </a:solidFill>
                <a:latin typeface="Consolas"/>
              </a:rPr>
              <a:t>p</a:t>
            </a:r>
          </a:p>
          <a:p>
            <a:pPr/>
            <a:r>
              <a:rPr sz="1200">
                <a:solidFill>
                  <a:srgbClr val="323232"/>
                </a:solidFill>
                <a:latin typeface="Consolas"/>
              </a:rPr>
              <a:t>p</a:t>
            </a:r>
          </a:p>
          <a:p>
            <a:pPr/>
            <a:r>
              <a:rPr sz="1200">
                <a:solidFill>
                  <a:srgbClr val="323232"/>
                </a:solidFill>
                <a:latin typeface="Consolas"/>
              </a:rPr>
              <a:t>l</a:t>
            </a:r>
          </a:p>
          <a:p>
            <a:pPr/>
            <a:r>
              <a:rPr sz="1200">
                <a:solidFill>
                  <a:srgbClr val="323232"/>
                </a:solidFill>
                <a:latin typeface="Consolas"/>
              </a:rPr>
              <a:t>i</a:t>
            </a:r>
          </a:p>
          <a:p>
            <a:pPr/>
            <a:r>
              <a:rPr sz="1200">
                <a:solidFill>
                  <a:srgbClr val="323232"/>
                </a:solidFill>
                <a:latin typeface="Consolas"/>
              </a:rPr>
              <a:t>c</a:t>
            </a:r>
          </a:p>
          <a:p>
            <a:pPr/>
            <a:r>
              <a:rPr sz="1200">
                <a:solidFill>
                  <a:srgbClr val="323232"/>
                </a:solidFill>
                <a:latin typeface="Consolas"/>
              </a:rPr>
              <a:t>a</a:t>
            </a:r>
          </a:p>
          <a:p>
            <a:pPr/>
            <a:r>
              <a:rPr sz="1200">
                <a:solidFill>
                  <a:srgbClr val="323232"/>
                </a:solidFill>
                <a:latin typeface="Consolas"/>
              </a:rPr>
              <a:t>t</a:t>
            </a:r>
          </a:p>
          <a:p>
            <a:pPr/>
            <a:r>
              <a:rPr sz="1200">
                <a:solidFill>
                  <a:srgbClr val="323232"/>
                </a:solidFill>
                <a:latin typeface="Consolas"/>
              </a:rPr>
              <a:t>i</a:t>
            </a:r>
          </a:p>
          <a:p>
            <a:pPr/>
            <a:r>
              <a:rPr sz="1200">
                <a:solidFill>
                  <a:srgbClr val="323232"/>
                </a:solidFill>
                <a:latin typeface="Consolas"/>
              </a:rPr>
              <a:t>o</a:t>
            </a:r>
          </a:p>
          <a:p>
            <a:pPr/>
            <a:r>
              <a:rPr sz="1200">
                <a:solidFill>
                  <a:srgbClr val="323232"/>
                </a:solidFill>
                <a:latin typeface="Consolas"/>
              </a:rPr>
              <a:t>n</a:t>
            </a:r>
          </a:p>
          <a:p>
            <a:pPr/>
            <a:r>
              <a:rPr sz="1200">
                <a:solidFill>
                  <a:srgbClr val="323232"/>
                </a:solidFill>
                <a:latin typeface="Consolas"/>
              </a:rPr>
              <a:t>.</a:t>
            </a:r>
          </a:p>
          <a:p>
            <a:pPr/>
            <a:r>
              <a:rPr sz="1200">
                <a:solidFill>
                  <a:srgbClr val="323232"/>
                </a:solidFill>
                <a:latin typeface="Consolas"/>
              </a:rPr>
              <a:t>c</a:t>
            </a:r>
          </a:p>
          <a:p>
            <a:pPr/>
            <a:r>
              <a:rPr sz="1200">
                <a:solidFill>
                  <a:srgbClr val="323232"/>
                </a:solidFill>
                <a:latin typeface="Consolas"/>
              </a:rPr>
              <a:t>l</a:t>
            </a:r>
          </a:p>
          <a:p>
            <a:pPr/>
            <a:r>
              <a:rPr sz="1200">
                <a:solidFill>
                  <a:srgbClr val="323232"/>
                </a:solidFill>
                <a:latin typeface="Consolas"/>
              </a:rPr>
              <a:t>a</a:t>
            </a:r>
          </a:p>
          <a:p>
            <a:pPr/>
            <a:r>
              <a:rPr sz="1200">
                <a:solidFill>
                  <a:srgbClr val="323232"/>
                </a:solidFill>
                <a:latin typeface="Consolas"/>
              </a:rPr>
              <a:t>s</a:t>
            </a:r>
          </a:p>
          <a:p>
            <a:pPr/>
            <a:r>
              <a:rPr sz="1200">
                <a:solidFill>
                  <a:srgbClr val="323232"/>
                </a:solidFill>
                <a:latin typeface="Consolas"/>
              </a:rPr>
              <a:t>s</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a:t>
            </a:r>
          </a:p>
          <a:p>
            <a:pPr/>
            <a:r>
              <a:rPr sz="1200">
                <a:solidFill>
                  <a:srgbClr val="323232"/>
                </a:solidFill>
                <a:latin typeface="Consolas"/>
              </a:rPr>
              <a:t>r</a:t>
            </a:r>
          </a:p>
          <a:p>
            <a:pPr/>
            <a:r>
              <a:rPr sz="1200">
                <a:solidFill>
                  <a:srgbClr val="323232"/>
                </a:solidFill>
                <a:latin typeface="Consolas"/>
              </a:rPr>
              <a:t>g</a:t>
            </a:r>
          </a:p>
          <a:p>
            <a:pPr/>
            <a:r>
              <a:rPr sz="1200">
                <a:solidFill>
                  <a:srgbClr val="323232"/>
                </a:solidFill>
                <a:latin typeface="Consolas"/>
              </a:rPr>
              <a:t>s</a:t>
            </a:r>
          </a:p>
          <a:p>
            <a:pPr/>
            <a:r>
              <a:rPr sz="1200">
                <a:solidFill>
                  <a:srgbClr val="323232"/>
                </a:solidFill>
                <a:latin typeface="Consolas"/>
              </a:rPr>
              <a:t>)</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731520" y="365760"/>
            <a:ext cx="7315200" cy="457200"/>
          </a:xfrm>
          <a:prstGeom prst="rect">
            <a:avLst/>
          </a:prstGeom>
          <a:noFill/>
        </p:spPr>
        <p:txBody>
          <a:bodyPr wrap="none">
            <a:spAutoFit/>
          </a:bodyPr>
          <a:lstStyle/>
          <a:p>
            <a:r>
              <a:rPr sz="1600" b="1">
                <a:solidFill>
                  <a:srgbClr val="000000"/>
                </a:solidFill>
                <a:latin typeface="Inter"/>
              </a:rPr>
              <a:t>• Conteneurisation et déploiement avec Docker</a:t>
            </a:r>
          </a:p>
        </p:txBody>
      </p:sp>
      <p:sp>
        <p:nvSpPr>
          <p:cNvPr id="4" name="TextBox 3"/>
          <p:cNvSpPr txBox="1"/>
          <p:nvPr/>
        </p:nvSpPr>
        <p:spPr>
          <a:xfrm>
            <a:off x="731520" y="914400"/>
            <a:ext cx="7315200" cy="1463040"/>
          </a:xfrm>
          <a:prstGeom prst="rect">
            <a:avLst/>
          </a:prstGeom>
          <a:noFill/>
        </p:spPr>
        <p:txBody>
          <a:bodyPr wrap="square">
            <a:spAutoFit/>
          </a:bodyPr>
          <a:lstStyle/>
          <a:p/>
          <a:p>
            <a:pPr>
              <a:lnSpc>
                <a:spcPct val="150000"/>
              </a:lnSpc>
            </a:pPr>
            <a:r>
              <a:rPr sz="1300">
                <a:latin typeface="Inter"/>
              </a:rPr>
              <a:t>La conteneurisation avec Docker permet de packager l'application Java et ses dépendances dans un conteneur isolé, garantissant une exécution cohérente dans différents environnements. Le déploiement avec Docker simplifie également la gestion des dépendances et des configurations.</a:t>
            </a:r>
          </a:p>
        </p:txBody>
      </p:sp>
      <p:sp>
        <p:nvSpPr>
          <p:cNvPr id="5" name="TextBox 4"/>
          <p:cNvSpPr txBox="1"/>
          <p:nvPr/>
        </p:nvSpPr>
        <p:spPr>
          <a:xfrm>
            <a:off x="731520" y="1645920"/>
            <a:ext cx="7315200" cy="4023360"/>
          </a:xfrm>
          <a:prstGeom prst="rect">
            <a:avLst/>
          </a:prstGeom>
          <a:noFill/>
        </p:spPr>
        <p:txBody>
          <a:bodyPr wrap="none">
            <a:spAutoFit/>
          </a:bodyPr>
          <a:lstStyle/>
          <a:p/>
          <a:p>
            <a:pPr>
              <a:lnSpc>
                <a:spcPct val="150000"/>
              </a:lnSpc>
            </a:pPr>
            <a:r>
              <a:rPr sz="500">
                <a:latin typeface="Inter"/>
              </a:rPr>
              <a:t>• Création d'un fichier Dockerfile pour définir l'image Docker de l'application.</a:t>
            </a:r>
          </a:p>
          <a:p>
            <a:pPr>
              <a:lnSpc>
                <a:spcPct val="150000"/>
              </a:lnSpc>
            </a:pPr>
            <a:r>
              <a:rPr sz="500">
                <a:latin typeface="Inter"/>
              </a:rPr>
              <a:t>• Utilisation de commandes Docker pour construire et exécuter l'image.</a:t>
            </a:r>
          </a:p>
          <a:p>
            <a:pPr>
              <a:lnSpc>
                <a:spcPct val="150000"/>
              </a:lnSpc>
            </a:pPr>
            <a:r>
              <a:rPr sz="500">
                <a:latin typeface="Inter"/>
              </a:rPr>
              <a:t>• Gestion des ports et des volumes pour une meilleure isolation et persistance des données.</a:t>
            </a:r>
          </a:p>
          <a:p>
            <a:pPr>
              <a:lnSpc>
                <a:spcPct val="150000"/>
              </a:lnSpc>
            </a:pPr>
            <a:r>
              <a:rPr sz="500">
                <a:latin typeface="Inter"/>
              </a:rPr>
              <a:t>• Intégration avec Docker Compose pour orchestrer plusieurs conteneurs (par exemple, application et base de données).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731520" y="365760"/>
            <a:ext cx="7315200" cy="3657600"/>
          </a:xfrm>
          <a:prstGeom prst="rect">
            <a:avLst/>
          </a:prstGeom>
          <a:noFill/>
        </p:spPr>
        <p:txBody>
          <a:bodyPr wrap="none">
            <a:spAutoFit/>
          </a:bodyPr>
          <a:lstStyle/>
          <a:p/>
          <a:p>
            <a:pPr>
              <a:lnSpc>
                <a:spcPct val="150000"/>
              </a:lnSpc>
            </a:pPr>
            <a:r>
              <a:rPr sz="500">
                <a:latin typeface="Inter"/>
              </a:rPr>
              <a:t>• Syntaxe : Java suit une syntaxe similaire à C/C++, avec des classes, des méthodes, et des blocs de code délimités par des accolades {}.</a:t>
            </a:r>
          </a:p>
          <a:p>
            <a:pPr>
              <a:lnSpc>
                <a:spcPct val="150000"/>
              </a:lnSpc>
            </a:pPr>
            <a:r>
              <a:rPr sz="500">
                <a:latin typeface="Inter"/>
              </a:rPr>
              <a:t>• Structure : Un programme Java commence par une méthode `main`, qui est le point d'entrée de l'application.</a:t>
            </a:r>
          </a:p>
          <a:p>
            <a:pPr>
              <a:lnSpc>
                <a:spcPct val="150000"/>
              </a:lnSpc>
            </a:pPr>
            <a:r>
              <a:rPr sz="500">
                <a:latin typeface="Inter"/>
              </a:rPr>
              <a:t>• Types de données : Java supporte des types primitifs (int, double, boolean) et des objets (String, ArrayList).</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731520" y="365760"/>
            <a:ext cx="7315200" cy="43982639"/>
          </a:xfrm>
          <a:prstGeom prst="rect">
            <a:avLst/>
          </a:prstGeom>
          <a:solidFill>
            <a:srgbClr val="FEFEFE"/>
          </a:solidFill>
          <a:ln w="11430">
            <a:solidFill>
              <a:srgbClr val="00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731520" y="365760"/>
            <a:ext cx="7315200" cy="43982639"/>
          </a:xfrm>
          <a:prstGeom prst="rect">
            <a:avLst/>
          </a:prstGeom>
          <a:noFill/>
        </p:spPr>
        <p:txBody>
          <a:bodyPr wrap="square">
            <a:spAutoFit/>
          </a:bodyPr>
          <a:lstStyle/>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E</a:t>
            </a:r>
          </a:p>
          <a:p>
            <a:pPr/>
            <a:r>
              <a:rPr sz="1200">
                <a:solidFill>
                  <a:srgbClr val="323232"/>
                </a:solidFill>
                <a:latin typeface="Consolas"/>
              </a:rPr>
              <a:t>x</a:t>
            </a:r>
          </a:p>
          <a:p>
            <a:pPr/>
            <a:r>
              <a:rPr sz="1200">
                <a:solidFill>
                  <a:srgbClr val="323232"/>
                </a:solidFill>
                <a:latin typeface="Consolas"/>
              </a:rPr>
              <a:t>e</a:t>
            </a:r>
          </a:p>
          <a:p>
            <a:pPr/>
            <a:r>
              <a:rPr sz="1200">
                <a:solidFill>
                  <a:srgbClr val="323232"/>
                </a:solidFill>
                <a:latin typeface="Consolas"/>
              </a:rPr>
              <a:t>m</a:t>
            </a:r>
          </a:p>
          <a:p>
            <a:pPr/>
            <a:r>
              <a:rPr sz="1200">
                <a:solidFill>
                  <a:srgbClr val="323232"/>
                </a:solidFill>
                <a:latin typeface="Consolas"/>
              </a:rPr>
              <a:t>p</a:t>
            </a:r>
          </a:p>
          <a:p>
            <a:pPr/>
            <a:r>
              <a:rPr sz="1200">
                <a:solidFill>
                  <a:srgbClr val="323232"/>
                </a:solidFill>
                <a:latin typeface="Consolas"/>
              </a:rPr>
              <a:t>l</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d</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D</a:t>
            </a:r>
          </a:p>
          <a:p>
            <a:pPr/>
            <a:r>
              <a:rPr sz="1200">
                <a:solidFill>
                  <a:srgbClr val="323232"/>
                </a:solidFill>
                <a:latin typeface="Consolas"/>
              </a:rPr>
              <a:t>o</a:t>
            </a:r>
          </a:p>
          <a:p>
            <a:pPr/>
            <a:r>
              <a:rPr sz="1200">
                <a:solidFill>
                  <a:srgbClr val="323232"/>
                </a:solidFill>
                <a:latin typeface="Consolas"/>
              </a:rPr>
              <a:t>c</a:t>
            </a:r>
          </a:p>
          <a:p>
            <a:pPr/>
            <a:r>
              <a:rPr sz="1200">
                <a:solidFill>
                  <a:srgbClr val="323232"/>
                </a:solidFill>
                <a:latin typeface="Consolas"/>
              </a:rPr>
              <a:t>k</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f</a:t>
            </a:r>
          </a:p>
          <a:p>
            <a:pPr/>
            <a:r>
              <a:rPr sz="1200">
                <a:solidFill>
                  <a:srgbClr val="323232"/>
                </a:solidFill>
                <a:latin typeface="Consolas"/>
              </a:rPr>
              <a:t>i</a:t>
            </a:r>
          </a:p>
          <a:p>
            <a:pPr/>
            <a:r>
              <a:rPr sz="1200">
                <a:solidFill>
                  <a:srgbClr val="323232"/>
                </a:solidFill>
                <a:latin typeface="Consolas"/>
              </a:rPr>
              <a:t>l</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p</a:t>
            </a:r>
          </a:p>
          <a:p>
            <a:pPr/>
            <a:r>
              <a:rPr sz="1200">
                <a:solidFill>
                  <a:srgbClr val="323232"/>
                </a:solidFill>
                <a:latin typeface="Consolas"/>
              </a:rPr>
              <a:t>o</a:t>
            </a:r>
          </a:p>
          <a:p>
            <a:pPr/>
            <a:r>
              <a:rPr sz="1200">
                <a:solidFill>
                  <a:srgbClr val="323232"/>
                </a:solidFill>
                <a:latin typeface="Consolas"/>
              </a:rPr>
              <a:t>u</a:t>
            </a:r>
          </a:p>
          <a:p>
            <a:pPr/>
            <a:r>
              <a:rPr sz="1200">
                <a:solidFill>
                  <a:srgbClr val="323232"/>
                </a:solidFill>
                <a:latin typeface="Consolas"/>
              </a:rPr>
              <a:t>r</a:t>
            </a:r>
          </a:p>
          <a:p>
            <a:pPr/>
            <a:r>
              <a:rPr sz="1200">
                <a:solidFill>
                  <a:srgbClr val="323232"/>
                </a:solidFill>
                <a:latin typeface="Consolas"/>
              </a:rPr>
              <a:t> </a:t>
            </a:r>
          </a:p>
          <a:p>
            <a:pPr/>
            <a:r>
              <a:rPr sz="1200">
                <a:solidFill>
                  <a:srgbClr val="323232"/>
                </a:solidFill>
                <a:latin typeface="Consolas"/>
              </a:rPr>
              <a:t>u</a:t>
            </a:r>
          </a:p>
          <a:p>
            <a:pPr/>
            <a:r>
              <a:rPr sz="1200">
                <a:solidFill>
                  <a:srgbClr val="323232"/>
                </a:solidFill>
                <a:latin typeface="Consolas"/>
              </a:rPr>
              <a:t>n</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a</a:t>
            </a:r>
          </a:p>
          <a:p>
            <a:pPr/>
            <a:r>
              <a:rPr sz="1200">
                <a:solidFill>
                  <a:srgbClr val="323232"/>
                </a:solidFill>
                <a:latin typeface="Consolas"/>
              </a:rPr>
              <a:t>p</a:t>
            </a:r>
          </a:p>
          <a:p>
            <a:pPr/>
            <a:r>
              <a:rPr sz="1200">
                <a:solidFill>
                  <a:srgbClr val="323232"/>
                </a:solidFill>
                <a:latin typeface="Consolas"/>
              </a:rPr>
              <a:t>p</a:t>
            </a:r>
          </a:p>
          <a:p>
            <a:pPr/>
            <a:r>
              <a:rPr sz="1200">
                <a:solidFill>
                  <a:srgbClr val="323232"/>
                </a:solidFill>
                <a:latin typeface="Consolas"/>
              </a:rPr>
              <a:t>l</a:t>
            </a:r>
          </a:p>
          <a:p>
            <a:pPr/>
            <a:r>
              <a:rPr sz="1200">
                <a:solidFill>
                  <a:srgbClr val="323232"/>
                </a:solidFill>
                <a:latin typeface="Consolas"/>
              </a:rPr>
              <a:t>i</a:t>
            </a:r>
          </a:p>
          <a:p>
            <a:pPr/>
            <a:r>
              <a:rPr sz="1200">
                <a:solidFill>
                  <a:srgbClr val="323232"/>
                </a:solidFill>
                <a:latin typeface="Consolas"/>
              </a:rPr>
              <a:t>c</a:t>
            </a:r>
          </a:p>
          <a:p>
            <a:pPr/>
            <a:r>
              <a:rPr sz="1200">
                <a:solidFill>
                  <a:srgbClr val="323232"/>
                </a:solidFill>
                <a:latin typeface="Consolas"/>
              </a:rPr>
              <a:t>a</a:t>
            </a:r>
          </a:p>
          <a:p>
            <a:pPr/>
            <a:r>
              <a:rPr sz="1200">
                <a:solidFill>
                  <a:srgbClr val="323232"/>
                </a:solidFill>
                <a:latin typeface="Consolas"/>
              </a:rPr>
              <a:t>t</a:t>
            </a:r>
          </a:p>
          <a:p>
            <a:pPr/>
            <a:r>
              <a:rPr sz="1200">
                <a:solidFill>
                  <a:srgbClr val="323232"/>
                </a:solidFill>
                <a:latin typeface="Consolas"/>
              </a:rPr>
              <a:t>i</a:t>
            </a:r>
          </a:p>
          <a:p>
            <a:pPr/>
            <a:r>
              <a:rPr sz="1200">
                <a:solidFill>
                  <a:srgbClr val="323232"/>
                </a:solidFill>
                <a:latin typeface="Consolas"/>
              </a:rPr>
              <a:t>o</a:t>
            </a:r>
          </a:p>
          <a:p>
            <a:pPr/>
            <a:r>
              <a:rPr sz="1200">
                <a:solidFill>
                  <a:srgbClr val="323232"/>
                </a:solidFill>
                <a:latin typeface="Consolas"/>
              </a:rPr>
              <a:t>n</a:t>
            </a:r>
          </a:p>
          <a:p>
            <a:pPr/>
            <a:r>
              <a:rPr sz="1200">
                <a:solidFill>
                  <a:srgbClr val="323232"/>
                </a:solidFill>
                <a:latin typeface="Consolas"/>
              </a:rPr>
              <a:t> </a:t>
            </a:r>
          </a:p>
          <a:p>
            <a:pPr/>
            <a:r>
              <a:rPr sz="1200">
                <a:solidFill>
                  <a:srgbClr val="323232"/>
                </a:solidFill>
                <a:latin typeface="Consolas"/>
              </a:rPr>
              <a:t>J</a:t>
            </a:r>
          </a:p>
          <a:p>
            <a:pPr/>
            <a:r>
              <a:rPr sz="1200">
                <a:solidFill>
                  <a:srgbClr val="323232"/>
                </a:solidFill>
                <a:latin typeface="Consolas"/>
              </a:rPr>
              <a:t>a</a:t>
            </a:r>
          </a:p>
          <a:p>
            <a:pPr/>
            <a:r>
              <a:rPr sz="1200">
                <a:solidFill>
                  <a:srgbClr val="323232"/>
                </a:solidFill>
                <a:latin typeface="Consolas"/>
              </a:rPr>
              <a:t>v</a:t>
            </a:r>
          </a:p>
          <a:p>
            <a:pPr/>
            <a:r>
              <a:rPr sz="1200">
                <a:solidFill>
                  <a:srgbClr val="323232"/>
                </a:solidFill>
                <a:latin typeface="Consolas"/>
              </a:rPr>
              <a:t>a</a:t>
            </a:r>
          </a:p>
          <a:p>
            <a:pPr/>
            <a:br/>
            <a:r>
              <a:rPr sz="1200">
                <a:solidFill>
                  <a:srgbClr val="323232"/>
                </a:solidFill>
                <a:latin typeface="Consolas"/>
              </a:rPr>
              <a:t/>
            </a:r>
          </a:p>
          <a:p>
            <a:pPr/>
            <a:r>
              <a:rPr sz="1200">
                <a:solidFill>
                  <a:srgbClr val="323232"/>
                </a:solidFill>
                <a:latin typeface="Consolas"/>
              </a:rPr>
              <a:t>F</a:t>
            </a:r>
          </a:p>
          <a:p>
            <a:pPr/>
            <a:r>
              <a:rPr sz="1200">
                <a:solidFill>
                  <a:srgbClr val="323232"/>
                </a:solidFill>
                <a:latin typeface="Consolas"/>
              </a:rPr>
              <a:t>R</a:t>
            </a:r>
          </a:p>
          <a:p>
            <a:pPr/>
            <a:r>
              <a:rPr sz="1200">
                <a:solidFill>
                  <a:srgbClr val="323232"/>
                </a:solidFill>
                <a:latin typeface="Consolas"/>
              </a:rPr>
              <a:t>O</a:t>
            </a:r>
          </a:p>
          <a:p>
            <a:pPr/>
            <a:r>
              <a:rPr sz="1200">
                <a:solidFill>
                  <a:srgbClr val="323232"/>
                </a:solidFill>
                <a:latin typeface="Consolas"/>
              </a:rPr>
              <a:t>M</a:t>
            </a:r>
          </a:p>
          <a:p>
            <a:pPr/>
            <a:r>
              <a:rPr sz="1200">
                <a:solidFill>
                  <a:srgbClr val="323232"/>
                </a:solidFill>
                <a:latin typeface="Consolas"/>
              </a:rPr>
              <a:t> </a:t>
            </a:r>
          </a:p>
          <a:p>
            <a:pPr/>
            <a:r>
              <a:rPr sz="1200">
                <a:solidFill>
                  <a:srgbClr val="323232"/>
                </a:solidFill>
                <a:latin typeface="Consolas"/>
              </a:rPr>
              <a:t>o</a:t>
            </a:r>
          </a:p>
          <a:p>
            <a:pPr/>
            <a:r>
              <a:rPr sz="1200">
                <a:solidFill>
                  <a:srgbClr val="323232"/>
                </a:solidFill>
                <a:latin typeface="Consolas"/>
              </a:rPr>
              <a:t>p</a:t>
            </a:r>
          </a:p>
          <a:p>
            <a:pPr/>
            <a:r>
              <a:rPr sz="1200">
                <a:solidFill>
                  <a:srgbClr val="323232"/>
                </a:solidFill>
                <a:latin typeface="Consolas"/>
              </a:rPr>
              <a:t>e</a:t>
            </a:r>
          </a:p>
          <a:p>
            <a:pPr/>
            <a:r>
              <a:rPr sz="1200">
                <a:solidFill>
                  <a:srgbClr val="323232"/>
                </a:solidFill>
                <a:latin typeface="Consolas"/>
              </a:rPr>
              <a:t>n</a:t>
            </a:r>
          </a:p>
          <a:p>
            <a:pPr/>
            <a:r>
              <a:rPr sz="1200">
                <a:solidFill>
                  <a:srgbClr val="323232"/>
                </a:solidFill>
                <a:latin typeface="Consolas"/>
              </a:rPr>
              <a:t>j</a:t>
            </a:r>
          </a:p>
          <a:p>
            <a:pPr/>
            <a:r>
              <a:rPr sz="1200">
                <a:solidFill>
                  <a:srgbClr val="323232"/>
                </a:solidFill>
                <a:latin typeface="Consolas"/>
              </a:rPr>
              <a:t>d</a:t>
            </a:r>
          </a:p>
          <a:p>
            <a:pPr/>
            <a:r>
              <a:rPr sz="1200">
                <a:solidFill>
                  <a:srgbClr val="323232"/>
                </a:solidFill>
                <a:latin typeface="Consolas"/>
              </a:rPr>
              <a:t>k</a:t>
            </a:r>
          </a:p>
          <a:p>
            <a:pPr/>
            <a:r>
              <a:rPr sz="1200">
                <a:solidFill>
                  <a:srgbClr val="323232"/>
                </a:solidFill>
                <a:latin typeface="Consolas"/>
              </a:rPr>
              <a:t>:</a:t>
            </a:r>
          </a:p>
          <a:p>
            <a:pPr/>
            <a:r>
              <a:rPr sz="1200">
                <a:solidFill>
                  <a:srgbClr val="323232"/>
                </a:solidFill>
                <a:latin typeface="Consolas"/>
              </a:rPr>
              <a:t>1</a:t>
            </a:r>
          </a:p>
          <a:p>
            <a:pPr/>
            <a:r>
              <a:rPr sz="1200">
                <a:solidFill>
                  <a:srgbClr val="323232"/>
                </a:solidFill>
                <a:latin typeface="Consolas"/>
              </a:rPr>
              <a:t>1</a:t>
            </a:r>
          </a:p>
          <a:p>
            <a:pPr/>
            <a:r>
              <a:rPr sz="1200">
                <a:solidFill>
                  <a:srgbClr val="323232"/>
                </a:solidFill>
                <a:latin typeface="Consolas"/>
              </a:rPr>
              <a:t>-</a:t>
            </a:r>
          </a:p>
          <a:p>
            <a:pPr/>
            <a:r>
              <a:rPr sz="1200">
                <a:solidFill>
                  <a:srgbClr val="323232"/>
                </a:solidFill>
                <a:latin typeface="Consolas"/>
              </a:rPr>
              <a:t>j</a:t>
            </a:r>
          </a:p>
          <a:p>
            <a:pPr/>
            <a:r>
              <a:rPr sz="1200">
                <a:solidFill>
                  <a:srgbClr val="323232"/>
                </a:solidFill>
                <a:latin typeface="Consolas"/>
              </a:rPr>
              <a:t>r</a:t>
            </a:r>
          </a:p>
          <a:p>
            <a:pPr/>
            <a:r>
              <a:rPr sz="1200">
                <a:solidFill>
                  <a:srgbClr val="323232"/>
                </a:solidFill>
                <a:latin typeface="Consolas"/>
              </a:rPr>
              <a:t>e</a:t>
            </a:r>
          </a:p>
          <a:p>
            <a:pPr/>
            <a:r>
              <a:rPr sz="1200">
                <a:solidFill>
                  <a:srgbClr val="323232"/>
                </a:solidFill>
                <a:latin typeface="Consolas"/>
              </a:rPr>
              <a:t>-</a:t>
            </a:r>
          </a:p>
          <a:p>
            <a:pPr/>
            <a:r>
              <a:rPr sz="1200">
                <a:solidFill>
                  <a:srgbClr val="323232"/>
                </a:solidFill>
                <a:latin typeface="Consolas"/>
              </a:rPr>
              <a:t>s</a:t>
            </a:r>
          </a:p>
          <a:p>
            <a:pPr/>
            <a:r>
              <a:rPr sz="1200">
                <a:solidFill>
                  <a:srgbClr val="323232"/>
                </a:solidFill>
                <a:latin typeface="Consolas"/>
              </a:rPr>
              <a:t>l</a:t>
            </a:r>
          </a:p>
          <a:p>
            <a:pPr/>
            <a:r>
              <a:rPr sz="1200">
                <a:solidFill>
                  <a:srgbClr val="323232"/>
                </a:solidFill>
                <a:latin typeface="Consolas"/>
              </a:rPr>
              <a:t>i</a:t>
            </a:r>
          </a:p>
          <a:p>
            <a:pPr/>
            <a:r>
              <a:rPr sz="1200">
                <a:solidFill>
                  <a:srgbClr val="323232"/>
                </a:solidFill>
                <a:latin typeface="Consolas"/>
              </a:rPr>
              <a:t>m</a:t>
            </a:r>
          </a:p>
          <a:p>
            <a:pPr/>
            <a:br/>
            <a:r>
              <a:rPr sz="1200">
                <a:solidFill>
                  <a:srgbClr val="323232"/>
                </a:solidFill>
                <a:latin typeface="Consolas"/>
              </a:rPr>
              <a:t/>
            </a:r>
          </a:p>
          <a:p>
            <a:pPr/>
            <a:r>
              <a:rPr sz="1200">
                <a:solidFill>
                  <a:srgbClr val="323232"/>
                </a:solidFill>
                <a:latin typeface="Consolas"/>
              </a:rPr>
              <a:t>C</a:t>
            </a:r>
          </a:p>
          <a:p>
            <a:pPr/>
            <a:r>
              <a:rPr sz="1200">
                <a:solidFill>
                  <a:srgbClr val="323232"/>
                </a:solidFill>
                <a:latin typeface="Consolas"/>
              </a:rPr>
              <a:t>O</a:t>
            </a:r>
          </a:p>
          <a:p>
            <a:pPr/>
            <a:r>
              <a:rPr sz="1200">
                <a:solidFill>
                  <a:srgbClr val="323232"/>
                </a:solidFill>
                <a:latin typeface="Consolas"/>
              </a:rPr>
              <a:t>P</a:t>
            </a:r>
          </a:p>
          <a:p>
            <a:pPr/>
            <a:r>
              <a:rPr sz="1200">
                <a:solidFill>
                  <a:srgbClr val="323232"/>
                </a:solidFill>
                <a:latin typeface="Consolas"/>
              </a:rPr>
              <a:t>Y</a:t>
            </a:r>
          </a:p>
          <a:p>
            <a:pPr/>
            <a:r>
              <a:rPr sz="1200">
                <a:solidFill>
                  <a:srgbClr val="323232"/>
                </a:solidFill>
                <a:latin typeface="Consolas"/>
              </a:rPr>
              <a:t> </a:t>
            </a:r>
          </a:p>
          <a:p>
            <a:pPr/>
            <a:r>
              <a:rPr sz="1200">
                <a:solidFill>
                  <a:srgbClr val="323232"/>
                </a:solidFill>
                <a:latin typeface="Consolas"/>
              </a:rPr>
              <a:t>t</a:t>
            </a:r>
          </a:p>
          <a:p>
            <a:pPr/>
            <a:r>
              <a:rPr sz="1200">
                <a:solidFill>
                  <a:srgbClr val="323232"/>
                </a:solidFill>
                <a:latin typeface="Consolas"/>
              </a:rPr>
              <a:t>a</a:t>
            </a:r>
          </a:p>
          <a:p>
            <a:pPr/>
            <a:r>
              <a:rPr sz="1200">
                <a:solidFill>
                  <a:srgbClr val="323232"/>
                </a:solidFill>
                <a:latin typeface="Consolas"/>
              </a:rPr>
              <a:t>r</a:t>
            </a:r>
          </a:p>
          <a:p>
            <a:pPr/>
            <a:r>
              <a:rPr sz="1200">
                <a:solidFill>
                  <a:srgbClr val="323232"/>
                </a:solidFill>
                <a:latin typeface="Consolas"/>
              </a:rPr>
              <a:t>g</a:t>
            </a:r>
          </a:p>
          <a:p>
            <a:pPr/>
            <a:r>
              <a:rPr sz="1200">
                <a:solidFill>
                  <a:srgbClr val="323232"/>
                </a:solidFill>
                <a:latin typeface="Consolas"/>
              </a:rPr>
              <a:t>e</a:t>
            </a:r>
          </a:p>
          <a:p>
            <a:pPr/>
            <a:r>
              <a:rPr sz="1200">
                <a:solidFill>
                  <a:srgbClr val="323232"/>
                </a:solidFill>
                <a:latin typeface="Consolas"/>
              </a:rPr>
              <a:t>t</a:t>
            </a:r>
          </a:p>
          <a:p>
            <a:pPr/>
            <a:r>
              <a:rPr sz="1200">
                <a:solidFill>
                  <a:srgbClr val="323232"/>
                </a:solidFill>
                <a:latin typeface="Consolas"/>
              </a:rPr>
              <a:t>/</a:t>
            </a:r>
          </a:p>
          <a:p>
            <a:pPr/>
            <a:r>
              <a:rPr sz="1200">
                <a:solidFill>
                  <a:srgbClr val="323232"/>
                </a:solidFill>
                <a:latin typeface="Consolas"/>
              </a:rPr>
              <a:t>m</a:t>
            </a:r>
          </a:p>
          <a:p>
            <a:pPr/>
            <a:r>
              <a:rPr sz="1200">
                <a:solidFill>
                  <a:srgbClr val="323232"/>
                </a:solidFill>
                <a:latin typeface="Consolas"/>
              </a:rPr>
              <a:t>y</a:t>
            </a:r>
          </a:p>
          <a:p>
            <a:pPr/>
            <a:r>
              <a:rPr sz="1200">
                <a:solidFill>
                  <a:srgbClr val="323232"/>
                </a:solidFill>
                <a:latin typeface="Consolas"/>
              </a:rPr>
              <a:t>a</a:t>
            </a:r>
          </a:p>
          <a:p>
            <a:pPr/>
            <a:r>
              <a:rPr sz="1200">
                <a:solidFill>
                  <a:srgbClr val="323232"/>
                </a:solidFill>
                <a:latin typeface="Consolas"/>
              </a:rPr>
              <a:t>p</a:t>
            </a:r>
          </a:p>
          <a:p>
            <a:pPr/>
            <a:r>
              <a:rPr sz="1200">
                <a:solidFill>
                  <a:srgbClr val="323232"/>
                </a:solidFill>
                <a:latin typeface="Consolas"/>
              </a:rPr>
              <a:t>p</a:t>
            </a:r>
          </a:p>
          <a:p>
            <a:pPr/>
            <a:r>
              <a:rPr sz="1200">
                <a:solidFill>
                  <a:srgbClr val="323232"/>
                </a:solidFill>
                <a:latin typeface="Consolas"/>
              </a:rPr>
              <a:t>.</a:t>
            </a:r>
          </a:p>
          <a:p>
            <a:pPr/>
            <a:r>
              <a:rPr sz="1200">
                <a:solidFill>
                  <a:srgbClr val="323232"/>
                </a:solidFill>
                <a:latin typeface="Consolas"/>
              </a:rPr>
              <a:t>j</a:t>
            </a:r>
          </a:p>
          <a:p>
            <a:pPr/>
            <a:r>
              <a:rPr sz="1200">
                <a:solidFill>
                  <a:srgbClr val="323232"/>
                </a:solidFill>
                <a:latin typeface="Consolas"/>
              </a:rPr>
              <a:t>a</a:t>
            </a:r>
          </a:p>
          <a:p>
            <a:pPr/>
            <a:r>
              <a:rPr sz="1200">
                <a:solidFill>
                  <a:srgbClr val="323232"/>
                </a:solidFill>
                <a:latin typeface="Consolas"/>
              </a:rPr>
              <a:t>r</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a</a:t>
            </a:r>
          </a:p>
          <a:p>
            <a:pPr/>
            <a:r>
              <a:rPr sz="1200">
                <a:solidFill>
                  <a:srgbClr val="323232"/>
                </a:solidFill>
                <a:latin typeface="Consolas"/>
              </a:rPr>
              <a:t>p</a:t>
            </a:r>
          </a:p>
          <a:p>
            <a:pPr/>
            <a:r>
              <a:rPr sz="1200">
                <a:solidFill>
                  <a:srgbClr val="323232"/>
                </a:solidFill>
                <a:latin typeface="Consolas"/>
              </a:rPr>
              <a:t>p</a:t>
            </a:r>
          </a:p>
          <a:p>
            <a:pPr/>
            <a:r>
              <a:rPr sz="1200">
                <a:solidFill>
                  <a:srgbClr val="323232"/>
                </a:solidFill>
                <a:latin typeface="Consolas"/>
              </a:rPr>
              <a:t>/</a:t>
            </a:r>
          </a:p>
          <a:p>
            <a:pPr/>
            <a:r>
              <a:rPr sz="1200">
                <a:solidFill>
                  <a:srgbClr val="323232"/>
                </a:solidFill>
                <a:latin typeface="Consolas"/>
              </a:rPr>
              <a:t>m</a:t>
            </a:r>
          </a:p>
          <a:p>
            <a:pPr/>
            <a:r>
              <a:rPr sz="1200">
                <a:solidFill>
                  <a:srgbClr val="323232"/>
                </a:solidFill>
                <a:latin typeface="Consolas"/>
              </a:rPr>
              <a:t>y</a:t>
            </a:r>
          </a:p>
          <a:p>
            <a:pPr/>
            <a:r>
              <a:rPr sz="1200">
                <a:solidFill>
                  <a:srgbClr val="323232"/>
                </a:solidFill>
                <a:latin typeface="Consolas"/>
              </a:rPr>
              <a:t>a</a:t>
            </a:r>
          </a:p>
          <a:p>
            <a:pPr/>
            <a:r>
              <a:rPr sz="1200">
                <a:solidFill>
                  <a:srgbClr val="323232"/>
                </a:solidFill>
                <a:latin typeface="Consolas"/>
              </a:rPr>
              <a:t>p</a:t>
            </a:r>
          </a:p>
          <a:p>
            <a:pPr/>
            <a:r>
              <a:rPr sz="1200">
                <a:solidFill>
                  <a:srgbClr val="323232"/>
                </a:solidFill>
                <a:latin typeface="Consolas"/>
              </a:rPr>
              <a:t>p</a:t>
            </a:r>
          </a:p>
          <a:p>
            <a:pPr/>
            <a:r>
              <a:rPr sz="1200">
                <a:solidFill>
                  <a:srgbClr val="323232"/>
                </a:solidFill>
                <a:latin typeface="Consolas"/>
              </a:rPr>
              <a:t>.</a:t>
            </a:r>
          </a:p>
          <a:p>
            <a:pPr/>
            <a:r>
              <a:rPr sz="1200">
                <a:solidFill>
                  <a:srgbClr val="323232"/>
                </a:solidFill>
                <a:latin typeface="Consolas"/>
              </a:rPr>
              <a:t>j</a:t>
            </a:r>
          </a:p>
          <a:p>
            <a:pPr/>
            <a:r>
              <a:rPr sz="1200">
                <a:solidFill>
                  <a:srgbClr val="323232"/>
                </a:solidFill>
                <a:latin typeface="Consolas"/>
              </a:rPr>
              <a:t>a</a:t>
            </a:r>
          </a:p>
          <a:p>
            <a:pPr/>
            <a:r>
              <a:rPr sz="1200">
                <a:solidFill>
                  <a:srgbClr val="323232"/>
                </a:solidFill>
                <a:latin typeface="Consolas"/>
              </a:rPr>
              <a:t>r</a:t>
            </a:r>
          </a:p>
          <a:p>
            <a:pPr/>
            <a:br/>
            <a:r>
              <a:rPr sz="1200">
                <a:solidFill>
                  <a:srgbClr val="323232"/>
                </a:solidFill>
                <a:latin typeface="Consolas"/>
              </a:rPr>
              <a:t/>
            </a:r>
          </a:p>
          <a:p>
            <a:pPr/>
            <a:r>
              <a:rPr sz="1200">
                <a:solidFill>
                  <a:srgbClr val="323232"/>
                </a:solidFill>
                <a:latin typeface="Consolas"/>
              </a:rPr>
              <a:t>W</a:t>
            </a:r>
          </a:p>
          <a:p>
            <a:pPr/>
            <a:r>
              <a:rPr sz="1200">
                <a:solidFill>
                  <a:srgbClr val="323232"/>
                </a:solidFill>
                <a:latin typeface="Consolas"/>
              </a:rPr>
              <a:t>O</a:t>
            </a:r>
          </a:p>
          <a:p>
            <a:pPr/>
            <a:r>
              <a:rPr sz="1200">
                <a:solidFill>
                  <a:srgbClr val="323232"/>
                </a:solidFill>
                <a:latin typeface="Consolas"/>
              </a:rPr>
              <a:t>R</a:t>
            </a:r>
          </a:p>
          <a:p>
            <a:pPr/>
            <a:r>
              <a:rPr sz="1200">
                <a:solidFill>
                  <a:srgbClr val="323232"/>
                </a:solidFill>
                <a:latin typeface="Consolas"/>
              </a:rPr>
              <a:t>K</a:t>
            </a:r>
          </a:p>
          <a:p>
            <a:pPr/>
            <a:r>
              <a:rPr sz="1200">
                <a:solidFill>
                  <a:srgbClr val="323232"/>
                </a:solidFill>
                <a:latin typeface="Consolas"/>
              </a:rPr>
              <a:t>D</a:t>
            </a:r>
          </a:p>
          <a:p>
            <a:pPr/>
            <a:r>
              <a:rPr sz="1200">
                <a:solidFill>
                  <a:srgbClr val="323232"/>
                </a:solidFill>
                <a:latin typeface="Consolas"/>
              </a:rPr>
              <a:t>I</a:t>
            </a:r>
          </a:p>
          <a:p>
            <a:pPr/>
            <a:r>
              <a:rPr sz="1200">
                <a:solidFill>
                  <a:srgbClr val="323232"/>
                </a:solidFill>
                <a:latin typeface="Consolas"/>
              </a:rPr>
              <a:t>R</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a</a:t>
            </a:r>
          </a:p>
          <a:p>
            <a:pPr/>
            <a:r>
              <a:rPr sz="1200">
                <a:solidFill>
                  <a:srgbClr val="323232"/>
                </a:solidFill>
                <a:latin typeface="Consolas"/>
              </a:rPr>
              <a:t>p</a:t>
            </a:r>
          </a:p>
          <a:p>
            <a:pPr/>
            <a:r>
              <a:rPr sz="1200">
                <a:solidFill>
                  <a:srgbClr val="323232"/>
                </a:solidFill>
                <a:latin typeface="Consolas"/>
              </a:rPr>
              <a:t>p</a:t>
            </a:r>
          </a:p>
          <a:p>
            <a:pPr/>
            <a:br/>
            <a:r>
              <a:rPr sz="1200">
                <a:solidFill>
                  <a:srgbClr val="323232"/>
                </a:solidFill>
                <a:latin typeface="Consolas"/>
              </a:rPr>
              <a:t/>
            </a:r>
          </a:p>
          <a:p>
            <a:pPr/>
            <a:r>
              <a:rPr sz="1200">
                <a:solidFill>
                  <a:srgbClr val="323232"/>
                </a:solidFill>
                <a:latin typeface="Consolas"/>
              </a:rPr>
              <a:t>C</a:t>
            </a:r>
          </a:p>
          <a:p>
            <a:pPr/>
            <a:r>
              <a:rPr sz="1200">
                <a:solidFill>
                  <a:srgbClr val="323232"/>
                </a:solidFill>
                <a:latin typeface="Consolas"/>
              </a:rPr>
              <a:t>M</a:t>
            </a:r>
          </a:p>
          <a:p>
            <a:pPr/>
            <a:r>
              <a:rPr sz="1200">
                <a:solidFill>
                  <a:srgbClr val="323232"/>
                </a:solidFill>
                <a:latin typeface="Consolas"/>
              </a:rPr>
              <a:t>D</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j</a:t>
            </a:r>
          </a:p>
          <a:p>
            <a:pPr/>
            <a:r>
              <a:rPr sz="1200">
                <a:solidFill>
                  <a:srgbClr val="323232"/>
                </a:solidFill>
                <a:latin typeface="Consolas"/>
              </a:rPr>
              <a:t>a</a:t>
            </a:r>
          </a:p>
          <a:p>
            <a:pPr/>
            <a:r>
              <a:rPr sz="1200">
                <a:solidFill>
                  <a:srgbClr val="323232"/>
                </a:solidFill>
                <a:latin typeface="Consolas"/>
              </a:rPr>
              <a:t>v</a:t>
            </a:r>
          </a:p>
          <a:p>
            <a:pPr/>
            <a:r>
              <a:rPr sz="1200">
                <a:solidFill>
                  <a:srgbClr val="323232"/>
                </a:solidFill>
                <a:latin typeface="Consolas"/>
              </a:rPr>
              <a:t>a</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j</a:t>
            </a:r>
          </a:p>
          <a:p>
            <a:pPr/>
            <a:r>
              <a:rPr sz="1200">
                <a:solidFill>
                  <a:srgbClr val="323232"/>
                </a:solidFill>
                <a:latin typeface="Consolas"/>
              </a:rPr>
              <a:t>a</a:t>
            </a:r>
          </a:p>
          <a:p>
            <a:pPr/>
            <a:r>
              <a:rPr sz="1200">
                <a:solidFill>
                  <a:srgbClr val="323232"/>
                </a:solidFill>
                <a:latin typeface="Consolas"/>
              </a:rPr>
              <a:t>r</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m</a:t>
            </a:r>
          </a:p>
          <a:p>
            <a:pPr/>
            <a:r>
              <a:rPr sz="1200">
                <a:solidFill>
                  <a:srgbClr val="323232"/>
                </a:solidFill>
                <a:latin typeface="Consolas"/>
              </a:rPr>
              <a:t>y</a:t>
            </a:r>
          </a:p>
          <a:p>
            <a:pPr/>
            <a:r>
              <a:rPr sz="1200">
                <a:solidFill>
                  <a:srgbClr val="323232"/>
                </a:solidFill>
                <a:latin typeface="Consolas"/>
              </a:rPr>
              <a:t>a</a:t>
            </a:r>
          </a:p>
          <a:p>
            <a:pPr/>
            <a:r>
              <a:rPr sz="1200">
                <a:solidFill>
                  <a:srgbClr val="323232"/>
                </a:solidFill>
                <a:latin typeface="Consolas"/>
              </a:rPr>
              <a:t>p</a:t>
            </a:r>
          </a:p>
          <a:p>
            <a:pPr/>
            <a:r>
              <a:rPr sz="1200">
                <a:solidFill>
                  <a:srgbClr val="323232"/>
                </a:solidFill>
                <a:latin typeface="Consolas"/>
              </a:rPr>
              <a:t>p</a:t>
            </a:r>
          </a:p>
          <a:p>
            <a:pPr/>
            <a:r>
              <a:rPr sz="1200">
                <a:solidFill>
                  <a:srgbClr val="323232"/>
                </a:solidFill>
                <a:latin typeface="Consolas"/>
              </a:rPr>
              <a:t>.</a:t>
            </a:r>
          </a:p>
          <a:p>
            <a:pPr/>
            <a:r>
              <a:rPr sz="1200">
                <a:solidFill>
                  <a:srgbClr val="323232"/>
                </a:solidFill>
                <a:latin typeface="Consolas"/>
              </a:rPr>
              <a:t>j</a:t>
            </a:r>
          </a:p>
          <a:p>
            <a:pPr/>
            <a:r>
              <a:rPr sz="1200">
                <a:solidFill>
                  <a:srgbClr val="323232"/>
                </a:solidFill>
                <a:latin typeface="Consolas"/>
              </a:rPr>
              <a:t>a</a:t>
            </a:r>
          </a:p>
          <a:p>
            <a:pPr/>
            <a:r>
              <a:rPr sz="1200">
                <a:solidFill>
                  <a:srgbClr val="323232"/>
                </a:solidFill>
                <a:latin typeface="Consolas"/>
              </a:rPr>
              <a:t>r</a:t>
            </a:r>
          </a:p>
          <a:p>
            <a:pPr/>
            <a:r>
              <a:rPr sz="1200">
                <a:solidFill>
                  <a:srgbClr val="323232"/>
                </a:solidFill>
                <a:latin typeface="Consolas"/>
              </a:rPr>
              <a:t>"</a:t>
            </a:r>
          </a:p>
          <a:p>
            <a:pPr/>
            <a:r>
              <a:rPr sz="1200">
                <a:solidFill>
                  <a:srgbClr val="323232"/>
                </a:solidFill>
                <a:latin typeface="Consolas"/>
              </a:rPr>
              <a:t>]</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graphicFrame>
        <p:nvGraphicFramePr>
          <p:cNvPr id="3" name="Table 2"/>
          <p:cNvGraphicFramePr>
            <a:graphicFrameLocks noGrp="1"/>
          </p:cNvGraphicFramePr>
          <p:nvPr/>
        </p:nvGraphicFramePr>
        <p:xfrm>
          <a:off x="731520" y="365760"/>
          <a:ext cx="7315200" cy="1371600"/>
        </p:xfrm>
        <a:graphic>
          <a:graphicData uri="http://schemas.openxmlformats.org/drawingml/2006/table">
            <a:tbl>
              <a:tblPr firstRow="1" bandRow="1">
                <a:tableStyleId>{5C22544A-7EE6-4342-B048-85BDC9FD1C3A}</a:tableStyleId>
              </a:tblPr>
              <a:tblGrid>
                <a:gridCol w="3657600"/>
                <a:gridCol w="3657600"/>
              </a:tblGrid>
              <a:tr h="342900">
                <a:tc>
                  <a:txBody>
                    <a:bodyPr/>
                    <a:lstStyle/>
                    <a:p>
                      <a:pPr>
                        <a:defRPr sz="1200"/>
                      </a:pPr>
                      <a:r>
                        <a:t>Commande Docker</a:t>
                      </a:r>
                    </a:p>
                  </a:txBody>
                  <a:tcPr>
                    <a:solidFill>
                      <a:srgbClr val="85B3DE"/>
                    </a:solidFill>
                  </a:tcPr>
                </a:tc>
                <a:tc>
                  <a:txBody>
                    <a:bodyPr/>
                    <a:lstStyle/>
                    <a:p>
                      <a:pPr>
                        <a:defRPr sz="1200"/>
                      </a:pPr>
                      <a:r>
                        <a:t>Description</a:t>
                      </a:r>
                    </a:p>
                  </a:txBody>
                  <a:tcPr>
                    <a:solidFill>
                      <a:srgbClr val="85B3DE"/>
                    </a:solidFill>
                  </a:tcPr>
                </a:tc>
              </a:tr>
              <a:tr h="342900">
                <a:tc>
                  <a:txBody>
                    <a:bodyPr/>
                    <a:lstStyle/>
                    <a:p>
                      <a:pPr>
                        <a:defRPr sz="1200"/>
                      </a:pPr>
                      <a:r>
                        <a:t>docker build -t myapp .</a:t>
                      </a:r>
                    </a:p>
                  </a:txBody>
                  <a:tcPr>
                    <a:solidFill>
                      <a:srgbClr val="F7F5F5"/>
                    </a:solidFill>
                  </a:tcPr>
                </a:tc>
                <a:tc>
                  <a:txBody>
                    <a:bodyPr/>
                    <a:lstStyle/>
                    <a:p>
                      <a:pPr>
                        <a:defRPr sz="1200"/>
                      </a:pPr>
                      <a:r>
                        <a:t>Construit l'image Docker à partir du Dockerfile.</a:t>
                      </a:r>
                    </a:p>
                  </a:txBody>
                  <a:tcPr>
                    <a:solidFill>
                      <a:srgbClr val="F7F5F5"/>
                    </a:solidFill>
                  </a:tcPr>
                </a:tc>
              </a:tr>
              <a:tr h="342900">
                <a:tc>
                  <a:txBody>
                    <a:bodyPr/>
                    <a:lstStyle/>
                    <a:p>
                      <a:pPr>
                        <a:defRPr sz="1200"/>
                      </a:pPr>
                      <a:r>
                        <a:t>docker run -p 8080:8080 myapp</a:t>
                      </a:r>
                    </a:p>
                  </a:txBody>
                  <a:tcPr>
                    <a:solidFill>
                      <a:srgbClr val="F7F5F5"/>
                    </a:solidFill>
                  </a:tcPr>
                </a:tc>
                <a:tc>
                  <a:txBody>
                    <a:bodyPr/>
                    <a:lstStyle/>
                    <a:p>
                      <a:pPr>
                        <a:defRPr sz="1200"/>
                      </a:pPr>
                      <a:r>
                        <a:t>Exécute l'application dans un conteneur et expose le port 8080.</a:t>
                      </a:r>
                    </a:p>
                  </a:txBody>
                  <a:tcPr>
                    <a:solidFill>
                      <a:srgbClr val="F7F5F5"/>
                    </a:solidFill>
                  </a:tcPr>
                </a:tc>
              </a:tr>
              <a:tr h="342900">
                <a:tc>
                  <a:txBody>
                    <a:bodyPr/>
                    <a:lstStyle/>
                    <a:p>
                      <a:pPr>
                        <a:defRPr sz="1200"/>
                      </a:pPr>
                      <a:r>
                        <a:t>docker-compose up</a:t>
                      </a:r>
                    </a:p>
                  </a:txBody>
                  <a:tcPr>
                    <a:solidFill>
                      <a:srgbClr val="F7F5F5"/>
                    </a:solidFill>
                  </a:tcPr>
                </a:tc>
                <a:tc>
                  <a:txBody>
                    <a:bodyPr/>
                    <a:lstStyle/>
                    <a:p>
                      <a:pPr>
                        <a:defRPr sz="1200"/>
                      </a:pPr>
                      <a:r>
                        <a:t>Démarre les services définis dans docker-compose.yml.</a:t>
                      </a:r>
                    </a:p>
                  </a:txBody>
                  <a:tcPr>
                    <a:solidFill>
                      <a:srgbClr val="F7F5F5"/>
                    </a:solidFill>
                  </a:tcPr>
                </a:tc>
              </a:tr>
            </a:tbl>
          </a:graphicData>
        </a:graphic>
      </p:graphicFrame>
      <p:sp>
        <p:nvSpPr>
          <p:cNvPr id="4" name="TextBox 3"/>
          <p:cNvSpPr txBox="1"/>
          <p:nvPr/>
        </p:nvSpPr>
        <p:spPr>
          <a:xfrm>
            <a:off x="731520" y="1920240"/>
            <a:ext cx="7315200" cy="457200"/>
          </a:xfrm>
          <a:prstGeom prst="rect">
            <a:avLst/>
          </a:prstGeom>
          <a:noFill/>
        </p:spPr>
        <p:txBody>
          <a:bodyPr wrap="none">
            <a:spAutoFit/>
          </a:bodyPr>
          <a:lstStyle/>
          <a:p>
            <a:r>
              <a:rPr sz="1600" b="1">
                <a:solidFill>
                  <a:srgbClr val="000000"/>
                </a:solidFill>
                <a:latin typeface="Inter"/>
              </a:rPr>
              <a:t>• Tests et validation de l'application</a:t>
            </a:r>
          </a:p>
        </p:txBody>
      </p:sp>
      <p:sp>
        <p:nvSpPr>
          <p:cNvPr id="5" name="TextBox 4"/>
          <p:cNvSpPr txBox="1"/>
          <p:nvPr/>
        </p:nvSpPr>
        <p:spPr>
          <a:xfrm>
            <a:off x="731520" y="2468880"/>
            <a:ext cx="7315200" cy="1463040"/>
          </a:xfrm>
          <a:prstGeom prst="rect">
            <a:avLst/>
          </a:prstGeom>
          <a:noFill/>
        </p:spPr>
        <p:txBody>
          <a:bodyPr wrap="square">
            <a:spAutoFit/>
          </a:bodyPr>
          <a:lstStyle/>
          <a:p/>
          <a:p>
            <a:pPr>
              <a:lnSpc>
                <a:spcPct val="150000"/>
              </a:lnSpc>
            </a:pPr>
            <a:r>
              <a:rPr sz="1300">
                <a:latin typeface="Inter"/>
              </a:rPr>
              <a:t>Les tests et la validation sont essentiels pour garantir la qualité et la fiabilité de l'application. Cela inclut les tests unitaires, les tests d'intégration, et les tests de bout en bout. Les outils comme JUnit et Mockito sont couramment utilisés pour les tests en Java.</a:t>
            </a:r>
          </a:p>
        </p:txBody>
      </p:sp>
      <p:sp>
        <p:nvSpPr>
          <p:cNvPr id="6" name="TextBox 5"/>
          <p:cNvSpPr txBox="1"/>
          <p:nvPr/>
        </p:nvSpPr>
        <p:spPr>
          <a:xfrm>
            <a:off x="731520" y="3200400"/>
            <a:ext cx="7315200" cy="3657600"/>
          </a:xfrm>
          <a:prstGeom prst="rect">
            <a:avLst/>
          </a:prstGeom>
          <a:noFill/>
        </p:spPr>
        <p:txBody>
          <a:bodyPr wrap="none">
            <a:spAutoFit/>
          </a:bodyPr>
          <a:lstStyle/>
          <a:p/>
          <a:p>
            <a:pPr>
              <a:lnSpc>
                <a:spcPct val="150000"/>
              </a:lnSpc>
            </a:pPr>
            <a:r>
              <a:rPr sz="500">
                <a:latin typeface="Inter"/>
              </a:rPr>
              <a:t>• Écriture de tests unitaires pour chaque composant de l'application.</a:t>
            </a:r>
          </a:p>
          <a:p>
            <a:pPr>
              <a:lnSpc>
                <a:spcPct val="150000"/>
              </a:lnSpc>
            </a:pPr>
            <a:r>
              <a:rPr sz="500">
                <a:latin typeface="Inter"/>
              </a:rPr>
              <a:t>• Utilisation de tests d'intégration pour vérifier l'interaction entre les différents modules.</a:t>
            </a:r>
          </a:p>
          <a:p>
            <a:pPr>
              <a:lnSpc>
                <a:spcPct val="150000"/>
              </a:lnSpc>
            </a:pPr>
            <a:r>
              <a:rPr sz="500">
                <a:latin typeface="Inter"/>
              </a:rPr>
              <a:t>• Validation des fonctionnalités de l'application via des tests de bout en bout.</a:t>
            </a:r>
          </a:p>
          <a:p>
            <a:pPr>
              <a:lnSpc>
                <a:spcPct val="150000"/>
              </a:lnSpc>
            </a:pPr>
            <a:r>
              <a:rPr sz="500">
                <a:latin typeface="Inter"/>
              </a:rPr>
              <a:t>• Intégration des tests dans le pipeline CI/CD pour une validation continue.</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731520" y="365760"/>
            <a:ext cx="7315200" cy="76901040"/>
          </a:xfrm>
          <a:prstGeom prst="rect">
            <a:avLst/>
          </a:prstGeom>
          <a:solidFill>
            <a:srgbClr val="FEFEFE"/>
          </a:solidFill>
          <a:ln w="11430">
            <a:solidFill>
              <a:srgbClr val="00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731520" y="365760"/>
            <a:ext cx="7315200" cy="76901040"/>
          </a:xfrm>
          <a:prstGeom prst="rect">
            <a:avLst/>
          </a:prstGeom>
          <a:noFill/>
        </p:spPr>
        <p:txBody>
          <a:bodyPr wrap="square">
            <a:spAutoFit/>
          </a:bodyPr>
          <a:lstStyle/>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E</a:t>
            </a:r>
          </a:p>
          <a:p>
            <a:pPr/>
            <a:r>
              <a:rPr sz="1200">
                <a:solidFill>
                  <a:srgbClr val="323232"/>
                </a:solidFill>
                <a:latin typeface="Consolas"/>
              </a:rPr>
              <a:t>x</a:t>
            </a:r>
          </a:p>
          <a:p>
            <a:pPr/>
            <a:r>
              <a:rPr sz="1200">
                <a:solidFill>
                  <a:srgbClr val="323232"/>
                </a:solidFill>
                <a:latin typeface="Consolas"/>
              </a:rPr>
              <a:t>e</a:t>
            </a:r>
          </a:p>
          <a:p>
            <a:pPr/>
            <a:r>
              <a:rPr sz="1200">
                <a:solidFill>
                  <a:srgbClr val="323232"/>
                </a:solidFill>
                <a:latin typeface="Consolas"/>
              </a:rPr>
              <a:t>m</a:t>
            </a:r>
          </a:p>
          <a:p>
            <a:pPr/>
            <a:r>
              <a:rPr sz="1200">
                <a:solidFill>
                  <a:srgbClr val="323232"/>
                </a:solidFill>
                <a:latin typeface="Consolas"/>
              </a:rPr>
              <a:t>p</a:t>
            </a:r>
          </a:p>
          <a:p>
            <a:pPr/>
            <a:r>
              <a:rPr sz="1200">
                <a:solidFill>
                  <a:srgbClr val="323232"/>
                </a:solidFill>
                <a:latin typeface="Consolas"/>
              </a:rPr>
              <a:t>l</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d</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t</a:t>
            </a:r>
          </a:p>
          <a:p>
            <a:pPr/>
            <a:r>
              <a:rPr sz="1200">
                <a:solidFill>
                  <a:srgbClr val="323232"/>
                </a:solidFill>
                <a:latin typeface="Consolas"/>
              </a:rPr>
              <a:t>e</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 </a:t>
            </a:r>
          </a:p>
          <a:p>
            <a:pPr/>
            <a:r>
              <a:rPr sz="1200">
                <a:solidFill>
                  <a:srgbClr val="323232"/>
                </a:solidFill>
                <a:latin typeface="Consolas"/>
              </a:rPr>
              <a:t>u</a:t>
            </a:r>
          </a:p>
          <a:p>
            <a:pPr/>
            <a:r>
              <a:rPr sz="1200">
                <a:solidFill>
                  <a:srgbClr val="323232"/>
                </a:solidFill>
                <a:latin typeface="Consolas"/>
              </a:rPr>
              <a:t>n</a:t>
            </a:r>
          </a:p>
          <a:p>
            <a:pPr/>
            <a:r>
              <a:rPr sz="1200">
                <a:solidFill>
                  <a:srgbClr val="323232"/>
                </a:solidFill>
                <a:latin typeface="Consolas"/>
              </a:rPr>
              <a:t>i</a:t>
            </a:r>
          </a:p>
          <a:p>
            <a:pPr/>
            <a:r>
              <a:rPr sz="1200">
                <a:solidFill>
                  <a:srgbClr val="323232"/>
                </a:solidFill>
                <a:latin typeface="Consolas"/>
              </a:rPr>
              <a:t>t</a:t>
            </a:r>
          </a:p>
          <a:p>
            <a:pPr/>
            <a:r>
              <a:rPr sz="1200">
                <a:solidFill>
                  <a:srgbClr val="323232"/>
                </a:solidFill>
                <a:latin typeface="Consolas"/>
              </a:rPr>
              <a:t>a</a:t>
            </a:r>
          </a:p>
          <a:p>
            <a:pPr/>
            <a:r>
              <a:rPr sz="1200">
                <a:solidFill>
                  <a:srgbClr val="323232"/>
                </a:solidFill>
                <a:latin typeface="Consolas"/>
              </a:rPr>
              <a:t>i</a:t>
            </a:r>
          </a:p>
          <a:p>
            <a:pPr/>
            <a:r>
              <a:rPr sz="1200">
                <a:solidFill>
                  <a:srgbClr val="323232"/>
                </a:solidFill>
                <a:latin typeface="Consolas"/>
              </a:rPr>
              <a:t>r</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a</a:t>
            </a:r>
          </a:p>
          <a:p>
            <a:pPr/>
            <a:r>
              <a:rPr sz="1200">
                <a:solidFill>
                  <a:srgbClr val="323232"/>
                </a:solidFill>
                <a:latin typeface="Consolas"/>
              </a:rPr>
              <a:t>v</a:t>
            </a:r>
          </a:p>
          <a:p>
            <a:pPr/>
            <a:r>
              <a:rPr sz="1200">
                <a:solidFill>
                  <a:srgbClr val="323232"/>
                </a:solidFill>
                <a:latin typeface="Consolas"/>
              </a:rPr>
              <a:t>e</a:t>
            </a:r>
          </a:p>
          <a:p>
            <a:pPr/>
            <a:r>
              <a:rPr sz="1200">
                <a:solidFill>
                  <a:srgbClr val="323232"/>
                </a:solidFill>
                <a:latin typeface="Consolas"/>
              </a:rPr>
              <a:t>c</a:t>
            </a:r>
          </a:p>
          <a:p>
            <a:pPr/>
            <a:r>
              <a:rPr sz="1200">
                <a:solidFill>
                  <a:srgbClr val="323232"/>
                </a:solidFill>
                <a:latin typeface="Consolas"/>
              </a:rPr>
              <a:t> </a:t>
            </a:r>
          </a:p>
          <a:p>
            <a:pPr/>
            <a:r>
              <a:rPr sz="1200">
                <a:solidFill>
                  <a:srgbClr val="323232"/>
                </a:solidFill>
                <a:latin typeface="Consolas"/>
              </a:rPr>
              <a:t>J</a:t>
            </a:r>
          </a:p>
          <a:p>
            <a:pPr/>
            <a:r>
              <a:rPr sz="1200">
                <a:solidFill>
                  <a:srgbClr val="323232"/>
                </a:solidFill>
                <a:latin typeface="Consolas"/>
              </a:rPr>
              <a:t>U</a:t>
            </a:r>
          </a:p>
          <a:p>
            <a:pPr/>
            <a:r>
              <a:rPr sz="1200">
                <a:solidFill>
                  <a:srgbClr val="323232"/>
                </a:solidFill>
                <a:latin typeface="Consolas"/>
              </a:rPr>
              <a:t>n</a:t>
            </a:r>
          </a:p>
          <a:p>
            <a:pPr/>
            <a:r>
              <a:rPr sz="1200">
                <a:solidFill>
                  <a:srgbClr val="323232"/>
                </a:solidFill>
                <a:latin typeface="Consolas"/>
              </a:rPr>
              <a:t>i</a:t>
            </a:r>
          </a:p>
          <a:p>
            <a:pPr/>
            <a:r>
              <a:rPr sz="1200">
                <a:solidFill>
                  <a:srgbClr val="323232"/>
                </a:solidFill>
                <a:latin typeface="Consolas"/>
              </a:rPr>
              <a:t>t</a:t>
            </a:r>
          </a:p>
          <a:p>
            <a:pPr/>
            <a:br/>
            <a:r>
              <a:rPr sz="1200">
                <a:solidFill>
                  <a:srgbClr val="323232"/>
                </a:solidFill>
                <a:latin typeface="Consolas"/>
              </a:rPr>
              <a:t/>
            </a:r>
          </a:p>
          <a:p>
            <a:pPr/>
            <a:r>
              <a:rPr sz="1200">
                <a:solidFill>
                  <a:srgbClr val="323232"/>
                </a:solidFill>
                <a:latin typeface="Consolas"/>
              </a:rPr>
              <a:t>i</a:t>
            </a:r>
          </a:p>
          <a:p>
            <a:pPr/>
            <a:r>
              <a:rPr sz="1200">
                <a:solidFill>
                  <a:srgbClr val="323232"/>
                </a:solidFill>
                <a:latin typeface="Consolas"/>
              </a:rPr>
              <a:t>m</a:t>
            </a:r>
          </a:p>
          <a:p>
            <a:pPr/>
            <a:r>
              <a:rPr sz="1200">
                <a:solidFill>
                  <a:srgbClr val="323232"/>
                </a:solidFill>
                <a:latin typeface="Consolas"/>
              </a:rPr>
              <a:t>p</a:t>
            </a:r>
          </a:p>
          <a:p>
            <a:pPr/>
            <a:r>
              <a:rPr sz="1200">
                <a:solidFill>
                  <a:srgbClr val="323232"/>
                </a:solidFill>
                <a:latin typeface="Consolas"/>
              </a:rPr>
              <a:t>o</a:t>
            </a:r>
          </a:p>
          <a:p>
            <a:pPr/>
            <a:r>
              <a:rPr sz="1200">
                <a:solidFill>
                  <a:srgbClr val="323232"/>
                </a:solidFill>
                <a:latin typeface="Consolas"/>
              </a:rPr>
              <a:t>r</a:t>
            </a:r>
          </a:p>
          <a:p>
            <a:pPr/>
            <a:r>
              <a:rPr sz="1200">
                <a:solidFill>
                  <a:srgbClr val="323232"/>
                </a:solidFill>
                <a:latin typeface="Consolas"/>
              </a:rPr>
              <a:t>t</a:t>
            </a:r>
          </a:p>
          <a:p>
            <a:pPr/>
            <a:r>
              <a:rPr sz="1200">
                <a:solidFill>
                  <a:srgbClr val="323232"/>
                </a:solidFill>
                <a:latin typeface="Consolas"/>
              </a:rPr>
              <a:t> </a:t>
            </a:r>
          </a:p>
          <a:p>
            <a:pPr/>
            <a:r>
              <a:rPr sz="1200">
                <a:solidFill>
                  <a:srgbClr val="323232"/>
                </a:solidFill>
                <a:latin typeface="Consolas"/>
              </a:rPr>
              <a:t>o</a:t>
            </a:r>
          </a:p>
          <a:p>
            <a:pPr/>
            <a:r>
              <a:rPr sz="1200">
                <a:solidFill>
                  <a:srgbClr val="323232"/>
                </a:solidFill>
                <a:latin typeface="Consolas"/>
              </a:rPr>
              <a:t>r</a:t>
            </a:r>
          </a:p>
          <a:p>
            <a:pPr/>
            <a:r>
              <a:rPr sz="1200">
                <a:solidFill>
                  <a:srgbClr val="323232"/>
                </a:solidFill>
                <a:latin typeface="Consolas"/>
              </a:rPr>
              <a:t>g</a:t>
            </a:r>
          </a:p>
          <a:p>
            <a:pPr/>
            <a:r>
              <a:rPr sz="1200">
                <a:solidFill>
                  <a:srgbClr val="323232"/>
                </a:solidFill>
                <a:latin typeface="Consolas"/>
              </a:rPr>
              <a:t>.</a:t>
            </a:r>
          </a:p>
          <a:p>
            <a:pPr/>
            <a:r>
              <a:rPr sz="1200">
                <a:solidFill>
                  <a:srgbClr val="323232"/>
                </a:solidFill>
                <a:latin typeface="Consolas"/>
              </a:rPr>
              <a:t>j</a:t>
            </a:r>
          </a:p>
          <a:p>
            <a:pPr/>
            <a:r>
              <a:rPr sz="1200">
                <a:solidFill>
                  <a:srgbClr val="323232"/>
                </a:solidFill>
                <a:latin typeface="Consolas"/>
              </a:rPr>
              <a:t>u</a:t>
            </a:r>
          </a:p>
          <a:p>
            <a:pPr/>
            <a:r>
              <a:rPr sz="1200">
                <a:solidFill>
                  <a:srgbClr val="323232"/>
                </a:solidFill>
                <a:latin typeface="Consolas"/>
              </a:rPr>
              <a:t>n</a:t>
            </a:r>
          </a:p>
          <a:p>
            <a:pPr/>
            <a:r>
              <a:rPr sz="1200">
                <a:solidFill>
                  <a:srgbClr val="323232"/>
                </a:solidFill>
                <a:latin typeface="Consolas"/>
              </a:rPr>
              <a:t>i</a:t>
            </a:r>
          </a:p>
          <a:p>
            <a:pPr/>
            <a:r>
              <a:rPr sz="1200">
                <a:solidFill>
                  <a:srgbClr val="323232"/>
                </a:solidFill>
                <a:latin typeface="Consolas"/>
              </a:rPr>
              <a:t>t</a:t>
            </a:r>
          </a:p>
          <a:p>
            <a:pPr/>
            <a:r>
              <a:rPr sz="1200">
                <a:solidFill>
                  <a:srgbClr val="323232"/>
                </a:solidFill>
                <a:latin typeface="Consolas"/>
              </a:rPr>
              <a:t>.</a:t>
            </a:r>
          </a:p>
          <a:p>
            <a:pPr/>
            <a:r>
              <a:rPr sz="1200">
                <a:solidFill>
                  <a:srgbClr val="323232"/>
                </a:solidFill>
                <a:latin typeface="Consolas"/>
              </a:rPr>
              <a:t>j</a:t>
            </a:r>
          </a:p>
          <a:p>
            <a:pPr/>
            <a:r>
              <a:rPr sz="1200">
                <a:solidFill>
                  <a:srgbClr val="323232"/>
                </a:solidFill>
                <a:latin typeface="Consolas"/>
              </a:rPr>
              <a:t>u</a:t>
            </a:r>
          </a:p>
          <a:p>
            <a:pPr/>
            <a:r>
              <a:rPr sz="1200">
                <a:solidFill>
                  <a:srgbClr val="323232"/>
                </a:solidFill>
                <a:latin typeface="Consolas"/>
              </a:rPr>
              <a:t>p</a:t>
            </a:r>
          </a:p>
          <a:p>
            <a:pPr/>
            <a:r>
              <a:rPr sz="1200">
                <a:solidFill>
                  <a:srgbClr val="323232"/>
                </a:solidFill>
                <a:latin typeface="Consolas"/>
              </a:rPr>
              <a:t>i</a:t>
            </a:r>
          </a:p>
          <a:p>
            <a:pPr/>
            <a:r>
              <a:rPr sz="1200">
                <a:solidFill>
                  <a:srgbClr val="323232"/>
                </a:solidFill>
                <a:latin typeface="Consolas"/>
              </a:rPr>
              <a:t>t</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a:t>
            </a:r>
          </a:p>
          <a:p>
            <a:pPr/>
            <a:r>
              <a:rPr sz="1200">
                <a:solidFill>
                  <a:srgbClr val="323232"/>
                </a:solidFill>
                <a:latin typeface="Consolas"/>
              </a:rPr>
              <a:t>a</a:t>
            </a:r>
          </a:p>
          <a:p>
            <a:pPr/>
            <a:r>
              <a:rPr sz="1200">
                <a:solidFill>
                  <a:srgbClr val="323232"/>
                </a:solidFill>
                <a:latin typeface="Consolas"/>
              </a:rPr>
              <a:t>p</a:t>
            </a:r>
          </a:p>
          <a:p>
            <a:pPr/>
            <a:r>
              <a:rPr sz="1200">
                <a:solidFill>
                  <a:srgbClr val="323232"/>
                </a:solidFill>
                <a:latin typeface="Consolas"/>
              </a:rPr>
              <a:t>i</a:t>
            </a:r>
          </a:p>
          <a:p>
            <a:pPr/>
            <a:r>
              <a:rPr sz="1200">
                <a:solidFill>
                  <a:srgbClr val="323232"/>
                </a:solidFill>
                <a:latin typeface="Consolas"/>
              </a:rPr>
              <a:t>.</a:t>
            </a:r>
          </a:p>
          <a:p>
            <a:pPr/>
            <a:r>
              <a:rPr sz="1200">
                <a:solidFill>
                  <a:srgbClr val="323232"/>
                </a:solidFill>
                <a:latin typeface="Consolas"/>
              </a:rPr>
              <a:t>T</a:t>
            </a:r>
          </a:p>
          <a:p>
            <a:pPr/>
            <a:r>
              <a:rPr sz="1200">
                <a:solidFill>
                  <a:srgbClr val="323232"/>
                </a:solidFill>
                <a:latin typeface="Consolas"/>
              </a:rPr>
              <a:t>e</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i</a:t>
            </a:r>
          </a:p>
          <a:p>
            <a:pPr/>
            <a:r>
              <a:rPr sz="1200">
                <a:solidFill>
                  <a:srgbClr val="323232"/>
                </a:solidFill>
                <a:latin typeface="Consolas"/>
              </a:rPr>
              <a:t>m</a:t>
            </a:r>
          </a:p>
          <a:p>
            <a:pPr/>
            <a:r>
              <a:rPr sz="1200">
                <a:solidFill>
                  <a:srgbClr val="323232"/>
                </a:solidFill>
                <a:latin typeface="Consolas"/>
              </a:rPr>
              <a:t>p</a:t>
            </a:r>
          </a:p>
          <a:p>
            <a:pPr/>
            <a:r>
              <a:rPr sz="1200">
                <a:solidFill>
                  <a:srgbClr val="323232"/>
                </a:solidFill>
                <a:latin typeface="Consolas"/>
              </a:rPr>
              <a:t>o</a:t>
            </a:r>
          </a:p>
          <a:p>
            <a:pPr/>
            <a:r>
              <a:rPr sz="1200">
                <a:solidFill>
                  <a:srgbClr val="323232"/>
                </a:solidFill>
                <a:latin typeface="Consolas"/>
              </a:rPr>
              <a:t>r</a:t>
            </a:r>
          </a:p>
          <a:p>
            <a:pPr/>
            <a:r>
              <a:rPr sz="1200">
                <a:solidFill>
                  <a:srgbClr val="323232"/>
                </a:solidFill>
                <a:latin typeface="Consolas"/>
              </a:rPr>
              <a:t>t</a:t>
            </a:r>
          </a:p>
          <a:p>
            <a:pPr/>
            <a:r>
              <a:rPr sz="1200">
                <a:solidFill>
                  <a:srgbClr val="323232"/>
                </a:solidFill>
                <a:latin typeface="Consolas"/>
              </a:rPr>
              <a:t> </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a</a:t>
            </a:r>
          </a:p>
          <a:p>
            <a:pPr/>
            <a:r>
              <a:rPr sz="1200">
                <a:solidFill>
                  <a:srgbClr val="323232"/>
                </a:solidFill>
                <a:latin typeface="Consolas"/>
              </a:rPr>
              <a:t>t</a:t>
            </a:r>
          </a:p>
          <a:p>
            <a:pPr/>
            <a:r>
              <a:rPr sz="1200">
                <a:solidFill>
                  <a:srgbClr val="323232"/>
                </a:solidFill>
                <a:latin typeface="Consolas"/>
              </a:rPr>
              <a:t>i</a:t>
            </a:r>
          </a:p>
          <a:p>
            <a:pPr/>
            <a:r>
              <a:rPr sz="1200">
                <a:solidFill>
                  <a:srgbClr val="323232"/>
                </a:solidFill>
                <a:latin typeface="Consolas"/>
              </a:rPr>
              <a:t>c</a:t>
            </a:r>
          </a:p>
          <a:p>
            <a:pPr/>
            <a:r>
              <a:rPr sz="1200">
                <a:solidFill>
                  <a:srgbClr val="323232"/>
                </a:solidFill>
                <a:latin typeface="Consolas"/>
              </a:rPr>
              <a:t> </a:t>
            </a:r>
          </a:p>
          <a:p>
            <a:pPr/>
            <a:r>
              <a:rPr sz="1200">
                <a:solidFill>
                  <a:srgbClr val="323232"/>
                </a:solidFill>
                <a:latin typeface="Consolas"/>
              </a:rPr>
              <a:t>o</a:t>
            </a:r>
          </a:p>
          <a:p>
            <a:pPr/>
            <a:r>
              <a:rPr sz="1200">
                <a:solidFill>
                  <a:srgbClr val="323232"/>
                </a:solidFill>
                <a:latin typeface="Consolas"/>
              </a:rPr>
              <a:t>r</a:t>
            </a:r>
          </a:p>
          <a:p>
            <a:pPr/>
            <a:r>
              <a:rPr sz="1200">
                <a:solidFill>
                  <a:srgbClr val="323232"/>
                </a:solidFill>
                <a:latin typeface="Consolas"/>
              </a:rPr>
              <a:t>g</a:t>
            </a:r>
          </a:p>
          <a:p>
            <a:pPr/>
            <a:r>
              <a:rPr sz="1200">
                <a:solidFill>
                  <a:srgbClr val="323232"/>
                </a:solidFill>
                <a:latin typeface="Consolas"/>
              </a:rPr>
              <a:t>.</a:t>
            </a:r>
          </a:p>
          <a:p>
            <a:pPr/>
            <a:r>
              <a:rPr sz="1200">
                <a:solidFill>
                  <a:srgbClr val="323232"/>
                </a:solidFill>
                <a:latin typeface="Consolas"/>
              </a:rPr>
              <a:t>j</a:t>
            </a:r>
          </a:p>
          <a:p>
            <a:pPr/>
            <a:r>
              <a:rPr sz="1200">
                <a:solidFill>
                  <a:srgbClr val="323232"/>
                </a:solidFill>
                <a:latin typeface="Consolas"/>
              </a:rPr>
              <a:t>u</a:t>
            </a:r>
          </a:p>
          <a:p>
            <a:pPr/>
            <a:r>
              <a:rPr sz="1200">
                <a:solidFill>
                  <a:srgbClr val="323232"/>
                </a:solidFill>
                <a:latin typeface="Consolas"/>
              </a:rPr>
              <a:t>n</a:t>
            </a:r>
          </a:p>
          <a:p>
            <a:pPr/>
            <a:r>
              <a:rPr sz="1200">
                <a:solidFill>
                  <a:srgbClr val="323232"/>
                </a:solidFill>
                <a:latin typeface="Consolas"/>
              </a:rPr>
              <a:t>i</a:t>
            </a:r>
          </a:p>
          <a:p>
            <a:pPr/>
            <a:r>
              <a:rPr sz="1200">
                <a:solidFill>
                  <a:srgbClr val="323232"/>
                </a:solidFill>
                <a:latin typeface="Consolas"/>
              </a:rPr>
              <a:t>t</a:t>
            </a:r>
          </a:p>
          <a:p>
            <a:pPr/>
            <a:r>
              <a:rPr sz="1200">
                <a:solidFill>
                  <a:srgbClr val="323232"/>
                </a:solidFill>
                <a:latin typeface="Consolas"/>
              </a:rPr>
              <a:t>.</a:t>
            </a:r>
          </a:p>
          <a:p>
            <a:pPr/>
            <a:r>
              <a:rPr sz="1200">
                <a:solidFill>
                  <a:srgbClr val="323232"/>
                </a:solidFill>
                <a:latin typeface="Consolas"/>
              </a:rPr>
              <a:t>j</a:t>
            </a:r>
          </a:p>
          <a:p>
            <a:pPr/>
            <a:r>
              <a:rPr sz="1200">
                <a:solidFill>
                  <a:srgbClr val="323232"/>
                </a:solidFill>
                <a:latin typeface="Consolas"/>
              </a:rPr>
              <a:t>u</a:t>
            </a:r>
          </a:p>
          <a:p>
            <a:pPr/>
            <a:r>
              <a:rPr sz="1200">
                <a:solidFill>
                  <a:srgbClr val="323232"/>
                </a:solidFill>
                <a:latin typeface="Consolas"/>
              </a:rPr>
              <a:t>p</a:t>
            </a:r>
          </a:p>
          <a:p>
            <a:pPr/>
            <a:r>
              <a:rPr sz="1200">
                <a:solidFill>
                  <a:srgbClr val="323232"/>
                </a:solidFill>
                <a:latin typeface="Consolas"/>
              </a:rPr>
              <a:t>i</a:t>
            </a:r>
          </a:p>
          <a:p>
            <a:pPr/>
            <a:r>
              <a:rPr sz="1200">
                <a:solidFill>
                  <a:srgbClr val="323232"/>
                </a:solidFill>
                <a:latin typeface="Consolas"/>
              </a:rPr>
              <a:t>t</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a:t>
            </a:r>
          </a:p>
          <a:p>
            <a:pPr/>
            <a:r>
              <a:rPr sz="1200">
                <a:solidFill>
                  <a:srgbClr val="323232"/>
                </a:solidFill>
                <a:latin typeface="Consolas"/>
              </a:rPr>
              <a:t>a</a:t>
            </a:r>
          </a:p>
          <a:p>
            <a:pPr/>
            <a:r>
              <a:rPr sz="1200">
                <a:solidFill>
                  <a:srgbClr val="323232"/>
                </a:solidFill>
                <a:latin typeface="Consolas"/>
              </a:rPr>
              <a:t>p</a:t>
            </a:r>
          </a:p>
          <a:p>
            <a:pPr/>
            <a:r>
              <a:rPr sz="1200">
                <a:solidFill>
                  <a:srgbClr val="323232"/>
                </a:solidFill>
                <a:latin typeface="Consolas"/>
              </a:rPr>
              <a:t>i</a:t>
            </a:r>
          </a:p>
          <a:p>
            <a:pPr/>
            <a:r>
              <a:rPr sz="1200">
                <a:solidFill>
                  <a:srgbClr val="323232"/>
                </a:solidFill>
                <a:latin typeface="Consolas"/>
              </a:rPr>
              <a:t>.</a:t>
            </a:r>
          </a:p>
          <a:p>
            <a:pPr/>
            <a:r>
              <a:rPr sz="1200">
                <a:solidFill>
                  <a:srgbClr val="323232"/>
                </a:solidFill>
                <a:latin typeface="Consolas"/>
              </a:rPr>
              <a:t>A</a:t>
            </a:r>
          </a:p>
          <a:p>
            <a:pPr/>
            <a:r>
              <a:rPr sz="1200">
                <a:solidFill>
                  <a:srgbClr val="323232"/>
                </a:solidFill>
                <a:latin typeface="Consolas"/>
              </a:rPr>
              <a:t>s</a:t>
            </a:r>
          </a:p>
          <a:p>
            <a:pPr/>
            <a:r>
              <a:rPr sz="1200">
                <a:solidFill>
                  <a:srgbClr val="323232"/>
                </a:solidFill>
                <a:latin typeface="Consolas"/>
              </a:rPr>
              <a:t>s</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t</a:t>
            </a:r>
          </a:p>
          <a:p>
            <a:pPr/>
            <a:r>
              <a:rPr sz="1200">
                <a:solidFill>
                  <a:srgbClr val="323232"/>
                </a:solidFill>
                <a:latin typeface="Consolas"/>
              </a:rPr>
              <a:t>i</a:t>
            </a:r>
          </a:p>
          <a:p>
            <a:pPr/>
            <a:r>
              <a:rPr sz="1200">
                <a:solidFill>
                  <a:srgbClr val="323232"/>
                </a:solidFill>
                <a:latin typeface="Consolas"/>
              </a:rPr>
              <a:t>o</a:t>
            </a:r>
          </a:p>
          <a:p>
            <a:pPr/>
            <a:r>
              <a:rPr sz="1200">
                <a:solidFill>
                  <a:srgbClr val="323232"/>
                </a:solidFill>
                <a:latin typeface="Consolas"/>
              </a:rPr>
              <a:t>n</a:t>
            </a:r>
          </a:p>
          <a:p>
            <a:pPr/>
            <a:r>
              <a:rPr sz="1200">
                <a:solidFill>
                  <a:srgbClr val="323232"/>
                </a:solidFill>
                <a:latin typeface="Consolas"/>
              </a:rPr>
              <a:t>s</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a:t>
            </a:r>
          </a:p>
          <a:p>
            <a:pPr/>
            <a:br/>
            <a:r>
              <a:rPr sz="1200">
                <a:solidFill>
                  <a:srgbClr val="323232"/>
                </a:solidFill>
                <a:latin typeface="Consolas"/>
              </a:rPr>
              <a:t/>
            </a:r>
          </a:p>
          <a:p>
            <a:pPr/>
            <a:br/>
            <a:r>
              <a:rPr sz="1200">
                <a:solidFill>
                  <a:srgbClr val="323232"/>
                </a:solidFill>
                <a:latin typeface="Consolas"/>
              </a:rPr>
              <a:t/>
            </a:r>
          </a:p>
          <a:p>
            <a:pPr/>
            <a:r>
              <a:rPr sz="1200">
                <a:solidFill>
                  <a:srgbClr val="323232"/>
                </a:solidFill>
                <a:latin typeface="Consolas"/>
              </a:rPr>
              <a:t>c</a:t>
            </a:r>
          </a:p>
          <a:p>
            <a:pPr/>
            <a:r>
              <a:rPr sz="1200">
                <a:solidFill>
                  <a:srgbClr val="323232"/>
                </a:solidFill>
                <a:latin typeface="Consolas"/>
              </a:rPr>
              <a:t>l</a:t>
            </a:r>
          </a:p>
          <a:p>
            <a:pPr/>
            <a:r>
              <a:rPr sz="1200">
                <a:solidFill>
                  <a:srgbClr val="323232"/>
                </a:solidFill>
                <a:latin typeface="Consolas"/>
              </a:rPr>
              <a:t>a</a:t>
            </a:r>
          </a:p>
          <a:p>
            <a:pPr/>
            <a:r>
              <a:rPr sz="1200">
                <a:solidFill>
                  <a:srgbClr val="323232"/>
                </a:solidFill>
                <a:latin typeface="Consolas"/>
              </a:rPr>
              <a:t>s</a:t>
            </a:r>
          </a:p>
          <a:p>
            <a:pPr/>
            <a:r>
              <a:rPr sz="1200">
                <a:solidFill>
                  <a:srgbClr val="323232"/>
                </a:solidFill>
                <a:latin typeface="Consolas"/>
              </a:rPr>
              <a:t>s</a:t>
            </a:r>
          </a:p>
          <a:p>
            <a:pPr/>
            <a:r>
              <a:rPr sz="1200">
                <a:solidFill>
                  <a:srgbClr val="323232"/>
                </a:solidFill>
                <a:latin typeface="Consolas"/>
              </a:rPr>
              <a:t> </a:t>
            </a:r>
          </a:p>
          <a:p>
            <a:pPr/>
            <a:r>
              <a:rPr sz="1200">
                <a:solidFill>
                  <a:srgbClr val="323232"/>
                </a:solidFill>
                <a:latin typeface="Consolas"/>
              </a:rPr>
              <a:t>M</a:t>
            </a:r>
          </a:p>
          <a:p>
            <a:pPr/>
            <a:r>
              <a:rPr sz="1200">
                <a:solidFill>
                  <a:srgbClr val="323232"/>
                </a:solidFill>
                <a:latin typeface="Consolas"/>
              </a:rPr>
              <a:t>y</a:t>
            </a:r>
          </a:p>
          <a:p>
            <a:pPr/>
            <a:r>
              <a:rPr sz="1200">
                <a:solidFill>
                  <a:srgbClr val="323232"/>
                </a:solidFill>
                <a:latin typeface="Consolas"/>
              </a:rPr>
              <a:t>S</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v</a:t>
            </a:r>
          </a:p>
          <a:p>
            <a:pPr/>
            <a:r>
              <a:rPr sz="1200">
                <a:solidFill>
                  <a:srgbClr val="323232"/>
                </a:solidFill>
                <a:latin typeface="Consolas"/>
              </a:rPr>
              <a:t>i</a:t>
            </a:r>
          </a:p>
          <a:p>
            <a:pPr/>
            <a:r>
              <a:rPr sz="1200">
                <a:solidFill>
                  <a:srgbClr val="323232"/>
                </a:solidFill>
                <a:latin typeface="Consolas"/>
              </a:rPr>
              <a:t>c</a:t>
            </a:r>
          </a:p>
          <a:p>
            <a:pPr/>
            <a:r>
              <a:rPr sz="1200">
                <a:solidFill>
                  <a:srgbClr val="323232"/>
                </a:solidFill>
                <a:latin typeface="Consolas"/>
              </a:rPr>
              <a:t>e</a:t>
            </a:r>
          </a:p>
          <a:p>
            <a:pPr/>
            <a:r>
              <a:rPr sz="1200">
                <a:solidFill>
                  <a:srgbClr val="323232"/>
                </a:solidFill>
                <a:latin typeface="Consolas"/>
              </a:rPr>
              <a:t>T</a:t>
            </a:r>
          </a:p>
          <a:p>
            <a:pPr/>
            <a:r>
              <a:rPr sz="1200">
                <a:solidFill>
                  <a:srgbClr val="323232"/>
                </a:solidFill>
                <a:latin typeface="Consolas"/>
              </a:rPr>
              <a:t>e</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T</a:t>
            </a:r>
          </a:p>
          <a:p>
            <a:pPr/>
            <a:r>
              <a:rPr sz="1200">
                <a:solidFill>
                  <a:srgbClr val="323232"/>
                </a:solidFill>
                <a:latin typeface="Consolas"/>
              </a:rPr>
              <a:t>e</a:t>
            </a:r>
          </a:p>
          <a:p>
            <a:pPr/>
            <a:r>
              <a:rPr sz="1200">
                <a:solidFill>
                  <a:srgbClr val="323232"/>
                </a:solidFill>
                <a:latin typeface="Consolas"/>
              </a:rPr>
              <a:t>s</a:t>
            </a:r>
          </a:p>
          <a:p>
            <a:pPr/>
            <a:r>
              <a:rPr sz="1200">
                <a:solidFill>
                  <a:srgbClr val="323232"/>
                </a:solidFill>
                <a:latin typeface="Consolas"/>
              </a:rPr>
              <a:t>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v</a:t>
            </a:r>
          </a:p>
          <a:p>
            <a:pPr/>
            <a:r>
              <a:rPr sz="1200">
                <a:solidFill>
                  <a:srgbClr val="323232"/>
                </a:solidFill>
                <a:latin typeface="Consolas"/>
              </a:rPr>
              <a:t>o</a:t>
            </a:r>
          </a:p>
          <a:p>
            <a:pPr/>
            <a:r>
              <a:rPr sz="1200">
                <a:solidFill>
                  <a:srgbClr val="323232"/>
                </a:solidFill>
                <a:latin typeface="Consolas"/>
              </a:rPr>
              <a:t>i</a:t>
            </a:r>
          </a:p>
          <a:p>
            <a:pPr/>
            <a:r>
              <a:rPr sz="1200">
                <a:solidFill>
                  <a:srgbClr val="323232"/>
                </a:solidFill>
                <a:latin typeface="Consolas"/>
              </a:rPr>
              <a:t>d</a:t>
            </a:r>
          </a:p>
          <a:p>
            <a:pPr/>
            <a:r>
              <a:rPr sz="1200">
                <a:solidFill>
                  <a:srgbClr val="323232"/>
                </a:solidFill>
                <a:latin typeface="Consolas"/>
              </a:rPr>
              <a:t> </a:t>
            </a:r>
          </a:p>
          <a:p>
            <a:pPr/>
            <a:r>
              <a:rPr sz="1200">
                <a:solidFill>
                  <a:srgbClr val="323232"/>
                </a:solidFill>
                <a:latin typeface="Consolas"/>
              </a:rPr>
              <a:t>t</a:t>
            </a:r>
          </a:p>
          <a:p>
            <a:pPr/>
            <a:r>
              <a:rPr sz="1200">
                <a:solidFill>
                  <a:srgbClr val="323232"/>
                </a:solidFill>
                <a:latin typeface="Consolas"/>
              </a:rPr>
              <a:t>e</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A</a:t>
            </a:r>
          </a:p>
          <a:p>
            <a:pPr/>
            <a:r>
              <a:rPr sz="1200">
                <a:solidFill>
                  <a:srgbClr val="323232"/>
                </a:solidFill>
                <a:latin typeface="Consolas"/>
              </a:rPr>
              <a:t>d</a:t>
            </a:r>
          </a:p>
          <a:p>
            <a:pPr/>
            <a:r>
              <a:rPr sz="1200">
                <a:solidFill>
                  <a:srgbClr val="323232"/>
                </a:solidFill>
                <a:latin typeface="Consolas"/>
              </a:rPr>
              <a:t>d</a:t>
            </a:r>
          </a:p>
          <a:p>
            <a:pPr/>
            <a:r>
              <a:rPr sz="1200">
                <a:solidFill>
                  <a:srgbClr val="323232"/>
                </a:solidFill>
                <a:latin typeface="Consolas"/>
              </a:rPr>
              <a:t>i</a:t>
            </a:r>
          </a:p>
          <a:p>
            <a:pPr/>
            <a:r>
              <a:rPr sz="1200">
                <a:solidFill>
                  <a:srgbClr val="323232"/>
                </a:solidFill>
                <a:latin typeface="Consolas"/>
              </a:rPr>
              <a:t>t</a:t>
            </a:r>
          </a:p>
          <a:p>
            <a:pPr/>
            <a:r>
              <a:rPr sz="1200">
                <a:solidFill>
                  <a:srgbClr val="323232"/>
                </a:solidFill>
                <a:latin typeface="Consolas"/>
              </a:rPr>
              <a:t>i</a:t>
            </a:r>
          </a:p>
          <a:p>
            <a:pPr/>
            <a:r>
              <a:rPr sz="1200">
                <a:solidFill>
                  <a:srgbClr val="323232"/>
                </a:solidFill>
                <a:latin typeface="Consolas"/>
              </a:rPr>
              <a:t>o</a:t>
            </a:r>
          </a:p>
          <a:p>
            <a:pPr/>
            <a:r>
              <a:rPr sz="1200">
                <a:solidFill>
                  <a:srgbClr val="323232"/>
                </a:solidFill>
                <a:latin typeface="Consolas"/>
              </a:rPr>
              <a:t>n</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M</a:t>
            </a:r>
          </a:p>
          <a:p>
            <a:pPr/>
            <a:r>
              <a:rPr sz="1200">
                <a:solidFill>
                  <a:srgbClr val="323232"/>
                </a:solidFill>
                <a:latin typeface="Consolas"/>
              </a:rPr>
              <a:t>y</a:t>
            </a:r>
          </a:p>
          <a:p>
            <a:pPr/>
            <a:r>
              <a:rPr sz="1200">
                <a:solidFill>
                  <a:srgbClr val="323232"/>
                </a:solidFill>
                <a:latin typeface="Consolas"/>
              </a:rPr>
              <a:t>S</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v</a:t>
            </a:r>
          </a:p>
          <a:p>
            <a:pPr/>
            <a:r>
              <a:rPr sz="1200">
                <a:solidFill>
                  <a:srgbClr val="323232"/>
                </a:solidFill>
                <a:latin typeface="Consolas"/>
              </a:rPr>
              <a:t>i</a:t>
            </a:r>
          </a:p>
          <a:p>
            <a:pPr/>
            <a:r>
              <a:rPr sz="1200">
                <a:solidFill>
                  <a:srgbClr val="323232"/>
                </a:solidFill>
                <a:latin typeface="Consolas"/>
              </a:rPr>
              <a:t>c</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s</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v</a:t>
            </a:r>
          </a:p>
          <a:p>
            <a:pPr/>
            <a:r>
              <a:rPr sz="1200">
                <a:solidFill>
                  <a:srgbClr val="323232"/>
                </a:solidFill>
                <a:latin typeface="Consolas"/>
              </a:rPr>
              <a:t>i</a:t>
            </a:r>
          </a:p>
          <a:p>
            <a:pPr/>
            <a:r>
              <a:rPr sz="1200">
                <a:solidFill>
                  <a:srgbClr val="323232"/>
                </a:solidFill>
                <a:latin typeface="Consolas"/>
              </a:rPr>
              <a:t>c</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n</a:t>
            </a:r>
          </a:p>
          <a:p>
            <a:pPr/>
            <a:r>
              <a:rPr sz="1200">
                <a:solidFill>
                  <a:srgbClr val="323232"/>
                </a:solidFill>
                <a:latin typeface="Consolas"/>
              </a:rPr>
              <a:t>e</a:t>
            </a:r>
          </a:p>
          <a:p>
            <a:pPr/>
            <a:r>
              <a:rPr sz="1200">
                <a:solidFill>
                  <a:srgbClr val="323232"/>
                </a:solidFill>
                <a:latin typeface="Consolas"/>
              </a:rPr>
              <a:t>w</a:t>
            </a:r>
          </a:p>
          <a:p>
            <a:pPr/>
            <a:r>
              <a:rPr sz="1200">
                <a:solidFill>
                  <a:srgbClr val="323232"/>
                </a:solidFill>
                <a:latin typeface="Consolas"/>
              </a:rPr>
              <a:t> </a:t>
            </a:r>
          </a:p>
          <a:p>
            <a:pPr/>
            <a:r>
              <a:rPr sz="1200">
                <a:solidFill>
                  <a:srgbClr val="323232"/>
                </a:solidFill>
                <a:latin typeface="Consolas"/>
              </a:rPr>
              <a:t>M</a:t>
            </a:r>
          </a:p>
          <a:p>
            <a:pPr/>
            <a:r>
              <a:rPr sz="1200">
                <a:solidFill>
                  <a:srgbClr val="323232"/>
                </a:solidFill>
                <a:latin typeface="Consolas"/>
              </a:rPr>
              <a:t>y</a:t>
            </a:r>
          </a:p>
          <a:p>
            <a:pPr/>
            <a:r>
              <a:rPr sz="1200">
                <a:solidFill>
                  <a:srgbClr val="323232"/>
                </a:solidFill>
                <a:latin typeface="Consolas"/>
              </a:rPr>
              <a:t>S</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v</a:t>
            </a:r>
          </a:p>
          <a:p>
            <a:pPr/>
            <a:r>
              <a:rPr sz="1200">
                <a:solidFill>
                  <a:srgbClr val="323232"/>
                </a:solidFill>
                <a:latin typeface="Consolas"/>
              </a:rPr>
              <a:t>i</a:t>
            </a:r>
          </a:p>
          <a:p>
            <a:pPr/>
            <a:r>
              <a:rPr sz="1200">
                <a:solidFill>
                  <a:srgbClr val="323232"/>
                </a:solidFill>
                <a:latin typeface="Consolas"/>
              </a:rPr>
              <a:t>c</a:t>
            </a:r>
          </a:p>
          <a:p>
            <a:pPr/>
            <a:r>
              <a:rPr sz="1200">
                <a:solidFill>
                  <a:srgbClr val="323232"/>
                </a:solidFill>
                <a:latin typeface="Consolas"/>
              </a:rPr>
              <a:t>e</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a</a:t>
            </a:r>
          </a:p>
          <a:p>
            <a:pPr/>
            <a:r>
              <a:rPr sz="1200">
                <a:solidFill>
                  <a:srgbClr val="323232"/>
                </a:solidFill>
                <a:latin typeface="Consolas"/>
              </a:rPr>
              <a:t>s</a:t>
            </a:r>
          </a:p>
          <a:p>
            <a:pPr/>
            <a:r>
              <a:rPr sz="1200">
                <a:solidFill>
                  <a:srgbClr val="323232"/>
                </a:solidFill>
                <a:latin typeface="Consolas"/>
              </a:rPr>
              <a:t>s</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t</a:t>
            </a:r>
          </a:p>
          <a:p>
            <a:pPr/>
            <a:r>
              <a:rPr sz="1200">
                <a:solidFill>
                  <a:srgbClr val="323232"/>
                </a:solidFill>
                <a:latin typeface="Consolas"/>
              </a:rPr>
              <a:t>E</a:t>
            </a:r>
          </a:p>
          <a:p>
            <a:pPr/>
            <a:r>
              <a:rPr sz="1200">
                <a:solidFill>
                  <a:srgbClr val="323232"/>
                </a:solidFill>
                <a:latin typeface="Consolas"/>
              </a:rPr>
              <a:t>q</a:t>
            </a:r>
          </a:p>
          <a:p>
            <a:pPr/>
            <a:r>
              <a:rPr sz="1200">
                <a:solidFill>
                  <a:srgbClr val="323232"/>
                </a:solidFill>
                <a:latin typeface="Consolas"/>
              </a:rPr>
              <a:t>u</a:t>
            </a:r>
          </a:p>
          <a:p>
            <a:pPr/>
            <a:r>
              <a:rPr sz="1200">
                <a:solidFill>
                  <a:srgbClr val="323232"/>
                </a:solidFill>
                <a:latin typeface="Consolas"/>
              </a:rPr>
              <a:t>a</a:t>
            </a:r>
          </a:p>
          <a:p>
            <a:pPr/>
            <a:r>
              <a:rPr sz="1200">
                <a:solidFill>
                  <a:srgbClr val="323232"/>
                </a:solidFill>
                <a:latin typeface="Consolas"/>
              </a:rPr>
              <a:t>l</a:t>
            </a:r>
          </a:p>
          <a:p>
            <a:pPr/>
            <a:r>
              <a:rPr sz="1200">
                <a:solidFill>
                  <a:srgbClr val="323232"/>
                </a:solidFill>
                <a:latin typeface="Consolas"/>
              </a:rPr>
              <a:t>s</a:t>
            </a:r>
          </a:p>
          <a:p>
            <a:pPr/>
            <a:r>
              <a:rPr sz="1200">
                <a:solidFill>
                  <a:srgbClr val="323232"/>
                </a:solidFill>
                <a:latin typeface="Consolas"/>
              </a:rPr>
              <a:t>(</a:t>
            </a:r>
          </a:p>
          <a:p>
            <a:pPr/>
            <a:r>
              <a:rPr sz="1200">
                <a:solidFill>
                  <a:srgbClr val="323232"/>
                </a:solidFill>
                <a:latin typeface="Consolas"/>
              </a:rPr>
              <a:t>5</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s</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v</a:t>
            </a:r>
          </a:p>
          <a:p>
            <a:pPr/>
            <a:r>
              <a:rPr sz="1200">
                <a:solidFill>
                  <a:srgbClr val="323232"/>
                </a:solidFill>
                <a:latin typeface="Consolas"/>
              </a:rPr>
              <a:t>i</a:t>
            </a:r>
          </a:p>
          <a:p>
            <a:pPr/>
            <a:r>
              <a:rPr sz="1200">
                <a:solidFill>
                  <a:srgbClr val="323232"/>
                </a:solidFill>
                <a:latin typeface="Consolas"/>
              </a:rPr>
              <a:t>c</a:t>
            </a:r>
          </a:p>
          <a:p>
            <a:pPr/>
            <a:r>
              <a:rPr sz="1200">
                <a:solidFill>
                  <a:srgbClr val="323232"/>
                </a:solidFill>
                <a:latin typeface="Consolas"/>
              </a:rPr>
              <a:t>e</a:t>
            </a:r>
          </a:p>
          <a:p>
            <a:pPr/>
            <a:r>
              <a:rPr sz="1200">
                <a:solidFill>
                  <a:srgbClr val="323232"/>
                </a:solidFill>
                <a:latin typeface="Consolas"/>
              </a:rPr>
              <a:t>.</a:t>
            </a:r>
          </a:p>
          <a:p>
            <a:pPr/>
            <a:r>
              <a:rPr sz="1200">
                <a:solidFill>
                  <a:srgbClr val="323232"/>
                </a:solidFill>
                <a:latin typeface="Consolas"/>
              </a:rPr>
              <a:t>a</a:t>
            </a:r>
          </a:p>
          <a:p>
            <a:pPr/>
            <a:r>
              <a:rPr sz="1200">
                <a:solidFill>
                  <a:srgbClr val="323232"/>
                </a:solidFill>
                <a:latin typeface="Consolas"/>
              </a:rPr>
              <a:t>d</a:t>
            </a:r>
          </a:p>
          <a:p>
            <a:pPr/>
            <a:r>
              <a:rPr sz="1200">
                <a:solidFill>
                  <a:srgbClr val="323232"/>
                </a:solidFill>
                <a:latin typeface="Consolas"/>
              </a:rPr>
              <a:t>d</a:t>
            </a:r>
          </a:p>
          <a:p>
            <a:pPr/>
            <a:r>
              <a:rPr sz="1200">
                <a:solidFill>
                  <a:srgbClr val="323232"/>
                </a:solidFill>
                <a:latin typeface="Consolas"/>
              </a:rPr>
              <a:t>(</a:t>
            </a:r>
          </a:p>
          <a:p>
            <a:pPr/>
            <a:r>
              <a:rPr sz="1200">
                <a:solidFill>
                  <a:srgbClr val="323232"/>
                </a:solidFill>
                <a:latin typeface="Consolas"/>
              </a:rPr>
              <a:t>2</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3</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graphicFrame>
        <p:nvGraphicFramePr>
          <p:cNvPr id="3" name="Table 2"/>
          <p:cNvGraphicFramePr>
            <a:graphicFrameLocks noGrp="1"/>
          </p:cNvGraphicFramePr>
          <p:nvPr/>
        </p:nvGraphicFramePr>
        <p:xfrm>
          <a:off x="731520" y="365760"/>
          <a:ext cx="7315200" cy="1371600"/>
        </p:xfrm>
        <a:graphic>
          <a:graphicData uri="http://schemas.openxmlformats.org/drawingml/2006/table">
            <a:tbl>
              <a:tblPr firstRow="1" bandRow="1">
                <a:tableStyleId>{5C22544A-7EE6-4342-B048-85BDC9FD1C3A}</a:tableStyleId>
              </a:tblPr>
              <a:tblGrid>
                <a:gridCol w="3657600"/>
                <a:gridCol w="3657600"/>
              </a:tblGrid>
              <a:tr h="342900">
                <a:tc>
                  <a:txBody>
                    <a:bodyPr/>
                    <a:lstStyle/>
                    <a:p>
                      <a:pPr>
                        <a:defRPr sz="1200"/>
                      </a:pPr>
                      <a:r>
                        <a:t>Type de test</a:t>
                      </a:r>
                    </a:p>
                  </a:txBody>
                  <a:tcPr>
                    <a:solidFill>
                      <a:srgbClr val="85B3DE"/>
                    </a:solidFill>
                  </a:tcPr>
                </a:tc>
                <a:tc>
                  <a:txBody>
                    <a:bodyPr/>
                    <a:lstStyle/>
                    <a:p>
                      <a:pPr>
                        <a:defRPr sz="1200"/>
                      </a:pPr>
                      <a:r>
                        <a:t>Outils couramment utilisés</a:t>
                      </a:r>
                    </a:p>
                  </a:txBody>
                  <a:tcPr>
                    <a:solidFill>
                      <a:srgbClr val="85B3DE"/>
                    </a:solidFill>
                  </a:tcPr>
                </a:tc>
              </a:tr>
              <a:tr h="342900">
                <a:tc>
                  <a:txBody>
                    <a:bodyPr/>
                    <a:lstStyle/>
                    <a:p>
                      <a:pPr>
                        <a:defRPr sz="1200"/>
                      </a:pPr>
                      <a:r>
                        <a:t>Tests unitaires</a:t>
                      </a:r>
                    </a:p>
                  </a:txBody>
                  <a:tcPr>
                    <a:solidFill>
                      <a:srgbClr val="F7F5F5"/>
                    </a:solidFill>
                  </a:tcPr>
                </a:tc>
                <a:tc>
                  <a:txBody>
                    <a:bodyPr/>
                    <a:lstStyle/>
                    <a:p>
                      <a:pPr>
                        <a:defRPr sz="1200"/>
                      </a:pPr>
                      <a:r>
                        <a:t>JUnit, Mockito</a:t>
                      </a:r>
                    </a:p>
                  </a:txBody>
                  <a:tcPr>
                    <a:solidFill>
                      <a:srgbClr val="F7F5F5"/>
                    </a:solidFill>
                  </a:tcPr>
                </a:tc>
              </a:tr>
              <a:tr h="342900">
                <a:tc>
                  <a:txBody>
                    <a:bodyPr/>
                    <a:lstStyle/>
                    <a:p>
                      <a:pPr>
                        <a:defRPr sz="1200"/>
                      </a:pPr>
                      <a:r>
                        <a:t>Tests d'intégration</a:t>
                      </a:r>
                    </a:p>
                  </a:txBody>
                  <a:tcPr>
                    <a:solidFill>
                      <a:srgbClr val="F7F5F5"/>
                    </a:solidFill>
                  </a:tcPr>
                </a:tc>
                <a:tc>
                  <a:txBody>
                    <a:bodyPr/>
                    <a:lstStyle/>
                    <a:p>
                      <a:pPr>
                        <a:defRPr sz="1200"/>
                      </a:pPr>
                      <a:r>
                        <a:t>Spring Boot Test, Testcontainers</a:t>
                      </a:r>
                    </a:p>
                  </a:txBody>
                  <a:tcPr>
                    <a:solidFill>
                      <a:srgbClr val="F7F5F5"/>
                    </a:solidFill>
                  </a:tcPr>
                </a:tc>
              </a:tr>
              <a:tr h="342900">
                <a:tc>
                  <a:txBody>
                    <a:bodyPr/>
                    <a:lstStyle/>
                    <a:p>
                      <a:pPr>
                        <a:defRPr sz="1200"/>
                      </a:pPr>
                      <a:r>
                        <a:t>Tests de bout en bout</a:t>
                      </a:r>
                    </a:p>
                  </a:txBody>
                  <a:tcPr>
                    <a:solidFill>
                      <a:srgbClr val="F7F5F5"/>
                    </a:solidFill>
                  </a:tcPr>
                </a:tc>
                <a:tc>
                  <a:txBody>
                    <a:bodyPr/>
                    <a:lstStyle/>
                    <a:p>
                      <a:pPr>
                        <a:defRPr sz="1200"/>
                      </a:pPr>
                      <a:r>
                        <a:t>Selenium, Cucumber</a:t>
                      </a:r>
                    </a:p>
                  </a:txBody>
                  <a:tcPr>
                    <a:solidFill>
                      <a:srgbClr val="F7F5F5"/>
                    </a:solidFill>
                  </a:tcPr>
                </a:tc>
              </a:tr>
            </a:tbl>
          </a:graphicData>
        </a:graphic>
      </p:graphicFrame>
      <p:sp>
        <p:nvSpPr>
          <p:cNvPr id="4" name="TextBox 3"/>
          <p:cNvSpPr txBox="1"/>
          <p:nvPr/>
        </p:nvSpPr>
        <p:spPr>
          <a:xfrm>
            <a:off x="731520" y="1920240"/>
            <a:ext cx="7315200" cy="457200"/>
          </a:xfrm>
          <a:prstGeom prst="rect">
            <a:avLst/>
          </a:prstGeom>
          <a:noFill/>
        </p:spPr>
        <p:txBody>
          <a:bodyPr wrap="none">
            <a:spAutoFit/>
          </a:bodyPr>
          <a:lstStyle/>
          <a:p>
            <a:r>
              <a:rPr sz="2000" b="1">
                <a:solidFill>
                  <a:srgbClr val="FF7900"/>
                </a:solidFill>
                <a:latin typeface="Inter"/>
              </a:rPr>
              <a:t>Rétrospective et conclusion</a:t>
            </a:r>
          </a:p>
        </p:txBody>
      </p:sp>
      <p:sp>
        <p:nvSpPr>
          <p:cNvPr id="5" name="TextBox 4"/>
          <p:cNvSpPr txBox="1"/>
          <p:nvPr/>
        </p:nvSpPr>
        <p:spPr>
          <a:xfrm>
            <a:off x="731520" y="2468880"/>
            <a:ext cx="7315200" cy="457200"/>
          </a:xfrm>
          <a:prstGeom prst="rect">
            <a:avLst/>
          </a:prstGeom>
          <a:noFill/>
        </p:spPr>
        <p:txBody>
          <a:bodyPr wrap="none">
            <a:spAutoFit/>
          </a:bodyPr>
          <a:lstStyle/>
          <a:p>
            <a:r>
              <a:rPr sz="1600" b="1">
                <a:solidFill>
                  <a:srgbClr val="000000"/>
                </a:solidFill>
                <a:latin typeface="Inter"/>
              </a:rPr>
              <a:t>• Revue des concepts clés</a:t>
            </a:r>
          </a:p>
        </p:txBody>
      </p:sp>
      <p:sp>
        <p:nvSpPr>
          <p:cNvPr id="6" name="TextBox 5"/>
          <p:cNvSpPr txBox="1"/>
          <p:nvPr/>
        </p:nvSpPr>
        <p:spPr>
          <a:xfrm>
            <a:off x="731520" y="3017520"/>
            <a:ext cx="7315200" cy="1463040"/>
          </a:xfrm>
          <a:prstGeom prst="rect">
            <a:avLst/>
          </a:prstGeom>
          <a:noFill/>
        </p:spPr>
        <p:txBody>
          <a:bodyPr wrap="square">
            <a:spAutoFit/>
          </a:bodyPr>
          <a:lstStyle/>
          <a:p/>
          <a:p>
            <a:pPr>
              <a:lnSpc>
                <a:spcPct val="150000"/>
              </a:lnSpc>
            </a:pPr>
            <a:r>
              <a:rPr sz="1300">
                <a:latin typeface="Inter"/>
              </a:rPr>
              <a:t>Au cours des sessions précédentes, nous avons exploré plusieurs concepts fondamentaux liés à Docker et Java pour le développement et le déploiement d'applications modernes. Voici un résumé des points clés abordés :</a:t>
            </a:r>
          </a:p>
        </p:txBody>
      </p:sp>
      <p:sp>
        <p:nvSpPr>
          <p:cNvPr id="7" name="TextBox 6"/>
          <p:cNvSpPr txBox="1"/>
          <p:nvPr/>
        </p:nvSpPr>
        <p:spPr>
          <a:xfrm>
            <a:off x="731520" y="3749040"/>
            <a:ext cx="7315200" cy="8046720"/>
          </a:xfrm>
          <a:prstGeom prst="rect">
            <a:avLst/>
          </a:prstGeom>
          <a:noFill/>
        </p:spPr>
        <p:txBody>
          <a:bodyPr wrap="none">
            <a:spAutoFit/>
          </a:bodyPr>
          <a:lstStyle/>
          <a:p/>
          <a:p>
            <a:pPr>
              <a:lnSpc>
                <a:spcPct val="150000"/>
              </a:lnSpc>
            </a:pPr>
            <a:r>
              <a:rPr sz="500">
                <a:latin typeface="Inter"/>
              </a:rPr>
              <a:t>• Docker : Une plateforme de conteneurisation qui permet de créer, déployer et exécuter des applications dans des environnements isolés.</a:t>
            </a:r>
          </a:p>
          <a:p>
            <a:pPr>
              <a:lnSpc>
                <a:spcPct val="150000"/>
              </a:lnSpc>
            </a:pPr>
            <a:r>
              <a:rPr sz="500">
                <a:latin typeface="Inter"/>
              </a:rPr>
              <a:t>• Images Docker : Des modèles immuables qui contiennent tout ce dont une application a besoin pour s'exécuter, y compris le code, les bibliothèques et les dépendances.</a:t>
            </a:r>
          </a:p>
          <a:p>
            <a:pPr>
              <a:lnSpc>
                <a:spcPct val="150000"/>
              </a:lnSpc>
            </a:pPr>
            <a:r>
              <a:rPr sz="500">
                <a:latin typeface="Inter"/>
              </a:rPr>
              <a:t>• Conteneurs : Des instances d'exécution d'images Docker, isolées et légères, qui permettent de déployer des applications de manière cohérente sur différents environnements.</a:t>
            </a:r>
          </a:p>
          <a:p>
            <a:pPr>
              <a:lnSpc>
                <a:spcPct val="150000"/>
              </a:lnSpc>
            </a:pPr>
            <a:r>
              <a:rPr sz="500">
                <a:latin typeface="Inter"/>
              </a:rPr>
              <a:t>• Dockerfile : Un fichier de configuration qui définit les étapes pour créer une image Docker.</a:t>
            </a:r>
          </a:p>
          <a:p>
            <a:pPr>
              <a:lnSpc>
                <a:spcPct val="150000"/>
              </a:lnSpc>
            </a:pPr>
            <a:r>
              <a:rPr sz="500">
                <a:latin typeface="Inter"/>
              </a:rPr>
              <a:t>• Docker Compose : Un outil pour définir et exécuter des applications multi-conteneurs avec un fichier de configuration YAML.</a:t>
            </a:r>
          </a:p>
          <a:p>
            <a:pPr>
              <a:lnSpc>
                <a:spcPct val="150000"/>
              </a:lnSpc>
            </a:pPr>
            <a:r>
              <a:rPr sz="500">
                <a:latin typeface="Inter"/>
              </a:rPr>
              <a:t>• Intégration de Java avec Docker : Comment conteneuriser une application Java, gérer les dépendances et optimiser les performances.</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graphicFrame>
        <p:nvGraphicFramePr>
          <p:cNvPr id="3" name="Table 2"/>
          <p:cNvGraphicFramePr>
            <a:graphicFrameLocks noGrp="1"/>
          </p:cNvGraphicFramePr>
          <p:nvPr/>
        </p:nvGraphicFramePr>
        <p:xfrm>
          <a:off x="731520" y="365760"/>
          <a:ext cx="7315200" cy="1371600"/>
        </p:xfrm>
        <a:graphic>
          <a:graphicData uri="http://schemas.openxmlformats.org/drawingml/2006/table">
            <a:tbl>
              <a:tblPr firstRow="1" bandRow="1">
                <a:tableStyleId>{5C22544A-7EE6-4342-B048-85BDC9FD1C3A}</a:tableStyleId>
              </a:tblPr>
              <a:tblGrid>
                <a:gridCol w="3657600"/>
                <a:gridCol w="3657600"/>
              </a:tblGrid>
              <a:tr h="195942">
                <a:tc>
                  <a:txBody>
                    <a:bodyPr/>
                    <a:lstStyle/>
                    <a:p>
                      <a:pPr>
                        <a:defRPr sz="1200"/>
                      </a:pPr>
                      <a:r>
                        <a:t>Concept</a:t>
                      </a:r>
                    </a:p>
                  </a:txBody>
                  <a:tcPr>
                    <a:solidFill>
                      <a:srgbClr val="85B3DE"/>
                    </a:solidFill>
                  </a:tcPr>
                </a:tc>
                <a:tc>
                  <a:txBody>
                    <a:bodyPr/>
                    <a:lstStyle/>
                    <a:p>
                      <a:pPr>
                        <a:defRPr sz="1200"/>
                      </a:pPr>
                      <a:r>
                        <a:t>Description</a:t>
                      </a:r>
                    </a:p>
                  </a:txBody>
                  <a:tcPr>
                    <a:solidFill>
                      <a:srgbClr val="85B3DE"/>
                    </a:solidFill>
                  </a:tcPr>
                </a:tc>
              </a:tr>
              <a:tr h="195942">
                <a:tc>
                  <a:txBody>
                    <a:bodyPr/>
                    <a:lstStyle/>
                    <a:p>
                      <a:pPr>
                        <a:defRPr sz="1200"/>
                      </a:pPr>
                      <a:r>
                        <a:t>Docker</a:t>
                      </a:r>
                    </a:p>
                  </a:txBody>
                  <a:tcPr>
                    <a:solidFill>
                      <a:srgbClr val="F7F5F5"/>
                    </a:solidFill>
                  </a:tcPr>
                </a:tc>
                <a:tc>
                  <a:txBody>
                    <a:bodyPr/>
                    <a:lstStyle/>
                    <a:p>
                      <a:pPr>
                        <a:defRPr sz="1200"/>
                      </a:pPr>
                      <a:r>
                        <a:t>Plateforme de conteneurisation</a:t>
                      </a:r>
                    </a:p>
                  </a:txBody>
                  <a:tcPr>
                    <a:solidFill>
                      <a:srgbClr val="F7F5F5"/>
                    </a:solidFill>
                  </a:tcPr>
                </a:tc>
              </a:tr>
              <a:tr h="195942">
                <a:tc>
                  <a:txBody>
                    <a:bodyPr/>
                    <a:lstStyle/>
                    <a:p>
                      <a:pPr>
                        <a:defRPr sz="1200"/>
                      </a:pPr>
                      <a:r>
                        <a:t>Images Docker</a:t>
                      </a:r>
                    </a:p>
                  </a:txBody>
                  <a:tcPr>
                    <a:solidFill>
                      <a:srgbClr val="F7F5F5"/>
                    </a:solidFill>
                  </a:tcPr>
                </a:tc>
                <a:tc>
                  <a:txBody>
                    <a:bodyPr/>
                    <a:lstStyle/>
                    <a:p>
                      <a:pPr>
                        <a:defRPr sz="1200"/>
                      </a:pPr>
                      <a:r>
                        <a:t>Modèles immuables pour exécuter des applications</a:t>
                      </a:r>
                    </a:p>
                  </a:txBody>
                  <a:tcPr>
                    <a:solidFill>
                      <a:srgbClr val="F7F5F5"/>
                    </a:solidFill>
                  </a:tcPr>
                </a:tc>
              </a:tr>
              <a:tr h="195942">
                <a:tc>
                  <a:txBody>
                    <a:bodyPr/>
                    <a:lstStyle/>
                    <a:p>
                      <a:pPr>
                        <a:defRPr sz="1200"/>
                      </a:pPr>
                      <a:r>
                        <a:t>Conteneurs</a:t>
                      </a:r>
                    </a:p>
                  </a:txBody>
                  <a:tcPr>
                    <a:solidFill>
                      <a:srgbClr val="F7F5F5"/>
                    </a:solidFill>
                  </a:tcPr>
                </a:tc>
                <a:tc>
                  <a:txBody>
                    <a:bodyPr/>
                    <a:lstStyle/>
                    <a:p>
                      <a:pPr>
                        <a:defRPr sz="1200"/>
                      </a:pPr>
                      <a:r>
                        <a:t>Instances d'exécution d'images Docker</a:t>
                      </a:r>
                    </a:p>
                  </a:txBody>
                  <a:tcPr>
                    <a:solidFill>
                      <a:srgbClr val="F7F5F5"/>
                    </a:solidFill>
                  </a:tcPr>
                </a:tc>
              </a:tr>
              <a:tr h="195942">
                <a:tc>
                  <a:txBody>
                    <a:bodyPr/>
                    <a:lstStyle/>
                    <a:p>
                      <a:pPr>
                        <a:defRPr sz="1200"/>
                      </a:pPr>
                      <a:r>
                        <a:t>Dockerfile</a:t>
                      </a:r>
                    </a:p>
                  </a:txBody>
                  <a:tcPr>
                    <a:solidFill>
                      <a:srgbClr val="F7F5F5"/>
                    </a:solidFill>
                  </a:tcPr>
                </a:tc>
                <a:tc>
                  <a:txBody>
                    <a:bodyPr/>
                    <a:lstStyle/>
                    <a:p>
                      <a:pPr>
                        <a:defRPr sz="1200"/>
                      </a:pPr>
                      <a:r>
                        <a:t>Fichier de configuration pour créer des images Docker</a:t>
                      </a:r>
                    </a:p>
                  </a:txBody>
                  <a:tcPr>
                    <a:solidFill>
                      <a:srgbClr val="F7F5F5"/>
                    </a:solidFill>
                  </a:tcPr>
                </a:tc>
              </a:tr>
              <a:tr h="195942">
                <a:tc>
                  <a:txBody>
                    <a:bodyPr/>
                    <a:lstStyle/>
                    <a:p>
                      <a:pPr>
                        <a:defRPr sz="1200"/>
                      </a:pPr>
                      <a:r>
                        <a:t>Docker Compose</a:t>
                      </a:r>
                    </a:p>
                  </a:txBody>
                  <a:tcPr>
                    <a:solidFill>
                      <a:srgbClr val="F7F5F5"/>
                    </a:solidFill>
                  </a:tcPr>
                </a:tc>
                <a:tc>
                  <a:txBody>
                    <a:bodyPr/>
                    <a:lstStyle/>
                    <a:p>
                      <a:pPr>
                        <a:defRPr sz="1200"/>
                      </a:pPr>
                      <a:r>
                        <a:t>Outil pour gérer des applications multi-conteneurs</a:t>
                      </a:r>
                    </a:p>
                  </a:txBody>
                  <a:tcPr>
                    <a:solidFill>
                      <a:srgbClr val="F7F5F5"/>
                    </a:solidFill>
                  </a:tcPr>
                </a:tc>
              </a:tr>
              <a:tr h="195948">
                <a:tc>
                  <a:txBody>
                    <a:bodyPr/>
                    <a:lstStyle/>
                    <a:p>
                      <a:pPr>
                        <a:defRPr sz="1200"/>
                      </a:pPr>
                      <a:r>
                        <a:t>Java avec Docker</a:t>
                      </a:r>
                    </a:p>
                  </a:txBody>
                  <a:tcPr>
                    <a:solidFill>
                      <a:srgbClr val="F7F5F5"/>
                    </a:solidFill>
                  </a:tcPr>
                </a:tc>
                <a:tc>
                  <a:txBody>
                    <a:bodyPr/>
                    <a:lstStyle/>
                    <a:p>
                      <a:pPr>
                        <a:defRPr sz="1200"/>
                      </a:pPr>
                      <a:r>
                        <a:t>Conteneurisation d'applications Java</a:t>
                      </a:r>
                    </a:p>
                  </a:txBody>
                  <a:tcPr>
                    <a:solidFill>
                      <a:srgbClr val="F7F5F5"/>
                    </a:solidFill>
                  </a:tcPr>
                </a:tc>
              </a:tr>
            </a:tbl>
          </a:graphicData>
        </a:graphic>
      </p:graphicFrame>
      <p:sp>
        <p:nvSpPr>
          <p:cNvPr id="4" name="TextBox 3"/>
          <p:cNvSpPr txBox="1"/>
          <p:nvPr/>
        </p:nvSpPr>
        <p:spPr>
          <a:xfrm>
            <a:off x="731520" y="1920240"/>
            <a:ext cx="7315200" cy="457200"/>
          </a:xfrm>
          <a:prstGeom prst="rect">
            <a:avLst/>
          </a:prstGeom>
          <a:noFill/>
        </p:spPr>
        <p:txBody>
          <a:bodyPr wrap="none">
            <a:spAutoFit/>
          </a:bodyPr>
          <a:lstStyle/>
          <a:p>
            <a:r>
              <a:rPr sz="1600" b="1">
                <a:solidFill>
                  <a:srgbClr val="000000"/>
                </a:solidFill>
                <a:latin typeface="Inter"/>
              </a:rPr>
              <a:t>• Questions et réponses</a:t>
            </a:r>
          </a:p>
        </p:txBody>
      </p:sp>
      <p:sp>
        <p:nvSpPr>
          <p:cNvPr id="5" name="TextBox 4"/>
          <p:cNvSpPr txBox="1"/>
          <p:nvPr/>
        </p:nvSpPr>
        <p:spPr>
          <a:xfrm>
            <a:off x="731520" y="2468880"/>
            <a:ext cx="7315200" cy="1097280"/>
          </a:xfrm>
          <a:prstGeom prst="rect">
            <a:avLst/>
          </a:prstGeom>
          <a:noFill/>
        </p:spPr>
        <p:txBody>
          <a:bodyPr wrap="square">
            <a:spAutoFit/>
          </a:bodyPr>
          <a:lstStyle/>
          <a:p/>
          <a:p>
            <a:pPr>
              <a:lnSpc>
                <a:spcPct val="150000"/>
              </a:lnSpc>
            </a:pPr>
            <a:r>
              <a:rPr sz="1300">
                <a:latin typeface="Inter"/>
              </a:rPr>
              <a:t>Cette section est dédiée à répondre aux questions fréquemment posées et à clarifier les points qui pourraient rester flous. Voici quelques exemples de questions et leurs réponses :</a:t>
            </a:r>
          </a:p>
        </p:txBody>
      </p:sp>
      <p:sp>
        <p:nvSpPr>
          <p:cNvPr id="6" name="TextBox 5"/>
          <p:cNvSpPr txBox="1"/>
          <p:nvPr/>
        </p:nvSpPr>
        <p:spPr>
          <a:xfrm>
            <a:off x="731520" y="3200400"/>
            <a:ext cx="7315200" cy="6583680"/>
          </a:xfrm>
          <a:prstGeom prst="rect">
            <a:avLst/>
          </a:prstGeom>
          <a:noFill/>
        </p:spPr>
        <p:txBody>
          <a:bodyPr wrap="none">
            <a:spAutoFit/>
          </a:bodyPr>
          <a:lstStyle/>
          <a:p/>
          <a:p>
            <a:pPr>
              <a:lnSpc>
                <a:spcPct val="150000"/>
              </a:lnSpc>
            </a:pPr>
            <a:r>
              <a:rPr sz="500">
                <a:latin typeface="Inter"/>
              </a:rPr>
              <a:t>• Q : Pourquoi utiliser Docker pour les applications Java ?</a:t>
            </a:r>
          </a:p>
          <a:p>
            <a:pPr>
              <a:lnSpc>
                <a:spcPct val="150000"/>
              </a:lnSpc>
            </a:pPr>
            <a:r>
              <a:rPr sz="500">
                <a:latin typeface="Inter"/>
              </a:rPr>
              <a:t>• R : Docker permet de standardiser l'environnement d'exécution, ce qui réduit les problèmes de compatibilité entre les environnements de développement, de test et de production.</a:t>
            </a:r>
          </a:p>
          <a:p>
            <a:pPr>
              <a:lnSpc>
                <a:spcPct val="150000"/>
              </a:lnSpc>
            </a:pPr>
            <a:r>
              <a:rPr sz="500">
                <a:latin typeface="Inter"/>
              </a:rPr>
              <a:t>• Q : Comment optimiser la taille d'une image Docker pour une application Java ?</a:t>
            </a:r>
          </a:p>
          <a:p>
            <a:pPr>
              <a:lnSpc>
                <a:spcPct val="150000"/>
              </a:lnSpc>
            </a:pPr>
            <a:r>
              <a:rPr sz="500">
                <a:latin typeface="Inter"/>
              </a:rPr>
              <a:t>• R : Utiliser des images de base légères comme `openjdk:alpine`, et minimiser les couches dans le Dockerfile en combinant les commandes RUN.</a:t>
            </a:r>
          </a:p>
          <a:p>
            <a:pPr>
              <a:lnSpc>
                <a:spcPct val="150000"/>
              </a:lnSpc>
            </a:pPr>
            <a:r>
              <a:rPr sz="500">
                <a:latin typeface="Inter"/>
              </a:rPr>
              <a:t>• Q : Comment gérer les variables d'environnement dans Docker Compose ?</a:t>
            </a:r>
          </a:p>
          <a:p>
            <a:pPr>
              <a:lnSpc>
                <a:spcPct val="150000"/>
              </a:lnSpc>
            </a:pPr>
            <a:r>
              <a:rPr sz="500">
                <a:latin typeface="Inter"/>
              </a:rPr>
              <a:t>• R : Les variables d'environnement peuvent être définies dans le fichier `docker-compose.yml` ou dans un fichier `.env` séparé.</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731520" y="365760"/>
            <a:ext cx="7315200" cy="41513760"/>
          </a:xfrm>
          <a:prstGeom prst="rect">
            <a:avLst/>
          </a:prstGeom>
          <a:solidFill>
            <a:srgbClr val="FEFEFE"/>
          </a:solidFill>
          <a:ln w="11430">
            <a:solidFill>
              <a:srgbClr val="00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731520" y="365760"/>
            <a:ext cx="7315200" cy="41513760"/>
          </a:xfrm>
          <a:prstGeom prst="rect">
            <a:avLst/>
          </a:prstGeom>
          <a:noFill/>
        </p:spPr>
        <p:txBody>
          <a:bodyPr wrap="square">
            <a:spAutoFit/>
          </a:bodyPr>
          <a:lstStyle/>
          <a:p/>
          <a:p>
            <a:pPr/>
            <a:r>
              <a:rPr sz="1200">
                <a:solidFill>
                  <a:srgbClr val="323232"/>
                </a:solidFill>
                <a:latin typeface="Consolas"/>
              </a:rPr>
              <a:t>E</a:t>
            </a:r>
          </a:p>
          <a:p>
            <a:pPr/>
            <a:r>
              <a:rPr sz="1200">
                <a:solidFill>
                  <a:srgbClr val="323232"/>
                </a:solidFill>
                <a:latin typeface="Consolas"/>
              </a:rPr>
              <a:t>x</a:t>
            </a:r>
          </a:p>
          <a:p>
            <a:pPr/>
            <a:r>
              <a:rPr sz="1200">
                <a:solidFill>
                  <a:srgbClr val="323232"/>
                </a:solidFill>
                <a:latin typeface="Consolas"/>
              </a:rPr>
              <a:t>e</a:t>
            </a:r>
          </a:p>
          <a:p>
            <a:pPr/>
            <a:r>
              <a:rPr sz="1200">
                <a:solidFill>
                  <a:srgbClr val="323232"/>
                </a:solidFill>
                <a:latin typeface="Consolas"/>
              </a:rPr>
              <a:t>m</a:t>
            </a:r>
          </a:p>
          <a:p>
            <a:pPr/>
            <a:r>
              <a:rPr sz="1200">
                <a:solidFill>
                  <a:srgbClr val="323232"/>
                </a:solidFill>
                <a:latin typeface="Consolas"/>
              </a:rPr>
              <a:t>p</a:t>
            </a:r>
          </a:p>
          <a:p>
            <a:pPr/>
            <a:r>
              <a:rPr sz="1200">
                <a:solidFill>
                  <a:srgbClr val="323232"/>
                </a:solidFill>
                <a:latin typeface="Consolas"/>
              </a:rPr>
              <a:t>l</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d</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D</a:t>
            </a:r>
          </a:p>
          <a:p>
            <a:pPr/>
            <a:r>
              <a:rPr sz="1200">
                <a:solidFill>
                  <a:srgbClr val="323232"/>
                </a:solidFill>
                <a:latin typeface="Consolas"/>
              </a:rPr>
              <a:t>o</a:t>
            </a:r>
          </a:p>
          <a:p>
            <a:pPr/>
            <a:r>
              <a:rPr sz="1200">
                <a:solidFill>
                  <a:srgbClr val="323232"/>
                </a:solidFill>
                <a:latin typeface="Consolas"/>
              </a:rPr>
              <a:t>c</a:t>
            </a:r>
          </a:p>
          <a:p>
            <a:pPr/>
            <a:r>
              <a:rPr sz="1200">
                <a:solidFill>
                  <a:srgbClr val="323232"/>
                </a:solidFill>
                <a:latin typeface="Consolas"/>
              </a:rPr>
              <a:t>k</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f</a:t>
            </a:r>
          </a:p>
          <a:p>
            <a:pPr/>
            <a:r>
              <a:rPr sz="1200">
                <a:solidFill>
                  <a:srgbClr val="323232"/>
                </a:solidFill>
                <a:latin typeface="Consolas"/>
              </a:rPr>
              <a:t>i</a:t>
            </a:r>
          </a:p>
          <a:p>
            <a:pPr/>
            <a:r>
              <a:rPr sz="1200">
                <a:solidFill>
                  <a:srgbClr val="323232"/>
                </a:solidFill>
                <a:latin typeface="Consolas"/>
              </a:rPr>
              <a:t>l</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o</a:t>
            </a:r>
          </a:p>
          <a:p>
            <a:pPr/>
            <a:r>
              <a:rPr sz="1200">
                <a:solidFill>
                  <a:srgbClr val="323232"/>
                </a:solidFill>
                <a:latin typeface="Consolas"/>
              </a:rPr>
              <a:t>p</a:t>
            </a:r>
          </a:p>
          <a:p>
            <a:pPr/>
            <a:r>
              <a:rPr sz="1200">
                <a:solidFill>
                  <a:srgbClr val="323232"/>
                </a:solidFill>
                <a:latin typeface="Consolas"/>
              </a:rPr>
              <a:t>t</a:t>
            </a:r>
          </a:p>
          <a:p>
            <a:pPr/>
            <a:r>
              <a:rPr sz="1200">
                <a:solidFill>
                  <a:srgbClr val="323232"/>
                </a:solidFill>
                <a:latin typeface="Consolas"/>
              </a:rPr>
              <a:t>i</a:t>
            </a:r>
          </a:p>
          <a:p>
            <a:pPr/>
            <a:r>
              <a:rPr sz="1200">
                <a:solidFill>
                  <a:srgbClr val="323232"/>
                </a:solidFill>
                <a:latin typeface="Consolas"/>
              </a:rPr>
              <a:t>m</a:t>
            </a:r>
          </a:p>
          <a:p>
            <a:pPr/>
            <a:r>
              <a:rPr sz="1200">
                <a:solidFill>
                  <a:srgbClr val="323232"/>
                </a:solidFill>
                <a:latin typeface="Consolas"/>
              </a:rPr>
              <a:t>i</a:t>
            </a:r>
          </a:p>
          <a:p>
            <a:pPr/>
            <a:r>
              <a:rPr sz="1200">
                <a:solidFill>
                  <a:srgbClr val="323232"/>
                </a:solidFill>
                <a:latin typeface="Consolas"/>
              </a:rPr>
              <a:t>s</a:t>
            </a:r>
          </a:p>
          <a:p>
            <a:pPr/>
            <a:r>
              <a:rPr sz="1200">
                <a:solidFill>
                  <a:srgbClr val="323232"/>
                </a:solidFill>
                <a:latin typeface="Consolas"/>
              </a:rPr>
              <a:t>é</a:t>
            </a:r>
          </a:p>
          <a:p>
            <a:pPr/>
            <a:r>
              <a:rPr sz="1200">
                <a:solidFill>
                  <a:srgbClr val="323232"/>
                </a:solidFill>
                <a:latin typeface="Consolas"/>
              </a:rPr>
              <a:t> </a:t>
            </a:r>
          </a:p>
          <a:p>
            <a:pPr/>
            <a:r>
              <a:rPr sz="1200">
                <a:solidFill>
                  <a:srgbClr val="323232"/>
                </a:solidFill>
                <a:latin typeface="Consolas"/>
              </a:rPr>
              <a:t>p</a:t>
            </a:r>
          </a:p>
          <a:p>
            <a:pPr/>
            <a:r>
              <a:rPr sz="1200">
                <a:solidFill>
                  <a:srgbClr val="323232"/>
                </a:solidFill>
                <a:latin typeface="Consolas"/>
              </a:rPr>
              <a:t>o</a:t>
            </a:r>
          </a:p>
          <a:p>
            <a:pPr/>
            <a:r>
              <a:rPr sz="1200">
                <a:solidFill>
                  <a:srgbClr val="323232"/>
                </a:solidFill>
                <a:latin typeface="Consolas"/>
              </a:rPr>
              <a:t>u</a:t>
            </a:r>
          </a:p>
          <a:p>
            <a:pPr/>
            <a:r>
              <a:rPr sz="1200">
                <a:solidFill>
                  <a:srgbClr val="323232"/>
                </a:solidFill>
                <a:latin typeface="Consolas"/>
              </a:rPr>
              <a:t>r</a:t>
            </a:r>
          </a:p>
          <a:p>
            <a:pPr/>
            <a:r>
              <a:rPr sz="1200">
                <a:solidFill>
                  <a:srgbClr val="323232"/>
                </a:solidFill>
                <a:latin typeface="Consolas"/>
              </a:rPr>
              <a:t> </a:t>
            </a:r>
          </a:p>
          <a:p>
            <a:pPr/>
            <a:r>
              <a:rPr sz="1200">
                <a:solidFill>
                  <a:srgbClr val="323232"/>
                </a:solidFill>
                <a:latin typeface="Consolas"/>
              </a:rPr>
              <a:t>J</a:t>
            </a:r>
          </a:p>
          <a:p>
            <a:pPr/>
            <a:r>
              <a:rPr sz="1200">
                <a:solidFill>
                  <a:srgbClr val="323232"/>
                </a:solidFill>
                <a:latin typeface="Consolas"/>
              </a:rPr>
              <a:t>a</a:t>
            </a:r>
          </a:p>
          <a:p>
            <a:pPr/>
            <a:r>
              <a:rPr sz="1200">
                <a:solidFill>
                  <a:srgbClr val="323232"/>
                </a:solidFill>
                <a:latin typeface="Consolas"/>
              </a:rPr>
              <a:t>v</a:t>
            </a:r>
          </a:p>
          <a:p>
            <a:pPr/>
            <a:r>
              <a:rPr sz="1200">
                <a:solidFill>
                  <a:srgbClr val="323232"/>
                </a:solidFill>
                <a:latin typeface="Consolas"/>
              </a:rPr>
              <a:t>a</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d</a:t>
            </a:r>
          </a:p>
          <a:p>
            <a:pPr/>
            <a:r>
              <a:rPr sz="1200">
                <a:solidFill>
                  <a:srgbClr val="323232"/>
                </a:solidFill>
                <a:latin typeface="Consolas"/>
              </a:rPr>
              <a:t>o</a:t>
            </a:r>
          </a:p>
          <a:p>
            <a:pPr/>
            <a:r>
              <a:rPr sz="1200">
                <a:solidFill>
                  <a:srgbClr val="323232"/>
                </a:solidFill>
                <a:latin typeface="Consolas"/>
              </a:rPr>
              <a:t>c</a:t>
            </a:r>
          </a:p>
          <a:p>
            <a:pPr/>
            <a:r>
              <a:rPr sz="1200">
                <a:solidFill>
                  <a:srgbClr val="323232"/>
                </a:solidFill>
                <a:latin typeface="Consolas"/>
              </a:rPr>
              <a:t>k</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f</a:t>
            </a:r>
          </a:p>
          <a:p>
            <a:pPr/>
            <a:r>
              <a:rPr sz="1200">
                <a:solidFill>
                  <a:srgbClr val="323232"/>
                </a:solidFill>
                <a:latin typeface="Consolas"/>
              </a:rPr>
              <a:t>i</a:t>
            </a:r>
          </a:p>
          <a:p>
            <a:pPr/>
            <a:r>
              <a:rPr sz="1200">
                <a:solidFill>
                  <a:srgbClr val="323232"/>
                </a:solidFill>
                <a:latin typeface="Consolas"/>
              </a:rPr>
              <a:t>l</a:t>
            </a:r>
          </a:p>
          <a:p>
            <a:pPr/>
            <a:r>
              <a:rPr sz="1200">
                <a:solidFill>
                  <a:srgbClr val="323232"/>
                </a:solidFill>
                <a:latin typeface="Consolas"/>
              </a:rPr>
              <a:t>e</a:t>
            </a:r>
          </a:p>
          <a:p>
            <a:pPr/>
            <a:br/>
            <a:r>
              <a:rPr sz="1200">
                <a:solidFill>
                  <a:srgbClr val="323232"/>
                </a:solidFill>
                <a:latin typeface="Consolas"/>
              </a:rPr>
              <a:t/>
            </a:r>
          </a:p>
          <a:p>
            <a:pPr/>
            <a:r>
              <a:rPr sz="1200">
                <a:solidFill>
                  <a:srgbClr val="323232"/>
                </a:solidFill>
                <a:latin typeface="Consolas"/>
              </a:rPr>
              <a:t>F</a:t>
            </a:r>
          </a:p>
          <a:p>
            <a:pPr/>
            <a:r>
              <a:rPr sz="1200">
                <a:solidFill>
                  <a:srgbClr val="323232"/>
                </a:solidFill>
                <a:latin typeface="Consolas"/>
              </a:rPr>
              <a:t>R</a:t>
            </a:r>
          </a:p>
          <a:p>
            <a:pPr/>
            <a:r>
              <a:rPr sz="1200">
                <a:solidFill>
                  <a:srgbClr val="323232"/>
                </a:solidFill>
                <a:latin typeface="Consolas"/>
              </a:rPr>
              <a:t>O</a:t>
            </a:r>
          </a:p>
          <a:p>
            <a:pPr/>
            <a:r>
              <a:rPr sz="1200">
                <a:solidFill>
                  <a:srgbClr val="323232"/>
                </a:solidFill>
                <a:latin typeface="Consolas"/>
              </a:rPr>
              <a:t>M</a:t>
            </a:r>
          </a:p>
          <a:p>
            <a:pPr/>
            <a:r>
              <a:rPr sz="1200">
                <a:solidFill>
                  <a:srgbClr val="323232"/>
                </a:solidFill>
                <a:latin typeface="Consolas"/>
              </a:rPr>
              <a:t> </a:t>
            </a:r>
          </a:p>
          <a:p>
            <a:pPr/>
            <a:r>
              <a:rPr sz="1200">
                <a:solidFill>
                  <a:srgbClr val="323232"/>
                </a:solidFill>
                <a:latin typeface="Consolas"/>
              </a:rPr>
              <a:t>o</a:t>
            </a:r>
          </a:p>
          <a:p>
            <a:pPr/>
            <a:r>
              <a:rPr sz="1200">
                <a:solidFill>
                  <a:srgbClr val="323232"/>
                </a:solidFill>
                <a:latin typeface="Consolas"/>
              </a:rPr>
              <a:t>p</a:t>
            </a:r>
          </a:p>
          <a:p>
            <a:pPr/>
            <a:r>
              <a:rPr sz="1200">
                <a:solidFill>
                  <a:srgbClr val="323232"/>
                </a:solidFill>
                <a:latin typeface="Consolas"/>
              </a:rPr>
              <a:t>e</a:t>
            </a:r>
          </a:p>
          <a:p>
            <a:pPr/>
            <a:r>
              <a:rPr sz="1200">
                <a:solidFill>
                  <a:srgbClr val="323232"/>
                </a:solidFill>
                <a:latin typeface="Consolas"/>
              </a:rPr>
              <a:t>n</a:t>
            </a:r>
          </a:p>
          <a:p>
            <a:pPr/>
            <a:r>
              <a:rPr sz="1200">
                <a:solidFill>
                  <a:srgbClr val="323232"/>
                </a:solidFill>
                <a:latin typeface="Consolas"/>
              </a:rPr>
              <a:t>j</a:t>
            </a:r>
          </a:p>
          <a:p>
            <a:pPr/>
            <a:r>
              <a:rPr sz="1200">
                <a:solidFill>
                  <a:srgbClr val="323232"/>
                </a:solidFill>
                <a:latin typeface="Consolas"/>
              </a:rPr>
              <a:t>d</a:t>
            </a:r>
          </a:p>
          <a:p>
            <a:pPr/>
            <a:r>
              <a:rPr sz="1200">
                <a:solidFill>
                  <a:srgbClr val="323232"/>
                </a:solidFill>
                <a:latin typeface="Consolas"/>
              </a:rPr>
              <a:t>k</a:t>
            </a:r>
          </a:p>
          <a:p>
            <a:pPr/>
            <a:r>
              <a:rPr sz="1200">
                <a:solidFill>
                  <a:srgbClr val="323232"/>
                </a:solidFill>
                <a:latin typeface="Consolas"/>
              </a:rPr>
              <a:t>:</a:t>
            </a:r>
          </a:p>
          <a:p>
            <a:pPr/>
            <a:r>
              <a:rPr sz="1200">
                <a:solidFill>
                  <a:srgbClr val="323232"/>
                </a:solidFill>
                <a:latin typeface="Consolas"/>
              </a:rPr>
              <a:t>a</a:t>
            </a:r>
          </a:p>
          <a:p>
            <a:pPr/>
            <a:r>
              <a:rPr sz="1200">
                <a:solidFill>
                  <a:srgbClr val="323232"/>
                </a:solidFill>
                <a:latin typeface="Consolas"/>
              </a:rPr>
              <a:t>l</a:t>
            </a:r>
          </a:p>
          <a:p>
            <a:pPr/>
            <a:r>
              <a:rPr sz="1200">
                <a:solidFill>
                  <a:srgbClr val="323232"/>
                </a:solidFill>
                <a:latin typeface="Consolas"/>
              </a:rPr>
              <a:t>p</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e</a:t>
            </a:r>
          </a:p>
          <a:p>
            <a:pPr/>
            <a:br/>
            <a:r>
              <a:rPr sz="1200">
                <a:solidFill>
                  <a:srgbClr val="323232"/>
                </a:solidFill>
                <a:latin typeface="Consolas"/>
              </a:rPr>
              <a:t/>
            </a:r>
          </a:p>
          <a:p>
            <a:pPr/>
            <a:r>
              <a:rPr sz="1200">
                <a:solidFill>
                  <a:srgbClr val="323232"/>
                </a:solidFill>
                <a:latin typeface="Consolas"/>
              </a:rPr>
              <a:t>C</a:t>
            </a:r>
          </a:p>
          <a:p>
            <a:pPr/>
            <a:r>
              <a:rPr sz="1200">
                <a:solidFill>
                  <a:srgbClr val="323232"/>
                </a:solidFill>
                <a:latin typeface="Consolas"/>
              </a:rPr>
              <a:t>O</a:t>
            </a:r>
          </a:p>
          <a:p>
            <a:pPr/>
            <a:r>
              <a:rPr sz="1200">
                <a:solidFill>
                  <a:srgbClr val="323232"/>
                </a:solidFill>
                <a:latin typeface="Consolas"/>
              </a:rPr>
              <a:t>P</a:t>
            </a:r>
          </a:p>
          <a:p>
            <a:pPr/>
            <a:r>
              <a:rPr sz="1200">
                <a:solidFill>
                  <a:srgbClr val="323232"/>
                </a:solidFill>
                <a:latin typeface="Consolas"/>
              </a:rPr>
              <a:t>Y</a:t>
            </a:r>
          </a:p>
          <a:p>
            <a:pPr/>
            <a:r>
              <a:rPr sz="1200">
                <a:solidFill>
                  <a:srgbClr val="323232"/>
                </a:solidFill>
                <a:latin typeface="Consolas"/>
              </a:rPr>
              <a:t> </a:t>
            </a:r>
          </a:p>
          <a:p>
            <a:pPr/>
            <a:r>
              <a:rPr sz="1200">
                <a:solidFill>
                  <a:srgbClr val="323232"/>
                </a:solidFill>
                <a:latin typeface="Consolas"/>
              </a:rPr>
              <a:t>t</a:t>
            </a:r>
          </a:p>
          <a:p>
            <a:pPr/>
            <a:r>
              <a:rPr sz="1200">
                <a:solidFill>
                  <a:srgbClr val="323232"/>
                </a:solidFill>
                <a:latin typeface="Consolas"/>
              </a:rPr>
              <a:t>a</a:t>
            </a:r>
          </a:p>
          <a:p>
            <a:pPr/>
            <a:r>
              <a:rPr sz="1200">
                <a:solidFill>
                  <a:srgbClr val="323232"/>
                </a:solidFill>
                <a:latin typeface="Consolas"/>
              </a:rPr>
              <a:t>r</a:t>
            </a:r>
          </a:p>
          <a:p>
            <a:pPr/>
            <a:r>
              <a:rPr sz="1200">
                <a:solidFill>
                  <a:srgbClr val="323232"/>
                </a:solidFill>
                <a:latin typeface="Consolas"/>
              </a:rPr>
              <a:t>g</a:t>
            </a:r>
          </a:p>
          <a:p>
            <a:pPr/>
            <a:r>
              <a:rPr sz="1200">
                <a:solidFill>
                  <a:srgbClr val="323232"/>
                </a:solidFill>
                <a:latin typeface="Consolas"/>
              </a:rPr>
              <a:t>e</a:t>
            </a:r>
          </a:p>
          <a:p>
            <a:pPr/>
            <a:r>
              <a:rPr sz="1200">
                <a:solidFill>
                  <a:srgbClr val="323232"/>
                </a:solidFill>
                <a:latin typeface="Consolas"/>
              </a:rPr>
              <a:t>t</a:t>
            </a:r>
          </a:p>
          <a:p>
            <a:pPr/>
            <a:r>
              <a:rPr sz="1200">
                <a:solidFill>
                  <a:srgbClr val="323232"/>
                </a:solidFill>
                <a:latin typeface="Consolas"/>
              </a:rPr>
              <a:t>/</a:t>
            </a:r>
          </a:p>
          <a:p>
            <a:pPr/>
            <a:r>
              <a:rPr sz="1200">
                <a:solidFill>
                  <a:srgbClr val="323232"/>
                </a:solidFill>
                <a:latin typeface="Consolas"/>
              </a:rPr>
              <a:t>m</a:t>
            </a:r>
          </a:p>
          <a:p>
            <a:pPr/>
            <a:r>
              <a:rPr sz="1200">
                <a:solidFill>
                  <a:srgbClr val="323232"/>
                </a:solidFill>
                <a:latin typeface="Consolas"/>
              </a:rPr>
              <a:t>y</a:t>
            </a:r>
          </a:p>
          <a:p>
            <a:pPr/>
            <a:r>
              <a:rPr sz="1200">
                <a:solidFill>
                  <a:srgbClr val="323232"/>
                </a:solidFill>
                <a:latin typeface="Consolas"/>
              </a:rPr>
              <a:t>a</a:t>
            </a:r>
          </a:p>
          <a:p>
            <a:pPr/>
            <a:r>
              <a:rPr sz="1200">
                <a:solidFill>
                  <a:srgbClr val="323232"/>
                </a:solidFill>
                <a:latin typeface="Consolas"/>
              </a:rPr>
              <a:t>p</a:t>
            </a:r>
          </a:p>
          <a:p>
            <a:pPr/>
            <a:r>
              <a:rPr sz="1200">
                <a:solidFill>
                  <a:srgbClr val="323232"/>
                </a:solidFill>
                <a:latin typeface="Consolas"/>
              </a:rPr>
              <a:t>p</a:t>
            </a:r>
          </a:p>
          <a:p>
            <a:pPr/>
            <a:r>
              <a:rPr sz="1200">
                <a:solidFill>
                  <a:srgbClr val="323232"/>
                </a:solidFill>
                <a:latin typeface="Consolas"/>
              </a:rPr>
              <a:t>.</a:t>
            </a:r>
          </a:p>
          <a:p>
            <a:pPr/>
            <a:r>
              <a:rPr sz="1200">
                <a:solidFill>
                  <a:srgbClr val="323232"/>
                </a:solidFill>
                <a:latin typeface="Consolas"/>
              </a:rPr>
              <a:t>j</a:t>
            </a:r>
          </a:p>
          <a:p>
            <a:pPr/>
            <a:r>
              <a:rPr sz="1200">
                <a:solidFill>
                  <a:srgbClr val="323232"/>
                </a:solidFill>
                <a:latin typeface="Consolas"/>
              </a:rPr>
              <a:t>a</a:t>
            </a:r>
          </a:p>
          <a:p>
            <a:pPr/>
            <a:r>
              <a:rPr sz="1200">
                <a:solidFill>
                  <a:srgbClr val="323232"/>
                </a:solidFill>
                <a:latin typeface="Consolas"/>
              </a:rPr>
              <a:t>r</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a</a:t>
            </a:r>
          </a:p>
          <a:p>
            <a:pPr/>
            <a:r>
              <a:rPr sz="1200">
                <a:solidFill>
                  <a:srgbClr val="323232"/>
                </a:solidFill>
                <a:latin typeface="Consolas"/>
              </a:rPr>
              <a:t>p</a:t>
            </a:r>
          </a:p>
          <a:p>
            <a:pPr/>
            <a:r>
              <a:rPr sz="1200">
                <a:solidFill>
                  <a:srgbClr val="323232"/>
                </a:solidFill>
                <a:latin typeface="Consolas"/>
              </a:rPr>
              <a:t>p</a:t>
            </a:r>
          </a:p>
          <a:p>
            <a:pPr/>
            <a:r>
              <a:rPr sz="1200">
                <a:solidFill>
                  <a:srgbClr val="323232"/>
                </a:solidFill>
                <a:latin typeface="Consolas"/>
              </a:rPr>
              <a:t>/</a:t>
            </a:r>
          </a:p>
          <a:p>
            <a:pPr/>
            <a:r>
              <a:rPr sz="1200">
                <a:solidFill>
                  <a:srgbClr val="323232"/>
                </a:solidFill>
                <a:latin typeface="Consolas"/>
              </a:rPr>
              <a:t>m</a:t>
            </a:r>
          </a:p>
          <a:p>
            <a:pPr/>
            <a:r>
              <a:rPr sz="1200">
                <a:solidFill>
                  <a:srgbClr val="323232"/>
                </a:solidFill>
                <a:latin typeface="Consolas"/>
              </a:rPr>
              <a:t>y</a:t>
            </a:r>
          </a:p>
          <a:p>
            <a:pPr/>
            <a:r>
              <a:rPr sz="1200">
                <a:solidFill>
                  <a:srgbClr val="323232"/>
                </a:solidFill>
                <a:latin typeface="Consolas"/>
              </a:rPr>
              <a:t>a</a:t>
            </a:r>
          </a:p>
          <a:p>
            <a:pPr/>
            <a:r>
              <a:rPr sz="1200">
                <a:solidFill>
                  <a:srgbClr val="323232"/>
                </a:solidFill>
                <a:latin typeface="Consolas"/>
              </a:rPr>
              <a:t>p</a:t>
            </a:r>
          </a:p>
          <a:p>
            <a:pPr/>
            <a:r>
              <a:rPr sz="1200">
                <a:solidFill>
                  <a:srgbClr val="323232"/>
                </a:solidFill>
                <a:latin typeface="Consolas"/>
              </a:rPr>
              <a:t>p</a:t>
            </a:r>
          </a:p>
          <a:p>
            <a:pPr/>
            <a:r>
              <a:rPr sz="1200">
                <a:solidFill>
                  <a:srgbClr val="323232"/>
                </a:solidFill>
                <a:latin typeface="Consolas"/>
              </a:rPr>
              <a:t>.</a:t>
            </a:r>
          </a:p>
          <a:p>
            <a:pPr/>
            <a:r>
              <a:rPr sz="1200">
                <a:solidFill>
                  <a:srgbClr val="323232"/>
                </a:solidFill>
                <a:latin typeface="Consolas"/>
              </a:rPr>
              <a:t>j</a:t>
            </a:r>
          </a:p>
          <a:p>
            <a:pPr/>
            <a:r>
              <a:rPr sz="1200">
                <a:solidFill>
                  <a:srgbClr val="323232"/>
                </a:solidFill>
                <a:latin typeface="Consolas"/>
              </a:rPr>
              <a:t>a</a:t>
            </a:r>
          </a:p>
          <a:p>
            <a:pPr/>
            <a:r>
              <a:rPr sz="1200">
                <a:solidFill>
                  <a:srgbClr val="323232"/>
                </a:solidFill>
                <a:latin typeface="Consolas"/>
              </a:rPr>
              <a:t>r</a:t>
            </a:r>
          </a:p>
          <a:p>
            <a:pPr/>
            <a:br/>
            <a:r>
              <a:rPr sz="1200">
                <a:solidFill>
                  <a:srgbClr val="323232"/>
                </a:solidFill>
                <a:latin typeface="Consolas"/>
              </a:rPr>
              <a:t/>
            </a:r>
          </a:p>
          <a:p>
            <a:pPr/>
            <a:r>
              <a:rPr sz="1200">
                <a:solidFill>
                  <a:srgbClr val="323232"/>
                </a:solidFill>
                <a:latin typeface="Consolas"/>
              </a:rPr>
              <a:t>C</a:t>
            </a:r>
          </a:p>
          <a:p>
            <a:pPr/>
            <a:r>
              <a:rPr sz="1200">
                <a:solidFill>
                  <a:srgbClr val="323232"/>
                </a:solidFill>
                <a:latin typeface="Consolas"/>
              </a:rPr>
              <a:t>M</a:t>
            </a:r>
          </a:p>
          <a:p>
            <a:pPr/>
            <a:r>
              <a:rPr sz="1200">
                <a:solidFill>
                  <a:srgbClr val="323232"/>
                </a:solidFill>
                <a:latin typeface="Consolas"/>
              </a:rPr>
              <a:t>D</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j</a:t>
            </a:r>
          </a:p>
          <a:p>
            <a:pPr/>
            <a:r>
              <a:rPr sz="1200">
                <a:solidFill>
                  <a:srgbClr val="323232"/>
                </a:solidFill>
                <a:latin typeface="Consolas"/>
              </a:rPr>
              <a:t>a</a:t>
            </a:r>
          </a:p>
          <a:p>
            <a:pPr/>
            <a:r>
              <a:rPr sz="1200">
                <a:solidFill>
                  <a:srgbClr val="323232"/>
                </a:solidFill>
                <a:latin typeface="Consolas"/>
              </a:rPr>
              <a:t>v</a:t>
            </a:r>
          </a:p>
          <a:p>
            <a:pPr/>
            <a:r>
              <a:rPr sz="1200">
                <a:solidFill>
                  <a:srgbClr val="323232"/>
                </a:solidFill>
                <a:latin typeface="Consolas"/>
              </a:rPr>
              <a:t>a</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j</a:t>
            </a:r>
          </a:p>
          <a:p>
            <a:pPr/>
            <a:r>
              <a:rPr sz="1200">
                <a:solidFill>
                  <a:srgbClr val="323232"/>
                </a:solidFill>
                <a:latin typeface="Consolas"/>
              </a:rPr>
              <a:t>a</a:t>
            </a:r>
          </a:p>
          <a:p>
            <a:pPr/>
            <a:r>
              <a:rPr sz="1200">
                <a:solidFill>
                  <a:srgbClr val="323232"/>
                </a:solidFill>
                <a:latin typeface="Consolas"/>
              </a:rPr>
              <a:t>r</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a</a:t>
            </a:r>
          </a:p>
          <a:p>
            <a:pPr/>
            <a:r>
              <a:rPr sz="1200">
                <a:solidFill>
                  <a:srgbClr val="323232"/>
                </a:solidFill>
                <a:latin typeface="Consolas"/>
              </a:rPr>
              <a:t>p</a:t>
            </a:r>
          </a:p>
          <a:p>
            <a:pPr/>
            <a:r>
              <a:rPr sz="1200">
                <a:solidFill>
                  <a:srgbClr val="323232"/>
                </a:solidFill>
                <a:latin typeface="Consolas"/>
              </a:rPr>
              <a:t>p</a:t>
            </a:r>
          </a:p>
          <a:p>
            <a:pPr/>
            <a:r>
              <a:rPr sz="1200">
                <a:solidFill>
                  <a:srgbClr val="323232"/>
                </a:solidFill>
                <a:latin typeface="Consolas"/>
              </a:rPr>
              <a:t>/</a:t>
            </a:r>
          </a:p>
          <a:p>
            <a:pPr/>
            <a:r>
              <a:rPr sz="1200">
                <a:solidFill>
                  <a:srgbClr val="323232"/>
                </a:solidFill>
                <a:latin typeface="Consolas"/>
              </a:rPr>
              <a:t>m</a:t>
            </a:r>
          </a:p>
          <a:p>
            <a:pPr/>
            <a:r>
              <a:rPr sz="1200">
                <a:solidFill>
                  <a:srgbClr val="323232"/>
                </a:solidFill>
                <a:latin typeface="Consolas"/>
              </a:rPr>
              <a:t>y</a:t>
            </a:r>
          </a:p>
          <a:p>
            <a:pPr/>
            <a:r>
              <a:rPr sz="1200">
                <a:solidFill>
                  <a:srgbClr val="323232"/>
                </a:solidFill>
                <a:latin typeface="Consolas"/>
              </a:rPr>
              <a:t>a</a:t>
            </a:r>
          </a:p>
          <a:p>
            <a:pPr/>
            <a:r>
              <a:rPr sz="1200">
                <a:solidFill>
                  <a:srgbClr val="323232"/>
                </a:solidFill>
                <a:latin typeface="Consolas"/>
              </a:rPr>
              <a:t>p</a:t>
            </a:r>
          </a:p>
          <a:p>
            <a:pPr/>
            <a:r>
              <a:rPr sz="1200">
                <a:solidFill>
                  <a:srgbClr val="323232"/>
                </a:solidFill>
                <a:latin typeface="Consolas"/>
              </a:rPr>
              <a:t>p</a:t>
            </a:r>
          </a:p>
          <a:p>
            <a:pPr/>
            <a:r>
              <a:rPr sz="1200">
                <a:solidFill>
                  <a:srgbClr val="323232"/>
                </a:solidFill>
                <a:latin typeface="Consolas"/>
              </a:rPr>
              <a:t>.</a:t>
            </a:r>
          </a:p>
          <a:p>
            <a:pPr/>
            <a:r>
              <a:rPr sz="1200">
                <a:solidFill>
                  <a:srgbClr val="323232"/>
                </a:solidFill>
                <a:latin typeface="Consolas"/>
              </a:rPr>
              <a:t>j</a:t>
            </a:r>
          </a:p>
          <a:p>
            <a:pPr/>
            <a:r>
              <a:rPr sz="1200">
                <a:solidFill>
                  <a:srgbClr val="323232"/>
                </a:solidFill>
                <a:latin typeface="Consolas"/>
              </a:rPr>
              <a:t>a</a:t>
            </a:r>
          </a:p>
          <a:p>
            <a:pPr/>
            <a:r>
              <a:rPr sz="1200">
                <a:solidFill>
                  <a:srgbClr val="323232"/>
                </a:solidFill>
                <a:latin typeface="Consolas"/>
              </a:rPr>
              <a:t>r</a:t>
            </a:r>
          </a:p>
          <a:p>
            <a:pPr/>
            <a:r>
              <a:rPr sz="1200">
                <a:solidFill>
                  <a:srgbClr val="323232"/>
                </a:solidFill>
                <a:latin typeface="Consolas"/>
              </a:rPr>
              <a:t>"</a:t>
            </a:r>
          </a:p>
          <a:p>
            <a:pPr/>
            <a:r>
              <a:rPr sz="1200">
                <a:solidFill>
                  <a:srgbClr val="323232"/>
                </a:solidFill>
                <a:latin typeface="Consolas"/>
              </a:rPr>
              <a:t>]</a:t>
            </a:r>
          </a:p>
          <a:p>
            <a:pPr/>
            <a:br/>
            <a:r>
              <a:rPr sz="1200">
                <a:solidFill>
                  <a:srgbClr val="323232"/>
                </a:solidFill>
                <a:latin typeface="Consolas"/>
              </a:rPr>
              <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731520" y="365760"/>
            <a:ext cx="7315200" cy="457200"/>
          </a:xfrm>
          <a:prstGeom prst="rect">
            <a:avLst/>
          </a:prstGeom>
          <a:noFill/>
        </p:spPr>
        <p:txBody>
          <a:bodyPr wrap="none">
            <a:spAutoFit/>
          </a:bodyPr>
          <a:lstStyle/>
          <a:p>
            <a:r>
              <a:rPr sz="1600" b="1">
                <a:solidFill>
                  <a:srgbClr val="000000"/>
                </a:solidFill>
                <a:latin typeface="Inter"/>
              </a:rPr>
              <a:t>• Ressources pour approfondir</a:t>
            </a:r>
          </a:p>
        </p:txBody>
      </p:sp>
      <p:sp>
        <p:nvSpPr>
          <p:cNvPr id="4" name="TextBox 3"/>
          <p:cNvSpPr txBox="1"/>
          <p:nvPr/>
        </p:nvSpPr>
        <p:spPr>
          <a:xfrm>
            <a:off x="731520" y="914400"/>
            <a:ext cx="7315200" cy="731520"/>
          </a:xfrm>
          <a:prstGeom prst="rect">
            <a:avLst/>
          </a:prstGeom>
          <a:noFill/>
        </p:spPr>
        <p:txBody>
          <a:bodyPr wrap="square">
            <a:spAutoFit/>
          </a:bodyPr>
          <a:lstStyle/>
          <a:p/>
          <a:p>
            <a:pPr>
              <a:lnSpc>
                <a:spcPct val="150000"/>
              </a:lnSpc>
            </a:pPr>
            <a:r>
              <a:rPr sz="1300">
                <a:latin typeface="Inter"/>
              </a:rPr>
              <a:t>Pour ceux qui souhaitent approfondir leurs connaissances sur Docker et Java, voici une sélection de ressources utiles :</a:t>
            </a:r>
          </a:p>
        </p:txBody>
      </p:sp>
      <p:sp>
        <p:nvSpPr>
          <p:cNvPr id="5" name="TextBox 4"/>
          <p:cNvSpPr txBox="1"/>
          <p:nvPr/>
        </p:nvSpPr>
        <p:spPr>
          <a:xfrm>
            <a:off x="731520" y="1645920"/>
            <a:ext cx="7315200" cy="5120640"/>
          </a:xfrm>
          <a:prstGeom prst="rect">
            <a:avLst/>
          </a:prstGeom>
          <a:noFill/>
        </p:spPr>
        <p:txBody>
          <a:bodyPr wrap="none">
            <a:spAutoFit/>
          </a:bodyPr>
          <a:lstStyle/>
          <a:p/>
          <a:p>
            <a:pPr>
              <a:lnSpc>
                <a:spcPct val="150000"/>
              </a:lnSpc>
            </a:pPr>
            <a:r>
              <a:rPr sz="500">
                <a:latin typeface="Inter"/>
              </a:rPr>
              <a:t>• Documentation officielle de Docker : https://docs.docker.com/</a:t>
            </a:r>
          </a:p>
          <a:p>
            <a:pPr>
              <a:lnSpc>
                <a:spcPct val="150000"/>
              </a:lnSpc>
            </a:pPr>
            <a:r>
              <a:rPr sz="500">
                <a:latin typeface="Inter"/>
              </a:rPr>
              <a:t>• Guide Docker pour les développeurs Java : https://www.docker.com/resources/java-guide/</a:t>
            </a:r>
          </a:p>
          <a:p>
            <a:pPr>
              <a:lnSpc>
                <a:spcPct val="150000"/>
              </a:lnSpc>
            </a:pPr>
            <a:r>
              <a:rPr sz="500">
                <a:latin typeface="Inter"/>
              </a:rPr>
              <a:t>• Cours en ligne sur Docker et Java : Udemy, Coursera, et Pluralsight proposent des cours complets.</a:t>
            </a:r>
          </a:p>
          <a:p>
            <a:pPr>
              <a:lnSpc>
                <a:spcPct val="150000"/>
              </a:lnSpc>
            </a:pPr>
            <a:r>
              <a:rPr sz="500">
                <a:latin typeface="Inter"/>
              </a:rPr>
              <a:t>• Livres : 'Docker in Action' par Jeff Nickoloff et 'Java in a Nutshell' par Benjamin J. Evans et David Flanagan.</a:t>
            </a:r>
          </a:p>
          <a:p>
            <a:pPr>
              <a:lnSpc>
                <a:spcPct val="150000"/>
              </a:lnSpc>
            </a:pPr>
            <a:r>
              <a:rPr sz="500">
                <a:latin typeface="Inter"/>
              </a:rPr>
              <a:t>• Communautés en ligne : Stack Overflow, Reddit (r/docker, r/java), et les forums officiels de Docker et Java.</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graphicFrame>
        <p:nvGraphicFramePr>
          <p:cNvPr id="3" name="Table 2"/>
          <p:cNvGraphicFramePr>
            <a:graphicFrameLocks noGrp="1"/>
          </p:cNvGraphicFramePr>
          <p:nvPr/>
        </p:nvGraphicFramePr>
        <p:xfrm>
          <a:off x="731520" y="365760"/>
          <a:ext cx="7315200" cy="1371600"/>
        </p:xfrm>
        <a:graphic>
          <a:graphicData uri="http://schemas.openxmlformats.org/drawingml/2006/table">
            <a:tbl>
              <a:tblPr firstRow="1" bandRow="1">
                <a:tableStyleId>{5C22544A-7EE6-4342-B048-85BDC9FD1C3A}</a:tableStyleId>
              </a:tblPr>
              <a:tblGrid>
                <a:gridCol w="3657600"/>
                <a:gridCol w="3657600"/>
              </a:tblGrid>
              <a:tr h="228600">
                <a:tc>
                  <a:txBody>
                    <a:bodyPr/>
                    <a:lstStyle/>
                    <a:p>
                      <a:pPr>
                        <a:defRPr sz="1200"/>
                      </a:pPr>
                      <a:r>
                        <a:t>Type de ressource</a:t>
                      </a:r>
                    </a:p>
                  </a:txBody>
                  <a:tcPr>
                    <a:solidFill>
                      <a:srgbClr val="85B3DE"/>
                    </a:solidFill>
                  </a:tcPr>
                </a:tc>
                <a:tc>
                  <a:txBody>
                    <a:bodyPr/>
                    <a:lstStyle/>
                    <a:p>
                      <a:pPr>
                        <a:defRPr sz="1200"/>
                      </a:pPr>
                      <a:r>
                        <a:t>Exemples</a:t>
                      </a:r>
                    </a:p>
                  </a:txBody>
                  <a:tcPr>
                    <a:solidFill>
                      <a:srgbClr val="85B3DE"/>
                    </a:solidFill>
                  </a:tcPr>
                </a:tc>
              </a:tr>
              <a:tr h="228600">
                <a:tc>
                  <a:txBody>
                    <a:bodyPr/>
                    <a:lstStyle/>
                    <a:p>
                      <a:pPr>
                        <a:defRPr sz="1200"/>
                      </a:pPr>
                      <a:r>
                        <a:t>Documentation</a:t>
                      </a:r>
                    </a:p>
                  </a:txBody>
                  <a:tcPr>
                    <a:solidFill>
                      <a:srgbClr val="F7F5F5"/>
                    </a:solidFill>
                  </a:tcPr>
                </a:tc>
                <a:tc>
                  <a:txBody>
                    <a:bodyPr/>
                    <a:lstStyle/>
                    <a:p>
                      <a:pPr>
                        <a:defRPr sz="1200"/>
                      </a:pPr>
                      <a:r>
                        <a:t>Documentation officielle de Docker</a:t>
                      </a:r>
                    </a:p>
                  </a:txBody>
                  <a:tcPr>
                    <a:solidFill>
                      <a:srgbClr val="F7F5F5"/>
                    </a:solidFill>
                  </a:tcPr>
                </a:tc>
              </a:tr>
              <a:tr h="228600">
                <a:tc>
                  <a:txBody>
                    <a:bodyPr/>
                    <a:lstStyle/>
                    <a:p>
                      <a:pPr>
                        <a:defRPr sz="1200"/>
                      </a:pPr>
                      <a:r>
                        <a:t>Guides</a:t>
                      </a:r>
                    </a:p>
                  </a:txBody>
                  <a:tcPr>
                    <a:solidFill>
                      <a:srgbClr val="F7F5F5"/>
                    </a:solidFill>
                  </a:tcPr>
                </a:tc>
                <a:tc>
                  <a:txBody>
                    <a:bodyPr/>
                    <a:lstStyle/>
                    <a:p>
                      <a:pPr>
                        <a:defRPr sz="1200"/>
                      </a:pPr>
                      <a:r>
                        <a:t>Guide Docker pour les développeurs Java</a:t>
                      </a:r>
                    </a:p>
                  </a:txBody>
                  <a:tcPr>
                    <a:solidFill>
                      <a:srgbClr val="F7F5F5"/>
                    </a:solidFill>
                  </a:tcPr>
                </a:tc>
              </a:tr>
              <a:tr h="228600">
                <a:tc>
                  <a:txBody>
                    <a:bodyPr/>
                    <a:lstStyle/>
                    <a:p>
                      <a:pPr>
                        <a:defRPr sz="1200"/>
                      </a:pPr>
                      <a:r>
                        <a:t>Cours en ligne</a:t>
                      </a:r>
                    </a:p>
                  </a:txBody>
                  <a:tcPr>
                    <a:solidFill>
                      <a:srgbClr val="F7F5F5"/>
                    </a:solidFill>
                  </a:tcPr>
                </a:tc>
                <a:tc>
                  <a:txBody>
                    <a:bodyPr/>
                    <a:lstStyle/>
                    <a:p>
                      <a:pPr>
                        <a:defRPr sz="1200"/>
                      </a:pPr>
                      <a:r>
                        <a:t>Udemy, Coursera, Pluralsight</a:t>
                      </a:r>
                    </a:p>
                  </a:txBody>
                  <a:tcPr>
                    <a:solidFill>
                      <a:srgbClr val="F7F5F5"/>
                    </a:solidFill>
                  </a:tcPr>
                </a:tc>
              </a:tr>
              <a:tr h="228600">
                <a:tc>
                  <a:txBody>
                    <a:bodyPr/>
                    <a:lstStyle/>
                    <a:p>
                      <a:pPr>
                        <a:defRPr sz="1200"/>
                      </a:pPr>
                      <a:r>
                        <a:t>Livres</a:t>
                      </a:r>
                    </a:p>
                  </a:txBody>
                  <a:tcPr>
                    <a:solidFill>
                      <a:srgbClr val="F7F5F5"/>
                    </a:solidFill>
                  </a:tcPr>
                </a:tc>
                <a:tc>
                  <a:txBody>
                    <a:bodyPr/>
                    <a:lstStyle/>
                    <a:p>
                      <a:pPr>
                        <a:defRPr sz="1200"/>
                      </a:pPr>
                      <a:r>
                        <a:t>'Docker in Action', 'Java in a Nutshell'</a:t>
                      </a:r>
                    </a:p>
                  </a:txBody>
                  <a:tcPr>
                    <a:solidFill>
                      <a:srgbClr val="F7F5F5"/>
                    </a:solidFill>
                  </a:tcPr>
                </a:tc>
              </a:tr>
              <a:tr h="228600">
                <a:tc>
                  <a:txBody>
                    <a:bodyPr/>
                    <a:lstStyle/>
                    <a:p>
                      <a:pPr>
                        <a:defRPr sz="1200"/>
                      </a:pPr>
                      <a:r>
                        <a:t>Communautés</a:t>
                      </a:r>
                    </a:p>
                  </a:txBody>
                  <a:tcPr>
                    <a:solidFill>
                      <a:srgbClr val="F7F5F5"/>
                    </a:solidFill>
                  </a:tcPr>
                </a:tc>
                <a:tc>
                  <a:txBody>
                    <a:bodyPr/>
                    <a:lstStyle/>
                    <a:p>
                      <a:pPr>
                        <a:defRPr sz="1200"/>
                      </a:pPr>
                      <a:r>
                        <a:t>Stack Overflow, Reddit, Forums officiels</a:t>
                      </a:r>
                    </a:p>
                  </a:txBody>
                  <a:tcPr>
                    <a:solidFill>
                      <a:srgbClr val="F7F5F5"/>
                    </a:solidFill>
                  </a:tcPr>
                </a:tc>
              </a:tr>
            </a:tbl>
          </a:graphicData>
        </a:graphic>
      </p:graphicFrame>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731520" y="365760"/>
            <a:ext cx="7315200" cy="34107120"/>
          </a:xfrm>
          <a:prstGeom prst="rect">
            <a:avLst/>
          </a:prstGeom>
          <a:solidFill>
            <a:srgbClr val="FEFEFE"/>
          </a:solidFill>
          <a:ln w="11430">
            <a:solidFill>
              <a:srgbClr val="00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731520" y="365760"/>
            <a:ext cx="7315200" cy="34107120"/>
          </a:xfrm>
          <a:prstGeom prst="rect">
            <a:avLst/>
          </a:prstGeom>
          <a:noFill/>
        </p:spPr>
        <p:txBody>
          <a:bodyPr wrap="square">
            <a:spAutoFit/>
          </a:bodyPr>
          <a:lstStyle/>
          <a:p/>
          <a:p>
            <a:pPr/>
            <a:r>
              <a:rPr sz="1200">
                <a:solidFill>
                  <a:srgbClr val="323232"/>
                </a:solidFill>
                <a:latin typeface="Consolas"/>
              </a:rPr>
              <a:t>p</a:t>
            </a:r>
          </a:p>
          <a:p>
            <a:pPr/>
            <a:r>
              <a:rPr sz="1200">
                <a:solidFill>
                  <a:srgbClr val="323232"/>
                </a:solidFill>
                <a:latin typeface="Consolas"/>
              </a:rPr>
              <a:t>u</a:t>
            </a:r>
          </a:p>
          <a:p>
            <a:pPr/>
            <a:r>
              <a:rPr sz="1200">
                <a:solidFill>
                  <a:srgbClr val="323232"/>
                </a:solidFill>
                <a:latin typeface="Consolas"/>
              </a:rPr>
              <a:t>b</a:t>
            </a:r>
          </a:p>
          <a:p>
            <a:pPr/>
            <a:r>
              <a:rPr sz="1200">
                <a:solidFill>
                  <a:srgbClr val="323232"/>
                </a:solidFill>
                <a:latin typeface="Consolas"/>
              </a:rPr>
              <a:t>l</a:t>
            </a:r>
          </a:p>
          <a:p>
            <a:pPr/>
            <a:r>
              <a:rPr sz="1200">
                <a:solidFill>
                  <a:srgbClr val="323232"/>
                </a:solidFill>
                <a:latin typeface="Consolas"/>
              </a:rPr>
              <a:t>i</a:t>
            </a:r>
          </a:p>
          <a:p>
            <a:pPr/>
            <a:r>
              <a:rPr sz="1200">
                <a:solidFill>
                  <a:srgbClr val="323232"/>
                </a:solidFill>
                <a:latin typeface="Consolas"/>
              </a:rPr>
              <a:t>c</a:t>
            </a:r>
          </a:p>
          <a:p>
            <a:pPr/>
            <a:r>
              <a:rPr sz="1200">
                <a:solidFill>
                  <a:srgbClr val="323232"/>
                </a:solidFill>
                <a:latin typeface="Consolas"/>
              </a:rPr>
              <a:t> </a:t>
            </a:r>
          </a:p>
          <a:p>
            <a:pPr/>
            <a:r>
              <a:rPr sz="1200">
                <a:solidFill>
                  <a:srgbClr val="323232"/>
                </a:solidFill>
                <a:latin typeface="Consolas"/>
              </a:rPr>
              <a:t>c</a:t>
            </a:r>
          </a:p>
          <a:p>
            <a:pPr/>
            <a:r>
              <a:rPr sz="1200">
                <a:solidFill>
                  <a:srgbClr val="323232"/>
                </a:solidFill>
                <a:latin typeface="Consolas"/>
              </a:rPr>
              <a:t>l</a:t>
            </a:r>
          </a:p>
          <a:p>
            <a:pPr/>
            <a:r>
              <a:rPr sz="1200">
                <a:solidFill>
                  <a:srgbClr val="323232"/>
                </a:solidFill>
                <a:latin typeface="Consolas"/>
              </a:rPr>
              <a:t>a</a:t>
            </a:r>
          </a:p>
          <a:p>
            <a:pPr/>
            <a:r>
              <a:rPr sz="1200">
                <a:solidFill>
                  <a:srgbClr val="323232"/>
                </a:solidFill>
                <a:latin typeface="Consolas"/>
              </a:rPr>
              <a:t>s</a:t>
            </a:r>
          </a:p>
          <a:p>
            <a:pPr/>
            <a:r>
              <a:rPr sz="1200">
                <a:solidFill>
                  <a:srgbClr val="323232"/>
                </a:solidFill>
                <a:latin typeface="Consolas"/>
              </a:rPr>
              <a:t>s</a:t>
            </a:r>
          </a:p>
          <a:p>
            <a:pPr/>
            <a:r>
              <a:rPr sz="1200">
                <a:solidFill>
                  <a:srgbClr val="323232"/>
                </a:solidFill>
                <a:latin typeface="Consolas"/>
              </a:rPr>
              <a:t> </a:t>
            </a:r>
          </a:p>
          <a:p>
            <a:pPr/>
            <a:r>
              <a:rPr sz="1200">
                <a:solidFill>
                  <a:srgbClr val="323232"/>
                </a:solidFill>
                <a:latin typeface="Consolas"/>
              </a:rPr>
              <a:t>H</a:t>
            </a:r>
          </a:p>
          <a:p>
            <a:pPr/>
            <a:r>
              <a:rPr sz="1200">
                <a:solidFill>
                  <a:srgbClr val="323232"/>
                </a:solidFill>
                <a:latin typeface="Consolas"/>
              </a:rPr>
              <a:t>e</a:t>
            </a:r>
          </a:p>
          <a:p>
            <a:pPr/>
            <a:r>
              <a:rPr sz="1200">
                <a:solidFill>
                  <a:srgbClr val="323232"/>
                </a:solidFill>
                <a:latin typeface="Consolas"/>
              </a:rPr>
              <a:t>l</a:t>
            </a:r>
          </a:p>
          <a:p>
            <a:pPr/>
            <a:r>
              <a:rPr sz="1200">
                <a:solidFill>
                  <a:srgbClr val="323232"/>
                </a:solidFill>
                <a:latin typeface="Consolas"/>
              </a:rPr>
              <a:t>l</a:t>
            </a:r>
          </a:p>
          <a:p>
            <a:pPr/>
            <a:r>
              <a:rPr sz="1200">
                <a:solidFill>
                  <a:srgbClr val="323232"/>
                </a:solidFill>
                <a:latin typeface="Consolas"/>
              </a:rPr>
              <a:t>o</a:t>
            </a:r>
          </a:p>
          <a:p>
            <a:pPr/>
            <a:r>
              <a:rPr sz="1200">
                <a:solidFill>
                  <a:srgbClr val="323232"/>
                </a:solidFill>
                <a:latin typeface="Consolas"/>
              </a:rPr>
              <a:t>W</a:t>
            </a:r>
          </a:p>
          <a:p>
            <a:pPr/>
            <a:r>
              <a:rPr sz="1200">
                <a:solidFill>
                  <a:srgbClr val="323232"/>
                </a:solidFill>
                <a:latin typeface="Consolas"/>
              </a:rPr>
              <a:t>o</a:t>
            </a:r>
          </a:p>
          <a:p>
            <a:pPr/>
            <a:r>
              <a:rPr sz="1200">
                <a:solidFill>
                  <a:srgbClr val="323232"/>
                </a:solidFill>
                <a:latin typeface="Consolas"/>
              </a:rPr>
              <a:t>r</a:t>
            </a:r>
          </a:p>
          <a:p>
            <a:pPr/>
            <a:r>
              <a:rPr sz="1200">
                <a:solidFill>
                  <a:srgbClr val="323232"/>
                </a:solidFill>
                <a:latin typeface="Consolas"/>
              </a:rPr>
              <a:t>l</a:t>
            </a:r>
          </a:p>
          <a:p>
            <a:pPr/>
            <a:r>
              <a:rPr sz="1200">
                <a:solidFill>
                  <a:srgbClr val="323232"/>
                </a:solidFill>
                <a:latin typeface="Consolas"/>
              </a:rPr>
              <a:t>d</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p</a:t>
            </a:r>
          </a:p>
          <a:p>
            <a:pPr/>
            <a:r>
              <a:rPr sz="1200">
                <a:solidFill>
                  <a:srgbClr val="323232"/>
                </a:solidFill>
                <a:latin typeface="Consolas"/>
              </a:rPr>
              <a:t>u</a:t>
            </a:r>
          </a:p>
          <a:p>
            <a:pPr/>
            <a:r>
              <a:rPr sz="1200">
                <a:solidFill>
                  <a:srgbClr val="323232"/>
                </a:solidFill>
                <a:latin typeface="Consolas"/>
              </a:rPr>
              <a:t>b</a:t>
            </a:r>
          </a:p>
          <a:p>
            <a:pPr/>
            <a:r>
              <a:rPr sz="1200">
                <a:solidFill>
                  <a:srgbClr val="323232"/>
                </a:solidFill>
                <a:latin typeface="Consolas"/>
              </a:rPr>
              <a:t>l</a:t>
            </a:r>
          </a:p>
          <a:p>
            <a:pPr/>
            <a:r>
              <a:rPr sz="1200">
                <a:solidFill>
                  <a:srgbClr val="323232"/>
                </a:solidFill>
                <a:latin typeface="Consolas"/>
              </a:rPr>
              <a:t>i</a:t>
            </a:r>
          </a:p>
          <a:p>
            <a:pPr/>
            <a:r>
              <a:rPr sz="1200">
                <a:solidFill>
                  <a:srgbClr val="323232"/>
                </a:solidFill>
                <a:latin typeface="Consolas"/>
              </a:rPr>
              <a:t>c</a:t>
            </a:r>
          </a:p>
          <a:p>
            <a:pPr/>
            <a:r>
              <a:rPr sz="1200">
                <a:solidFill>
                  <a:srgbClr val="323232"/>
                </a:solidFill>
                <a:latin typeface="Consolas"/>
              </a:rPr>
              <a:t> </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a</a:t>
            </a:r>
          </a:p>
          <a:p>
            <a:pPr/>
            <a:r>
              <a:rPr sz="1200">
                <a:solidFill>
                  <a:srgbClr val="323232"/>
                </a:solidFill>
                <a:latin typeface="Consolas"/>
              </a:rPr>
              <a:t>t</a:t>
            </a:r>
          </a:p>
          <a:p>
            <a:pPr/>
            <a:r>
              <a:rPr sz="1200">
                <a:solidFill>
                  <a:srgbClr val="323232"/>
                </a:solidFill>
                <a:latin typeface="Consolas"/>
              </a:rPr>
              <a:t>i</a:t>
            </a:r>
          </a:p>
          <a:p>
            <a:pPr/>
            <a:r>
              <a:rPr sz="1200">
                <a:solidFill>
                  <a:srgbClr val="323232"/>
                </a:solidFill>
                <a:latin typeface="Consolas"/>
              </a:rPr>
              <a:t>c</a:t>
            </a:r>
          </a:p>
          <a:p>
            <a:pPr/>
            <a:r>
              <a:rPr sz="1200">
                <a:solidFill>
                  <a:srgbClr val="323232"/>
                </a:solidFill>
                <a:latin typeface="Consolas"/>
              </a:rPr>
              <a:t> </a:t>
            </a:r>
          </a:p>
          <a:p>
            <a:pPr/>
            <a:r>
              <a:rPr sz="1200">
                <a:solidFill>
                  <a:srgbClr val="323232"/>
                </a:solidFill>
                <a:latin typeface="Consolas"/>
              </a:rPr>
              <a:t>v</a:t>
            </a:r>
          </a:p>
          <a:p>
            <a:pPr/>
            <a:r>
              <a:rPr sz="1200">
                <a:solidFill>
                  <a:srgbClr val="323232"/>
                </a:solidFill>
                <a:latin typeface="Consolas"/>
              </a:rPr>
              <a:t>o</a:t>
            </a:r>
          </a:p>
          <a:p>
            <a:pPr/>
            <a:r>
              <a:rPr sz="1200">
                <a:solidFill>
                  <a:srgbClr val="323232"/>
                </a:solidFill>
                <a:latin typeface="Consolas"/>
              </a:rPr>
              <a:t>i</a:t>
            </a:r>
          </a:p>
          <a:p>
            <a:pPr/>
            <a:r>
              <a:rPr sz="1200">
                <a:solidFill>
                  <a:srgbClr val="323232"/>
                </a:solidFill>
                <a:latin typeface="Consolas"/>
              </a:rPr>
              <a:t>d</a:t>
            </a:r>
          </a:p>
          <a:p>
            <a:pPr/>
            <a:r>
              <a:rPr sz="1200">
                <a:solidFill>
                  <a:srgbClr val="323232"/>
                </a:solidFill>
                <a:latin typeface="Consolas"/>
              </a:rPr>
              <a:t> </a:t>
            </a:r>
          </a:p>
          <a:p>
            <a:pPr/>
            <a:r>
              <a:rPr sz="1200">
                <a:solidFill>
                  <a:srgbClr val="323232"/>
                </a:solidFill>
                <a:latin typeface="Consolas"/>
              </a:rPr>
              <a:t>m</a:t>
            </a:r>
          </a:p>
          <a:p>
            <a:pPr/>
            <a:r>
              <a:rPr sz="1200">
                <a:solidFill>
                  <a:srgbClr val="323232"/>
                </a:solidFill>
                <a:latin typeface="Consolas"/>
              </a:rPr>
              <a:t>a</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r</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g</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a:t>
            </a:r>
          </a:p>
          <a:p>
            <a:pPr/>
            <a:r>
              <a:rPr sz="1200">
                <a:solidFill>
                  <a:srgbClr val="323232"/>
                </a:solidFill>
                <a:latin typeface="Consolas"/>
              </a:rPr>
              <a:t>r</a:t>
            </a:r>
          </a:p>
          <a:p>
            <a:pPr/>
            <a:r>
              <a:rPr sz="1200">
                <a:solidFill>
                  <a:srgbClr val="323232"/>
                </a:solidFill>
                <a:latin typeface="Consolas"/>
              </a:rPr>
              <a:t>g</a:t>
            </a:r>
          </a:p>
          <a:p>
            <a:pPr/>
            <a:r>
              <a:rPr sz="1200">
                <a:solidFill>
                  <a:srgbClr val="323232"/>
                </a:solidFill>
                <a:latin typeface="Consolas"/>
              </a:rPr>
              <a:t>s</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S</a:t>
            </a:r>
          </a:p>
          <a:p>
            <a:pPr/>
            <a:r>
              <a:rPr sz="1200">
                <a:solidFill>
                  <a:srgbClr val="323232"/>
                </a:solidFill>
                <a:latin typeface="Consolas"/>
              </a:rPr>
              <a:t>y</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e</a:t>
            </a:r>
          </a:p>
          <a:p>
            <a:pPr/>
            <a:r>
              <a:rPr sz="1200">
                <a:solidFill>
                  <a:srgbClr val="323232"/>
                </a:solidFill>
                <a:latin typeface="Consolas"/>
              </a:rPr>
              <a:t>m</a:t>
            </a:r>
          </a:p>
          <a:p>
            <a:pPr/>
            <a:r>
              <a:rPr sz="1200">
                <a:solidFill>
                  <a:srgbClr val="323232"/>
                </a:solidFill>
                <a:latin typeface="Consolas"/>
              </a:rPr>
              <a:t>.</a:t>
            </a:r>
          </a:p>
          <a:p>
            <a:pPr/>
            <a:r>
              <a:rPr sz="1200">
                <a:solidFill>
                  <a:srgbClr val="323232"/>
                </a:solidFill>
                <a:latin typeface="Consolas"/>
              </a:rPr>
              <a:t>o</a:t>
            </a:r>
          </a:p>
          <a:p>
            <a:pPr/>
            <a:r>
              <a:rPr sz="1200">
                <a:solidFill>
                  <a:srgbClr val="323232"/>
                </a:solidFill>
                <a:latin typeface="Consolas"/>
              </a:rPr>
              <a:t>u</a:t>
            </a:r>
          </a:p>
          <a:p>
            <a:pPr/>
            <a:r>
              <a:rPr sz="1200">
                <a:solidFill>
                  <a:srgbClr val="323232"/>
                </a:solidFill>
                <a:latin typeface="Consolas"/>
              </a:rPr>
              <a:t>t</a:t>
            </a:r>
          </a:p>
          <a:p>
            <a:pPr/>
            <a:r>
              <a:rPr sz="1200">
                <a:solidFill>
                  <a:srgbClr val="323232"/>
                </a:solidFill>
                <a:latin typeface="Consolas"/>
              </a:rPr>
              <a:t>.</a:t>
            </a:r>
          </a:p>
          <a:p>
            <a:pPr/>
            <a:r>
              <a:rPr sz="1200">
                <a:solidFill>
                  <a:srgbClr val="323232"/>
                </a:solidFill>
                <a:latin typeface="Consolas"/>
              </a:rPr>
              <a:t>p</a:t>
            </a:r>
          </a:p>
          <a:p>
            <a:pPr/>
            <a:r>
              <a:rPr sz="1200">
                <a:solidFill>
                  <a:srgbClr val="323232"/>
                </a:solidFill>
                <a:latin typeface="Consolas"/>
              </a:rPr>
              <a:t>r</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t</a:t>
            </a:r>
          </a:p>
          <a:p>
            <a:pPr/>
            <a:r>
              <a:rPr sz="1200">
                <a:solidFill>
                  <a:srgbClr val="323232"/>
                </a:solidFill>
                <a:latin typeface="Consolas"/>
              </a:rPr>
              <a:t>l</a:t>
            </a:r>
          </a:p>
          <a:p>
            <a:pPr/>
            <a:r>
              <a:rPr sz="1200">
                <a:solidFill>
                  <a:srgbClr val="323232"/>
                </a:solidFill>
                <a:latin typeface="Consolas"/>
              </a:rPr>
              <a:t>n</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H</a:t>
            </a:r>
          </a:p>
          <a:p>
            <a:pPr/>
            <a:r>
              <a:rPr sz="1200">
                <a:solidFill>
                  <a:srgbClr val="323232"/>
                </a:solidFill>
                <a:latin typeface="Consolas"/>
              </a:rPr>
              <a:t>e</a:t>
            </a:r>
          </a:p>
          <a:p>
            <a:pPr/>
            <a:r>
              <a:rPr sz="1200">
                <a:solidFill>
                  <a:srgbClr val="323232"/>
                </a:solidFill>
                <a:latin typeface="Consolas"/>
              </a:rPr>
              <a:t>l</a:t>
            </a:r>
          </a:p>
          <a:p>
            <a:pPr/>
            <a:r>
              <a:rPr sz="1200">
                <a:solidFill>
                  <a:srgbClr val="323232"/>
                </a:solidFill>
                <a:latin typeface="Consolas"/>
              </a:rPr>
              <a:t>l</a:t>
            </a:r>
          </a:p>
          <a:p>
            <a:pPr/>
            <a:r>
              <a:rPr sz="1200">
                <a:solidFill>
                  <a:srgbClr val="323232"/>
                </a:solidFill>
                <a:latin typeface="Consolas"/>
              </a:rPr>
              <a:t>o</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W</a:t>
            </a:r>
          </a:p>
          <a:p>
            <a:pPr/>
            <a:r>
              <a:rPr sz="1200">
                <a:solidFill>
                  <a:srgbClr val="323232"/>
                </a:solidFill>
                <a:latin typeface="Consolas"/>
              </a:rPr>
              <a:t>o</a:t>
            </a:r>
          </a:p>
          <a:p>
            <a:pPr/>
            <a:r>
              <a:rPr sz="1200">
                <a:solidFill>
                  <a:srgbClr val="323232"/>
                </a:solidFill>
                <a:latin typeface="Consolas"/>
              </a:rPr>
              <a:t>r</a:t>
            </a:r>
          </a:p>
          <a:p>
            <a:pPr/>
            <a:r>
              <a:rPr sz="1200">
                <a:solidFill>
                  <a:srgbClr val="323232"/>
                </a:solidFill>
                <a:latin typeface="Consolas"/>
              </a:rPr>
              <a:t>l</a:t>
            </a:r>
          </a:p>
          <a:p>
            <a:pPr/>
            <a:r>
              <a:rPr sz="1200">
                <a:solidFill>
                  <a:srgbClr val="323232"/>
                </a:solidFill>
                <a:latin typeface="Consolas"/>
              </a:rPr>
              <a:t>d</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731520" y="365760"/>
            <a:ext cx="7315200" cy="457200"/>
          </a:xfrm>
          <a:prstGeom prst="rect">
            <a:avLst/>
          </a:prstGeom>
          <a:noFill/>
        </p:spPr>
        <p:txBody>
          <a:bodyPr wrap="none">
            <a:spAutoFit/>
          </a:bodyPr>
          <a:lstStyle/>
          <a:p>
            <a:r>
              <a:rPr sz="1600" b="1">
                <a:solidFill>
                  <a:srgbClr val="000000"/>
                </a:solidFill>
                <a:latin typeface="Inter"/>
              </a:rPr>
              <a:t>• Introduction à Docker : images et conteneurs</a:t>
            </a:r>
          </a:p>
        </p:txBody>
      </p:sp>
      <p:sp>
        <p:nvSpPr>
          <p:cNvPr id="4" name="TextBox 3"/>
          <p:cNvSpPr txBox="1"/>
          <p:nvPr/>
        </p:nvSpPr>
        <p:spPr>
          <a:xfrm>
            <a:off x="731520" y="914400"/>
            <a:ext cx="7315200" cy="1463040"/>
          </a:xfrm>
          <a:prstGeom prst="rect">
            <a:avLst/>
          </a:prstGeom>
          <a:noFill/>
        </p:spPr>
        <p:txBody>
          <a:bodyPr wrap="square">
            <a:spAutoFit/>
          </a:bodyPr>
          <a:lstStyle/>
          <a:p/>
          <a:p>
            <a:pPr>
              <a:lnSpc>
                <a:spcPct val="150000"/>
              </a:lnSpc>
            </a:pPr>
            <a:r>
              <a:rPr sz="1300">
                <a:latin typeface="Inter"/>
              </a:rPr>
              <a:t>Docker est une plateforme de conteneurisation qui permet de créer, déployer et exécuter des applications dans des environnements isolés appelés conteneurs. Les conteneurs sont légers, portables, et fonctionnent de manière cohérente sur différentes machines.</a:t>
            </a:r>
          </a:p>
        </p:txBody>
      </p:sp>
      <p:sp>
        <p:nvSpPr>
          <p:cNvPr id="5" name="TextBox 4"/>
          <p:cNvSpPr txBox="1"/>
          <p:nvPr/>
        </p:nvSpPr>
        <p:spPr>
          <a:xfrm>
            <a:off x="731520" y="1645920"/>
            <a:ext cx="7315200" cy="3291840"/>
          </a:xfrm>
          <a:prstGeom prst="rect">
            <a:avLst/>
          </a:prstGeom>
          <a:noFill/>
        </p:spPr>
        <p:txBody>
          <a:bodyPr wrap="none">
            <a:spAutoFit/>
          </a:bodyPr>
          <a:lstStyle/>
          <a:p/>
          <a:p>
            <a:pPr>
              <a:lnSpc>
                <a:spcPct val="150000"/>
              </a:lnSpc>
            </a:pPr>
            <a:r>
              <a:rPr sz="500">
                <a:latin typeface="Inter"/>
              </a:rPr>
              <a:t>• Image : Une image Docker est un modèle léger, autonome et exécutable qui contient tout ce dont une application a besoin pour fonctionner (code, runtime, bibliothèques, etc.).</a:t>
            </a:r>
          </a:p>
          <a:p>
            <a:pPr>
              <a:lnSpc>
                <a:spcPct val="150000"/>
              </a:lnSpc>
            </a:pPr>
            <a:r>
              <a:rPr sz="500">
                <a:latin typeface="Inter"/>
              </a:rPr>
              <a:t>• Conteneur : Un conteneur est une instance d'une image Docker en cours d'exécution. Il est isolé de l'hôte et des autres conteneurs, mais partage le noyau du système d'exploitation hôte.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731520" y="365760"/>
            <a:ext cx="7315200" cy="41239439"/>
          </a:xfrm>
          <a:prstGeom prst="rect">
            <a:avLst/>
          </a:prstGeom>
          <a:solidFill>
            <a:srgbClr val="FEFEFE"/>
          </a:solidFill>
          <a:ln w="11430">
            <a:solidFill>
              <a:srgbClr val="00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731520" y="365760"/>
            <a:ext cx="7315200" cy="41239439"/>
          </a:xfrm>
          <a:prstGeom prst="rect">
            <a:avLst/>
          </a:prstGeom>
          <a:noFill/>
        </p:spPr>
        <p:txBody>
          <a:bodyPr wrap="square">
            <a:spAutoFit/>
          </a:bodyPr>
          <a:lstStyle/>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C</a:t>
            </a:r>
          </a:p>
          <a:p>
            <a:pPr/>
            <a:r>
              <a:rPr sz="1200">
                <a:solidFill>
                  <a:srgbClr val="323232"/>
                </a:solidFill>
                <a:latin typeface="Consolas"/>
              </a:rPr>
              <a:t>r</a:t>
            </a:r>
          </a:p>
          <a:p>
            <a:pPr/>
            <a:r>
              <a:rPr sz="1200">
                <a:solidFill>
                  <a:srgbClr val="323232"/>
                </a:solidFill>
                <a:latin typeface="Consolas"/>
              </a:rPr>
              <a:t>é</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 </a:t>
            </a:r>
          </a:p>
          <a:p>
            <a:pPr/>
            <a:r>
              <a:rPr sz="1200">
                <a:solidFill>
                  <a:srgbClr val="323232"/>
                </a:solidFill>
                <a:latin typeface="Consolas"/>
              </a:rPr>
              <a:t>u</a:t>
            </a:r>
          </a:p>
          <a:p>
            <a:pPr/>
            <a:r>
              <a:rPr sz="1200">
                <a:solidFill>
                  <a:srgbClr val="323232"/>
                </a:solidFill>
                <a:latin typeface="Consolas"/>
              </a:rPr>
              <a:t>n</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i</a:t>
            </a:r>
          </a:p>
          <a:p>
            <a:pPr/>
            <a:r>
              <a:rPr sz="1200">
                <a:solidFill>
                  <a:srgbClr val="323232"/>
                </a:solidFill>
                <a:latin typeface="Consolas"/>
              </a:rPr>
              <a:t>m</a:t>
            </a:r>
          </a:p>
          <a:p>
            <a:pPr/>
            <a:r>
              <a:rPr sz="1200">
                <a:solidFill>
                  <a:srgbClr val="323232"/>
                </a:solidFill>
                <a:latin typeface="Consolas"/>
              </a:rPr>
              <a:t>a</a:t>
            </a:r>
          </a:p>
          <a:p>
            <a:pPr/>
            <a:r>
              <a:rPr sz="1200">
                <a:solidFill>
                  <a:srgbClr val="323232"/>
                </a:solidFill>
                <a:latin typeface="Consolas"/>
              </a:rPr>
              <a:t>g</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D</a:t>
            </a:r>
          </a:p>
          <a:p>
            <a:pPr/>
            <a:r>
              <a:rPr sz="1200">
                <a:solidFill>
                  <a:srgbClr val="323232"/>
                </a:solidFill>
                <a:latin typeface="Consolas"/>
              </a:rPr>
              <a:t>o</a:t>
            </a:r>
          </a:p>
          <a:p>
            <a:pPr/>
            <a:r>
              <a:rPr sz="1200">
                <a:solidFill>
                  <a:srgbClr val="323232"/>
                </a:solidFill>
                <a:latin typeface="Consolas"/>
              </a:rPr>
              <a:t>c</a:t>
            </a:r>
          </a:p>
          <a:p>
            <a:pPr/>
            <a:r>
              <a:rPr sz="1200">
                <a:solidFill>
                  <a:srgbClr val="323232"/>
                </a:solidFill>
                <a:latin typeface="Consolas"/>
              </a:rPr>
              <a:t>k</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 </a:t>
            </a:r>
          </a:p>
          <a:p>
            <a:pPr/>
            <a:r>
              <a:rPr sz="1200">
                <a:solidFill>
                  <a:srgbClr val="323232"/>
                </a:solidFill>
                <a:latin typeface="Consolas"/>
              </a:rPr>
              <a:t>à</a:t>
            </a:r>
          </a:p>
          <a:p>
            <a:pPr/>
            <a:r>
              <a:rPr sz="1200">
                <a:solidFill>
                  <a:srgbClr val="323232"/>
                </a:solidFill>
                <a:latin typeface="Consolas"/>
              </a:rPr>
              <a:t> </a:t>
            </a:r>
          </a:p>
          <a:p>
            <a:pPr/>
            <a:r>
              <a:rPr sz="1200">
                <a:solidFill>
                  <a:srgbClr val="323232"/>
                </a:solidFill>
                <a:latin typeface="Consolas"/>
              </a:rPr>
              <a:t>p</a:t>
            </a:r>
          </a:p>
          <a:p>
            <a:pPr/>
            <a:r>
              <a:rPr sz="1200">
                <a:solidFill>
                  <a:srgbClr val="323232"/>
                </a:solidFill>
                <a:latin typeface="Consolas"/>
              </a:rPr>
              <a:t>a</a:t>
            </a:r>
          </a:p>
          <a:p>
            <a:pPr/>
            <a:r>
              <a:rPr sz="1200">
                <a:solidFill>
                  <a:srgbClr val="323232"/>
                </a:solidFill>
                <a:latin typeface="Consolas"/>
              </a:rPr>
              <a:t>r</a:t>
            </a:r>
          </a:p>
          <a:p>
            <a:pPr/>
            <a:r>
              <a:rPr sz="1200">
                <a:solidFill>
                  <a:srgbClr val="323232"/>
                </a:solidFill>
                <a:latin typeface="Consolas"/>
              </a:rPr>
              <a:t>t</a:t>
            </a:r>
          </a:p>
          <a:p>
            <a:pPr/>
            <a:r>
              <a:rPr sz="1200">
                <a:solidFill>
                  <a:srgbClr val="323232"/>
                </a:solidFill>
                <a:latin typeface="Consolas"/>
              </a:rPr>
              <a:t>i</a:t>
            </a:r>
          </a:p>
          <a:p>
            <a:pPr/>
            <a:r>
              <a:rPr sz="1200">
                <a:solidFill>
                  <a:srgbClr val="323232"/>
                </a:solidFill>
                <a:latin typeface="Consolas"/>
              </a:rPr>
              <a:t>r</a:t>
            </a:r>
          </a:p>
          <a:p>
            <a:pPr/>
            <a:r>
              <a:rPr sz="1200">
                <a:solidFill>
                  <a:srgbClr val="323232"/>
                </a:solidFill>
                <a:latin typeface="Consolas"/>
              </a:rPr>
              <a:t> </a:t>
            </a:r>
          </a:p>
          <a:p>
            <a:pPr/>
            <a:r>
              <a:rPr sz="1200">
                <a:solidFill>
                  <a:srgbClr val="323232"/>
                </a:solidFill>
                <a:latin typeface="Consolas"/>
              </a:rPr>
              <a:t>d</a:t>
            </a:r>
          </a:p>
          <a:p>
            <a:pPr/>
            <a:r>
              <a:rPr sz="1200">
                <a:solidFill>
                  <a:srgbClr val="323232"/>
                </a:solidFill>
                <a:latin typeface="Consolas"/>
              </a:rPr>
              <a:t>'</a:t>
            </a:r>
          </a:p>
          <a:p>
            <a:pPr/>
            <a:r>
              <a:rPr sz="1200">
                <a:solidFill>
                  <a:srgbClr val="323232"/>
                </a:solidFill>
                <a:latin typeface="Consolas"/>
              </a:rPr>
              <a:t>u</a:t>
            </a:r>
          </a:p>
          <a:p>
            <a:pPr/>
            <a:r>
              <a:rPr sz="1200">
                <a:solidFill>
                  <a:srgbClr val="323232"/>
                </a:solidFill>
                <a:latin typeface="Consolas"/>
              </a:rPr>
              <a:t>n</a:t>
            </a:r>
          </a:p>
          <a:p>
            <a:pPr/>
            <a:r>
              <a:rPr sz="1200">
                <a:solidFill>
                  <a:srgbClr val="323232"/>
                </a:solidFill>
                <a:latin typeface="Consolas"/>
              </a:rPr>
              <a:t> </a:t>
            </a:r>
          </a:p>
          <a:p>
            <a:pPr/>
            <a:r>
              <a:rPr sz="1200">
                <a:solidFill>
                  <a:srgbClr val="323232"/>
                </a:solidFill>
                <a:latin typeface="Consolas"/>
              </a:rPr>
              <a:t>D</a:t>
            </a:r>
          </a:p>
          <a:p>
            <a:pPr/>
            <a:r>
              <a:rPr sz="1200">
                <a:solidFill>
                  <a:srgbClr val="323232"/>
                </a:solidFill>
                <a:latin typeface="Consolas"/>
              </a:rPr>
              <a:t>o</a:t>
            </a:r>
          </a:p>
          <a:p>
            <a:pPr/>
            <a:r>
              <a:rPr sz="1200">
                <a:solidFill>
                  <a:srgbClr val="323232"/>
                </a:solidFill>
                <a:latin typeface="Consolas"/>
              </a:rPr>
              <a:t>c</a:t>
            </a:r>
          </a:p>
          <a:p>
            <a:pPr/>
            <a:r>
              <a:rPr sz="1200">
                <a:solidFill>
                  <a:srgbClr val="323232"/>
                </a:solidFill>
                <a:latin typeface="Consolas"/>
              </a:rPr>
              <a:t>k</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f</a:t>
            </a:r>
          </a:p>
          <a:p>
            <a:pPr/>
            <a:r>
              <a:rPr sz="1200">
                <a:solidFill>
                  <a:srgbClr val="323232"/>
                </a:solidFill>
                <a:latin typeface="Consolas"/>
              </a:rPr>
              <a:t>i</a:t>
            </a:r>
          </a:p>
          <a:p>
            <a:pPr/>
            <a:r>
              <a:rPr sz="1200">
                <a:solidFill>
                  <a:srgbClr val="323232"/>
                </a:solidFill>
                <a:latin typeface="Consolas"/>
              </a:rPr>
              <a:t>l</a:t>
            </a:r>
          </a:p>
          <a:p>
            <a:pPr/>
            <a:r>
              <a:rPr sz="1200">
                <a:solidFill>
                  <a:srgbClr val="323232"/>
                </a:solidFill>
                <a:latin typeface="Consolas"/>
              </a:rPr>
              <a:t>e</a:t>
            </a:r>
          </a:p>
          <a:p>
            <a:pPr/>
            <a:br/>
            <a:r>
              <a:rPr sz="1200">
                <a:solidFill>
                  <a:srgbClr val="323232"/>
                </a:solidFill>
                <a:latin typeface="Consolas"/>
              </a:rPr>
              <a:t/>
            </a:r>
          </a:p>
          <a:p>
            <a:pPr/>
            <a:r>
              <a:rPr sz="1200">
                <a:solidFill>
                  <a:srgbClr val="323232"/>
                </a:solidFill>
                <a:latin typeface="Consolas"/>
              </a:rPr>
              <a:t>d</a:t>
            </a:r>
          </a:p>
          <a:p>
            <a:pPr/>
            <a:r>
              <a:rPr sz="1200">
                <a:solidFill>
                  <a:srgbClr val="323232"/>
                </a:solidFill>
                <a:latin typeface="Consolas"/>
              </a:rPr>
              <a:t>o</a:t>
            </a:r>
          </a:p>
          <a:p>
            <a:pPr/>
            <a:r>
              <a:rPr sz="1200">
                <a:solidFill>
                  <a:srgbClr val="323232"/>
                </a:solidFill>
                <a:latin typeface="Consolas"/>
              </a:rPr>
              <a:t>c</a:t>
            </a:r>
          </a:p>
          <a:p>
            <a:pPr/>
            <a:r>
              <a:rPr sz="1200">
                <a:solidFill>
                  <a:srgbClr val="323232"/>
                </a:solidFill>
                <a:latin typeface="Consolas"/>
              </a:rPr>
              <a:t>k</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 </a:t>
            </a:r>
          </a:p>
          <a:p>
            <a:pPr/>
            <a:r>
              <a:rPr sz="1200">
                <a:solidFill>
                  <a:srgbClr val="323232"/>
                </a:solidFill>
                <a:latin typeface="Consolas"/>
              </a:rPr>
              <a:t>b</a:t>
            </a:r>
          </a:p>
          <a:p>
            <a:pPr/>
            <a:r>
              <a:rPr sz="1200">
                <a:solidFill>
                  <a:srgbClr val="323232"/>
                </a:solidFill>
                <a:latin typeface="Consolas"/>
              </a:rPr>
              <a:t>u</a:t>
            </a:r>
          </a:p>
          <a:p>
            <a:pPr/>
            <a:r>
              <a:rPr sz="1200">
                <a:solidFill>
                  <a:srgbClr val="323232"/>
                </a:solidFill>
                <a:latin typeface="Consolas"/>
              </a:rPr>
              <a:t>i</a:t>
            </a:r>
          </a:p>
          <a:p>
            <a:pPr/>
            <a:r>
              <a:rPr sz="1200">
                <a:solidFill>
                  <a:srgbClr val="323232"/>
                </a:solidFill>
                <a:latin typeface="Consolas"/>
              </a:rPr>
              <a:t>l</a:t>
            </a:r>
          </a:p>
          <a:p>
            <a:pPr/>
            <a:r>
              <a:rPr sz="1200">
                <a:solidFill>
                  <a:srgbClr val="323232"/>
                </a:solidFill>
                <a:latin typeface="Consolas"/>
              </a:rPr>
              <a:t>d</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t</a:t>
            </a:r>
          </a:p>
          <a:p>
            <a:pPr/>
            <a:r>
              <a:rPr sz="1200">
                <a:solidFill>
                  <a:srgbClr val="323232"/>
                </a:solidFill>
                <a:latin typeface="Consolas"/>
              </a:rPr>
              <a:t> </a:t>
            </a:r>
          </a:p>
          <a:p>
            <a:pPr/>
            <a:r>
              <a:rPr sz="1200">
                <a:solidFill>
                  <a:srgbClr val="323232"/>
                </a:solidFill>
                <a:latin typeface="Consolas"/>
              </a:rPr>
              <a:t>m</a:t>
            </a:r>
          </a:p>
          <a:p>
            <a:pPr/>
            <a:r>
              <a:rPr sz="1200">
                <a:solidFill>
                  <a:srgbClr val="323232"/>
                </a:solidFill>
                <a:latin typeface="Consolas"/>
              </a:rPr>
              <a:t>o</a:t>
            </a:r>
          </a:p>
          <a:p>
            <a:pPr/>
            <a:r>
              <a:rPr sz="1200">
                <a:solidFill>
                  <a:srgbClr val="323232"/>
                </a:solidFill>
                <a:latin typeface="Consolas"/>
              </a:rPr>
              <a:t>n</a:t>
            </a:r>
          </a:p>
          <a:p>
            <a:pPr/>
            <a:r>
              <a:rPr sz="1200">
                <a:solidFill>
                  <a:srgbClr val="323232"/>
                </a:solidFill>
                <a:latin typeface="Consolas"/>
              </a:rPr>
              <a:t>-</a:t>
            </a:r>
          </a:p>
          <a:p>
            <a:pPr/>
            <a:r>
              <a:rPr sz="1200">
                <a:solidFill>
                  <a:srgbClr val="323232"/>
                </a:solidFill>
                <a:latin typeface="Consolas"/>
              </a:rPr>
              <a:t>a</a:t>
            </a:r>
          </a:p>
          <a:p>
            <a:pPr/>
            <a:r>
              <a:rPr sz="1200">
                <a:solidFill>
                  <a:srgbClr val="323232"/>
                </a:solidFill>
                <a:latin typeface="Consolas"/>
              </a:rPr>
              <a:t>p</a:t>
            </a:r>
          </a:p>
          <a:p>
            <a:pPr/>
            <a:r>
              <a:rPr sz="1200">
                <a:solidFill>
                  <a:srgbClr val="323232"/>
                </a:solidFill>
                <a:latin typeface="Consolas"/>
              </a:rPr>
              <a:t>p</a:t>
            </a:r>
          </a:p>
          <a:p>
            <a:pPr/>
            <a:r>
              <a:rPr sz="1200">
                <a:solidFill>
                  <a:srgbClr val="323232"/>
                </a:solidFill>
                <a:latin typeface="Consolas"/>
              </a:rPr>
              <a:t>-</a:t>
            </a:r>
          </a:p>
          <a:p>
            <a:pPr/>
            <a:r>
              <a:rPr sz="1200">
                <a:solidFill>
                  <a:srgbClr val="323232"/>
                </a:solidFill>
                <a:latin typeface="Consolas"/>
              </a:rPr>
              <a:t>j</a:t>
            </a:r>
          </a:p>
          <a:p>
            <a:pPr/>
            <a:r>
              <a:rPr sz="1200">
                <a:solidFill>
                  <a:srgbClr val="323232"/>
                </a:solidFill>
                <a:latin typeface="Consolas"/>
              </a:rPr>
              <a:t>a</a:t>
            </a:r>
          </a:p>
          <a:p>
            <a:pPr/>
            <a:r>
              <a:rPr sz="1200">
                <a:solidFill>
                  <a:srgbClr val="323232"/>
                </a:solidFill>
                <a:latin typeface="Consolas"/>
              </a:rPr>
              <a:t>v</a:t>
            </a:r>
          </a:p>
          <a:p>
            <a:pPr/>
            <a:r>
              <a:rPr sz="1200">
                <a:solidFill>
                  <a:srgbClr val="323232"/>
                </a:solidFill>
                <a:latin typeface="Consolas"/>
              </a:rPr>
              <a:t>a</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br/>
            <a:r>
              <a:rPr sz="1200">
                <a:solidFill>
                  <a:srgbClr val="323232"/>
                </a:solidFill>
                <a:latin typeface="Consolas"/>
              </a:rPr>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E</a:t>
            </a:r>
          </a:p>
          <a:p>
            <a:pPr/>
            <a:r>
              <a:rPr sz="1200">
                <a:solidFill>
                  <a:srgbClr val="323232"/>
                </a:solidFill>
                <a:latin typeface="Consolas"/>
              </a:rPr>
              <a:t>x</a:t>
            </a:r>
          </a:p>
          <a:p>
            <a:pPr/>
            <a:r>
              <a:rPr sz="1200">
                <a:solidFill>
                  <a:srgbClr val="323232"/>
                </a:solidFill>
                <a:latin typeface="Consolas"/>
              </a:rPr>
              <a:t>é</a:t>
            </a:r>
          </a:p>
          <a:p>
            <a:pPr/>
            <a:r>
              <a:rPr sz="1200">
                <a:solidFill>
                  <a:srgbClr val="323232"/>
                </a:solidFill>
                <a:latin typeface="Consolas"/>
              </a:rPr>
              <a:t>c</a:t>
            </a:r>
          </a:p>
          <a:p>
            <a:pPr/>
            <a:r>
              <a:rPr sz="1200">
                <a:solidFill>
                  <a:srgbClr val="323232"/>
                </a:solidFill>
                <a:latin typeface="Consolas"/>
              </a:rPr>
              <a:t>u</a:t>
            </a:r>
          </a:p>
          <a:p>
            <a:pPr/>
            <a:r>
              <a:rPr sz="1200">
                <a:solidFill>
                  <a:srgbClr val="323232"/>
                </a:solidFill>
                <a:latin typeface="Consolas"/>
              </a:rPr>
              <a:t>t</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 </a:t>
            </a:r>
          </a:p>
          <a:p>
            <a:pPr/>
            <a:r>
              <a:rPr sz="1200">
                <a:solidFill>
                  <a:srgbClr val="323232"/>
                </a:solidFill>
                <a:latin typeface="Consolas"/>
              </a:rPr>
              <a:t>u</a:t>
            </a:r>
          </a:p>
          <a:p>
            <a:pPr/>
            <a:r>
              <a:rPr sz="1200">
                <a:solidFill>
                  <a:srgbClr val="323232"/>
                </a:solidFill>
                <a:latin typeface="Consolas"/>
              </a:rPr>
              <a:t>n</a:t>
            </a:r>
          </a:p>
          <a:p>
            <a:pPr/>
            <a:r>
              <a:rPr sz="1200">
                <a:solidFill>
                  <a:srgbClr val="323232"/>
                </a:solidFill>
                <a:latin typeface="Consolas"/>
              </a:rPr>
              <a:t> </a:t>
            </a:r>
          </a:p>
          <a:p>
            <a:pPr/>
            <a:r>
              <a:rPr sz="1200">
                <a:solidFill>
                  <a:srgbClr val="323232"/>
                </a:solidFill>
                <a:latin typeface="Consolas"/>
              </a:rPr>
              <a:t>c</a:t>
            </a:r>
          </a:p>
          <a:p>
            <a:pPr/>
            <a:r>
              <a:rPr sz="1200">
                <a:solidFill>
                  <a:srgbClr val="323232"/>
                </a:solidFill>
                <a:latin typeface="Consolas"/>
              </a:rPr>
              <a:t>o</a:t>
            </a:r>
          </a:p>
          <a:p>
            <a:pPr/>
            <a:r>
              <a:rPr sz="1200">
                <a:solidFill>
                  <a:srgbClr val="323232"/>
                </a:solidFill>
                <a:latin typeface="Consolas"/>
              </a:rPr>
              <a:t>n</a:t>
            </a:r>
          </a:p>
          <a:p>
            <a:pPr/>
            <a:r>
              <a:rPr sz="1200">
                <a:solidFill>
                  <a:srgbClr val="323232"/>
                </a:solidFill>
                <a:latin typeface="Consolas"/>
              </a:rPr>
              <a:t>t</a:t>
            </a:r>
          </a:p>
          <a:p>
            <a:pPr/>
            <a:r>
              <a:rPr sz="1200">
                <a:solidFill>
                  <a:srgbClr val="323232"/>
                </a:solidFill>
                <a:latin typeface="Consolas"/>
              </a:rPr>
              <a:t>e</a:t>
            </a:r>
          </a:p>
          <a:p>
            <a:pPr/>
            <a:r>
              <a:rPr sz="1200">
                <a:solidFill>
                  <a:srgbClr val="323232"/>
                </a:solidFill>
                <a:latin typeface="Consolas"/>
              </a:rPr>
              <a:t>n</a:t>
            </a:r>
          </a:p>
          <a:p>
            <a:pPr/>
            <a:r>
              <a:rPr sz="1200">
                <a:solidFill>
                  <a:srgbClr val="323232"/>
                </a:solidFill>
                <a:latin typeface="Consolas"/>
              </a:rPr>
              <a:t>e</a:t>
            </a:r>
          </a:p>
          <a:p>
            <a:pPr/>
            <a:r>
              <a:rPr sz="1200">
                <a:solidFill>
                  <a:srgbClr val="323232"/>
                </a:solidFill>
                <a:latin typeface="Consolas"/>
              </a:rPr>
              <a:t>u</a:t>
            </a:r>
          </a:p>
          <a:p>
            <a:pPr/>
            <a:r>
              <a:rPr sz="1200">
                <a:solidFill>
                  <a:srgbClr val="323232"/>
                </a:solidFill>
                <a:latin typeface="Consolas"/>
              </a:rPr>
              <a:t>r</a:t>
            </a:r>
          </a:p>
          <a:p>
            <a:pPr/>
            <a:r>
              <a:rPr sz="1200">
                <a:solidFill>
                  <a:srgbClr val="323232"/>
                </a:solidFill>
                <a:latin typeface="Consolas"/>
              </a:rPr>
              <a:t> </a:t>
            </a:r>
          </a:p>
          <a:p>
            <a:pPr/>
            <a:r>
              <a:rPr sz="1200">
                <a:solidFill>
                  <a:srgbClr val="323232"/>
                </a:solidFill>
                <a:latin typeface="Consolas"/>
              </a:rPr>
              <a:t>à</a:t>
            </a:r>
          </a:p>
          <a:p>
            <a:pPr/>
            <a:r>
              <a:rPr sz="1200">
                <a:solidFill>
                  <a:srgbClr val="323232"/>
                </a:solidFill>
                <a:latin typeface="Consolas"/>
              </a:rPr>
              <a:t> </a:t>
            </a:r>
          </a:p>
          <a:p>
            <a:pPr/>
            <a:r>
              <a:rPr sz="1200">
                <a:solidFill>
                  <a:srgbClr val="323232"/>
                </a:solidFill>
                <a:latin typeface="Consolas"/>
              </a:rPr>
              <a:t>p</a:t>
            </a:r>
          </a:p>
          <a:p>
            <a:pPr/>
            <a:r>
              <a:rPr sz="1200">
                <a:solidFill>
                  <a:srgbClr val="323232"/>
                </a:solidFill>
                <a:latin typeface="Consolas"/>
              </a:rPr>
              <a:t>a</a:t>
            </a:r>
          </a:p>
          <a:p>
            <a:pPr/>
            <a:r>
              <a:rPr sz="1200">
                <a:solidFill>
                  <a:srgbClr val="323232"/>
                </a:solidFill>
                <a:latin typeface="Consolas"/>
              </a:rPr>
              <a:t>r</a:t>
            </a:r>
          </a:p>
          <a:p>
            <a:pPr/>
            <a:r>
              <a:rPr sz="1200">
                <a:solidFill>
                  <a:srgbClr val="323232"/>
                </a:solidFill>
                <a:latin typeface="Consolas"/>
              </a:rPr>
              <a:t>t</a:t>
            </a:r>
          </a:p>
          <a:p>
            <a:pPr/>
            <a:r>
              <a:rPr sz="1200">
                <a:solidFill>
                  <a:srgbClr val="323232"/>
                </a:solidFill>
                <a:latin typeface="Consolas"/>
              </a:rPr>
              <a:t>i</a:t>
            </a:r>
          </a:p>
          <a:p>
            <a:pPr/>
            <a:r>
              <a:rPr sz="1200">
                <a:solidFill>
                  <a:srgbClr val="323232"/>
                </a:solidFill>
                <a:latin typeface="Consolas"/>
              </a:rPr>
              <a:t>r</a:t>
            </a:r>
          </a:p>
          <a:p>
            <a:pPr/>
            <a:r>
              <a:rPr sz="1200">
                <a:solidFill>
                  <a:srgbClr val="323232"/>
                </a:solidFill>
                <a:latin typeface="Consolas"/>
              </a:rPr>
              <a:t> </a:t>
            </a:r>
          </a:p>
          <a:p>
            <a:pPr/>
            <a:r>
              <a:rPr sz="1200">
                <a:solidFill>
                  <a:srgbClr val="323232"/>
                </a:solidFill>
                <a:latin typeface="Consolas"/>
              </a:rPr>
              <a:t>d</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l</a:t>
            </a:r>
          </a:p>
          <a:p>
            <a:pPr/>
            <a:r>
              <a:rPr sz="1200">
                <a:solidFill>
                  <a:srgbClr val="323232"/>
                </a:solidFill>
                <a:latin typeface="Consolas"/>
              </a:rPr>
              <a:t>'</a:t>
            </a:r>
          </a:p>
          <a:p>
            <a:pPr/>
            <a:r>
              <a:rPr sz="1200">
                <a:solidFill>
                  <a:srgbClr val="323232"/>
                </a:solidFill>
                <a:latin typeface="Consolas"/>
              </a:rPr>
              <a:t>i</a:t>
            </a:r>
          </a:p>
          <a:p>
            <a:pPr/>
            <a:r>
              <a:rPr sz="1200">
                <a:solidFill>
                  <a:srgbClr val="323232"/>
                </a:solidFill>
                <a:latin typeface="Consolas"/>
              </a:rPr>
              <a:t>m</a:t>
            </a:r>
          </a:p>
          <a:p>
            <a:pPr/>
            <a:r>
              <a:rPr sz="1200">
                <a:solidFill>
                  <a:srgbClr val="323232"/>
                </a:solidFill>
                <a:latin typeface="Consolas"/>
              </a:rPr>
              <a:t>a</a:t>
            </a:r>
          </a:p>
          <a:p>
            <a:pPr/>
            <a:r>
              <a:rPr sz="1200">
                <a:solidFill>
                  <a:srgbClr val="323232"/>
                </a:solidFill>
                <a:latin typeface="Consolas"/>
              </a:rPr>
              <a:t>g</a:t>
            </a:r>
          </a:p>
          <a:p>
            <a:pPr/>
            <a:r>
              <a:rPr sz="1200">
                <a:solidFill>
                  <a:srgbClr val="323232"/>
                </a:solidFill>
                <a:latin typeface="Consolas"/>
              </a:rPr>
              <a:t>e</a:t>
            </a:r>
          </a:p>
          <a:p>
            <a:pPr/>
            <a:br/>
            <a:r>
              <a:rPr sz="1200">
                <a:solidFill>
                  <a:srgbClr val="323232"/>
                </a:solidFill>
                <a:latin typeface="Consolas"/>
              </a:rPr>
              <a:t/>
            </a:r>
          </a:p>
          <a:p>
            <a:pPr/>
            <a:r>
              <a:rPr sz="1200">
                <a:solidFill>
                  <a:srgbClr val="323232"/>
                </a:solidFill>
                <a:latin typeface="Consolas"/>
              </a:rPr>
              <a:t>d</a:t>
            </a:r>
          </a:p>
          <a:p>
            <a:pPr/>
            <a:r>
              <a:rPr sz="1200">
                <a:solidFill>
                  <a:srgbClr val="323232"/>
                </a:solidFill>
                <a:latin typeface="Consolas"/>
              </a:rPr>
              <a:t>o</a:t>
            </a:r>
          </a:p>
          <a:p>
            <a:pPr/>
            <a:r>
              <a:rPr sz="1200">
                <a:solidFill>
                  <a:srgbClr val="323232"/>
                </a:solidFill>
                <a:latin typeface="Consolas"/>
              </a:rPr>
              <a:t>c</a:t>
            </a:r>
          </a:p>
          <a:p>
            <a:pPr/>
            <a:r>
              <a:rPr sz="1200">
                <a:solidFill>
                  <a:srgbClr val="323232"/>
                </a:solidFill>
                <a:latin typeface="Consolas"/>
              </a:rPr>
              <a:t>k</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 </a:t>
            </a:r>
          </a:p>
          <a:p>
            <a:pPr/>
            <a:r>
              <a:rPr sz="1200">
                <a:solidFill>
                  <a:srgbClr val="323232"/>
                </a:solidFill>
                <a:latin typeface="Consolas"/>
              </a:rPr>
              <a:t>r</a:t>
            </a:r>
          </a:p>
          <a:p>
            <a:pPr/>
            <a:r>
              <a:rPr sz="1200">
                <a:solidFill>
                  <a:srgbClr val="323232"/>
                </a:solidFill>
                <a:latin typeface="Consolas"/>
              </a:rPr>
              <a:t>u</a:t>
            </a:r>
          </a:p>
          <a:p>
            <a:pPr/>
            <a:r>
              <a:rPr sz="1200">
                <a:solidFill>
                  <a:srgbClr val="323232"/>
                </a:solidFill>
                <a:latin typeface="Consolas"/>
              </a:rPr>
              <a:t>n</a:t>
            </a:r>
          </a:p>
          <a:p>
            <a:pPr/>
            <a:r>
              <a:rPr sz="1200">
                <a:solidFill>
                  <a:srgbClr val="323232"/>
                </a:solidFill>
                <a:latin typeface="Consolas"/>
              </a:rPr>
              <a:t> </a:t>
            </a:r>
          </a:p>
          <a:p>
            <a:pPr/>
            <a:r>
              <a:rPr sz="1200">
                <a:solidFill>
                  <a:srgbClr val="323232"/>
                </a:solidFill>
                <a:latin typeface="Consolas"/>
              </a:rPr>
              <a:t>m</a:t>
            </a:r>
          </a:p>
          <a:p>
            <a:pPr/>
            <a:r>
              <a:rPr sz="1200">
                <a:solidFill>
                  <a:srgbClr val="323232"/>
                </a:solidFill>
                <a:latin typeface="Consolas"/>
              </a:rPr>
              <a:t>o</a:t>
            </a:r>
          </a:p>
          <a:p>
            <a:pPr/>
            <a:r>
              <a:rPr sz="1200">
                <a:solidFill>
                  <a:srgbClr val="323232"/>
                </a:solidFill>
                <a:latin typeface="Consolas"/>
              </a:rPr>
              <a:t>n</a:t>
            </a:r>
          </a:p>
          <a:p>
            <a:pPr/>
            <a:r>
              <a:rPr sz="1200">
                <a:solidFill>
                  <a:srgbClr val="323232"/>
                </a:solidFill>
                <a:latin typeface="Consolas"/>
              </a:rPr>
              <a:t>-</a:t>
            </a:r>
          </a:p>
          <a:p>
            <a:pPr/>
            <a:r>
              <a:rPr sz="1200">
                <a:solidFill>
                  <a:srgbClr val="323232"/>
                </a:solidFill>
                <a:latin typeface="Consolas"/>
              </a:rPr>
              <a:t>a</a:t>
            </a:r>
          </a:p>
          <a:p>
            <a:pPr/>
            <a:r>
              <a:rPr sz="1200">
                <a:solidFill>
                  <a:srgbClr val="323232"/>
                </a:solidFill>
                <a:latin typeface="Consolas"/>
              </a:rPr>
              <a:t>p</a:t>
            </a:r>
          </a:p>
          <a:p>
            <a:pPr/>
            <a:r>
              <a:rPr sz="1200">
                <a:solidFill>
                  <a:srgbClr val="323232"/>
                </a:solidFill>
                <a:latin typeface="Consolas"/>
              </a:rPr>
              <a:t>p</a:t>
            </a:r>
          </a:p>
          <a:p>
            <a:pPr/>
            <a:r>
              <a:rPr sz="1200">
                <a:solidFill>
                  <a:srgbClr val="323232"/>
                </a:solidFill>
                <a:latin typeface="Consolas"/>
              </a:rPr>
              <a:t>-</a:t>
            </a:r>
          </a:p>
          <a:p>
            <a:pPr/>
            <a:r>
              <a:rPr sz="1200">
                <a:solidFill>
                  <a:srgbClr val="323232"/>
                </a:solidFill>
                <a:latin typeface="Consolas"/>
              </a:rPr>
              <a:t>j</a:t>
            </a:r>
          </a:p>
          <a:p>
            <a:pPr/>
            <a:r>
              <a:rPr sz="1200">
                <a:solidFill>
                  <a:srgbClr val="323232"/>
                </a:solidFill>
                <a:latin typeface="Consolas"/>
              </a:rPr>
              <a:t>a</a:t>
            </a:r>
          </a:p>
          <a:p>
            <a:pPr/>
            <a:r>
              <a:rPr sz="1200">
                <a:solidFill>
                  <a:srgbClr val="323232"/>
                </a:solidFill>
                <a:latin typeface="Consolas"/>
              </a:rPr>
              <a:t>v</a:t>
            </a:r>
          </a:p>
          <a:p>
            <a:pPr/>
            <a:r>
              <a:rPr sz="1200">
                <a:solidFill>
                  <a:srgbClr val="323232"/>
                </a:solidFill>
                <a:latin typeface="Consolas"/>
              </a:rPr>
              <a:t>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