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7" r:id="rId6"/>
    <p:sldId id="265" r:id="rId7"/>
    <p:sldId id="266" r:id="rId8"/>
    <p:sldId id="261" r:id="rId9"/>
    <p:sldId id="270" r:id="rId10"/>
    <p:sldId id="269" r:id="rId11"/>
    <p:sldId id="262" r:id="rId12"/>
    <p:sldId id="263" r:id="rId13"/>
    <p:sldId id="264" r:id="rId14"/>
    <p:sldId id="272" r:id="rId15"/>
    <p:sldId id="273" r:id="rId16"/>
    <p:sldId id="274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23BA-449B-0B90-2D94-726738478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952DCD-6052-C1B5-D084-3F9E28F00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49064F-8C3D-7515-D0A4-A6371B6A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8425-E075-4ADB-8CBF-19B62ABA054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B163F6-8784-38F8-AF52-D7BD6EC8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C94DE-D5B0-03BC-5866-CA938A2D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914A-C41E-40A0-B2D4-0DD6CB39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3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6D601-4D54-8EF6-D492-294A25FF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F6E621-B9B6-95C1-33D0-442FDB01B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5D67EF-42D6-3FAC-2E90-55AAB644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8425-E075-4ADB-8CBF-19B62ABA054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D7D1B-B0D3-9316-C288-6394AE36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BEB67-7AC3-DBEC-68CF-C306070D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914A-C41E-40A0-B2D4-0DD6CB39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81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B5718F-AFF5-5A7D-4E4F-00E7043CE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6A297E-41C1-7DAE-D7FF-1829A608A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E0613-6E9A-66DA-FAAD-6E560024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8425-E075-4ADB-8CBF-19B62ABA054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03337E-0657-C31C-2FC2-BB49D4A5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896BD-35C1-D7A6-00EF-FEEF1646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914A-C41E-40A0-B2D4-0DD6CB39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69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901B5-9541-C9D0-E3B1-472C0C80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C9DF8-FC41-278B-593A-1B24E8E94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D2B36-1613-3C86-33EE-8B8304E5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8425-E075-4ADB-8CBF-19B62ABA054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67E518-FFDE-A204-C6C3-E815CD06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711562-DCBA-48B2-4885-5796AB4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914A-C41E-40A0-B2D4-0DD6CB39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89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679BD-ACAA-F7F5-A84F-9075D144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BA3D07-6D69-DB12-AAC2-AA8C19B43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0916C5-90D7-D6F8-907D-BAF06352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8425-E075-4ADB-8CBF-19B62ABA054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13F153-0650-A863-9D79-D83F22EB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2E597-EF98-24BC-FA44-9178329E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914A-C41E-40A0-B2D4-0DD6CB39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9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D7F06-D3CB-1058-0806-17C0FD20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A1FFD-07EC-AABA-A383-C1F54461B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1DCC4D-AA67-C896-0487-7FD50A60E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721180-A12A-6DB3-D6D0-CB08B7EF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8425-E075-4ADB-8CBF-19B62ABA054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442CA8-BB14-9451-41A5-03367C5C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78D6DF-6E3C-2357-3562-68F2FBD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914A-C41E-40A0-B2D4-0DD6CB39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55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616F4-61F4-F83C-6A22-417BEC3D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15B6C1-8CAE-4BA8-8473-D57736916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21DF24-B7D5-582C-52A3-15179A209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4F3704-AC60-8645-C14E-67CD4E82F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8A6FFC-528C-7FFF-90C2-F1C84B795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C5C9F2-05C8-F03D-5D49-81E97347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8425-E075-4ADB-8CBF-19B62ABA054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4000E5-A108-3E90-888B-27D891C1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99EA6E-223F-4E6F-556D-21B5B87B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914A-C41E-40A0-B2D4-0DD6CB39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98AD-7600-BBD8-6002-47E29BBC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C21E068-3D84-54E4-A067-F925A441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8425-E075-4ADB-8CBF-19B62ABA054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C7FD67-17D0-B10B-8456-9A926F8C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29A10D-664F-6FDD-7DE0-075B89A7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914A-C41E-40A0-B2D4-0DD6CB39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1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0BC1EE-AF18-FF88-7A2C-EFDA3D14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8425-E075-4ADB-8CBF-19B62ABA054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06DEC4-9EA1-4E76-9D2A-549803EA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111FF2-EF00-1581-17BE-FABC4E3E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914A-C41E-40A0-B2D4-0DD6CB39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4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86547-6B78-2D94-41C6-F797A091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61E61-306A-25C2-90E5-33907B0F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2FA277-9E7C-BFAD-AD3E-BCFC6AFF9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26EBA7-16D1-9FC1-9322-0BF62626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8425-E075-4ADB-8CBF-19B62ABA054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9FBC38-D025-C120-30D0-EC214905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E91A8D-141A-857F-DD83-5E3939EB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914A-C41E-40A0-B2D4-0DD6CB39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14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29AD8-B7C3-4556-F6F4-5A1545F4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B773B1-6505-1F96-75F4-270B12AE7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94FF4A-797F-5E29-35F1-1F1430058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3D11AE-20B2-7BE1-242C-4F5068B6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8425-E075-4ADB-8CBF-19B62ABA054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A18F32-1172-1441-CBFC-7761D9AE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372AA8-E69D-E3DA-8589-20A04246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914A-C41E-40A0-B2D4-0DD6CB39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04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BFD51-C84A-6A35-2F5C-9F53D61B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142281-38C7-52DA-E5E6-9CD96679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74285-81F6-51E4-9AA7-99EF84848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878425-E075-4ADB-8CBF-19B62ABA054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442BA-935C-2A9E-D43A-5E7DEC3E6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0D88F-FEEC-2E47-DC58-D811708A3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C914A-C41E-40A0-B2D4-0DD6CB39FE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43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0FBB1-1F79-ACE8-7024-443C3A2F8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853" y="25399"/>
            <a:ext cx="9680294" cy="1666735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Северо-Казахстанский государственный университет им. М.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Козыбаева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инженерии и цифровых технологий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«Информационно-коммуникационные технологии»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C9D92BF-4065-FEB3-C898-2C6BC9E8EC60}"/>
              </a:ext>
            </a:extLst>
          </p:cNvPr>
          <p:cNvSpPr txBox="1">
            <a:spLocks/>
          </p:cNvSpPr>
          <p:nvPr/>
        </p:nvSpPr>
        <p:spPr>
          <a:xfrm>
            <a:off x="404953" y="4213365"/>
            <a:ext cx="4205147" cy="952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АПО-23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455FD66-790B-A1CB-FECD-B10F905DF859}"/>
              </a:ext>
            </a:extLst>
          </p:cNvPr>
          <p:cNvSpPr txBox="1">
            <a:spLocks/>
          </p:cNvSpPr>
          <p:nvPr/>
        </p:nvSpPr>
        <p:spPr>
          <a:xfrm>
            <a:off x="8331199" y="3429000"/>
            <a:ext cx="5017947" cy="12606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Кочеров А.Т.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33EC7E0-A553-C521-8DAF-73DE4070C1E8}"/>
              </a:ext>
            </a:extLst>
          </p:cNvPr>
          <p:cNvSpPr txBox="1">
            <a:spLocks/>
          </p:cNvSpPr>
          <p:nvPr/>
        </p:nvSpPr>
        <p:spPr>
          <a:xfrm>
            <a:off x="1456963" y="1968500"/>
            <a:ext cx="9278073" cy="1460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ТВОРЧЕСКИЙ ПРОЕКТ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 Протоколы и интерфейсы компьютерных систем</a:t>
            </a:r>
          </a:p>
          <a:p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сайта-сообществ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MoonIT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B5D0819-3C23-3943-4453-DC6C9315CDFE}"/>
              </a:ext>
            </a:extLst>
          </p:cNvPr>
          <p:cNvSpPr txBox="1">
            <a:spLocks/>
          </p:cNvSpPr>
          <p:nvPr/>
        </p:nvSpPr>
        <p:spPr>
          <a:xfrm>
            <a:off x="3993425" y="5579720"/>
            <a:ext cx="4205147" cy="952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2025</a:t>
            </a:r>
          </a:p>
        </p:txBody>
      </p:sp>
    </p:spTree>
    <p:extLst>
      <p:ext uri="{BB962C8B-B14F-4D97-AF65-F5344CB8AC3E}">
        <p14:creationId xmlns:p14="http://schemas.microsoft.com/office/powerpoint/2010/main" val="31963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B979E9-E61D-5518-21A8-8A27620CA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4" y="1787549"/>
            <a:ext cx="10964671" cy="32829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7A2A5-083E-6403-E190-FA3E9D14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555625"/>
            <a:ext cx="7543800" cy="796925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Нижняя часть сайта (футер)</a:t>
            </a:r>
          </a:p>
        </p:txBody>
      </p:sp>
    </p:spTree>
    <p:extLst>
      <p:ext uri="{BB962C8B-B14F-4D97-AF65-F5344CB8AC3E}">
        <p14:creationId xmlns:p14="http://schemas.microsoft.com/office/powerpoint/2010/main" val="320898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F3737D-29A7-A768-F352-3013DCF13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62" y="1188693"/>
            <a:ext cx="3207231" cy="51283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FFC8E0-E991-D8F7-A702-3211BABD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65" y="1188692"/>
            <a:ext cx="3229235" cy="5128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662253F-77EF-1CF2-4E2C-486E6F05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Мобильная версия сайта</a:t>
            </a:r>
          </a:p>
        </p:txBody>
      </p:sp>
    </p:spTree>
    <p:extLst>
      <p:ext uri="{BB962C8B-B14F-4D97-AF65-F5344CB8AC3E}">
        <p14:creationId xmlns:p14="http://schemas.microsoft.com/office/powerpoint/2010/main" val="314747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AE5EB3-E3F9-DCF9-88AE-9CF3CA1E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774" y="1433117"/>
            <a:ext cx="7644452" cy="47330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1264C8-C285-195D-49C1-F0635470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175" y="365125"/>
            <a:ext cx="7105650" cy="1067992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Статистика сайта</a:t>
            </a:r>
          </a:p>
        </p:txBody>
      </p:sp>
    </p:spTree>
    <p:extLst>
      <p:ext uri="{BB962C8B-B14F-4D97-AF65-F5344CB8AC3E}">
        <p14:creationId xmlns:p14="http://schemas.microsoft.com/office/powerpoint/2010/main" val="242675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729EB7-31F2-8A5E-6E68-046C809C7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273377"/>
            <a:ext cx="8972550" cy="4311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902C813-4648-3217-43AF-2EDF6773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350" y="365125"/>
            <a:ext cx="7353300" cy="908252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Обратная связь с сайтом</a:t>
            </a:r>
          </a:p>
        </p:txBody>
      </p:sp>
    </p:spTree>
    <p:extLst>
      <p:ext uri="{BB962C8B-B14F-4D97-AF65-F5344CB8AC3E}">
        <p14:creationId xmlns:p14="http://schemas.microsoft.com/office/powerpoint/2010/main" val="123619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51915-8346-EAFC-8647-681F8D4F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7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Схема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DD198D-DBDB-27EB-29EA-0C94785C9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300" y="1482344"/>
            <a:ext cx="6115399" cy="4469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7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70749-7C80-EE1A-9442-9C2D4423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81"/>
            <a:ext cx="108204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Сравнительный анализ</a:t>
            </a:r>
            <a:r>
              <a:rPr lang="en-US" sz="2800" dirty="0"/>
              <a:t> </a:t>
            </a:r>
            <a:r>
              <a:rPr lang="ru-RU" sz="2800" dirty="0"/>
              <a:t>аналогичных проектов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AE84A-028B-460A-0F34-850C04C96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1310594"/>
            <a:ext cx="9069066" cy="4877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244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9C3A3D-FAB8-699D-692B-AC2648FB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27" y="544512"/>
            <a:ext cx="8557145" cy="5768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0602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00272-1F46-0BC6-19AD-951CC352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QR code </a:t>
            </a:r>
            <a:r>
              <a:rPr lang="ru-RU" sz="2800" dirty="0"/>
              <a:t>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71F590-5759-CE4C-0BD1-24928C965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69" y="1919198"/>
            <a:ext cx="3654861" cy="35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E30AE13-DAA8-E139-CE3A-3D96F0A68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247650"/>
            <a:ext cx="11391900" cy="63627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условиях стремительного развития информационных технологий и цифровизации всех сфер жизни наблюдается постоянный рост числа специалистов в области IT. Программисты, системные администраторы, аналитики, тестировщики, гейм-дизайнеры и другие представители IT-отрасли ежедневно сталкиваются с необходимостью обмена опытом, поиска решений профессиональных задач, получения свежей информации о технологиях, а также неформального общения с коллегами. Однако большинство существующих онлайн-площадок либо перегружены контентом, либо ориентированы на узкие тематики, не создавая единого, удобного пространства для взаимодействия.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MoonIT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направлен на создание современной, удобной и функциональной платформы для IT-специалистов и энтузиастов. Сайт объединит форум для профессионального общения, разделы с обучающим контентом, пространство для обсуждения игр и гейм-девелопмента, а также новостной блок.</a:t>
            </a:r>
          </a:p>
        </p:txBody>
      </p:sp>
    </p:spTree>
    <p:extLst>
      <p:ext uri="{BB962C8B-B14F-4D97-AF65-F5344CB8AC3E}">
        <p14:creationId xmlns:p14="http://schemas.microsoft.com/office/powerpoint/2010/main" val="276255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5">
            <a:extLst>
              <a:ext uri="{FF2B5EF4-FFF2-40B4-BE49-F238E27FC236}">
                <a16:creationId xmlns:a16="http://schemas.microsoft.com/office/drawing/2014/main" id="{9C41E346-BF23-3774-74AD-4DB68046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606425"/>
            <a:ext cx="11557000" cy="601429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- разработка 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форум</a:t>
            </a: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айтишников</a:t>
            </a:r>
          </a:p>
          <a:p>
            <a:pPr marL="0" indent="0">
              <a:buNone/>
            </a:pP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  <a:endParaRPr lang="en-US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соответствует основным принципам и стандартам UX/UI дизайна. 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 проекта хорошо структурирован, отформатирован и читабелен, документирован с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комментариев, объясняющих логику и назначение ключевых частей кода.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UX дизайна в двух версиях, оба варианта адаптированы под различные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и экраны.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интерфейса фотогалереи, удобство навигации и другие функциональные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аспекты в соответствии с требованиями к проекту.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динамического содержимого с использованием DHTML и JavaScript. 20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презентации в соответствии с требованиями. </a:t>
            </a:r>
            <a:endParaRPr kumimoji="0" lang="ru-RU" altLang="ru-RU" sz="4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48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FC4CA5-1C1A-868E-298C-D4A412DBA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6328"/>
            <a:ext cx="10643335" cy="4936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024F4941-8241-7593-2DF9-02DDAD4C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Главное меню сайта</a:t>
            </a:r>
          </a:p>
        </p:txBody>
      </p:sp>
    </p:spTree>
    <p:extLst>
      <p:ext uri="{BB962C8B-B14F-4D97-AF65-F5344CB8AC3E}">
        <p14:creationId xmlns:p14="http://schemas.microsoft.com/office/powerpoint/2010/main" val="112331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F880BA-916E-B48A-66FF-0A8C961E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6" y="1472493"/>
            <a:ext cx="8468907" cy="5058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CF00BA0-9483-C253-C682-8D396579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693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Темы для рассуждений</a:t>
            </a:r>
          </a:p>
        </p:txBody>
      </p:sp>
    </p:spTree>
    <p:extLst>
      <p:ext uri="{BB962C8B-B14F-4D97-AF65-F5344CB8AC3E}">
        <p14:creationId xmlns:p14="http://schemas.microsoft.com/office/powerpoint/2010/main" val="128497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798015-675E-5B39-BF42-859B66826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68" y="1325563"/>
            <a:ext cx="6644264" cy="4973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168B3-7D06-6AF2-D2AD-6F0427B4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120015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Пример один из тем рассуждений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54079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74A86E-EDBE-3794-08BA-95167666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32" y="1273577"/>
            <a:ext cx="7087135" cy="5103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B3784-434C-A214-C91D-F4B30573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15" y="365125"/>
            <a:ext cx="8801367" cy="908452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Возможности пользователей оценить тему</a:t>
            </a:r>
          </a:p>
        </p:txBody>
      </p:sp>
    </p:spTree>
    <p:extLst>
      <p:ext uri="{BB962C8B-B14F-4D97-AF65-F5344CB8AC3E}">
        <p14:creationId xmlns:p14="http://schemas.microsoft.com/office/powerpoint/2010/main" val="409134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75731C-0ADC-AD8F-D91B-0D7A52733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38" y="1518144"/>
            <a:ext cx="10382923" cy="4812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0A0A4758-D453-A89F-47C3-9868167E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Главное меню в темном теме</a:t>
            </a:r>
          </a:p>
        </p:txBody>
      </p:sp>
    </p:spTree>
    <p:extLst>
      <p:ext uri="{BB962C8B-B14F-4D97-AF65-F5344CB8AC3E}">
        <p14:creationId xmlns:p14="http://schemas.microsoft.com/office/powerpoint/2010/main" val="323887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12FD25-3FAA-E4F1-EA8E-847B3D35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16" y="1047750"/>
            <a:ext cx="4833784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68297-92B2-9F86-943F-6B3D6DEF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0"/>
            <a:ext cx="78105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Пример один из тем с галереей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7739EC-1C3D-614E-27B0-140081FF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084" y="1047750"/>
            <a:ext cx="4481666" cy="51184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404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337</Words>
  <Application>Microsoft Office PowerPoint</Application>
  <PresentationFormat>Широкоэкранный</PresentationFormat>
  <Paragraphs>33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Times New Roman</vt:lpstr>
      <vt:lpstr>Тема Office</vt:lpstr>
      <vt:lpstr>Министерство науки и высшего образования Республики Казахстан Северо-Казахстанский государственный университет им. М. Козыбаева Факультет инженерии и цифровых технологий Кафедра «Информационно-коммуникационные технологии» </vt:lpstr>
      <vt:lpstr>Презентация PowerPoint</vt:lpstr>
      <vt:lpstr>Презентация PowerPoint</vt:lpstr>
      <vt:lpstr>Главное меню сайта</vt:lpstr>
      <vt:lpstr>Темы для рассуждений</vt:lpstr>
      <vt:lpstr>Пример один из тем рассуждений пользователей</vt:lpstr>
      <vt:lpstr>Возможности пользователей оценить тему</vt:lpstr>
      <vt:lpstr>Главное меню в темном теме</vt:lpstr>
      <vt:lpstr>Пример один из тем с галереей </vt:lpstr>
      <vt:lpstr>Нижняя часть сайта (футер)</vt:lpstr>
      <vt:lpstr>Мобильная версия сайта</vt:lpstr>
      <vt:lpstr>Статистика сайта</vt:lpstr>
      <vt:lpstr>Обратная связь с сайтом</vt:lpstr>
      <vt:lpstr>Схема сайта</vt:lpstr>
      <vt:lpstr>Сравнительный анализ аналогичных проектов</vt:lpstr>
      <vt:lpstr>Презентация PowerPoint</vt:lpstr>
      <vt:lpstr>QR code сайта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Айтуар</dc:creator>
  <cp:lastModifiedBy>Айтуар</cp:lastModifiedBy>
  <cp:revision>26</cp:revision>
  <dcterms:created xsi:type="dcterms:W3CDTF">2025-05-14T18:22:34Z</dcterms:created>
  <dcterms:modified xsi:type="dcterms:W3CDTF">2025-05-15T03:20:05Z</dcterms:modified>
</cp:coreProperties>
</file>