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287" r:id="rId3"/>
    <p:sldId id="288" r:id="rId4"/>
    <p:sldId id="290" r:id="rId5"/>
    <p:sldId id="291" r:id="rId6"/>
    <p:sldId id="292" r:id="rId7"/>
    <p:sldId id="293" r:id="rId8"/>
    <p:sldId id="294" r:id="rId9"/>
    <p:sldId id="278" r:id="rId10"/>
    <p:sldId id="279" r:id="rId11"/>
    <p:sldId id="280" r:id="rId12"/>
    <p:sldId id="281" r:id="rId13"/>
    <p:sldId id="282" r:id="rId14"/>
    <p:sldId id="286" r:id="rId15"/>
    <p:sldId id="297" r:id="rId16"/>
    <p:sldId id="298" r:id="rId17"/>
    <p:sldId id="299" r:id="rId18"/>
    <p:sldId id="300" r:id="rId19"/>
    <p:sldId id="337" r:id="rId20"/>
    <p:sldId id="301" r:id="rId21"/>
    <p:sldId id="304" r:id="rId22"/>
    <p:sldId id="306" r:id="rId23"/>
    <p:sldId id="311" r:id="rId24"/>
    <p:sldId id="302" r:id="rId25"/>
    <p:sldId id="264" r:id="rId26"/>
    <p:sldId id="266" r:id="rId27"/>
    <p:sldId id="335" r:id="rId28"/>
    <p:sldId id="265" r:id="rId29"/>
    <p:sldId id="267" r:id="rId30"/>
    <p:sldId id="269" r:id="rId31"/>
    <p:sldId id="270" r:id="rId32"/>
    <p:sldId id="332" r:id="rId33"/>
    <p:sldId id="333" r:id="rId34"/>
    <p:sldId id="271" r:id="rId35"/>
    <p:sldId id="268" r:id="rId36"/>
    <p:sldId id="258" r:id="rId37"/>
    <p:sldId id="259" r:id="rId38"/>
    <p:sldId id="274" r:id="rId39"/>
    <p:sldId id="272" r:id="rId40"/>
    <p:sldId id="275" r:id="rId41"/>
    <p:sldId id="276" r:id="rId42"/>
    <p:sldId id="263" r:id="rId43"/>
    <p:sldId id="277" r:id="rId44"/>
    <p:sldId id="312" r:id="rId45"/>
    <p:sldId id="303" r:id="rId46"/>
    <p:sldId id="285" r:id="rId47"/>
    <p:sldId id="313" r:id="rId48"/>
    <p:sldId id="284" r:id="rId49"/>
    <p:sldId id="314" r:id="rId50"/>
    <p:sldId id="315" r:id="rId51"/>
    <p:sldId id="283" r:id="rId52"/>
    <p:sldId id="295" r:id="rId53"/>
    <p:sldId id="316" r:id="rId54"/>
    <p:sldId id="317" r:id="rId55"/>
    <p:sldId id="318" r:id="rId56"/>
    <p:sldId id="319" r:id="rId57"/>
    <p:sldId id="320" r:id="rId58"/>
    <p:sldId id="321" r:id="rId59"/>
    <p:sldId id="289" r:id="rId60"/>
    <p:sldId id="322" r:id="rId61"/>
    <p:sldId id="323" r:id="rId62"/>
    <p:sldId id="324" r:id="rId63"/>
    <p:sldId id="325" r:id="rId64"/>
    <p:sldId id="326" r:id="rId65"/>
    <p:sldId id="327" r:id="rId66"/>
    <p:sldId id="328" r:id="rId67"/>
    <p:sldId id="305" r:id="rId68"/>
    <p:sldId id="329" r:id="rId69"/>
    <p:sldId id="330" r:id="rId70"/>
    <p:sldId id="336" r:id="rId71"/>
    <p:sldId id="331" r:id="rId72"/>
    <p:sldId id="307" r:id="rId73"/>
    <p:sldId id="308" r:id="rId74"/>
    <p:sldId id="27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6FF7A-5273-4D23-85CA-42C78D3ABF0C}" v="26" dt="2021-09-17T09:37:56.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725" autoAdjust="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B576FF7A-5273-4D23-85CA-42C78D3ABF0C}"/>
    <pc:docChg chg="undo custSel addSld delSld modSld sldOrd">
      <pc:chgData name="Mashal Khan" userId="ff208bdd-e69e-4a16-a659-cb1c3d459121" providerId="ADAL" clId="{B576FF7A-5273-4D23-85CA-42C78D3ABF0C}" dt="2021-09-21T07:16:16.047" v="356" actId="680"/>
      <pc:docMkLst>
        <pc:docMk/>
      </pc:docMkLst>
      <pc:sldChg chg="modSp modAnim">
        <pc:chgData name="Mashal Khan" userId="ff208bdd-e69e-4a16-a659-cb1c3d459121" providerId="ADAL" clId="{B576FF7A-5273-4D23-85CA-42C78D3ABF0C}" dt="2021-09-17T03:56:31.834" v="17" actId="20577"/>
        <pc:sldMkLst>
          <pc:docMk/>
          <pc:sldMk cId="2193967764" sldId="257"/>
        </pc:sldMkLst>
        <pc:spChg chg="mod">
          <ac:chgData name="Mashal Khan" userId="ff208bdd-e69e-4a16-a659-cb1c3d459121" providerId="ADAL" clId="{B576FF7A-5273-4D23-85CA-42C78D3ABF0C}" dt="2021-09-17T03:56:31.834" v="17" actId="20577"/>
          <ac:spMkLst>
            <pc:docMk/>
            <pc:sldMk cId="2193967764" sldId="257"/>
            <ac:spMk id="3" creationId="{548CDEF2-8F98-4802-94BB-396C1AF48E2C}"/>
          </ac:spMkLst>
        </pc:spChg>
      </pc:sldChg>
      <pc:sldChg chg="add">
        <pc:chgData name="Mashal Khan" userId="ff208bdd-e69e-4a16-a659-cb1c3d459121" providerId="ADAL" clId="{B576FF7A-5273-4D23-85CA-42C78D3ABF0C}" dt="2021-09-17T04:19:27.503" v="216"/>
        <pc:sldMkLst>
          <pc:docMk/>
          <pc:sldMk cId="0" sldId="258"/>
        </pc:sldMkLst>
      </pc:sldChg>
      <pc:sldChg chg="add">
        <pc:chgData name="Mashal Khan" userId="ff208bdd-e69e-4a16-a659-cb1c3d459121" providerId="ADAL" clId="{B576FF7A-5273-4D23-85CA-42C78D3ABF0C}" dt="2021-09-17T04:19:27.503" v="216"/>
        <pc:sldMkLst>
          <pc:docMk/>
          <pc:sldMk cId="0" sldId="259"/>
        </pc:sldMkLst>
      </pc:sldChg>
      <pc:sldChg chg="del">
        <pc:chgData name="Mashal Khan" userId="ff208bdd-e69e-4a16-a659-cb1c3d459121" providerId="ADAL" clId="{B576FF7A-5273-4D23-85CA-42C78D3ABF0C}" dt="2021-09-17T03:56:43.160" v="18" actId="47"/>
        <pc:sldMkLst>
          <pc:docMk/>
          <pc:sldMk cId="4096310801" sldId="259"/>
        </pc:sldMkLst>
      </pc:sldChg>
      <pc:sldChg chg="del">
        <pc:chgData name="Mashal Khan" userId="ff208bdd-e69e-4a16-a659-cb1c3d459121" providerId="ADAL" clId="{B576FF7A-5273-4D23-85CA-42C78D3ABF0C}" dt="2021-09-17T03:56:43.160" v="18" actId="47"/>
        <pc:sldMkLst>
          <pc:docMk/>
          <pc:sldMk cId="688302007" sldId="260"/>
        </pc:sldMkLst>
      </pc:sldChg>
      <pc:sldChg chg="del">
        <pc:chgData name="Mashal Khan" userId="ff208bdd-e69e-4a16-a659-cb1c3d459121" providerId="ADAL" clId="{B576FF7A-5273-4D23-85CA-42C78D3ABF0C}" dt="2021-09-17T03:56:43.160" v="18" actId="47"/>
        <pc:sldMkLst>
          <pc:docMk/>
          <pc:sldMk cId="140727911" sldId="262"/>
        </pc:sldMkLst>
      </pc:sldChg>
      <pc:sldChg chg="add">
        <pc:chgData name="Mashal Khan" userId="ff208bdd-e69e-4a16-a659-cb1c3d459121" providerId="ADAL" clId="{B576FF7A-5273-4D23-85CA-42C78D3ABF0C}" dt="2021-09-17T04:19:27.503" v="216"/>
        <pc:sldMkLst>
          <pc:docMk/>
          <pc:sldMk cId="0" sldId="263"/>
        </pc:sldMkLst>
      </pc:sldChg>
      <pc:sldChg chg="del">
        <pc:chgData name="Mashal Khan" userId="ff208bdd-e69e-4a16-a659-cb1c3d459121" providerId="ADAL" clId="{B576FF7A-5273-4D23-85CA-42C78D3ABF0C}" dt="2021-09-17T03:56:43.160" v="18" actId="47"/>
        <pc:sldMkLst>
          <pc:docMk/>
          <pc:sldMk cId="154785187" sldId="263"/>
        </pc:sldMkLst>
      </pc:sldChg>
      <pc:sldChg chg="delSp add setBg delDesignElem">
        <pc:chgData name="Mashal Khan" userId="ff208bdd-e69e-4a16-a659-cb1c3d459121" providerId="ADAL" clId="{B576FF7A-5273-4D23-85CA-42C78D3ABF0C}" dt="2021-09-17T04:19:27.503" v="216"/>
        <pc:sldMkLst>
          <pc:docMk/>
          <pc:sldMk cId="406455083" sldId="264"/>
        </pc:sldMkLst>
        <pc:spChg chg="del">
          <ac:chgData name="Mashal Khan" userId="ff208bdd-e69e-4a16-a659-cb1c3d459121" providerId="ADAL" clId="{B576FF7A-5273-4D23-85CA-42C78D3ABF0C}" dt="2021-09-17T04:19:27.503" v="216"/>
          <ac:spMkLst>
            <pc:docMk/>
            <pc:sldMk cId="406455083" sldId="264"/>
            <ac:spMk id="21" creationId="{E5F17139-31EE-46AC-B04F-DBBD852DD6CB}"/>
          </ac:spMkLst>
        </pc:spChg>
        <pc:spChg chg="del">
          <ac:chgData name="Mashal Khan" userId="ff208bdd-e69e-4a16-a659-cb1c3d459121" providerId="ADAL" clId="{B576FF7A-5273-4D23-85CA-42C78D3ABF0C}" dt="2021-09-17T04:19:27.503" v="216"/>
          <ac:spMkLst>
            <pc:docMk/>
            <pc:sldMk cId="406455083" sldId="264"/>
            <ac:spMk id="22" creationId="{131DCBDB-1D4A-4E79-8172-CF12FCDE5754}"/>
          </ac:spMkLst>
        </pc:spChg>
        <pc:spChg chg="del">
          <ac:chgData name="Mashal Khan" userId="ff208bdd-e69e-4a16-a659-cb1c3d459121" providerId="ADAL" clId="{B576FF7A-5273-4D23-85CA-42C78D3ABF0C}" dt="2021-09-17T04:19:27.503" v="216"/>
          <ac:spMkLst>
            <pc:docMk/>
            <pc:sldMk cId="406455083" sldId="264"/>
            <ac:spMk id="23" creationId="{EF578ED8-0692-496C-9844-F1CFDEAAF294}"/>
          </ac:spMkLst>
        </pc:spChg>
        <pc:spChg chg="del">
          <ac:chgData name="Mashal Khan" userId="ff208bdd-e69e-4a16-a659-cb1c3d459121" providerId="ADAL" clId="{B576FF7A-5273-4D23-85CA-42C78D3ABF0C}" dt="2021-09-17T04:19:27.503" v="216"/>
          <ac:spMkLst>
            <pc:docMk/>
            <pc:sldMk cId="406455083" sldId="264"/>
            <ac:spMk id="24" creationId="{E89EC82A-BD1A-426B-955B-77D53704B1FC}"/>
          </ac:spMkLst>
        </pc:spChg>
        <pc:spChg chg="del">
          <ac:chgData name="Mashal Khan" userId="ff208bdd-e69e-4a16-a659-cb1c3d459121" providerId="ADAL" clId="{B576FF7A-5273-4D23-85CA-42C78D3ABF0C}" dt="2021-09-17T04:19:27.503" v="216"/>
          <ac:spMkLst>
            <pc:docMk/>
            <pc:sldMk cId="406455083" sldId="264"/>
            <ac:spMk id="25" creationId="{947D6136-395D-4D9F-9898-604E6BDE8E46}"/>
          </ac:spMkLst>
        </pc:spChg>
      </pc:sldChg>
      <pc:sldChg chg="del">
        <pc:chgData name="Mashal Khan" userId="ff208bdd-e69e-4a16-a659-cb1c3d459121" providerId="ADAL" clId="{B576FF7A-5273-4D23-85CA-42C78D3ABF0C}" dt="2021-09-17T03:56:43.160" v="18" actId="47"/>
        <pc:sldMkLst>
          <pc:docMk/>
          <pc:sldMk cId="1776462846" sldId="264"/>
        </pc:sldMkLst>
      </pc:sldChg>
      <pc:sldChg chg="add">
        <pc:chgData name="Mashal Khan" userId="ff208bdd-e69e-4a16-a659-cb1c3d459121" providerId="ADAL" clId="{B576FF7A-5273-4D23-85CA-42C78D3ABF0C}" dt="2021-09-17T04:19:27.503" v="216"/>
        <pc:sldMkLst>
          <pc:docMk/>
          <pc:sldMk cId="2752323271" sldId="265"/>
        </pc:sldMkLst>
      </pc:sldChg>
      <pc:sldChg chg="del">
        <pc:chgData name="Mashal Khan" userId="ff208bdd-e69e-4a16-a659-cb1c3d459121" providerId="ADAL" clId="{B576FF7A-5273-4D23-85CA-42C78D3ABF0C}" dt="2021-09-17T03:56:43.160" v="18" actId="47"/>
        <pc:sldMkLst>
          <pc:docMk/>
          <pc:sldMk cId="3557418874" sldId="265"/>
        </pc:sldMkLst>
      </pc:sldChg>
      <pc:sldChg chg="delSp add setBg delDesignElem">
        <pc:chgData name="Mashal Khan" userId="ff208bdd-e69e-4a16-a659-cb1c3d459121" providerId="ADAL" clId="{B576FF7A-5273-4D23-85CA-42C78D3ABF0C}" dt="2021-09-17T04:19:27.503" v="216"/>
        <pc:sldMkLst>
          <pc:docMk/>
          <pc:sldMk cId="1262384689" sldId="266"/>
        </pc:sldMkLst>
        <pc:spChg chg="del">
          <ac:chgData name="Mashal Khan" userId="ff208bdd-e69e-4a16-a659-cb1c3d459121" providerId="ADAL" clId="{B576FF7A-5273-4D23-85CA-42C78D3ABF0C}" dt="2021-09-17T04:19:27.503" v="216"/>
          <ac:spMkLst>
            <pc:docMk/>
            <pc:sldMk cId="1262384689" sldId="266"/>
            <ac:spMk id="64" creationId="{E5F17139-31EE-46AC-B04F-DBBD852DD6CB}"/>
          </ac:spMkLst>
        </pc:spChg>
        <pc:spChg chg="del">
          <ac:chgData name="Mashal Khan" userId="ff208bdd-e69e-4a16-a659-cb1c3d459121" providerId="ADAL" clId="{B576FF7A-5273-4D23-85CA-42C78D3ABF0C}" dt="2021-09-17T04:19:27.503" v="216"/>
          <ac:spMkLst>
            <pc:docMk/>
            <pc:sldMk cId="1262384689" sldId="266"/>
            <ac:spMk id="67" creationId="{DBBB6517-AFD0-4A58-8B37-F17AB812D2B6}"/>
          </ac:spMkLst>
        </pc:spChg>
        <pc:spChg chg="del">
          <ac:chgData name="Mashal Khan" userId="ff208bdd-e69e-4a16-a659-cb1c3d459121" providerId="ADAL" clId="{B576FF7A-5273-4D23-85CA-42C78D3ABF0C}" dt="2021-09-17T04:19:27.503" v="216"/>
          <ac:spMkLst>
            <pc:docMk/>
            <pc:sldMk cId="1262384689" sldId="266"/>
            <ac:spMk id="68" creationId="{3E39FCFD-033D-4043-95D9-7FAAAA8E0566}"/>
          </ac:spMkLst>
        </pc:spChg>
        <pc:grpChg chg="del">
          <ac:chgData name="Mashal Khan" userId="ff208bdd-e69e-4a16-a659-cb1c3d459121" providerId="ADAL" clId="{B576FF7A-5273-4D23-85CA-42C78D3ABF0C}" dt="2021-09-17T04:19:27.503" v="216"/>
          <ac:grpSpMkLst>
            <pc:docMk/>
            <pc:sldMk cId="1262384689" sldId="266"/>
            <ac:grpSpMk id="65" creationId="{53883AA7-7F86-41F8-A1D8-06E9886E7632}"/>
          </ac:grpSpMkLst>
        </pc:grpChg>
      </pc:sldChg>
      <pc:sldChg chg="del">
        <pc:chgData name="Mashal Khan" userId="ff208bdd-e69e-4a16-a659-cb1c3d459121" providerId="ADAL" clId="{B576FF7A-5273-4D23-85CA-42C78D3ABF0C}" dt="2021-09-17T03:56:43.160" v="18" actId="47"/>
        <pc:sldMkLst>
          <pc:docMk/>
          <pc:sldMk cId="4263528299" sldId="266"/>
        </pc:sldMkLst>
      </pc:sldChg>
      <pc:sldChg chg="del">
        <pc:chgData name="Mashal Khan" userId="ff208bdd-e69e-4a16-a659-cb1c3d459121" providerId="ADAL" clId="{B576FF7A-5273-4D23-85CA-42C78D3ABF0C}" dt="2021-09-17T03:56:43.160" v="18" actId="47"/>
        <pc:sldMkLst>
          <pc:docMk/>
          <pc:sldMk cId="499062296" sldId="267"/>
        </pc:sldMkLst>
      </pc:sldChg>
      <pc:sldChg chg="delSp add setBg delDesignElem">
        <pc:chgData name="Mashal Khan" userId="ff208bdd-e69e-4a16-a659-cb1c3d459121" providerId="ADAL" clId="{B576FF7A-5273-4D23-85CA-42C78D3ABF0C}" dt="2021-09-17T04:19:27.503" v="216"/>
        <pc:sldMkLst>
          <pc:docMk/>
          <pc:sldMk cId="1869466371" sldId="267"/>
        </pc:sldMkLst>
        <pc:spChg chg="del">
          <ac:chgData name="Mashal Khan" userId="ff208bdd-e69e-4a16-a659-cb1c3d459121" providerId="ADAL" clId="{B576FF7A-5273-4D23-85CA-42C78D3ABF0C}" dt="2021-09-17T04:19:27.503" v="216"/>
          <ac:spMkLst>
            <pc:docMk/>
            <pc:sldMk cId="1869466371" sldId="267"/>
            <ac:spMk id="19" creationId="{7D10AF26-17A2-4FA8-824A-F78507AF664C}"/>
          </ac:spMkLst>
        </pc:spChg>
        <pc:spChg chg="del">
          <ac:chgData name="Mashal Khan" userId="ff208bdd-e69e-4a16-a659-cb1c3d459121" providerId="ADAL" clId="{B576FF7A-5273-4D23-85CA-42C78D3ABF0C}" dt="2021-09-17T04:19:27.503" v="216"/>
          <ac:spMkLst>
            <pc:docMk/>
            <pc:sldMk cId="1869466371" sldId="267"/>
            <ac:spMk id="20" creationId="{E5F17139-31EE-46AC-B04F-DBBD852DD6CB}"/>
          </ac:spMkLst>
        </pc:spChg>
        <pc:spChg chg="del">
          <ac:chgData name="Mashal Khan" userId="ff208bdd-e69e-4a16-a659-cb1c3d459121" providerId="ADAL" clId="{B576FF7A-5273-4D23-85CA-42C78D3ABF0C}" dt="2021-09-17T04:19:27.503" v="216"/>
          <ac:spMkLst>
            <pc:docMk/>
            <pc:sldMk cId="1869466371" sldId="267"/>
            <ac:spMk id="21" creationId="{C1D72A4A-771D-4FE0-A07E-D0DAF4D69C4C}"/>
          </ac:spMkLst>
        </pc:spChg>
        <pc:spChg chg="del">
          <ac:chgData name="Mashal Khan" userId="ff208bdd-e69e-4a16-a659-cb1c3d459121" providerId="ADAL" clId="{B576FF7A-5273-4D23-85CA-42C78D3ABF0C}" dt="2021-09-17T04:19:27.503" v="216"/>
          <ac:spMkLst>
            <pc:docMk/>
            <pc:sldMk cId="1869466371" sldId="267"/>
            <ac:spMk id="22" creationId="{05BB7246-8AFD-47FC-A1F4-491E0167E208}"/>
          </ac:spMkLst>
        </pc:spChg>
        <pc:spChg chg="del">
          <ac:chgData name="Mashal Khan" userId="ff208bdd-e69e-4a16-a659-cb1c3d459121" providerId="ADAL" clId="{B576FF7A-5273-4D23-85CA-42C78D3ABF0C}" dt="2021-09-17T04:19:27.503" v="216"/>
          <ac:spMkLst>
            <pc:docMk/>
            <pc:sldMk cId="1869466371" sldId="267"/>
            <ac:spMk id="23" creationId="{0A6DF2E7-0906-4F1E-9B28-48B1A4D8E038}"/>
          </ac:spMkLst>
        </pc:spChg>
        <pc:spChg chg="del">
          <ac:chgData name="Mashal Khan" userId="ff208bdd-e69e-4a16-a659-cb1c3d459121" providerId="ADAL" clId="{B576FF7A-5273-4D23-85CA-42C78D3ABF0C}" dt="2021-09-17T04:19:27.503" v="216"/>
          <ac:spMkLst>
            <pc:docMk/>
            <pc:sldMk cId="1869466371" sldId="267"/>
            <ac:spMk id="24" creationId="{684FEC42-F70A-4505-A5DF-EC67268FE9B9}"/>
          </ac:spMkLst>
        </pc:spChg>
      </pc:sldChg>
      <pc:sldChg chg="del">
        <pc:chgData name="Mashal Khan" userId="ff208bdd-e69e-4a16-a659-cb1c3d459121" providerId="ADAL" clId="{B576FF7A-5273-4D23-85CA-42C78D3ABF0C}" dt="2021-09-17T03:56:43.160" v="18" actId="47"/>
        <pc:sldMkLst>
          <pc:docMk/>
          <pc:sldMk cId="326583686" sldId="268"/>
        </pc:sldMkLst>
      </pc:sldChg>
      <pc:sldChg chg="add">
        <pc:chgData name="Mashal Khan" userId="ff208bdd-e69e-4a16-a659-cb1c3d459121" providerId="ADAL" clId="{B576FF7A-5273-4D23-85CA-42C78D3ABF0C}" dt="2021-09-17T04:19:27.503" v="216"/>
        <pc:sldMkLst>
          <pc:docMk/>
          <pc:sldMk cId="2643652464" sldId="268"/>
        </pc:sldMkLst>
      </pc:sldChg>
      <pc:sldChg chg="delSp add setBg delDesignElem">
        <pc:chgData name="Mashal Khan" userId="ff208bdd-e69e-4a16-a659-cb1c3d459121" providerId="ADAL" clId="{B576FF7A-5273-4D23-85CA-42C78D3ABF0C}" dt="2021-09-17T04:19:27.503" v="216"/>
        <pc:sldMkLst>
          <pc:docMk/>
          <pc:sldMk cId="975853184" sldId="269"/>
        </pc:sldMkLst>
        <pc:spChg chg="del">
          <ac:chgData name="Mashal Khan" userId="ff208bdd-e69e-4a16-a659-cb1c3d459121" providerId="ADAL" clId="{B576FF7A-5273-4D23-85CA-42C78D3ABF0C}" dt="2021-09-17T04:19:27.503" v="216"/>
          <ac:spMkLst>
            <pc:docMk/>
            <pc:sldMk cId="975853184" sldId="269"/>
            <ac:spMk id="9" creationId="{E5F17139-31EE-46AC-B04F-DBBD852DD6CB}"/>
          </ac:spMkLst>
        </pc:spChg>
        <pc:spChg chg="del">
          <ac:chgData name="Mashal Khan" userId="ff208bdd-e69e-4a16-a659-cb1c3d459121" providerId="ADAL" clId="{B576FF7A-5273-4D23-85CA-42C78D3ABF0C}" dt="2021-09-17T04:19:27.503" v="216"/>
          <ac:spMkLst>
            <pc:docMk/>
            <pc:sldMk cId="975853184" sldId="269"/>
            <ac:spMk id="19" creationId="{89D16701-DA76-4F72-BB63-E2C3FFBDFE0F}"/>
          </ac:spMkLst>
        </pc:spChg>
        <pc:spChg chg="del">
          <ac:chgData name="Mashal Khan" userId="ff208bdd-e69e-4a16-a659-cb1c3d459121" providerId="ADAL" clId="{B576FF7A-5273-4D23-85CA-42C78D3ABF0C}" dt="2021-09-17T04:19:27.503" v="216"/>
          <ac:spMkLst>
            <pc:docMk/>
            <pc:sldMk cId="975853184" sldId="269"/>
            <ac:spMk id="21" creationId="{1CC28BE1-9DC6-43FE-9582-39F091098D77}"/>
          </ac:spMkLst>
        </pc:spChg>
        <pc:grpChg chg="del">
          <ac:chgData name="Mashal Khan" userId="ff208bdd-e69e-4a16-a659-cb1c3d459121" providerId="ADAL" clId="{B576FF7A-5273-4D23-85CA-42C78D3ABF0C}" dt="2021-09-17T04:19:27.503" v="216"/>
          <ac:grpSpMkLst>
            <pc:docMk/>
            <pc:sldMk cId="975853184" sldId="269"/>
            <ac:grpSpMk id="11" creationId="{7CF625D3-71A3-4F30-A096-8EF334E959D0}"/>
          </ac:grpSpMkLst>
        </pc:grpChg>
        <pc:grpChg chg="del">
          <ac:chgData name="Mashal Khan" userId="ff208bdd-e69e-4a16-a659-cb1c3d459121" providerId="ADAL" clId="{B576FF7A-5273-4D23-85CA-42C78D3ABF0C}" dt="2021-09-17T04:19:27.503" v="216"/>
          <ac:grpSpMkLst>
            <pc:docMk/>
            <pc:sldMk cId="975853184" sldId="269"/>
            <ac:grpSpMk id="15" creationId="{A8630B61-2CB6-4E0C-90A1-05A307F9CD6E}"/>
          </ac:grpSpMkLst>
        </pc:grpChg>
        <pc:grpChg chg="del">
          <ac:chgData name="Mashal Khan" userId="ff208bdd-e69e-4a16-a659-cb1c3d459121" providerId="ADAL" clId="{B576FF7A-5273-4D23-85CA-42C78D3ABF0C}" dt="2021-09-17T04:19:27.503" v="216"/>
          <ac:grpSpMkLst>
            <pc:docMk/>
            <pc:sldMk cId="975853184" sldId="269"/>
            <ac:grpSpMk id="23" creationId="{AF9AF3F3-CE0C-4125-BDD7-346487FA0B40}"/>
          </ac:grpSpMkLst>
        </pc:grpChg>
      </pc:sldChg>
      <pc:sldChg chg="del">
        <pc:chgData name="Mashal Khan" userId="ff208bdd-e69e-4a16-a659-cb1c3d459121" providerId="ADAL" clId="{B576FF7A-5273-4D23-85CA-42C78D3ABF0C}" dt="2021-09-17T03:56:43.160" v="18" actId="47"/>
        <pc:sldMkLst>
          <pc:docMk/>
          <pc:sldMk cId="2604942624" sldId="269"/>
        </pc:sldMkLst>
      </pc:sldChg>
      <pc:sldChg chg="del">
        <pc:chgData name="Mashal Khan" userId="ff208bdd-e69e-4a16-a659-cb1c3d459121" providerId="ADAL" clId="{B576FF7A-5273-4D23-85CA-42C78D3ABF0C}" dt="2021-09-17T03:56:43.160" v="18" actId="47"/>
        <pc:sldMkLst>
          <pc:docMk/>
          <pc:sldMk cId="488505721" sldId="270"/>
        </pc:sldMkLst>
      </pc:sldChg>
      <pc:sldChg chg="addSp delSp add mod setBg delDesignElem">
        <pc:chgData name="Mashal Khan" userId="ff208bdd-e69e-4a16-a659-cb1c3d459121" providerId="ADAL" clId="{B576FF7A-5273-4D23-85CA-42C78D3ABF0C}" dt="2021-09-21T05:23:43.197" v="241" actId="22"/>
        <pc:sldMkLst>
          <pc:docMk/>
          <pc:sldMk cId="3400085943" sldId="270"/>
        </pc:sldMkLst>
        <pc:spChg chg="del">
          <ac:chgData name="Mashal Khan" userId="ff208bdd-e69e-4a16-a659-cb1c3d459121" providerId="ADAL" clId="{B576FF7A-5273-4D23-85CA-42C78D3ABF0C}" dt="2021-09-17T04:19:27.503" v="216"/>
          <ac:spMkLst>
            <pc:docMk/>
            <pc:sldMk cId="3400085943" sldId="270"/>
            <ac:spMk id="8" creationId="{5A0118C5-4F8D-4CF4-BADD-53FEACC6C42A}"/>
          </ac:spMkLst>
        </pc:spChg>
        <pc:spChg chg="del">
          <ac:chgData name="Mashal Khan" userId="ff208bdd-e69e-4a16-a659-cb1c3d459121" providerId="ADAL" clId="{B576FF7A-5273-4D23-85CA-42C78D3ABF0C}" dt="2021-09-17T04:19:27.503" v="216"/>
          <ac:spMkLst>
            <pc:docMk/>
            <pc:sldMk cId="3400085943" sldId="270"/>
            <ac:spMk id="14" creationId="{CAB9AD4F-A248-4D49-8779-CE40E64C00F5}"/>
          </ac:spMkLst>
        </pc:spChg>
        <pc:spChg chg="del">
          <ac:chgData name="Mashal Khan" userId="ff208bdd-e69e-4a16-a659-cb1c3d459121" providerId="ADAL" clId="{B576FF7A-5273-4D23-85CA-42C78D3ABF0C}" dt="2021-09-17T04:19:27.503" v="216"/>
          <ac:spMkLst>
            <pc:docMk/>
            <pc:sldMk cId="3400085943" sldId="270"/>
            <ac:spMk id="16" creationId="{3D4C1981-3D8B-446C-BFAE-E7EE5CF2DDA3}"/>
          </ac:spMkLst>
        </pc:spChg>
        <pc:grpChg chg="del">
          <ac:chgData name="Mashal Khan" userId="ff208bdd-e69e-4a16-a659-cb1c3d459121" providerId="ADAL" clId="{B576FF7A-5273-4D23-85CA-42C78D3ABF0C}" dt="2021-09-17T04:19:27.503" v="216"/>
          <ac:grpSpMkLst>
            <pc:docMk/>
            <pc:sldMk cId="3400085943" sldId="270"/>
            <ac:grpSpMk id="10" creationId="{55A100E1-E66E-4ED2-A56A-F7A819228F2E}"/>
          </ac:grpSpMkLst>
        </pc:grpChg>
        <pc:grpChg chg="del">
          <ac:chgData name="Mashal Khan" userId="ff208bdd-e69e-4a16-a659-cb1c3d459121" providerId="ADAL" clId="{B576FF7A-5273-4D23-85CA-42C78D3ABF0C}" dt="2021-09-17T04:19:27.503" v="216"/>
          <ac:grpSpMkLst>
            <pc:docMk/>
            <pc:sldMk cId="3400085943" sldId="270"/>
            <ac:grpSpMk id="18" creationId="{1EB92380-E9AD-4474-9467-4DCB8EB50149}"/>
          </ac:grpSpMkLst>
        </pc:grpChg>
        <pc:picChg chg="add del">
          <ac:chgData name="Mashal Khan" userId="ff208bdd-e69e-4a16-a659-cb1c3d459121" providerId="ADAL" clId="{B576FF7A-5273-4D23-85CA-42C78D3ABF0C}" dt="2021-09-21T05:23:43.197" v="241" actId="22"/>
          <ac:picMkLst>
            <pc:docMk/>
            <pc:sldMk cId="3400085943" sldId="270"/>
            <ac:picMk id="4" creationId="{FA550D14-E135-4FB8-A8D3-34F7157CD2F0}"/>
          </ac:picMkLst>
        </pc:picChg>
      </pc:sldChg>
      <pc:sldChg chg="del">
        <pc:chgData name="Mashal Khan" userId="ff208bdd-e69e-4a16-a659-cb1c3d459121" providerId="ADAL" clId="{B576FF7A-5273-4D23-85CA-42C78D3ABF0C}" dt="2021-09-17T03:56:43.160" v="18" actId="47"/>
        <pc:sldMkLst>
          <pc:docMk/>
          <pc:sldMk cId="2972065554" sldId="271"/>
        </pc:sldMkLst>
      </pc:sldChg>
      <pc:sldChg chg="delSp add setBg delDesignElem">
        <pc:chgData name="Mashal Khan" userId="ff208bdd-e69e-4a16-a659-cb1c3d459121" providerId="ADAL" clId="{B576FF7A-5273-4D23-85CA-42C78D3ABF0C}" dt="2021-09-17T04:19:27.503" v="216"/>
        <pc:sldMkLst>
          <pc:docMk/>
          <pc:sldMk cId="3644285834" sldId="271"/>
        </pc:sldMkLst>
        <pc:spChg chg="del">
          <ac:chgData name="Mashal Khan" userId="ff208bdd-e69e-4a16-a659-cb1c3d459121" providerId="ADAL" clId="{B576FF7A-5273-4D23-85CA-42C78D3ABF0C}" dt="2021-09-17T04:19:27.503" v="216"/>
          <ac:spMkLst>
            <pc:docMk/>
            <pc:sldMk cId="3644285834" sldId="271"/>
            <ac:spMk id="38" creationId="{E5F17139-31EE-46AC-B04F-DBBD852DD6CB}"/>
          </ac:spMkLst>
        </pc:spChg>
        <pc:spChg chg="del">
          <ac:chgData name="Mashal Khan" userId="ff208bdd-e69e-4a16-a659-cb1c3d459121" providerId="ADAL" clId="{B576FF7A-5273-4D23-85CA-42C78D3ABF0C}" dt="2021-09-17T04:19:27.503" v="216"/>
          <ac:spMkLst>
            <pc:docMk/>
            <pc:sldMk cId="3644285834" sldId="271"/>
            <ac:spMk id="42" creationId="{DBBB6517-AFD0-4A58-8B37-F17AB812D2B6}"/>
          </ac:spMkLst>
        </pc:spChg>
        <pc:spChg chg="del">
          <ac:chgData name="Mashal Khan" userId="ff208bdd-e69e-4a16-a659-cb1c3d459121" providerId="ADAL" clId="{B576FF7A-5273-4D23-85CA-42C78D3ABF0C}" dt="2021-09-17T04:19:27.503" v="216"/>
          <ac:spMkLst>
            <pc:docMk/>
            <pc:sldMk cId="3644285834" sldId="271"/>
            <ac:spMk id="43" creationId="{3E39FCFD-033D-4043-95D9-7FAAAA8E0566}"/>
          </ac:spMkLst>
        </pc:spChg>
        <pc:grpChg chg="del">
          <ac:chgData name="Mashal Khan" userId="ff208bdd-e69e-4a16-a659-cb1c3d459121" providerId="ADAL" clId="{B576FF7A-5273-4D23-85CA-42C78D3ABF0C}" dt="2021-09-17T04:19:27.503" v="216"/>
          <ac:grpSpMkLst>
            <pc:docMk/>
            <pc:sldMk cId="3644285834" sldId="271"/>
            <ac:grpSpMk id="39" creationId="{53883AA7-7F86-41F8-A1D8-06E9886E7632}"/>
          </ac:grpSpMkLst>
        </pc:grpChg>
      </pc:sldChg>
      <pc:sldChg chg="del">
        <pc:chgData name="Mashal Khan" userId="ff208bdd-e69e-4a16-a659-cb1c3d459121" providerId="ADAL" clId="{B576FF7A-5273-4D23-85CA-42C78D3ABF0C}" dt="2021-09-17T03:56:43.160" v="18" actId="47"/>
        <pc:sldMkLst>
          <pc:docMk/>
          <pc:sldMk cId="481892043" sldId="272"/>
        </pc:sldMkLst>
      </pc:sldChg>
      <pc:sldChg chg="add">
        <pc:chgData name="Mashal Khan" userId="ff208bdd-e69e-4a16-a659-cb1c3d459121" providerId="ADAL" clId="{B576FF7A-5273-4D23-85CA-42C78D3ABF0C}" dt="2021-09-17T04:19:27.503" v="216"/>
        <pc:sldMkLst>
          <pc:docMk/>
          <pc:sldMk cId="1874685236" sldId="272"/>
        </pc:sldMkLst>
      </pc:sldChg>
      <pc:sldChg chg="modSp mod">
        <pc:chgData name="Mashal Khan" userId="ff208bdd-e69e-4a16-a659-cb1c3d459121" providerId="ADAL" clId="{B576FF7A-5273-4D23-85CA-42C78D3ABF0C}" dt="2021-09-17T04:25:41.220" v="226" actId="27636"/>
        <pc:sldMkLst>
          <pc:docMk/>
          <pc:sldMk cId="513666314" sldId="273"/>
        </pc:sldMkLst>
        <pc:spChg chg="mod">
          <ac:chgData name="Mashal Khan" userId="ff208bdd-e69e-4a16-a659-cb1c3d459121" providerId="ADAL" clId="{B576FF7A-5273-4D23-85CA-42C78D3ABF0C}" dt="2021-09-17T04:25:41.220" v="226" actId="27636"/>
          <ac:spMkLst>
            <pc:docMk/>
            <pc:sldMk cId="513666314" sldId="273"/>
            <ac:spMk id="3" creationId="{1E8ED548-A041-4406-B4A9-C08F840EC64E}"/>
          </ac:spMkLst>
        </pc:spChg>
      </pc:sldChg>
      <pc:sldChg chg="add">
        <pc:chgData name="Mashal Khan" userId="ff208bdd-e69e-4a16-a659-cb1c3d459121" providerId="ADAL" clId="{B576FF7A-5273-4D23-85CA-42C78D3ABF0C}" dt="2021-09-17T04:19:27.503" v="216"/>
        <pc:sldMkLst>
          <pc:docMk/>
          <pc:sldMk cId="1404604422" sldId="274"/>
        </pc:sldMkLst>
      </pc:sldChg>
      <pc:sldChg chg="del">
        <pc:chgData name="Mashal Khan" userId="ff208bdd-e69e-4a16-a659-cb1c3d459121" providerId="ADAL" clId="{B576FF7A-5273-4D23-85CA-42C78D3ABF0C}" dt="2021-09-17T03:56:43.160" v="18" actId="47"/>
        <pc:sldMkLst>
          <pc:docMk/>
          <pc:sldMk cId="1503694897" sldId="274"/>
        </pc:sldMkLst>
      </pc:sldChg>
      <pc:sldChg chg="delSp add setBg delDesignElem">
        <pc:chgData name="Mashal Khan" userId="ff208bdd-e69e-4a16-a659-cb1c3d459121" providerId="ADAL" clId="{B576FF7A-5273-4D23-85CA-42C78D3ABF0C}" dt="2021-09-17T04:19:27.503" v="216"/>
        <pc:sldMkLst>
          <pc:docMk/>
          <pc:sldMk cId="1477099682" sldId="275"/>
        </pc:sldMkLst>
        <pc:spChg chg="del">
          <ac:chgData name="Mashal Khan" userId="ff208bdd-e69e-4a16-a659-cb1c3d459121" providerId="ADAL" clId="{B576FF7A-5273-4D23-85CA-42C78D3ABF0C}" dt="2021-09-17T04:19:27.503" v="216"/>
          <ac:spMkLst>
            <pc:docMk/>
            <pc:sldMk cId="1477099682" sldId="275"/>
            <ac:spMk id="9" creationId="{5A0118C5-4F8D-4CF4-BADD-53FEACC6C42A}"/>
          </ac:spMkLst>
        </pc:spChg>
        <pc:grpChg chg="del">
          <ac:chgData name="Mashal Khan" userId="ff208bdd-e69e-4a16-a659-cb1c3d459121" providerId="ADAL" clId="{B576FF7A-5273-4D23-85CA-42C78D3ABF0C}" dt="2021-09-17T04:19:27.503" v="216"/>
          <ac:grpSpMkLst>
            <pc:docMk/>
            <pc:sldMk cId="1477099682" sldId="275"/>
            <ac:grpSpMk id="11" creationId="{B894EFA8-F425-4D19-A94B-445388B31E20}"/>
          </ac:grpSpMkLst>
        </pc:grpChg>
        <pc:grpChg chg="del">
          <ac:chgData name="Mashal Khan" userId="ff208bdd-e69e-4a16-a659-cb1c3d459121" providerId="ADAL" clId="{B576FF7A-5273-4D23-85CA-42C78D3ABF0C}" dt="2021-09-17T04:19:27.503" v="216"/>
          <ac:grpSpMkLst>
            <pc:docMk/>
            <pc:sldMk cId="1477099682" sldId="275"/>
            <ac:grpSpMk id="15" creationId="{C28CAB86-AA69-4EF8-A4E2-4E020497D0BB}"/>
          </ac:grpSpMkLst>
        </pc:grpChg>
        <pc:grpChg chg="del">
          <ac:chgData name="Mashal Khan" userId="ff208bdd-e69e-4a16-a659-cb1c3d459121" providerId="ADAL" clId="{B576FF7A-5273-4D23-85CA-42C78D3ABF0C}" dt="2021-09-17T04:19:27.503" v="216"/>
          <ac:grpSpMkLst>
            <pc:docMk/>
            <pc:sldMk cId="1477099682" sldId="275"/>
            <ac:grpSpMk id="19" creationId="{617CAA5F-37E3-4DF6-9DD0-68A40D21611B}"/>
          </ac:grpSpMkLst>
        </pc:grpChg>
        <pc:grpChg chg="del">
          <ac:chgData name="Mashal Khan" userId="ff208bdd-e69e-4a16-a659-cb1c3d459121" providerId="ADAL" clId="{B576FF7A-5273-4D23-85CA-42C78D3ABF0C}" dt="2021-09-17T04:19:27.503" v="216"/>
          <ac:grpSpMkLst>
            <pc:docMk/>
            <pc:sldMk cId="1477099682" sldId="275"/>
            <ac:grpSpMk id="26" creationId="{582A903B-6B78-4F0A-B7C9-3D80499020B8}"/>
          </ac:grpSpMkLst>
        </pc:grpChg>
      </pc:sldChg>
      <pc:sldChg chg="del">
        <pc:chgData name="Mashal Khan" userId="ff208bdd-e69e-4a16-a659-cb1c3d459121" providerId="ADAL" clId="{B576FF7A-5273-4D23-85CA-42C78D3ABF0C}" dt="2021-09-17T03:56:43.160" v="18" actId="47"/>
        <pc:sldMkLst>
          <pc:docMk/>
          <pc:sldMk cId="4086445887" sldId="275"/>
        </pc:sldMkLst>
      </pc:sldChg>
      <pc:sldChg chg="add">
        <pc:chgData name="Mashal Khan" userId="ff208bdd-e69e-4a16-a659-cb1c3d459121" providerId="ADAL" clId="{B576FF7A-5273-4D23-85CA-42C78D3ABF0C}" dt="2021-09-17T04:19:27.503" v="216"/>
        <pc:sldMkLst>
          <pc:docMk/>
          <pc:sldMk cId="1862962284" sldId="276"/>
        </pc:sldMkLst>
      </pc:sldChg>
      <pc:sldChg chg="del">
        <pc:chgData name="Mashal Khan" userId="ff208bdd-e69e-4a16-a659-cb1c3d459121" providerId="ADAL" clId="{B576FF7A-5273-4D23-85CA-42C78D3ABF0C}" dt="2021-09-17T03:56:43.160" v="18" actId="47"/>
        <pc:sldMkLst>
          <pc:docMk/>
          <pc:sldMk cId="3356443753" sldId="276"/>
        </pc:sldMkLst>
      </pc:sldChg>
      <pc:sldChg chg="add">
        <pc:chgData name="Mashal Khan" userId="ff208bdd-e69e-4a16-a659-cb1c3d459121" providerId="ADAL" clId="{B576FF7A-5273-4D23-85CA-42C78D3ABF0C}" dt="2021-09-17T04:19:27.503" v="216"/>
        <pc:sldMkLst>
          <pc:docMk/>
          <pc:sldMk cId="1509678656" sldId="277"/>
        </pc:sldMkLst>
      </pc:sldChg>
      <pc:sldChg chg="del">
        <pc:chgData name="Mashal Khan" userId="ff208bdd-e69e-4a16-a659-cb1c3d459121" providerId="ADAL" clId="{B576FF7A-5273-4D23-85CA-42C78D3ABF0C}" dt="2021-09-17T03:56:43.160" v="18" actId="47"/>
        <pc:sldMkLst>
          <pc:docMk/>
          <pc:sldMk cId="3349071755" sldId="277"/>
        </pc:sldMkLst>
      </pc:sldChg>
      <pc:sldChg chg="del">
        <pc:chgData name="Mashal Khan" userId="ff208bdd-e69e-4a16-a659-cb1c3d459121" providerId="ADAL" clId="{B576FF7A-5273-4D23-85CA-42C78D3ABF0C}" dt="2021-09-17T03:56:43.160" v="18" actId="47"/>
        <pc:sldMkLst>
          <pc:docMk/>
          <pc:sldMk cId="536089091" sldId="278"/>
        </pc:sldMkLst>
      </pc:sldChg>
      <pc:sldChg chg="addSp modSp add mod">
        <pc:chgData name="Mashal Khan" userId="ff208bdd-e69e-4a16-a659-cb1c3d459121" providerId="ADAL" clId="{B576FF7A-5273-4D23-85CA-42C78D3ABF0C}" dt="2021-09-21T05:46:50.788" v="355" actId="1036"/>
        <pc:sldMkLst>
          <pc:docMk/>
          <pc:sldMk cId="2733782728" sldId="278"/>
        </pc:sldMkLst>
        <pc:spChg chg="mod">
          <ac:chgData name="Mashal Khan" userId="ff208bdd-e69e-4a16-a659-cb1c3d459121" providerId="ADAL" clId="{B576FF7A-5273-4D23-85CA-42C78D3ABF0C}" dt="2021-09-21T05:46:50.788" v="355" actId="1036"/>
          <ac:spMkLst>
            <pc:docMk/>
            <pc:sldMk cId="2733782728" sldId="278"/>
            <ac:spMk id="3" creationId="{F17A5BE4-9EB2-4C5C-9DB4-36521BE6BE0F}"/>
          </ac:spMkLst>
        </pc:spChg>
        <pc:inkChg chg="add">
          <ac:chgData name="Mashal Khan" userId="ff208bdd-e69e-4a16-a659-cb1c3d459121" providerId="ADAL" clId="{B576FF7A-5273-4D23-85CA-42C78D3ABF0C}" dt="2021-09-17T09:23:13.510" v="235" actId="9405"/>
          <ac:inkMkLst>
            <pc:docMk/>
            <pc:sldMk cId="2733782728" sldId="278"/>
            <ac:inkMk id="4" creationId="{8795EAAC-96C7-4D48-9C82-0107FEF10FC6}"/>
          </ac:inkMkLst>
        </pc:inkChg>
        <pc:inkChg chg="add">
          <ac:chgData name="Mashal Khan" userId="ff208bdd-e69e-4a16-a659-cb1c3d459121" providerId="ADAL" clId="{B576FF7A-5273-4D23-85CA-42C78D3ABF0C}" dt="2021-09-17T09:23:17.815" v="236" actId="9405"/>
          <ac:inkMkLst>
            <pc:docMk/>
            <pc:sldMk cId="2733782728" sldId="278"/>
            <ac:inkMk id="5" creationId="{15867CAF-6029-4081-ACAC-91A6FDF988C6}"/>
          </ac:inkMkLst>
        </pc:inkChg>
      </pc:sldChg>
      <pc:sldChg chg="add">
        <pc:chgData name="Mashal Khan" userId="ff208bdd-e69e-4a16-a659-cb1c3d459121" providerId="ADAL" clId="{B576FF7A-5273-4D23-85CA-42C78D3ABF0C}" dt="2021-09-17T03:59:45.886" v="19"/>
        <pc:sldMkLst>
          <pc:docMk/>
          <pc:sldMk cId="233687117" sldId="279"/>
        </pc:sldMkLst>
      </pc:sldChg>
      <pc:sldChg chg="del">
        <pc:chgData name="Mashal Khan" userId="ff208bdd-e69e-4a16-a659-cb1c3d459121" providerId="ADAL" clId="{B576FF7A-5273-4D23-85CA-42C78D3ABF0C}" dt="2021-09-17T03:56:43.160" v="18" actId="47"/>
        <pc:sldMkLst>
          <pc:docMk/>
          <pc:sldMk cId="2461005847" sldId="279"/>
        </pc:sldMkLst>
      </pc:sldChg>
      <pc:sldChg chg="add">
        <pc:chgData name="Mashal Khan" userId="ff208bdd-e69e-4a16-a659-cb1c3d459121" providerId="ADAL" clId="{B576FF7A-5273-4D23-85CA-42C78D3ABF0C}" dt="2021-09-17T04:10:25.570" v="23"/>
        <pc:sldMkLst>
          <pc:docMk/>
          <pc:sldMk cId="899574099" sldId="280"/>
        </pc:sldMkLst>
      </pc:sldChg>
      <pc:sldChg chg="del">
        <pc:chgData name="Mashal Khan" userId="ff208bdd-e69e-4a16-a659-cb1c3d459121" providerId="ADAL" clId="{B576FF7A-5273-4D23-85CA-42C78D3ABF0C}" dt="2021-09-17T03:56:43.160" v="18" actId="47"/>
        <pc:sldMkLst>
          <pc:docMk/>
          <pc:sldMk cId="4223292723" sldId="280"/>
        </pc:sldMkLst>
      </pc:sldChg>
      <pc:sldChg chg="del">
        <pc:chgData name="Mashal Khan" userId="ff208bdd-e69e-4a16-a659-cb1c3d459121" providerId="ADAL" clId="{B576FF7A-5273-4D23-85CA-42C78D3ABF0C}" dt="2021-09-17T03:56:43.160" v="18" actId="47"/>
        <pc:sldMkLst>
          <pc:docMk/>
          <pc:sldMk cId="1817053570" sldId="281"/>
        </pc:sldMkLst>
      </pc:sldChg>
      <pc:sldChg chg="addSp add">
        <pc:chgData name="Mashal Khan" userId="ff208bdd-e69e-4a16-a659-cb1c3d459121" providerId="ADAL" clId="{B576FF7A-5273-4D23-85CA-42C78D3ABF0C}" dt="2021-09-17T09:37:56.231" v="237"/>
        <pc:sldMkLst>
          <pc:docMk/>
          <pc:sldMk cId="2210001457" sldId="281"/>
        </pc:sldMkLst>
        <pc:inkChg chg="add">
          <ac:chgData name="Mashal Khan" userId="ff208bdd-e69e-4a16-a659-cb1c3d459121" providerId="ADAL" clId="{B576FF7A-5273-4D23-85CA-42C78D3ABF0C}" dt="2021-09-17T09:37:56.231" v="237"/>
          <ac:inkMkLst>
            <pc:docMk/>
            <pc:sldMk cId="2210001457" sldId="281"/>
            <ac:inkMk id="4" creationId="{DD32C765-92E3-4E09-A751-428F6FA470D4}"/>
          </ac:inkMkLst>
        </pc:inkChg>
      </pc:sldChg>
      <pc:sldChg chg="del">
        <pc:chgData name="Mashal Khan" userId="ff208bdd-e69e-4a16-a659-cb1c3d459121" providerId="ADAL" clId="{B576FF7A-5273-4D23-85CA-42C78D3ABF0C}" dt="2021-09-17T03:56:43.160" v="18" actId="47"/>
        <pc:sldMkLst>
          <pc:docMk/>
          <pc:sldMk cId="1466477052" sldId="282"/>
        </pc:sldMkLst>
      </pc:sldChg>
      <pc:sldChg chg="add">
        <pc:chgData name="Mashal Khan" userId="ff208bdd-e69e-4a16-a659-cb1c3d459121" providerId="ADAL" clId="{B576FF7A-5273-4D23-85CA-42C78D3ABF0C}" dt="2021-09-17T04:10:25.570" v="23"/>
        <pc:sldMkLst>
          <pc:docMk/>
          <pc:sldMk cId="3925514887" sldId="282"/>
        </pc:sldMkLst>
      </pc:sldChg>
      <pc:sldChg chg="add">
        <pc:chgData name="Mashal Khan" userId="ff208bdd-e69e-4a16-a659-cb1c3d459121" providerId="ADAL" clId="{B576FF7A-5273-4D23-85CA-42C78D3ABF0C}" dt="2021-09-17T04:21:28.278" v="217"/>
        <pc:sldMkLst>
          <pc:docMk/>
          <pc:sldMk cId="253356228" sldId="283"/>
        </pc:sldMkLst>
      </pc:sldChg>
      <pc:sldChg chg="del">
        <pc:chgData name="Mashal Khan" userId="ff208bdd-e69e-4a16-a659-cb1c3d459121" providerId="ADAL" clId="{B576FF7A-5273-4D23-85CA-42C78D3ABF0C}" dt="2021-09-17T03:56:43.160" v="18" actId="47"/>
        <pc:sldMkLst>
          <pc:docMk/>
          <pc:sldMk cId="2180446368" sldId="283"/>
        </pc:sldMkLst>
      </pc:sldChg>
      <pc:sldChg chg="del">
        <pc:chgData name="Mashal Khan" userId="ff208bdd-e69e-4a16-a659-cb1c3d459121" providerId="ADAL" clId="{B576FF7A-5273-4D23-85CA-42C78D3ABF0C}" dt="2021-09-17T03:56:43.160" v="18" actId="47"/>
        <pc:sldMkLst>
          <pc:docMk/>
          <pc:sldMk cId="1537641488" sldId="284"/>
        </pc:sldMkLst>
      </pc:sldChg>
      <pc:sldChg chg="add">
        <pc:chgData name="Mashal Khan" userId="ff208bdd-e69e-4a16-a659-cb1c3d459121" providerId="ADAL" clId="{B576FF7A-5273-4D23-85CA-42C78D3ABF0C}" dt="2021-09-17T04:21:28.278" v="217"/>
        <pc:sldMkLst>
          <pc:docMk/>
          <pc:sldMk cId="2301654178" sldId="284"/>
        </pc:sldMkLst>
      </pc:sldChg>
      <pc:sldChg chg="add">
        <pc:chgData name="Mashal Khan" userId="ff208bdd-e69e-4a16-a659-cb1c3d459121" providerId="ADAL" clId="{B576FF7A-5273-4D23-85CA-42C78D3ABF0C}" dt="2021-09-17T04:21:28.278" v="217"/>
        <pc:sldMkLst>
          <pc:docMk/>
          <pc:sldMk cId="793100631" sldId="285"/>
        </pc:sldMkLst>
      </pc:sldChg>
      <pc:sldChg chg="del">
        <pc:chgData name="Mashal Khan" userId="ff208bdd-e69e-4a16-a659-cb1c3d459121" providerId="ADAL" clId="{B576FF7A-5273-4D23-85CA-42C78D3ABF0C}" dt="2021-09-17T03:56:43.160" v="18" actId="47"/>
        <pc:sldMkLst>
          <pc:docMk/>
          <pc:sldMk cId="2100271324" sldId="285"/>
        </pc:sldMkLst>
      </pc:sldChg>
      <pc:sldChg chg="delSp add setBg delDesignElem">
        <pc:chgData name="Mashal Khan" userId="ff208bdd-e69e-4a16-a659-cb1c3d459121" providerId="ADAL" clId="{B576FF7A-5273-4D23-85CA-42C78D3ABF0C}" dt="2021-09-17T04:10:25.570" v="23"/>
        <pc:sldMkLst>
          <pc:docMk/>
          <pc:sldMk cId="1413036914" sldId="286"/>
        </pc:sldMkLst>
        <pc:spChg chg="del">
          <ac:chgData name="Mashal Khan" userId="ff208bdd-e69e-4a16-a659-cb1c3d459121" providerId="ADAL" clId="{B576FF7A-5273-4D23-85CA-42C78D3ABF0C}" dt="2021-09-17T04:10:25.570" v="23"/>
          <ac:spMkLst>
            <pc:docMk/>
            <pc:sldMk cId="1413036914" sldId="286"/>
            <ac:spMk id="9" creationId="{5A0118C5-4F8D-4CF4-BADD-53FEACC6C42A}"/>
          </ac:spMkLst>
        </pc:spChg>
        <pc:spChg chg="del">
          <ac:chgData name="Mashal Khan" userId="ff208bdd-e69e-4a16-a659-cb1c3d459121" providerId="ADAL" clId="{B576FF7A-5273-4D23-85CA-42C78D3ABF0C}" dt="2021-09-17T04:10:25.570" v="23"/>
          <ac:spMkLst>
            <pc:docMk/>
            <pc:sldMk cId="1413036914" sldId="286"/>
            <ac:spMk id="11" creationId="{F98F79A4-A6C7-4101-B1E9-27E05CB7CFA0}"/>
          </ac:spMkLst>
        </pc:spChg>
        <pc:spChg chg="del">
          <ac:chgData name="Mashal Khan" userId="ff208bdd-e69e-4a16-a659-cb1c3d459121" providerId="ADAL" clId="{B576FF7A-5273-4D23-85CA-42C78D3ABF0C}" dt="2021-09-17T04:10:25.570" v="23"/>
          <ac:spMkLst>
            <pc:docMk/>
            <pc:sldMk cId="1413036914" sldId="286"/>
            <ac:spMk id="13" creationId="{79AFCB35-9C04-4524-A0B1-57FF6865D013}"/>
          </ac:spMkLst>
        </pc:spChg>
        <pc:spChg chg="del">
          <ac:chgData name="Mashal Khan" userId="ff208bdd-e69e-4a16-a659-cb1c3d459121" providerId="ADAL" clId="{B576FF7A-5273-4D23-85CA-42C78D3ABF0C}" dt="2021-09-17T04:10:25.570" v="23"/>
          <ac:spMkLst>
            <pc:docMk/>
            <pc:sldMk cId="1413036914" sldId="286"/>
            <ac:spMk id="15" creationId="{D11AD2AD-0BA0-4DD3-8EEA-84686A0E718C}"/>
          </ac:spMkLst>
        </pc:spChg>
        <pc:spChg chg="del">
          <ac:chgData name="Mashal Khan" userId="ff208bdd-e69e-4a16-a659-cb1c3d459121" providerId="ADAL" clId="{B576FF7A-5273-4D23-85CA-42C78D3ABF0C}" dt="2021-09-17T04:10:25.570" v="23"/>
          <ac:spMkLst>
            <pc:docMk/>
            <pc:sldMk cId="1413036914" sldId="286"/>
            <ac:spMk id="17" creationId="{83C8019B-3985-409B-9B87-494B974EE9A2}"/>
          </ac:spMkLst>
        </pc:spChg>
        <pc:spChg chg="del">
          <ac:chgData name="Mashal Khan" userId="ff208bdd-e69e-4a16-a659-cb1c3d459121" providerId="ADAL" clId="{B576FF7A-5273-4D23-85CA-42C78D3ABF0C}" dt="2021-09-17T04:10:25.570" v="23"/>
          <ac:spMkLst>
            <pc:docMk/>
            <pc:sldMk cId="1413036914" sldId="286"/>
            <ac:spMk id="19" creationId="{9E5C5460-229E-46C8-A712-CC317985420F}"/>
          </ac:spMkLst>
        </pc:spChg>
        <pc:spChg chg="del">
          <ac:chgData name="Mashal Khan" userId="ff208bdd-e69e-4a16-a659-cb1c3d459121" providerId="ADAL" clId="{B576FF7A-5273-4D23-85CA-42C78D3ABF0C}" dt="2021-09-17T04:10:25.570" v="23"/>
          <ac:spMkLst>
            <pc:docMk/>
            <pc:sldMk cId="1413036914" sldId="286"/>
            <ac:spMk id="21" creationId="{B85A4DB3-61AA-49A1-85A9-B3397CD519AB}"/>
          </ac:spMkLst>
        </pc:spChg>
        <pc:grpChg chg="del">
          <ac:chgData name="Mashal Khan" userId="ff208bdd-e69e-4a16-a659-cb1c3d459121" providerId="ADAL" clId="{B576FF7A-5273-4D23-85CA-42C78D3ABF0C}" dt="2021-09-17T04:10:25.570" v="23"/>
          <ac:grpSpMkLst>
            <pc:docMk/>
            <pc:sldMk cId="1413036914" sldId="286"/>
            <ac:grpSpMk id="23" creationId="{0C156BF8-7FF7-440F-BE2B-417DFFE8BFA5}"/>
          </ac:grpSpMkLst>
        </pc:grpChg>
      </pc:sldChg>
      <pc:sldChg chg="del">
        <pc:chgData name="Mashal Khan" userId="ff208bdd-e69e-4a16-a659-cb1c3d459121" providerId="ADAL" clId="{B576FF7A-5273-4D23-85CA-42C78D3ABF0C}" dt="2021-09-17T03:56:43.160" v="18" actId="47"/>
        <pc:sldMkLst>
          <pc:docMk/>
          <pc:sldMk cId="2258700804" sldId="286"/>
        </pc:sldMkLst>
      </pc:sldChg>
      <pc:sldChg chg="add">
        <pc:chgData name="Mashal Khan" userId="ff208bdd-e69e-4a16-a659-cb1c3d459121" providerId="ADAL" clId="{B576FF7A-5273-4D23-85CA-42C78D3ABF0C}" dt="2021-09-17T04:21:28.278" v="217"/>
        <pc:sldMkLst>
          <pc:docMk/>
          <pc:sldMk cId="396960682" sldId="289"/>
        </pc:sldMkLst>
      </pc:sldChg>
      <pc:sldChg chg="del">
        <pc:chgData name="Mashal Khan" userId="ff208bdd-e69e-4a16-a659-cb1c3d459121" providerId="ADAL" clId="{B576FF7A-5273-4D23-85CA-42C78D3ABF0C}" dt="2021-09-17T03:56:43.160" v="18" actId="47"/>
        <pc:sldMkLst>
          <pc:docMk/>
          <pc:sldMk cId="4187148580" sldId="289"/>
        </pc:sldMkLst>
      </pc:sldChg>
      <pc:sldChg chg="del">
        <pc:chgData name="Mashal Khan" userId="ff208bdd-e69e-4a16-a659-cb1c3d459121" providerId="ADAL" clId="{B576FF7A-5273-4D23-85CA-42C78D3ABF0C}" dt="2021-09-17T03:56:43.160" v="18" actId="47"/>
        <pc:sldMkLst>
          <pc:docMk/>
          <pc:sldMk cId="890764260" sldId="295"/>
        </pc:sldMkLst>
      </pc:sldChg>
      <pc:sldChg chg="add">
        <pc:chgData name="Mashal Khan" userId="ff208bdd-e69e-4a16-a659-cb1c3d459121" providerId="ADAL" clId="{B576FF7A-5273-4D23-85CA-42C78D3ABF0C}" dt="2021-09-17T04:21:28.278" v="217"/>
        <pc:sldMkLst>
          <pc:docMk/>
          <pc:sldMk cId="3609639132" sldId="295"/>
        </pc:sldMkLst>
      </pc:sldChg>
      <pc:sldChg chg="del">
        <pc:chgData name="Mashal Khan" userId="ff208bdd-e69e-4a16-a659-cb1c3d459121" providerId="ADAL" clId="{B576FF7A-5273-4D23-85CA-42C78D3ABF0C}" dt="2021-09-17T04:21:52.828" v="220" actId="47"/>
        <pc:sldMkLst>
          <pc:docMk/>
          <pc:sldMk cId="3094480498" sldId="296"/>
        </pc:sldMkLst>
      </pc:sldChg>
      <pc:sldChg chg="add">
        <pc:chgData name="Mashal Khan" userId="ff208bdd-e69e-4a16-a659-cb1c3d459121" providerId="ADAL" clId="{B576FF7A-5273-4D23-85CA-42C78D3ABF0C}" dt="2021-09-17T04:10:25.570" v="23"/>
        <pc:sldMkLst>
          <pc:docMk/>
          <pc:sldMk cId="0" sldId="297"/>
        </pc:sldMkLst>
      </pc:sldChg>
      <pc:sldChg chg="add">
        <pc:chgData name="Mashal Khan" userId="ff208bdd-e69e-4a16-a659-cb1c3d459121" providerId="ADAL" clId="{B576FF7A-5273-4D23-85CA-42C78D3ABF0C}" dt="2021-09-17T04:10:25.570" v="23"/>
        <pc:sldMkLst>
          <pc:docMk/>
          <pc:sldMk cId="0" sldId="298"/>
        </pc:sldMkLst>
      </pc:sldChg>
      <pc:sldChg chg="add">
        <pc:chgData name="Mashal Khan" userId="ff208bdd-e69e-4a16-a659-cb1c3d459121" providerId="ADAL" clId="{B576FF7A-5273-4D23-85CA-42C78D3ABF0C}" dt="2021-09-17T04:10:25.570" v="23"/>
        <pc:sldMkLst>
          <pc:docMk/>
          <pc:sldMk cId="0" sldId="299"/>
        </pc:sldMkLst>
      </pc:sldChg>
      <pc:sldChg chg="add">
        <pc:chgData name="Mashal Khan" userId="ff208bdd-e69e-4a16-a659-cb1c3d459121" providerId="ADAL" clId="{B576FF7A-5273-4D23-85CA-42C78D3ABF0C}" dt="2021-09-17T04:10:25.570" v="23"/>
        <pc:sldMkLst>
          <pc:docMk/>
          <pc:sldMk cId="0" sldId="300"/>
        </pc:sldMkLst>
      </pc:sldChg>
      <pc:sldChg chg="add">
        <pc:chgData name="Mashal Khan" userId="ff208bdd-e69e-4a16-a659-cb1c3d459121" providerId="ADAL" clId="{B576FF7A-5273-4D23-85CA-42C78D3ABF0C}" dt="2021-09-17T04:10:25.570" v="23"/>
        <pc:sldMkLst>
          <pc:docMk/>
          <pc:sldMk cId="0" sldId="301"/>
        </pc:sldMkLst>
      </pc:sldChg>
      <pc:sldChg chg="modSp add mod ord">
        <pc:chgData name="Mashal Khan" userId="ff208bdd-e69e-4a16-a659-cb1c3d459121" providerId="ADAL" clId="{B576FF7A-5273-4D23-85CA-42C78D3ABF0C}" dt="2021-09-17T04:16:28.924" v="208" actId="20577"/>
        <pc:sldMkLst>
          <pc:docMk/>
          <pc:sldMk cId="0" sldId="302"/>
        </pc:sldMkLst>
        <pc:spChg chg="mod">
          <ac:chgData name="Mashal Khan" userId="ff208bdd-e69e-4a16-a659-cb1c3d459121" providerId="ADAL" clId="{B576FF7A-5273-4D23-85CA-42C78D3ABF0C}" dt="2021-09-17T04:16:28.924" v="208" actId="20577"/>
          <ac:spMkLst>
            <pc:docMk/>
            <pc:sldMk cId="0" sldId="302"/>
            <ac:spMk id="26627" creationId="{00000000-0000-0000-0000-000000000000}"/>
          </ac:spMkLst>
        </pc:spChg>
      </pc:sldChg>
      <pc:sldChg chg="modSp add mod">
        <pc:chgData name="Mashal Khan" userId="ff208bdd-e69e-4a16-a659-cb1c3d459121" providerId="ADAL" clId="{B576FF7A-5273-4D23-85CA-42C78D3ABF0C}" dt="2021-09-17T04:21:28.376" v="218" actId="27636"/>
        <pc:sldMkLst>
          <pc:docMk/>
          <pc:sldMk cId="2413698846" sldId="303"/>
        </pc:sldMkLst>
        <pc:spChg chg="mod">
          <ac:chgData name="Mashal Khan" userId="ff208bdd-e69e-4a16-a659-cb1c3d459121" providerId="ADAL" clId="{B576FF7A-5273-4D23-85CA-42C78D3ABF0C}" dt="2021-09-17T04:21:28.376" v="218" actId="27636"/>
          <ac:spMkLst>
            <pc:docMk/>
            <pc:sldMk cId="2413698846" sldId="303"/>
            <ac:spMk id="3" creationId="{387EB4A1-BA26-4794-B98B-AB0A7EF1DFDE}"/>
          </ac:spMkLst>
        </pc:spChg>
      </pc:sldChg>
      <pc:sldChg chg="add">
        <pc:chgData name="Mashal Khan" userId="ff208bdd-e69e-4a16-a659-cb1c3d459121" providerId="ADAL" clId="{B576FF7A-5273-4D23-85CA-42C78D3ABF0C}" dt="2021-09-17T04:13:24.662" v="25"/>
        <pc:sldMkLst>
          <pc:docMk/>
          <pc:sldMk cId="3772764950" sldId="304"/>
        </pc:sldMkLst>
      </pc:sldChg>
      <pc:sldChg chg="add">
        <pc:chgData name="Mashal Khan" userId="ff208bdd-e69e-4a16-a659-cb1c3d459121" providerId="ADAL" clId="{B576FF7A-5273-4D23-85CA-42C78D3ABF0C}" dt="2021-09-17T04:21:28.278" v="217"/>
        <pc:sldMkLst>
          <pc:docMk/>
          <pc:sldMk cId="522125939" sldId="305"/>
        </pc:sldMkLst>
      </pc:sldChg>
      <pc:sldChg chg="modSp add mod">
        <pc:chgData name="Mashal Khan" userId="ff208bdd-e69e-4a16-a659-cb1c3d459121" providerId="ADAL" clId="{B576FF7A-5273-4D23-85CA-42C78D3ABF0C}" dt="2021-09-17T04:13:51.262" v="32" actId="14100"/>
        <pc:sldMkLst>
          <pc:docMk/>
          <pc:sldMk cId="0" sldId="306"/>
        </pc:sldMkLst>
        <pc:spChg chg="mod">
          <ac:chgData name="Mashal Khan" userId="ff208bdd-e69e-4a16-a659-cb1c3d459121" providerId="ADAL" clId="{B576FF7A-5273-4D23-85CA-42C78D3ABF0C}" dt="2021-09-17T04:13:38.315" v="28" actId="1076"/>
          <ac:spMkLst>
            <pc:docMk/>
            <pc:sldMk cId="0" sldId="306"/>
            <ac:spMk id="36866" creationId="{00000000-0000-0000-0000-000000000000}"/>
          </ac:spMkLst>
        </pc:spChg>
        <pc:picChg chg="mod">
          <ac:chgData name="Mashal Khan" userId="ff208bdd-e69e-4a16-a659-cb1c3d459121" providerId="ADAL" clId="{B576FF7A-5273-4D23-85CA-42C78D3ABF0C}" dt="2021-09-17T04:13:51.262" v="32" actId="14100"/>
          <ac:picMkLst>
            <pc:docMk/>
            <pc:sldMk cId="0" sldId="306"/>
            <ac:picMk id="36869" creationId="{00000000-0000-0000-0000-000000000000}"/>
          </ac:picMkLst>
        </pc:picChg>
      </pc:sldChg>
      <pc:sldChg chg="add">
        <pc:chgData name="Mashal Khan" userId="ff208bdd-e69e-4a16-a659-cb1c3d459121" providerId="ADAL" clId="{B576FF7A-5273-4D23-85CA-42C78D3ABF0C}" dt="2021-09-17T04:21:28.278" v="217"/>
        <pc:sldMkLst>
          <pc:docMk/>
          <pc:sldMk cId="1571890529" sldId="307"/>
        </pc:sldMkLst>
      </pc:sldChg>
      <pc:sldChg chg="add">
        <pc:chgData name="Mashal Khan" userId="ff208bdd-e69e-4a16-a659-cb1c3d459121" providerId="ADAL" clId="{B576FF7A-5273-4D23-85CA-42C78D3ABF0C}" dt="2021-09-17T04:21:28.278" v="217"/>
        <pc:sldMkLst>
          <pc:docMk/>
          <pc:sldMk cId="2280185368" sldId="308"/>
        </pc:sldMkLst>
      </pc:sldChg>
      <pc:sldChg chg="modSp add mod">
        <pc:chgData name="Mashal Khan" userId="ff208bdd-e69e-4a16-a659-cb1c3d459121" providerId="ADAL" clId="{B576FF7A-5273-4D23-85CA-42C78D3ABF0C}" dt="2021-09-17T04:14:13.837" v="38" actId="14100"/>
        <pc:sldMkLst>
          <pc:docMk/>
          <pc:sldMk cId="0" sldId="311"/>
        </pc:sldMkLst>
        <pc:spChg chg="mod">
          <ac:chgData name="Mashal Khan" userId="ff208bdd-e69e-4a16-a659-cb1c3d459121" providerId="ADAL" clId="{B576FF7A-5273-4D23-85CA-42C78D3ABF0C}" dt="2021-09-17T04:14:01.809" v="35" actId="1076"/>
          <ac:spMkLst>
            <pc:docMk/>
            <pc:sldMk cId="0" sldId="311"/>
            <ac:spMk id="37890" creationId="{00000000-0000-0000-0000-000000000000}"/>
          </ac:spMkLst>
        </pc:spChg>
        <pc:picChg chg="mod">
          <ac:chgData name="Mashal Khan" userId="ff208bdd-e69e-4a16-a659-cb1c3d459121" providerId="ADAL" clId="{B576FF7A-5273-4D23-85CA-42C78D3ABF0C}" dt="2021-09-17T04:14:13.837" v="38" actId="14100"/>
          <ac:picMkLst>
            <pc:docMk/>
            <pc:sldMk cId="0" sldId="311"/>
            <ac:picMk id="37892" creationId="{00000000-0000-0000-0000-000000000000}"/>
          </ac:picMkLst>
        </pc:picChg>
      </pc:sldChg>
      <pc:sldChg chg="add">
        <pc:chgData name="Mashal Khan" userId="ff208bdd-e69e-4a16-a659-cb1c3d459121" providerId="ADAL" clId="{B576FF7A-5273-4D23-85CA-42C78D3ABF0C}" dt="2021-09-17T04:21:28.278" v="217"/>
        <pc:sldMkLst>
          <pc:docMk/>
          <pc:sldMk cId="2902035591" sldId="312"/>
        </pc:sldMkLst>
      </pc:sldChg>
      <pc:sldChg chg="add">
        <pc:chgData name="Mashal Khan" userId="ff208bdd-e69e-4a16-a659-cb1c3d459121" providerId="ADAL" clId="{B576FF7A-5273-4D23-85CA-42C78D3ABF0C}" dt="2021-09-17T04:21:28.278" v="217"/>
        <pc:sldMkLst>
          <pc:docMk/>
          <pc:sldMk cId="902175521" sldId="313"/>
        </pc:sldMkLst>
      </pc:sldChg>
      <pc:sldChg chg="add">
        <pc:chgData name="Mashal Khan" userId="ff208bdd-e69e-4a16-a659-cb1c3d459121" providerId="ADAL" clId="{B576FF7A-5273-4D23-85CA-42C78D3ABF0C}" dt="2021-09-17T04:21:28.278" v="217"/>
        <pc:sldMkLst>
          <pc:docMk/>
          <pc:sldMk cId="3212396899" sldId="314"/>
        </pc:sldMkLst>
      </pc:sldChg>
      <pc:sldChg chg="add">
        <pc:chgData name="Mashal Khan" userId="ff208bdd-e69e-4a16-a659-cb1c3d459121" providerId="ADAL" clId="{B576FF7A-5273-4D23-85CA-42C78D3ABF0C}" dt="2021-09-17T04:21:28.278" v="217"/>
        <pc:sldMkLst>
          <pc:docMk/>
          <pc:sldMk cId="3297468035" sldId="315"/>
        </pc:sldMkLst>
      </pc:sldChg>
      <pc:sldChg chg="add">
        <pc:chgData name="Mashal Khan" userId="ff208bdd-e69e-4a16-a659-cb1c3d459121" providerId="ADAL" clId="{B576FF7A-5273-4D23-85CA-42C78D3ABF0C}" dt="2021-09-17T04:21:28.278" v="217"/>
        <pc:sldMkLst>
          <pc:docMk/>
          <pc:sldMk cId="2158037046" sldId="316"/>
        </pc:sldMkLst>
      </pc:sldChg>
      <pc:sldChg chg="add">
        <pc:chgData name="Mashal Khan" userId="ff208bdd-e69e-4a16-a659-cb1c3d459121" providerId="ADAL" clId="{B576FF7A-5273-4D23-85CA-42C78D3ABF0C}" dt="2021-09-17T04:21:28.278" v="217"/>
        <pc:sldMkLst>
          <pc:docMk/>
          <pc:sldMk cId="3116794157" sldId="317"/>
        </pc:sldMkLst>
      </pc:sldChg>
      <pc:sldChg chg="add">
        <pc:chgData name="Mashal Khan" userId="ff208bdd-e69e-4a16-a659-cb1c3d459121" providerId="ADAL" clId="{B576FF7A-5273-4D23-85CA-42C78D3ABF0C}" dt="2021-09-17T04:21:28.278" v="217"/>
        <pc:sldMkLst>
          <pc:docMk/>
          <pc:sldMk cId="3289528465" sldId="318"/>
        </pc:sldMkLst>
      </pc:sldChg>
      <pc:sldChg chg="add">
        <pc:chgData name="Mashal Khan" userId="ff208bdd-e69e-4a16-a659-cb1c3d459121" providerId="ADAL" clId="{B576FF7A-5273-4D23-85CA-42C78D3ABF0C}" dt="2021-09-17T04:21:28.278" v="217"/>
        <pc:sldMkLst>
          <pc:docMk/>
          <pc:sldMk cId="1257978123" sldId="319"/>
        </pc:sldMkLst>
      </pc:sldChg>
      <pc:sldChg chg="add">
        <pc:chgData name="Mashal Khan" userId="ff208bdd-e69e-4a16-a659-cb1c3d459121" providerId="ADAL" clId="{B576FF7A-5273-4D23-85CA-42C78D3ABF0C}" dt="2021-09-17T04:21:28.278" v="217"/>
        <pc:sldMkLst>
          <pc:docMk/>
          <pc:sldMk cId="3820845589" sldId="320"/>
        </pc:sldMkLst>
      </pc:sldChg>
      <pc:sldChg chg="add">
        <pc:chgData name="Mashal Khan" userId="ff208bdd-e69e-4a16-a659-cb1c3d459121" providerId="ADAL" clId="{B576FF7A-5273-4D23-85CA-42C78D3ABF0C}" dt="2021-09-17T04:21:28.278" v="217"/>
        <pc:sldMkLst>
          <pc:docMk/>
          <pc:sldMk cId="3879906296" sldId="321"/>
        </pc:sldMkLst>
      </pc:sldChg>
      <pc:sldChg chg="add">
        <pc:chgData name="Mashal Khan" userId="ff208bdd-e69e-4a16-a659-cb1c3d459121" providerId="ADAL" clId="{B576FF7A-5273-4D23-85CA-42C78D3ABF0C}" dt="2021-09-17T04:21:28.278" v="217"/>
        <pc:sldMkLst>
          <pc:docMk/>
          <pc:sldMk cId="2323052061" sldId="322"/>
        </pc:sldMkLst>
      </pc:sldChg>
      <pc:sldChg chg="add">
        <pc:chgData name="Mashal Khan" userId="ff208bdd-e69e-4a16-a659-cb1c3d459121" providerId="ADAL" clId="{B576FF7A-5273-4D23-85CA-42C78D3ABF0C}" dt="2021-09-17T04:21:28.278" v="217"/>
        <pc:sldMkLst>
          <pc:docMk/>
          <pc:sldMk cId="3046307487" sldId="323"/>
        </pc:sldMkLst>
      </pc:sldChg>
      <pc:sldChg chg="add">
        <pc:chgData name="Mashal Khan" userId="ff208bdd-e69e-4a16-a659-cb1c3d459121" providerId="ADAL" clId="{B576FF7A-5273-4D23-85CA-42C78D3ABF0C}" dt="2021-09-17T04:21:28.278" v="217"/>
        <pc:sldMkLst>
          <pc:docMk/>
          <pc:sldMk cId="330000615" sldId="324"/>
        </pc:sldMkLst>
      </pc:sldChg>
      <pc:sldChg chg="add">
        <pc:chgData name="Mashal Khan" userId="ff208bdd-e69e-4a16-a659-cb1c3d459121" providerId="ADAL" clId="{B576FF7A-5273-4D23-85CA-42C78D3ABF0C}" dt="2021-09-17T04:21:28.278" v="217"/>
        <pc:sldMkLst>
          <pc:docMk/>
          <pc:sldMk cId="559939405" sldId="325"/>
        </pc:sldMkLst>
      </pc:sldChg>
      <pc:sldChg chg="add">
        <pc:chgData name="Mashal Khan" userId="ff208bdd-e69e-4a16-a659-cb1c3d459121" providerId="ADAL" clId="{B576FF7A-5273-4D23-85CA-42C78D3ABF0C}" dt="2021-09-17T04:21:28.278" v="217"/>
        <pc:sldMkLst>
          <pc:docMk/>
          <pc:sldMk cId="650948745" sldId="326"/>
        </pc:sldMkLst>
      </pc:sldChg>
      <pc:sldChg chg="add">
        <pc:chgData name="Mashal Khan" userId="ff208bdd-e69e-4a16-a659-cb1c3d459121" providerId="ADAL" clId="{B576FF7A-5273-4D23-85CA-42C78D3ABF0C}" dt="2021-09-17T04:21:28.278" v="217"/>
        <pc:sldMkLst>
          <pc:docMk/>
          <pc:sldMk cId="1991889259" sldId="327"/>
        </pc:sldMkLst>
      </pc:sldChg>
      <pc:sldChg chg="add">
        <pc:chgData name="Mashal Khan" userId="ff208bdd-e69e-4a16-a659-cb1c3d459121" providerId="ADAL" clId="{B576FF7A-5273-4D23-85CA-42C78D3ABF0C}" dt="2021-09-17T04:21:28.278" v="217"/>
        <pc:sldMkLst>
          <pc:docMk/>
          <pc:sldMk cId="0" sldId="328"/>
        </pc:sldMkLst>
      </pc:sldChg>
      <pc:sldChg chg="modSp add mod">
        <pc:chgData name="Mashal Khan" userId="ff208bdd-e69e-4a16-a659-cb1c3d459121" providerId="ADAL" clId="{B576FF7A-5273-4D23-85CA-42C78D3ABF0C}" dt="2021-09-17T04:21:28.443" v="219" actId="27636"/>
        <pc:sldMkLst>
          <pc:docMk/>
          <pc:sldMk cId="1824495243" sldId="329"/>
        </pc:sldMkLst>
        <pc:spChg chg="mod">
          <ac:chgData name="Mashal Khan" userId="ff208bdd-e69e-4a16-a659-cb1c3d459121" providerId="ADAL" clId="{B576FF7A-5273-4D23-85CA-42C78D3ABF0C}" dt="2021-09-17T04:21:28.443" v="219" actId="27636"/>
          <ac:spMkLst>
            <pc:docMk/>
            <pc:sldMk cId="1824495243" sldId="329"/>
            <ac:spMk id="3" creationId="{2939A232-304D-41CC-82EC-11EA81CBD999}"/>
          </ac:spMkLst>
        </pc:spChg>
      </pc:sldChg>
      <pc:sldChg chg="add">
        <pc:chgData name="Mashal Khan" userId="ff208bdd-e69e-4a16-a659-cb1c3d459121" providerId="ADAL" clId="{B576FF7A-5273-4D23-85CA-42C78D3ABF0C}" dt="2021-09-17T04:21:28.278" v="217"/>
        <pc:sldMkLst>
          <pc:docMk/>
          <pc:sldMk cId="2531598201" sldId="330"/>
        </pc:sldMkLst>
      </pc:sldChg>
      <pc:sldChg chg="add">
        <pc:chgData name="Mashal Khan" userId="ff208bdd-e69e-4a16-a659-cb1c3d459121" providerId="ADAL" clId="{B576FF7A-5273-4D23-85CA-42C78D3ABF0C}" dt="2021-09-17T04:21:28.278" v="217"/>
        <pc:sldMkLst>
          <pc:docMk/>
          <pc:sldMk cId="140982329" sldId="331"/>
        </pc:sldMkLst>
      </pc:sldChg>
      <pc:sldChg chg="new del ord">
        <pc:chgData name="Mashal Khan" userId="ff208bdd-e69e-4a16-a659-cb1c3d459121" providerId="ADAL" clId="{B576FF7A-5273-4D23-85CA-42C78D3ABF0C}" dt="2021-09-21T03:42:31.130" v="238" actId="47"/>
        <pc:sldMkLst>
          <pc:docMk/>
          <pc:sldMk cId="2331982255" sldId="332"/>
        </pc:sldMkLst>
      </pc:sldChg>
      <pc:sldChg chg="new del">
        <pc:chgData name="Mashal Khan" userId="ff208bdd-e69e-4a16-a659-cb1c3d459121" providerId="ADAL" clId="{B576FF7A-5273-4D23-85CA-42C78D3ABF0C}" dt="2021-09-17T08:53:45.028" v="228" actId="47"/>
        <pc:sldMkLst>
          <pc:docMk/>
          <pc:sldMk cId="2489717478" sldId="332"/>
        </pc:sldMkLst>
      </pc:sldChg>
      <pc:sldChg chg="addSp new mod">
        <pc:chgData name="Mashal Khan" userId="ff208bdd-e69e-4a16-a659-cb1c3d459121" providerId="ADAL" clId="{B576FF7A-5273-4D23-85CA-42C78D3ABF0C}" dt="2021-09-21T05:23:47.324" v="243" actId="22"/>
        <pc:sldMkLst>
          <pc:docMk/>
          <pc:sldMk cId="3733709515" sldId="332"/>
        </pc:sldMkLst>
        <pc:picChg chg="add">
          <ac:chgData name="Mashal Khan" userId="ff208bdd-e69e-4a16-a659-cb1c3d459121" providerId="ADAL" clId="{B576FF7A-5273-4D23-85CA-42C78D3ABF0C}" dt="2021-09-21T05:23:47.324" v="243" actId="22"/>
          <ac:picMkLst>
            <pc:docMk/>
            <pc:sldMk cId="3733709515" sldId="332"/>
            <ac:picMk id="3" creationId="{0A4121F7-44A3-49A7-8702-BA7E6915B597}"/>
          </ac:picMkLst>
        </pc:picChg>
      </pc:sldChg>
      <pc:sldChg chg="addSp new mod">
        <pc:chgData name="Mashal Khan" userId="ff208bdd-e69e-4a16-a659-cb1c3d459121" providerId="ADAL" clId="{B576FF7A-5273-4D23-85CA-42C78D3ABF0C}" dt="2021-09-21T05:24:16.159" v="245" actId="22"/>
        <pc:sldMkLst>
          <pc:docMk/>
          <pc:sldMk cId="381832215" sldId="333"/>
        </pc:sldMkLst>
        <pc:picChg chg="add">
          <ac:chgData name="Mashal Khan" userId="ff208bdd-e69e-4a16-a659-cb1c3d459121" providerId="ADAL" clId="{B576FF7A-5273-4D23-85CA-42C78D3ABF0C}" dt="2021-09-21T05:24:16.159" v="245" actId="22"/>
          <ac:picMkLst>
            <pc:docMk/>
            <pc:sldMk cId="381832215" sldId="333"/>
            <ac:picMk id="3" creationId="{6CA18900-A263-438F-B280-9433140C6AAB}"/>
          </ac:picMkLst>
        </pc:picChg>
      </pc:sldChg>
      <pc:sldChg chg="new del">
        <pc:chgData name="Mashal Khan" userId="ff208bdd-e69e-4a16-a659-cb1c3d459121" providerId="ADAL" clId="{B576FF7A-5273-4D23-85CA-42C78D3ABF0C}" dt="2021-09-21T03:43:55.565" v="239" actId="47"/>
        <pc:sldMkLst>
          <pc:docMk/>
          <pc:sldMk cId="2565766977" sldId="333"/>
        </pc:sldMkLst>
      </pc:sldChg>
      <pc:sldChg chg="modSp new del mod">
        <pc:chgData name="Mashal Khan" userId="ff208bdd-e69e-4a16-a659-cb1c3d459121" providerId="ADAL" clId="{B576FF7A-5273-4D23-85CA-42C78D3ABF0C}" dt="2021-09-21T05:34:06.360" v="354" actId="47"/>
        <pc:sldMkLst>
          <pc:docMk/>
          <pc:sldMk cId="2831466062" sldId="334"/>
        </pc:sldMkLst>
        <pc:spChg chg="mod">
          <ac:chgData name="Mashal Khan" userId="ff208bdd-e69e-4a16-a659-cb1c3d459121" providerId="ADAL" clId="{B576FF7A-5273-4D23-85CA-42C78D3ABF0C}" dt="2021-09-21T05:25:08.193" v="258" actId="20577"/>
          <ac:spMkLst>
            <pc:docMk/>
            <pc:sldMk cId="2831466062" sldId="334"/>
            <ac:spMk id="2" creationId="{F6A406EE-28BA-498A-81A9-0DE1B307D3E0}"/>
          </ac:spMkLst>
        </pc:spChg>
        <pc:spChg chg="mod">
          <ac:chgData name="Mashal Khan" userId="ff208bdd-e69e-4a16-a659-cb1c3d459121" providerId="ADAL" clId="{B576FF7A-5273-4D23-85CA-42C78D3ABF0C}" dt="2021-09-21T05:25:38.827" v="341" actId="20577"/>
          <ac:spMkLst>
            <pc:docMk/>
            <pc:sldMk cId="2831466062" sldId="334"/>
            <ac:spMk id="3" creationId="{B63D738A-7CA7-47BD-BC98-3DD0150E9A92}"/>
          </ac:spMkLst>
        </pc:spChg>
      </pc:sldChg>
      <pc:sldChg chg="addSp new mod">
        <pc:chgData name="Mashal Khan" userId="ff208bdd-e69e-4a16-a659-cb1c3d459121" providerId="ADAL" clId="{B576FF7A-5273-4D23-85CA-42C78D3ABF0C}" dt="2021-09-21T05:26:21.037" v="343" actId="22"/>
        <pc:sldMkLst>
          <pc:docMk/>
          <pc:sldMk cId="3945297639" sldId="335"/>
        </pc:sldMkLst>
        <pc:picChg chg="add">
          <ac:chgData name="Mashal Khan" userId="ff208bdd-e69e-4a16-a659-cb1c3d459121" providerId="ADAL" clId="{B576FF7A-5273-4D23-85CA-42C78D3ABF0C}" dt="2021-09-21T05:26:21.037" v="343" actId="22"/>
          <ac:picMkLst>
            <pc:docMk/>
            <pc:sldMk cId="3945297639" sldId="335"/>
            <ac:picMk id="3" creationId="{908CC821-558E-46D3-BF83-2F6F2EB45BE4}"/>
          </ac:picMkLst>
        </pc:picChg>
      </pc:sldChg>
      <pc:sldChg chg="addSp delSp modSp new mod setBg">
        <pc:chgData name="Mashal Khan" userId="ff208bdd-e69e-4a16-a659-cb1c3d459121" providerId="ADAL" clId="{B576FF7A-5273-4D23-85CA-42C78D3ABF0C}" dt="2021-09-21T05:31:21.018" v="353" actId="14100"/>
        <pc:sldMkLst>
          <pc:docMk/>
          <pc:sldMk cId="1740948837" sldId="336"/>
        </pc:sldMkLst>
        <pc:spChg chg="add del">
          <ac:chgData name="Mashal Khan" userId="ff208bdd-e69e-4a16-a659-cb1c3d459121" providerId="ADAL" clId="{B576FF7A-5273-4D23-85CA-42C78D3ABF0C}" dt="2021-09-21T05:31:10.120" v="349" actId="26606"/>
          <ac:spMkLst>
            <pc:docMk/>
            <pc:sldMk cId="1740948837" sldId="336"/>
            <ac:spMk id="2" creationId="{B22DFA56-7B09-4B0A-A30E-92BB49211EF8}"/>
          </ac:spMkLst>
        </pc:spChg>
        <pc:spChg chg="add del">
          <ac:chgData name="Mashal Khan" userId="ff208bdd-e69e-4a16-a659-cb1c3d459121" providerId="ADAL" clId="{B576FF7A-5273-4D23-85CA-42C78D3ABF0C}" dt="2021-09-21T05:31:10.120" v="349" actId="26606"/>
          <ac:spMkLst>
            <pc:docMk/>
            <pc:sldMk cId="1740948837" sldId="336"/>
            <ac:spMk id="3" creationId="{1AF39413-678D-45D6-847A-B616FCB6ED9B}"/>
          </ac:spMkLst>
        </pc:spChg>
        <pc:spChg chg="add del">
          <ac:chgData name="Mashal Khan" userId="ff208bdd-e69e-4a16-a659-cb1c3d459121" providerId="ADAL" clId="{B576FF7A-5273-4D23-85CA-42C78D3ABF0C}" dt="2021-09-21T05:31:10.118" v="348" actId="26606"/>
          <ac:spMkLst>
            <pc:docMk/>
            <pc:sldMk cId="1740948837" sldId="336"/>
            <ac:spMk id="10" creationId="{AB8C311F-7253-4AED-9701-7FC0708C41C7}"/>
          </ac:spMkLst>
        </pc:spChg>
        <pc:spChg chg="add del">
          <ac:chgData name="Mashal Khan" userId="ff208bdd-e69e-4a16-a659-cb1c3d459121" providerId="ADAL" clId="{B576FF7A-5273-4D23-85CA-42C78D3ABF0C}" dt="2021-09-21T05:31:10.118" v="348" actId="26606"/>
          <ac:spMkLst>
            <pc:docMk/>
            <pc:sldMk cId="1740948837" sldId="336"/>
            <ac:spMk id="12" creationId="{E2384209-CB15-4CDF-9D31-C44FD9A3F20D}"/>
          </ac:spMkLst>
        </pc:spChg>
        <pc:spChg chg="add del">
          <ac:chgData name="Mashal Khan" userId="ff208bdd-e69e-4a16-a659-cb1c3d459121" providerId="ADAL" clId="{B576FF7A-5273-4D23-85CA-42C78D3ABF0C}" dt="2021-09-21T05:31:10.118" v="348" actId="26606"/>
          <ac:spMkLst>
            <pc:docMk/>
            <pc:sldMk cId="1740948837" sldId="336"/>
            <ac:spMk id="14" creationId="{2633B3B5-CC90-43F0-8714-D31D1F3F0209}"/>
          </ac:spMkLst>
        </pc:spChg>
        <pc:spChg chg="add del">
          <ac:chgData name="Mashal Khan" userId="ff208bdd-e69e-4a16-a659-cb1c3d459121" providerId="ADAL" clId="{B576FF7A-5273-4D23-85CA-42C78D3ABF0C}" dt="2021-09-21T05:31:10.118" v="348" actId="26606"/>
          <ac:spMkLst>
            <pc:docMk/>
            <pc:sldMk cId="1740948837" sldId="336"/>
            <ac:spMk id="16" creationId="{A8D57A06-A426-446D-B02C-A2DC6B62E45E}"/>
          </ac:spMkLst>
        </pc:spChg>
        <pc:picChg chg="add mod">
          <ac:chgData name="Mashal Khan" userId="ff208bdd-e69e-4a16-a659-cb1c3d459121" providerId="ADAL" clId="{B576FF7A-5273-4D23-85CA-42C78D3ABF0C}" dt="2021-09-21T05:31:21.018" v="353" actId="14100"/>
          <ac:picMkLst>
            <pc:docMk/>
            <pc:sldMk cId="1740948837" sldId="336"/>
            <ac:picMk id="5" creationId="{5274CDD7-2738-46F1-9071-B597829188B9}"/>
          </ac:picMkLst>
        </pc:picChg>
      </pc:sldChg>
      <pc:sldChg chg="new">
        <pc:chgData name="Mashal Khan" userId="ff208bdd-e69e-4a16-a659-cb1c3d459121" providerId="ADAL" clId="{B576FF7A-5273-4D23-85CA-42C78D3ABF0C}" dt="2021-09-21T07:16:16.047" v="356" actId="680"/>
        <pc:sldMkLst>
          <pc:docMk/>
          <pc:sldMk cId="966633300" sldId="337"/>
        </pc:sldMkLst>
      </pc:sldChg>
    </pc:docChg>
  </pc:docChgLst>
  <pc:docChgLst>
    <pc:chgData name="Mashal Khan" userId="ff208bdd-e69e-4a16-a659-cb1c3d459121" providerId="ADAL" clId="{5EE2061E-C809-4B5A-95A1-139935795009}"/>
    <pc:docChg chg="custSel addSld delSld modSld sldOrd">
      <pc:chgData name="Mashal Khan" userId="ff208bdd-e69e-4a16-a659-cb1c3d459121" providerId="ADAL" clId="{5EE2061E-C809-4B5A-95A1-139935795009}" dt="2021-09-15T03:25:06.664" v="1846"/>
      <pc:docMkLst>
        <pc:docMk/>
      </pc:docMkLst>
      <pc:sldChg chg="addSp modSp mod modNotesTx">
        <pc:chgData name="Mashal Khan" userId="ff208bdd-e69e-4a16-a659-cb1c3d459121" providerId="ADAL" clId="{5EE2061E-C809-4B5A-95A1-139935795009}" dt="2021-09-15T03:25:06.664" v="1846"/>
        <pc:sldMkLst>
          <pc:docMk/>
          <pc:sldMk cId="154785187" sldId="263"/>
        </pc:sldMkLst>
        <pc:spChg chg="mod">
          <ac:chgData name="Mashal Khan" userId="ff208bdd-e69e-4a16-a659-cb1c3d459121" providerId="ADAL" clId="{5EE2061E-C809-4B5A-95A1-139935795009}" dt="2021-09-13T10:27:34.672" v="17" actId="20577"/>
          <ac:spMkLst>
            <pc:docMk/>
            <pc:sldMk cId="154785187" sldId="263"/>
            <ac:spMk id="3" creationId="{17EBD0C2-B290-47BB-90A2-B567F804D508}"/>
          </ac:spMkLst>
        </pc:spChg>
        <pc:inkChg chg="add">
          <ac:chgData name="Mashal Khan" userId="ff208bdd-e69e-4a16-a659-cb1c3d459121" providerId="ADAL" clId="{5EE2061E-C809-4B5A-95A1-139935795009}" dt="2021-09-14T07:25:08.825" v="1806"/>
          <ac:inkMkLst>
            <pc:docMk/>
            <pc:sldMk cId="154785187" sldId="263"/>
            <ac:inkMk id="4" creationId="{718E84A3-A6BF-4BE8-B87C-9E20FF587FBF}"/>
          </ac:inkMkLst>
        </pc:inkChg>
        <pc:inkChg chg="add">
          <ac:chgData name="Mashal Khan" userId="ff208bdd-e69e-4a16-a659-cb1c3d459121" providerId="ADAL" clId="{5EE2061E-C809-4B5A-95A1-139935795009}" dt="2021-09-15T03:25:06.664" v="1846"/>
          <ac:inkMkLst>
            <pc:docMk/>
            <pc:sldMk cId="154785187" sldId="263"/>
            <ac:inkMk id="5" creationId="{C2ABF873-1CEE-4E63-8001-1ECF627F538A}"/>
          </ac:inkMkLst>
        </pc:inkChg>
      </pc:sldChg>
      <pc:sldChg chg="addSp delSp add setBg delDesignElem">
        <pc:chgData name="Mashal Khan" userId="ff208bdd-e69e-4a16-a659-cb1c3d459121" providerId="ADAL" clId="{5EE2061E-C809-4B5A-95A1-139935795009}" dt="2021-09-15T03:25:06.664" v="1846"/>
        <pc:sldMkLst>
          <pc:docMk/>
          <pc:sldMk cId="1776462846" sldId="264"/>
        </pc:sldMkLst>
        <pc:spChg chg="del">
          <ac:chgData name="Mashal Khan" userId="ff208bdd-e69e-4a16-a659-cb1c3d459121" providerId="ADAL" clId="{5EE2061E-C809-4B5A-95A1-139935795009}" dt="2021-09-14T04:33:26.019" v="762"/>
          <ac:spMkLst>
            <pc:docMk/>
            <pc:sldMk cId="1776462846" sldId="264"/>
            <ac:spMk id="45" creationId="{E5F17139-31EE-46AC-B04F-DBBD852DD6CB}"/>
          </ac:spMkLst>
        </pc:spChg>
        <pc:spChg chg="del">
          <ac:chgData name="Mashal Khan" userId="ff208bdd-e69e-4a16-a659-cb1c3d459121" providerId="ADAL" clId="{5EE2061E-C809-4B5A-95A1-139935795009}" dt="2021-09-14T04:33:26.019" v="762"/>
          <ac:spMkLst>
            <pc:docMk/>
            <pc:sldMk cId="1776462846" sldId="264"/>
            <ac:spMk id="62" creationId="{3CCA69EF-E8B5-4598-BEAD-258F15765D44}"/>
          </ac:spMkLst>
        </pc:spChg>
        <pc:spChg chg="del">
          <ac:chgData name="Mashal Khan" userId="ff208bdd-e69e-4a16-a659-cb1c3d459121" providerId="ADAL" clId="{5EE2061E-C809-4B5A-95A1-139935795009}" dt="2021-09-14T04:33:26.019" v="762"/>
          <ac:spMkLst>
            <pc:docMk/>
            <pc:sldMk cId="1776462846" sldId="264"/>
            <ac:spMk id="64" creationId="{685D65ED-8248-4E7D-AF41-C2685CAE7021}"/>
          </ac:spMkLst>
        </pc:spChg>
        <pc:grpChg chg="del">
          <ac:chgData name="Mashal Khan" userId="ff208bdd-e69e-4a16-a659-cb1c3d459121" providerId="ADAL" clId="{5EE2061E-C809-4B5A-95A1-139935795009}" dt="2021-09-14T04:33:26.019" v="762"/>
          <ac:grpSpMkLst>
            <pc:docMk/>
            <pc:sldMk cId="1776462846" sldId="264"/>
            <ac:grpSpMk id="47" creationId="{CB73D287-48F0-41E2-8B0B-DE4C7D175EAE}"/>
          </ac:grpSpMkLst>
        </pc:grpChg>
        <pc:inkChg chg="add">
          <ac:chgData name="Mashal Khan" userId="ff208bdd-e69e-4a16-a659-cb1c3d459121" providerId="ADAL" clId="{5EE2061E-C809-4B5A-95A1-139935795009}" dt="2021-09-15T03:25:06.664" v="1846"/>
          <ac:inkMkLst>
            <pc:docMk/>
            <pc:sldMk cId="1776462846" sldId="264"/>
            <ac:inkMk id="3" creationId="{6FB1AF74-AA6D-4B35-9C69-A83A9B4A4BC1}"/>
          </ac:inkMkLst>
        </pc:inkChg>
      </pc:sldChg>
      <pc:sldChg chg="del">
        <pc:chgData name="Mashal Khan" userId="ff208bdd-e69e-4a16-a659-cb1c3d459121" providerId="ADAL" clId="{5EE2061E-C809-4B5A-95A1-139935795009}" dt="2021-09-13T10:27:46.882" v="19" actId="47"/>
        <pc:sldMkLst>
          <pc:docMk/>
          <pc:sldMk cId="2080120403" sldId="264"/>
        </pc:sldMkLst>
      </pc:sldChg>
      <pc:sldChg chg="modSp new mod">
        <pc:chgData name="Mashal Khan" userId="ff208bdd-e69e-4a16-a659-cb1c3d459121" providerId="ADAL" clId="{5EE2061E-C809-4B5A-95A1-139935795009}" dt="2021-09-13T10:32:53.089" v="284" actId="20577"/>
        <pc:sldMkLst>
          <pc:docMk/>
          <pc:sldMk cId="3557418874" sldId="265"/>
        </pc:sldMkLst>
        <pc:spChg chg="mod">
          <ac:chgData name="Mashal Khan" userId="ff208bdd-e69e-4a16-a659-cb1c3d459121" providerId="ADAL" clId="{5EE2061E-C809-4B5A-95A1-139935795009}" dt="2021-09-13T10:27:50.588" v="27" actId="20577"/>
          <ac:spMkLst>
            <pc:docMk/>
            <pc:sldMk cId="3557418874" sldId="265"/>
            <ac:spMk id="2" creationId="{EF295A7A-8008-498F-9B1D-35764A9ADCE5}"/>
          </ac:spMkLst>
        </pc:spChg>
        <pc:spChg chg="mod">
          <ac:chgData name="Mashal Khan" userId="ff208bdd-e69e-4a16-a659-cb1c3d459121" providerId="ADAL" clId="{5EE2061E-C809-4B5A-95A1-139935795009}" dt="2021-09-13T10:32:53.089" v="284" actId="20577"/>
          <ac:spMkLst>
            <pc:docMk/>
            <pc:sldMk cId="3557418874" sldId="265"/>
            <ac:spMk id="3" creationId="{88FE40B8-108A-4AA6-B78A-739CAAC0CC5D}"/>
          </ac:spMkLst>
        </pc:spChg>
      </pc:sldChg>
      <pc:sldChg chg="addSp delSp modSp new mod">
        <pc:chgData name="Mashal Khan" userId="ff208bdd-e69e-4a16-a659-cb1c3d459121" providerId="ADAL" clId="{5EE2061E-C809-4B5A-95A1-139935795009}" dt="2021-09-13T10:42:24.183" v="459" actId="1076"/>
        <pc:sldMkLst>
          <pc:docMk/>
          <pc:sldMk cId="4263528299" sldId="266"/>
        </pc:sldMkLst>
        <pc:spChg chg="mod">
          <ac:chgData name="Mashal Khan" userId="ff208bdd-e69e-4a16-a659-cb1c3d459121" providerId="ADAL" clId="{5EE2061E-C809-4B5A-95A1-139935795009}" dt="2021-09-13T10:42:24.183" v="459" actId="1076"/>
          <ac:spMkLst>
            <pc:docMk/>
            <pc:sldMk cId="4263528299" sldId="266"/>
            <ac:spMk id="2" creationId="{7AA717DB-B9A3-4E45-9228-D5C12B0A7E24}"/>
          </ac:spMkLst>
        </pc:spChg>
        <pc:spChg chg="del mod">
          <ac:chgData name="Mashal Khan" userId="ff208bdd-e69e-4a16-a659-cb1c3d459121" providerId="ADAL" clId="{5EE2061E-C809-4B5A-95A1-139935795009}" dt="2021-09-13T10:39:10.287" v="358" actId="478"/>
          <ac:spMkLst>
            <pc:docMk/>
            <pc:sldMk cId="4263528299" sldId="266"/>
            <ac:spMk id="3" creationId="{5594EA78-9CBB-44A9-A84F-FE41AA6E3A68}"/>
          </ac:spMkLst>
        </pc:spChg>
        <pc:spChg chg="add del mod">
          <ac:chgData name="Mashal Khan" userId="ff208bdd-e69e-4a16-a659-cb1c3d459121" providerId="ADAL" clId="{5EE2061E-C809-4B5A-95A1-139935795009}" dt="2021-09-13T10:39:17.648" v="360"/>
          <ac:spMkLst>
            <pc:docMk/>
            <pc:sldMk cId="4263528299" sldId="266"/>
            <ac:spMk id="5" creationId="{40F1D7F1-E531-4557-AF84-97EE342B68E1}"/>
          </ac:spMkLst>
        </pc:spChg>
        <pc:spChg chg="add mod">
          <ac:chgData name="Mashal Khan" userId="ff208bdd-e69e-4a16-a659-cb1c3d459121" providerId="ADAL" clId="{5EE2061E-C809-4B5A-95A1-139935795009}" dt="2021-09-13T10:42:18.997" v="457" actId="1076"/>
          <ac:spMkLst>
            <pc:docMk/>
            <pc:sldMk cId="4263528299" sldId="266"/>
            <ac:spMk id="8" creationId="{E0E455BA-C874-44F3-AD2E-3202D940676C}"/>
          </ac:spMkLst>
        </pc:spChg>
        <pc:picChg chg="add mod">
          <ac:chgData name="Mashal Khan" userId="ff208bdd-e69e-4a16-a659-cb1c3d459121" providerId="ADAL" clId="{5EE2061E-C809-4B5A-95A1-139935795009}" dt="2021-09-13T10:39:55.154" v="372" actId="1076"/>
          <ac:picMkLst>
            <pc:docMk/>
            <pc:sldMk cId="4263528299" sldId="266"/>
            <ac:picMk id="6" creationId="{6A6B90DF-88D7-4449-B9B4-87DE3D3211F7}"/>
          </ac:picMkLst>
        </pc:picChg>
      </pc:sldChg>
      <pc:sldChg chg="addSp add modNotesTx">
        <pc:chgData name="Mashal Khan" userId="ff208bdd-e69e-4a16-a659-cb1c3d459121" providerId="ADAL" clId="{5EE2061E-C809-4B5A-95A1-139935795009}" dt="2021-09-14T10:30:22.095" v="1845" actId="20577"/>
        <pc:sldMkLst>
          <pc:docMk/>
          <pc:sldMk cId="499062296" sldId="267"/>
        </pc:sldMkLst>
        <pc:inkChg chg="add">
          <ac:chgData name="Mashal Khan" userId="ff208bdd-e69e-4a16-a659-cb1c3d459121" providerId="ADAL" clId="{5EE2061E-C809-4B5A-95A1-139935795009}" dt="2021-09-14T07:25:08.825" v="1806"/>
          <ac:inkMkLst>
            <pc:docMk/>
            <pc:sldMk cId="499062296" sldId="267"/>
            <ac:inkMk id="2" creationId="{704B0926-3A37-40E1-B47F-7D0474C4ACC9}"/>
          </ac:inkMkLst>
        </pc:inkChg>
      </pc:sldChg>
      <pc:sldChg chg="addSp delSp modSp new del mod">
        <pc:chgData name="Mashal Khan" userId="ff208bdd-e69e-4a16-a659-cb1c3d459121" providerId="ADAL" clId="{5EE2061E-C809-4B5A-95A1-139935795009}" dt="2021-09-13T10:42:30.746" v="462" actId="47"/>
        <pc:sldMkLst>
          <pc:docMk/>
          <pc:sldMk cId="1008525636" sldId="267"/>
        </pc:sldMkLst>
        <pc:spChg chg="del">
          <ac:chgData name="Mashal Khan" userId="ff208bdd-e69e-4a16-a659-cb1c3d459121" providerId="ADAL" clId="{5EE2061E-C809-4B5A-95A1-139935795009}" dt="2021-09-13T10:34:23.713" v="325" actId="478"/>
          <ac:spMkLst>
            <pc:docMk/>
            <pc:sldMk cId="1008525636" sldId="267"/>
            <ac:spMk id="2" creationId="{F1F61B27-2C09-43B4-9214-BB59DB97D695}"/>
          </ac:spMkLst>
        </pc:spChg>
        <pc:spChg chg="del">
          <ac:chgData name="Mashal Khan" userId="ff208bdd-e69e-4a16-a659-cb1c3d459121" providerId="ADAL" clId="{5EE2061E-C809-4B5A-95A1-139935795009}" dt="2021-09-13T10:34:20.734" v="324" actId="22"/>
          <ac:spMkLst>
            <pc:docMk/>
            <pc:sldMk cId="1008525636" sldId="267"/>
            <ac:spMk id="3" creationId="{012272F0-E8B0-42B2-B41A-6551788E4683}"/>
          </ac:spMkLst>
        </pc:spChg>
        <pc:spChg chg="add mod">
          <ac:chgData name="Mashal Khan" userId="ff208bdd-e69e-4a16-a659-cb1c3d459121" providerId="ADAL" clId="{5EE2061E-C809-4B5A-95A1-139935795009}" dt="2021-09-13T10:39:13.880" v="359" actId="21"/>
          <ac:spMkLst>
            <pc:docMk/>
            <pc:sldMk cId="1008525636" sldId="267"/>
            <ac:spMk id="7" creationId="{46E1D9AE-B8F6-4D2E-9C78-8E16A575285E}"/>
          </ac:spMkLst>
        </pc:spChg>
        <pc:picChg chg="add del mod ord">
          <ac:chgData name="Mashal Khan" userId="ff208bdd-e69e-4a16-a659-cb1c3d459121" providerId="ADAL" clId="{5EE2061E-C809-4B5A-95A1-139935795009}" dt="2021-09-13T10:39:13.880" v="359" actId="21"/>
          <ac:picMkLst>
            <pc:docMk/>
            <pc:sldMk cId="1008525636" sldId="267"/>
            <ac:picMk id="5" creationId="{8984DD12-A29A-4655-AF7D-5CC4FF6816B6}"/>
          </ac:picMkLst>
        </pc:picChg>
      </pc:sldChg>
      <pc:sldChg chg="addSp modSp new mod ord">
        <pc:chgData name="Mashal Khan" userId="ff208bdd-e69e-4a16-a659-cb1c3d459121" providerId="ADAL" clId="{5EE2061E-C809-4B5A-95A1-139935795009}" dt="2021-09-14T07:25:08.825" v="1806"/>
        <pc:sldMkLst>
          <pc:docMk/>
          <pc:sldMk cId="326583686" sldId="268"/>
        </pc:sldMkLst>
        <pc:spChg chg="mod">
          <ac:chgData name="Mashal Khan" userId="ff208bdd-e69e-4a16-a659-cb1c3d459121" providerId="ADAL" clId="{5EE2061E-C809-4B5A-95A1-139935795009}" dt="2021-09-13T10:38:52.105" v="355" actId="20577"/>
          <ac:spMkLst>
            <pc:docMk/>
            <pc:sldMk cId="326583686" sldId="268"/>
            <ac:spMk id="2" creationId="{16B77971-EF2F-48FC-A311-326C31DE033A}"/>
          </ac:spMkLst>
        </pc:spChg>
        <pc:spChg chg="mod">
          <ac:chgData name="Mashal Khan" userId="ff208bdd-e69e-4a16-a659-cb1c3d459121" providerId="ADAL" clId="{5EE2061E-C809-4B5A-95A1-139935795009}" dt="2021-09-13T10:43:28.699" v="504" actId="20577"/>
          <ac:spMkLst>
            <pc:docMk/>
            <pc:sldMk cId="326583686" sldId="268"/>
            <ac:spMk id="3" creationId="{AD552E2F-6A05-47FF-B0DB-EDFD166B16FF}"/>
          </ac:spMkLst>
        </pc:spChg>
        <pc:inkChg chg="add">
          <ac:chgData name="Mashal Khan" userId="ff208bdd-e69e-4a16-a659-cb1c3d459121" providerId="ADAL" clId="{5EE2061E-C809-4B5A-95A1-139935795009}" dt="2021-09-14T07:25:08.825" v="1806"/>
          <ac:inkMkLst>
            <pc:docMk/>
            <pc:sldMk cId="326583686" sldId="268"/>
            <ac:inkMk id="4" creationId="{39D08D91-4985-4DB8-96F1-35FEFA7213FC}"/>
          </ac:inkMkLst>
        </pc:inkChg>
      </pc:sldChg>
      <pc:sldChg chg="modSp new mod">
        <pc:chgData name="Mashal Khan" userId="ff208bdd-e69e-4a16-a659-cb1c3d459121" providerId="ADAL" clId="{5EE2061E-C809-4B5A-95A1-139935795009}" dt="2021-09-13T11:03:55.043" v="708" actId="20577"/>
        <pc:sldMkLst>
          <pc:docMk/>
          <pc:sldMk cId="2604942624" sldId="269"/>
        </pc:sldMkLst>
        <pc:spChg chg="mod">
          <ac:chgData name="Mashal Khan" userId="ff208bdd-e69e-4a16-a659-cb1c3d459121" providerId="ADAL" clId="{5EE2061E-C809-4B5A-95A1-139935795009}" dt="2021-09-13T10:45:03.691" v="528" actId="20577"/>
          <ac:spMkLst>
            <pc:docMk/>
            <pc:sldMk cId="2604942624" sldId="269"/>
            <ac:spMk id="2" creationId="{D93D7D03-5047-4F23-BB41-AA08857AD3BF}"/>
          </ac:spMkLst>
        </pc:spChg>
        <pc:spChg chg="mod">
          <ac:chgData name="Mashal Khan" userId="ff208bdd-e69e-4a16-a659-cb1c3d459121" providerId="ADAL" clId="{5EE2061E-C809-4B5A-95A1-139935795009}" dt="2021-09-13T11:03:55.043" v="708" actId="20577"/>
          <ac:spMkLst>
            <pc:docMk/>
            <pc:sldMk cId="2604942624" sldId="269"/>
            <ac:spMk id="3" creationId="{66B59C85-478B-40D8-B255-FFB97E292B10}"/>
          </ac:spMkLst>
        </pc:spChg>
      </pc:sldChg>
      <pc:sldChg chg="addSp delSp modSp new mod ord">
        <pc:chgData name="Mashal Khan" userId="ff208bdd-e69e-4a16-a659-cb1c3d459121" providerId="ADAL" clId="{5EE2061E-C809-4B5A-95A1-139935795009}" dt="2021-09-13T11:05:13.136" v="731" actId="478"/>
        <pc:sldMkLst>
          <pc:docMk/>
          <pc:sldMk cId="488505721" sldId="270"/>
        </pc:sldMkLst>
        <pc:spChg chg="del">
          <ac:chgData name="Mashal Khan" userId="ff208bdd-e69e-4a16-a659-cb1c3d459121" providerId="ADAL" clId="{5EE2061E-C809-4B5A-95A1-139935795009}" dt="2021-09-13T11:05:13.136" v="731" actId="478"/>
          <ac:spMkLst>
            <pc:docMk/>
            <pc:sldMk cId="488505721" sldId="270"/>
            <ac:spMk id="2" creationId="{D147C621-8B9C-42FC-B169-929F2B709274}"/>
          </ac:spMkLst>
        </pc:spChg>
        <pc:spChg chg="del">
          <ac:chgData name="Mashal Khan" userId="ff208bdd-e69e-4a16-a659-cb1c3d459121" providerId="ADAL" clId="{5EE2061E-C809-4B5A-95A1-139935795009}" dt="2021-09-13T10:56:07.846" v="673" actId="22"/>
          <ac:spMkLst>
            <pc:docMk/>
            <pc:sldMk cId="488505721" sldId="270"/>
            <ac:spMk id="3" creationId="{D256D3B2-31FE-4219-9655-006BDE920E3B}"/>
          </ac:spMkLst>
        </pc:spChg>
        <pc:picChg chg="add mod ord">
          <ac:chgData name="Mashal Khan" userId="ff208bdd-e69e-4a16-a659-cb1c3d459121" providerId="ADAL" clId="{5EE2061E-C809-4B5A-95A1-139935795009}" dt="2021-09-13T10:56:07.846" v="673" actId="22"/>
          <ac:picMkLst>
            <pc:docMk/>
            <pc:sldMk cId="488505721" sldId="270"/>
            <ac:picMk id="5" creationId="{E856BFFD-FEE7-4CDC-BC89-06283379B99A}"/>
          </ac:picMkLst>
        </pc:picChg>
      </pc:sldChg>
      <pc:sldChg chg="addSp delSp modSp new mod ord setBg modNotesTx">
        <pc:chgData name="Mashal Khan" userId="ff208bdd-e69e-4a16-a659-cb1c3d459121" providerId="ADAL" clId="{5EE2061E-C809-4B5A-95A1-139935795009}" dt="2021-09-13T10:58:05.463" v="679"/>
        <pc:sldMkLst>
          <pc:docMk/>
          <pc:sldMk cId="2972065554" sldId="271"/>
        </pc:sldMkLst>
        <pc:spChg chg="del">
          <ac:chgData name="Mashal Khan" userId="ff208bdd-e69e-4a16-a659-cb1c3d459121" providerId="ADAL" clId="{5EE2061E-C809-4B5A-95A1-139935795009}" dt="2021-09-13T10:57:42.660" v="678" actId="26606"/>
          <ac:spMkLst>
            <pc:docMk/>
            <pc:sldMk cId="2972065554" sldId="271"/>
            <ac:spMk id="2" creationId="{9767A566-DFA8-459E-8F5D-F850A5508F92}"/>
          </ac:spMkLst>
        </pc:spChg>
        <pc:spChg chg="del">
          <ac:chgData name="Mashal Khan" userId="ff208bdd-e69e-4a16-a659-cb1c3d459121" providerId="ADAL" clId="{5EE2061E-C809-4B5A-95A1-139935795009}" dt="2021-09-13T10:57:26.368" v="677" actId="22"/>
          <ac:spMkLst>
            <pc:docMk/>
            <pc:sldMk cId="2972065554" sldId="271"/>
            <ac:spMk id="3" creationId="{60F624B0-3C17-4677-8252-F3259F9E7F42}"/>
          </ac:spMkLst>
        </pc:spChg>
        <pc:spChg chg="add">
          <ac:chgData name="Mashal Khan" userId="ff208bdd-e69e-4a16-a659-cb1c3d459121" providerId="ADAL" clId="{5EE2061E-C809-4B5A-95A1-139935795009}" dt="2021-09-13T10:57:42.660" v="678" actId="26606"/>
          <ac:spMkLst>
            <pc:docMk/>
            <pc:sldMk cId="2972065554" sldId="271"/>
            <ac:spMk id="10" creationId="{42A4FC2C-047E-45A5-965D-8E1E3BF09BC6}"/>
          </ac:spMkLst>
        </pc:spChg>
        <pc:picChg chg="add mod ord">
          <ac:chgData name="Mashal Khan" userId="ff208bdd-e69e-4a16-a659-cb1c3d459121" providerId="ADAL" clId="{5EE2061E-C809-4B5A-95A1-139935795009}" dt="2021-09-13T10:57:42.660" v="678" actId="26606"/>
          <ac:picMkLst>
            <pc:docMk/>
            <pc:sldMk cId="2972065554" sldId="271"/>
            <ac:picMk id="5" creationId="{7B727755-1792-4362-8352-080A3C99C86B}"/>
          </ac:picMkLst>
        </pc:picChg>
      </pc:sldChg>
      <pc:sldChg chg="modSp new mod">
        <pc:chgData name="Mashal Khan" userId="ff208bdd-e69e-4a16-a659-cb1c3d459121" providerId="ADAL" clId="{5EE2061E-C809-4B5A-95A1-139935795009}" dt="2021-09-13T11:04:44.780" v="725" actId="5793"/>
        <pc:sldMkLst>
          <pc:docMk/>
          <pc:sldMk cId="481892043" sldId="272"/>
        </pc:sldMkLst>
        <pc:spChg chg="mod">
          <ac:chgData name="Mashal Khan" userId="ff208bdd-e69e-4a16-a659-cb1c3d459121" providerId="ADAL" clId="{5EE2061E-C809-4B5A-95A1-139935795009}" dt="2021-09-13T11:04:03.989" v="720" actId="20577"/>
          <ac:spMkLst>
            <pc:docMk/>
            <pc:sldMk cId="481892043" sldId="272"/>
            <ac:spMk id="2" creationId="{1F034E07-7AD0-4BD0-8DE0-47C9761D71CF}"/>
          </ac:spMkLst>
        </pc:spChg>
        <pc:spChg chg="mod">
          <ac:chgData name="Mashal Khan" userId="ff208bdd-e69e-4a16-a659-cb1c3d459121" providerId="ADAL" clId="{5EE2061E-C809-4B5A-95A1-139935795009}" dt="2021-09-13T11:04:44.780" v="725" actId="5793"/>
          <ac:spMkLst>
            <pc:docMk/>
            <pc:sldMk cId="481892043" sldId="272"/>
            <ac:spMk id="3" creationId="{1950AD3E-8721-45B2-9A44-80A21ECC9AA1}"/>
          </ac:spMkLst>
        </pc:spChg>
      </pc:sldChg>
      <pc:sldChg chg="modSp new mod">
        <pc:chgData name="Mashal Khan" userId="ff208bdd-e69e-4a16-a659-cb1c3d459121" providerId="ADAL" clId="{5EE2061E-C809-4B5A-95A1-139935795009}" dt="2021-09-13T11:03:22.830" v="695" actId="20577"/>
        <pc:sldMkLst>
          <pc:docMk/>
          <pc:sldMk cId="513666314" sldId="273"/>
        </pc:sldMkLst>
        <pc:spChg chg="mod">
          <ac:chgData name="Mashal Khan" userId="ff208bdd-e69e-4a16-a659-cb1c3d459121" providerId="ADAL" clId="{5EE2061E-C809-4B5A-95A1-139935795009}" dt="2021-09-13T11:02:54.067" v="691" actId="20577"/>
          <ac:spMkLst>
            <pc:docMk/>
            <pc:sldMk cId="513666314" sldId="273"/>
            <ac:spMk id="2" creationId="{9D2DF8FF-C4FD-4D20-8EF8-A0649D0F8BCE}"/>
          </ac:spMkLst>
        </pc:spChg>
        <pc:spChg chg="mod">
          <ac:chgData name="Mashal Khan" userId="ff208bdd-e69e-4a16-a659-cb1c3d459121" providerId="ADAL" clId="{5EE2061E-C809-4B5A-95A1-139935795009}" dt="2021-09-13T11:03:22.830" v="695" actId="20577"/>
          <ac:spMkLst>
            <pc:docMk/>
            <pc:sldMk cId="513666314" sldId="273"/>
            <ac:spMk id="3" creationId="{1E8ED548-A041-4406-B4A9-C08F840EC64E}"/>
          </ac:spMkLst>
        </pc:spChg>
      </pc:sldChg>
      <pc:sldChg chg="addSp delSp modSp new mod">
        <pc:chgData name="Mashal Khan" userId="ff208bdd-e69e-4a16-a659-cb1c3d459121" providerId="ADAL" clId="{5EE2061E-C809-4B5A-95A1-139935795009}" dt="2021-09-13T11:05:03.484" v="728" actId="478"/>
        <pc:sldMkLst>
          <pc:docMk/>
          <pc:sldMk cId="1503694897" sldId="274"/>
        </pc:sldMkLst>
        <pc:spChg chg="del">
          <ac:chgData name="Mashal Khan" userId="ff208bdd-e69e-4a16-a659-cb1c3d459121" providerId="ADAL" clId="{5EE2061E-C809-4B5A-95A1-139935795009}" dt="2021-09-13T11:05:03.484" v="728" actId="478"/>
          <ac:spMkLst>
            <pc:docMk/>
            <pc:sldMk cId="1503694897" sldId="274"/>
            <ac:spMk id="2" creationId="{A4EE2D71-56B6-4398-85F5-5856DE4117CE}"/>
          </ac:spMkLst>
        </pc:spChg>
        <pc:spChg chg="del">
          <ac:chgData name="Mashal Khan" userId="ff208bdd-e69e-4a16-a659-cb1c3d459121" providerId="ADAL" clId="{5EE2061E-C809-4B5A-95A1-139935795009}" dt="2021-09-13T11:05:00.463" v="727"/>
          <ac:spMkLst>
            <pc:docMk/>
            <pc:sldMk cId="1503694897" sldId="274"/>
            <ac:spMk id="3" creationId="{9E1AB0B9-6D65-4EFF-B22A-1AC30244D680}"/>
          </ac:spMkLst>
        </pc:spChg>
        <pc:picChg chg="add mod">
          <ac:chgData name="Mashal Khan" userId="ff208bdd-e69e-4a16-a659-cb1c3d459121" providerId="ADAL" clId="{5EE2061E-C809-4B5A-95A1-139935795009}" dt="2021-09-13T11:05:00.463" v="727"/>
          <ac:picMkLst>
            <pc:docMk/>
            <pc:sldMk cId="1503694897" sldId="274"/>
            <ac:picMk id="4" creationId="{75F54727-A94F-4428-A3B5-B8B9CF8C68DE}"/>
          </ac:picMkLst>
        </pc:picChg>
      </pc:sldChg>
      <pc:sldChg chg="addSp modSp new mod setBg">
        <pc:chgData name="Mashal Khan" userId="ff208bdd-e69e-4a16-a659-cb1c3d459121" providerId="ADAL" clId="{5EE2061E-C809-4B5A-95A1-139935795009}" dt="2021-09-13T14:56:16.624" v="758" actId="20577"/>
        <pc:sldMkLst>
          <pc:docMk/>
          <pc:sldMk cId="4086445887" sldId="275"/>
        </pc:sldMkLst>
        <pc:spChg chg="mod">
          <ac:chgData name="Mashal Khan" userId="ff208bdd-e69e-4a16-a659-cb1c3d459121" providerId="ADAL" clId="{5EE2061E-C809-4B5A-95A1-139935795009}" dt="2021-09-13T14:56:16.624" v="758" actId="20577"/>
          <ac:spMkLst>
            <pc:docMk/>
            <pc:sldMk cId="4086445887" sldId="275"/>
            <ac:spMk id="2" creationId="{E0360C0B-FD7F-46E8-86B3-DD2C3BEECC67}"/>
          </ac:spMkLst>
        </pc:spChg>
        <pc:spChg chg="mod">
          <ac:chgData name="Mashal Khan" userId="ff208bdd-e69e-4a16-a659-cb1c3d459121" providerId="ADAL" clId="{5EE2061E-C809-4B5A-95A1-139935795009}" dt="2021-09-13T14:56:09.716" v="752" actId="26606"/>
          <ac:spMkLst>
            <pc:docMk/>
            <pc:sldMk cId="4086445887" sldId="275"/>
            <ac:spMk id="3" creationId="{D6C6434F-DA1A-4CBC-A8B4-AD2786C63CBB}"/>
          </ac:spMkLst>
        </pc:spChg>
        <pc:spChg chg="add">
          <ac:chgData name="Mashal Khan" userId="ff208bdd-e69e-4a16-a659-cb1c3d459121" providerId="ADAL" clId="{5EE2061E-C809-4B5A-95A1-139935795009}" dt="2021-09-13T14:56:09.716" v="752" actId="26606"/>
          <ac:spMkLst>
            <pc:docMk/>
            <pc:sldMk cId="4086445887" sldId="275"/>
            <ac:spMk id="9" creationId="{2B566528-1B12-4246-9431-5C2D7D081168}"/>
          </ac:spMkLst>
        </pc:spChg>
        <pc:grpChg chg="add">
          <ac:chgData name="Mashal Khan" userId="ff208bdd-e69e-4a16-a659-cb1c3d459121" providerId="ADAL" clId="{5EE2061E-C809-4B5A-95A1-139935795009}" dt="2021-09-13T14:56:09.716" v="752" actId="26606"/>
          <ac:grpSpMkLst>
            <pc:docMk/>
            <pc:sldMk cId="4086445887" sldId="275"/>
            <ac:grpSpMk id="11" creationId="{828A5161-06F1-46CF-8AD7-844680A59E13}"/>
          </ac:grpSpMkLst>
        </pc:grpChg>
        <pc:grpChg chg="add">
          <ac:chgData name="Mashal Khan" userId="ff208bdd-e69e-4a16-a659-cb1c3d459121" providerId="ADAL" clId="{5EE2061E-C809-4B5A-95A1-139935795009}" dt="2021-09-13T14:56:09.716" v="752" actId="26606"/>
          <ac:grpSpMkLst>
            <pc:docMk/>
            <pc:sldMk cId="4086445887" sldId="275"/>
            <ac:grpSpMk id="15" creationId="{5995D10D-E9C9-47DB-AE7E-801FEF38F5C9}"/>
          </ac:grpSpMkLst>
        </pc:grpChg>
        <pc:picChg chg="add mod">
          <ac:chgData name="Mashal Khan" userId="ff208bdd-e69e-4a16-a659-cb1c3d459121" providerId="ADAL" clId="{5EE2061E-C809-4B5A-95A1-139935795009}" dt="2021-09-13T14:56:09.716" v="752" actId="26606"/>
          <ac:picMkLst>
            <pc:docMk/>
            <pc:sldMk cId="4086445887" sldId="275"/>
            <ac:picMk id="4" creationId="{57A6EF46-0298-401F-8E58-8666F6BC4338}"/>
          </ac:picMkLst>
        </pc:picChg>
      </pc:sldChg>
      <pc:sldChg chg="addSp modSp new mod setBg modNotesTx">
        <pc:chgData name="Mashal Khan" userId="ff208bdd-e69e-4a16-a659-cb1c3d459121" providerId="ADAL" clId="{5EE2061E-C809-4B5A-95A1-139935795009}" dt="2021-09-14T04:53:21.695" v="1437" actId="20577"/>
        <pc:sldMkLst>
          <pc:docMk/>
          <pc:sldMk cId="3356443753" sldId="276"/>
        </pc:sldMkLst>
        <pc:spChg chg="mod">
          <ac:chgData name="Mashal Khan" userId="ff208bdd-e69e-4a16-a659-cb1c3d459121" providerId="ADAL" clId="{5EE2061E-C809-4B5A-95A1-139935795009}" dt="2021-09-14T04:43:26.682" v="1109" actId="26606"/>
          <ac:spMkLst>
            <pc:docMk/>
            <pc:sldMk cId="3356443753" sldId="276"/>
            <ac:spMk id="2" creationId="{CB615004-9723-4ABB-89CE-C0EB5AE9B03D}"/>
          </ac:spMkLst>
        </pc:spChg>
        <pc:spChg chg="mod">
          <ac:chgData name="Mashal Khan" userId="ff208bdd-e69e-4a16-a659-cb1c3d459121" providerId="ADAL" clId="{5EE2061E-C809-4B5A-95A1-139935795009}" dt="2021-09-14T04:53:21.695" v="1437" actId="20577"/>
          <ac:spMkLst>
            <pc:docMk/>
            <pc:sldMk cId="3356443753" sldId="276"/>
            <ac:spMk id="3" creationId="{8FEDD4A4-B8D1-490B-95AF-DBA41AF05E05}"/>
          </ac:spMkLst>
        </pc:spChg>
        <pc:picChg chg="add">
          <ac:chgData name="Mashal Khan" userId="ff208bdd-e69e-4a16-a659-cb1c3d459121" providerId="ADAL" clId="{5EE2061E-C809-4B5A-95A1-139935795009}" dt="2021-09-14T04:43:26.682" v="1109" actId="26606"/>
          <ac:picMkLst>
            <pc:docMk/>
            <pc:sldMk cId="3356443753" sldId="276"/>
            <ac:picMk id="5" creationId="{DD7399DF-1385-4FB1-B049-3BBF21A99A1B}"/>
          </ac:picMkLst>
        </pc:picChg>
        <pc:cxnChg chg="add">
          <ac:chgData name="Mashal Khan" userId="ff208bdd-e69e-4a16-a659-cb1c3d459121" providerId="ADAL" clId="{5EE2061E-C809-4B5A-95A1-139935795009}" dt="2021-09-14T04:43:26.682" v="1109" actId="26606"/>
          <ac:cxnSpMkLst>
            <pc:docMk/>
            <pc:sldMk cId="3356443753" sldId="276"/>
            <ac:cxnSpMk id="9" creationId="{A7F400EE-A8A5-48AF-B4D6-291B52C6F0B0}"/>
          </ac:cxnSpMkLst>
        </pc:cxnChg>
      </pc:sldChg>
      <pc:sldChg chg="add">
        <pc:chgData name="Mashal Khan" userId="ff208bdd-e69e-4a16-a659-cb1c3d459121" providerId="ADAL" clId="{5EE2061E-C809-4B5A-95A1-139935795009}" dt="2021-09-14T04:33:26.019" v="762"/>
        <pc:sldMkLst>
          <pc:docMk/>
          <pc:sldMk cId="3349071755" sldId="277"/>
        </pc:sldMkLst>
      </pc:sldChg>
      <pc:sldChg chg="delSp add setBg delDesignElem">
        <pc:chgData name="Mashal Khan" userId="ff208bdd-e69e-4a16-a659-cb1c3d459121" providerId="ADAL" clId="{5EE2061E-C809-4B5A-95A1-139935795009}" dt="2021-09-14T04:33:26.019" v="762"/>
        <pc:sldMkLst>
          <pc:docMk/>
          <pc:sldMk cId="536089091" sldId="278"/>
        </pc:sldMkLst>
        <pc:spChg chg="del">
          <ac:chgData name="Mashal Khan" userId="ff208bdd-e69e-4a16-a659-cb1c3d459121" providerId="ADAL" clId="{5EE2061E-C809-4B5A-95A1-139935795009}" dt="2021-09-14T04:33:26.019" v="762"/>
          <ac:spMkLst>
            <pc:docMk/>
            <pc:sldMk cId="536089091" sldId="278"/>
            <ac:spMk id="19" creationId="{E5F17139-31EE-46AC-B04F-DBBD852DD6CB}"/>
          </ac:spMkLst>
        </pc:spChg>
        <pc:spChg chg="del">
          <ac:chgData name="Mashal Khan" userId="ff208bdd-e69e-4a16-a659-cb1c3d459121" providerId="ADAL" clId="{5EE2061E-C809-4B5A-95A1-139935795009}" dt="2021-09-14T04:33:26.019" v="762"/>
          <ac:spMkLst>
            <pc:docMk/>
            <pc:sldMk cId="536089091" sldId="278"/>
            <ac:spMk id="22" creationId="{DBBB6517-AFD0-4A58-8B37-F17AB812D2B6}"/>
          </ac:spMkLst>
        </pc:spChg>
        <pc:spChg chg="del">
          <ac:chgData name="Mashal Khan" userId="ff208bdd-e69e-4a16-a659-cb1c3d459121" providerId="ADAL" clId="{5EE2061E-C809-4B5A-95A1-139935795009}" dt="2021-09-14T04:33:26.019" v="762"/>
          <ac:spMkLst>
            <pc:docMk/>
            <pc:sldMk cId="536089091" sldId="278"/>
            <ac:spMk id="23" creationId="{3E39FCFD-033D-4043-95D9-7FAAAA8E0566}"/>
          </ac:spMkLst>
        </pc:spChg>
        <pc:grpChg chg="del">
          <ac:chgData name="Mashal Khan" userId="ff208bdd-e69e-4a16-a659-cb1c3d459121" providerId="ADAL" clId="{5EE2061E-C809-4B5A-95A1-139935795009}" dt="2021-09-14T04:33:26.019" v="762"/>
          <ac:grpSpMkLst>
            <pc:docMk/>
            <pc:sldMk cId="536089091" sldId="278"/>
            <ac:grpSpMk id="20" creationId="{53883AA7-7F86-41F8-A1D8-06E9886E7632}"/>
          </ac:grpSpMkLst>
        </pc:grpChg>
      </pc:sldChg>
      <pc:sldChg chg="addSp modSp new mod setBg addAnim">
        <pc:chgData name="Mashal Khan" userId="ff208bdd-e69e-4a16-a659-cb1c3d459121" providerId="ADAL" clId="{5EE2061E-C809-4B5A-95A1-139935795009}" dt="2021-09-14T04:42:57.757" v="1107" actId="27636"/>
        <pc:sldMkLst>
          <pc:docMk/>
          <pc:sldMk cId="2461005847" sldId="279"/>
        </pc:sldMkLst>
        <pc:spChg chg="mod">
          <ac:chgData name="Mashal Khan" userId="ff208bdd-e69e-4a16-a659-cb1c3d459121" providerId="ADAL" clId="{5EE2061E-C809-4B5A-95A1-139935795009}" dt="2021-09-14T04:38:48.647" v="975" actId="26606"/>
          <ac:spMkLst>
            <pc:docMk/>
            <pc:sldMk cId="2461005847" sldId="279"/>
            <ac:spMk id="2" creationId="{7D4F08DD-307C-4CD8-BC4C-976636C60862}"/>
          </ac:spMkLst>
        </pc:spChg>
        <pc:spChg chg="mod">
          <ac:chgData name="Mashal Khan" userId="ff208bdd-e69e-4a16-a659-cb1c3d459121" providerId="ADAL" clId="{5EE2061E-C809-4B5A-95A1-139935795009}" dt="2021-09-14T04:42:57.757" v="1107" actId="27636"/>
          <ac:spMkLst>
            <pc:docMk/>
            <pc:sldMk cId="2461005847" sldId="279"/>
            <ac:spMk id="3" creationId="{7CFB0218-26DB-44D3-8D78-7EB762024470}"/>
          </ac:spMkLst>
        </pc:spChg>
        <pc:picChg chg="add mod">
          <ac:chgData name="Mashal Khan" userId="ff208bdd-e69e-4a16-a659-cb1c3d459121" providerId="ADAL" clId="{5EE2061E-C809-4B5A-95A1-139935795009}" dt="2021-09-14T04:38:48.647" v="975" actId="26606"/>
          <ac:picMkLst>
            <pc:docMk/>
            <pc:sldMk cId="2461005847" sldId="279"/>
            <ac:picMk id="4" creationId="{C2230859-E75A-46D8-BBBF-61448A791428}"/>
          </ac:picMkLst>
        </pc:picChg>
        <pc:cxnChg chg="add">
          <ac:chgData name="Mashal Khan" userId="ff208bdd-e69e-4a16-a659-cb1c3d459121" providerId="ADAL" clId="{5EE2061E-C809-4B5A-95A1-139935795009}" dt="2021-09-14T04:38:48.647" v="975" actId="26606"/>
          <ac:cxnSpMkLst>
            <pc:docMk/>
            <pc:sldMk cId="2461005847" sldId="279"/>
            <ac:cxnSpMk id="9" creationId="{A7F400EE-A8A5-48AF-B4D6-291B52C6F0B0}"/>
          </ac:cxnSpMkLst>
        </pc:cxnChg>
      </pc:sldChg>
      <pc:sldChg chg="modSp new mod modNotesTx">
        <pc:chgData name="Mashal Khan" userId="ff208bdd-e69e-4a16-a659-cb1c3d459121" providerId="ADAL" clId="{5EE2061E-C809-4B5A-95A1-139935795009}" dt="2021-09-14T04:57:44.916" v="1460" actId="113"/>
        <pc:sldMkLst>
          <pc:docMk/>
          <pc:sldMk cId="4223292723" sldId="280"/>
        </pc:sldMkLst>
        <pc:spChg chg="mod">
          <ac:chgData name="Mashal Khan" userId="ff208bdd-e69e-4a16-a659-cb1c3d459121" providerId="ADAL" clId="{5EE2061E-C809-4B5A-95A1-139935795009}" dt="2021-09-14T04:46:01.302" v="1126" actId="20577"/>
          <ac:spMkLst>
            <pc:docMk/>
            <pc:sldMk cId="4223292723" sldId="280"/>
            <ac:spMk id="2" creationId="{4734E37E-8082-4917-9C0B-021AABAC8272}"/>
          </ac:spMkLst>
        </pc:spChg>
        <pc:spChg chg="mod">
          <ac:chgData name="Mashal Khan" userId="ff208bdd-e69e-4a16-a659-cb1c3d459121" providerId="ADAL" clId="{5EE2061E-C809-4B5A-95A1-139935795009}" dt="2021-09-14T04:57:44.916" v="1460" actId="113"/>
          <ac:spMkLst>
            <pc:docMk/>
            <pc:sldMk cId="4223292723" sldId="280"/>
            <ac:spMk id="3" creationId="{024BA39B-FD32-47E8-A306-FEE0D07FEDF1}"/>
          </ac:spMkLst>
        </pc:spChg>
      </pc:sldChg>
      <pc:sldChg chg="addSp delSp modSp add mod setBg delDesignElem">
        <pc:chgData name="Mashal Khan" userId="ff208bdd-e69e-4a16-a659-cb1c3d459121" providerId="ADAL" clId="{5EE2061E-C809-4B5A-95A1-139935795009}" dt="2021-09-14T07:25:08.825" v="1806"/>
        <pc:sldMkLst>
          <pc:docMk/>
          <pc:sldMk cId="1817053570" sldId="281"/>
        </pc:sldMkLst>
        <pc:spChg chg="mod">
          <ac:chgData name="Mashal Khan" userId="ff208bdd-e69e-4a16-a659-cb1c3d459121" providerId="ADAL" clId="{5EE2061E-C809-4B5A-95A1-139935795009}" dt="2021-09-14T04:45:24.958" v="1116" actId="26606"/>
          <ac:spMkLst>
            <pc:docMk/>
            <pc:sldMk cId="1817053570" sldId="281"/>
            <ac:spMk id="2" creationId="{FF37FA87-84E0-4ECA-88EC-3071CB302F45}"/>
          </ac:spMkLst>
        </pc:spChg>
        <pc:spChg chg="del">
          <ac:chgData name="Mashal Khan" userId="ff208bdd-e69e-4a16-a659-cb1c3d459121" providerId="ADAL" clId="{5EE2061E-C809-4B5A-95A1-139935795009}" dt="2021-09-14T04:44:29.184" v="1115"/>
          <ac:spMkLst>
            <pc:docMk/>
            <pc:sldMk cId="1817053570" sldId="281"/>
            <ac:spMk id="9" creationId="{E5F17139-31EE-46AC-B04F-DBBD852DD6CB}"/>
          </ac:spMkLst>
        </pc:spChg>
        <pc:spChg chg="add">
          <ac:chgData name="Mashal Khan" userId="ff208bdd-e69e-4a16-a659-cb1c3d459121" providerId="ADAL" clId="{5EE2061E-C809-4B5A-95A1-139935795009}" dt="2021-09-14T04:45:24.958" v="1116" actId="26606"/>
          <ac:spMkLst>
            <pc:docMk/>
            <pc:sldMk cId="1817053570" sldId="281"/>
            <ac:spMk id="10" creationId="{5DD103AA-7536-490B-973F-73CA63A7ED09}"/>
          </ac:spMkLst>
        </pc:spChg>
        <pc:spChg chg="del">
          <ac:chgData name="Mashal Khan" userId="ff208bdd-e69e-4a16-a659-cb1c3d459121" providerId="ADAL" clId="{5EE2061E-C809-4B5A-95A1-139935795009}" dt="2021-09-14T04:44:29.184" v="1115"/>
          <ac:spMkLst>
            <pc:docMk/>
            <pc:sldMk cId="1817053570" sldId="281"/>
            <ac:spMk id="11" creationId="{131DCBDB-1D4A-4E79-8172-CF12FCDE5754}"/>
          </ac:spMkLst>
        </pc:spChg>
        <pc:spChg chg="del">
          <ac:chgData name="Mashal Khan" userId="ff208bdd-e69e-4a16-a659-cb1c3d459121" providerId="ADAL" clId="{5EE2061E-C809-4B5A-95A1-139935795009}" dt="2021-09-14T04:44:29.184" v="1115"/>
          <ac:spMkLst>
            <pc:docMk/>
            <pc:sldMk cId="1817053570" sldId="281"/>
            <ac:spMk id="13" creationId="{EF578ED8-0692-496C-9844-F1CFDEAAF294}"/>
          </ac:spMkLst>
        </pc:spChg>
        <pc:spChg chg="del">
          <ac:chgData name="Mashal Khan" userId="ff208bdd-e69e-4a16-a659-cb1c3d459121" providerId="ADAL" clId="{5EE2061E-C809-4B5A-95A1-139935795009}" dt="2021-09-14T04:44:29.184" v="1115"/>
          <ac:spMkLst>
            <pc:docMk/>
            <pc:sldMk cId="1817053570" sldId="281"/>
            <ac:spMk id="15" creationId="{E89EC82A-BD1A-426B-955B-77D53704B1FC}"/>
          </ac:spMkLst>
        </pc:spChg>
        <pc:spChg chg="del">
          <ac:chgData name="Mashal Khan" userId="ff208bdd-e69e-4a16-a659-cb1c3d459121" providerId="ADAL" clId="{5EE2061E-C809-4B5A-95A1-139935795009}" dt="2021-09-14T04:44:29.184" v="1115"/>
          <ac:spMkLst>
            <pc:docMk/>
            <pc:sldMk cId="1817053570" sldId="281"/>
            <ac:spMk id="17" creationId="{947D6136-395D-4D9F-9898-604E6BDE8E46}"/>
          </ac:spMkLst>
        </pc:spChg>
        <pc:graphicFrameChg chg="mod modGraphic">
          <ac:chgData name="Mashal Khan" userId="ff208bdd-e69e-4a16-a659-cb1c3d459121" providerId="ADAL" clId="{5EE2061E-C809-4B5A-95A1-139935795009}" dt="2021-09-14T04:45:24.958" v="1116" actId="26606"/>
          <ac:graphicFrameMkLst>
            <pc:docMk/>
            <pc:sldMk cId="1817053570" sldId="281"/>
            <ac:graphicFrameMk id="5" creationId="{325A9650-97FD-4B3C-A664-A245618F502C}"/>
          </ac:graphicFrameMkLst>
        </pc:graphicFrameChg>
        <pc:inkChg chg="add">
          <ac:chgData name="Mashal Khan" userId="ff208bdd-e69e-4a16-a659-cb1c3d459121" providerId="ADAL" clId="{5EE2061E-C809-4B5A-95A1-139935795009}" dt="2021-09-14T07:25:08.825" v="1806"/>
          <ac:inkMkLst>
            <pc:docMk/>
            <pc:sldMk cId="1817053570" sldId="281"/>
            <ac:inkMk id="3" creationId="{86DA02C6-4BE0-4287-AF06-997EB8FDB641}"/>
          </ac:inkMkLst>
        </pc:inkChg>
      </pc:sldChg>
      <pc:sldChg chg="delSp add setBg delDesignElem">
        <pc:chgData name="Mashal Khan" userId="ff208bdd-e69e-4a16-a659-cb1c3d459121" providerId="ADAL" clId="{5EE2061E-C809-4B5A-95A1-139935795009}" dt="2021-09-14T04:44:29.184" v="1115"/>
        <pc:sldMkLst>
          <pc:docMk/>
          <pc:sldMk cId="1466477052" sldId="282"/>
        </pc:sldMkLst>
        <pc:spChg chg="del">
          <ac:chgData name="Mashal Khan" userId="ff208bdd-e69e-4a16-a659-cb1c3d459121" providerId="ADAL" clId="{5EE2061E-C809-4B5A-95A1-139935795009}" dt="2021-09-14T04:44:29.184" v="1115"/>
          <ac:spMkLst>
            <pc:docMk/>
            <pc:sldMk cId="1466477052" sldId="282"/>
            <ac:spMk id="42" creationId="{5A0118C5-4F8D-4CF4-BADD-53FEACC6C42A}"/>
          </ac:spMkLst>
        </pc:spChg>
        <pc:spChg chg="del">
          <ac:chgData name="Mashal Khan" userId="ff208bdd-e69e-4a16-a659-cb1c3d459121" providerId="ADAL" clId="{5EE2061E-C809-4B5A-95A1-139935795009}" dt="2021-09-14T04:44:29.184" v="1115"/>
          <ac:spMkLst>
            <pc:docMk/>
            <pc:sldMk cId="1466477052" sldId="282"/>
            <ac:spMk id="52" creationId="{7665E5EC-40DD-4076-879B-B07223D5A7C1}"/>
          </ac:spMkLst>
        </pc:spChg>
        <pc:spChg chg="del">
          <ac:chgData name="Mashal Khan" userId="ff208bdd-e69e-4a16-a659-cb1c3d459121" providerId="ADAL" clId="{5EE2061E-C809-4B5A-95A1-139935795009}" dt="2021-09-14T04:44:29.184" v="1115"/>
          <ac:spMkLst>
            <pc:docMk/>
            <pc:sldMk cId="1466477052" sldId="282"/>
            <ac:spMk id="54" creationId="{96F7F90D-227A-418D-9A0A-2E04468C6002}"/>
          </ac:spMkLst>
        </pc:spChg>
        <pc:grpChg chg="del">
          <ac:chgData name="Mashal Khan" userId="ff208bdd-e69e-4a16-a659-cb1c3d459121" providerId="ADAL" clId="{5EE2061E-C809-4B5A-95A1-139935795009}" dt="2021-09-14T04:44:29.184" v="1115"/>
          <ac:grpSpMkLst>
            <pc:docMk/>
            <pc:sldMk cId="1466477052" sldId="282"/>
            <ac:grpSpMk id="44" creationId="{A3709225-45BD-4CB5-BED5-6A68EDA55548}"/>
          </ac:grpSpMkLst>
        </pc:grpChg>
        <pc:grpChg chg="del">
          <ac:chgData name="Mashal Khan" userId="ff208bdd-e69e-4a16-a659-cb1c3d459121" providerId="ADAL" clId="{5EE2061E-C809-4B5A-95A1-139935795009}" dt="2021-09-14T04:44:29.184" v="1115"/>
          <ac:grpSpMkLst>
            <pc:docMk/>
            <pc:sldMk cId="1466477052" sldId="282"/>
            <ac:grpSpMk id="48" creationId="{BC9D362F-A0BC-46E8-B739-CC9BEBDA5B71}"/>
          </ac:grpSpMkLst>
        </pc:grpChg>
        <pc:grpChg chg="del">
          <ac:chgData name="Mashal Khan" userId="ff208bdd-e69e-4a16-a659-cb1c3d459121" providerId="ADAL" clId="{5EE2061E-C809-4B5A-95A1-139935795009}" dt="2021-09-14T04:44:29.184" v="1115"/>
          <ac:grpSpMkLst>
            <pc:docMk/>
            <pc:sldMk cId="1466477052" sldId="282"/>
            <ac:grpSpMk id="56" creationId="{E2DB0E87-A743-40DF-A082-9D0767DC4250}"/>
          </ac:grpSpMkLst>
        </pc:grpChg>
        <pc:grpChg chg="del">
          <ac:chgData name="Mashal Khan" userId="ff208bdd-e69e-4a16-a659-cb1c3d459121" providerId="ADAL" clId="{5EE2061E-C809-4B5A-95A1-139935795009}" dt="2021-09-14T04:44:29.184" v="1115"/>
          <ac:grpSpMkLst>
            <pc:docMk/>
            <pc:sldMk cId="1466477052" sldId="282"/>
            <ac:grpSpMk id="71" creationId="{AAA73A3E-7B86-4D04-B8D7-C566697E5293}"/>
          </ac:grpSpMkLst>
        </pc:grpChg>
      </pc:sldChg>
      <pc:sldChg chg="add">
        <pc:chgData name="Mashal Khan" userId="ff208bdd-e69e-4a16-a659-cb1c3d459121" providerId="ADAL" clId="{5EE2061E-C809-4B5A-95A1-139935795009}" dt="2021-09-14T04:44:29.184" v="1115"/>
        <pc:sldMkLst>
          <pc:docMk/>
          <pc:sldMk cId="2180446368" sldId="283"/>
        </pc:sldMkLst>
      </pc:sldChg>
      <pc:sldChg chg="delSp add setBg delDesignElem">
        <pc:chgData name="Mashal Khan" userId="ff208bdd-e69e-4a16-a659-cb1c3d459121" providerId="ADAL" clId="{5EE2061E-C809-4B5A-95A1-139935795009}" dt="2021-09-14T04:44:29.184" v="1115"/>
        <pc:sldMkLst>
          <pc:docMk/>
          <pc:sldMk cId="1537641488" sldId="284"/>
        </pc:sldMkLst>
        <pc:spChg chg="del">
          <ac:chgData name="Mashal Khan" userId="ff208bdd-e69e-4a16-a659-cb1c3d459121" providerId="ADAL" clId="{5EE2061E-C809-4B5A-95A1-139935795009}" dt="2021-09-14T04:44:29.184" v="1115"/>
          <ac:spMkLst>
            <pc:docMk/>
            <pc:sldMk cId="1537641488" sldId="284"/>
            <ac:spMk id="9" creationId="{E5F17139-31EE-46AC-B04F-DBBD852DD6CB}"/>
          </ac:spMkLst>
        </pc:spChg>
        <pc:spChg chg="del">
          <ac:chgData name="Mashal Khan" userId="ff208bdd-e69e-4a16-a659-cb1c3d459121" providerId="ADAL" clId="{5EE2061E-C809-4B5A-95A1-139935795009}" dt="2021-09-14T04:44:29.184" v="1115"/>
          <ac:spMkLst>
            <pc:docMk/>
            <pc:sldMk cId="1537641488" sldId="284"/>
            <ac:spMk id="11" creationId="{131DCBDB-1D4A-4E79-8172-CF12FCDE5754}"/>
          </ac:spMkLst>
        </pc:spChg>
        <pc:spChg chg="del">
          <ac:chgData name="Mashal Khan" userId="ff208bdd-e69e-4a16-a659-cb1c3d459121" providerId="ADAL" clId="{5EE2061E-C809-4B5A-95A1-139935795009}" dt="2021-09-14T04:44:29.184" v="1115"/>
          <ac:spMkLst>
            <pc:docMk/>
            <pc:sldMk cId="1537641488" sldId="284"/>
            <ac:spMk id="13" creationId="{EF578ED8-0692-496C-9844-F1CFDEAAF294}"/>
          </ac:spMkLst>
        </pc:spChg>
        <pc:spChg chg="del">
          <ac:chgData name="Mashal Khan" userId="ff208bdd-e69e-4a16-a659-cb1c3d459121" providerId="ADAL" clId="{5EE2061E-C809-4B5A-95A1-139935795009}" dt="2021-09-14T04:44:29.184" v="1115"/>
          <ac:spMkLst>
            <pc:docMk/>
            <pc:sldMk cId="1537641488" sldId="284"/>
            <ac:spMk id="15" creationId="{E89EC82A-BD1A-426B-955B-77D53704B1FC}"/>
          </ac:spMkLst>
        </pc:spChg>
        <pc:spChg chg="del">
          <ac:chgData name="Mashal Khan" userId="ff208bdd-e69e-4a16-a659-cb1c3d459121" providerId="ADAL" clId="{5EE2061E-C809-4B5A-95A1-139935795009}" dt="2021-09-14T04:44:29.184" v="1115"/>
          <ac:spMkLst>
            <pc:docMk/>
            <pc:sldMk cId="1537641488" sldId="284"/>
            <ac:spMk id="17" creationId="{947D6136-395D-4D9F-9898-604E6BDE8E46}"/>
          </ac:spMkLst>
        </pc:spChg>
      </pc:sldChg>
      <pc:sldChg chg="delSp add setBg delDesignElem">
        <pc:chgData name="Mashal Khan" userId="ff208bdd-e69e-4a16-a659-cb1c3d459121" providerId="ADAL" clId="{5EE2061E-C809-4B5A-95A1-139935795009}" dt="2021-09-14T04:44:29.184" v="1115"/>
        <pc:sldMkLst>
          <pc:docMk/>
          <pc:sldMk cId="2100271324" sldId="285"/>
        </pc:sldMkLst>
        <pc:spChg chg="del">
          <ac:chgData name="Mashal Khan" userId="ff208bdd-e69e-4a16-a659-cb1c3d459121" providerId="ADAL" clId="{5EE2061E-C809-4B5A-95A1-139935795009}" dt="2021-09-14T04:44:29.184" v="1115"/>
          <ac:spMkLst>
            <pc:docMk/>
            <pc:sldMk cId="2100271324" sldId="285"/>
            <ac:spMk id="9" creationId="{E5F17139-31EE-46AC-B04F-DBBD852DD6CB}"/>
          </ac:spMkLst>
        </pc:spChg>
        <pc:spChg chg="del">
          <ac:chgData name="Mashal Khan" userId="ff208bdd-e69e-4a16-a659-cb1c3d459121" providerId="ADAL" clId="{5EE2061E-C809-4B5A-95A1-139935795009}" dt="2021-09-14T04:44:29.184" v="1115"/>
          <ac:spMkLst>
            <pc:docMk/>
            <pc:sldMk cId="2100271324" sldId="285"/>
            <ac:spMk id="11" creationId="{131DCBDB-1D4A-4E79-8172-CF12FCDE5754}"/>
          </ac:spMkLst>
        </pc:spChg>
        <pc:spChg chg="del">
          <ac:chgData name="Mashal Khan" userId="ff208bdd-e69e-4a16-a659-cb1c3d459121" providerId="ADAL" clId="{5EE2061E-C809-4B5A-95A1-139935795009}" dt="2021-09-14T04:44:29.184" v="1115"/>
          <ac:spMkLst>
            <pc:docMk/>
            <pc:sldMk cId="2100271324" sldId="285"/>
            <ac:spMk id="13" creationId="{EF578ED8-0692-496C-9844-F1CFDEAAF294}"/>
          </ac:spMkLst>
        </pc:spChg>
        <pc:spChg chg="del">
          <ac:chgData name="Mashal Khan" userId="ff208bdd-e69e-4a16-a659-cb1c3d459121" providerId="ADAL" clId="{5EE2061E-C809-4B5A-95A1-139935795009}" dt="2021-09-14T04:44:29.184" v="1115"/>
          <ac:spMkLst>
            <pc:docMk/>
            <pc:sldMk cId="2100271324" sldId="285"/>
            <ac:spMk id="15" creationId="{E89EC82A-BD1A-426B-955B-77D53704B1FC}"/>
          </ac:spMkLst>
        </pc:spChg>
        <pc:spChg chg="del">
          <ac:chgData name="Mashal Khan" userId="ff208bdd-e69e-4a16-a659-cb1c3d459121" providerId="ADAL" clId="{5EE2061E-C809-4B5A-95A1-139935795009}" dt="2021-09-14T04:44:29.184" v="1115"/>
          <ac:spMkLst>
            <pc:docMk/>
            <pc:sldMk cId="2100271324" sldId="285"/>
            <ac:spMk id="17" creationId="{947D6136-395D-4D9F-9898-604E6BDE8E46}"/>
          </ac:spMkLst>
        </pc:spChg>
      </pc:sldChg>
      <pc:sldChg chg="addSp delSp modSp new mod setBg">
        <pc:chgData name="Mashal Khan" userId="ff208bdd-e69e-4a16-a659-cb1c3d459121" providerId="ADAL" clId="{5EE2061E-C809-4B5A-95A1-139935795009}" dt="2021-09-14T04:49:20.236" v="1256" actId="14100"/>
        <pc:sldMkLst>
          <pc:docMk/>
          <pc:sldMk cId="2258700804" sldId="286"/>
        </pc:sldMkLst>
        <pc:spChg chg="del">
          <ac:chgData name="Mashal Khan" userId="ff208bdd-e69e-4a16-a659-cb1c3d459121" providerId="ADAL" clId="{5EE2061E-C809-4B5A-95A1-139935795009}" dt="2021-09-14T04:49:14.205" v="1254" actId="26606"/>
          <ac:spMkLst>
            <pc:docMk/>
            <pc:sldMk cId="2258700804" sldId="286"/>
            <ac:spMk id="2" creationId="{DC57E83B-2CF9-4460-BB69-5E1988494AEF}"/>
          </ac:spMkLst>
        </pc:spChg>
        <pc:spChg chg="del">
          <ac:chgData name="Mashal Khan" userId="ff208bdd-e69e-4a16-a659-cb1c3d459121" providerId="ADAL" clId="{5EE2061E-C809-4B5A-95A1-139935795009}" dt="2021-09-14T04:49:09.153" v="1253"/>
          <ac:spMkLst>
            <pc:docMk/>
            <pc:sldMk cId="2258700804" sldId="286"/>
            <ac:spMk id="3" creationId="{7068FD2B-B945-403F-B67A-48CAFC3FA3F4}"/>
          </ac:spMkLst>
        </pc:spChg>
        <pc:spChg chg="add">
          <ac:chgData name="Mashal Khan" userId="ff208bdd-e69e-4a16-a659-cb1c3d459121" providerId="ADAL" clId="{5EE2061E-C809-4B5A-95A1-139935795009}" dt="2021-09-14T04:49:14.205" v="1254" actId="26606"/>
          <ac:spMkLst>
            <pc:docMk/>
            <pc:sldMk cId="2258700804" sldId="286"/>
            <ac:spMk id="9" creationId="{F3060C83-F051-4F0E-ABAD-AA0DFC48B218}"/>
          </ac:spMkLst>
        </pc:spChg>
        <pc:spChg chg="add">
          <ac:chgData name="Mashal Khan" userId="ff208bdd-e69e-4a16-a659-cb1c3d459121" providerId="ADAL" clId="{5EE2061E-C809-4B5A-95A1-139935795009}" dt="2021-09-14T04:49:14.205" v="1254" actId="26606"/>
          <ac:spMkLst>
            <pc:docMk/>
            <pc:sldMk cId="2258700804" sldId="286"/>
            <ac:spMk id="11" creationId="{83C98ABE-055B-441F-B07E-44F97F083C39}"/>
          </ac:spMkLst>
        </pc:spChg>
        <pc:spChg chg="add">
          <ac:chgData name="Mashal Khan" userId="ff208bdd-e69e-4a16-a659-cb1c3d459121" providerId="ADAL" clId="{5EE2061E-C809-4B5A-95A1-139935795009}" dt="2021-09-14T04:49:14.205" v="1254" actId="26606"/>
          <ac:spMkLst>
            <pc:docMk/>
            <pc:sldMk cId="2258700804" sldId="286"/>
            <ac:spMk id="13" creationId="{29FDB030-9B49-4CED-8CCD-4D99382388AC}"/>
          </ac:spMkLst>
        </pc:spChg>
        <pc:spChg chg="add">
          <ac:chgData name="Mashal Khan" userId="ff208bdd-e69e-4a16-a659-cb1c3d459121" providerId="ADAL" clId="{5EE2061E-C809-4B5A-95A1-139935795009}" dt="2021-09-14T04:49:14.205" v="1254" actId="26606"/>
          <ac:spMkLst>
            <pc:docMk/>
            <pc:sldMk cId="2258700804" sldId="286"/>
            <ac:spMk id="15" creationId="{3783CA14-24A1-485C-8B30-D6A5D87987AD}"/>
          </ac:spMkLst>
        </pc:spChg>
        <pc:spChg chg="add">
          <ac:chgData name="Mashal Khan" userId="ff208bdd-e69e-4a16-a659-cb1c3d459121" providerId="ADAL" clId="{5EE2061E-C809-4B5A-95A1-139935795009}" dt="2021-09-14T04:49:14.205" v="1254" actId="26606"/>
          <ac:spMkLst>
            <pc:docMk/>
            <pc:sldMk cId="2258700804" sldId="286"/>
            <ac:spMk id="17" creationId="{9A97C86A-04D6-40F7-AE84-31AB43E6A846}"/>
          </ac:spMkLst>
        </pc:spChg>
        <pc:spChg chg="add">
          <ac:chgData name="Mashal Khan" userId="ff208bdd-e69e-4a16-a659-cb1c3d459121" providerId="ADAL" clId="{5EE2061E-C809-4B5A-95A1-139935795009}" dt="2021-09-14T04:49:14.205" v="1254" actId="26606"/>
          <ac:spMkLst>
            <pc:docMk/>
            <pc:sldMk cId="2258700804" sldId="286"/>
            <ac:spMk id="19" creationId="{FF9F2414-84E8-453E-B1F3-389FDE8192D9}"/>
          </ac:spMkLst>
        </pc:spChg>
        <pc:spChg chg="add">
          <ac:chgData name="Mashal Khan" userId="ff208bdd-e69e-4a16-a659-cb1c3d459121" providerId="ADAL" clId="{5EE2061E-C809-4B5A-95A1-139935795009}" dt="2021-09-14T04:49:14.205" v="1254" actId="26606"/>
          <ac:spMkLst>
            <pc:docMk/>
            <pc:sldMk cId="2258700804" sldId="286"/>
            <ac:spMk id="21" creationId="{3ECA69A1-7536-43AC-85EF-C7106179F5ED}"/>
          </ac:spMkLst>
        </pc:spChg>
        <pc:picChg chg="add mod">
          <ac:chgData name="Mashal Khan" userId="ff208bdd-e69e-4a16-a659-cb1c3d459121" providerId="ADAL" clId="{5EE2061E-C809-4B5A-95A1-139935795009}" dt="2021-09-14T04:49:20.236" v="1256" actId="14100"/>
          <ac:picMkLst>
            <pc:docMk/>
            <pc:sldMk cId="2258700804" sldId="286"/>
            <ac:picMk id="4" creationId="{394466BD-0B2E-4C4D-AFE3-49935714396F}"/>
          </ac:picMkLst>
        </pc:picChg>
      </pc:sldChg>
      <pc:sldChg chg="delSp add del setBg delDesignElem">
        <pc:chgData name="Mashal Khan" userId="ff208bdd-e69e-4a16-a659-cb1c3d459121" providerId="ADAL" clId="{5EE2061E-C809-4B5A-95A1-139935795009}" dt="2021-09-14T04:45:49.835" v="1117" actId="47"/>
        <pc:sldMkLst>
          <pc:docMk/>
          <pc:sldMk cId="2318281326" sldId="286"/>
        </pc:sldMkLst>
        <pc:spChg chg="del">
          <ac:chgData name="Mashal Khan" userId="ff208bdd-e69e-4a16-a659-cb1c3d459121" providerId="ADAL" clId="{5EE2061E-C809-4B5A-95A1-139935795009}" dt="2021-09-14T04:44:29.184" v="1115"/>
          <ac:spMkLst>
            <pc:docMk/>
            <pc:sldMk cId="2318281326" sldId="286"/>
            <ac:spMk id="16" creationId="{70CCC791-94D7-4BB8-9EDF-423CEA1F6215}"/>
          </ac:spMkLst>
        </pc:spChg>
        <pc:spChg chg="del">
          <ac:chgData name="Mashal Khan" userId="ff208bdd-e69e-4a16-a659-cb1c3d459121" providerId="ADAL" clId="{5EE2061E-C809-4B5A-95A1-139935795009}" dt="2021-09-14T04:44:29.184" v="1115"/>
          <ac:spMkLst>
            <pc:docMk/>
            <pc:sldMk cId="2318281326" sldId="286"/>
            <ac:spMk id="18" creationId="{ED55A19D-297C-4231-AD1F-08EF9B4AA8F4}"/>
          </ac:spMkLst>
        </pc:spChg>
        <pc:spChg chg="del">
          <ac:chgData name="Mashal Khan" userId="ff208bdd-e69e-4a16-a659-cb1c3d459121" providerId="ADAL" clId="{5EE2061E-C809-4B5A-95A1-139935795009}" dt="2021-09-14T04:44:29.184" v="1115"/>
          <ac:spMkLst>
            <pc:docMk/>
            <pc:sldMk cId="2318281326" sldId="286"/>
            <ac:spMk id="20" creationId="{EBAB6C56-3D38-4923-996E-BD474BBB91E9}"/>
          </ac:spMkLst>
        </pc:spChg>
        <pc:spChg chg="del">
          <ac:chgData name="Mashal Khan" userId="ff208bdd-e69e-4a16-a659-cb1c3d459121" providerId="ADAL" clId="{5EE2061E-C809-4B5A-95A1-139935795009}" dt="2021-09-14T04:44:29.184" v="1115"/>
          <ac:spMkLst>
            <pc:docMk/>
            <pc:sldMk cId="2318281326" sldId="286"/>
            <ac:spMk id="22" creationId="{20CD21DB-082D-417D-A5AB-FC838AF9D944}"/>
          </ac:spMkLst>
        </pc:spChg>
        <pc:grpChg chg="del">
          <ac:chgData name="Mashal Khan" userId="ff208bdd-e69e-4a16-a659-cb1c3d459121" providerId="ADAL" clId="{5EE2061E-C809-4B5A-95A1-139935795009}" dt="2021-09-14T04:44:29.184" v="1115"/>
          <ac:grpSpMkLst>
            <pc:docMk/>
            <pc:sldMk cId="2318281326" sldId="286"/>
            <ac:grpSpMk id="9" creationId="{773CCE17-EE0F-40E0-B7AE-CF7677B64709}"/>
          </ac:grpSpMkLst>
        </pc:grpChg>
      </pc:sldChg>
      <pc:sldChg chg="addSp modSp new mod setBg">
        <pc:chgData name="Mashal Khan" userId="ff208bdd-e69e-4a16-a659-cb1c3d459121" providerId="ADAL" clId="{5EE2061E-C809-4B5A-95A1-139935795009}" dt="2021-09-14T04:58:09.519" v="1500" actId="20577"/>
        <pc:sldMkLst>
          <pc:docMk/>
          <pc:sldMk cId="2700633717" sldId="287"/>
        </pc:sldMkLst>
        <pc:spChg chg="mod">
          <ac:chgData name="Mashal Khan" userId="ff208bdd-e69e-4a16-a659-cb1c3d459121" providerId="ADAL" clId="{5EE2061E-C809-4B5A-95A1-139935795009}" dt="2021-09-14T04:52:34.365" v="1433" actId="26606"/>
          <ac:spMkLst>
            <pc:docMk/>
            <pc:sldMk cId="2700633717" sldId="287"/>
            <ac:spMk id="2" creationId="{590ED49D-646D-4E79-B5CA-4DE6F6F9C321}"/>
          </ac:spMkLst>
        </pc:spChg>
        <pc:spChg chg="mod">
          <ac:chgData name="Mashal Khan" userId="ff208bdd-e69e-4a16-a659-cb1c3d459121" providerId="ADAL" clId="{5EE2061E-C809-4B5A-95A1-139935795009}" dt="2021-09-14T04:58:09.519" v="1500" actId="20577"/>
          <ac:spMkLst>
            <pc:docMk/>
            <pc:sldMk cId="2700633717" sldId="287"/>
            <ac:spMk id="3" creationId="{0C13368F-9394-449C-96E4-F7BF84FEF666}"/>
          </ac:spMkLst>
        </pc:spChg>
        <pc:spChg chg="add">
          <ac:chgData name="Mashal Khan" userId="ff208bdd-e69e-4a16-a659-cb1c3d459121" providerId="ADAL" clId="{5EE2061E-C809-4B5A-95A1-139935795009}" dt="2021-09-14T04:52:34.365" v="1433" actId="26606"/>
          <ac:spMkLst>
            <pc:docMk/>
            <pc:sldMk cId="2700633717" sldId="287"/>
            <ac:spMk id="8" creationId="{488333BA-AE6E-427A-9B16-A39C8073F4EB}"/>
          </ac:spMkLst>
        </pc:spChg>
        <pc:spChg chg="add">
          <ac:chgData name="Mashal Khan" userId="ff208bdd-e69e-4a16-a659-cb1c3d459121" providerId="ADAL" clId="{5EE2061E-C809-4B5A-95A1-139935795009}" dt="2021-09-14T04:52:34.365" v="1433" actId="26606"/>
          <ac:spMkLst>
            <pc:docMk/>
            <pc:sldMk cId="2700633717" sldId="287"/>
            <ac:spMk id="10" creationId="{F98ED85F-DCEE-4B50-802E-71A6E3E12B04}"/>
          </ac:spMkLst>
        </pc:spChg>
      </pc:sldChg>
      <pc:sldChg chg="addSp delSp modSp new mod setBg">
        <pc:chgData name="Mashal Khan" userId="ff208bdd-e69e-4a16-a659-cb1c3d459121" providerId="ADAL" clId="{5EE2061E-C809-4B5A-95A1-139935795009}" dt="2021-09-14T05:00:25.391" v="1504" actId="14100"/>
        <pc:sldMkLst>
          <pc:docMk/>
          <pc:sldMk cId="29097195" sldId="288"/>
        </pc:sldMkLst>
        <pc:spChg chg="del">
          <ac:chgData name="Mashal Khan" userId="ff208bdd-e69e-4a16-a659-cb1c3d459121" providerId="ADAL" clId="{5EE2061E-C809-4B5A-95A1-139935795009}" dt="2021-09-14T05:00:18.326" v="1502" actId="26606"/>
          <ac:spMkLst>
            <pc:docMk/>
            <pc:sldMk cId="29097195" sldId="288"/>
            <ac:spMk id="2" creationId="{615ECCCE-5A42-490A-A3EE-32973B4B9D53}"/>
          </ac:spMkLst>
        </pc:spChg>
        <pc:spChg chg="del">
          <ac:chgData name="Mashal Khan" userId="ff208bdd-e69e-4a16-a659-cb1c3d459121" providerId="ADAL" clId="{5EE2061E-C809-4B5A-95A1-139935795009}" dt="2021-09-14T05:00:07.026" v="1501" actId="22"/>
          <ac:spMkLst>
            <pc:docMk/>
            <pc:sldMk cId="29097195" sldId="288"/>
            <ac:spMk id="3" creationId="{E62BE4A1-A8E6-4822-A935-297E81472A70}"/>
          </ac:spMkLst>
        </pc:spChg>
        <pc:spChg chg="add">
          <ac:chgData name="Mashal Khan" userId="ff208bdd-e69e-4a16-a659-cb1c3d459121" providerId="ADAL" clId="{5EE2061E-C809-4B5A-95A1-139935795009}" dt="2021-09-14T05:00:18.326" v="1502" actId="26606"/>
          <ac:spMkLst>
            <pc:docMk/>
            <pc:sldMk cId="29097195" sldId="288"/>
            <ac:spMk id="10" creationId="{01D0AF59-99C3-4251-AB9A-C966C6AD4400}"/>
          </ac:spMkLst>
        </pc:spChg>
        <pc:spChg chg="add">
          <ac:chgData name="Mashal Khan" userId="ff208bdd-e69e-4a16-a659-cb1c3d459121" providerId="ADAL" clId="{5EE2061E-C809-4B5A-95A1-139935795009}" dt="2021-09-14T05:00:18.326" v="1502" actId="26606"/>
          <ac:spMkLst>
            <pc:docMk/>
            <pc:sldMk cId="29097195" sldId="288"/>
            <ac:spMk id="12" creationId="{1855405F-37A2-4869-9154-F8BE3BECE6C3}"/>
          </ac:spMkLst>
        </pc:spChg>
        <pc:picChg chg="add mod ord">
          <ac:chgData name="Mashal Khan" userId="ff208bdd-e69e-4a16-a659-cb1c3d459121" providerId="ADAL" clId="{5EE2061E-C809-4B5A-95A1-139935795009}" dt="2021-09-14T05:00:25.391" v="1504" actId="14100"/>
          <ac:picMkLst>
            <pc:docMk/>
            <pc:sldMk cId="29097195" sldId="288"/>
            <ac:picMk id="5" creationId="{B61C5CE9-95DB-445F-92EC-155A0ADC9BAA}"/>
          </ac:picMkLst>
        </pc:picChg>
      </pc:sldChg>
      <pc:sldChg chg="addSp delSp modSp new mod setBg">
        <pc:chgData name="Mashal Khan" userId="ff208bdd-e69e-4a16-a659-cb1c3d459121" providerId="ADAL" clId="{5EE2061E-C809-4B5A-95A1-139935795009}" dt="2021-09-14T04:56:50.817" v="1444" actId="14100"/>
        <pc:sldMkLst>
          <pc:docMk/>
          <pc:sldMk cId="4187148580" sldId="289"/>
        </pc:sldMkLst>
        <pc:spChg chg="del">
          <ac:chgData name="Mashal Khan" userId="ff208bdd-e69e-4a16-a659-cb1c3d459121" providerId="ADAL" clId="{5EE2061E-C809-4B5A-95A1-139935795009}" dt="2021-09-14T04:56:38.399" v="1441" actId="26606"/>
          <ac:spMkLst>
            <pc:docMk/>
            <pc:sldMk cId="4187148580" sldId="289"/>
            <ac:spMk id="2" creationId="{E56F7F00-BB76-46BF-8256-FD5C580DCCE7}"/>
          </ac:spMkLst>
        </pc:spChg>
        <pc:spChg chg="del">
          <ac:chgData name="Mashal Khan" userId="ff208bdd-e69e-4a16-a659-cb1c3d459121" providerId="ADAL" clId="{5EE2061E-C809-4B5A-95A1-139935795009}" dt="2021-09-14T04:56:33.847" v="1440" actId="22"/>
          <ac:spMkLst>
            <pc:docMk/>
            <pc:sldMk cId="4187148580" sldId="289"/>
            <ac:spMk id="3" creationId="{D7FAAA10-E75D-4CE8-8A89-18E0E10D95F7}"/>
          </ac:spMkLst>
        </pc:spChg>
        <pc:spChg chg="add">
          <ac:chgData name="Mashal Khan" userId="ff208bdd-e69e-4a16-a659-cb1c3d459121" providerId="ADAL" clId="{5EE2061E-C809-4B5A-95A1-139935795009}" dt="2021-09-14T04:56:38.399" v="1441" actId="26606"/>
          <ac:spMkLst>
            <pc:docMk/>
            <pc:sldMk cId="4187148580" sldId="289"/>
            <ac:spMk id="10" creationId="{F3060C83-F051-4F0E-ABAD-AA0DFC48B218}"/>
          </ac:spMkLst>
        </pc:spChg>
        <pc:spChg chg="add">
          <ac:chgData name="Mashal Khan" userId="ff208bdd-e69e-4a16-a659-cb1c3d459121" providerId="ADAL" clId="{5EE2061E-C809-4B5A-95A1-139935795009}" dt="2021-09-14T04:56:38.399" v="1441" actId="26606"/>
          <ac:spMkLst>
            <pc:docMk/>
            <pc:sldMk cId="4187148580" sldId="289"/>
            <ac:spMk id="12" creationId="{83C98ABE-055B-441F-B07E-44F97F083C39}"/>
          </ac:spMkLst>
        </pc:spChg>
        <pc:spChg chg="add">
          <ac:chgData name="Mashal Khan" userId="ff208bdd-e69e-4a16-a659-cb1c3d459121" providerId="ADAL" clId="{5EE2061E-C809-4B5A-95A1-139935795009}" dt="2021-09-14T04:56:38.399" v="1441" actId="26606"/>
          <ac:spMkLst>
            <pc:docMk/>
            <pc:sldMk cId="4187148580" sldId="289"/>
            <ac:spMk id="14" creationId="{29FDB030-9B49-4CED-8CCD-4D99382388AC}"/>
          </ac:spMkLst>
        </pc:spChg>
        <pc:spChg chg="add">
          <ac:chgData name="Mashal Khan" userId="ff208bdd-e69e-4a16-a659-cb1c3d459121" providerId="ADAL" clId="{5EE2061E-C809-4B5A-95A1-139935795009}" dt="2021-09-14T04:56:38.399" v="1441" actId="26606"/>
          <ac:spMkLst>
            <pc:docMk/>
            <pc:sldMk cId="4187148580" sldId="289"/>
            <ac:spMk id="16" creationId="{3783CA14-24A1-485C-8B30-D6A5D87987AD}"/>
          </ac:spMkLst>
        </pc:spChg>
        <pc:spChg chg="add">
          <ac:chgData name="Mashal Khan" userId="ff208bdd-e69e-4a16-a659-cb1c3d459121" providerId="ADAL" clId="{5EE2061E-C809-4B5A-95A1-139935795009}" dt="2021-09-14T04:56:38.399" v="1441" actId="26606"/>
          <ac:spMkLst>
            <pc:docMk/>
            <pc:sldMk cId="4187148580" sldId="289"/>
            <ac:spMk id="18" creationId="{9A97C86A-04D6-40F7-AE84-31AB43E6A846}"/>
          </ac:spMkLst>
        </pc:spChg>
        <pc:spChg chg="add">
          <ac:chgData name="Mashal Khan" userId="ff208bdd-e69e-4a16-a659-cb1c3d459121" providerId="ADAL" clId="{5EE2061E-C809-4B5A-95A1-139935795009}" dt="2021-09-14T04:56:38.399" v="1441" actId="26606"/>
          <ac:spMkLst>
            <pc:docMk/>
            <pc:sldMk cId="4187148580" sldId="289"/>
            <ac:spMk id="20" creationId="{FF9F2414-84E8-453E-B1F3-389FDE8192D9}"/>
          </ac:spMkLst>
        </pc:spChg>
        <pc:spChg chg="add">
          <ac:chgData name="Mashal Khan" userId="ff208bdd-e69e-4a16-a659-cb1c3d459121" providerId="ADAL" clId="{5EE2061E-C809-4B5A-95A1-139935795009}" dt="2021-09-14T04:56:38.399" v="1441" actId="26606"/>
          <ac:spMkLst>
            <pc:docMk/>
            <pc:sldMk cId="4187148580" sldId="289"/>
            <ac:spMk id="22" creationId="{3ECA69A1-7536-43AC-85EF-C7106179F5ED}"/>
          </ac:spMkLst>
        </pc:spChg>
        <pc:picChg chg="add mod ord">
          <ac:chgData name="Mashal Khan" userId="ff208bdd-e69e-4a16-a659-cb1c3d459121" providerId="ADAL" clId="{5EE2061E-C809-4B5A-95A1-139935795009}" dt="2021-09-14T04:56:50.817" v="1444" actId="14100"/>
          <ac:picMkLst>
            <pc:docMk/>
            <pc:sldMk cId="4187148580" sldId="289"/>
            <ac:picMk id="5" creationId="{DFDA1D5C-D95D-449B-B997-D2DAD7DD0628}"/>
          </ac:picMkLst>
        </pc:picChg>
      </pc:sldChg>
      <pc:sldChg chg="modSp new mod modNotesTx">
        <pc:chgData name="Mashal Khan" userId="ff208bdd-e69e-4a16-a659-cb1c3d459121" providerId="ADAL" clId="{5EE2061E-C809-4B5A-95A1-139935795009}" dt="2021-09-14T05:09:09.206" v="1677" actId="20577"/>
        <pc:sldMkLst>
          <pc:docMk/>
          <pc:sldMk cId="2727908255" sldId="290"/>
        </pc:sldMkLst>
        <pc:spChg chg="mod">
          <ac:chgData name="Mashal Khan" userId="ff208bdd-e69e-4a16-a659-cb1c3d459121" providerId="ADAL" clId="{5EE2061E-C809-4B5A-95A1-139935795009}" dt="2021-09-14T05:03:04.881" v="1517" actId="20577"/>
          <ac:spMkLst>
            <pc:docMk/>
            <pc:sldMk cId="2727908255" sldId="290"/>
            <ac:spMk id="2" creationId="{C1257BC8-F01C-4FD0-BB0C-6A2E98B44D46}"/>
          </ac:spMkLst>
        </pc:spChg>
        <pc:spChg chg="mod">
          <ac:chgData name="Mashal Khan" userId="ff208bdd-e69e-4a16-a659-cb1c3d459121" providerId="ADAL" clId="{5EE2061E-C809-4B5A-95A1-139935795009}" dt="2021-09-14T05:04:51.590" v="1589" actId="20577"/>
          <ac:spMkLst>
            <pc:docMk/>
            <pc:sldMk cId="2727908255" sldId="290"/>
            <ac:spMk id="3" creationId="{E3825B30-5229-44E0-9E3A-FD5EE8C949FB}"/>
          </ac:spMkLst>
        </pc:spChg>
      </pc:sldChg>
      <pc:sldChg chg="addSp new mod modNotesTx">
        <pc:chgData name="Mashal Khan" userId="ff208bdd-e69e-4a16-a659-cb1c3d459121" providerId="ADAL" clId="{5EE2061E-C809-4B5A-95A1-139935795009}" dt="2021-09-14T05:17:37.047" v="1782" actId="20577"/>
        <pc:sldMkLst>
          <pc:docMk/>
          <pc:sldMk cId="705194475" sldId="291"/>
        </pc:sldMkLst>
        <pc:picChg chg="add">
          <ac:chgData name="Mashal Khan" userId="ff208bdd-e69e-4a16-a659-cb1c3d459121" providerId="ADAL" clId="{5EE2061E-C809-4B5A-95A1-139935795009}" dt="2021-09-14T05:05:44.967" v="1591" actId="22"/>
          <ac:picMkLst>
            <pc:docMk/>
            <pc:sldMk cId="705194475" sldId="291"/>
            <ac:picMk id="3" creationId="{84ED25D0-BA4A-4421-9119-CE807F1AC7B2}"/>
          </ac:picMkLst>
        </pc:picChg>
      </pc:sldChg>
      <pc:sldChg chg="addSp delSp modSp new mod setBg">
        <pc:chgData name="Mashal Khan" userId="ff208bdd-e69e-4a16-a659-cb1c3d459121" providerId="ADAL" clId="{5EE2061E-C809-4B5A-95A1-139935795009}" dt="2021-09-14T05:09:46.836" v="1679" actId="26606"/>
        <pc:sldMkLst>
          <pc:docMk/>
          <pc:sldMk cId="36603689" sldId="292"/>
        </pc:sldMkLst>
        <pc:spChg chg="del">
          <ac:chgData name="Mashal Khan" userId="ff208bdd-e69e-4a16-a659-cb1c3d459121" providerId="ADAL" clId="{5EE2061E-C809-4B5A-95A1-139935795009}" dt="2021-09-14T05:09:46.836" v="1679" actId="26606"/>
          <ac:spMkLst>
            <pc:docMk/>
            <pc:sldMk cId="36603689" sldId="292"/>
            <ac:spMk id="2" creationId="{D7B536D3-7CF5-43C1-BEC2-7ABA1EFEDD42}"/>
          </ac:spMkLst>
        </pc:spChg>
        <pc:spChg chg="del">
          <ac:chgData name="Mashal Khan" userId="ff208bdd-e69e-4a16-a659-cb1c3d459121" providerId="ADAL" clId="{5EE2061E-C809-4B5A-95A1-139935795009}" dt="2021-09-14T05:09:42.419" v="1678" actId="22"/>
          <ac:spMkLst>
            <pc:docMk/>
            <pc:sldMk cId="36603689" sldId="292"/>
            <ac:spMk id="3" creationId="{3006E44B-EB7C-4538-80E7-7A8F78C2687A}"/>
          </ac:spMkLst>
        </pc:spChg>
        <pc:spChg chg="add">
          <ac:chgData name="Mashal Khan" userId="ff208bdd-e69e-4a16-a659-cb1c3d459121" providerId="ADAL" clId="{5EE2061E-C809-4B5A-95A1-139935795009}" dt="2021-09-14T05:09:46.836" v="1679" actId="26606"/>
          <ac:spMkLst>
            <pc:docMk/>
            <pc:sldMk cId="36603689" sldId="292"/>
            <ac:spMk id="10" creationId="{01D0AF59-99C3-4251-AB9A-C966C6AD4400}"/>
          </ac:spMkLst>
        </pc:spChg>
        <pc:spChg chg="add">
          <ac:chgData name="Mashal Khan" userId="ff208bdd-e69e-4a16-a659-cb1c3d459121" providerId="ADAL" clId="{5EE2061E-C809-4B5A-95A1-139935795009}" dt="2021-09-14T05:09:46.836" v="1679" actId="26606"/>
          <ac:spMkLst>
            <pc:docMk/>
            <pc:sldMk cId="36603689" sldId="292"/>
            <ac:spMk id="12" creationId="{1855405F-37A2-4869-9154-F8BE3BECE6C3}"/>
          </ac:spMkLst>
        </pc:spChg>
        <pc:picChg chg="add mod ord">
          <ac:chgData name="Mashal Khan" userId="ff208bdd-e69e-4a16-a659-cb1c3d459121" providerId="ADAL" clId="{5EE2061E-C809-4B5A-95A1-139935795009}" dt="2021-09-14T05:09:46.836" v="1679" actId="26606"/>
          <ac:picMkLst>
            <pc:docMk/>
            <pc:sldMk cId="36603689" sldId="292"/>
            <ac:picMk id="5" creationId="{92704031-71F4-4290-A221-35D35D45F4D3}"/>
          </ac:picMkLst>
        </pc:picChg>
      </pc:sldChg>
      <pc:sldChg chg="new del">
        <pc:chgData name="Mashal Khan" userId="ff208bdd-e69e-4a16-a659-cb1c3d459121" providerId="ADAL" clId="{5EE2061E-C809-4B5A-95A1-139935795009}" dt="2021-09-14T05:05:56.241" v="1593" actId="47"/>
        <pc:sldMkLst>
          <pc:docMk/>
          <pc:sldMk cId="3364366743" sldId="292"/>
        </pc:sldMkLst>
      </pc:sldChg>
      <pc:sldChg chg="addSp delSp modSp new mod setBg">
        <pc:chgData name="Mashal Khan" userId="ff208bdd-e69e-4a16-a659-cb1c3d459121" providerId="ADAL" clId="{5EE2061E-C809-4B5A-95A1-139935795009}" dt="2021-09-14T05:10:26.909" v="1682" actId="26606"/>
        <pc:sldMkLst>
          <pc:docMk/>
          <pc:sldMk cId="1024251969" sldId="293"/>
        </pc:sldMkLst>
        <pc:spChg chg="del">
          <ac:chgData name="Mashal Khan" userId="ff208bdd-e69e-4a16-a659-cb1c3d459121" providerId="ADAL" clId="{5EE2061E-C809-4B5A-95A1-139935795009}" dt="2021-09-14T05:10:26.909" v="1682" actId="26606"/>
          <ac:spMkLst>
            <pc:docMk/>
            <pc:sldMk cId="1024251969" sldId="293"/>
            <ac:spMk id="2" creationId="{290E2FF4-DAB4-4B85-B853-BC166EA13F08}"/>
          </ac:spMkLst>
        </pc:spChg>
        <pc:spChg chg="del">
          <ac:chgData name="Mashal Khan" userId="ff208bdd-e69e-4a16-a659-cb1c3d459121" providerId="ADAL" clId="{5EE2061E-C809-4B5A-95A1-139935795009}" dt="2021-09-14T05:10:26.909" v="1682" actId="26606"/>
          <ac:spMkLst>
            <pc:docMk/>
            <pc:sldMk cId="1024251969" sldId="293"/>
            <ac:spMk id="3" creationId="{59BAC5FC-A056-4648-A3AF-E00C3C8D8D54}"/>
          </ac:spMkLst>
        </pc:spChg>
        <pc:spChg chg="add">
          <ac:chgData name="Mashal Khan" userId="ff208bdd-e69e-4a16-a659-cb1c3d459121" providerId="ADAL" clId="{5EE2061E-C809-4B5A-95A1-139935795009}" dt="2021-09-14T05:10:26.909" v="1682" actId="26606"/>
          <ac:spMkLst>
            <pc:docMk/>
            <pc:sldMk cId="1024251969" sldId="293"/>
            <ac:spMk id="10" creationId="{01D0AF59-99C3-4251-AB9A-C966C6AD4400}"/>
          </ac:spMkLst>
        </pc:spChg>
        <pc:spChg chg="add">
          <ac:chgData name="Mashal Khan" userId="ff208bdd-e69e-4a16-a659-cb1c3d459121" providerId="ADAL" clId="{5EE2061E-C809-4B5A-95A1-139935795009}" dt="2021-09-14T05:10:26.909" v="1682" actId="26606"/>
          <ac:spMkLst>
            <pc:docMk/>
            <pc:sldMk cId="1024251969" sldId="293"/>
            <ac:spMk id="12" creationId="{1855405F-37A2-4869-9154-F8BE3BECE6C3}"/>
          </ac:spMkLst>
        </pc:spChg>
        <pc:picChg chg="add mod">
          <ac:chgData name="Mashal Khan" userId="ff208bdd-e69e-4a16-a659-cb1c3d459121" providerId="ADAL" clId="{5EE2061E-C809-4B5A-95A1-139935795009}" dt="2021-09-14T05:10:26.909" v="1682" actId="26606"/>
          <ac:picMkLst>
            <pc:docMk/>
            <pc:sldMk cId="1024251969" sldId="293"/>
            <ac:picMk id="5" creationId="{87D9A7AB-B3F5-43F0-BFF5-A00ACC8F6EA6}"/>
          </ac:picMkLst>
        </pc:picChg>
      </pc:sldChg>
      <pc:sldChg chg="modSp new mod modNotesTx">
        <pc:chgData name="Mashal Khan" userId="ff208bdd-e69e-4a16-a659-cb1c3d459121" providerId="ADAL" clId="{5EE2061E-C809-4B5A-95A1-139935795009}" dt="2021-09-14T05:12:48.750" v="1767"/>
        <pc:sldMkLst>
          <pc:docMk/>
          <pc:sldMk cId="1374668781" sldId="294"/>
        </pc:sldMkLst>
        <pc:spChg chg="mod">
          <ac:chgData name="Mashal Khan" userId="ff208bdd-e69e-4a16-a659-cb1c3d459121" providerId="ADAL" clId="{5EE2061E-C809-4B5A-95A1-139935795009}" dt="2021-09-14T05:11:34.301" v="1720" actId="20577"/>
          <ac:spMkLst>
            <pc:docMk/>
            <pc:sldMk cId="1374668781" sldId="294"/>
            <ac:spMk id="2" creationId="{7795088B-0359-4044-8B34-D95C2F725B93}"/>
          </ac:spMkLst>
        </pc:spChg>
        <pc:spChg chg="mod">
          <ac:chgData name="Mashal Khan" userId="ff208bdd-e69e-4a16-a659-cb1c3d459121" providerId="ADAL" clId="{5EE2061E-C809-4B5A-95A1-139935795009}" dt="2021-09-14T05:12:29.829" v="1766" actId="20577"/>
          <ac:spMkLst>
            <pc:docMk/>
            <pc:sldMk cId="1374668781" sldId="294"/>
            <ac:spMk id="3" creationId="{501A678A-5025-4FEA-8F29-E1B4FF7BA838}"/>
          </ac:spMkLst>
        </pc:spChg>
      </pc:sldChg>
      <pc:sldChg chg="addSp delSp modSp new mod setBg">
        <pc:chgData name="Mashal Khan" userId="ff208bdd-e69e-4a16-a659-cb1c3d459121" providerId="ADAL" clId="{5EE2061E-C809-4B5A-95A1-139935795009}" dt="2021-09-14T05:15:49.534" v="1773" actId="1076"/>
        <pc:sldMkLst>
          <pc:docMk/>
          <pc:sldMk cId="890764260" sldId="295"/>
        </pc:sldMkLst>
        <pc:spChg chg="del">
          <ac:chgData name="Mashal Khan" userId="ff208bdd-e69e-4a16-a659-cb1c3d459121" providerId="ADAL" clId="{5EE2061E-C809-4B5A-95A1-139935795009}" dt="2021-09-14T05:15:37.961" v="1770" actId="26606"/>
          <ac:spMkLst>
            <pc:docMk/>
            <pc:sldMk cId="890764260" sldId="295"/>
            <ac:spMk id="2" creationId="{F3044BCB-ABC3-47E4-97B7-8E7AD645ACD4}"/>
          </ac:spMkLst>
        </pc:spChg>
        <pc:spChg chg="del">
          <ac:chgData name="Mashal Khan" userId="ff208bdd-e69e-4a16-a659-cb1c3d459121" providerId="ADAL" clId="{5EE2061E-C809-4B5A-95A1-139935795009}" dt="2021-09-14T05:15:37.961" v="1770" actId="26606"/>
          <ac:spMkLst>
            <pc:docMk/>
            <pc:sldMk cId="890764260" sldId="295"/>
            <ac:spMk id="3" creationId="{ACA5C3A3-FD36-4FF5-B4FA-92D80F939CD5}"/>
          </ac:spMkLst>
        </pc:spChg>
        <pc:spChg chg="add">
          <ac:chgData name="Mashal Khan" userId="ff208bdd-e69e-4a16-a659-cb1c3d459121" providerId="ADAL" clId="{5EE2061E-C809-4B5A-95A1-139935795009}" dt="2021-09-14T05:15:37.961" v="1770" actId="26606"/>
          <ac:spMkLst>
            <pc:docMk/>
            <pc:sldMk cId="890764260" sldId="295"/>
            <ac:spMk id="10" creationId="{01D0AF59-99C3-4251-AB9A-C966C6AD4400}"/>
          </ac:spMkLst>
        </pc:spChg>
        <pc:spChg chg="add">
          <ac:chgData name="Mashal Khan" userId="ff208bdd-e69e-4a16-a659-cb1c3d459121" providerId="ADAL" clId="{5EE2061E-C809-4B5A-95A1-139935795009}" dt="2021-09-14T05:15:37.961" v="1770" actId="26606"/>
          <ac:spMkLst>
            <pc:docMk/>
            <pc:sldMk cId="890764260" sldId="295"/>
            <ac:spMk id="12" creationId="{1855405F-37A2-4869-9154-F8BE3BECE6C3}"/>
          </ac:spMkLst>
        </pc:spChg>
        <pc:picChg chg="add mod">
          <ac:chgData name="Mashal Khan" userId="ff208bdd-e69e-4a16-a659-cb1c3d459121" providerId="ADAL" clId="{5EE2061E-C809-4B5A-95A1-139935795009}" dt="2021-09-14T05:15:37.961" v="1770" actId="26606"/>
          <ac:picMkLst>
            <pc:docMk/>
            <pc:sldMk cId="890764260" sldId="295"/>
            <ac:picMk id="5" creationId="{A35BC137-74FC-4075-AE3D-E4A669391809}"/>
          </ac:picMkLst>
        </pc:picChg>
        <pc:picChg chg="add mod">
          <ac:chgData name="Mashal Khan" userId="ff208bdd-e69e-4a16-a659-cb1c3d459121" providerId="ADAL" clId="{5EE2061E-C809-4B5A-95A1-139935795009}" dt="2021-09-14T05:15:49.534" v="1773" actId="1076"/>
          <ac:picMkLst>
            <pc:docMk/>
            <pc:sldMk cId="890764260" sldId="295"/>
            <ac:picMk id="8" creationId="{9FA7CC28-EDE7-4B66-AA63-E9FB8A54D40B}"/>
          </ac:picMkLst>
        </pc:picChg>
      </pc:sldChg>
      <pc:sldChg chg="new">
        <pc:chgData name="Mashal Khan" userId="ff208bdd-e69e-4a16-a659-cb1c3d459121" providerId="ADAL" clId="{5EE2061E-C809-4B5A-95A1-139935795009}" dt="2021-09-14T05:15:57.872" v="1774" actId="680"/>
        <pc:sldMkLst>
          <pc:docMk/>
          <pc:sldMk cId="3094480498" sldId="296"/>
        </pc:sldMkLst>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206CE-ED2F-4197-A726-5C3970C6A7C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7889CBDE-B400-49DD-9BAC-53AA0C72A00D}">
      <dgm:prSet/>
      <dgm:spPr/>
      <dgm:t>
        <a:bodyPr/>
        <a:lstStyle/>
        <a:p>
          <a:r>
            <a:rPr lang="en-US" b="0" i="0" baseline="0"/>
            <a:t>A network is a combination of hardware and software that sends data from one location to another. </a:t>
          </a:r>
          <a:endParaRPr lang="en-US"/>
        </a:p>
      </dgm:t>
    </dgm:pt>
    <dgm:pt modelId="{31B94597-2482-43D7-A336-33A341CF5EAD}" type="parTrans" cxnId="{D78E79C6-E289-4BD1-BA18-A043532E431F}">
      <dgm:prSet/>
      <dgm:spPr/>
      <dgm:t>
        <a:bodyPr/>
        <a:lstStyle/>
        <a:p>
          <a:endParaRPr lang="en-US"/>
        </a:p>
      </dgm:t>
    </dgm:pt>
    <dgm:pt modelId="{EBCEC0C7-3DFD-4441-90C4-87AD36F54F77}" type="sibTrans" cxnId="{D78E79C6-E289-4BD1-BA18-A043532E431F}">
      <dgm:prSet/>
      <dgm:spPr/>
      <dgm:t>
        <a:bodyPr/>
        <a:lstStyle/>
        <a:p>
          <a:endParaRPr lang="en-US"/>
        </a:p>
      </dgm:t>
    </dgm:pt>
    <dgm:pt modelId="{99964153-BB24-4318-9539-0406BB75C79C}">
      <dgm:prSet/>
      <dgm:spPr/>
      <dgm:t>
        <a:bodyPr/>
        <a:lstStyle/>
        <a:p>
          <a:r>
            <a:rPr lang="en-US" b="0" i="0" baseline="0"/>
            <a:t>The hardware consists of the physical equipment that carries signals from one point of the network to another. </a:t>
          </a:r>
          <a:endParaRPr lang="en-US"/>
        </a:p>
      </dgm:t>
    </dgm:pt>
    <dgm:pt modelId="{F7DA2483-9B5D-4A66-82F7-4F751E80BF88}" type="parTrans" cxnId="{76327693-6BDD-418A-BE91-24200AB47DC0}">
      <dgm:prSet/>
      <dgm:spPr/>
      <dgm:t>
        <a:bodyPr/>
        <a:lstStyle/>
        <a:p>
          <a:endParaRPr lang="en-US"/>
        </a:p>
      </dgm:t>
    </dgm:pt>
    <dgm:pt modelId="{10AF7B0F-A1AF-4C2D-8E34-D684E3B0521D}" type="sibTrans" cxnId="{76327693-6BDD-418A-BE91-24200AB47DC0}">
      <dgm:prSet/>
      <dgm:spPr/>
      <dgm:t>
        <a:bodyPr/>
        <a:lstStyle/>
        <a:p>
          <a:endParaRPr lang="en-US"/>
        </a:p>
      </dgm:t>
    </dgm:pt>
    <dgm:pt modelId="{A1CC53AB-9BCA-4B4C-965E-AE45DD2FE8E7}">
      <dgm:prSet/>
      <dgm:spPr/>
      <dgm:t>
        <a:bodyPr/>
        <a:lstStyle/>
        <a:p>
          <a:r>
            <a:rPr lang="en-US" b="0" i="0" baseline="0"/>
            <a:t>The software consists of instruction sets that make possible the services that we expect from a network.</a:t>
          </a:r>
          <a:endParaRPr lang="en-US"/>
        </a:p>
      </dgm:t>
    </dgm:pt>
    <dgm:pt modelId="{FB5D1936-7876-47F6-84F6-B304956C020F}" type="parTrans" cxnId="{B817FEB3-EE86-472D-B9A8-DCAFE2C60E12}">
      <dgm:prSet/>
      <dgm:spPr/>
      <dgm:t>
        <a:bodyPr/>
        <a:lstStyle/>
        <a:p>
          <a:endParaRPr lang="en-US"/>
        </a:p>
      </dgm:t>
    </dgm:pt>
    <dgm:pt modelId="{91176E29-CD0C-4346-86FB-6C6CD939283A}" type="sibTrans" cxnId="{B817FEB3-EE86-472D-B9A8-DCAFE2C60E12}">
      <dgm:prSet/>
      <dgm:spPr/>
      <dgm:t>
        <a:bodyPr/>
        <a:lstStyle/>
        <a:p>
          <a:endParaRPr lang="en-US"/>
        </a:p>
      </dgm:t>
    </dgm:pt>
    <dgm:pt modelId="{1FBAB48D-74E8-481C-A664-C2B4D22A639D}" type="pres">
      <dgm:prSet presAssocID="{141206CE-ED2F-4197-A726-5C3970C6A7C0}" presName="vert0" presStyleCnt="0">
        <dgm:presLayoutVars>
          <dgm:dir/>
          <dgm:animOne val="branch"/>
          <dgm:animLvl val="lvl"/>
        </dgm:presLayoutVars>
      </dgm:prSet>
      <dgm:spPr/>
    </dgm:pt>
    <dgm:pt modelId="{DF92FE83-8C21-42BB-9E33-D89D0DD0D7D1}" type="pres">
      <dgm:prSet presAssocID="{7889CBDE-B400-49DD-9BAC-53AA0C72A00D}" presName="thickLine" presStyleLbl="alignNode1" presStyleIdx="0" presStyleCnt="3"/>
      <dgm:spPr/>
    </dgm:pt>
    <dgm:pt modelId="{84EFD11A-FA78-4884-A06C-F610C0B08758}" type="pres">
      <dgm:prSet presAssocID="{7889CBDE-B400-49DD-9BAC-53AA0C72A00D}" presName="horz1" presStyleCnt="0"/>
      <dgm:spPr/>
    </dgm:pt>
    <dgm:pt modelId="{D5263010-3940-43FD-9F81-115D246E1E81}" type="pres">
      <dgm:prSet presAssocID="{7889CBDE-B400-49DD-9BAC-53AA0C72A00D}" presName="tx1" presStyleLbl="revTx" presStyleIdx="0" presStyleCnt="3"/>
      <dgm:spPr/>
    </dgm:pt>
    <dgm:pt modelId="{2A09AD88-48DA-432D-8C5F-31578D58487F}" type="pres">
      <dgm:prSet presAssocID="{7889CBDE-B400-49DD-9BAC-53AA0C72A00D}" presName="vert1" presStyleCnt="0"/>
      <dgm:spPr/>
    </dgm:pt>
    <dgm:pt modelId="{E8AA4CA7-678D-4372-B7AB-4C17D060B182}" type="pres">
      <dgm:prSet presAssocID="{99964153-BB24-4318-9539-0406BB75C79C}" presName="thickLine" presStyleLbl="alignNode1" presStyleIdx="1" presStyleCnt="3"/>
      <dgm:spPr/>
    </dgm:pt>
    <dgm:pt modelId="{81CEEB35-6047-4EF9-A747-CED2233730A7}" type="pres">
      <dgm:prSet presAssocID="{99964153-BB24-4318-9539-0406BB75C79C}" presName="horz1" presStyleCnt="0"/>
      <dgm:spPr/>
    </dgm:pt>
    <dgm:pt modelId="{1D363CBF-0D30-44C4-91D8-06A5FCF67962}" type="pres">
      <dgm:prSet presAssocID="{99964153-BB24-4318-9539-0406BB75C79C}" presName="tx1" presStyleLbl="revTx" presStyleIdx="1" presStyleCnt="3"/>
      <dgm:spPr/>
    </dgm:pt>
    <dgm:pt modelId="{8766057D-D8DC-46EB-A1FF-176BBAD5B776}" type="pres">
      <dgm:prSet presAssocID="{99964153-BB24-4318-9539-0406BB75C79C}" presName="vert1" presStyleCnt="0"/>
      <dgm:spPr/>
    </dgm:pt>
    <dgm:pt modelId="{25470A32-7376-4453-BC1A-01FA17693896}" type="pres">
      <dgm:prSet presAssocID="{A1CC53AB-9BCA-4B4C-965E-AE45DD2FE8E7}" presName="thickLine" presStyleLbl="alignNode1" presStyleIdx="2" presStyleCnt="3"/>
      <dgm:spPr/>
    </dgm:pt>
    <dgm:pt modelId="{E943524E-B95D-4FC3-B455-71BF51A149AD}" type="pres">
      <dgm:prSet presAssocID="{A1CC53AB-9BCA-4B4C-965E-AE45DD2FE8E7}" presName="horz1" presStyleCnt="0"/>
      <dgm:spPr/>
    </dgm:pt>
    <dgm:pt modelId="{BD23F741-A606-49D6-A4F8-A9D2FA2CE242}" type="pres">
      <dgm:prSet presAssocID="{A1CC53AB-9BCA-4B4C-965E-AE45DD2FE8E7}" presName="tx1" presStyleLbl="revTx" presStyleIdx="2" presStyleCnt="3"/>
      <dgm:spPr/>
    </dgm:pt>
    <dgm:pt modelId="{E352FF3F-25A1-4BF5-9248-E18FCDD4B316}" type="pres">
      <dgm:prSet presAssocID="{A1CC53AB-9BCA-4B4C-965E-AE45DD2FE8E7}" presName="vert1" presStyleCnt="0"/>
      <dgm:spPr/>
    </dgm:pt>
  </dgm:ptLst>
  <dgm:cxnLst>
    <dgm:cxn modelId="{B4CE8776-6951-4927-9F97-ECC9D0649667}" type="presOf" srcId="{99964153-BB24-4318-9539-0406BB75C79C}" destId="{1D363CBF-0D30-44C4-91D8-06A5FCF67962}" srcOrd="0" destOrd="0" presId="urn:microsoft.com/office/officeart/2008/layout/LinedList"/>
    <dgm:cxn modelId="{76327693-6BDD-418A-BE91-24200AB47DC0}" srcId="{141206CE-ED2F-4197-A726-5C3970C6A7C0}" destId="{99964153-BB24-4318-9539-0406BB75C79C}" srcOrd="1" destOrd="0" parTransId="{F7DA2483-9B5D-4A66-82F7-4F751E80BF88}" sibTransId="{10AF7B0F-A1AF-4C2D-8E34-D684E3B0521D}"/>
    <dgm:cxn modelId="{0078AE97-9930-4A91-BC78-8582E3D436DE}" type="presOf" srcId="{A1CC53AB-9BCA-4B4C-965E-AE45DD2FE8E7}" destId="{BD23F741-A606-49D6-A4F8-A9D2FA2CE242}" srcOrd="0" destOrd="0" presId="urn:microsoft.com/office/officeart/2008/layout/LinedList"/>
    <dgm:cxn modelId="{FA59A8A2-76E7-4A86-9373-2336AA191E44}" type="presOf" srcId="{141206CE-ED2F-4197-A726-5C3970C6A7C0}" destId="{1FBAB48D-74E8-481C-A664-C2B4D22A639D}" srcOrd="0" destOrd="0" presId="urn:microsoft.com/office/officeart/2008/layout/LinedList"/>
    <dgm:cxn modelId="{B817FEB3-EE86-472D-B9A8-DCAFE2C60E12}" srcId="{141206CE-ED2F-4197-A726-5C3970C6A7C0}" destId="{A1CC53AB-9BCA-4B4C-965E-AE45DD2FE8E7}" srcOrd="2" destOrd="0" parTransId="{FB5D1936-7876-47F6-84F6-B304956C020F}" sibTransId="{91176E29-CD0C-4346-86FB-6C6CD939283A}"/>
    <dgm:cxn modelId="{D78E79C6-E289-4BD1-BA18-A043532E431F}" srcId="{141206CE-ED2F-4197-A726-5C3970C6A7C0}" destId="{7889CBDE-B400-49DD-9BAC-53AA0C72A00D}" srcOrd="0" destOrd="0" parTransId="{31B94597-2482-43D7-A336-33A341CF5EAD}" sibTransId="{EBCEC0C7-3DFD-4441-90C4-87AD36F54F77}"/>
    <dgm:cxn modelId="{D59F55E8-8CBC-4B89-93D6-82FFF561DB15}" type="presOf" srcId="{7889CBDE-B400-49DD-9BAC-53AA0C72A00D}" destId="{D5263010-3940-43FD-9F81-115D246E1E81}" srcOrd="0" destOrd="0" presId="urn:microsoft.com/office/officeart/2008/layout/LinedList"/>
    <dgm:cxn modelId="{D99AC339-F142-42BA-8C7B-D8265A50EBBD}" type="presParOf" srcId="{1FBAB48D-74E8-481C-A664-C2B4D22A639D}" destId="{DF92FE83-8C21-42BB-9E33-D89D0DD0D7D1}" srcOrd="0" destOrd="0" presId="urn:microsoft.com/office/officeart/2008/layout/LinedList"/>
    <dgm:cxn modelId="{8FAD9AE4-BB79-4F86-9160-D2CE845FC21F}" type="presParOf" srcId="{1FBAB48D-74E8-481C-A664-C2B4D22A639D}" destId="{84EFD11A-FA78-4884-A06C-F610C0B08758}" srcOrd="1" destOrd="0" presId="urn:microsoft.com/office/officeart/2008/layout/LinedList"/>
    <dgm:cxn modelId="{E78BAFA9-C8F7-4E68-B1B2-C26B9700104B}" type="presParOf" srcId="{84EFD11A-FA78-4884-A06C-F610C0B08758}" destId="{D5263010-3940-43FD-9F81-115D246E1E81}" srcOrd="0" destOrd="0" presId="urn:microsoft.com/office/officeart/2008/layout/LinedList"/>
    <dgm:cxn modelId="{D54F97A4-C3BF-4685-B001-16C64D688903}" type="presParOf" srcId="{84EFD11A-FA78-4884-A06C-F610C0B08758}" destId="{2A09AD88-48DA-432D-8C5F-31578D58487F}" srcOrd="1" destOrd="0" presId="urn:microsoft.com/office/officeart/2008/layout/LinedList"/>
    <dgm:cxn modelId="{B1F58D78-79FA-4937-B67D-E988979F194A}" type="presParOf" srcId="{1FBAB48D-74E8-481C-A664-C2B4D22A639D}" destId="{E8AA4CA7-678D-4372-B7AB-4C17D060B182}" srcOrd="2" destOrd="0" presId="urn:microsoft.com/office/officeart/2008/layout/LinedList"/>
    <dgm:cxn modelId="{7313B0F8-37D4-49EC-A497-1F3241BDF9E8}" type="presParOf" srcId="{1FBAB48D-74E8-481C-A664-C2B4D22A639D}" destId="{81CEEB35-6047-4EF9-A747-CED2233730A7}" srcOrd="3" destOrd="0" presId="urn:microsoft.com/office/officeart/2008/layout/LinedList"/>
    <dgm:cxn modelId="{10293131-9761-4A09-80C5-A773FF6750E0}" type="presParOf" srcId="{81CEEB35-6047-4EF9-A747-CED2233730A7}" destId="{1D363CBF-0D30-44C4-91D8-06A5FCF67962}" srcOrd="0" destOrd="0" presId="urn:microsoft.com/office/officeart/2008/layout/LinedList"/>
    <dgm:cxn modelId="{E00398B3-D0AA-4059-8BA9-05F56C6E5213}" type="presParOf" srcId="{81CEEB35-6047-4EF9-A747-CED2233730A7}" destId="{8766057D-D8DC-46EB-A1FF-176BBAD5B776}" srcOrd="1" destOrd="0" presId="urn:microsoft.com/office/officeart/2008/layout/LinedList"/>
    <dgm:cxn modelId="{79A2EBD7-4C17-4075-B9C3-0A89272F8B4E}" type="presParOf" srcId="{1FBAB48D-74E8-481C-A664-C2B4D22A639D}" destId="{25470A32-7376-4453-BC1A-01FA17693896}" srcOrd="4" destOrd="0" presId="urn:microsoft.com/office/officeart/2008/layout/LinedList"/>
    <dgm:cxn modelId="{A0561D91-6209-488B-B8FD-AF8C62E19C0C}" type="presParOf" srcId="{1FBAB48D-74E8-481C-A664-C2B4D22A639D}" destId="{E943524E-B95D-4FC3-B455-71BF51A149AD}" srcOrd="5" destOrd="0" presId="urn:microsoft.com/office/officeart/2008/layout/LinedList"/>
    <dgm:cxn modelId="{785FB05D-93FE-4AB0-8A89-AD36837A689F}" type="presParOf" srcId="{E943524E-B95D-4FC3-B455-71BF51A149AD}" destId="{BD23F741-A606-49D6-A4F8-A9D2FA2CE242}" srcOrd="0" destOrd="0" presId="urn:microsoft.com/office/officeart/2008/layout/LinedList"/>
    <dgm:cxn modelId="{11F3D5BE-5304-453B-9055-60FC8F64E15B}" type="presParOf" srcId="{E943524E-B95D-4FC3-B455-71BF51A149AD}" destId="{E352FF3F-25A1-4BF5-9248-E18FCDD4B3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296A2B-DF1F-4989-A381-39CCC71A547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6D18E04-AE56-4EF0-B2A2-02BAAF9055E5}">
      <dgm:prSet/>
      <dgm:spPr/>
      <dgm:t>
        <a:bodyPr/>
        <a:lstStyle/>
        <a:p>
          <a:r>
            <a:rPr lang="en-US" b="1" dirty="0"/>
            <a:t>OSI Model(</a:t>
          </a:r>
          <a:r>
            <a:rPr lang="en-US" b="1" i="0" dirty="0"/>
            <a:t>Open Systems Interconnection</a:t>
          </a:r>
          <a:r>
            <a:rPr lang="en-US" b="1" dirty="0"/>
            <a:t>) </a:t>
          </a:r>
          <a:r>
            <a:rPr lang="en-US" dirty="0"/>
            <a:t>:</a:t>
          </a:r>
        </a:p>
      </dgm:t>
    </dgm:pt>
    <dgm:pt modelId="{B8FFBC94-EE1C-49BF-8AB2-1C6348371A97}" type="parTrans" cxnId="{43F25657-BAAA-410D-98A3-01ADBA79A3D6}">
      <dgm:prSet/>
      <dgm:spPr/>
      <dgm:t>
        <a:bodyPr/>
        <a:lstStyle/>
        <a:p>
          <a:endParaRPr lang="en-US"/>
        </a:p>
      </dgm:t>
    </dgm:pt>
    <dgm:pt modelId="{F6772C10-E09A-4726-8DE9-BAE973509894}" type="sibTrans" cxnId="{43F25657-BAAA-410D-98A3-01ADBA79A3D6}">
      <dgm:prSet/>
      <dgm:spPr/>
      <dgm:t>
        <a:bodyPr/>
        <a:lstStyle/>
        <a:p>
          <a:endParaRPr lang="en-US"/>
        </a:p>
      </dgm:t>
    </dgm:pt>
    <dgm:pt modelId="{7884FFBF-85BC-4158-AD4F-AC93E99714E2}">
      <dgm:prSet/>
      <dgm:spPr/>
      <dgm:t>
        <a:bodyPr/>
        <a:lstStyle/>
        <a:p>
          <a:r>
            <a:rPr lang="en-US" dirty="0"/>
            <a:t>7 Layers</a:t>
          </a:r>
        </a:p>
      </dgm:t>
    </dgm:pt>
    <dgm:pt modelId="{DEA4FF40-139E-4AAF-9BED-1607553E297F}" type="parTrans" cxnId="{AC8C3054-E1C5-4832-82EC-C231EF601B01}">
      <dgm:prSet/>
      <dgm:spPr/>
      <dgm:t>
        <a:bodyPr/>
        <a:lstStyle/>
        <a:p>
          <a:endParaRPr lang="en-US"/>
        </a:p>
      </dgm:t>
    </dgm:pt>
    <dgm:pt modelId="{FEB14ED1-CB71-4969-BF8C-F3E29D7D1B18}" type="sibTrans" cxnId="{AC8C3054-E1C5-4832-82EC-C231EF601B01}">
      <dgm:prSet/>
      <dgm:spPr/>
      <dgm:t>
        <a:bodyPr/>
        <a:lstStyle/>
        <a:p>
          <a:endParaRPr lang="en-US"/>
        </a:p>
      </dgm:t>
    </dgm:pt>
    <dgm:pt modelId="{578ABCDD-4696-4A14-BDE4-ABF1F2B313B2}">
      <dgm:prSet/>
      <dgm:spPr/>
      <dgm:t>
        <a:bodyPr/>
        <a:lstStyle/>
        <a:p>
          <a:r>
            <a:rPr lang="en-US" dirty="0"/>
            <a:t>Ideal model</a:t>
          </a:r>
        </a:p>
      </dgm:t>
    </dgm:pt>
    <dgm:pt modelId="{DF9F0AEB-1DAC-4B44-B3BA-74F1C7B430E1}" type="parTrans" cxnId="{2E6906E5-C0B1-4C13-972A-8DC4E8887BEF}">
      <dgm:prSet/>
      <dgm:spPr/>
      <dgm:t>
        <a:bodyPr/>
        <a:lstStyle/>
        <a:p>
          <a:endParaRPr lang="en-US"/>
        </a:p>
      </dgm:t>
    </dgm:pt>
    <dgm:pt modelId="{28597520-8B09-4420-BAD1-BE5C285F887D}" type="sibTrans" cxnId="{2E6906E5-C0B1-4C13-972A-8DC4E8887BEF}">
      <dgm:prSet/>
      <dgm:spPr/>
      <dgm:t>
        <a:bodyPr/>
        <a:lstStyle/>
        <a:p>
          <a:endParaRPr lang="en-US"/>
        </a:p>
      </dgm:t>
    </dgm:pt>
    <dgm:pt modelId="{187D5264-5BE2-4263-8CA7-55278830DF72}">
      <dgm:prSet/>
      <dgm:spPr/>
      <dgm:t>
        <a:bodyPr/>
        <a:lstStyle/>
        <a:p>
          <a:r>
            <a:rPr lang="en-US" dirty="0"/>
            <a:t>provide reference to guide vendors and developers.</a:t>
          </a:r>
        </a:p>
      </dgm:t>
    </dgm:pt>
    <dgm:pt modelId="{551B83D0-BF02-46AD-BDCF-156F138C2643}" type="parTrans" cxnId="{8A6A1D5D-3E3F-4445-BE29-FCF4848503DC}">
      <dgm:prSet/>
      <dgm:spPr/>
      <dgm:t>
        <a:bodyPr/>
        <a:lstStyle/>
        <a:p>
          <a:endParaRPr lang="en-US"/>
        </a:p>
      </dgm:t>
    </dgm:pt>
    <dgm:pt modelId="{960E972B-38B3-4EAC-A459-F661EA70AFC2}" type="sibTrans" cxnId="{8A6A1D5D-3E3F-4445-BE29-FCF4848503DC}">
      <dgm:prSet/>
      <dgm:spPr/>
      <dgm:t>
        <a:bodyPr/>
        <a:lstStyle/>
        <a:p>
          <a:endParaRPr lang="en-US"/>
        </a:p>
      </dgm:t>
    </dgm:pt>
    <dgm:pt modelId="{99824AB1-72F3-42BF-B0D1-0FAA082D8F67}">
      <dgm:prSet/>
      <dgm:spPr/>
      <dgm:t>
        <a:bodyPr/>
        <a:lstStyle/>
        <a:p>
          <a:r>
            <a:rPr lang="en-US" b="1" dirty="0"/>
            <a:t>TCP/IP Model (Transmission Control Protocol/ Internet Protocol</a:t>
          </a:r>
          <a:r>
            <a:rPr lang="en-US" dirty="0"/>
            <a:t>) </a:t>
          </a:r>
        </a:p>
      </dgm:t>
    </dgm:pt>
    <dgm:pt modelId="{28EDA503-2283-4C4B-A7B3-7D61335D349D}" type="parTrans" cxnId="{D0A1B0DF-2755-4B3C-953B-C811B0C652AB}">
      <dgm:prSet/>
      <dgm:spPr/>
      <dgm:t>
        <a:bodyPr/>
        <a:lstStyle/>
        <a:p>
          <a:endParaRPr lang="en-US"/>
        </a:p>
      </dgm:t>
    </dgm:pt>
    <dgm:pt modelId="{08AE3BF4-6024-44ED-888B-7416188529D3}" type="sibTrans" cxnId="{D0A1B0DF-2755-4B3C-953B-C811B0C652AB}">
      <dgm:prSet/>
      <dgm:spPr/>
      <dgm:t>
        <a:bodyPr/>
        <a:lstStyle/>
        <a:p>
          <a:endParaRPr lang="en-US"/>
        </a:p>
      </dgm:t>
    </dgm:pt>
    <dgm:pt modelId="{5C864088-DD80-4D2A-8B2B-F915F33C7014}">
      <dgm:prSet/>
      <dgm:spPr/>
      <dgm:t>
        <a:bodyPr/>
        <a:lstStyle/>
        <a:p>
          <a:r>
            <a:rPr lang="en-US"/>
            <a:t>4 Layers, 5 Layer</a:t>
          </a:r>
          <a:endParaRPr lang="en-US" dirty="0"/>
        </a:p>
      </dgm:t>
    </dgm:pt>
    <dgm:pt modelId="{4C9D3CF3-97A8-4F92-8E95-91BE2D8B97A5}" type="parTrans" cxnId="{01D0FF4C-0CA9-4E25-B7C5-D0441D82F243}">
      <dgm:prSet/>
      <dgm:spPr/>
      <dgm:t>
        <a:bodyPr/>
        <a:lstStyle/>
        <a:p>
          <a:endParaRPr lang="en-US"/>
        </a:p>
      </dgm:t>
    </dgm:pt>
    <dgm:pt modelId="{E76012DF-0FFB-48C6-9AC6-83121D1CA088}" type="sibTrans" cxnId="{01D0FF4C-0CA9-4E25-B7C5-D0441D82F243}">
      <dgm:prSet/>
      <dgm:spPr/>
      <dgm:t>
        <a:bodyPr/>
        <a:lstStyle/>
        <a:p>
          <a:endParaRPr lang="en-US"/>
        </a:p>
      </dgm:t>
    </dgm:pt>
    <dgm:pt modelId="{EE5AA1FA-B60C-4550-81D9-D3561F508CAA}">
      <dgm:prSet/>
      <dgm:spPr/>
      <dgm:t>
        <a:bodyPr/>
        <a:lstStyle/>
        <a:p>
          <a:r>
            <a:rPr lang="en-US" dirty="0"/>
            <a:t>Implemented in most internet standards</a:t>
          </a:r>
        </a:p>
      </dgm:t>
    </dgm:pt>
    <dgm:pt modelId="{0B5DC9CB-3B93-400F-962F-2F3BD38400A3}" type="parTrans" cxnId="{0AE3454F-2173-4D06-986D-BEE58011BB03}">
      <dgm:prSet/>
      <dgm:spPr/>
      <dgm:t>
        <a:bodyPr/>
        <a:lstStyle/>
        <a:p>
          <a:endParaRPr lang="en-US"/>
        </a:p>
      </dgm:t>
    </dgm:pt>
    <dgm:pt modelId="{281A2CDF-5DB0-4A05-9A25-AFCB7D138CE4}" type="sibTrans" cxnId="{0AE3454F-2173-4D06-986D-BEE58011BB03}">
      <dgm:prSet/>
      <dgm:spPr/>
      <dgm:t>
        <a:bodyPr/>
        <a:lstStyle/>
        <a:p>
          <a:endParaRPr lang="en-US"/>
        </a:p>
      </dgm:t>
    </dgm:pt>
    <dgm:pt modelId="{56C8764A-4F3B-48E8-AD72-FBF78306E86C}">
      <dgm:prSet/>
      <dgm:spPr/>
      <dgm:t>
        <a:bodyPr/>
        <a:lstStyle/>
        <a:p>
          <a:r>
            <a:rPr lang="en-US" dirty="0"/>
            <a:t>Older than OSI Model</a:t>
          </a:r>
        </a:p>
      </dgm:t>
    </dgm:pt>
    <dgm:pt modelId="{352355F2-C662-476E-AA97-06DFDBAABEC7}" type="parTrans" cxnId="{3362DAD9-10D0-4513-8FF7-214D69468DBC}">
      <dgm:prSet/>
      <dgm:spPr/>
      <dgm:t>
        <a:bodyPr/>
        <a:lstStyle/>
        <a:p>
          <a:endParaRPr lang="en-US"/>
        </a:p>
      </dgm:t>
    </dgm:pt>
    <dgm:pt modelId="{CBBDB55F-7246-4A06-B1CC-FEABABED6228}" type="sibTrans" cxnId="{3362DAD9-10D0-4513-8FF7-214D69468DBC}">
      <dgm:prSet/>
      <dgm:spPr/>
      <dgm:t>
        <a:bodyPr/>
        <a:lstStyle/>
        <a:p>
          <a:endParaRPr lang="en-US"/>
        </a:p>
      </dgm:t>
    </dgm:pt>
    <dgm:pt modelId="{C6542010-BB99-4AF4-B31D-50D4C2D3D662}">
      <dgm:prSet/>
      <dgm:spPr/>
      <dgm:t>
        <a:bodyPr/>
        <a:lstStyle/>
        <a:p>
          <a:r>
            <a:rPr lang="en-US" dirty="0"/>
            <a:t>TCP/ IP protocol suite</a:t>
          </a:r>
        </a:p>
      </dgm:t>
    </dgm:pt>
    <dgm:pt modelId="{3902A8B3-0C67-4C3C-9E8F-FEF4E74DCA14}" type="parTrans" cxnId="{7AD007FA-4F0D-45E5-A6C0-A84E5E8C8128}">
      <dgm:prSet/>
      <dgm:spPr/>
      <dgm:t>
        <a:bodyPr/>
        <a:lstStyle/>
        <a:p>
          <a:endParaRPr lang="en-US"/>
        </a:p>
      </dgm:t>
    </dgm:pt>
    <dgm:pt modelId="{D80CFBB3-AA4F-4332-B5EE-2EBF52F5F104}" type="sibTrans" cxnId="{7AD007FA-4F0D-45E5-A6C0-A84E5E8C8128}">
      <dgm:prSet/>
      <dgm:spPr/>
      <dgm:t>
        <a:bodyPr/>
        <a:lstStyle/>
        <a:p>
          <a:endParaRPr lang="en-US"/>
        </a:p>
      </dgm:t>
    </dgm:pt>
    <dgm:pt modelId="{A2C12954-D48D-430E-B6B4-5DCED47FDD01}" type="pres">
      <dgm:prSet presAssocID="{05296A2B-DF1F-4989-A381-39CCC71A5476}" presName="Name0" presStyleCnt="0">
        <dgm:presLayoutVars>
          <dgm:dir/>
          <dgm:animLvl val="lvl"/>
          <dgm:resizeHandles val="exact"/>
        </dgm:presLayoutVars>
      </dgm:prSet>
      <dgm:spPr/>
    </dgm:pt>
    <dgm:pt modelId="{AC47FC88-0F1C-483A-BC3E-EA6831BA2017}" type="pres">
      <dgm:prSet presAssocID="{A6D18E04-AE56-4EF0-B2A2-02BAAF9055E5}" presName="composite" presStyleCnt="0"/>
      <dgm:spPr/>
    </dgm:pt>
    <dgm:pt modelId="{2869AA30-8BD9-45EB-B248-66E924E4FA1D}" type="pres">
      <dgm:prSet presAssocID="{A6D18E04-AE56-4EF0-B2A2-02BAAF9055E5}" presName="parTx" presStyleLbl="alignNode1" presStyleIdx="0" presStyleCnt="2">
        <dgm:presLayoutVars>
          <dgm:chMax val="0"/>
          <dgm:chPref val="0"/>
          <dgm:bulletEnabled val="1"/>
        </dgm:presLayoutVars>
      </dgm:prSet>
      <dgm:spPr/>
    </dgm:pt>
    <dgm:pt modelId="{FF4DD44F-4458-4816-8980-FC9F304B484C}" type="pres">
      <dgm:prSet presAssocID="{A6D18E04-AE56-4EF0-B2A2-02BAAF9055E5}" presName="desTx" presStyleLbl="alignAccFollowNode1" presStyleIdx="0" presStyleCnt="2">
        <dgm:presLayoutVars>
          <dgm:bulletEnabled val="1"/>
        </dgm:presLayoutVars>
      </dgm:prSet>
      <dgm:spPr/>
    </dgm:pt>
    <dgm:pt modelId="{BEA623EA-CA40-4A50-B222-62B42966EBE9}" type="pres">
      <dgm:prSet presAssocID="{F6772C10-E09A-4726-8DE9-BAE973509894}" presName="space" presStyleCnt="0"/>
      <dgm:spPr/>
    </dgm:pt>
    <dgm:pt modelId="{76DE6553-CDF8-4B0F-A4AC-0B3CD2E9C9CF}" type="pres">
      <dgm:prSet presAssocID="{99824AB1-72F3-42BF-B0D1-0FAA082D8F67}" presName="composite" presStyleCnt="0"/>
      <dgm:spPr/>
    </dgm:pt>
    <dgm:pt modelId="{4C6D9919-38F0-4647-99A8-B45145C117D4}" type="pres">
      <dgm:prSet presAssocID="{99824AB1-72F3-42BF-B0D1-0FAA082D8F67}" presName="parTx" presStyleLbl="alignNode1" presStyleIdx="1" presStyleCnt="2">
        <dgm:presLayoutVars>
          <dgm:chMax val="0"/>
          <dgm:chPref val="0"/>
          <dgm:bulletEnabled val="1"/>
        </dgm:presLayoutVars>
      </dgm:prSet>
      <dgm:spPr/>
    </dgm:pt>
    <dgm:pt modelId="{399D6B15-3F8C-448C-AA47-115688BB0670}" type="pres">
      <dgm:prSet presAssocID="{99824AB1-72F3-42BF-B0D1-0FAA082D8F67}" presName="desTx" presStyleLbl="alignAccFollowNode1" presStyleIdx="1" presStyleCnt="2">
        <dgm:presLayoutVars>
          <dgm:bulletEnabled val="1"/>
        </dgm:presLayoutVars>
      </dgm:prSet>
      <dgm:spPr/>
    </dgm:pt>
  </dgm:ptLst>
  <dgm:cxnLst>
    <dgm:cxn modelId="{469A5B03-0969-4903-94C2-C35A7A52BF9A}" type="presOf" srcId="{578ABCDD-4696-4A14-BDE4-ABF1F2B313B2}" destId="{FF4DD44F-4458-4816-8980-FC9F304B484C}" srcOrd="0" destOrd="1" presId="urn:microsoft.com/office/officeart/2005/8/layout/hList1"/>
    <dgm:cxn modelId="{1200A303-2A02-4FC4-B328-50230A776A2B}" type="presOf" srcId="{5C864088-DD80-4D2A-8B2B-F915F33C7014}" destId="{399D6B15-3F8C-448C-AA47-115688BB0670}" srcOrd="0" destOrd="0" presId="urn:microsoft.com/office/officeart/2005/8/layout/hList1"/>
    <dgm:cxn modelId="{1822793B-426B-4B29-A48F-A52FCA2C5DD2}" type="presOf" srcId="{56C8764A-4F3B-48E8-AD72-FBF78306E86C}" destId="{399D6B15-3F8C-448C-AA47-115688BB0670}" srcOrd="0" destOrd="1" presId="urn:microsoft.com/office/officeart/2005/8/layout/hList1"/>
    <dgm:cxn modelId="{8A6A1D5D-3E3F-4445-BE29-FCF4848503DC}" srcId="{A6D18E04-AE56-4EF0-B2A2-02BAAF9055E5}" destId="{187D5264-5BE2-4263-8CA7-55278830DF72}" srcOrd="2" destOrd="0" parTransId="{551B83D0-BF02-46AD-BDCF-156F138C2643}" sibTransId="{960E972B-38B3-4EAC-A459-F661EA70AFC2}"/>
    <dgm:cxn modelId="{D74DA34C-05F8-4A7E-A947-2B1A4EEFC251}" type="presOf" srcId="{05296A2B-DF1F-4989-A381-39CCC71A5476}" destId="{A2C12954-D48D-430E-B6B4-5DCED47FDD01}" srcOrd="0" destOrd="0" presId="urn:microsoft.com/office/officeart/2005/8/layout/hList1"/>
    <dgm:cxn modelId="{01D0FF4C-0CA9-4E25-B7C5-D0441D82F243}" srcId="{99824AB1-72F3-42BF-B0D1-0FAA082D8F67}" destId="{5C864088-DD80-4D2A-8B2B-F915F33C7014}" srcOrd="0" destOrd="0" parTransId="{4C9D3CF3-97A8-4F92-8E95-91BE2D8B97A5}" sibTransId="{E76012DF-0FFB-48C6-9AC6-83121D1CA088}"/>
    <dgm:cxn modelId="{0AE3454F-2173-4D06-986D-BEE58011BB03}" srcId="{99824AB1-72F3-42BF-B0D1-0FAA082D8F67}" destId="{EE5AA1FA-B60C-4550-81D9-D3561F508CAA}" srcOrd="2" destOrd="0" parTransId="{0B5DC9CB-3B93-400F-962F-2F3BD38400A3}" sibTransId="{281A2CDF-5DB0-4A05-9A25-AFCB7D138CE4}"/>
    <dgm:cxn modelId="{4D49F171-C5CA-455D-A889-84C247F5D998}" type="presOf" srcId="{99824AB1-72F3-42BF-B0D1-0FAA082D8F67}" destId="{4C6D9919-38F0-4647-99A8-B45145C117D4}" srcOrd="0" destOrd="0" presId="urn:microsoft.com/office/officeart/2005/8/layout/hList1"/>
    <dgm:cxn modelId="{AC8C3054-E1C5-4832-82EC-C231EF601B01}" srcId="{A6D18E04-AE56-4EF0-B2A2-02BAAF9055E5}" destId="{7884FFBF-85BC-4158-AD4F-AC93E99714E2}" srcOrd="0" destOrd="0" parTransId="{DEA4FF40-139E-4AAF-9BED-1607553E297F}" sibTransId="{FEB14ED1-CB71-4969-BF8C-F3E29D7D1B18}"/>
    <dgm:cxn modelId="{43F25657-BAAA-410D-98A3-01ADBA79A3D6}" srcId="{05296A2B-DF1F-4989-A381-39CCC71A5476}" destId="{A6D18E04-AE56-4EF0-B2A2-02BAAF9055E5}" srcOrd="0" destOrd="0" parTransId="{B8FFBC94-EE1C-49BF-8AB2-1C6348371A97}" sibTransId="{F6772C10-E09A-4726-8DE9-BAE973509894}"/>
    <dgm:cxn modelId="{FAB7B484-80F2-4747-B56F-C59FAF0C49A2}" type="presOf" srcId="{EE5AA1FA-B60C-4550-81D9-D3561F508CAA}" destId="{399D6B15-3F8C-448C-AA47-115688BB0670}" srcOrd="0" destOrd="2" presId="urn:microsoft.com/office/officeart/2005/8/layout/hList1"/>
    <dgm:cxn modelId="{BBC70C96-0D52-4F30-B085-2918BAA27108}" type="presOf" srcId="{C6542010-BB99-4AF4-B31D-50D4C2D3D662}" destId="{399D6B15-3F8C-448C-AA47-115688BB0670}" srcOrd="0" destOrd="3" presId="urn:microsoft.com/office/officeart/2005/8/layout/hList1"/>
    <dgm:cxn modelId="{FFA568B7-0DA2-4797-9FCD-D3C2BCA898F3}" type="presOf" srcId="{A6D18E04-AE56-4EF0-B2A2-02BAAF9055E5}" destId="{2869AA30-8BD9-45EB-B248-66E924E4FA1D}" srcOrd="0" destOrd="0" presId="urn:microsoft.com/office/officeart/2005/8/layout/hList1"/>
    <dgm:cxn modelId="{3362DAD9-10D0-4513-8FF7-214D69468DBC}" srcId="{99824AB1-72F3-42BF-B0D1-0FAA082D8F67}" destId="{56C8764A-4F3B-48E8-AD72-FBF78306E86C}" srcOrd="1" destOrd="0" parTransId="{352355F2-C662-476E-AA97-06DFDBAABEC7}" sibTransId="{CBBDB55F-7246-4A06-B1CC-FEABABED6228}"/>
    <dgm:cxn modelId="{D0A1B0DF-2755-4B3C-953B-C811B0C652AB}" srcId="{05296A2B-DF1F-4989-A381-39CCC71A5476}" destId="{99824AB1-72F3-42BF-B0D1-0FAA082D8F67}" srcOrd="1" destOrd="0" parTransId="{28EDA503-2283-4C4B-A7B3-7D61335D349D}" sibTransId="{08AE3BF4-6024-44ED-888B-7416188529D3}"/>
    <dgm:cxn modelId="{2E6906E5-C0B1-4C13-972A-8DC4E8887BEF}" srcId="{A6D18E04-AE56-4EF0-B2A2-02BAAF9055E5}" destId="{578ABCDD-4696-4A14-BDE4-ABF1F2B313B2}" srcOrd="1" destOrd="0" parTransId="{DF9F0AEB-1DAC-4B44-B3BA-74F1C7B430E1}" sibTransId="{28597520-8B09-4420-BAD1-BE5C285F887D}"/>
    <dgm:cxn modelId="{218265EC-589F-424D-9541-4E99E921E404}" type="presOf" srcId="{187D5264-5BE2-4263-8CA7-55278830DF72}" destId="{FF4DD44F-4458-4816-8980-FC9F304B484C}" srcOrd="0" destOrd="2" presId="urn:microsoft.com/office/officeart/2005/8/layout/hList1"/>
    <dgm:cxn modelId="{E1B829F8-A7FA-45D3-A709-C3BA77AA0066}" type="presOf" srcId="{7884FFBF-85BC-4158-AD4F-AC93E99714E2}" destId="{FF4DD44F-4458-4816-8980-FC9F304B484C}" srcOrd="0" destOrd="0" presId="urn:microsoft.com/office/officeart/2005/8/layout/hList1"/>
    <dgm:cxn modelId="{7AD007FA-4F0D-45E5-A6C0-A84E5E8C8128}" srcId="{99824AB1-72F3-42BF-B0D1-0FAA082D8F67}" destId="{C6542010-BB99-4AF4-B31D-50D4C2D3D662}" srcOrd="3" destOrd="0" parTransId="{3902A8B3-0C67-4C3C-9E8F-FEF4E74DCA14}" sibTransId="{D80CFBB3-AA4F-4332-B5EE-2EBF52F5F104}"/>
    <dgm:cxn modelId="{B6D742F7-BC2C-429B-8A17-0A1A6650B884}" type="presParOf" srcId="{A2C12954-D48D-430E-B6B4-5DCED47FDD01}" destId="{AC47FC88-0F1C-483A-BC3E-EA6831BA2017}" srcOrd="0" destOrd="0" presId="urn:microsoft.com/office/officeart/2005/8/layout/hList1"/>
    <dgm:cxn modelId="{ACDAD5B6-2661-465D-A407-FE32F65D9ECD}" type="presParOf" srcId="{AC47FC88-0F1C-483A-BC3E-EA6831BA2017}" destId="{2869AA30-8BD9-45EB-B248-66E924E4FA1D}" srcOrd="0" destOrd="0" presId="urn:microsoft.com/office/officeart/2005/8/layout/hList1"/>
    <dgm:cxn modelId="{6B2F2801-0804-476C-92BF-106DC043BF31}" type="presParOf" srcId="{AC47FC88-0F1C-483A-BC3E-EA6831BA2017}" destId="{FF4DD44F-4458-4816-8980-FC9F304B484C}" srcOrd="1" destOrd="0" presId="urn:microsoft.com/office/officeart/2005/8/layout/hList1"/>
    <dgm:cxn modelId="{306577D4-7E9F-4AA0-AED1-92FBD5F77648}" type="presParOf" srcId="{A2C12954-D48D-430E-B6B4-5DCED47FDD01}" destId="{BEA623EA-CA40-4A50-B222-62B42966EBE9}" srcOrd="1" destOrd="0" presId="urn:microsoft.com/office/officeart/2005/8/layout/hList1"/>
    <dgm:cxn modelId="{83BB02D0-54AD-4C70-9B63-EF05EFEF9149}" type="presParOf" srcId="{A2C12954-D48D-430E-B6B4-5DCED47FDD01}" destId="{76DE6553-CDF8-4B0F-A4AC-0B3CD2E9C9CF}" srcOrd="2" destOrd="0" presId="urn:microsoft.com/office/officeart/2005/8/layout/hList1"/>
    <dgm:cxn modelId="{FA4E1140-02E7-4CF6-86B6-ECAA367A89A3}" type="presParOf" srcId="{76DE6553-CDF8-4B0F-A4AC-0B3CD2E9C9CF}" destId="{4C6D9919-38F0-4647-99A8-B45145C117D4}" srcOrd="0" destOrd="0" presId="urn:microsoft.com/office/officeart/2005/8/layout/hList1"/>
    <dgm:cxn modelId="{E86A8741-218A-4670-B45F-23DC165E766F}" type="presParOf" srcId="{76DE6553-CDF8-4B0F-A4AC-0B3CD2E9C9CF}" destId="{399D6B15-3F8C-448C-AA47-115688BB06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0A1A60-8DA9-4B16-8E1A-9F103197C0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7ABA2-FCA8-4E24-B8C8-BE1E193E0790}">
      <dgm:prSet/>
      <dgm:spPr/>
      <dgm:t>
        <a:bodyPr/>
        <a:lstStyle/>
        <a:p>
          <a:r>
            <a:rPr lang="en-US" b="0" i="0" baseline="0" dirty="0"/>
            <a:t>In1970s, the International Standards Organization (ISO) introduced an ISO standard Open Systems Interconnection OSI model. </a:t>
          </a:r>
          <a:endParaRPr lang="en-US" dirty="0"/>
        </a:p>
      </dgm:t>
    </dgm:pt>
    <dgm:pt modelId="{73DE8540-ED56-422D-BA3D-3138B38A5A56}" type="parTrans" cxnId="{5284287E-397F-46D0-A4CD-B8E05FE2809C}">
      <dgm:prSet/>
      <dgm:spPr/>
      <dgm:t>
        <a:bodyPr/>
        <a:lstStyle/>
        <a:p>
          <a:endParaRPr lang="en-US"/>
        </a:p>
      </dgm:t>
    </dgm:pt>
    <dgm:pt modelId="{CFD0209B-C39F-4B31-89E3-CB9F310E66D8}" type="sibTrans" cxnId="{5284287E-397F-46D0-A4CD-B8E05FE2809C}">
      <dgm:prSet/>
      <dgm:spPr/>
      <dgm:t>
        <a:bodyPr/>
        <a:lstStyle/>
        <a:p>
          <a:endParaRPr lang="en-US"/>
        </a:p>
      </dgm:t>
    </dgm:pt>
    <dgm:pt modelId="{025BD337-DF22-49F1-AF85-080B30FF61A6}">
      <dgm:prSet/>
      <dgm:spPr/>
      <dgm:t>
        <a:bodyPr/>
        <a:lstStyle/>
        <a:p>
          <a:r>
            <a:rPr lang="en-US" b="0" i="0" baseline="0"/>
            <a:t>An open system is a set of protocols that allows any two different systems to communicate regardless of their underlying architecture.</a:t>
          </a:r>
          <a:endParaRPr lang="en-US"/>
        </a:p>
      </dgm:t>
    </dgm:pt>
    <dgm:pt modelId="{2FDF626C-A1C9-4E2C-ABD0-CB8E1DEE48CC}" type="parTrans" cxnId="{D7A4F1CF-C374-4169-9808-7DE9EAFA6D38}">
      <dgm:prSet/>
      <dgm:spPr/>
      <dgm:t>
        <a:bodyPr/>
        <a:lstStyle/>
        <a:p>
          <a:endParaRPr lang="en-US"/>
        </a:p>
      </dgm:t>
    </dgm:pt>
    <dgm:pt modelId="{3F6AC7DD-3A42-4C99-BA0E-530F2EE84FAB}" type="sibTrans" cxnId="{D7A4F1CF-C374-4169-9808-7DE9EAFA6D38}">
      <dgm:prSet/>
      <dgm:spPr/>
      <dgm:t>
        <a:bodyPr/>
        <a:lstStyle/>
        <a:p>
          <a:endParaRPr lang="en-US"/>
        </a:p>
      </dgm:t>
    </dgm:pt>
    <dgm:pt modelId="{5DD44462-BEA9-4DE2-BD88-65140E66A9E1}">
      <dgm:prSet/>
      <dgm:spPr/>
      <dgm:t>
        <a:bodyPr/>
        <a:lstStyle/>
        <a:p>
          <a:r>
            <a:rPr lang="en-US" b="0" i="0" baseline="0"/>
            <a:t>The purpose of the OSI model is to show how to facilitate communication between different systems without requiring changes to the logic of the underlying hardware and software. </a:t>
          </a:r>
          <a:endParaRPr lang="en-US"/>
        </a:p>
      </dgm:t>
    </dgm:pt>
    <dgm:pt modelId="{71ABEE80-5208-4926-B633-8B51C77C76C5}" type="parTrans" cxnId="{5F81037A-739A-480B-AD35-68EFD06448B3}">
      <dgm:prSet/>
      <dgm:spPr/>
      <dgm:t>
        <a:bodyPr/>
        <a:lstStyle/>
        <a:p>
          <a:endParaRPr lang="en-US"/>
        </a:p>
      </dgm:t>
    </dgm:pt>
    <dgm:pt modelId="{410E57BD-462A-42BF-B4AB-7BCCFB234BBC}" type="sibTrans" cxnId="{5F81037A-739A-480B-AD35-68EFD06448B3}">
      <dgm:prSet/>
      <dgm:spPr/>
      <dgm:t>
        <a:bodyPr/>
        <a:lstStyle/>
        <a:p>
          <a:endParaRPr lang="en-US"/>
        </a:p>
      </dgm:t>
    </dgm:pt>
    <dgm:pt modelId="{9FC61E82-B7FE-4C97-9E32-47A37616389A}">
      <dgm:prSet/>
      <dgm:spPr/>
      <dgm:t>
        <a:bodyPr/>
        <a:lstStyle/>
        <a:p>
          <a:r>
            <a:rPr lang="en-US" b="0" i="0" baseline="0"/>
            <a:t>The OSI model is not a protocol; it is a model for understanding and designing a network architecture that is flexible, robust, and interoperable.</a:t>
          </a:r>
          <a:endParaRPr lang="en-US"/>
        </a:p>
      </dgm:t>
    </dgm:pt>
    <dgm:pt modelId="{9F67E270-1813-4A96-9A0C-6945D31F689B}" type="parTrans" cxnId="{CF2EC247-DBAE-4A13-AA6E-B348236A8C45}">
      <dgm:prSet/>
      <dgm:spPr/>
      <dgm:t>
        <a:bodyPr/>
        <a:lstStyle/>
        <a:p>
          <a:endParaRPr lang="en-US"/>
        </a:p>
      </dgm:t>
    </dgm:pt>
    <dgm:pt modelId="{D6A2FCCA-A684-4449-8FEB-6A7FB66958E4}" type="sibTrans" cxnId="{CF2EC247-DBAE-4A13-AA6E-B348236A8C45}">
      <dgm:prSet/>
      <dgm:spPr/>
      <dgm:t>
        <a:bodyPr/>
        <a:lstStyle/>
        <a:p>
          <a:endParaRPr lang="en-US"/>
        </a:p>
      </dgm:t>
    </dgm:pt>
    <dgm:pt modelId="{13B07DD6-0DE0-40DD-9854-7C1C2FA1384A}" type="pres">
      <dgm:prSet presAssocID="{400A1A60-8DA9-4B16-8E1A-9F103197C06F}" presName="linear" presStyleCnt="0">
        <dgm:presLayoutVars>
          <dgm:animLvl val="lvl"/>
          <dgm:resizeHandles val="exact"/>
        </dgm:presLayoutVars>
      </dgm:prSet>
      <dgm:spPr/>
    </dgm:pt>
    <dgm:pt modelId="{3E544137-5863-4115-9617-56D9F1B3F4BC}" type="pres">
      <dgm:prSet presAssocID="{3567ABA2-FCA8-4E24-B8C8-BE1E193E0790}" presName="parentText" presStyleLbl="node1" presStyleIdx="0" presStyleCnt="4">
        <dgm:presLayoutVars>
          <dgm:chMax val="0"/>
          <dgm:bulletEnabled val="1"/>
        </dgm:presLayoutVars>
      </dgm:prSet>
      <dgm:spPr/>
    </dgm:pt>
    <dgm:pt modelId="{2D370742-AD05-42D0-BBD7-5AF2A7C9F01B}" type="pres">
      <dgm:prSet presAssocID="{CFD0209B-C39F-4B31-89E3-CB9F310E66D8}" presName="spacer" presStyleCnt="0"/>
      <dgm:spPr/>
    </dgm:pt>
    <dgm:pt modelId="{8DF0662C-F58F-44A7-94EB-745B78FB234A}" type="pres">
      <dgm:prSet presAssocID="{025BD337-DF22-49F1-AF85-080B30FF61A6}" presName="parentText" presStyleLbl="node1" presStyleIdx="1" presStyleCnt="4">
        <dgm:presLayoutVars>
          <dgm:chMax val="0"/>
          <dgm:bulletEnabled val="1"/>
        </dgm:presLayoutVars>
      </dgm:prSet>
      <dgm:spPr/>
    </dgm:pt>
    <dgm:pt modelId="{81457A7D-7DFC-4C3F-AC3F-F4FE004AF24A}" type="pres">
      <dgm:prSet presAssocID="{3F6AC7DD-3A42-4C99-BA0E-530F2EE84FAB}" presName="spacer" presStyleCnt="0"/>
      <dgm:spPr/>
    </dgm:pt>
    <dgm:pt modelId="{447DD391-DB55-489B-8D7E-7D26528730C9}" type="pres">
      <dgm:prSet presAssocID="{5DD44462-BEA9-4DE2-BD88-65140E66A9E1}" presName="parentText" presStyleLbl="node1" presStyleIdx="2" presStyleCnt="4">
        <dgm:presLayoutVars>
          <dgm:chMax val="0"/>
          <dgm:bulletEnabled val="1"/>
        </dgm:presLayoutVars>
      </dgm:prSet>
      <dgm:spPr/>
    </dgm:pt>
    <dgm:pt modelId="{5079A3B3-9038-4112-9B24-6DF23C10A337}" type="pres">
      <dgm:prSet presAssocID="{410E57BD-462A-42BF-B4AB-7BCCFB234BBC}" presName="spacer" presStyleCnt="0"/>
      <dgm:spPr/>
    </dgm:pt>
    <dgm:pt modelId="{671C1D91-5465-4E4C-82F7-421C880C0B24}" type="pres">
      <dgm:prSet presAssocID="{9FC61E82-B7FE-4C97-9E32-47A37616389A}" presName="parentText" presStyleLbl="node1" presStyleIdx="3" presStyleCnt="4">
        <dgm:presLayoutVars>
          <dgm:chMax val="0"/>
          <dgm:bulletEnabled val="1"/>
        </dgm:presLayoutVars>
      </dgm:prSet>
      <dgm:spPr/>
    </dgm:pt>
  </dgm:ptLst>
  <dgm:cxnLst>
    <dgm:cxn modelId="{4FA6523A-1126-4EA5-BFA1-9FCBFFCAB22E}" type="presOf" srcId="{025BD337-DF22-49F1-AF85-080B30FF61A6}" destId="{8DF0662C-F58F-44A7-94EB-745B78FB234A}" srcOrd="0" destOrd="0" presId="urn:microsoft.com/office/officeart/2005/8/layout/vList2"/>
    <dgm:cxn modelId="{CF2EC247-DBAE-4A13-AA6E-B348236A8C45}" srcId="{400A1A60-8DA9-4B16-8E1A-9F103197C06F}" destId="{9FC61E82-B7FE-4C97-9E32-47A37616389A}" srcOrd="3" destOrd="0" parTransId="{9F67E270-1813-4A96-9A0C-6945D31F689B}" sibTransId="{D6A2FCCA-A684-4449-8FEB-6A7FB66958E4}"/>
    <dgm:cxn modelId="{AB966E6A-3B58-41FC-8196-EE9E9E344179}" type="presOf" srcId="{5DD44462-BEA9-4DE2-BD88-65140E66A9E1}" destId="{447DD391-DB55-489B-8D7E-7D26528730C9}" srcOrd="0" destOrd="0" presId="urn:microsoft.com/office/officeart/2005/8/layout/vList2"/>
    <dgm:cxn modelId="{5F81037A-739A-480B-AD35-68EFD06448B3}" srcId="{400A1A60-8DA9-4B16-8E1A-9F103197C06F}" destId="{5DD44462-BEA9-4DE2-BD88-65140E66A9E1}" srcOrd="2" destOrd="0" parTransId="{71ABEE80-5208-4926-B633-8B51C77C76C5}" sibTransId="{410E57BD-462A-42BF-B4AB-7BCCFB234BBC}"/>
    <dgm:cxn modelId="{5284287E-397F-46D0-A4CD-B8E05FE2809C}" srcId="{400A1A60-8DA9-4B16-8E1A-9F103197C06F}" destId="{3567ABA2-FCA8-4E24-B8C8-BE1E193E0790}" srcOrd="0" destOrd="0" parTransId="{73DE8540-ED56-422D-BA3D-3138B38A5A56}" sibTransId="{CFD0209B-C39F-4B31-89E3-CB9F310E66D8}"/>
    <dgm:cxn modelId="{CE2EDD9D-ED34-44B2-A499-99278701D388}" type="presOf" srcId="{400A1A60-8DA9-4B16-8E1A-9F103197C06F}" destId="{13B07DD6-0DE0-40DD-9854-7C1C2FA1384A}" srcOrd="0" destOrd="0" presId="urn:microsoft.com/office/officeart/2005/8/layout/vList2"/>
    <dgm:cxn modelId="{04FFEDAE-46EC-4B80-A15C-F6F2E40B6852}" type="presOf" srcId="{3567ABA2-FCA8-4E24-B8C8-BE1E193E0790}" destId="{3E544137-5863-4115-9617-56D9F1B3F4BC}" srcOrd="0" destOrd="0" presId="urn:microsoft.com/office/officeart/2005/8/layout/vList2"/>
    <dgm:cxn modelId="{D7A4F1CF-C374-4169-9808-7DE9EAFA6D38}" srcId="{400A1A60-8DA9-4B16-8E1A-9F103197C06F}" destId="{025BD337-DF22-49F1-AF85-080B30FF61A6}" srcOrd="1" destOrd="0" parTransId="{2FDF626C-A1C9-4E2C-ABD0-CB8E1DEE48CC}" sibTransId="{3F6AC7DD-3A42-4C99-BA0E-530F2EE84FAB}"/>
    <dgm:cxn modelId="{88AD2AF4-C12F-49FE-B867-F4C9BA056AA0}" type="presOf" srcId="{9FC61E82-B7FE-4C97-9E32-47A37616389A}" destId="{671C1D91-5465-4E4C-82F7-421C880C0B24}" srcOrd="0" destOrd="0" presId="urn:microsoft.com/office/officeart/2005/8/layout/vList2"/>
    <dgm:cxn modelId="{E22350F3-0675-44AE-B194-7A32B107DC86}" type="presParOf" srcId="{13B07DD6-0DE0-40DD-9854-7C1C2FA1384A}" destId="{3E544137-5863-4115-9617-56D9F1B3F4BC}" srcOrd="0" destOrd="0" presId="urn:microsoft.com/office/officeart/2005/8/layout/vList2"/>
    <dgm:cxn modelId="{758575A9-1996-44C8-9400-3186DCD26BCF}" type="presParOf" srcId="{13B07DD6-0DE0-40DD-9854-7C1C2FA1384A}" destId="{2D370742-AD05-42D0-BBD7-5AF2A7C9F01B}" srcOrd="1" destOrd="0" presId="urn:microsoft.com/office/officeart/2005/8/layout/vList2"/>
    <dgm:cxn modelId="{2C78666A-D5F5-4EB0-BC8F-EDA963DBFB0A}" type="presParOf" srcId="{13B07DD6-0DE0-40DD-9854-7C1C2FA1384A}" destId="{8DF0662C-F58F-44A7-94EB-745B78FB234A}" srcOrd="2" destOrd="0" presId="urn:microsoft.com/office/officeart/2005/8/layout/vList2"/>
    <dgm:cxn modelId="{750F0EE0-8846-4436-B51C-45514B6B9D3E}" type="presParOf" srcId="{13B07DD6-0DE0-40DD-9854-7C1C2FA1384A}" destId="{81457A7D-7DFC-4C3F-AC3F-F4FE004AF24A}" srcOrd="3" destOrd="0" presId="urn:microsoft.com/office/officeart/2005/8/layout/vList2"/>
    <dgm:cxn modelId="{22C574EE-DCB6-4E39-93E9-46C835250757}" type="presParOf" srcId="{13B07DD6-0DE0-40DD-9854-7C1C2FA1384A}" destId="{447DD391-DB55-489B-8D7E-7D26528730C9}" srcOrd="4" destOrd="0" presId="urn:microsoft.com/office/officeart/2005/8/layout/vList2"/>
    <dgm:cxn modelId="{A0E40515-85ED-4E08-9F58-FC1C7339195D}" type="presParOf" srcId="{13B07DD6-0DE0-40DD-9854-7C1C2FA1384A}" destId="{5079A3B3-9038-4112-9B24-6DF23C10A337}" srcOrd="5" destOrd="0" presId="urn:microsoft.com/office/officeart/2005/8/layout/vList2"/>
    <dgm:cxn modelId="{D4C397E1-9638-45E7-B11A-254D9DABB287}" type="presParOf" srcId="{13B07DD6-0DE0-40DD-9854-7C1C2FA1384A}" destId="{671C1D91-5465-4E4C-82F7-421C880C0B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31F79A-42A0-44B5-985B-1BAFACBB29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98BA-881F-4553-860D-98C026422668}">
      <dgm:prSet/>
      <dgm:spPr/>
      <dgm:t>
        <a:bodyPr/>
        <a:lstStyle/>
        <a:p>
          <a:r>
            <a:rPr lang="en-US"/>
            <a:t>L</a:t>
          </a:r>
          <a:r>
            <a:rPr lang="en-US" b="0" i="0" baseline="0"/>
            <a:t>ayered framework for the design of network systems that allows communication between all types of computer systems.</a:t>
          </a:r>
          <a:endParaRPr lang="en-US"/>
        </a:p>
      </dgm:t>
    </dgm:pt>
    <dgm:pt modelId="{CDF76D0A-FDD7-4C7B-8C69-C3E589F66CDA}" type="parTrans" cxnId="{4A3FFE1D-CD5A-4182-AEC9-0B9A9F8118CC}">
      <dgm:prSet/>
      <dgm:spPr/>
      <dgm:t>
        <a:bodyPr/>
        <a:lstStyle/>
        <a:p>
          <a:endParaRPr lang="en-US"/>
        </a:p>
      </dgm:t>
    </dgm:pt>
    <dgm:pt modelId="{0682706C-13AF-44BD-8AE8-8140ED620131}" type="sibTrans" cxnId="{4A3FFE1D-CD5A-4182-AEC9-0B9A9F8118CC}">
      <dgm:prSet/>
      <dgm:spPr/>
      <dgm:t>
        <a:bodyPr/>
        <a:lstStyle/>
        <a:p>
          <a:endParaRPr lang="en-US"/>
        </a:p>
      </dgm:t>
    </dgm:pt>
    <dgm:pt modelId="{D0296243-5C1B-4036-9E8D-9E855014368E}">
      <dgm:prSet/>
      <dgm:spPr/>
      <dgm:t>
        <a:bodyPr/>
        <a:lstStyle/>
        <a:p>
          <a:r>
            <a:rPr lang="en-US"/>
            <a:t>S</a:t>
          </a:r>
          <a:r>
            <a:rPr lang="en-US" b="0" i="0" baseline="0"/>
            <a:t>even separate but related layers, </a:t>
          </a:r>
          <a:endParaRPr lang="en-US"/>
        </a:p>
      </dgm:t>
    </dgm:pt>
    <dgm:pt modelId="{9C599980-71BA-427E-BBC0-4475C9773EF3}" type="parTrans" cxnId="{26F74C60-A6BA-4896-ADB5-89BE0BB6EEE5}">
      <dgm:prSet/>
      <dgm:spPr/>
      <dgm:t>
        <a:bodyPr/>
        <a:lstStyle/>
        <a:p>
          <a:endParaRPr lang="en-US"/>
        </a:p>
      </dgm:t>
    </dgm:pt>
    <dgm:pt modelId="{5BB9FD1F-492B-4EA2-8528-4950A37C4D6B}" type="sibTrans" cxnId="{26F74C60-A6BA-4896-ADB5-89BE0BB6EEE5}">
      <dgm:prSet/>
      <dgm:spPr/>
      <dgm:t>
        <a:bodyPr/>
        <a:lstStyle/>
        <a:p>
          <a:endParaRPr lang="en-US"/>
        </a:p>
      </dgm:t>
    </dgm:pt>
    <dgm:pt modelId="{0DDE25DF-B695-4A64-BA45-2C5B506E7861}">
      <dgm:prSet/>
      <dgm:spPr/>
      <dgm:t>
        <a:bodyPr/>
        <a:lstStyle/>
        <a:p>
          <a:r>
            <a:rPr lang="en-US"/>
            <a:t>E</a:t>
          </a:r>
          <a:r>
            <a:rPr lang="en-US" b="0" i="0" baseline="0"/>
            <a:t>ach layers defines a part of the process of moving information across a network. </a:t>
          </a:r>
          <a:endParaRPr lang="en-US"/>
        </a:p>
      </dgm:t>
    </dgm:pt>
    <dgm:pt modelId="{88E5D004-94D7-4DDB-A5FC-7173EC4E143F}" type="parTrans" cxnId="{23733A32-AE70-4F33-A34E-666799E3F83A}">
      <dgm:prSet/>
      <dgm:spPr/>
      <dgm:t>
        <a:bodyPr/>
        <a:lstStyle/>
        <a:p>
          <a:endParaRPr lang="en-US"/>
        </a:p>
      </dgm:t>
    </dgm:pt>
    <dgm:pt modelId="{E5EFC817-B7AA-440F-8B86-52A363731416}" type="sibTrans" cxnId="{23733A32-AE70-4F33-A34E-666799E3F83A}">
      <dgm:prSet/>
      <dgm:spPr/>
      <dgm:t>
        <a:bodyPr/>
        <a:lstStyle/>
        <a:p>
          <a:endParaRPr lang="en-US"/>
        </a:p>
      </dgm:t>
    </dgm:pt>
    <dgm:pt modelId="{2035FBA2-8C33-43B3-AB02-67D14F879841}">
      <dgm:prSet/>
      <dgm:spPr/>
      <dgm:t>
        <a:bodyPr/>
        <a:lstStyle/>
        <a:p>
          <a:r>
            <a:rPr lang="en-US" b="0" i="0" baseline="0"/>
            <a:t>An understanding of the fundamentals of the OSI model provides a solid basis for exploring data communications.</a:t>
          </a:r>
          <a:endParaRPr lang="en-US"/>
        </a:p>
      </dgm:t>
    </dgm:pt>
    <dgm:pt modelId="{136ED979-FCCA-4387-A356-7632625D77E8}" type="parTrans" cxnId="{46996881-002A-4D93-B149-4041DB7BF782}">
      <dgm:prSet/>
      <dgm:spPr/>
      <dgm:t>
        <a:bodyPr/>
        <a:lstStyle/>
        <a:p>
          <a:endParaRPr lang="en-US"/>
        </a:p>
      </dgm:t>
    </dgm:pt>
    <dgm:pt modelId="{A7C55F79-C5EC-4575-AF73-FED96983C987}" type="sibTrans" cxnId="{46996881-002A-4D93-B149-4041DB7BF782}">
      <dgm:prSet/>
      <dgm:spPr/>
      <dgm:t>
        <a:bodyPr/>
        <a:lstStyle/>
        <a:p>
          <a:endParaRPr lang="en-US"/>
        </a:p>
      </dgm:t>
    </dgm:pt>
    <dgm:pt modelId="{2115E710-9D21-4C76-9F64-6FB24AEA16ED}" type="pres">
      <dgm:prSet presAssocID="{2531F79A-42A0-44B5-985B-1BAFACBB29F6}" presName="root" presStyleCnt="0">
        <dgm:presLayoutVars>
          <dgm:dir/>
          <dgm:resizeHandles val="exact"/>
        </dgm:presLayoutVars>
      </dgm:prSet>
      <dgm:spPr/>
    </dgm:pt>
    <dgm:pt modelId="{1037D4BC-6F79-4972-B19E-AA3BDF327E84}" type="pres">
      <dgm:prSet presAssocID="{BC7498BA-881F-4553-860D-98C026422668}" presName="compNode" presStyleCnt="0"/>
      <dgm:spPr/>
    </dgm:pt>
    <dgm:pt modelId="{CC3F5705-10A4-4494-A061-203C8E91F05C}" type="pres">
      <dgm:prSet presAssocID="{BC7498BA-881F-4553-860D-98C026422668}" presName="bgRect" presStyleLbl="bgShp" presStyleIdx="0" presStyleCnt="4"/>
      <dgm:spPr/>
    </dgm:pt>
    <dgm:pt modelId="{1A014344-5AB1-4401-BC79-75EB67B219B8}" type="pres">
      <dgm:prSet presAssocID="{BC7498BA-881F-4553-860D-98C0264226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1CA0244E-5F5E-4E2D-B88B-BA5199D34150}" type="pres">
      <dgm:prSet presAssocID="{BC7498BA-881F-4553-860D-98C026422668}" presName="spaceRect" presStyleCnt="0"/>
      <dgm:spPr/>
    </dgm:pt>
    <dgm:pt modelId="{B86288F9-A9DA-42A3-8350-40E7BDA5E50E}" type="pres">
      <dgm:prSet presAssocID="{BC7498BA-881F-4553-860D-98C026422668}" presName="parTx" presStyleLbl="revTx" presStyleIdx="0" presStyleCnt="4">
        <dgm:presLayoutVars>
          <dgm:chMax val="0"/>
          <dgm:chPref val="0"/>
        </dgm:presLayoutVars>
      </dgm:prSet>
      <dgm:spPr/>
    </dgm:pt>
    <dgm:pt modelId="{CCB85D79-60AA-4957-B464-AE3D33AC4070}" type="pres">
      <dgm:prSet presAssocID="{0682706C-13AF-44BD-8AE8-8140ED620131}" presName="sibTrans" presStyleCnt="0"/>
      <dgm:spPr/>
    </dgm:pt>
    <dgm:pt modelId="{C3DA13AD-0582-4744-8D47-F2977086CC70}" type="pres">
      <dgm:prSet presAssocID="{D0296243-5C1B-4036-9E8D-9E855014368E}" presName="compNode" presStyleCnt="0"/>
      <dgm:spPr/>
    </dgm:pt>
    <dgm:pt modelId="{7FEA78C5-4C61-4292-987E-F4A202FF2EE4}" type="pres">
      <dgm:prSet presAssocID="{D0296243-5C1B-4036-9E8D-9E855014368E}" presName="bgRect" presStyleLbl="bgShp" presStyleIdx="1" presStyleCnt="4"/>
      <dgm:spPr/>
    </dgm:pt>
    <dgm:pt modelId="{16B8CAB3-E6FC-4B7E-BF50-A309D72B4149}" type="pres">
      <dgm:prSet presAssocID="{D0296243-5C1B-4036-9E8D-9E85501436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375DE3A-F540-4FEA-ABE3-D248F8FA76A8}" type="pres">
      <dgm:prSet presAssocID="{D0296243-5C1B-4036-9E8D-9E855014368E}" presName="spaceRect" presStyleCnt="0"/>
      <dgm:spPr/>
    </dgm:pt>
    <dgm:pt modelId="{A65AC04E-A51D-4BD3-99CC-69A8C5F45D86}" type="pres">
      <dgm:prSet presAssocID="{D0296243-5C1B-4036-9E8D-9E855014368E}" presName="parTx" presStyleLbl="revTx" presStyleIdx="1" presStyleCnt="4">
        <dgm:presLayoutVars>
          <dgm:chMax val="0"/>
          <dgm:chPref val="0"/>
        </dgm:presLayoutVars>
      </dgm:prSet>
      <dgm:spPr/>
    </dgm:pt>
    <dgm:pt modelId="{4D23D210-EFED-4937-9C44-B17B910A13A0}" type="pres">
      <dgm:prSet presAssocID="{5BB9FD1F-492B-4EA2-8528-4950A37C4D6B}" presName="sibTrans" presStyleCnt="0"/>
      <dgm:spPr/>
    </dgm:pt>
    <dgm:pt modelId="{F7E6C597-0417-4B3B-B876-53DDC17D294E}" type="pres">
      <dgm:prSet presAssocID="{0DDE25DF-B695-4A64-BA45-2C5B506E7861}" presName="compNode" presStyleCnt="0"/>
      <dgm:spPr/>
    </dgm:pt>
    <dgm:pt modelId="{CD2740D9-E8B6-4CED-A594-6D1821A94618}" type="pres">
      <dgm:prSet presAssocID="{0DDE25DF-B695-4A64-BA45-2C5B506E7861}" presName="bgRect" presStyleLbl="bgShp" presStyleIdx="2" presStyleCnt="4"/>
      <dgm:spPr/>
    </dgm:pt>
    <dgm:pt modelId="{15475297-18DF-4620-BC7C-55146D62A69E}" type="pres">
      <dgm:prSet presAssocID="{0DDE25DF-B695-4A64-BA45-2C5B506E78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14118518-B75F-48F6-B670-EE3562646884}" type="pres">
      <dgm:prSet presAssocID="{0DDE25DF-B695-4A64-BA45-2C5B506E7861}" presName="spaceRect" presStyleCnt="0"/>
      <dgm:spPr/>
    </dgm:pt>
    <dgm:pt modelId="{71813540-25BE-485A-9B1F-15C53DF13C22}" type="pres">
      <dgm:prSet presAssocID="{0DDE25DF-B695-4A64-BA45-2C5B506E7861}" presName="parTx" presStyleLbl="revTx" presStyleIdx="2" presStyleCnt="4">
        <dgm:presLayoutVars>
          <dgm:chMax val="0"/>
          <dgm:chPref val="0"/>
        </dgm:presLayoutVars>
      </dgm:prSet>
      <dgm:spPr/>
    </dgm:pt>
    <dgm:pt modelId="{D512EFCF-30BF-41C5-8405-5C5D574FCA35}" type="pres">
      <dgm:prSet presAssocID="{E5EFC817-B7AA-440F-8B86-52A363731416}" presName="sibTrans" presStyleCnt="0"/>
      <dgm:spPr/>
    </dgm:pt>
    <dgm:pt modelId="{AED75870-5076-4FE4-BE7C-E68B68252C73}" type="pres">
      <dgm:prSet presAssocID="{2035FBA2-8C33-43B3-AB02-67D14F879841}" presName="compNode" presStyleCnt="0"/>
      <dgm:spPr/>
    </dgm:pt>
    <dgm:pt modelId="{71940BAE-9ADD-4532-B786-D06892330F86}" type="pres">
      <dgm:prSet presAssocID="{2035FBA2-8C33-43B3-AB02-67D14F879841}" presName="bgRect" presStyleLbl="bgShp" presStyleIdx="3" presStyleCnt="4"/>
      <dgm:spPr/>
    </dgm:pt>
    <dgm:pt modelId="{16518E4A-E282-4963-84A3-7CB74D8BD90A}" type="pres">
      <dgm:prSet presAssocID="{2035FBA2-8C33-43B3-AB02-67D14F8798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80957E2-E602-48AF-82D4-E0EDB8F757F1}" type="pres">
      <dgm:prSet presAssocID="{2035FBA2-8C33-43B3-AB02-67D14F879841}" presName="spaceRect" presStyleCnt="0"/>
      <dgm:spPr/>
    </dgm:pt>
    <dgm:pt modelId="{2706FBB0-02D2-4792-B00B-CBC72091DFDA}" type="pres">
      <dgm:prSet presAssocID="{2035FBA2-8C33-43B3-AB02-67D14F879841}" presName="parTx" presStyleLbl="revTx" presStyleIdx="3" presStyleCnt="4">
        <dgm:presLayoutVars>
          <dgm:chMax val="0"/>
          <dgm:chPref val="0"/>
        </dgm:presLayoutVars>
      </dgm:prSet>
      <dgm:spPr/>
    </dgm:pt>
  </dgm:ptLst>
  <dgm:cxnLst>
    <dgm:cxn modelId="{4A3FFE1D-CD5A-4182-AEC9-0B9A9F8118CC}" srcId="{2531F79A-42A0-44B5-985B-1BAFACBB29F6}" destId="{BC7498BA-881F-4553-860D-98C026422668}" srcOrd="0" destOrd="0" parTransId="{CDF76D0A-FDD7-4C7B-8C69-C3E589F66CDA}" sibTransId="{0682706C-13AF-44BD-8AE8-8140ED620131}"/>
    <dgm:cxn modelId="{06A5562F-E3EB-44C6-B441-5A7D142DAE92}" type="presOf" srcId="{2035FBA2-8C33-43B3-AB02-67D14F879841}" destId="{2706FBB0-02D2-4792-B00B-CBC72091DFDA}" srcOrd="0" destOrd="0" presId="urn:microsoft.com/office/officeart/2018/2/layout/IconVerticalSolidList"/>
    <dgm:cxn modelId="{23733A32-AE70-4F33-A34E-666799E3F83A}" srcId="{2531F79A-42A0-44B5-985B-1BAFACBB29F6}" destId="{0DDE25DF-B695-4A64-BA45-2C5B506E7861}" srcOrd="2" destOrd="0" parTransId="{88E5D004-94D7-4DDB-A5FC-7173EC4E143F}" sibTransId="{E5EFC817-B7AA-440F-8B86-52A363731416}"/>
    <dgm:cxn modelId="{26F74C60-A6BA-4896-ADB5-89BE0BB6EEE5}" srcId="{2531F79A-42A0-44B5-985B-1BAFACBB29F6}" destId="{D0296243-5C1B-4036-9E8D-9E855014368E}" srcOrd="1" destOrd="0" parTransId="{9C599980-71BA-427E-BBC0-4475C9773EF3}" sibTransId="{5BB9FD1F-492B-4EA2-8528-4950A37C4D6B}"/>
    <dgm:cxn modelId="{B6FE3961-023C-41AE-B617-E97BE04C04B5}" type="presOf" srcId="{BC7498BA-881F-4553-860D-98C026422668}" destId="{B86288F9-A9DA-42A3-8350-40E7BDA5E50E}" srcOrd="0" destOrd="0" presId="urn:microsoft.com/office/officeart/2018/2/layout/IconVerticalSolidList"/>
    <dgm:cxn modelId="{7F0EB16C-2CC3-424D-BA8F-B169FB0F66D2}" type="presOf" srcId="{2531F79A-42A0-44B5-985B-1BAFACBB29F6}" destId="{2115E710-9D21-4C76-9F64-6FB24AEA16ED}" srcOrd="0" destOrd="0" presId="urn:microsoft.com/office/officeart/2018/2/layout/IconVerticalSolidList"/>
    <dgm:cxn modelId="{46996881-002A-4D93-B149-4041DB7BF782}" srcId="{2531F79A-42A0-44B5-985B-1BAFACBB29F6}" destId="{2035FBA2-8C33-43B3-AB02-67D14F879841}" srcOrd="3" destOrd="0" parTransId="{136ED979-FCCA-4387-A356-7632625D77E8}" sibTransId="{A7C55F79-C5EC-4575-AF73-FED96983C987}"/>
    <dgm:cxn modelId="{2F8D52A1-7F7A-4013-95A1-58FF6D82FC2F}" type="presOf" srcId="{D0296243-5C1B-4036-9E8D-9E855014368E}" destId="{A65AC04E-A51D-4BD3-99CC-69A8C5F45D86}" srcOrd="0" destOrd="0" presId="urn:microsoft.com/office/officeart/2018/2/layout/IconVerticalSolidList"/>
    <dgm:cxn modelId="{BB46CFA9-C494-41BB-8C8A-E2AC66DFC0CB}" type="presOf" srcId="{0DDE25DF-B695-4A64-BA45-2C5B506E7861}" destId="{71813540-25BE-485A-9B1F-15C53DF13C22}" srcOrd="0" destOrd="0" presId="urn:microsoft.com/office/officeart/2018/2/layout/IconVerticalSolidList"/>
    <dgm:cxn modelId="{83F0003C-8BB3-428D-ABBC-5E868D85805F}" type="presParOf" srcId="{2115E710-9D21-4C76-9F64-6FB24AEA16ED}" destId="{1037D4BC-6F79-4972-B19E-AA3BDF327E84}" srcOrd="0" destOrd="0" presId="urn:microsoft.com/office/officeart/2018/2/layout/IconVerticalSolidList"/>
    <dgm:cxn modelId="{B674F979-87D4-4F17-8757-EC43D621842A}" type="presParOf" srcId="{1037D4BC-6F79-4972-B19E-AA3BDF327E84}" destId="{CC3F5705-10A4-4494-A061-203C8E91F05C}" srcOrd="0" destOrd="0" presId="urn:microsoft.com/office/officeart/2018/2/layout/IconVerticalSolidList"/>
    <dgm:cxn modelId="{C5538C91-9562-4746-8A41-C0D5BDAEFADC}" type="presParOf" srcId="{1037D4BC-6F79-4972-B19E-AA3BDF327E84}" destId="{1A014344-5AB1-4401-BC79-75EB67B219B8}" srcOrd="1" destOrd="0" presId="urn:microsoft.com/office/officeart/2018/2/layout/IconVerticalSolidList"/>
    <dgm:cxn modelId="{12563E0B-0C43-4051-8516-BF7FC51B022D}" type="presParOf" srcId="{1037D4BC-6F79-4972-B19E-AA3BDF327E84}" destId="{1CA0244E-5F5E-4E2D-B88B-BA5199D34150}" srcOrd="2" destOrd="0" presId="urn:microsoft.com/office/officeart/2018/2/layout/IconVerticalSolidList"/>
    <dgm:cxn modelId="{36C58BC6-BF0E-4180-8CC2-55ED5B0B7F2A}" type="presParOf" srcId="{1037D4BC-6F79-4972-B19E-AA3BDF327E84}" destId="{B86288F9-A9DA-42A3-8350-40E7BDA5E50E}" srcOrd="3" destOrd="0" presId="urn:microsoft.com/office/officeart/2018/2/layout/IconVerticalSolidList"/>
    <dgm:cxn modelId="{D0192420-EF18-4605-B0F2-DB610FE0C75A}" type="presParOf" srcId="{2115E710-9D21-4C76-9F64-6FB24AEA16ED}" destId="{CCB85D79-60AA-4957-B464-AE3D33AC4070}" srcOrd="1" destOrd="0" presId="urn:microsoft.com/office/officeart/2018/2/layout/IconVerticalSolidList"/>
    <dgm:cxn modelId="{6C64C565-94BC-4805-8347-051A4E90E834}" type="presParOf" srcId="{2115E710-9D21-4C76-9F64-6FB24AEA16ED}" destId="{C3DA13AD-0582-4744-8D47-F2977086CC70}" srcOrd="2" destOrd="0" presId="urn:microsoft.com/office/officeart/2018/2/layout/IconVerticalSolidList"/>
    <dgm:cxn modelId="{B06C2BFB-FD98-4B72-8065-DD018E51457B}" type="presParOf" srcId="{C3DA13AD-0582-4744-8D47-F2977086CC70}" destId="{7FEA78C5-4C61-4292-987E-F4A202FF2EE4}" srcOrd="0" destOrd="0" presId="urn:microsoft.com/office/officeart/2018/2/layout/IconVerticalSolidList"/>
    <dgm:cxn modelId="{EE797EDB-5153-494A-A842-21325F65D00B}" type="presParOf" srcId="{C3DA13AD-0582-4744-8D47-F2977086CC70}" destId="{16B8CAB3-E6FC-4B7E-BF50-A309D72B4149}" srcOrd="1" destOrd="0" presId="urn:microsoft.com/office/officeart/2018/2/layout/IconVerticalSolidList"/>
    <dgm:cxn modelId="{E0C2F6C4-9BD2-49E4-BFB6-984E2F48A38A}" type="presParOf" srcId="{C3DA13AD-0582-4744-8D47-F2977086CC70}" destId="{1375DE3A-F540-4FEA-ABE3-D248F8FA76A8}" srcOrd="2" destOrd="0" presId="urn:microsoft.com/office/officeart/2018/2/layout/IconVerticalSolidList"/>
    <dgm:cxn modelId="{6FDB3624-5769-46FA-ADE7-C9E31E343241}" type="presParOf" srcId="{C3DA13AD-0582-4744-8D47-F2977086CC70}" destId="{A65AC04E-A51D-4BD3-99CC-69A8C5F45D86}" srcOrd="3" destOrd="0" presId="urn:microsoft.com/office/officeart/2018/2/layout/IconVerticalSolidList"/>
    <dgm:cxn modelId="{D111B160-FC2A-4833-9F66-3EA488821EFA}" type="presParOf" srcId="{2115E710-9D21-4C76-9F64-6FB24AEA16ED}" destId="{4D23D210-EFED-4937-9C44-B17B910A13A0}" srcOrd="3" destOrd="0" presId="urn:microsoft.com/office/officeart/2018/2/layout/IconVerticalSolidList"/>
    <dgm:cxn modelId="{D90CFBD3-804B-41F7-83AE-2B44AE569344}" type="presParOf" srcId="{2115E710-9D21-4C76-9F64-6FB24AEA16ED}" destId="{F7E6C597-0417-4B3B-B876-53DDC17D294E}" srcOrd="4" destOrd="0" presId="urn:microsoft.com/office/officeart/2018/2/layout/IconVerticalSolidList"/>
    <dgm:cxn modelId="{C14FFF33-247A-4856-82E1-F591BA837332}" type="presParOf" srcId="{F7E6C597-0417-4B3B-B876-53DDC17D294E}" destId="{CD2740D9-E8B6-4CED-A594-6D1821A94618}" srcOrd="0" destOrd="0" presId="urn:microsoft.com/office/officeart/2018/2/layout/IconVerticalSolidList"/>
    <dgm:cxn modelId="{79EA0757-1996-42D1-981E-6AD779026CF0}" type="presParOf" srcId="{F7E6C597-0417-4B3B-B876-53DDC17D294E}" destId="{15475297-18DF-4620-BC7C-55146D62A69E}" srcOrd="1" destOrd="0" presId="urn:microsoft.com/office/officeart/2018/2/layout/IconVerticalSolidList"/>
    <dgm:cxn modelId="{6C317DC9-E163-4127-9F4A-7101A50078BC}" type="presParOf" srcId="{F7E6C597-0417-4B3B-B876-53DDC17D294E}" destId="{14118518-B75F-48F6-B670-EE3562646884}" srcOrd="2" destOrd="0" presId="urn:microsoft.com/office/officeart/2018/2/layout/IconVerticalSolidList"/>
    <dgm:cxn modelId="{C6C2005B-3365-4727-AB2D-75082F5F732F}" type="presParOf" srcId="{F7E6C597-0417-4B3B-B876-53DDC17D294E}" destId="{71813540-25BE-485A-9B1F-15C53DF13C22}" srcOrd="3" destOrd="0" presId="urn:microsoft.com/office/officeart/2018/2/layout/IconVerticalSolidList"/>
    <dgm:cxn modelId="{A54F2AA5-F3AC-473C-B4CA-481FE7722BEA}" type="presParOf" srcId="{2115E710-9D21-4C76-9F64-6FB24AEA16ED}" destId="{D512EFCF-30BF-41C5-8405-5C5D574FCA35}" srcOrd="5" destOrd="0" presId="urn:microsoft.com/office/officeart/2018/2/layout/IconVerticalSolidList"/>
    <dgm:cxn modelId="{C7595F52-05F9-4969-8CA7-4E9206959B48}" type="presParOf" srcId="{2115E710-9D21-4C76-9F64-6FB24AEA16ED}" destId="{AED75870-5076-4FE4-BE7C-E68B68252C73}" srcOrd="6" destOrd="0" presId="urn:microsoft.com/office/officeart/2018/2/layout/IconVerticalSolidList"/>
    <dgm:cxn modelId="{981C253B-9915-448F-969E-2F15548DACC9}" type="presParOf" srcId="{AED75870-5076-4FE4-BE7C-E68B68252C73}" destId="{71940BAE-9ADD-4532-B786-D06892330F86}" srcOrd="0" destOrd="0" presId="urn:microsoft.com/office/officeart/2018/2/layout/IconVerticalSolidList"/>
    <dgm:cxn modelId="{C7027957-1441-468E-B399-D02B714C63F9}" type="presParOf" srcId="{AED75870-5076-4FE4-BE7C-E68B68252C73}" destId="{16518E4A-E282-4963-84A3-7CB74D8BD90A}" srcOrd="1" destOrd="0" presId="urn:microsoft.com/office/officeart/2018/2/layout/IconVerticalSolidList"/>
    <dgm:cxn modelId="{A7FD5CA7-C661-4414-B8BB-4BD04751DBF0}" type="presParOf" srcId="{AED75870-5076-4FE4-BE7C-E68B68252C73}" destId="{180957E2-E602-48AF-82D4-E0EDB8F757F1}" srcOrd="2" destOrd="0" presId="urn:microsoft.com/office/officeart/2018/2/layout/IconVerticalSolidList"/>
    <dgm:cxn modelId="{2FA63CC5-CB17-45CC-8345-0C0F662054DE}" type="presParOf" srcId="{AED75870-5076-4FE4-BE7C-E68B68252C73}" destId="{2706FBB0-02D2-4792-B00B-CBC72091DF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9B6D45-E6D3-4EAF-9894-932F1C6F1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8913A7-BE11-45A0-9AEA-20BDE56AE405}">
      <dgm:prSet/>
      <dgm:spPr/>
      <dgm:t>
        <a:bodyPr/>
        <a:lstStyle/>
        <a:p>
          <a:r>
            <a:rPr lang="en-US" b="0" i="0" baseline="0" dirty="0"/>
            <a:t>The OSI model is composed of seven ordered layers: physical (layer 1), data link (layer 2), network (layer 3), transport (layer 4), session (layer 5), presentation (layer 6), and application (layer 7). </a:t>
          </a:r>
          <a:endParaRPr lang="en-US" dirty="0"/>
        </a:p>
      </dgm:t>
    </dgm:pt>
    <dgm:pt modelId="{9C289DA6-BC3F-4DDE-B706-B47A48FD8B0F}" type="parTrans" cxnId="{E311EEDE-1AD3-49EB-97FE-8664109C5759}">
      <dgm:prSet/>
      <dgm:spPr/>
      <dgm:t>
        <a:bodyPr/>
        <a:lstStyle/>
        <a:p>
          <a:endParaRPr lang="en-US"/>
        </a:p>
      </dgm:t>
    </dgm:pt>
    <dgm:pt modelId="{894A11F1-DB6B-411D-8458-71F178128B63}" type="sibTrans" cxnId="{E311EEDE-1AD3-49EB-97FE-8664109C5759}">
      <dgm:prSet/>
      <dgm:spPr/>
      <dgm:t>
        <a:bodyPr/>
        <a:lstStyle/>
        <a:p>
          <a:endParaRPr lang="en-US"/>
        </a:p>
      </dgm:t>
    </dgm:pt>
    <dgm:pt modelId="{604665C7-80FD-4446-B724-C1A467E8FC1D}">
      <dgm:prSet/>
      <dgm:spPr/>
      <dgm:t>
        <a:bodyPr/>
        <a:lstStyle/>
        <a:p>
          <a:r>
            <a:rPr lang="en-US" b="0" i="0" baseline="0"/>
            <a:t>As the message travels from A to B, it may pass through many intermediate nodes. </a:t>
          </a:r>
          <a:endParaRPr lang="en-US"/>
        </a:p>
      </dgm:t>
    </dgm:pt>
    <dgm:pt modelId="{CC8760EF-BFDF-4506-8593-EC20C73C4DE0}" type="parTrans" cxnId="{A967001F-BD06-4F22-A938-A1D04F584B39}">
      <dgm:prSet/>
      <dgm:spPr/>
      <dgm:t>
        <a:bodyPr/>
        <a:lstStyle/>
        <a:p>
          <a:endParaRPr lang="en-US"/>
        </a:p>
      </dgm:t>
    </dgm:pt>
    <dgm:pt modelId="{B2C277FB-6117-49E8-AF81-BCAE86AA9F12}" type="sibTrans" cxnId="{A967001F-BD06-4F22-A938-A1D04F584B39}">
      <dgm:prSet/>
      <dgm:spPr/>
      <dgm:t>
        <a:bodyPr/>
        <a:lstStyle/>
        <a:p>
          <a:endParaRPr lang="en-US"/>
        </a:p>
      </dgm:t>
    </dgm:pt>
    <dgm:pt modelId="{5ACF03D1-A6EB-482A-92AB-57D38527B33F}">
      <dgm:prSet/>
      <dgm:spPr/>
      <dgm:t>
        <a:bodyPr/>
        <a:lstStyle/>
        <a:p>
          <a:r>
            <a:rPr lang="en-US" b="0" i="0" baseline="0"/>
            <a:t>These intermediate nodes usually involve only the first three layers of the OSI model.</a:t>
          </a:r>
          <a:endParaRPr lang="en-US"/>
        </a:p>
      </dgm:t>
    </dgm:pt>
    <dgm:pt modelId="{F5686DA4-22AD-438B-BFE2-0F1D8EA3B4FB}" type="parTrans" cxnId="{513C5B8B-E6AA-4DFB-B8AC-32A2CFFAFB42}">
      <dgm:prSet/>
      <dgm:spPr/>
      <dgm:t>
        <a:bodyPr/>
        <a:lstStyle/>
        <a:p>
          <a:endParaRPr lang="en-US"/>
        </a:p>
      </dgm:t>
    </dgm:pt>
    <dgm:pt modelId="{3A67D9DE-ECE4-4DD0-8A3D-393A6EC586E0}" type="sibTrans" cxnId="{513C5B8B-E6AA-4DFB-B8AC-32A2CFFAFB42}">
      <dgm:prSet/>
      <dgm:spPr/>
      <dgm:t>
        <a:bodyPr/>
        <a:lstStyle/>
        <a:p>
          <a:endParaRPr lang="en-US"/>
        </a:p>
      </dgm:t>
    </dgm:pt>
    <dgm:pt modelId="{9117C2C1-A2E4-499A-B98F-6FBEA7738EB2}">
      <dgm:prSet/>
      <dgm:spPr/>
      <dgm:t>
        <a:bodyPr/>
        <a:lstStyle/>
        <a:p>
          <a:r>
            <a:rPr lang="en-US" b="0" i="0" baseline="0"/>
            <a:t>Each layer defines a family of functions distinct from those of the other layers.</a:t>
          </a:r>
          <a:endParaRPr lang="en-US"/>
        </a:p>
      </dgm:t>
    </dgm:pt>
    <dgm:pt modelId="{B52B2356-59B2-4EB7-96EB-FAA787B998B1}" type="parTrans" cxnId="{044BCBFE-0D94-44D2-9B05-005547AD31F4}">
      <dgm:prSet/>
      <dgm:spPr/>
      <dgm:t>
        <a:bodyPr/>
        <a:lstStyle/>
        <a:p>
          <a:endParaRPr lang="en-US"/>
        </a:p>
      </dgm:t>
    </dgm:pt>
    <dgm:pt modelId="{CADD6566-F3CA-4223-9334-99D703702184}" type="sibTrans" cxnId="{044BCBFE-0D94-44D2-9B05-005547AD31F4}">
      <dgm:prSet/>
      <dgm:spPr/>
      <dgm:t>
        <a:bodyPr/>
        <a:lstStyle/>
        <a:p>
          <a:endParaRPr lang="en-US"/>
        </a:p>
      </dgm:t>
    </dgm:pt>
    <dgm:pt modelId="{2F6A2AC6-4258-4659-B0C6-A3C32A6D4177}">
      <dgm:prSet/>
      <dgm:spPr/>
      <dgm:t>
        <a:bodyPr/>
        <a:lstStyle/>
        <a:p>
          <a:r>
            <a:rPr lang="en-US" b="0" i="0" baseline="0"/>
            <a:t>Within a single machine, each layer calls upon the services of the layer just below it.</a:t>
          </a:r>
          <a:endParaRPr lang="en-US"/>
        </a:p>
      </dgm:t>
    </dgm:pt>
    <dgm:pt modelId="{79FCA75B-D560-454D-9294-E5A4005B6E50}" type="parTrans" cxnId="{0A4FA8B3-7E4D-46E9-A4AD-EF3115281E5B}">
      <dgm:prSet/>
      <dgm:spPr/>
      <dgm:t>
        <a:bodyPr/>
        <a:lstStyle/>
        <a:p>
          <a:endParaRPr lang="en-US"/>
        </a:p>
      </dgm:t>
    </dgm:pt>
    <dgm:pt modelId="{33C9CBE5-FD7C-45A9-BA1E-C971591E60F1}" type="sibTrans" cxnId="{0A4FA8B3-7E4D-46E9-A4AD-EF3115281E5B}">
      <dgm:prSet/>
      <dgm:spPr/>
      <dgm:t>
        <a:bodyPr/>
        <a:lstStyle/>
        <a:p>
          <a:endParaRPr lang="en-US"/>
        </a:p>
      </dgm:t>
    </dgm:pt>
    <dgm:pt modelId="{7715E471-F94B-4B64-89C0-001924699613}">
      <dgm:prSet/>
      <dgm:spPr/>
      <dgm:t>
        <a:bodyPr/>
        <a:lstStyle/>
        <a:p>
          <a:r>
            <a:rPr lang="en-US" b="0" i="0" baseline="0"/>
            <a:t>This communication is governed by an agreed-upon series of rules and conventions called protocols.</a:t>
          </a:r>
          <a:endParaRPr lang="en-US"/>
        </a:p>
      </dgm:t>
    </dgm:pt>
    <dgm:pt modelId="{D7EC4E0D-1FEF-482C-B046-D0628A211ED9}" type="parTrans" cxnId="{4223B829-5FEB-4591-8714-97A4C4CB9EDF}">
      <dgm:prSet/>
      <dgm:spPr/>
      <dgm:t>
        <a:bodyPr/>
        <a:lstStyle/>
        <a:p>
          <a:endParaRPr lang="en-US"/>
        </a:p>
      </dgm:t>
    </dgm:pt>
    <dgm:pt modelId="{1D26DF98-0EF4-4819-955A-CB826786FD91}" type="sibTrans" cxnId="{4223B829-5FEB-4591-8714-97A4C4CB9EDF}">
      <dgm:prSet/>
      <dgm:spPr/>
      <dgm:t>
        <a:bodyPr/>
        <a:lstStyle/>
        <a:p>
          <a:endParaRPr lang="en-US"/>
        </a:p>
      </dgm:t>
    </dgm:pt>
    <dgm:pt modelId="{9C32479B-1DA7-4988-A70B-C9B297C72459}" type="pres">
      <dgm:prSet presAssocID="{379B6D45-E6D3-4EAF-9894-932F1C6F1101}" presName="root" presStyleCnt="0">
        <dgm:presLayoutVars>
          <dgm:dir/>
          <dgm:resizeHandles val="exact"/>
        </dgm:presLayoutVars>
      </dgm:prSet>
      <dgm:spPr/>
    </dgm:pt>
    <dgm:pt modelId="{24747831-A3BF-4A03-BBE2-40EA9A67C23E}" type="pres">
      <dgm:prSet presAssocID="{5A8913A7-BE11-45A0-9AEA-20BDE56AE405}" presName="compNode" presStyleCnt="0"/>
      <dgm:spPr/>
    </dgm:pt>
    <dgm:pt modelId="{9F625BC0-3715-4928-93CE-EB62AE92E25F}" type="pres">
      <dgm:prSet presAssocID="{5A8913A7-BE11-45A0-9AEA-20BDE56AE405}" presName="bgRect" presStyleLbl="bgShp" presStyleIdx="0" presStyleCnt="6"/>
      <dgm:spPr/>
    </dgm:pt>
    <dgm:pt modelId="{12749B83-3DDA-4746-BB42-09523E6FA914}" type="pres">
      <dgm:prSet presAssocID="{5A8913A7-BE11-45A0-9AEA-20BDE56AE40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4DFBF6B1-4B70-4F83-8C89-A06160586154}" type="pres">
      <dgm:prSet presAssocID="{5A8913A7-BE11-45A0-9AEA-20BDE56AE405}" presName="spaceRect" presStyleCnt="0"/>
      <dgm:spPr/>
    </dgm:pt>
    <dgm:pt modelId="{4E75BDF8-D72D-4FDE-AC0B-C2F9D86A96C6}" type="pres">
      <dgm:prSet presAssocID="{5A8913A7-BE11-45A0-9AEA-20BDE56AE405}" presName="parTx" presStyleLbl="revTx" presStyleIdx="0" presStyleCnt="6">
        <dgm:presLayoutVars>
          <dgm:chMax val="0"/>
          <dgm:chPref val="0"/>
        </dgm:presLayoutVars>
      </dgm:prSet>
      <dgm:spPr/>
    </dgm:pt>
    <dgm:pt modelId="{4A37E5AC-5B80-4998-99CD-BD823E5A5557}" type="pres">
      <dgm:prSet presAssocID="{894A11F1-DB6B-411D-8458-71F178128B63}" presName="sibTrans" presStyleCnt="0"/>
      <dgm:spPr/>
    </dgm:pt>
    <dgm:pt modelId="{87A6F0A8-8B99-4181-9268-26EB85D3EE74}" type="pres">
      <dgm:prSet presAssocID="{604665C7-80FD-4446-B724-C1A467E8FC1D}" presName="compNode" presStyleCnt="0"/>
      <dgm:spPr/>
    </dgm:pt>
    <dgm:pt modelId="{5C377CFF-295E-4064-8A58-9841F299516A}" type="pres">
      <dgm:prSet presAssocID="{604665C7-80FD-4446-B724-C1A467E8FC1D}" presName="bgRect" presStyleLbl="bgShp" presStyleIdx="1" presStyleCnt="6"/>
      <dgm:spPr/>
    </dgm:pt>
    <dgm:pt modelId="{3D2D9C03-95F0-4AB5-AB7C-F031DBECB20E}" type="pres">
      <dgm:prSet presAssocID="{604665C7-80FD-4446-B724-C1A467E8FC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022CEF89-E9D5-4BCF-9D0D-4D89248D9885}" type="pres">
      <dgm:prSet presAssocID="{604665C7-80FD-4446-B724-C1A467E8FC1D}" presName="spaceRect" presStyleCnt="0"/>
      <dgm:spPr/>
    </dgm:pt>
    <dgm:pt modelId="{386025C3-75B4-41D0-B958-26AB3162C916}" type="pres">
      <dgm:prSet presAssocID="{604665C7-80FD-4446-B724-C1A467E8FC1D}" presName="parTx" presStyleLbl="revTx" presStyleIdx="1" presStyleCnt="6">
        <dgm:presLayoutVars>
          <dgm:chMax val="0"/>
          <dgm:chPref val="0"/>
        </dgm:presLayoutVars>
      </dgm:prSet>
      <dgm:spPr/>
    </dgm:pt>
    <dgm:pt modelId="{1C0103D1-8100-4CB4-99E3-67CC780E7321}" type="pres">
      <dgm:prSet presAssocID="{B2C277FB-6117-49E8-AF81-BCAE86AA9F12}" presName="sibTrans" presStyleCnt="0"/>
      <dgm:spPr/>
    </dgm:pt>
    <dgm:pt modelId="{76FBC564-49DB-42B5-B2BD-E66C49275DBE}" type="pres">
      <dgm:prSet presAssocID="{5ACF03D1-A6EB-482A-92AB-57D38527B33F}" presName="compNode" presStyleCnt="0"/>
      <dgm:spPr/>
    </dgm:pt>
    <dgm:pt modelId="{1543D944-CC8C-4A89-A517-2359F13C3802}" type="pres">
      <dgm:prSet presAssocID="{5ACF03D1-A6EB-482A-92AB-57D38527B33F}" presName="bgRect" presStyleLbl="bgShp" presStyleIdx="2" presStyleCnt="6"/>
      <dgm:spPr/>
    </dgm:pt>
    <dgm:pt modelId="{E751021D-4D80-48C6-911D-B92B780E12BD}" type="pres">
      <dgm:prSet presAssocID="{5ACF03D1-A6EB-482A-92AB-57D38527B33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4C35F5E-342E-4995-8C54-9C6691B8A131}" type="pres">
      <dgm:prSet presAssocID="{5ACF03D1-A6EB-482A-92AB-57D38527B33F}" presName="spaceRect" presStyleCnt="0"/>
      <dgm:spPr/>
    </dgm:pt>
    <dgm:pt modelId="{97C21533-36FA-442C-B580-26F5A18BE8A4}" type="pres">
      <dgm:prSet presAssocID="{5ACF03D1-A6EB-482A-92AB-57D38527B33F}" presName="parTx" presStyleLbl="revTx" presStyleIdx="2" presStyleCnt="6">
        <dgm:presLayoutVars>
          <dgm:chMax val="0"/>
          <dgm:chPref val="0"/>
        </dgm:presLayoutVars>
      </dgm:prSet>
      <dgm:spPr/>
    </dgm:pt>
    <dgm:pt modelId="{663333A5-3EDE-4BE8-AA49-99D591A7E6CB}" type="pres">
      <dgm:prSet presAssocID="{3A67D9DE-ECE4-4DD0-8A3D-393A6EC586E0}" presName="sibTrans" presStyleCnt="0"/>
      <dgm:spPr/>
    </dgm:pt>
    <dgm:pt modelId="{0A56824D-3C7C-4131-8CE3-7C2829A4963F}" type="pres">
      <dgm:prSet presAssocID="{9117C2C1-A2E4-499A-B98F-6FBEA7738EB2}" presName="compNode" presStyleCnt="0"/>
      <dgm:spPr/>
    </dgm:pt>
    <dgm:pt modelId="{D56354A4-D1C4-4B08-B3CD-CEB00721F32C}" type="pres">
      <dgm:prSet presAssocID="{9117C2C1-A2E4-499A-B98F-6FBEA7738EB2}" presName="bgRect" presStyleLbl="bgShp" presStyleIdx="3" presStyleCnt="6"/>
      <dgm:spPr/>
    </dgm:pt>
    <dgm:pt modelId="{0545D9D8-754D-42B4-A023-54BB953D15CE}" type="pres">
      <dgm:prSet presAssocID="{9117C2C1-A2E4-499A-B98F-6FBEA7738E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yramid with Levels"/>
        </a:ext>
      </dgm:extLst>
    </dgm:pt>
    <dgm:pt modelId="{89F525A4-479C-490F-8521-117F57AA7759}" type="pres">
      <dgm:prSet presAssocID="{9117C2C1-A2E4-499A-B98F-6FBEA7738EB2}" presName="spaceRect" presStyleCnt="0"/>
      <dgm:spPr/>
    </dgm:pt>
    <dgm:pt modelId="{0A71D35A-8775-4D69-B866-E834DB0ADFBB}" type="pres">
      <dgm:prSet presAssocID="{9117C2C1-A2E4-499A-B98F-6FBEA7738EB2}" presName="parTx" presStyleLbl="revTx" presStyleIdx="3" presStyleCnt="6">
        <dgm:presLayoutVars>
          <dgm:chMax val="0"/>
          <dgm:chPref val="0"/>
        </dgm:presLayoutVars>
      </dgm:prSet>
      <dgm:spPr/>
    </dgm:pt>
    <dgm:pt modelId="{09D07BDF-DF02-485F-AC32-ED20831CCDB7}" type="pres">
      <dgm:prSet presAssocID="{CADD6566-F3CA-4223-9334-99D703702184}" presName="sibTrans" presStyleCnt="0"/>
      <dgm:spPr/>
    </dgm:pt>
    <dgm:pt modelId="{02299F49-2A13-4546-93B4-E2C7FD26EB2E}" type="pres">
      <dgm:prSet presAssocID="{2F6A2AC6-4258-4659-B0C6-A3C32A6D4177}" presName="compNode" presStyleCnt="0"/>
      <dgm:spPr/>
    </dgm:pt>
    <dgm:pt modelId="{803D0728-6343-4324-BA7E-763BFC8CD50F}" type="pres">
      <dgm:prSet presAssocID="{2F6A2AC6-4258-4659-B0C6-A3C32A6D4177}" presName="bgRect" presStyleLbl="bgShp" presStyleIdx="4" presStyleCnt="6"/>
      <dgm:spPr/>
    </dgm:pt>
    <dgm:pt modelId="{6EA64B05-0959-4B72-A76F-80D9E7FB23BC}" type="pres">
      <dgm:prSet presAssocID="{2F6A2AC6-4258-4659-B0C6-A3C32A6D41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aker Phone"/>
        </a:ext>
      </dgm:extLst>
    </dgm:pt>
    <dgm:pt modelId="{466D45BE-3130-4526-992C-DACC895FBED7}" type="pres">
      <dgm:prSet presAssocID="{2F6A2AC6-4258-4659-B0C6-A3C32A6D4177}" presName="spaceRect" presStyleCnt="0"/>
      <dgm:spPr/>
    </dgm:pt>
    <dgm:pt modelId="{C9B1A0E2-E400-46EC-B735-4C0690625404}" type="pres">
      <dgm:prSet presAssocID="{2F6A2AC6-4258-4659-B0C6-A3C32A6D4177}" presName="parTx" presStyleLbl="revTx" presStyleIdx="4" presStyleCnt="6">
        <dgm:presLayoutVars>
          <dgm:chMax val="0"/>
          <dgm:chPref val="0"/>
        </dgm:presLayoutVars>
      </dgm:prSet>
      <dgm:spPr/>
    </dgm:pt>
    <dgm:pt modelId="{1256576E-232D-41C4-A2F9-F2488987CFA6}" type="pres">
      <dgm:prSet presAssocID="{33C9CBE5-FD7C-45A9-BA1E-C971591E60F1}" presName="sibTrans" presStyleCnt="0"/>
      <dgm:spPr/>
    </dgm:pt>
    <dgm:pt modelId="{3574F066-D3B8-41F9-BA76-E16F8D79D618}" type="pres">
      <dgm:prSet presAssocID="{7715E471-F94B-4B64-89C0-001924699613}" presName="compNode" presStyleCnt="0"/>
      <dgm:spPr/>
    </dgm:pt>
    <dgm:pt modelId="{7DE579AB-B00C-48D2-9007-B89ED05682B2}" type="pres">
      <dgm:prSet presAssocID="{7715E471-F94B-4B64-89C0-001924699613}" presName="bgRect" presStyleLbl="bgShp" presStyleIdx="5" presStyleCnt="6"/>
      <dgm:spPr/>
    </dgm:pt>
    <dgm:pt modelId="{32075362-180F-405B-A699-55483A3CCFFD}" type="pres">
      <dgm:prSet presAssocID="{7715E471-F94B-4B64-89C0-0019246996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B840CC17-DFDB-4DEA-994D-176CDC9B789A}" type="pres">
      <dgm:prSet presAssocID="{7715E471-F94B-4B64-89C0-001924699613}" presName="spaceRect" presStyleCnt="0"/>
      <dgm:spPr/>
    </dgm:pt>
    <dgm:pt modelId="{CDB85EF0-A544-45AE-9087-6DF8534C5AC6}" type="pres">
      <dgm:prSet presAssocID="{7715E471-F94B-4B64-89C0-001924699613}" presName="parTx" presStyleLbl="revTx" presStyleIdx="5" presStyleCnt="6">
        <dgm:presLayoutVars>
          <dgm:chMax val="0"/>
          <dgm:chPref val="0"/>
        </dgm:presLayoutVars>
      </dgm:prSet>
      <dgm:spPr/>
    </dgm:pt>
  </dgm:ptLst>
  <dgm:cxnLst>
    <dgm:cxn modelId="{20436717-80FF-4364-A6CC-FA6E6B7C1DC1}" type="presOf" srcId="{2F6A2AC6-4258-4659-B0C6-A3C32A6D4177}" destId="{C9B1A0E2-E400-46EC-B735-4C0690625404}" srcOrd="0" destOrd="0" presId="urn:microsoft.com/office/officeart/2018/2/layout/IconVerticalSolidList"/>
    <dgm:cxn modelId="{A967001F-BD06-4F22-A938-A1D04F584B39}" srcId="{379B6D45-E6D3-4EAF-9894-932F1C6F1101}" destId="{604665C7-80FD-4446-B724-C1A467E8FC1D}" srcOrd="1" destOrd="0" parTransId="{CC8760EF-BFDF-4506-8593-EC20C73C4DE0}" sibTransId="{B2C277FB-6117-49E8-AF81-BCAE86AA9F12}"/>
    <dgm:cxn modelId="{8FF4C922-1160-40C3-8A56-9CDE8A4ADDFF}" type="presOf" srcId="{5ACF03D1-A6EB-482A-92AB-57D38527B33F}" destId="{97C21533-36FA-442C-B580-26F5A18BE8A4}" srcOrd="0" destOrd="0" presId="urn:microsoft.com/office/officeart/2018/2/layout/IconVerticalSolidList"/>
    <dgm:cxn modelId="{4223B829-5FEB-4591-8714-97A4C4CB9EDF}" srcId="{379B6D45-E6D3-4EAF-9894-932F1C6F1101}" destId="{7715E471-F94B-4B64-89C0-001924699613}" srcOrd="5" destOrd="0" parTransId="{D7EC4E0D-1FEF-482C-B046-D0628A211ED9}" sibTransId="{1D26DF98-0EF4-4819-955A-CB826786FD91}"/>
    <dgm:cxn modelId="{AD60924B-BE71-434E-8743-30A29158C933}" type="presOf" srcId="{7715E471-F94B-4B64-89C0-001924699613}" destId="{CDB85EF0-A544-45AE-9087-6DF8534C5AC6}" srcOrd="0" destOrd="0" presId="urn:microsoft.com/office/officeart/2018/2/layout/IconVerticalSolidList"/>
    <dgm:cxn modelId="{513C5B8B-E6AA-4DFB-B8AC-32A2CFFAFB42}" srcId="{379B6D45-E6D3-4EAF-9894-932F1C6F1101}" destId="{5ACF03D1-A6EB-482A-92AB-57D38527B33F}" srcOrd="2" destOrd="0" parTransId="{F5686DA4-22AD-438B-BFE2-0F1D8EA3B4FB}" sibTransId="{3A67D9DE-ECE4-4DD0-8A3D-393A6EC586E0}"/>
    <dgm:cxn modelId="{E1A52E93-A75A-430F-9A49-29323D401CD4}" type="presOf" srcId="{5A8913A7-BE11-45A0-9AEA-20BDE56AE405}" destId="{4E75BDF8-D72D-4FDE-AC0B-C2F9D86A96C6}" srcOrd="0" destOrd="0" presId="urn:microsoft.com/office/officeart/2018/2/layout/IconVerticalSolidList"/>
    <dgm:cxn modelId="{F722799D-F073-468F-8CEC-F5ED0CFA36BE}" type="presOf" srcId="{379B6D45-E6D3-4EAF-9894-932F1C6F1101}" destId="{9C32479B-1DA7-4988-A70B-C9B297C72459}" srcOrd="0" destOrd="0" presId="urn:microsoft.com/office/officeart/2018/2/layout/IconVerticalSolidList"/>
    <dgm:cxn modelId="{9541A1A3-206F-494D-A446-FC39C9BB9F19}" type="presOf" srcId="{9117C2C1-A2E4-499A-B98F-6FBEA7738EB2}" destId="{0A71D35A-8775-4D69-B866-E834DB0ADFBB}" srcOrd="0" destOrd="0" presId="urn:microsoft.com/office/officeart/2018/2/layout/IconVerticalSolidList"/>
    <dgm:cxn modelId="{0A4FA8B3-7E4D-46E9-A4AD-EF3115281E5B}" srcId="{379B6D45-E6D3-4EAF-9894-932F1C6F1101}" destId="{2F6A2AC6-4258-4659-B0C6-A3C32A6D4177}" srcOrd="4" destOrd="0" parTransId="{79FCA75B-D560-454D-9294-E5A4005B6E50}" sibTransId="{33C9CBE5-FD7C-45A9-BA1E-C971591E60F1}"/>
    <dgm:cxn modelId="{E311EEDE-1AD3-49EB-97FE-8664109C5759}" srcId="{379B6D45-E6D3-4EAF-9894-932F1C6F1101}" destId="{5A8913A7-BE11-45A0-9AEA-20BDE56AE405}" srcOrd="0" destOrd="0" parTransId="{9C289DA6-BC3F-4DDE-B706-B47A48FD8B0F}" sibTransId="{894A11F1-DB6B-411D-8458-71F178128B63}"/>
    <dgm:cxn modelId="{35CEBDF4-72DB-46AE-8577-75EC95094D80}" type="presOf" srcId="{604665C7-80FD-4446-B724-C1A467E8FC1D}" destId="{386025C3-75B4-41D0-B958-26AB3162C916}" srcOrd="0" destOrd="0" presId="urn:microsoft.com/office/officeart/2018/2/layout/IconVerticalSolidList"/>
    <dgm:cxn modelId="{044BCBFE-0D94-44D2-9B05-005547AD31F4}" srcId="{379B6D45-E6D3-4EAF-9894-932F1C6F1101}" destId="{9117C2C1-A2E4-499A-B98F-6FBEA7738EB2}" srcOrd="3" destOrd="0" parTransId="{B52B2356-59B2-4EB7-96EB-FAA787B998B1}" sibTransId="{CADD6566-F3CA-4223-9334-99D703702184}"/>
    <dgm:cxn modelId="{8F89BD58-1D33-4BBE-95E6-21BD81D09902}" type="presParOf" srcId="{9C32479B-1DA7-4988-A70B-C9B297C72459}" destId="{24747831-A3BF-4A03-BBE2-40EA9A67C23E}" srcOrd="0" destOrd="0" presId="urn:microsoft.com/office/officeart/2018/2/layout/IconVerticalSolidList"/>
    <dgm:cxn modelId="{9EC36B8B-7F87-4C1E-94D9-3AB30012B50F}" type="presParOf" srcId="{24747831-A3BF-4A03-BBE2-40EA9A67C23E}" destId="{9F625BC0-3715-4928-93CE-EB62AE92E25F}" srcOrd="0" destOrd="0" presId="urn:microsoft.com/office/officeart/2018/2/layout/IconVerticalSolidList"/>
    <dgm:cxn modelId="{E7DA6F98-9D7F-46BC-9D45-6201685B2E94}" type="presParOf" srcId="{24747831-A3BF-4A03-BBE2-40EA9A67C23E}" destId="{12749B83-3DDA-4746-BB42-09523E6FA914}" srcOrd="1" destOrd="0" presId="urn:microsoft.com/office/officeart/2018/2/layout/IconVerticalSolidList"/>
    <dgm:cxn modelId="{854EDBCF-8BC0-4F0C-B2E8-85BFD39FAB12}" type="presParOf" srcId="{24747831-A3BF-4A03-BBE2-40EA9A67C23E}" destId="{4DFBF6B1-4B70-4F83-8C89-A06160586154}" srcOrd="2" destOrd="0" presId="urn:microsoft.com/office/officeart/2018/2/layout/IconVerticalSolidList"/>
    <dgm:cxn modelId="{222628D5-EB64-4CDF-B2F3-38A6485219DC}" type="presParOf" srcId="{24747831-A3BF-4A03-BBE2-40EA9A67C23E}" destId="{4E75BDF8-D72D-4FDE-AC0B-C2F9D86A96C6}" srcOrd="3" destOrd="0" presId="urn:microsoft.com/office/officeart/2018/2/layout/IconVerticalSolidList"/>
    <dgm:cxn modelId="{DA3206E8-5E35-49AA-9DCC-7F8DE8CAB0AD}" type="presParOf" srcId="{9C32479B-1DA7-4988-A70B-C9B297C72459}" destId="{4A37E5AC-5B80-4998-99CD-BD823E5A5557}" srcOrd="1" destOrd="0" presId="urn:microsoft.com/office/officeart/2018/2/layout/IconVerticalSolidList"/>
    <dgm:cxn modelId="{EC46DB01-6ED9-4A12-AF95-390E75D82547}" type="presParOf" srcId="{9C32479B-1DA7-4988-A70B-C9B297C72459}" destId="{87A6F0A8-8B99-4181-9268-26EB85D3EE74}" srcOrd="2" destOrd="0" presId="urn:microsoft.com/office/officeart/2018/2/layout/IconVerticalSolidList"/>
    <dgm:cxn modelId="{F63414FC-16BC-44C7-BC6B-A27B28DA2DFC}" type="presParOf" srcId="{87A6F0A8-8B99-4181-9268-26EB85D3EE74}" destId="{5C377CFF-295E-4064-8A58-9841F299516A}" srcOrd="0" destOrd="0" presId="urn:microsoft.com/office/officeart/2018/2/layout/IconVerticalSolidList"/>
    <dgm:cxn modelId="{54F53663-622A-4FF6-A361-ABCE615D7CEA}" type="presParOf" srcId="{87A6F0A8-8B99-4181-9268-26EB85D3EE74}" destId="{3D2D9C03-95F0-4AB5-AB7C-F031DBECB20E}" srcOrd="1" destOrd="0" presId="urn:microsoft.com/office/officeart/2018/2/layout/IconVerticalSolidList"/>
    <dgm:cxn modelId="{20CB1156-0D12-4034-A0F4-C6D98C4555C4}" type="presParOf" srcId="{87A6F0A8-8B99-4181-9268-26EB85D3EE74}" destId="{022CEF89-E9D5-4BCF-9D0D-4D89248D9885}" srcOrd="2" destOrd="0" presId="urn:microsoft.com/office/officeart/2018/2/layout/IconVerticalSolidList"/>
    <dgm:cxn modelId="{275F867C-48EB-4211-87E5-78F7DA441171}" type="presParOf" srcId="{87A6F0A8-8B99-4181-9268-26EB85D3EE74}" destId="{386025C3-75B4-41D0-B958-26AB3162C916}" srcOrd="3" destOrd="0" presId="urn:microsoft.com/office/officeart/2018/2/layout/IconVerticalSolidList"/>
    <dgm:cxn modelId="{205A2A44-D34B-415E-82A2-5C1AA3520B4D}" type="presParOf" srcId="{9C32479B-1DA7-4988-A70B-C9B297C72459}" destId="{1C0103D1-8100-4CB4-99E3-67CC780E7321}" srcOrd="3" destOrd="0" presId="urn:microsoft.com/office/officeart/2018/2/layout/IconVerticalSolidList"/>
    <dgm:cxn modelId="{0B2E565B-7111-43EA-8C81-5A5A74A0F4CF}" type="presParOf" srcId="{9C32479B-1DA7-4988-A70B-C9B297C72459}" destId="{76FBC564-49DB-42B5-B2BD-E66C49275DBE}" srcOrd="4" destOrd="0" presId="urn:microsoft.com/office/officeart/2018/2/layout/IconVerticalSolidList"/>
    <dgm:cxn modelId="{05A33E3D-B126-48E4-AACF-15194595CFB6}" type="presParOf" srcId="{76FBC564-49DB-42B5-B2BD-E66C49275DBE}" destId="{1543D944-CC8C-4A89-A517-2359F13C3802}" srcOrd="0" destOrd="0" presId="urn:microsoft.com/office/officeart/2018/2/layout/IconVerticalSolidList"/>
    <dgm:cxn modelId="{362BE703-0F79-4D19-833A-1810D30460AA}" type="presParOf" srcId="{76FBC564-49DB-42B5-B2BD-E66C49275DBE}" destId="{E751021D-4D80-48C6-911D-B92B780E12BD}" srcOrd="1" destOrd="0" presId="urn:microsoft.com/office/officeart/2018/2/layout/IconVerticalSolidList"/>
    <dgm:cxn modelId="{A17A75EF-F433-4AFB-988D-46CE797C1BA8}" type="presParOf" srcId="{76FBC564-49DB-42B5-B2BD-E66C49275DBE}" destId="{64C35F5E-342E-4995-8C54-9C6691B8A131}" srcOrd="2" destOrd="0" presId="urn:microsoft.com/office/officeart/2018/2/layout/IconVerticalSolidList"/>
    <dgm:cxn modelId="{84D8C4E2-03D6-4118-82E9-B54D21954212}" type="presParOf" srcId="{76FBC564-49DB-42B5-B2BD-E66C49275DBE}" destId="{97C21533-36FA-442C-B580-26F5A18BE8A4}" srcOrd="3" destOrd="0" presId="urn:microsoft.com/office/officeart/2018/2/layout/IconVerticalSolidList"/>
    <dgm:cxn modelId="{939A0A9A-4AD6-476C-B1EF-26C43EEA33AF}" type="presParOf" srcId="{9C32479B-1DA7-4988-A70B-C9B297C72459}" destId="{663333A5-3EDE-4BE8-AA49-99D591A7E6CB}" srcOrd="5" destOrd="0" presId="urn:microsoft.com/office/officeart/2018/2/layout/IconVerticalSolidList"/>
    <dgm:cxn modelId="{2B42DE5E-BFE7-4E5E-9F27-49FE734FB0B8}" type="presParOf" srcId="{9C32479B-1DA7-4988-A70B-C9B297C72459}" destId="{0A56824D-3C7C-4131-8CE3-7C2829A4963F}" srcOrd="6" destOrd="0" presId="urn:microsoft.com/office/officeart/2018/2/layout/IconVerticalSolidList"/>
    <dgm:cxn modelId="{C43EAA26-B3F3-4CE5-9DCD-7F04E09FBC0F}" type="presParOf" srcId="{0A56824D-3C7C-4131-8CE3-7C2829A4963F}" destId="{D56354A4-D1C4-4B08-B3CD-CEB00721F32C}" srcOrd="0" destOrd="0" presId="urn:microsoft.com/office/officeart/2018/2/layout/IconVerticalSolidList"/>
    <dgm:cxn modelId="{8AA145C3-2773-4D23-BF2B-3050C8FC84B2}" type="presParOf" srcId="{0A56824D-3C7C-4131-8CE3-7C2829A4963F}" destId="{0545D9D8-754D-42B4-A023-54BB953D15CE}" srcOrd="1" destOrd="0" presId="urn:microsoft.com/office/officeart/2018/2/layout/IconVerticalSolidList"/>
    <dgm:cxn modelId="{AEBC69E8-13EB-4329-8453-4AB027A5D09E}" type="presParOf" srcId="{0A56824D-3C7C-4131-8CE3-7C2829A4963F}" destId="{89F525A4-479C-490F-8521-117F57AA7759}" srcOrd="2" destOrd="0" presId="urn:microsoft.com/office/officeart/2018/2/layout/IconVerticalSolidList"/>
    <dgm:cxn modelId="{E31EFC5D-DB89-417B-8FEE-550D134FB267}" type="presParOf" srcId="{0A56824D-3C7C-4131-8CE3-7C2829A4963F}" destId="{0A71D35A-8775-4D69-B866-E834DB0ADFBB}" srcOrd="3" destOrd="0" presId="urn:microsoft.com/office/officeart/2018/2/layout/IconVerticalSolidList"/>
    <dgm:cxn modelId="{BCCEDBE9-A481-4FF5-AA4B-F58AC04372F8}" type="presParOf" srcId="{9C32479B-1DA7-4988-A70B-C9B297C72459}" destId="{09D07BDF-DF02-485F-AC32-ED20831CCDB7}" srcOrd="7" destOrd="0" presId="urn:microsoft.com/office/officeart/2018/2/layout/IconVerticalSolidList"/>
    <dgm:cxn modelId="{2EB162C7-80E8-4D56-943A-686709AC6337}" type="presParOf" srcId="{9C32479B-1DA7-4988-A70B-C9B297C72459}" destId="{02299F49-2A13-4546-93B4-E2C7FD26EB2E}" srcOrd="8" destOrd="0" presId="urn:microsoft.com/office/officeart/2018/2/layout/IconVerticalSolidList"/>
    <dgm:cxn modelId="{BBE4657C-6739-454E-8510-B2A48F1598CF}" type="presParOf" srcId="{02299F49-2A13-4546-93B4-E2C7FD26EB2E}" destId="{803D0728-6343-4324-BA7E-763BFC8CD50F}" srcOrd="0" destOrd="0" presId="urn:microsoft.com/office/officeart/2018/2/layout/IconVerticalSolidList"/>
    <dgm:cxn modelId="{55DD43DB-6505-4F0B-990D-64CC2E59839F}" type="presParOf" srcId="{02299F49-2A13-4546-93B4-E2C7FD26EB2E}" destId="{6EA64B05-0959-4B72-A76F-80D9E7FB23BC}" srcOrd="1" destOrd="0" presId="urn:microsoft.com/office/officeart/2018/2/layout/IconVerticalSolidList"/>
    <dgm:cxn modelId="{C56C1D0D-4B8E-435B-97C0-C3AE98939E9B}" type="presParOf" srcId="{02299F49-2A13-4546-93B4-E2C7FD26EB2E}" destId="{466D45BE-3130-4526-992C-DACC895FBED7}" srcOrd="2" destOrd="0" presId="urn:microsoft.com/office/officeart/2018/2/layout/IconVerticalSolidList"/>
    <dgm:cxn modelId="{54376F25-4122-4764-8B41-F4E08FCE04D9}" type="presParOf" srcId="{02299F49-2A13-4546-93B4-E2C7FD26EB2E}" destId="{C9B1A0E2-E400-46EC-B735-4C0690625404}" srcOrd="3" destOrd="0" presId="urn:microsoft.com/office/officeart/2018/2/layout/IconVerticalSolidList"/>
    <dgm:cxn modelId="{40D36297-A3E9-471A-96EA-D1CE62D853EE}" type="presParOf" srcId="{9C32479B-1DA7-4988-A70B-C9B297C72459}" destId="{1256576E-232D-41C4-A2F9-F2488987CFA6}" srcOrd="9" destOrd="0" presId="urn:microsoft.com/office/officeart/2018/2/layout/IconVerticalSolidList"/>
    <dgm:cxn modelId="{2A22C295-D68C-40BB-8E82-E690B5D4FE7D}" type="presParOf" srcId="{9C32479B-1DA7-4988-A70B-C9B297C72459}" destId="{3574F066-D3B8-41F9-BA76-E16F8D79D618}" srcOrd="10" destOrd="0" presId="urn:microsoft.com/office/officeart/2018/2/layout/IconVerticalSolidList"/>
    <dgm:cxn modelId="{B1E9D59C-799C-42FE-AE23-A5B7C4BD8506}" type="presParOf" srcId="{3574F066-D3B8-41F9-BA76-E16F8D79D618}" destId="{7DE579AB-B00C-48D2-9007-B89ED05682B2}" srcOrd="0" destOrd="0" presId="urn:microsoft.com/office/officeart/2018/2/layout/IconVerticalSolidList"/>
    <dgm:cxn modelId="{D295E7E9-211F-4912-BA94-44A35D792306}" type="presParOf" srcId="{3574F066-D3B8-41F9-BA76-E16F8D79D618}" destId="{32075362-180F-405B-A699-55483A3CCFFD}" srcOrd="1" destOrd="0" presId="urn:microsoft.com/office/officeart/2018/2/layout/IconVerticalSolidList"/>
    <dgm:cxn modelId="{52EA9B90-0E4F-487A-BD64-F02279B8301A}" type="presParOf" srcId="{3574F066-D3B8-41F9-BA76-E16F8D79D618}" destId="{B840CC17-DFDB-4DEA-994D-176CDC9B789A}" srcOrd="2" destOrd="0" presId="urn:microsoft.com/office/officeart/2018/2/layout/IconVerticalSolidList"/>
    <dgm:cxn modelId="{6C635E2F-03DC-4057-BDFA-304B3808AAC2}" type="presParOf" srcId="{3574F066-D3B8-41F9-BA76-E16F8D79D618}" destId="{CDB85EF0-A544-45AE-9087-6DF8534C5A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2FE83-8C21-42BB-9E33-D89D0DD0D7D1}">
      <dsp:nvSpPr>
        <dsp:cNvPr id="0" name=""/>
        <dsp:cNvSpPr/>
      </dsp:nvSpPr>
      <dsp:spPr>
        <a:xfrm>
          <a:off x="0" y="2797"/>
          <a:ext cx="65714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63010-3940-43FD-9F81-115D246E1E81}">
      <dsp:nvSpPr>
        <dsp:cNvPr id="0" name=""/>
        <dsp:cNvSpPr/>
      </dsp:nvSpPr>
      <dsp:spPr>
        <a:xfrm>
          <a:off x="0" y="279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baseline="0"/>
            <a:t>A network is a combination of hardware and software that sends data from one location to another. </a:t>
          </a:r>
          <a:endParaRPr lang="en-US" sz="3200" kern="1200"/>
        </a:p>
      </dsp:txBody>
      <dsp:txXfrm>
        <a:off x="0" y="2797"/>
        <a:ext cx="6571413" cy="1908030"/>
      </dsp:txXfrm>
    </dsp:sp>
    <dsp:sp modelId="{E8AA4CA7-678D-4372-B7AB-4C17D060B182}">
      <dsp:nvSpPr>
        <dsp:cNvPr id="0" name=""/>
        <dsp:cNvSpPr/>
      </dsp:nvSpPr>
      <dsp:spPr>
        <a:xfrm>
          <a:off x="0" y="1910827"/>
          <a:ext cx="657141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3CBF-0D30-44C4-91D8-06A5FCF67962}">
      <dsp:nvSpPr>
        <dsp:cNvPr id="0" name=""/>
        <dsp:cNvSpPr/>
      </dsp:nvSpPr>
      <dsp:spPr>
        <a:xfrm>
          <a:off x="0" y="191082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baseline="0"/>
            <a:t>The hardware consists of the physical equipment that carries signals from one point of the network to another. </a:t>
          </a:r>
          <a:endParaRPr lang="en-US" sz="3200" kern="1200"/>
        </a:p>
      </dsp:txBody>
      <dsp:txXfrm>
        <a:off x="0" y="1910827"/>
        <a:ext cx="6571413" cy="1908030"/>
      </dsp:txXfrm>
    </dsp:sp>
    <dsp:sp modelId="{25470A32-7376-4453-BC1A-01FA17693896}">
      <dsp:nvSpPr>
        <dsp:cNvPr id="0" name=""/>
        <dsp:cNvSpPr/>
      </dsp:nvSpPr>
      <dsp:spPr>
        <a:xfrm>
          <a:off x="0" y="3818858"/>
          <a:ext cx="657141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3F741-A606-49D6-A4F8-A9D2FA2CE242}">
      <dsp:nvSpPr>
        <dsp:cNvPr id="0" name=""/>
        <dsp:cNvSpPr/>
      </dsp:nvSpPr>
      <dsp:spPr>
        <a:xfrm>
          <a:off x="0" y="3818858"/>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baseline="0"/>
            <a:t>The software consists of instruction sets that make possible the services that we expect from a network.</a:t>
          </a:r>
          <a:endParaRPr lang="en-US" sz="3200" kern="1200"/>
        </a:p>
      </dsp:txBody>
      <dsp:txXfrm>
        <a:off x="0" y="3818858"/>
        <a:ext cx="6571413" cy="190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9AA30-8BD9-45EB-B248-66E924E4FA1D}">
      <dsp:nvSpPr>
        <dsp:cNvPr id="0" name=""/>
        <dsp:cNvSpPr/>
      </dsp:nvSpPr>
      <dsp:spPr>
        <a:xfrm>
          <a:off x="51" y="513935"/>
          <a:ext cx="4913783" cy="15083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1" kern="1200" dirty="0"/>
            <a:t>OSI Model(</a:t>
          </a:r>
          <a:r>
            <a:rPr lang="en-US" sz="3000" b="1" i="0" kern="1200" dirty="0"/>
            <a:t>Open Systems Interconnection</a:t>
          </a:r>
          <a:r>
            <a:rPr lang="en-US" sz="3000" b="1" kern="1200" dirty="0"/>
            <a:t>) </a:t>
          </a:r>
          <a:r>
            <a:rPr lang="en-US" sz="3000" kern="1200" dirty="0"/>
            <a:t>:</a:t>
          </a:r>
        </a:p>
      </dsp:txBody>
      <dsp:txXfrm>
        <a:off x="51" y="513935"/>
        <a:ext cx="4913783" cy="1508342"/>
      </dsp:txXfrm>
    </dsp:sp>
    <dsp:sp modelId="{FF4DD44F-4458-4816-8980-FC9F304B484C}">
      <dsp:nvSpPr>
        <dsp:cNvPr id="0" name=""/>
        <dsp:cNvSpPr/>
      </dsp:nvSpPr>
      <dsp:spPr>
        <a:xfrm>
          <a:off x="51" y="2022278"/>
          <a:ext cx="4913783" cy="27098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7 Layers</a:t>
          </a:r>
        </a:p>
        <a:p>
          <a:pPr marL="285750" lvl="1" indent="-285750" algn="l" defTabSz="1333500">
            <a:lnSpc>
              <a:spcPct val="90000"/>
            </a:lnSpc>
            <a:spcBef>
              <a:spcPct val="0"/>
            </a:spcBef>
            <a:spcAft>
              <a:spcPct val="15000"/>
            </a:spcAft>
            <a:buChar char="•"/>
          </a:pPr>
          <a:r>
            <a:rPr lang="en-US" sz="3000" kern="1200" dirty="0"/>
            <a:t>Ideal model</a:t>
          </a:r>
        </a:p>
        <a:p>
          <a:pPr marL="285750" lvl="1" indent="-285750" algn="l" defTabSz="1333500">
            <a:lnSpc>
              <a:spcPct val="90000"/>
            </a:lnSpc>
            <a:spcBef>
              <a:spcPct val="0"/>
            </a:spcBef>
            <a:spcAft>
              <a:spcPct val="15000"/>
            </a:spcAft>
            <a:buChar char="•"/>
          </a:pPr>
          <a:r>
            <a:rPr lang="en-US" sz="3000" kern="1200" dirty="0"/>
            <a:t>provide reference to guide vendors and developers.</a:t>
          </a:r>
        </a:p>
      </dsp:txBody>
      <dsp:txXfrm>
        <a:off x="51" y="2022278"/>
        <a:ext cx="4913783" cy="2709829"/>
      </dsp:txXfrm>
    </dsp:sp>
    <dsp:sp modelId="{4C6D9919-38F0-4647-99A8-B45145C117D4}">
      <dsp:nvSpPr>
        <dsp:cNvPr id="0" name=""/>
        <dsp:cNvSpPr/>
      </dsp:nvSpPr>
      <dsp:spPr>
        <a:xfrm>
          <a:off x="5601764" y="513935"/>
          <a:ext cx="4913783" cy="150834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1" kern="1200" dirty="0"/>
            <a:t>TCP/IP Model (Transmission Control Protocol/ Internet Protocol</a:t>
          </a:r>
          <a:r>
            <a:rPr lang="en-US" sz="3000" kern="1200" dirty="0"/>
            <a:t>) </a:t>
          </a:r>
        </a:p>
      </dsp:txBody>
      <dsp:txXfrm>
        <a:off x="5601764" y="513935"/>
        <a:ext cx="4913783" cy="1508342"/>
      </dsp:txXfrm>
    </dsp:sp>
    <dsp:sp modelId="{399D6B15-3F8C-448C-AA47-115688BB0670}">
      <dsp:nvSpPr>
        <dsp:cNvPr id="0" name=""/>
        <dsp:cNvSpPr/>
      </dsp:nvSpPr>
      <dsp:spPr>
        <a:xfrm>
          <a:off x="5601764" y="2022278"/>
          <a:ext cx="4913783" cy="270982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4 Layers, 5 Layer</a:t>
          </a:r>
          <a:endParaRPr lang="en-US" sz="3000" kern="1200" dirty="0"/>
        </a:p>
        <a:p>
          <a:pPr marL="285750" lvl="1" indent="-285750" algn="l" defTabSz="1333500">
            <a:lnSpc>
              <a:spcPct val="90000"/>
            </a:lnSpc>
            <a:spcBef>
              <a:spcPct val="0"/>
            </a:spcBef>
            <a:spcAft>
              <a:spcPct val="15000"/>
            </a:spcAft>
            <a:buChar char="•"/>
          </a:pPr>
          <a:r>
            <a:rPr lang="en-US" sz="3000" kern="1200" dirty="0"/>
            <a:t>Older than OSI Model</a:t>
          </a:r>
        </a:p>
        <a:p>
          <a:pPr marL="285750" lvl="1" indent="-285750" algn="l" defTabSz="1333500">
            <a:lnSpc>
              <a:spcPct val="90000"/>
            </a:lnSpc>
            <a:spcBef>
              <a:spcPct val="0"/>
            </a:spcBef>
            <a:spcAft>
              <a:spcPct val="15000"/>
            </a:spcAft>
            <a:buChar char="•"/>
          </a:pPr>
          <a:r>
            <a:rPr lang="en-US" sz="3000" kern="1200" dirty="0"/>
            <a:t>Implemented in most internet standards</a:t>
          </a:r>
        </a:p>
        <a:p>
          <a:pPr marL="285750" lvl="1" indent="-285750" algn="l" defTabSz="1333500">
            <a:lnSpc>
              <a:spcPct val="90000"/>
            </a:lnSpc>
            <a:spcBef>
              <a:spcPct val="0"/>
            </a:spcBef>
            <a:spcAft>
              <a:spcPct val="15000"/>
            </a:spcAft>
            <a:buChar char="•"/>
          </a:pPr>
          <a:r>
            <a:rPr lang="en-US" sz="3000" kern="1200" dirty="0"/>
            <a:t>TCP/ IP protocol suite</a:t>
          </a:r>
        </a:p>
      </dsp:txBody>
      <dsp:txXfrm>
        <a:off x="5601764" y="2022278"/>
        <a:ext cx="4913783" cy="2709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4137-5863-4115-9617-56D9F1B3F4BC}">
      <dsp:nvSpPr>
        <dsp:cNvPr id="0" name=""/>
        <dsp:cNvSpPr/>
      </dsp:nvSpPr>
      <dsp:spPr>
        <a:xfrm>
          <a:off x="0" y="54376"/>
          <a:ext cx="7234354" cy="162048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dirty="0"/>
            <a:t>In1970s, the International Standards Organization (ISO) introduced an ISO standard Open Systems Interconnection OSI model. </a:t>
          </a:r>
          <a:endParaRPr lang="en-US" sz="2300" kern="1200" dirty="0"/>
        </a:p>
      </dsp:txBody>
      <dsp:txXfrm>
        <a:off x="79106" y="133482"/>
        <a:ext cx="7076142" cy="1462274"/>
      </dsp:txXfrm>
    </dsp:sp>
    <dsp:sp modelId="{8DF0662C-F58F-44A7-94EB-745B78FB234A}">
      <dsp:nvSpPr>
        <dsp:cNvPr id="0" name=""/>
        <dsp:cNvSpPr/>
      </dsp:nvSpPr>
      <dsp:spPr>
        <a:xfrm>
          <a:off x="0" y="1741103"/>
          <a:ext cx="7234354" cy="162048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An open system is a set of protocols that allows any two different systems to communicate regardless of their underlying architecture.</a:t>
          </a:r>
          <a:endParaRPr lang="en-US" sz="2300" kern="1200"/>
        </a:p>
      </dsp:txBody>
      <dsp:txXfrm>
        <a:off x="79106" y="1820209"/>
        <a:ext cx="7076142" cy="1462274"/>
      </dsp:txXfrm>
    </dsp:sp>
    <dsp:sp modelId="{447DD391-DB55-489B-8D7E-7D26528730C9}">
      <dsp:nvSpPr>
        <dsp:cNvPr id="0" name=""/>
        <dsp:cNvSpPr/>
      </dsp:nvSpPr>
      <dsp:spPr>
        <a:xfrm>
          <a:off x="0" y="3427830"/>
          <a:ext cx="7234354" cy="162048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purpose of the OSI model is to show how to facilitate communication between different systems without requiring changes to the logic of the underlying hardware and software. </a:t>
          </a:r>
          <a:endParaRPr lang="en-US" sz="2300" kern="1200"/>
        </a:p>
      </dsp:txBody>
      <dsp:txXfrm>
        <a:off x="79106" y="3506936"/>
        <a:ext cx="7076142" cy="1462274"/>
      </dsp:txXfrm>
    </dsp:sp>
    <dsp:sp modelId="{671C1D91-5465-4E4C-82F7-421C880C0B24}">
      <dsp:nvSpPr>
        <dsp:cNvPr id="0" name=""/>
        <dsp:cNvSpPr/>
      </dsp:nvSpPr>
      <dsp:spPr>
        <a:xfrm>
          <a:off x="0" y="5114556"/>
          <a:ext cx="7234354" cy="162048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OSI model is not a protocol; it is a model for understanding and designing a network architecture that is flexible, robust, and interoperable.</a:t>
          </a:r>
          <a:endParaRPr lang="en-US" sz="2300" kern="1200"/>
        </a:p>
      </dsp:txBody>
      <dsp:txXfrm>
        <a:off x="79106" y="5193662"/>
        <a:ext cx="7076142" cy="1462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F5705-10A4-4494-A061-203C8E91F05C}">
      <dsp:nvSpPr>
        <dsp:cNvPr id="0" name=""/>
        <dsp:cNvSpPr/>
      </dsp:nvSpPr>
      <dsp:spPr>
        <a:xfrm>
          <a:off x="0" y="237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14344-5AB1-4401-BC79-75EB67B219B8}">
      <dsp:nvSpPr>
        <dsp:cNvPr id="0" name=""/>
        <dsp:cNvSpPr/>
      </dsp:nvSpPr>
      <dsp:spPr>
        <a:xfrm>
          <a:off x="364587" y="273558"/>
          <a:ext cx="662886" cy="662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288F9-A9DA-42A3-8350-40E7BDA5E50E}">
      <dsp:nvSpPr>
        <dsp:cNvPr id="0" name=""/>
        <dsp:cNvSpPr/>
      </dsp:nvSpPr>
      <dsp:spPr>
        <a:xfrm>
          <a:off x="1392061" y="237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33450">
            <a:lnSpc>
              <a:spcPct val="90000"/>
            </a:lnSpc>
            <a:spcBef>
              <a:spcPct val="0"/>
            </a:spcBef>
            <a:spcAft>
              <a:spcPct val="35000"/>
            </a:spcAft>
            <a:buNone/>
          </a:pPr>
          <a:r>
            <a:rPr lang="en-US" sz="2100" kern="1200"/>
            <a:t>L</a:t>
          </a:r>
          <a:r>
            <a:rPr lang="en-US" sz="2100" b="0" i="0" kern="1200" baseline="0"/>
            <a:t>ayered framework for the design of network systems that allows communication between all types of computer systems.</a:t>
          </a:r>
          <a:endParaRPr lang="en-US" sz="2100" kern="1200"/>
        </a:p>
      </dsp:txBody>
      <dsp:txXfrm>
        <a:off x="1392061" y="2378"/>
        <a:ext cx="5179351" cy="1205248"/>
      </dsp:txXfrm>
    </dsp:sp>
    <dsp:sp modelId="{7FEA78C5-4C61-4292-987E-F4A202FF2EE4}">
      <dsp:nvSpPr>
        <dsp:cNvPr id="0" name=""/>
        <dsp:cNvSpPr/>
      </dsp:nvSpPr>
      <dsp:spPr>
        <a:xfrm>
          <a:off x="0" y="150893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8CAB3-E6FC-4B7E-BF50-A309D72B4149}">
      <dsp:nvSpPr>
        <dsp:cNvPr id="0" name=""/>
        <dsp:cNvSpPr/>
      </dsp:nvSpPr>
      <dsp:spPr>
        <a:xfrm>
          <a:off x="364587" y="1780119"/>
          <a:ext cx="662886" cy="662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AC04E-A51D-4BD3-99CC-69A8C5F45D86}">
      <dsp:nvSpPr>
        <dsp:cNvPr id="0" name=""/>
        <dsp:cNvSpPr/>
      </dsp:nvSpPr>
      <dsp:spPr>
        <a:xfrm>
          <a:off x="1392061" y="150893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33450">
            <a:lnSpc>
              <a:spcPct val="90000"/>
            </a:lnSpc>
            <a:spcBef>
              <a:spcPct val="0"/>
            </a:spcBef>
            <a:spcAft>
              <a:spcPct val="35000"/>
            </a:spcAft>
            <a:buNone/>
          </a:pPr>
          <a:r>
            <a:rPr lang="en-US" sz="2100" kern="1200"/>
            <a:t>S</a:t>
          </a:r>
          <a:r>
            <a:rPr lang="en-US" sz="2100" b="0" i="0" kern="1200" baseline="0"/>
            <a:t>even separate but related layers, </a:t>
          </a:r>
          <a:endParaRPr lang="en-US" sz="2100" kern="1200"/>
        </a:p>
      </dsp:txBody>
      <dsp:txXfrm>
        <a:off x="1392061" y="1508938"/>
        <a:ext cx="5179351" cy="1205248"/>
      </dsp:txXfrm>
    </dsp:sp>
    <dsp:sp modelId="{CD2740D9-E8B6-4CED-A594-6D1821A94618}">
      <dsp:nvSpPr>
        <dsp:cNvPr id="0" name=""/>
        <dsp:cNvSpPr/>
      </dsp:nvSpPr>
      <dsp:spPr>
        <a:xfrm>
          <a:off x="0" y="301549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75297-18DF-4620-BC7C-55146D62A69E}">
      <dsp:nvSpPr>
        <dsp:cNvPr id="0" name=""/>
        <dsp:cNvSpPr/>
      </dsp:nvSpPr>
      <dsp:spPr>
        <a:xfrm>
          <a:off x="364587" y="3286679"/>
          <a:ext cx="662886" cy="662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13540-25BE-485A-9B1F-15C53DF13C22}">
      <dsp:nvSpPr>
        <dsp:cNvPr id="0" name=""/>
        <dsp:cNvSpPr/>
      </dsp:nvSpPr>
      <dsp:spPr>
        <a:xfrm>
          <a:off x="1392061" y="301549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33450">
            <a:lnSpc>
              <a:spcPct val="90000"/>
            </a:lnSpc>
            <a:spcBef>
              <a:spcPct val="0"/>
            </a:spcBef>
            <a:spcAft>
              <a:spcPct val="35000"/>
            </a:spcAft>
            <a:buNone/>
          </a:pPr>
          <a:r>
            <a:rPr lang="en-US" sz="2100" kern="1200"/>
            <a:t>E</a:t>
          </a:r>
          <a:r>
            <a:rPr lang="en-US" sz="2100" b="0" i="0" kern="1200" baseline="0"/>
            <a:t>ach layers defines a part of the process of moving information across a network. </a:t>
          </a:r>
          <a:endParaRPr lang="en-US" sz="2100" kern="1200"/>
        </a:p>
      </dsp:txBody>
      <dsp:txXfrm>
        <a:off x="1392061" y="3015499"/>
        <a:ext cx="5179351" cy="1205248"/>
      </dsp:txXfrm>
    </dsp:sp>
    <dsp:sp modelId="{71940BAE-9ADD-4532-B786-D06892330F86}">
      <dsp:nvSpPr>
        <dsp:cNvPr id="0" name=""/>
        <dsp:cNvSpPr/>
      </dsp:nvSpPr>
      <dsp:spPr>
        <a:xfrm>
          <a:off x="0" y="452205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18E4A-E282-4963-84A3-7CB74D8BD90A}">
      <dsp:nvSpPr>
        <dsp:cNvPr id="0" name=""/>
        <dsp:cNvSpPr/>
      </dsp:nvSpPr>
      <dsp:spPr>
        <a:xfrm>
          <a:off x="364587" y="4793240"/>
          <a:ext cx="662886" cy="662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6FBB0-02D2-4792-B00B-CBC72091DFDA}">
      <dsp:nvSpPr>
        <dsp:cNvPr id="0" name=""/>
        <dsp:cNvSpPr/>
      </dsp:nvSpPr>
      <dsp:spPr>
        <a:xfrm>
          <a:off x="1392061" y="452205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33450">
            <a:lnSpc>
              <a:spcPct val="90000"/>
            </a:lnSpc>
            <a:spcBef>
              <a:spcPct val="0"/>
            </a:spcBef>
            <a:spcAft>
              <a:spcPct val="35000"/>
            </a:spcAft>
            <a:buNone/>
          </a:pPr>
          <a:r>
            <a:rPr lang="en-US" sz="2100" b="0" i="0" kern="1200" baseline="0"/>
            <a:t>An understanding of the fundamentals of the OSI model provides a solid basis for exploring data communications.</a:t>
          </a:r>
          <a:endParaRPr lang="en-US" sz="2100" kern="1200"/>
        </a:p>
      </dsp:txBody>
      <dsp:txXfrm>
        <a:off x="1392061" y="4522059"/>
        <a:ext cx="5179351" cy="12052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25BC0-3715-4928-93CE-EB62AE92E25F}">
      <dsp:nvSpPr>
        <dsp:cNvPr id="0" name=""/>
        <dsp:cNvSpPr/>
      </dsp:nvSpPr>
      <dsp:spPr>
        <a:xfrm>
          <a:off x="0" y="1856"/>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9B83-3DDA-4746-BB42-09523E6FA914}">
      <dsp:nvSpPr>
        <dsp:cNvPr id="0" name=""/>
        <dsp:cNvSpPr/>
      </dsp:nvSpPr>
      <dsp:spPr>
        <a:xfrm>
          <a:off x="239329" y="179870"/>
          <a:ext cx="435145" cy="435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5BDF8-D72D-4FDE-AC0B-C2F9D86A96C6}">
      <dsp:nvSpPr>
        <dsp:cNvPr id="0" name=""/>
        <dsp:cNvSpPr/>
      </dsp:nvSpPr>
      <dsp:spPr>
        <a:xfrm>
          <a:off x="913804" y="1856"/>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The OSI model is composed of seven ordered layers: physical (layer 1), data link (layer 2), network (layer 3), transport (layer 4), session (layer 5), presentation (layer 6), and application (layer 7). </a:t>
          </a:r>
          <a:endParaRPr lang="en-US" sz="1900" kern="1200" dirty="0"/>
        </a:p>
      </dsp:txBody>
      <dsp:txXfrm>
        <a:off x="913804" y="1856"/>
        <a:ext cx="11034355" cy="791173"/>
      </dsp:txXfrm>
    </dsp:sp>
    <dsp:sp modelId="{5C377CFF-295E-4064-8A58-9841F299516A}">
      <dsp:nvSpPr>
        <dsp:cNvPr id="0" name=""/>
        <dsp:cNvSpPr/>
      </dsp:nvSpPr>
      <dsp:spPr>
        <a:xfrm>
          <a:off x="0" y="990823"/>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D9C03-95F0-4AB5-AB7C-F031DBECB20E}">
      <dsp:nvSpPr>
        <dsp:cNvPr id="0" name=""/>
        <dsp:cNvSpPr/>
      </dsp:nvSpPr>
      <dsp:spPr>
        <a:xfrm>
          <a:off x="239329" y="1168836"/>
          <a:ext cx="435145" cy="435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025C3-75B4-41D0-B958-26AB3162C916}">
      <dsp:nvSpPr>
        <dsp:cNvPr id="0" name=""/>
        <dsp:cNvSpPr/>
      </dsp:nvSpPr>
      <dsp:spPr>
        <a:xfrm>
          <a:off x="913804" y="990823"/>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As the message travels from A to B, it may pass through many intermediate nodes. </a:t>
          </a:r>
          <a:endParaRPr lang="en-US" sz="1900" kern="1200"/>
        </a:p>
      </dsp:txBody>
      <dsp:txXfrm>
        <a:off x="913804" y="990823"/>
        <a:ext cx="11034355" cy="791173"/>
      </dsp:txXfrm>
    </dsp:sp>
    <dsp:sp modelId="{1543D944-CC8C-4A89-A517-2359F13C3802}">
      <dsp:nvSpPr>
        <dsp:cNvPr id="0" name=""/>
        <dsp:cNvSpPr/>
      </dsp:nvSpPr>
      <dsp:spPr>
        <a:xfrm>
          <a:off x="0" y="1979789"/>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1021D-4D80-48C6-911D-B92B780E12BD}">
      <dsp:nvSpPr>
        <dsp:cNvPr id="0" name=""/>
        <dsp:cNvSpPr/>
      </dsp:nvSpPr>
      <dsp:spPr>
        <a:xfrm>
          <a:off x="239329" y="2157803"/>
          <a:ext cx="435145" cy="435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1533-36FA-442C-B580-26F5A18BE8A4}">
      <dsp:nvSpPr>
        <dsp:cNvPr id="0" name=""/>
        <dsp:cNvSpPr/>
      </dsp:nvSpPr>
      <dsp:spPr>
        <a:xfrm>
          <a:off x="913804" y="1979789"/>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These intermediate nodes usually involve only the first three layers of the OSI model.</a:t>
          </a:r>
          <a:endParaRPr lang="en-US" sz="1900" kern="1200"/>
        </a:p>
      </dsp:txBody>
      <dsp:txXfrm>
        <a:off x="913804" y="1979789"/>
        <a:ext cx="11034355" cy="791173"/>
      </dsp:txXfrm>
    </dsp:sp>
    <dsp:sp modelId="{D56354A4-D1C4-4B08-B3CD-CEB00721F32C}">
      <dsp:nvSpPr>
        <dsp:cNvPr id="0" name=""/>
        <dsp:cNvSpPr/>
      </dsp:nvSpPr>
      <dsp:spPr>
        <a:xfrm>
          <a:off x="0" y="2968755"/>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5D9D8-754D-42B4-A023-54BB953D15CE}">
      <dsp:nvSpPr>
        <dsp:cNvPr id="0" name=""/>
        <dsp:cNvSpPr/>
      </dsp:nvSpPr>
      <dsp:spPr>
        <a:xfrm>
          <a:off x="239329" y="3146769"/>
          <a:ext cx="435145" cy="435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1D35A-8775-4D69-B866-E834DB0ADFBB}">
      <dsp:nvSpPr>
        <dsp:cNvPr id="0" name=""/>
        <dsp:cNvSpPr/>
      </dsp:nvSpPr>
      <dsp:spPr>
        <a:xfrm>
          <a:off x="913804" y="2968755"/>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layer defines a family of functions distinct from those of the other layers.</a:t>
          </a:r>
          <a:endParaRPr lang="en-US" sz="1900" kern="1200"/>
        </a:p>
      </dsp:txBody>
      <dsp:txXfrm>
        <a:off x="913804" y="2968755"/>
        <a:ext cx="11034355" cy="791173"/>
      </dsp:txXfrm>
    </dsp:sp>
    <dsp:sp modelId="{803D0728-6343-4324-BA7E-763BFC8CD50F}">
      <dsp:nvSpPr>
        <dsp:cNvPr id="0" name=""/>
        <dsp:cNvSpPr/>
      </dsp:nvSpPr>
      <dsp:spPr>
        <a:xfrm>
          <a:off x="0" y="3957721"/>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64B05-0959-4B72-A76F-80D9E7FB23BC}">
      <dsp:nvSpPr>
        <dsp:cNvPr id="0" name=""/>
        <dsp:cNvSpPr/>
      </dsp:nvSpPr>
      <dsp:spPr>
        <a:xfrm>
          <a:off x="239329" y="4135735"/>
          <a:ext cx="435145" cy="435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1A0E2-E400-46EC-B735-4C0690625404}">
      <dsp:nvSpPr>
        <dsp:cNvPr id="0" name=""/>
        <dsp:cNvSpPr/>
      </dsp:nvSpPr>
      <dsp:spPr>
        <a:xfrm>
          <a:off x="913804" y="3957721"/>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Within a single machine, each layer calls upon the services of the layer just below it.</a:t>
          </a:r>
          <a:endParaRPr lang="en-US" sz="1900" kern="1200"/>
        </a:p>
      </dsp:txBody>
      <dsp:txXfrm>
        <a:off x="913804" y="3957721"/>
        <a:ext cx="11034355" cy="791173"/>
      </dsp:txXfrm>
    </dsp:sp>
    <dsp:sp modelId="{7DE579AB-B00C-48D2-9007-B89ED05682B2}">
      <dsp:nvSpPr>
        <dsp:cNvPr id="0" name=""/>
        <dsp:cNvSpPr/>
      </dsp:nvSpPr>
      <dsp:spPr>
        <a:xfrm>
          <a:off x="0" y="4946688"/>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75362-180F-405B-A699-55483A3CCFFD}">
      <dsp:nvSpPr>
        <dsp:cNvPr id="0" name=""/>
        <dsp:cNvSpPr/>
      </dsp:nvSpPr>
      <dsp:spPr>
        <a:xfrm>
          <a:off x="239329" y="5124702"/>
          <a:ext cx="435145" cy="435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85EF0-A544-45AE-9087-6DF8534C5AC6}">
      <dsp:nvSpPr>
        <dsp:cNvPr id="0" name=""/>
        <dsp:cNvSpPr/>
      </dsp:nvSpPr>
      <dsp:spPr>
        <a:xfrm>
          <a:off x="913804" y="4946688"/>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This communication is governed by an agreed-upon series of rules and conventions called protocols.</a:t>
          </a:r>
          <a:endParaRPr lang="en-US" sz="1900" kern="1200"/>
        </a:p>
      </dsp:txBody>
      <dsp:txXfrm>
        <a:off x="913804" y="4946688"/>
        <a:ext cx="11034355" cy="7911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7T09:23:13.504"/>
    </inkml:context>
    <inkml:brush xml:id="br0">
      <inkml:brushProperty name="width" value="0.35" units="cm"/>
      <inkml:brushProperty name="height" value="0.35" units="cm"/>
    </inkml:brush>
  </inkml:definitions>
  <inkml:trace contextRef="#ctx0" brushRef="#br0">0 0 24575,'0'1'-8191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7T09:23:17.814"/>
    </inkml:context>
    <inkml:brush xml:id="br0">
      <inkml:brushProperty name="width" value="0.35" units="cm"/>
      <inkml:brushProperty name="height" value="0.35" units="cm"/>
    </inkml:brush>
  </inkml:definitions>
  <inkml:trace contextRef="#ctx0" brushRef="#br0">120 90 24575,'3'0'0,"-1"0"0,1 0 0,-2 0 0,-11 0 0,-6 0 0,-10 0 0,-3-4 0,3-5 0,9-5 0,13 0 0,10 2 0,4-1 0,4 2 0,0-1 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58064" units="1/cm"/>
          <inkml:channelProperty channel="Y" name="resolution" value="82.75862" units="1/cm"/>
          <inkml:channelProperty channel="T" name="resolution" value="1" units="1/dev"/>
        </inkml:channelProperties>
      </inkml:inkSource>
      <inkml:timestamp xml:id="ts0" timeString="2021-09-17T09:35:35.540"/>
    </inkml:context>
    <inkml:brush xml:id="br0">
      <inkml:brushProperty name="width" value="0.05292" units="cm"/>
      <inkml:brushProperty name="height" value="0.05292" units="cm"/>
      <inkml:brushProperty name="color" value="#FF0000"/>
    </inkml:brush>
  </inkml:definitions>
  <inkml:trace contextRef="#ctx0" brushRef="#br0">12237 8506 0,'0'-13'32,"-13"13"-32,0-13 15,13 0 1,0-1-1,13 1 17,0 13-32,0-13 0,27 0 31,39 0 0,-13-1-15,14-12-1,-27 13 1,-14 13-16,28-14 16,38 14-1,14-13 1,14 0 15,-41 0-15,67-14-1,-119 27-15,52-13 16,14 0 0,-26 13-1,-28 0 1,1 0 0,14 0-1,-1 0 1,-40 0-1,-13-13-15,1 13 16,-1 0 0,0 0-1,0 0 17</inkml:trace>
  <inkml:trace contextRef="#ctx0" brushRef="#br0" timeOffset="1692.11">14711 7567 0,'0'0'15,"185"-79"1,-119 65-16,-13-12 15,13 0-15,0-1 16,-13 1-16,13-1 0,-13 14 16,0-14-16,-13 1 0,13 13 15,-13-14-15,-1 14 16,94-40 0,171-39 15,-132 25 0,-159 67-31,27-52 31,-1-1 16,-12 26-47</inkml:trace>
  <inkml:trace contextRef="#ctx0" brushRef="#br0" timeOffset="2142.03">16259 6839 0,'-14'0'0,"1"0"32,13 14-17,-13-14 1,13 13-16,-13-13 15,13 13 1,13 0 0,27-13 15,-1-13-31,54 0 31,-27 0-15,-39 13-1,-27 13 1,-14-13 0,-39 40-1,14-1 1,12 1 0,27-27-1,-13 14 1,13-14-1,-13 0 1</inkml:trace>
  <inkml:trace contextRef="#ctx0" brushRef="#br0" timeOffset="5780.46">17158 6297 0,'-26'-13'0,"13"0"0,26 26 15,13 0 1,-13 0-16,-13 1 16,14-1-16,-14 0 0,0 0 31,0 0-16,26 1 17,40 118-1,-39-13-15,-27-26-1,0-67-15,0 40 16,0-13-1,13-26 1,0-27 0,-13-27-1,-13 14-15,0-14 16</inkml:trace>
  <inkml:trace contextRef="#ctx0" brushRef="#br0" timeOffset="6247.67">16960 6046 0,'0'0'16,"-27"-66"-1,41 52 1,-1 1-16,13 0 16,-13 0-16,27-14 15,26 1 1,0 26 0,-26-13-1,26 13 16,-26 0-15,-27 13 0,-39 53-1,26-53 1,-40 53 0,-13-13-1,-26 0 1,26-26-1,13-14 1,53-26 0</inkml:trace>
  <inkml:trace contextRef="#ctx0" brushRef="#br0" timeOffset="6555.95">17423 5980 0,'0'0'0,"26"-14"16,-26 1 0,40 13-1,0 27 1,-1 25 0,1 1-1,-27-26 1,-13-1-1,-26-39 1,13-27 0,26-39-1,0 39 1,27 1 0</inkml:trace>
  <inkml:trace contextRef="#ctx0" brushRef="#br0" timeOffset="6830.26">17912 5808 0,'0'0'0,"-26"0"15,-14 53 1,27-27 0,26 40-1,80-26 1,26-40-1,-13-27 1,-67 1 0,-65-27 15,-14 27-31,-52 26 16,52 0-1,40-14 1</inkml:trace>
  <inkml:trace contextRef="#ctx0" brushRef="#br0" timeOffset="6997.09">18336 5702 0,'-27'13'16,"1"0"-1,-1 27 1,27-14-1,-13-12-15,13 52 16,13-40 0</inkml:trace>
  <inkml:trace contextRef="#ctx0" brushRef="#br0" timeOffset="8147.49">18719 5913 0,'0'0'0,"-53"14"16,40-1-16,26-13 15,1-13 1,144-67 0,-131 67-1,26-27 1,-40-13-1,-79 27 1,-14 13 0,27 13-1,40 13-15,-13 13 16,13 14 0,13 0-1,39 0 1,-12-14 15,52-26-15,14-40-1,-67 14 1,1-14 0,-14 27-16,-13-27 15,0 14-15,0-27 16,-27 0-1,27 26 1,27 14 0,26 13-1,13 27 1,13 26 0,-26-27-1,93 53 16,-120-52-15,-26-1 0,-66 1-1,13-27 1,-26 0 0,66-40-1,92-26 1,-26 0-1,26 0 1,-39 0 0,-40 39-1,-13 14 1,26 53 15,53 26-15,27 0-1,-27-26 17,-13-1-17,-40 1 1,-66-14 0,0-12-1,27-1-15,-14-13 16,-13-13-1,66-27 1,53-26 0,-52 39-1,-1 14-15,27-27 16,-14 14 0,-13 13-1,0 26 1,14 27-1,26 26 17,-13-13-17,-27-40-15</inkml:trace>
  <inkml:trace contextRef="#ctx0" brushRef="#br0" timeOffset="8280.67">19725 5384 0,'0'0'0,"-27"-26"16,1 13-16,-1-1 16,14 14-1,26 27 1</inkml:trace>
  <inkml:trace contextRef="#ctx0" brushRef="#br0" timeOffset="9114.1">19817 5450 0,'0'0'16,"14"40"-16,-1-27 31,0 1-31,0 25 16,27-12 0,0-41-1,-14-25 1,-13-1-1,-13 27-15,13-14 16,1 14 0,-1 53-1,40 13 1,-13-27 0,52-39-1,1-40 16,-27-39-15,-79-14 0,-1 106-1,-65 0 1,0 26 0,65 14-1,54-40 1,40-13-1,25 13 1,-65 26 0,-40 53-1,-40 93 1,54 40 0,65 66 15,-26-133-16,-13-12 1,-1 52 0,-25-26-1,-41-54 1,-13-52 0,1-53-1,-27-53 1,-1-66-1,1-39 1,40 25 0,26-105 15,26 132-31,67-39 16,26 13-1,-40 65 1,1-25-1,-54 65 17</inkml:trace>
  <inkml:trace contextRef="#ctx0" brushRef="#br0" timeOffset="11140.42">18322 5847 0,'0'-13'15,"0"0"1,14 13 0,-1-13-16,-13-1 31,0 1 78,-13 13-78,13-13-31,0 0 16,0-1 15,13 14-31,0-13 16,14 0 0,-14 0-1,13 0 1,-13 13 15,1 0-15,-28 13 31,1-13-32,0 13-15,0 0 16,-14 0-1,1 14 1,13-1 0,13 1-1,0-14 1,0 0 0,0 27-1,0-14 1,0 14 15,13-27-15,13 27-1,-26-27-15,14-13 16,25 13 0,-12 1-1,-1-14-15,1 0 16,26 0-1,-14-27 1,-12 1 0,-1 13-1,-13 13 1,-13-14 0,-13 14 46,0 0-31,0 0-31</inkml:trace>
  <inkml:trace contextRef="#ctx0" brushRef="#br0" timeOffset="24265.88">21312 5450 0,'0'0'0,"-26"0"0,-1 0 15,14 0-15,13-13 16,0 0-16,0 0 16,13 13-16,0-13 0,1 13 15,12-14-15,-13 14 0,1 0 16,-1 0-16,13 0 31,1 0 0,12-26 16,-12 13-31,-27 52 15,0-12-15,-40 12-1</inkml:trace>
  <inkml:trace contextRef="#ctx0" brushRef="#br0" timeOffset="29800.84">21934 5106 0,'0'0'0,"-13"-13"31,0 13-15,13-13 15,0 0 0,0 0 188,0-1-188,-14 1-15,1 0-1,0 0 1,0-1-16,-1 14 16,1-13-1,0 0 1,-27 13-1,14 13 1,-14 27 15,40 0-31,-13-1 16,13 41 0,13-14 15,14-27-16,-1-12 1,0-27-16,14 13 16,13 0-1,0-13 1,-27-26 0,1 13-1,-1-67 16,-26 67-31,14-40 16,-14 40 0,13 0-1,-13 26 32,0 13-31,13 1-1,0 52 1,27 40 0,-14 14-1,1-54 1,-27-39-16,40 118 31,-27-131-31,13 65 16,1-25-1,-1-28 1,-13-52 0,1-40-1,-1-66 1,-13 26 0,-13-92 15,-14 0-16,1-13 1,12 26 0,-25 13 15,39 132-31,-27 1 16,14 39-1,0 14 1,13-14-16,0 27 15,0 12 1,26 15 0,1 25-1,12 1 17,-25-40-32,25-14 31,14-78-16,-26-14 1,12-27 0,1-52-1,-40 13 1,0 66 0,-13 53-1,0 0-15,39 40 31,14-14-15,-1 1 0,28-1-1,-1-39 1,13-53 15,-52 39-15,-27 14-16,26-66 15,-26 39 1,-26-13 0,-1 40-1,14 13 1,-14 13 0,14 27-1,13 0 1,13-1-1,27-12 1,26-14 15,-52-13-31,38-13 16,-12-1 0,0-12 15,-14-14-16,-12-13 1,-14 1 0,0 25-1,-14 1 1,1 26 15,0 0-15,13 13 15,0 0 16,13 0-47,0 1 16,1 12 15,12 0-16,-13 1 1,14-27 0,-1-13-1,14-14 1,-14-39 0,-12 66-1,-1-26 1,-13 39-1,13 0 1,-13 0 0,26 14-1,1-14 1,-1-13 0,1 0 15,-27-13-16,13-14 1,0-39 0,-13 40-1,0 12 1,0 1 0,0 26-1,0 1 1,27 25-1,-27-25 1,13-1 0,0-13-1,14-13 1,-1-14 0,1-13 15,-1 1-16,-26 26 1,0 26 62,0 0-62,0 0-1,13-13 110,-13-13 32,-13 13-110,0 0-16,13 13 141,0 0-172,0 1 15,0-1-15,0 0 16,0 0-16,0 14 16,0-14 15,0-26-16,13-14 1,-13 1 0,0 13-16,13-1 15,-13 1 1,13 13 0,14 0-1,-14 0 1,14 0-1,-1-13 1,14-13 0,13-14-1,-27 13 1,1 1 0,-1-14 15,-13 14-16,0-27 1,-13 26 15,0 1-15,-13 26 0,13-13-16,-26 13 15,13 13 1,-1 13-1,28 41 1,12-15 0,14 68-1,39 25 1,14 40 0,52 93 15,-118-199-16,65 160 1,-52-41 0,-40-13-1,-26-92 1,12-67-16,-39 40 16,-39-39-1,-1-67 1,-13-92-1,14-67 1,52 41 0,40-173 15,40 199-31,-14 13 16</inkml:trace>
  <inkml:trace contextRef="#ctx0" brushRef="#br0" timeOffset="30318.25">23138 4207 0,'0'0'0,"-13"-13"16,26 13 31,0 13-31,93-26 30,-93-93-14,-132 66-1,79 80-15,54-27 15</inkml:trace>
  <inkml:trace contextRef="#ctx0" brushRef="#br0" timeOffset="44574.06">24276 4392 0,'0'0'0,"13"0"16,0 0-16,-13-13 16,13 0-16,14-14 15,-14 1-15,0 12 0,14 1 16,-14 0-16,0 0 16,-13 0-16,13 13 0</inkml:trace>
  <inkml:trace contextRef="#ctx0" brushRef="#br0" timeOffset="46160.06">24977 3770 0,'0'0'0,"-40"-53"16,27 53-1,-14 0-15,1 0 0,-14 0 16,14 14-16,12-14 0,1 0 16,0 13-16,0-13 31,26 40 0,13 237 16,54-12-16,-1-67 0,-79-158-31,13 13 16,-13-13 0,-26-27-1,26-26 1</inkml:trace>
  <inkml:trace contextRef="#ctx0" brushRef="#br0" timeOffset="46593.39">24765 3876 0,'0'0'15,"-13"-40"1,13 27-16,13-13 15,13-1 1,14-12 0,0 25-1,66 1 17,-53 13-17,26 13 1,-39 1-1,-27-1-15,0 27 16,-39 26 0,-27 26-1,-27 1 1,27-53 0,1-1-1,12-39 1,40-13-16</inkml:trace>
  <inkml:trace contextRef="#ctx0" brushRef="#br0" timeOffset="46926.99">25215 3678 0,'26'-14'16,"-13"14"-16,14 0 16,26 40-1,-27 13 1,14 26 0,-40 1 15,-13-67-31,0-13 15,-1-66 1,1-40 0,53-13-1,-27 66 17,13 13-32</inkml:trace>
  <inkml:trace contextRef="#ctx0" brushRef="#br0" timeOffset="47209.78">25612 3532 0,'0'0'0,"0"27"15,0 52 1,0-26 0,26 0-1,27-27 1,40-65-1,-27-41 1,-53 27 0,-13 27-16,-40-14 15,-39 14 17,13 39-17,39 13 1,54-12-16</inkml:trace>
  <inkml:trace contextRef="#ctx0" brushRef="#br0" timeOffset="49476.03">25903 3479 0,'0'0'0,"0"-13"16,0 0 0,0 26-1,13 13 1,40 54-1,13 52 1,-26-13 0,39 80-1,-13-14 17,14-26-17,-67-146 1,0-13-1,-13-80 1,-40-105 0,-13-66-1,1 92 1,-15 0 0,28 93-1,52 40 1,40 26-1,39 26 1,1 67 15,-93-27-15,-53 27 0,-13-40-1,0-1 1,39-52-1,67-39 1,26-14 0,53-13-1,-13 0 1,-53 13 0,-53-14-1,-26 15 1,-54-1 15,40 53-31,1 26 16,26 27-1,26 0 17,66-27-17,14-39 1,-54-13-1,1-40 1,-53 13 0,0 53-1,-1 39 1,67-12 0,53-14-1,-13-39 1,26-54-1,-79 14 1,-27-27 0,-53 54-1,-39 52 17,39 27-17,53 13 1,14-40-1,65 27 1,27 12 0,27 107 15,-106-106-31,79 119 16,13 0-1,-39-40 1,-67-52-1,-66 26 1,-52-54 0,-54-65-1,54-26 17,52-1-32,-26-66 15,0-132 1,92-66-1,27 185 1,26 26 0,40-13-1,14 27 1,-27 26 0,-67 26-1,-26 1 1,-79 13-1,-26 13 1,-14 26 0,40 1-1,39 65 17,41-79-17,78 14 1,14-54-1,-66-12 1,-14-27 0,-52 26-1,-27 40 1,26 26 0,41 27-1,52 0 1,26-40-1,-39-13 1,0-52 15,-53 25-31,0 1 32,13 12-17,14-12 1,-1-1-16,14-39 15,-14-53 1,-26-26 0,-39 39-1,12 53 1,-12 27 0,25 39-1,41 106 16,-14-79-31,53 118 16,14-25 0,-1-41-1,-26-52 17,-40-53-17,-39-27 1,-54 13-1,-12 14 1,52 13 0,27-13-1,66-27 1,0 14 0,39-14-1,-39 14 1,0-14-1,-40 0 1,-13 27 0,0 79 31,27 14-32,12-14 1,-25-27-1,-1-25 1</inkml:trace>
  <inkml:trace contextRef="#ctx0" brushRef="#br0" timeOffset="49593.07">28218 2791 0,'-13'-13'0,"26"26"0,-40-39 15,14 13 1,26 13-1</inkml:trace>
  <inkml:trace contextRef="#ctx0" brushRef="#br0" timeOffset="50043.03">28350 2818 0,'0'0'16,"0"66"0,-13 0-1,13-26 1,53-27-1,-27-13-15,1 0 16,39-53 0,-40 0-1,-39-26 1,-40 13 0,53 39-1,53 54 1,0-1-1,26 27 1,-39-13 0,-40-53-1,-26-54 17,39-65-17,0 106 1,27-1-1,26 54 1,-26 12 0,39 27-1,-26-26 1,-40-27-16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A3947-A5FD-40A6-998D-EB20DBC1343D}"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960E-C59C-4137-B8DC-8A4C77F23937}" type="slidenum">
              <a:rPr lang="en-US" smtClean="0"/>
              <a:t>‹#›</a:t>
            </a:fld>
            <a:endParaRPr lang="en-US"/>
          </a:p>
        </p:txBody>
      </p:sp>
    </p:spTree>
    <p:extLst>
      <p:ext uri="{BB962C8B-B14F-4D97-AF65-F5344CB8AC3E}">
        <p14:creationId xmlns:p14="http://schemas.microsoft.com/office/powerpoint/2010/main" val="255471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ompnetworking.about.com/library/glossary/bldef-adapter.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Home networks are DSL Digital Subscriber line and cable.</a:t>
            </a:r>
          </a:p>
          <a:p>
            <a:r>
              <a:rPr lang="en-US" dirty="0"/>
              <a:t>On corporate and university campuses, and increasingly in home settings, a local area</a:t>
            </a:r>
          </a:p>
          <a:p>
            <a:r>
              <a:rPr lang="en-US" dirty="0"/>
              <a:t>network (LAN) is used to connect an end system to the edge router. Although there</a:t>
            </a:r>
          </a:p>
          <a:p>
            <a:r>
              <a:rPr lang="en-US" dirty="0"/>
              <a:t>are many types of LAN technologies, Ethernet is by far the most prevalent access</a:t>
            </a:r>
          </a:p>
          <a:p>
            <a:r>
              <a:rPr lang="en-US" dirty="0"/>
              <a:t>technology in corporate, university, and home networks.</a:t>
            </a:r>
          </a:p>
          <a:p>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4</a:t>
            </a:fld>
            <a:endParaRPr lang="en-US"/>
          </a:p>
        </p:txBody>
      </p:sp>
    </p:spTree>
    <p:extLst>
      <p:ext uri="{BB962C8B-B14F-4D97-AF65-F5344CB8AC3E}">
        <p14:creationId xmlns:p14="http://schemas.microsoft.com/office/powerpoint/2010/main" val="34691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18</a:t>
            </a:fld>
            <a:endParaRPr lang="en-US" dirty="0"/>
          </a:p>
        </p:txBody>
      </p:sp>
    </p:spTree>
    <p:extLst>
      <p:ext uri="{BB962C8B-B14F-4D97-AF65-F5344CB8AC3E}">
        <p14:creationId xmlns:p14="http://schemas.microsoft.com/office/powerpoint/2010/main" val="1983878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20</a:t>
            </a:fld>
            <a:endParaRPr lang="en-US" dirty="0"/>
          </a:p>
        </p:txBody>
      </p:sp>
    </p:spTree>
    <p:extLst>
      <p:ext uri="{BB962C8B-B14F-4D97-AF65-F5344CB8AC3E}">
        <p14:creationId xmlns:p14="http://schemas.microsoft.com/office/powerpoint/2010/main" val="4071513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22</a:t>
            </a:fld>
            <a:endParaRPr lang="en-US" dirty="0"/>
          </a:p>
        </p:txBody>
      </p:sp>
    </p:spTree>
    <p:extLst>
      <p:ext uri="{BB962C8B-B14F-4D97-AF65-F5344CB8AC3E}">
        <p14:creationId xmlns:p14="http://schemas.microsoft.com/office/powerpoint/2010/main" val="253358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23</a:t>
            </a:fld>
            <a:endParaRPr lang="en-US" dirty="0"/>
          </a:p>
        </p:txBody>
      </p:sp>
    </p:spTree>
    <p:extLst>
      <p:ext uri="{BB962C8B-B14F-4D97-AF65-F5344CB8AC3E}">
        <p14:creationId xmlns:p14="http://schemas.microsoft.com/office/powerpoint/2010/main" val="264596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Wlan:A</a:t>
            </a:r>
            <a:r>
              <a:rPr lang="en-US" dirty="0"/>
              <a:t> WLAN typically extends an existing wired local area network. WLANs are built by attaching a device called the access point (AP) to the edge of the wired network. Clients communicate with the AP using a wireless network </a:t>
            </a:r>
            <a:r>
              <a:rPr lang="en-US" dirty="0">
                <a:hlinkClick r:id="rId3"/>
              </a:rPr>
              <a:t>adapter</a:t>
            </a:r>
            <a:r>
              <a:rPr lang="en-US" dirty="0"/>
              <a:t> similar in </a:t>
            </a:r>
            <a:r>
              <a:rPr lang="en-US" u="sng" dirty="0">
                <a:effectLst/>
              </a:rPr>
              <a:t>function</a:t>
            </a:r>
            <a:r>
              <a:rPr lang="en-US" dirty="0"/>
              <a:t> to a traditional Ethernet adapter.</a:t>
            </a:r>
          </a:p>
          <a:p>
            <a:r>
              <a:rPr lang="en-US" dirty="0"/>
              <a:t>A WLAN allows users to move around the </a:t>
            </a:r>
            <a:r>
              <a:rPr lang="en-US" u="sng" dirty="0">
                <a:effectLst/>
              </a:rPr>
              <a:t>coverage</a:t>
            </a:r>
            <a:r>
              <a:rPr lang="en-US" dirty="0"/>
              <a:t> </a:t>
            </a:r>
            <a:r>
              <a:rPr lang="en-US" u="sng" dirty="0">
                <a:effectLst/>
              </a:rPr>
              <a:t>area</a:t>
            </a:r>
            <a:r>
              <a:rPr lang="en-US" dirty="0"/>
              <a:t>, often a home or small office, while maintaining a network connection.</a:t>
            </a:r>
            <a:br>
              <a:rPr lang="en-US" dirty="0"/>
            </a:br>
            <a:endParaRPr lang="en-US" dirty="0"/>
          </a:p>
          <a:p>
            <a:r>
              <a:rPr lang="en-US" dirty="0"/>
              <a:t>SAN</a:t>
            </a:r>
            <a:r>
              <a:rPr lang="en-US" i="1" dirty="0"/>
              <a:t>A storage area network (SAN) is any high-performance network whose primary purpose is to enable storage devices to communicate with </a:t>
            </a:r>
            <a:r>
              <a:rPr lang="en-US" b="1" i="1" dirty="0">
                <a:effectLst/>
              </a:rPr>
              <a:t>computer systems</a:t>
            </a:r>
            <a:r>
              <a:rPr lang="en-US" i="1" dirty="0"/>
              <a:t> and with each other</a:t>
            </a:r>
            <a:endParaRPr lang="en-US" dirty="0"/>
          </a:p>
        </p:txBody>
      </p:sp>
      <p:sp>
        <p:nvSpPr>
          <p:cNvPr id="4" name="Slide Number Placeholder 3"/>
          <p:cNvSpPr>
            <a:spLocks noGrp="1"/>
          </p:cNvSpPr>
          <p:nvPr>
            <p:ph type="sldNum" sz="quarter" idx="10"/>
          </p:nvPr>
        </p:nvSpPr>
        <p:spPr/>
        <p:txBody>
          <a:bodyPr/>
          <a:lstStyle/>
          <a:p>
            <a:fld id="{ABE99BB6-3FD4-4BCD-B330-F49874A948C2}" type="slidenum">
              <a:rPr lang="en-US" smtClean="0"/>
              <a:pPr/>
              <a:t>24</a:t>
            </a:fld>
            <a:endParaRPr lang="en-US" dirty="0"/>
          </a:p>
        </p:txBody>
      </p:sp>
    </p:spTree>
    <p:extLst>
      <p:ext uri="{BB962C8B-B14F-4D97-AF65-F5344CB8AC3E}">
        <p14:creationId xmlns:p14="http://schemas.microsoft.com/office/powerpoint/2010/main" val="495632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We use the concept of layers in our daily life. As an example, let us consider two</a:t>
            </a:r>
          </a:p>
          <a:p>
            <a:pPr algn="l"/>
            <a:r>
              <a:rPr lang="en-US" sz="1800" b="0" i="0" u="none" strike="noStrike" baseline="0" dirty="0">
                <a:latin typeface="Times New Roman" panose="02020603050405020304" pitchFamily="18" charset="0"/>
              </a:rPr>
              <a:t>friends who communicate through postal </a:t>
            </a:r>
            <a:r>
              <a:rPr lang="en-US" sz="1800" b="0" i="0" u="none" strike="noStrike" baseline="0" dirty="0" err="1">
                <a:latin typeface="Times New Roman" panose="02020603050405020304" pitchFamily="18" charset="0"/>
              </a:rPr>
              <a:t>maiL</a:t>
            </a:r>
            <a:r>
              <a:rPr lang="en-US" sz="1800" b="0" i="0" u="none" strike="noStrike" baseline="0" dirty="0">
                <a:latin typeface="Times New Roman" panose="02020603050405020304" pitchFamily="18" charset="0"/>
              </a:rPr>
              <a:t> The process of sending a letter to a</a:t>
            </a:r>
          </a:p>
          <a:p>
            <a:pPr algn="l"/>
            <a:r>
              <a:rPr lang="en-US" sz="1800" b="0" i="0" u="none" strike="noStrike" baseline="0" dirty="0">
                <a:latin typeface="Times New Roman" panose="02020603050405020304" pitchFamily="18" charset="0"/>
              </a:rPr>
              <a:t>friend would be complex if there were no services available from the post office</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28</a:t>
            </a:fld>
            <a:endParaRPr lang="en-US"/>
          </a:p>
        </p:txBody>
      </p:sp>
    </p:spTree>
    <p:extLst>
      <p:ext uri="{BB962C8B-B14F-4D97-AF65-F5344CB8AC3E}">
        <p14:creationId xmlns:p14="http://schemas.microsoft.com/office/powerpoint/2010/main" val="3558553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34</a:t>
            </a:fld>
            <a:endParaRPr lang="en-US"/>
          </a:p>
        </p:txBody>
      </p:sp>
    </p:spTree>
    <p:extLst>
      <p:ext uri="{BB962C8B-B14F-4D97-AF65-F5344CB8AC3E}">
        <p14:creationId xmlns:p14="http://schemas.microsoft.com/office/powerpoint/2010/main" val="411708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latin typeface="+mn-lt"/>
              </a:rPr>
              <a:t>Processes interact with the processes at peer layer only</a:t>
            </a:r>
          </a:p>
        </p:txBody>
      </p:sp>
      <p:sp>
        <p:nvSpPr>
          <p:cNvPr id="4" name="Slide Number Placeholder 3"/>
          <p:cNvSpPr>
            <a:spLocks noGrp="1"/>
          </p:cNvSpPr>
          <p:nvPr>
            <p:ph type="sldNum" sz="quarter" idx="5"/>
          </p:nvPr>
        </p:nvSpPr>
        <p:spPr/>
        <p:txBody>
          <a:bodyPr/>
          <a:lstStyle/>
          <a:p>
            <a:fld id="{3D51D348-A161-440F-A239-55A373F85BC1}" type="slidenum">
              <a:rPr lang="en-US" smtClean="0"/>
              <a:t>38</a:t>
            </a:fld>
            <a:endParaRPr lang="en-US"/>
          </a:p>
        </p:txBody>
      </p:sp>
    </p:spTree>
    <p:extLst>
      <p:ext uri="{BB962C8B-B14F-4D97-AF65-F5344CB8AC3E}">
        <p14:creationId xmlns:p14="http://schemas.microsoft.com/office/powerpoint/2010/main" val="242211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data is independent of machine and OS and application versions</a:t>
            </a:r>
          </a:p>
        </p:txBody>
      </p:sp>
      <p:sp>
        <p:nvSpPr>
          <p:cNvPr id="4" name="Slide Number Placeholder 3"/>
          <p:cNvSpPr>
            <a:spLocks noGrp="1"/>
          </p:cNvSpPr>
          <p:nvPr>
            <p:ph type="sldNum" sz="quarter" idx="5"/>
          </p:nvPr>
        </p:nvSpPr>
        <p:spPr/>
        <p:txBody>
          <a:bodyPr/>
          <a:lstStyle/>
          <a:p>
            <a:fld id="{3D51D348-A161-440F-A239-55A373F85BC1}" type="slidenum">
              <a:rPr lang="en-US" smtClean="0"/>
              <a:t>46</a:t>
            </a:fld>
            <a:endParaRPr lang="en-US"/>
          </a:p>
        </p:txBody>
      </p:sp>
    </p:spTree>
    <p:extLst>
      <p:ext uri="{BB962C8B-B14F-4D97-AF65-F5344CB8AC3E}">
        <p14:creationId xmlns:p14="http://schemas.microsoft.com/office/powerpoint/2010/main" val="1250726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data is independent of machine and OS and application versions</a:t>
            </a:r>
          </a:p>
        </p:txBody>
      </p:sp>
      <p:sp>
        <p:nvSpPr>
          <p:cNvPr id="4" name="Slide Number Placeholder 3"/>
          <p:cNvSpPr>
            <a:spLocks noGrp="1"/>
          </p:cNvSpPr>
          <p:nvPr>
            <p:ph type="sldNum" sz="quarter" idx="5"/>
          </p:nvPr>
        </p:nvSpPr>
        <p:spPr/>
        <p:txBody>
          <a:bodyPr/>
          <a:lstStyle/>
          <a:p>
            <a:fld id="{3D51D348-A161-440F-A239-55A373F85BC1}" type="slidenum">
              <a:rPr lang="en-US" smtClean="0"/>
              <a:t>47</a:t>
            </a:fld>
            <a:endParaRPr lang="en-US"/>
          </a:p>
        </p:txBody>
      </p:sp>
    </p:spTree>
    <p:extLst>
      <p:ext uri="{BB962C8B-B14F-4D97-AF65-F5344CB8AC3E}">
        <p14:creationId xmlns:p14="http://schemas.microsoft.com/office/powerpoint/2010/main" val="3546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 WAN</a:t>
            </a:r>
          </a:p>
        </p:txBody>
      </p:sp>
      <p:sp>
        <p:nvSpPr>
          <p:cNvPr id="4" name="Slide Number Placeholder 3"/>
          <p:cNvSpPr>
            <a:spLocks noGrp="1"/>
          </p:cNvSpPr>
          <p:nvPr>
            <p:ph type="sldNum" sz="quarter" idx="5"/>
          </p:nvPr>
        </p:nvSpPr>
        <p:spPr/>
        <p:txBody>
          <a:bodyPr/>
          <a:lstStyle/>
          <a:p>
            <a:fld id="{124A960E-C59C-4137-B8DC-8A4C77F23937}" type="slidenum">
              <a:rPr lang="en-US" smtClean="0"/>
              <a:t>5</a:t>
            </a:fld>
            <a:endParaRPr lang="en-US"/>
          </a:p>
        </p:txBody>
      </p:sp>
    </p:spTree>
    <p:extLst>
      <p:ext uri="{BB962C8B-B14F-4D97-AF65-F5344CB8AC3E}">
        <p14:creationId xmlns:p14="http://schemas.microsoft.com/office/powerpoint/2010/main" val="268379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Connection </a:t>
            </a:r>
            <a:r>
              <a:rPr lang="en-US" sz="900" dirty="0" err="1">
                <a:latin typeface="+mn-lt"/>
              </a:rPr>
              <a:t>Control:</a:t>
            </a:r>
            <a:r>
              <a:rPr lang="en-US" sz="900" b="0" i="0" u="none" strike="noStrike" baseline="0" dirty="0" err="1">
                <a:latin typeface="+mn-lt"/>
              </a:rPr>
              <a:t>A</a:t>
            </a:r>
            <a:r>
              <a:rPr lang="en-US" sz="900" b="0" i="0" u="none" strike="noStrike" baseline="0" dirty="0">
                <a:latin typeface="+mn-lt"/>
              </a:rPr>
              <a:t> connectionless transport layer treats each segment as an independent packet and delivers it to the transport layer at the destination machine. A connection-oriented</a:t>
            </a:r>
            <a:r>
              <a:rPr lang="en-US" sz="900" dirty="0">
                <a:latin typeface="+mn-lt"/>
              </a:rPr>
              <a:t> t</a:t>
            </a:r>
            <a:r>
              <a:rPr lang="en-US" sz="900" b="0" i="0" u="none" strike="noStrike" baseline="0" dirty="0">
                <a:latin typeface="+mn-lt"/>
              </a:rPr>
              <a:t>ransport layer makes a connection with the transport layer at the destination machine first before delivering the packets. After all the data are transferred, the connection is terminated.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baseline="0" dirty="0"/>
              <a:t>The sending transport layer makes sure that the entire message arrives at the receiving transport layer without error (damage, loss, or duplication). </a:t>
            </a:r>
            <a:endParaRPr lang="en-US" sz="9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latin typeface="+mn-lt"/>
            </a:endParaRPr>
          </a:p>
        </p:txBody>
      </p:sp>
      <p:sp>
        <p:nvSpPr>
          <p:cNvPr id="4" name="Slide Number Placeholder 3"/>
          <p:cNvSpPr>
            <a:spLocks noGrp="1"/>
          </p:cNvSpPr>
          <p:nvPr>
            <p:ph type="sldNum" sz="quarter" idx="5"/>
          </p:nvPr>
        </p:nvSpPr>
        <p:spPr/>
        <p:txBody>
          <a:bodyPr/>
          <a:lstStyle/>
          <a:p>
            <a:fld id="{3D51D348-A161-440F-A239-55A373F85BC1}" type="slidenum">
              <a:rPr lang="en-US" smtClean="0"/>
              <a:t>53</a:t>
            </a:fld>
            <a:endParaRPr lang="en-US"/>
          </a:p>
        </p:txBody>
      </p:sp>
    </p:spTree>
    <p:extLst>
      <p:ext uri="{BB962C8B-B14F-4D97-AF65-F5344CB8AC3E}">
        <p14:creationId xmlns:p14="http://schemas.microsoft.com/office/powerpoint/2010/main" val="3956569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network address translation</a:t>
            </a:r>
          </a:p>
        </p:txBody>
      </p:sp>
      <p:sp>
        <p:nvSpPr>
          <p:cNvPr id="4" name="Slide Number Placeholder 3"/>
          <p:cNvSpPr>
            <a:spLocks noGrp="1"/>
          </p:cNvSpPr>
          <p:nvPr>
            <p:ph type="sldNum" sz="quarter" idx="5"/>
          </p:nvPr>
        </p:nvSpPr>
        <p:spPr/>
        <p:txBody>
          <a:bodyPr/>
          <a:lstStyle/>
          <a:p>
            <a:fld id="{3D51D348-A161-440F-A239-55A373F85BC1}" type="slidenum">
              <a:rPr lang="en-US" smtClean="0"/>
              <a:t>57</a:t>
            </a:fld>
            <a:endParaRPr lang="en-US"/>
          </a:p>
        </p:txBody>
      </p:sp>
    </p:spTree>
    <p:extLst>
      <p:ext uri="{BB962C8B-B14F-4D97-AF65-F5344CB8AC3E}">
        <p14:creationId xmlns:p14="http://schemas.microsoft.com/office/powerpoint/2010/main" val="1476205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Address= IP Address</a:t>
            </a:r>
          </a:p>
          <a:p>
            <a:r>
              <a:rPr lang="en-US" dirty="0"/>
              <a:t>Physical Address= MAC address</a:t>
            </a:r>
          </a:p>
        </p:txBody>
      </p:sp>
      <p:sp>
        <p:nvSpPr>
          <p:cNvPr id="4" name="Slide Number Placeholder 3"/>
          <p:cNvSpPr>
            <a:spLocks noGrp="1"/>
          </p:cNvSpPr>
          <p:nvPr>
            <p:ph type="sldNum" sz="quarter" idx="5"/>
          </p:nvPr>
        </p:nvSpPr>
        <p:spPr/>
        <p:txBody>
          <a:bodyPr/>
          <a:lstStyle/>
          <a:p>
            <a:fld id="{3D51D348-A161-440F-A239-55A373F85BC1}" type="slidenum">
              <a:rPr lang="en-US" smtClean="0"/>
              <a:t>72</a:t>
            </a:fld>
            <a:endParaRPr lang="en-US"/>
          </a:p>
        </p:txBody>
      </p:sp>
    </p:spTree>
    <p:extLst>
      <p:ext uri="{BB962C8B-B14F-4D97-AF65-F5344CB8AC3E}">
        <p14:creationId xmlns:p14="http://schemas.microsoft.com/office/powerpoint/2010/main" val="3655946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addresses changes with the change in network or sometimes after reconnecting or after a longer duration of time</a:t>
            </a:r>
          </a:p>
        </p:txBody>
      </p:sp>
      <p:sp>
        <p:nvSpPr>
          <p:cNvPr id="4" name="Slide Number Placeholder 3"/>
          <p:cNvSpPr>
            <a:spLocks noGrp="1"/>
          </p:cNvSpPr>
          <p:nvPr>
            <p:ph type="sldNum" sz="quarter" idx="5"/>
          </p:nvPr>
        </p:nvSpPr>
        <p:spPr/>
        <p:txBody>
          <a:bodyPr/>
          <a:lstStyle/>
          <a:p>
            <a:fld id="{3D51D348-A161-440F-A239-55A373F85BC1}" type="slidenum">
              <a:rPr lang="en-US" smtClean="0"/>
              <a:t>73</a:t>
            </a:fld>
            <a:endParaRPr lang="en-US"/>
          </a:p>
        </p:txBody>
      </p:sp>
    </p:spTree>
    <p:extLst>
      <p:ext uri="{BB962C8B-B14F-4D97-AF65-F5344CB8AC3E}">
        <p14:creationId xmlns:p14="http://schemas.microsoft.com/office/powerpoint/2010/main" val="914266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LTE ( for “Long-Term Evolution”—a candidate for Bad</a:t>
            </a:r>
          </a:p>
          <a:p>
            <a:pPr algn="l"/>
            <a:r>
              <a:rPr lang="en-US" sz="1800" b="0" i="0" u="none" strike="noStrike" baseline="0" dirty="0">
                <a:latin typeface="Times-Roman"/>
              </a:rPr>
              <a:t>Acronym of the Year Award) has its roots in 3G technology, and can potentially</a:t>
            </a:r>
          </a:p>
          <a:p>
            <a:pPr algn="l"/>
            <a:r>
              <a:rPr lang="en-US" sz="1800" b="0" i="0" u="none" strike="noStrike" baseline="0" dirty="0">
                <a:latin typeface="Times-Roman"/>
              </a:rPr>
              <a:t>achieve rates in excess of 10 Mbps. LTE</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8</a:t>
            </a:fld>
            <a:endParaRPr lang="en-US"/>
          </a:p>
        </p:txBody>
      </p:sp>
    </p:spTree>
    <p:extLst>
      <p:ext uri="{BB962C8B-B14F-4D97-AF65-F5344CB8AC3E}">
        <p14:creationId xmlns:p14="http://schemas.microsoft.com/office/powerpoint/2010/main" val="191969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Bluetooth devices</a:t>
            </a:r>
          </a:p>
        </p:txBody>
      </p:sp>
      <p:sp>
        <p:nvSpPr>
          <p:cNvPr id="4" name="Slide Number Placeholder 3"/>
          <p:cNvSpPr>
            <a:spLocks noGrp="1"/>
          </p:cNvSpPr>
          <p:nvPr>
            <p:ph type="sldNum" sz="quarter" idx="5"/>
          </p:nvPr>
        </p:nvSpPr>
        <p:spPr/>
        <p:txBody>
          <a:bodyPr/>
          <a:lstStyle/>
          <a:p>
            <a:fld id="{3D51D348-A161-440F-A239-55A373F85BC1}" type="slidenum">
              <a:rPr lang="en-US" smtClean="0"/>
              <a:t>9</a:t>
            </a:fld>
            <a:endParaRPr lang="en-US"/>
          </a:p>
        </p:txBody>
      </p:sp>
    </p:spTree>
    <p:extLst>
      <p:ext uri="{BB962C8B-B14F-4D97-AF65-F5344CB8AC3E}">
        <p14:creationId xmlns:p14="http://schemas.microsoft.com/office/powerpoint/2010/main" val="304444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end users</a:t>
            </a:r>
          </a:p>
          <a:p>
            <a:r>
              <a:rPr lang="en-US" dirty="0"/>
              <a:t>Link= communication media</a:t>
            </a:r>
          </a:p>
        </p:txBody>
      </p:sp>
      <p:sp>
        <p:nvSpPr>
          <p:cNvPr id="4" name="Slide Number Placeholder 3"/>
          <p:cNvSpPr>
            <a:spLocks noGrp="1"/>
          </p:cNvSpPr>
          <p:nvPr>
            <p:ph type="sldNum" sz="quarter" idx="5"/>
          </p:nvPr>
        </p:nvSpPr>
        <p:spPr/>
        <p:txBody>
          <a:bodyPr/>
          <a:lstStyle/>
          <a:p>
            <a:fld id="{3D51D348-A161-440F-A239-55A373F85BC1}" type="slidenum">
              <a:rPr lang="en-US" smtClean="0"/>
              <a:t>11</a:t>
            </a:fld>
            <a:endParaRPr lang="en-US"/>
          </a:p>
        </p:txBody>
      </p:sp>
    </p:spTree>
    <p:extLst>
      <p:ext uri="{BB962C8B-B14F-4D97-AF65-F5344CB8AC3E}">
        <p14:creationId xmlns:p14="http://schemas.microsoft.com/office/powerpoint/2010/main" val="155506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https://www.geeksforgeeks.org/difference-between-unicast-broadcast-and-multicast-in-computer-network/</a:t>
            </a:r>
          </a:p>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13</a:t>
            </a:fld>
            <a:endParaRPr lang="en-US"/>
          </a:p>
        </p:txBody>
      </p:sp>
    </p:spTree>
    <p:extLst>
      <p:ext uri="{BB962C8B-B14F-4D97-AF65-F5344CB8AC3E}">
        <p14:creationId xmlns:p14="http://schemas.microsoft.com/office/powerpoint/2010/main" val="1450303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15</a:t>
            </a:fld>
            <a:endParaRPr lang="en-US" dirty="0"/>
          </a:p>
        </p:txBody>
      </p:sp>
    </p:spTree>
    <p:extLst>
      <p:ext uri="{BB962C8B-B14F-4D97-AF65-F5344CB8AC3E}">
        <p14:creationId xmlns:p14="http://schemas.microsoft.com/office/powerpoint/2010/main" val="920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16</a:t>
            </a:fld>
            <a:endParaRPr lang="en-US" dirty="0"/>
          </a:p>
        </p:txBody>
      </p:sp>
    </p:spTree>
    <p:extLst>
      <p:ext uri="{BB962C8B-B14F-4D97-AF65-F5344CB8AC3E}">
        <p14:creationId xmlns:p14="http://schemas.microsoft.com/office/powerpoint/2010/main" val="1974296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17</a:t>
            </a:fld>
            <a:endParaRPr lang="en-US" dirty="0"/>
          </a:p>
        </p:txBody>
      </p:sp>
    </p:spTree>
    <p:extLst>
      <p:ext uri="{BB962C8B-B14F-4D97-AF65-F5344CB8AC3E}">
        <p14:creationId xmlns:p14="http://schemas.microsoft.com/office/powerpoint/2010/main" val="188823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856-43F8-4172-A855-9D3C33FA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30F69-C26B-4E6C-8311-2EB371532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984A27-1D73-4406-88EC-AACD6FE70AC3}"/>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6342C748-0063-4FF3-8E3A-D1EC5F34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A332-0B20-495B-9975-790D81D15DE0}"/>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007-E98F-427F-86FE-942A988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D0980-3929-42FC-BB3C-99B7B5219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5DF9-ACC7-4572-B275-94EBBDA7B303}"/>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EE7A7F62-5CAE-40AF-AB34-676891569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AB1C-8799-4D07-BEF4-611BBCED6095}"/>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1481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AF695-07DB-4060-8177-9E2F96E4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B8729-0C5F-4358-8AD1-EF932CCB7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3846-75D6-455A-987D-B2485B32AB38}"/>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0849AC20-68DC-47DC-8145-86983B39A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EF25-5037-47C9-9DC8-21A3AF67E496}"/>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582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031-7DB6-421F-A9A8-64514E5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E137F-E68E-4D74-9CEA-FCC54E4E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0875-DBB2-4243-8EDB-1F8621787478}"/>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FAAC7219-23C0-472E-8CBC-10BDD36B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CFACB-BD0F-45A0-A525-482D953DFF92}"/>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5784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5F7F-9F0C-4667-A0AA-F4022D9B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3A759-B517-4307-A5BD-643D8117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6133B-992B-4BA7-B6F1-09EDAF6BF305}"/>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FC89C39C-7E71-43CF-A174-DFC13B5E9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B85F-37F6-4C0F-9CBF-24EC874BAE31}"/>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8730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994-0653-4733-94FF-7A6594BC8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5DD1F-AD51-47D2-8063-84E22EC2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F49AD-FE43-4934-80AF-916CA52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74F20-2DB5-473C-AA42-F9304AFE3BC4}"/>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6" name="Footer Placeholder 5">
            <a:extLst>
              <a:ext uri="{FF2B5EF4-FFF2-40B4-BE49-F238E27FC236}">
                <a16:creationId xmlns:a16="http://schemas.microsoft.com/office/drawing/2014/main" id="{1599FB22-6469-4CE6-AF2C-3F4348C4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1CDE-E998-47B6-BC20-4EAE7D7F7DE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4147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88B-029A-42EC-BD72-5A106AB7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7ADC1-83E1-47AE-9B55-AE2E9BA50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40D3-8D52-4BC4-83BB-C515D434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CC663-1E94-47C4-9152-1F0310A16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E824B-4C0D-49E7-84FB-C1CF78CD8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57F63-2CA4-401C-875B-55C3A84FAC66}"/>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8" name="Footer Placeholder 7">
            <a:extLst>
              <a:ext uri="{FF2B5EF4-FFF2-40B4-BE49-F238E27FC236}">
                <a16:creationId xmlns:a16="http://schemas.microsoft.com/office/drawing/2014/main" id="{E3CFFDDE-141A-427C-A98F-3C5C8C034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74FB2-4444-4B21-A770-77ED8ED2160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8376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EB1-5D54-452F-BBA8-633E31E57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B665-87B5-4539-A80A-F9C10C64FD9C}"/>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4" name="Footer Placeholder 3">
            <a:extLst>
              <a:ext uri="{FF2B5EF4-FFF2-40B4-BE49-F238E27FC236}">
                <a16:creationId xmlns:a16="http://schemas.microsoft.com/office/drawing/2014/main" id="{4914A19B-4E6C-49E6-9259-33ACD39BF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F4A5C-2943-44DF-897F-EE83B4A8E23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27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55F36-EA64-43E8-8E04-F3D7D3795496}"/>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3" name="Footer Placeholder 2">
            <a:extLst>
              <a:ext uri="{FF2B5EF4-FFF2-40B4-BE49-F238E27FC236}">
                <a16:creationId xmlns:a16="http://schemas.microsoft.com/office/drawing/2014/main" id="{A259E7ED-524A-425C-9032-A0E6CA4B9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68F46-4404-45A7-94C0-05DF0556996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1447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3313-99AF-4351-B553-CA5898A03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D664B-1498-4759-AB64-904FC6F47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EF965-C5CD-48C8-AF75-E4A94A86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4B91-F627-4DFB-B10F-7B51F1FCDD81}"/>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6" name="Footer Placeholder 5">
            <a:extLst>
              <a:ext uri="{FF2B5EF4-FFF2-40B4-BE49-F238E27FC236}">
                <a16:creationId xmlns:a16="http://schemas.microsoft.com/office/drawing/2014/main" id="{46BA0FD4-D071-4186-B563-FA0255F3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8D3B-1204-42B8-A9E6-67C99EB7F03A}"/>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98116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AEB-13E5-4153-BAA4-D94DC1F17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D8E4B-7EFD-4218-B7D9-20D62C0D4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C5A52-599A-4E81-8FE5-8A41A6AC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7FDC4-63BA-4918-ABF8-B37C56DC0A4D}"/>
              </a:ext>
            </a:extLst>
          </p:cNvPr>
          <p:cNvSpPr>
            <a:spLocks noGrp="1"/>
          </p:cNvSpPr>
          <p:nvPr>
            <p:ph type="dt" sz="half" idx="10"/>
          </p:nvPr>
        </p:nvSpPr>
        <p:spPr/>
        <p:txBody>
          <a:bodyPr/>
          <a:lstStyle/>
          <a:p>
            <a:fld id="{541990A1-10B2-47A4-8572-545FA665EFE7}" type="datetimeFigureOut">
              <a:rPr lang="en-US" smtClean="0"/>
              <a:t>9/21/2021</a:t>
            </a:fld>
            <a:endParaRPr lang="en-US"/>
          </a:p>
        </p:txBody>
      </p:sp>
      <p:sp>
        <p:nvSpPr>
          <p:cNvPr id="6" name="Footer Placeholder 5">
            <a:extLst>
              <a:ext uri="{FF2B5EF4-FFF2-40B4-BE49-F238E27FC236}">
                <a16:creationId xmlns:a16="http://schemas.microsoft.com/office/drawing/2014/main" id="{DBF10E2B-D128-4414-B4D5-A8F5C6C3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1410-ECF9-407E-965A-A2633E2BB6D7}"/>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92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034C8-1262-4092-8BC3-C080952C6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542E8-1645-4FD1-AF4E-7816A7E8A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F3D0-6D21-4D21-9C3B-C72F59ABA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90A1-10B2-47A4-8572-545FA665EFE7}" type="datetimeFigureOut">
              <a:rPr lang="en-US" smtClean="0"/>
              <a:t>9/21/2021</a:t>
            </a:fld>
            <a:endParaRPr lang="en-US"/>
          </a:p>
        </p:txBody>
      </p:sp>
      <p:sp>
        <p:nvSpPr>
          <p:cNvPr id="5" name="Footer Placeholder 4">
            <a:extLst>
              <a:ext uri="{FF2B5EF4-FFF2-40B4-BE49-F238E27FC236}">
                <a16:creationId xmlns:a16="http://schemas.microsoft.com/office/drawing/2014/main" id="{6C09267A-A49B-4608-901C-101C1B55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F2089-EDBC-46FF-BC47-4A88B2C2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8549-79B0-47A5-9705-E33137020407}" type="slidenum">
              <a:rPr lang="en-US" smtClean="0"/>
              <a:t>‹#›</a:t>
            </a:fld>
            <a:endParaRPr lang="en-US"/>
          </a:p>
        </p:txBody>
      </p:sp>
    </p:spTree>
    <p:extLst>
      <p:ext uri="{BB962C8B-B14F-4D97-AF65-F5344CB8AC3E}">
        <p14:creationId xmlns:p14="http://schemas.microsoft.com/office/powerpoint/2010/main" val="31457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zai.lecturer.pens.ac.id/Kuliah/Komunikasi%20Data/Buku%20Referensi/Data%20Communications%20and%20Networking%20By%20Behrouz%20A.Forouzan.pdf" TargetMode="External"/><Relationship Id="rId7" Type="http://schemas.openxmlformats.org/officeDocument/2006/relationships/hyperlink" Target="https://www.guru99.com/difference-tcp-ip-vs-osi-model.html#:~:text=OSI%20refers%20to%20Open%20Systems,both%20connection%2Doriented%20and%20connectionless" TargetMode="External"/><Relationship Id="rId2" Type="http://schemas.openxmlformats.org/officeDocument/2006/relationships/hyperlink" Target="https://www.computernetworkingnotes.com/networking-tutorials/network-cable-types-and-specifications.html" TargetMode="External"/><Relationship Id="rId1" Type="http://schemas.openxmlformats.org/officeDocument/2006/relationships/slideLayout" Target="../slideLayouts/slideLayout2.xml"/><Relationship Id="rId6" Type="http://schemas.openxmlformats.org/officeDocument/2006/relationships/hyperlink" Target="https://www.studytonight.com/computer-networks/osi-model-network-layer#:~:text=Network%20Layer%20%2D%20OSI%20Model,across%20multiple%20links%20(networks).&amp;text=It%20routes%20the%20signal%20through,acts%20as%20a%20network%20controller" TargetMode="External"/><Relationship Id="rId5" Type="http://schemas.openxmlformats.org/officeDocument/2006/relationships/hyperlink" Target="https://www.academia.edu/37562829/INTRODUCTION_TO_COMPUTER_NETWORKS" TargetMode="External"/><Relationship Id="rId4" Type="http://schemas.openxmlformats.org/officeDocument/2006/relationships/hyperlink" Target="https://memberfiles.freewebs.com/00/88/103568800/documents/Data.And.Computer.Communications.8e.WilliamStallings.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alphaModFix amt="50000"/>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Introduction to data communication &amp; Computer networks</a:t>
            </a:r>
          </a:p>
          <a:p>
            <a:r>
              <a:rPr lang="en-US" dirty="0">
                <a:solidFill>
                  <a:srgbClr val="FFFFFF"/>
                </a:solidFill>
              </a:rPr>
              <a:t>Lecture # 02</a:t>
            </a:r>
          </a:p>
          <a:p>
            <a:endParaRPr lang="en-US" dirty="0">
              <a:solidFill>
                <a:srgbClr val="FFFFFF"/>
              </a:solidFill>
            </a:endParaRPr>
          </a:p>
        </p:txBody>
      </p:sp>
    </p:spTree>
    <p:extLst>
      <p:ext uri="{BB962C8B-B14F-4D97-AF65-F5344CB8AC3E}">
        <p14:creationId xmlns:p14="http://schemas.microsoft.com/office/powerpoint/2010/main" val="2193967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1EF969-837A-41DB-8A77-64B61F06DDA7}"/>
              </a:ext>
            </a:extLst>
          </p:cNvPr>
          <p:cNvPicPr>
            <a:picLocks noGrp="1" noChangeAspect="1"/>
          </p:cNvPicPr>
          <p:nvPr>
            <p:ph idx="1"/>
          </p:nvPr>
        </p:nvPicPr>
        <p:blipFill>
          <a:blip r:embed="rId2"/>
          <a:stretch>
            <a:fillRect/>
          </a:stretch>
        </p:blipFill>
        <p:spPr>
          <a:xfrm>
            <a:off x="1361026" y="165009"/>
            <a:ext cx="8834534" cy="6527981"/>
          </a:xfrm>
          <a:prstGeom prst="rect">
            <a:avLst/>
          </a:prstGeom>
        </p:spPr>
      </p:pic>
    </p:spTree>
    <p:extLst>
      <p:ext uri="{BB962C8B-B14F-4D97-AF65-F5344CB8AC3E}">
        <p14:creationId xmlns:p14="http://schemas.microsoft.com/office/powerpoint/2010/main" val="23368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97BF-78DC-4D10-95C3-7927BD14CEFC}"/>
              </a:ext>
            </a:extLst>
          </p:cNvPr>
          <p:cNvSpPr>
            <a:spLocks noGrp="1"/>
          </p:cNvSpPr>
          <p:nvPr>
            <p:ph type="title"/>
          </p:nvPr>
        </p:nvSpPr>
        <p:spPr/>
        <p:txBody>
          <a:bodyPr/>
          <a:lstStyle/>
          <a:p>
            <a:r>
              <a:rPr lang="en-US" dirty="0"/>
              <a:t>Networks</a:t>
            </a:r>
          </a:p>
        </p:txBody>
      </p:sp>
      <p:sp>
        <p:nvSpPr>
          <p:cNvPr id="3" name="Content Placeholder 2">
            <a:extLst>
              <a:ext uri="{FF2B5EF4-FFF2-40B4-BE49-F238E27FC236}">
                <a16:creationId xmlns:a16="http://schemas.microsoft.com/office/drawing/2014/main" id="{D6E0AAA6-CE89-4B4A-B519-30300D63151D}"/>
              </a:ext>
            </a:extLst>
          </p:cNvPr>
          <p:cNvSpPr>
            <a:spLocks noGrp="1"/>
          </p:cNvSpPr>
          <p:nvPr>
            <p:ph idx="1"/>
          </p:nvPr>
        </p:nvSpPr>
        <p:spPr/>
        <p:txBody>
          <a:bodyPr>
            <a:normAutofit lnSpcReduction="10000"/>
          </a:bodyPr>
          <a:lstStyle/>
          <a:p>
            <a:pPr marL="0" indent="0">
              <a:buNone/>
            </a:pPr>
            <a:r>
              <a:rPr lang="en-US" dirty="0"/>
              <a:t>A </a:t>
            </a:r>
            <a:r>
              <a:rPr lang="en-US" b="1" dirty="0"/>
              <a:t>network</a:t>
            </a:r>
            <a:r>
              <a:rPr lang="en-US" dirty="0"/>
              <a:t> is a set of devices (often referred to as nodes) connected by communication links.</a:t>
            </a:r>
          </a:p>
          <a:p>
            <a:pPr marL="0" indent="0">
              <a:buNone/>
            </a:pPr>
            <a:r>
              <a:rPr lang="en-US" dirty="0"/>
              <a:t>A </a:t>
            </a:r>
            <a:r>
              <a:rPr lang="en-US" b="1" dirty="0"/>
              <a:t>node</a:t>
            </a:r>
            <a:r>
              <a:rPr lang="en-US" dirty="0"/>
              <a:t> can be a computer, printer, or any other device capable of sending and/or receiving data generated by other nodes on the network. </a:t>
            </a:r>
          </a:p>
          <a:p>
            <a:pPr marL="0" indent="0">
              <a:buNone/>
            </a:pPr>
            <a:r>
              <a:rPr lang="en-US" dirty="0"/>
              <a:t>A </a:t>
            </a:r>
            <a:r>
              <a:rPr lang="en-US" b="1" dirty="0"/>
              <a:t>link</a:t>
            </a:r>
            <a:r>
              <a:rPr lang="en-US" dirty="0"/>
              <a:t> can be a cable, air, optical fiber, or any medium which can transport a signal carrying information.</a:t>
            </a:r>
          </a:p>
          <a:p>
            <a:r>
              <a:rPr lang="en-US" dirty="0"/>
              <a:t>Network Criteria</a:t>
            </a:r>
          </a:p>
          <a:p>
            <a:r>
              <a:rPr lang="en-US" dirty="0"/>
              <a:t>Physical Structures</a:t>
            </a:r>
          </a:p>
          <a:p>
            <a:r>
              <a:rPr lang="en-US" dirty="0"/>
              <a:t>Categories of Networks</a:t>
            </a:r>
          </a:p>
          <a:p>
            <a:endParaRPr lang="en-US" dirty="0"/>
          </a:p>
        </p:txBody>
      </p:sp>
    </p:spTree>
    <p:extLst>
      <p:ext uri="{BB962C8B-B14F-4D97-AF65-F5344CB8AC3E}">
        <p14:creationId xmlns:p14="http://schemas.microsoft.com/office/powerpoint/2010/main" val="89957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933B-7069-4EC5-9CE6-81C1C28E6B67}"/>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6B98C6B1-3A54-4A8B-9CA6-4F1B0BBF3560}"/>
              </a:ext>
            </a:extLst>
          </p:cNvPr>
          <p:cNvSpPr>
            <a:spLocks noGrp="1"/>
          </p:cNvSpPr>
          <p:nvPr>
            <p:ph idx="1"/>
          </p:nvPr>
        </p:nvSpPr>
        <p:spPr/>
        <p:txBody>
          <a:bodyPr>
            <a:normAutofit/>
          </a:bodyPr>
          <a:lstStyle/>
          <a:p>
            <a:pPr marL="0" indent="0">
              <a:buNone/>
            </a:pPr>
            <a:r>
              <a:rPr lang="en-US" dirty="0"/>
              <a:t>Performance</a:t>
            </a:r>
          </a:p>
          <a:p>
            <a:pPr lvl="1"/>
            <a:r>
              <a:rPr lang="en-US" dirty="0"/>
              <a:t>Depends on Network Elements</a:t>
            </a:r>
          </a:p>
          <a:p>
            <a:pPr lvl="1"/>
            <a:r>
              <a:rPr lang="en-US" dirty="0"/>
              <a:t>Measured in terms of Delay and Throughput</a:t>
            </a:r>
          </a:p>
          <a:p>
            <a:pPr marL="0" indent="0">
              <a:buNone/>
            </a:pPr>
            <a:r>
              <a:rPr lang="en-US" dirty="0"/>
              <a:t>Reliability</a:t>
            </a:r>
          </a:p>
          <a:p>
            <a:pPr lvl="1"/>
            <a:r>
              <a:rPr lang="en-US" dirty="0"/>
              <a:t>Failure rate of network components</a:t>
            </a:r>
          </a:p>
          <a:p>
            <a:pPr lvl="1"/>
            <a:r>
              <a:rPr lang="en-US" dirty="0"/>
              <a:t>Measured in terms of availability/robustness</a:t>
            </a:r>
          </a:p>
          <a:p>
            <a:pPr marL="0" indent="0">
              <a:buNone/>
            </a:pPr>
            <a:r>
              <a:rPr lang="en-US" dirty="0"/>
              <a:t>Security</a:t>
            </a:r>
          </a:p>
          <a:p>
            <a:pPr lvl="1"/>
            <a:r>
              <a:rPr lang="en-US" dirty="0"/>
              <a:t>Data protection against corruption/loss of data due to:</a:t>
            </a:r>
          </a:p>
          <a:p>
            <a:pPr lvl="2"/>
            <a:r>
              <a:rPr lang="en-US" dirty="0"/>
              <a:t>Errors</a:t>
            </a:r>
          </a:p>
          <a:p>
            <a:pPr lvl="2"/>
            <a:r>
              <a:rPr lang="en-US" dirty="0"/>
              <a:t>Malicious users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D32C765-92E3-4E09-A751-428F6FA470D4}"/>
                  </a:ext>
                </a:extLst>
              </p14:cNvPr>
              <p14:cNvContentPartPr/>
              <p14:nvPr/>
            </p14:nvContentPartPr>
            <p14:xfrm>
              <a:off x="4395960" y="905040"/>
              <a:ext cx="6039000" cy="2157480"/>
            </p14:xfrm>
          </p:contentPart>
        </mc:Choice>
        <mc:Fallback xmlns="">
          <p:pic>
            <p:nvPicPr>
              <p:cNvPr id="4" name="Ink 3">
                <a:extLst>
                  <a:ext uri="{FF2B5EF4-FFF2-40B4-BE49-F238E27FC236}">
                    <a16:creationId xmlns:a16="http://schemas.microsoft.com/office/drawing/2014/main" id="{DD32C765-92E3-4E09-A751-428F6FA470D4}"/>
                  </a:ext>
                </a:extLst>
              </p:cNvPr>
              <p:cNvPicPr/>
              <p:nvPr/>
            </p:nvPicPr>
            <p:blipFill>
              <a:blip r:embed="rId3"/>
              <a:stretch>
                <a:fillRect/>
              </a:stretch>
            </p:blipFill>
            <p:spPr>
              <a:xfrm>
                <a:off x="4386600" y="895680"/>
                <a:ext cx="6057720" cy="2176200"/>
              </a:xfrm>
              <a:prstGeom prst="rect">
                <a:avLst/>
              </a:prstGeom>
            </p:spPr>
          </p:pic>
        </mc:Fallback>
      </mc:AlternateContent>
    </p:spTree>
    <p:extLst>
      <p:ext uri="{BB962C8B-B14F-4D97-AF65-F5344CB8AC3E}">
        <p14:creationId xmlns:p14="http://schemas.microsoft.com/office/powerpoint/2010/main" val="221000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4CE0-1ED3-489D-B6AD-2B612A91946D}"/>
              </a:ext>
            </a:extLst>
          </p:cNvPr>
          <p:cNvSpPr>
            <a:spLocks noGrp="1"/>
          </p:cNvSpPr>
          <p:nvPr>
            <p:ph type="title"/>
          </p:nvPr>
        </p:nvSpPr>
        <p:spPr/>
        <p:txBody>
          <a:bodyPr/>
          <a:lstStyle/>
          <a:p>
            <a:r>
              <a:rPr lang="en-US" dirty="0"/>
              <a:t>Physical Structure</a:t>
            </a:r>
          </a:p>
        </p:txBody>
      </p:sp>
      <p:sp>
        <p:nvSpPr>
          <p:cNvPr id="3" name="Content Placeholder 2">
            <a:extLst>
              <a:ext uri="{FF2B5EF4-FFF2-40B4-BE49-F238E27FC236}">
                <a16:creationId xmlns:a16="http://schemas.microsoft.com/office/drawing/2014/main" id="{351B71AA-E9E1-450E-ACFE-5CF856774293}"/>
              </a:ext>
            </a:extLst>
          </p:cNvPr>
          <p:cNvSpPr>
            <a:spLocks noGrp="1"/>
          </p:cNvSpPr>
          <p:nvPr>
            <p:ph idx="1"/>
          </p:nvPr>
        </p:nvSpPr>
        <p:spPr/>
        <p:txBody>
          <a:bodyPr/>
          <a:lstStyle/>
          <a:p>
            <a:pPr marL="0" indent="0">
              <a:buNone/>
            </a:pPr>
            <a:r>
              <a:rPr lang="en-US" dirty="0"/>
              <a:t>Type of Connection</a:t>
            </a:r>
          </a:p>
          <a:p>
            <a:pPr lvl="1"/>
            <a:r>
              <a:rPr lang="en-US" dirty="0"/>
              <a:t>Point to Point -single transmitter and receiver</a:t>
            </a:r>
          </a:p>
          <a:p>
            <a:pPr lvl="1"/>
            <a:r>
              <a:rPr lang="en-US" dirty="0"/>
              <a:t>Multipoint -multiple recipients of single transmission</a:t>
            </a:r>
          </a:p>
          <a:p>
            <a:pPr marL="0" indent="0">
              <a:buNone/>
            </a:pPr>
            <a:r>
              <a:rPr lang="en-US" dirty="0"/>
              <a:t>Physical Topology</a:t>
            </a:r>
          </a:p>
          <a:p>
            <a:pPr lvl="1"/>
            <a:r>
              <a:rPr lang="en-US" dirty="0"/>
              <a:t>Connection of devices</a:t>
            </a:r>
          </a:p>
          <a:p>
            <a:pPr lvl="1"/>
            <a:r>
              <a:rPr lang="en-US" dirty="0"/>
              <a:t>Type of transmission -unicast, </a:t>
            </a:r>
            <a:r>
              <a:rPr lang="en-US" dirty="0" err="1"/>
              <a:t>mulitcast</a:t>
            </a:r>
            <a:r>
              <a:rPr lang="en-US" dirty="0"/>
              <a:t>, broadcast</a:t>
            </a:r>
          </a:p>
          <a:p>
            <a:endParaRPr lang="en-US" dirty="0"/>
          </a:p>
        </p:txBody>
      </p:sp>
    </p:spTree>
    <p:extLst>
      <p:ext uri="{BB962C8B-B14F-4D97-AF65-F5344CB8AC3E}">
        <p14:creationId xmlns:p14="http://schemas.microsoft.com/office/powerpoint/2010/main" val="392551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E673-2731-47C1-9778-EC9849E8B09E}"/>
              </a:ext>
            </a:extLst>
          </p:cNvPr>
          <p:cNvSpPr>
            <a:spLocks noGrp="1"/>
          </p:cNvSpPr>
          <p:nvPr>
            <p:ph type="title"/>
          </p:nvPr>
        </p:nvSpPr>
        <p:spPr>
          <a:xfrm>
            <a:off x="1798320" y="0"/>
            <a:ext cx="4897555" cy="1314996"/>
          </a:xfrm>
        </p:spPr>
        <p:txBody>
          <a:bodyPr anchor="b">
            <a:normAutofit/>
          </a:bodyPr>
          <a:lstStyle/>
          <a:p>
            <a:r>
              <a:rPr lang="en-US" dirty="0"/>
              <a:t>Physical Topology</a:t>
            </a:r>
          </a:p>
        </p:txBody>
      </p:sp>
      <p:sp>
        <p:nvSpPr>
          <p:cNvPr id="3" name="Content Placeholder 2">
            <a:extLst>
              <a:ext uri="{FF2B5EF4-FFF2-40B4-BE49-F238E27FC236}">
                <a16:creationId xmlns:a16="http://schemas.microsoft.com/office/drawing/2014/main" id="{FE2E455D-B61A-4EEB-A0BE-88F04B8F8F0A}"/>
              </a:ext>
            </a:extLst>
          </p:cNvPr>
          <p:cNvSpPr>
            <a:spLocks noGrp="1"/>
          </p:cNvSpPr>
          <p:nvPr>
            <p:ph idx="1"/>
          </p:nvPr>
        </p:nvSpPr>
        <p:spPr>
          <a:xfrm>
            <a:off x="1798320" y="2125737"/>
            <a:ext cx="4897555" cy="4331016"/>
          </a:xfrm>
        </p:spPr>
        <p:txBody>
          <a:bodyPr>
            <a:normAutofit/>
          </a:bodyPr>
          <a:lstStyle/>
          <a:p>
            <a:r>
              <a:rPr lang="en-US" sz="2400" dirty="0"/>
              <a:t>Topology dictates that how nodes are physically connected in a network</a:t>
            </a:r>
          </a:p>
          <a:p>
            <a:r>
              <a:rPr lang="en-US" sz="2400" dirty="0"/>
              <a:t>Geometric representation of relationship of all the links and linking devices</a:t>
            </a:r>
          </a:p>
          <a:p>
            <a:r>
              <a:rPr lang="en-US" sz="2400" dirty="0"/>
              <a:t>Four basic topologies:</a:t>
            </a:r>
          </a:p>
          <a:p>
            <a:pPr lvl="1"/>
            <a:r>
              <a:rPr lang="en-US" dirty="0"/>
              <a:t>Mesh</a:t>
            </a:r>
          </a:p>
          <a:p>
            <a:pPr lvl="1"/>
            <a:r>
              <a:rPr lang="en-US" dirty="0"/>
              <a:t>Star</a:t>
            </a:r>
          </a:p>
          <a:p>
            <a:pPr lvl="1"/>
            <a:r>
              <a:rPr lang="en-US" dirty="0"/>
              <a:t>Bus</a:t>
            </a:r>
          </a:p>
          <a:p>
            <a:pPr lvl="1"/>
            <a:r>
              <a:rPr lang="en-US" dirty="0"/>
              <a:t>Ring</a:t>
            </a:r>
          </a:p>
        </p:txBody>
      </p:sp>
      <p:pic>
        <p:nvPicPr>
          <p:cNvPr id="5" name="Picture 4" descr="A picture containing kite, open, sitting, flying&#10;&#10;Description automatically generated">
            <a:extLst>
              <a:ext uri="{FF2B5EF4-FFF2-40B4-BE49-F238E27FC236}">
                <a16:creationId xmlns:a16="http://schemas.microsoft.com/office/drawing/2014/main" id="{4998D897-57D3-4158-8A01-F153BE6338AA}"/>
              </a:ext>
            </a:extLst>
          </p:cNvPr>
          <p:cNvPicPr>
            <a:picLocks noChangeAspect="1"/>
          </p:cNvPicPr>
          <p:nvPr/>
        </p:nvPicPr>
        <p:blipFill rotWithShape="1">
          <a:blip r:embed="rId2"/>
          <a:srcRect l="22961" r="10288"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Tree>
    <p:extLst>
      <p:ext uri="{BB962C8B-B14F-4D97-AF65-F5344CB8AC3E}">
        <p14:creationId xmlns:p14="http://schemas.microsoft.com/office/powerpoint/2010/main" val="141303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Bus</a:t>
            </a:r>
          </a:p>
        </p:txBody>
      </p:sp>
      <p:pic>
        <p:nvPicPr>
          <p:cNvPr id="4" name="Picture 6"/>
          <p:cNvPicPr>
            <a:picLocks noChangeAspect="1" noChangeArrowheads="1"/>
          </p:cNvPicPr>
          <p:nvPr/>
        </p:nvPicPr>
        <p:blipFill>
          <a:blip r:embed="rId3" cstate="print"/>
          <a:srcRect/>
          <a:stretch>
            <a:fillRect/>
          </a:stretch>
        </p:blipFill>
        <p:spPr bwMode="auto">
          <a:xfrm>
            <a:off x="2093914" y="2362201"/>
            <a:ext cx="7888287" cy="1668463"/>
          </a:xfrm>
          <a:prstGeom prst="rect">
            <a:avLst/>
          </a:prstGeom>
          <a:noFill/>
          <a:ln w="9525">
            <a:noFill/>
            <a:miter lim="800000"/>
            <a:headEnd/>
            <a:tailEnd/>
          </a:ln>
          <a:effectLst/>
        </p:spPr>
      </p:pic>
      <p:sp>
        <p:nvSpPr>
          <p:cNvPr id="5" name="TextBox 4"/>
          <p:cNvSpPr txBox="1"/>
          <p:nvPr/>
        </p:nvSpPr>
        <p:spPr>
          <a:xfrm>
            <a:off x="3504549" y="5726668"/>
            <a:ext cx="4390946" cy="369332"/>
          </a:xfrm>
          <a:prstGeom prst="rect">
            <a:avLst/>
          </a:prstGeom>
          <a:noFill/>
        </p:spPr>
        <p:txBody>
          <a:bodyPr wrap="none" rtlCol="0">
            <a:spAutoFit/>
          </a:bodyPr>
          <a:lstStyle/>
          <a:p>
            <a:r>
              <a:rPr lang="en-US" b="1" u="sng" dirty="0"/>
              <a:t>A Bus Topology connecting three stations</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Star</a:t>
            </a:r>
          </a:p>
        </p:txBody>
      </p:sp>
      <p:pic>
        <p:nvPicPr>
          <p:cNvPr id="4" name="Picture 6"/>
          <p:cNvPicPr>
            <a:picLocks noGrp="1" noChangeAspect="1" noChangeArrowheads="1"/>
          </p:cNvPicPr>
          <p:nvPr>
            <p:ph idx="1"/>
          </p:nvPr>
        </p:nvPicPr>
        <p:blipFill>
          <a:blip r:embed="rId3" cstate="print"/>
          <a:srcRect/>
          <a:stretch>
            <a:fillRect/>
          </a:stretch>
        </p:blipFill>
        <p:spPr bwMode="auto">
          <a:xfrm>
            <a:off x="2209801" y="1295401"/>
            <a:ext cx="7380831" cy="3933867"/>
          </a:xfrm>
          <a:prstGeom prst="rect">
            <a:avLst/>
          </a:prstGeom>
          <a:noFill/>
          <a:ln w="9525">
            <a:noFill/>
            <a:miter lim="800000"/>
            <a:headEnd/>
            <a:tailEnd/>
          </a:ln>
          <a:effectLst/>
        </p:spPr>
      </p:pic>
      <p:sp>
        <p:nvSpPr>
          <p:cNvPr id="5" name="TextBox 4"/>
          <p:cNvSpPr txBox="1"/>
          <p:nvPr/>
        </p:nvSpPr>
        <p:spPr>
          <a:xfrm>
            <a:off x="2438401" y="5726668"/>
            <a:ext cx="7386959" cy="369332"/>
          </a:xfrm>
          <a:prstGeom prst="rect">
            <a:avLst/>
          </a:prstGeom>
          <a:noFill/>
        </p:spPr>
        <p:txBody>
          <a:bodyPr wrap="none" rtlCol="0">
            <a:spAutoFit/>
          </a:bodyPr>
          <a:lstStyle/>
          <a:p>
            <a:r>
              <a:rPr lang="en-US" b="1" u="sng" dirty="0"/>
              <a:t>A star topology connecting four stations through a central device (hub)</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Ring</a:t>
            </a:r>
          </a:p>
        </p:txBody>
      </p:sp>
      <p:pic>
        <p:nvPicPr>
          <p:cNvPr id="4" name="Picture 7"/>
          <p:cNvPicPr>
            <a:picLocks noChangeAspect="1" noChangeArrowheads="1"/>
          </p:cNvPicPr>
          <p:nvPr/>
        </p:nvPicPr>
        <p:blipFill>
          <a:blip r:embed="rId3" cstate="print"/>
          <a:srcRect/>
          <a:stretch>
            <a:fillRect/>
          </a:stretch>
        </p:blipFill>
        <p:spPr bwMode="auto">
          <a:xfrm>
            <a:off x="1770064" y="1931988"/>
            <a:ext cx="8593137" cy="3097212"/>
          </a:xfrm>
          <a:prstGeom prst="rect">
            <a:avLst/>
          </a:prstGeom>
          <a:noFill/>
          <a:ln w="9525">
            <a:noFill/>
            <a:miter lim="800000"/>
            <a:headEnd/>
            <a:tailEnd/>
          </a:ln>
          <a:effectLst/>
        </p:spPr>
      </p:pic>
      <p:sp>
        <p:nvSpPr>
          <p:cNvPr id="5" name="TextBox 4"/>
          <p:cNvSpPr txBox="1"/>
          <p:nvPr/>
        </p:nvSpPr>
        <p:spPr>
          <a:xfrm>
            <a:off x="3504550" y="5726668"/>
            <a:ext cx="4211409" cy="369332"/>
          </a:xfrm>
          <a:prstGeom prst="rect">
            <a:avLst/>
          </a:prstGeom>
          <a:noFill/>
        </p:spPr>
        <p:txBody>
          <a:bodyPr wrap="none" rtlCol="0">
            <a:spAutoFit/>
          </a:bodyPr>
          <a:lstStyle/>
          <a:p>
            <a:r>
              <a:rPr lang="en-US" b="1" u="sng" dirty="0"/>
              <a:t>A Ring Topology </a:t>
            </a:r>
            <a:r>
              <a:rPr lang="en-US" b="1" u="sng"/>
              <a:t>connecting six </a:t>
            </a:r>
            <a:r>
              <a:rPr lang="en-US" b="1" u="sng" dirty="0"/>
              <a:t>stations</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Fully Connected Mesh</a:t>
            </a:r>
          </a:p>
        </p:txBody>
      </p:sp>
      <p:pic>
        <p:nvPicPr>
          <p:cNvPr id="4" name="Picture 6"/>
          <p:cNvPicPr>
            <a:picLocks noChangeAspect="1" noChangeArrowheads="1"/>
          </p:cNvPicPr>
          <p:nvPr/>
        </p:nvPicPr>
        <p:blipFill>
          <a:blip r:embed="rId3" cstate="print"/>
          <a:srcRect/>
          <a:stretch>
            <a:fillRect/>
          </a:stretch>
        </p:blipFill>
        <p:spPr bwMode="auto">
          <a:xfrm>
            <a:off x="3451226" y="1752600"/>
            <a:ext cx="4854575" cy="36052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18</a:t>
            </a:fld>
            <a:endParaRPr lang="en-US" altLang="en-US"/>
          </a:p>
        </p:txBody>
      </p:sp>
      <p:sp>
        <p:nvSpPr>
          <p:cNvPr id="6" name="TextBox 5"/>
          <p:cNvSpPr txBox="1"/>
          <p:nvPr/>
        </p:nvSpPr>
        <p:spPr>
          <a:xfrm>
            <a:off x="2438401" y="5726668"/>
            <a:ext cx="7374135" cy="369332"/>
          </a:xfrm>
          <a:prstGeom prst="rect">
            <a:avLst/>
          </a:prstGeom>
          <a:noFill/>
        </p:spPr>
        <p:txBody>
          <a:bodyPr wrap="none" rtlCol="0">
            <a:spAutoFit/>
          </a:bodyPr>
          <a:lstStyle/>
          <a:p>
            <a:r>
              <a:rPr lang="en-US" b="1" u="sng" dirty="0"/>
              <a:t>All the stations have a P-to-P link with all other stations in the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63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ED49D-646D-4E79-B5CA-4DE6F6F9C321}"/>
              </a:ext>
            </a:extLst>
          </p:cNvPr>
          <p:cNvSpPr>
            <a:spLocks noGrp="1"/>
          </p:cNvSpPr>
          <p:nvPr>
            <p:ph type="title"/>
          </p:nvPr>
        </p:nvSpPr>
        <p:spPr>
          <a:xfrm>
            <a:off x="838200" y="631825"/>
            <a:ext cx="10515600" cy="1325563"/>
          </a:xfrm>
        </p:spPr>
        <p:txBody>
          <a:bodyPr>
            <a:normAutofit/>
          </a:bodyPr>
          <a:lstStyle/>
          <a:p>
            <a:r>
              <a:rPr lang="en-US" dirty="0"/>
              <a:t>Services </a:t>
            </a:r>
          </a:p>
        </p:txBody>
      </p:sp>
      <p:sp>
        <p:nvSpPr>
          <p:cNvPr id="3" name="Content Placeholder 2">
            <a:extLst>
              <a:ext uri="{FF2B5EF4-FFF2-40B4-BE49-F238E27FC236}">
                <a16:creationId xmlns:a16="http://schemas.microsoft.com/office/drawing/2014/main" id="{0C13368F-9394-449C-96E4-F7BF84FEF666}"/>
              </a:ext>
            </a:extLst>
          </p:cNvPr>
          <p:cNvSpPr>
            <a:spLocks noGrp="1"/>
          </p:cNvSpPr>
          <p:nvPr>
            <p:ph idx="1"/>
          </p:nvPr>
        </p:nvSpPr>
        <p:spPr>
          <a:xfrm>
            <a:off x="838199" y="1610686"/>
            <a:ext cx="10654717" cy="4318476"/>
          </a:xfrm>
        </p:spPr>
        <p:txBody>
          <a:bodyPr>
            <a:normAutofit/>
          </a:bodyPr>
          <a:lstStyle/>
          <a:p>
            <a:r>
              <a:rPr lang="en-US" sz="2400" dirty="0"/>
              <a:t>Internet is an infrastructure that provides services to applications</a:t>
            </a:r>
          </a:p>
          <a:p>
            <a:r>
              <a:rPr lang="en-US" sz="2400" dirty="0"/>
              <a:t>Examples: </a:t>
            </a:r>
          </a:p>
          <a:p>
            <a:pPr lvl="1"/>
            <a:r>
              <a:rPr lang="en-US" dirty="0"/>
              <a:t>electronic mail, Web surfing, social networks, instant messaging, Voiceover-IP (VoIP), video streaming, distributed games, peer-to-peer (P2P) file sharing, television over the Internet, remote login, and much, much more.</a:t>
            </a:r>
          </a:p>
          <a:p>
            <a:r>
              <a:rPr lang="en-US" sz="2400" dirty="0"/>
              <a:t>Called distributed applications, since they involve multiple end systems that exchange data with each other.</a:t>
            </a:r>
          </a:p>
          <a:p>
            <a:r>
              <a:rPr lang="en-US" sz="2400" dirty="0"/>
              <a:t>Applications run on the end systems and not on the switches.</a:t>
            </a:r>
          </a:p>
          <a:p>
            <a:endParaRPr lang="en-US" sz="2400" dirty="0"/>
          </a:p>
          <a:p>
            <a:r>
              <a:rPr lang="en-US" sz="2400" dirty="0"/>
              <a:t>Application Programming Interface APIs</a:t>
            </a:r>
          </a:p>
          <a:p>
            <a:endParaRPr lang="en-US" sz="2400" dirty="0"/>
          </a:p>
        </p:txBody>
      </p:sp>
    </p:spTree>
    <p:extLst>
      <p:ext uri="{BB962C8B-B14F-4D97-AF65-F5344CB8AC3E}">
        <p14:creationId xmlns:p14="http://schemas.microsoft.com/office/powerpoint/2010/main" val="270063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Topology</a:t>
            </a:r>
          </a:p>
        </p:txBody>
      </p:sp>
      <p:sp>
        <p:nvSpPr>
          <p:cNvPr id="3" name="Content Placeholder 2"/>
          <p:cNvSpPr>
            <a:spLocks noGrp="1"/>
          </p:cNvSpPr>
          <p:nvPr>
            <p:ph idx="1"/>
          </p:nvPr>
        </p:nvSpPr>
        <p:spPr>
          <a:xfrm>
            <a:off x="1981200" y="1600201"/>
            <a:ext cx="8229600" cy="1066800"/>
          </a:xfrm>
        </p:spPr>
        <p:txBody>
          <a:bodyPr/>
          <a:lstStyle/>
          <a:p>
            <a:r>
              <a:rPr lang="en-US" dirty="0"/>
              <a:t>Topology that is constituted by integrating more than one topology</a:t>
            </a:r>
          </a:p>
        </p:txBody>
      </p:sp>
      <p:pic>
        <p:nvPicPr>
          <p:cNvPr id="4" name="Picture 6"/>
          <p:cNvPicPr>
            <a:picLocks noChangeAspect="1" noChangeArrowheads="1"/>
          </p:cNvPicPr>
          <p:nvPr/>
        </p:nvPicPr>
        <p:blipFill>
          <a:blip r:embed="rId3" cstate="print"/>
          <a:srcRect/>
          <a:stretch>
            <a:fillRect/>
          </a:stretch>
        </p:blipFill>
        <p:spPr bwMode="auto">
          <a:xfrm>
            <a:off x="2895600" y="2667000"/>
            <a:ext cx="6248400"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8C30-185D-462A-B2A7-BB621EB34766}"/>
              </a:ext>
            </a:extLst>
          </p:cNvPr>
          <p:cNvSpPr>
            <a:spLocks noGrp="1"/>
          </p:cNvSpPr>
          <p:nvPr>
            <p:ph type="title"/>
          </p:nvPr>
        </p:nvSpPr>
        <p:spPr/>
        <p:txBody>
          <a:bodyPr/>
          <a:lstStyle/>
          <a:p>
            <a:r>
              <a:rPr lang="en-US" dirty="0"/>
              <a:t>Types of Networks</a:t>
            </a:r>
          </a:p>
        </p:txBody>
      </p:sp>
      <p:sp>
        <p:nvSpPr>
          <p:cNvPr id="3" name="Content Placeholder 2">
            <a:extLst>
              <a:ext uri="{FF2B5EF4-FFF2-40B4-BE49-F238E27FC236}">
                <a16:creationId xmlns:a16="http://schemas.microsoft.com/office/drawing/2014/main" id="{BAE834DD-4593-4FF8-90A9-0B8240F931B8}"/>
              </a:ext>
            </a:extLst>
          </p:cNvPr>
          <p:cNvSpPr>
            <a:spLocks noGrp="1"/>
          </p:cNvSpPr>
          <p:nvPr>
            <p:ph idx="1"/>
          </p:nvPr>
        </p:nvSpPr>
        <p:spPr/>
        <p:txBody>
          <a:bodyPr/>
          <a:lstStyle/>
          <a:p>
            <a:r>
              <a:rPr lang="en-US" dirty="0"/>
              <a:t>Client Server Networks</a:t>
            </a:r>
          </a:p>
          <a:p>
            <a:r>
              <a:rPr lang="en-US" dirty="0"/>
              <a:t>Peer To Peer Networks</a:t>
            </a:r>
          </a:p>
        </p:txBody>
      </p:sp>
    </p:spTree>
    <p:extLst>
      <p:ext uri="{BB962C8B-B14F-4D97-AF65-F5344CB8AC3E}">
        <p14:creationId xmlns:p14="http://schemas.microsoft.com/office/powerpoint/2010/main" val="3772764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10515600" cy="819149"/>
          </a:xfrm>
        </p:spPr>
        <p:txBody>
          <a:bodyPr/>
          <a:lstStyle/>
          <a:p>
            <a:r>
              <a:rPr lang="en-US" dirty="0"/>
              <a:t>Client Server Implementation</a:t>
            </a:r>
          </a:p>
        </p:txBody>
      </p:sp>
      <p:pic>
        <p:nvPicPr>
          <p:cNvPr id="36869" name="Picture 5"/>
          <p:cNvPicPr>
            <a:picLocks noChangeAspect="1" noChangeArrowheads="1"/>
          </p:cNvPicPr>
          <p:nvPr/>
        </p:nvPicPr>
        <p:blipFill>
          <a:blip r:embed="rId3" cstate="print"/>
          <a:srcRect/>
          <a:stretch>
            <a:fillRect/>
          </a:stretch>
        </p:blipFill>
        <p:spPr bwMode="auto">
          <a:xfrm>
            <a:off x="4731392" y="623706"/>
            <a:ext cx="6375632" cy="6193145"/>
          </a:xfrm>
          <a:prstGeom prst="rect">
            <a:avLst/>
          </a:prstGeom>
          <a:noFill/>
        </p:spPr>
      </p:pic>
      <p:sp>
        <p:nvSpPr>
          <p:cNvPr id="4" name="Slide Number Placeholder 3"/>
          <p:cNvSpPr>
            <a:spLocks noGrp="1"/>
          </p:cNvSpPr>
          <p:nvPr>
            <p:ph type="sldNum" sz="quarter" idx="12"/>
          </p:nvPr>
        </p:nvSpPr>
        <p:spPr/>
        <p:txBody>
          <a:bodyPr/>
          <a:lstStyle/>
          <a:p>
            <a:fld id="{E80B6F25-5DDF-4E8B-93B5-88FA6520BC84}" type="slidenum">
              <a:rPr lang="en-US" altLang="en-US" smtClean="0"/>
              <a:pPr/>
              <a:t>22</a:t>
            </a:fld>
            <a:endParaRPr lang="en-US"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10515600" cy="591220"/>
          </a:xfrm>
        </p:spPr>
        <p:txBody>
          <a:bodyPr>
            <a:normAutofit fontScale="90000"/>
          </a:bodyPr>
          <a:lstStyle/>
          <a:p>
            <a:r>
              <a:rPr lang="en-US" dirty="0"/>
              <a:t>Peer-to-Peer Networks</a:t>
            </a:r>
          </a:p>
        </p:txBody>
      </p:sp>
      <p:pic>
        <p:nvPicPr>
          <p:cNvPr id="37892" name="Picture 4"/>
          <p:cNvPicPr>
            <a:picLocks noChangeAspect="1" noChangeArrowheads="1"/>
          </p:cNvPicPr>
          <p:nvPr/>
        </p:nvPicPr>
        <p:blipFill>
          <a:blip r:embed="rId3" cstate="print"/>
          <a:srcRect/>
          <a:stretch>
            <a:fillRect/>
          </a:stretch>
        </p:blipFill>
        <p:spPr bwMode="auto">
          <a:xfrm>
            <a:off x="2698516" y="788564"/>
            <a:ext cx="7459791" cy="6069435"/>
          </a:xfrm>
          <a:prstGeom prst="rect">
            <a:avLst/>
          </a:prstGeom>
          <a:noFill/>
        </p:spPr>
      </p:pic>
      <p:sp>
        <p:nvSpPr>
          <p:cNvPr id="4" name="Slide Number Placeholder 3"/>
          <p:cNvSpPr>
            <a:spLocks noGrp="1"/>
          </p:cNvSpPr>
          <p:nvPr>
            <p:ph type="sldNum" sz="quarter" idx="12"/>
          </p:nvPr>
        </p:nvSpPr>
        <p:spPr/>
        <p:txBody>
          <a:bodyPr/>
          <a:lstStyle/>
          <a:p>
            <a:fld id="{E80B6F25-5DDF-4E8B-93B5-88FA6520BC84}" type="slidenum">
              <a:rPr lang="en-US" altLang="en-US" smtClean="0"/>
              <a:pPr/>
              <a:t>23</a:t>
            </a:fld>
            <a:endParaRPr lang="en-US"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Reading Assignment</a:t>
            </a:r>
          </a:p>
        </p:txBody>
      </p:sp>
      <p:sp>
        <p:nvSpPr>
          <p:cNvPr id="26627" name="Rectangle 3"/>
          <p:cNvSpPr>
            <a:spLocks noGrp="1" noChangeArrowheads="1"/>
          </p:cNvSpPr>
          <p:nvPr>
            <p:ph type="body" idx="1"/>
          </p:nvPr>
        </p:nvSpPr>
        <p:spPr>
          <a:xfrm>
            <a:off x="1981199" y="1600201"/>
            <a:ext cx="8999989" cy="5121274"/>
          </a:xfrm>
        </p:spPr>
        <p:txBody>
          <a:bodyPr>
            <a:normAutofit/>
          </a:bodyPr>
          <a:lstStyle/>
          <a:p>
            <a:pPr>
              <a:lnSpc>
                <a:spcPct val="90000"/>
              </a:lnSpc>
            </a:pPr>
            <a:r>
              <a:rPr lang="en-US" sz="2400" dirty="0"/>
              <a:t>Discuss Client/Server and Peer-to-Peer networks with examples. State usage, advantages, disadvantages of each.</a:t>
            </a:r>
          </a:p>
          <a:p>
            <a:pPr>
              <a:lnSpc>
                <a:spcPct val="90000"/>
              </a:lnSpc>
            </a:pPr>
            <a:r>
              <a:rPr lang="en-US" sz="2400" dirty="0"/>
              <a:t>Some types of networks have been discussed like LAN and WAN. You are required to learn about other network configurations including:</a:t>
            </a:r>
          </a:p>
          <a:p>
            <a:pPr lvl="1">
              <a:lnSpc>
                <a:spcPct val="90000"/>
              </a:lnSpc>
            </a:pPr>
            <a:r>
              <a:rPr lang="en-US" sz="2000" dirty="0"/>
              <a:t>WAN (Wide Area Network)</a:t>
            </a:r>
          </a:p>
          <a:p>
            <a:pPr lvl="1">
              <a:lnSpc>
                <a:spcPct val="90000"/>
              </a:lnSpc>
            </a:pPr>
            <a:r>
              <a:rPr lang="en-US" sz="2000" dirty="0"/>
              <a:t>LAN (Local Area Network)</a:t>
            </a:r>
          </a:p>
          <a:p>
            <a:pPr lvl="1">
              <a:lnSpc>
                <a:spcPct val="90000"/>
              </a:lnSpc>
            </a:pPr>
            <a:r>
              <a:rPr lang="en-US" sz="2000" dirty="0"/>
              <a:t>WLAN (Wireless Local Area Network)</a:t>
            </a:r>
          </a:p>
          <a:p>
            <a:pPr lvl="1">
              <a:lnSpc>
                <a:spcPct val="90000"/>
              </a:lnSpc>
            </a:pPr>
            <a:r>
              <a:rPr lang="en-US" sz="2000" dirty="0"/>
              <a:t>MAN (Metropolitan Area Network)</a:t>
            </a:r>
          </a:p>
          <a:p>
            <a:pPr lvl="1">
              <a:lnSpc>
                <a:spcPct val="90000"/>
              </a:lnSpc>
            </a:pPr>
            <a:r>
              <a:rPr lang="en-US" sz="2000" dirty="0"/>
              <a:t>SAN (Storage Area Network)</a:t>
            </a:r>
          </a:p>
          <a:p>
            <a:pPr lvl="1">
              <a:lnSpc>
                <a:spcPct val="90000"/>
              </a:lnSpc>
            </a:pPr>
            <a:r>
              <a:rPr lang="en-US" sz="2000" dirty="0"/>
              <a:t>CAN (Campus/Controlled/Cluster Area Network)</a:t>
            </a:r>
          </a:p>
          <a:p>
            <a:pPr lvl="1">
              <a:lnSpc>
                <a:spcPct val="90000"/>
              </a:lnSpc>
            </a:pPr>
            <a:r>
              <a:rPr lang="en-US" sz="2000" dirty="0"/>
              <a:t>PAN (Personal Area Network)</a:t>
            </a:r>
          </a:p>
          <a:p>
            <a:pPr lvl="1">
              <a:lnSpc>
                <a:spcPct val="90000"/>
              </a:lnSpc>
            </a:pPr>
            <a:endParaRPr lang="en-US" sz="2000" dirty="0"/>
          </a:p>
          <a:p>
            <a:pPr>
              <a:lnSpc>
                <a:spcPct val="90000"/>
              </a:lnSpc>
            </a:pPr>
            <a:r>
              <a:rPr lang="en-US" sz="2400" b="1" i="1" dirty="0"/>
              <a:t>Note: All reading assignments are part of exam</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24</a:t>
            </a:fld>
            <a:endParaRPr lang="en-US"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D9BD-7710-4E0F-9749-1B74C4304B1B}"/>
              </a:ext>
            </a:extLst>
          </p:cNvPr>
          <p:cNvSpPr>
            <a:spLocks noGrp="1"/>
          </p:cNvSpPr>
          <p:nvPr>
            <p:ph type="title"/>
          </p:nvPr>
        </p:nvSpPr>
        <p:spPr>
          <a:xfrm>
            <a:off x="838200" y="3698999"/>
            <a:ext cx="3200400" cy="2477964"/>
          </a:xfrm>
        </p:spPr>
        <p:txBody>
          <a:bodyPr>
            <a:normAutofit/>
          </a:bodyPr>
          <a:lstStyle/>
          <a:p>
            <a:r>
              <a:rPr lang="en-US" dirty="0"/>
              <a:t>Network Model</a:t>
            </a:r>
          </a:p>
        </p:txBody>
      </p:sp>
      <p:graphicFrame>
        <p:nvGraphicFramePr>
          <p:cNvPr id="26" name="Content Placeholder 2">
            <a:extLst>
              <a:ext uri="{FF2B5EF4-FFF2-40B4-BE49-F238E27FC236}">
                <a16:creationId xmlns:a16="http://schemas.microsoft.com/office/drawing/2014/main" id="{47BE718D-7A24-482B-A7E3-A644B96BF0CB}"/>
              </a:ext>
            </a:extLst>
          </p:cNvPr>
          <p:cNvGraphicFramePr>
            <a:graphicFrameLocks noGrp="1"/>
          </p:cNvGraphicFramePr>
          <p:nvPr>
            <p:ph idx="1"/>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55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834-5D6F-4D97-816F-8645258D51FE}"/>
              </a:ext>
            </a:extLst>
          </p:cNvPr>
          <p:cNvSpPr>
            <a:spLocks noGrp="1"/>
          </p:cNvSpPr>
          <p:nvPr>
            <p:ph type="title"/>
          </p:nvPr>
        </p:nvSpPr>
        <p:spPr>
          <a:xfrm>
            <a:off x="838200" y="565739"/>
            <a:ext cx="10515600" cy="1124949"/>
          </a:xfrm>
        </p:spPr>
        <p:txBody>
          <a:bodyPr>
            <a:normAutofit/>
          </a:bodyPr>
          <a:lstStyle/>
          <a:p>
            <a:r>
              <a:rPr lang="en-US" dirty="0"/>
              <a:t>Network Models</a:t>
            </a:r>
          </a:p>
        </p:txBody>
      </p:sp>
      <p:graphicFrame>
        <p:nvGraphicFramePr>
          <p:cNvPr id="35" name="Content Placeholder 2">
            <a:extLst>
              <a:ext uri="{FF2B5EF4-FFF2-40B4-BE49-F238E27FC236}">
                <a16:creationId xmlns:a16="http://schemas.microsoft.com/office/drawing/2014/main" id="{425DBE86-F2B7-442D-9268-4BBAAA85B7F8}"/>
              </a:ext>
            </a:extLst>
          </p:cNvPr>
          <p:cNvGraphicFramePr>
            <a:graphicFrameLocks noGrp="1"/>
          </p:cNvGraphicFramePr>
          <p:nvPr>
            <p:ph idx="1"/>
          </p:nvPr>
        </p:nvGraphicFramePr>
        <p:xfrm>
          <a:off x="838200" y="1284296"/>
          <a:ext cx="10515600" cy="5246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384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CC821-558E-46D3-BF83-2F6F2EB45BE4}"/>
              </a:ext>
            </a:extLst>
          </p:cNvPr>
          <p:cNvPicPr>
            <a:picLocks noChangeAspect="1"/>
          </p:cNvPicPr>
          <p:nvPr/>
        </p:nvPicPr>
        <p:blipFill>
          <a:blip r:embed="rId2"/>
          <a:stretch>
            <a:fillRect/>
          </a:stretch>
        </p:blipFill>
        <p:spPr>
          <a:xfrm>
            <a:off x="347662" y="0"/>
            <a:ext cx="11496675" cy="6858000"/>
          </a:xfrm>
          <a:prstGeom prst="rect">
            <a:avLst/>
          </a:prstGeom>
        </p:spPr>
      </p:pic>
    </p:spTree>
    <p:extLst>
      <p:ext uri="{BB962C8B-B14F-4D97-AF65-F5344CB8AC3E}">
        <p14:creationId xmlns:p14="http://schemas.microsoft.com/office/powerpoint/2010/main" val="394529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CD3F-548F-4D9C-91F7-8D883AAB9FB4}"/>
              </a:ext>
            </a:extLst>
          </p:cNvPr>
          <p:cNvSpPr>
            <a:spLocks noGrp="1"/>
          </p:cNvSpPr>
          <p:nvPr>
            <p:ph type="title"/>
          </p:nvPr>
        </p:nvSpPr>
        <p:spPr>
          <a:xfrm>
            <a:off x="838200" y="365125"/>
            <a:ext cx="10515600" cy="534035"/>
          </a:xfrm>
        </p:spPr>
        <p:txBody>
          <a:bodyPr>
            <a:normAutofit fontScale="90000"/>
          </a:bodyPr>
          <a:lstStyle/>
          <a:p>
            <a:r>
              <a:rPr lang="en-US" dirty="0"/>
              <a:t>Layered Tasks</a:t>
            </a:r>
          </a:p>
        </p:txBody>
      </p:sp>
      <p:pic>
        <p:nvPicPr>
          <p:cNvPr id="5" name="Content Placeholder 4">
            <a:extLst>
              <a:ext uri="{FF2B5EF4-FFF2-40B4-BE49-F238E27FC236}">
                <a16:creationId xmlns:a16="http://schemas.microsoft.com/office/drawing/2014/main" id="{B39549AD-DFEE-4718-9B1D-7C98196F03A7}"/>
              </a:ext>
            </a:extLst>
          </p:cNvPr>
          <p:cNvPicPr>
            <a:picLocks noGrp="1" noChangeAspect="1"/>
          </p:cNvPicPr>
          <p:nvPr>
            <p:ph idx="1"/>
          </p:nvPr>
        </p:nvPicPr>
        <p:blipFill>
          <a:blip r:embed="rId3"/>
          <a:stretch>
            <a:fillRect/>
          </a:stretch>
        </p:blipFill>
        <p:spPr>
          <a:xfrm>
            <a:off x="2758440" y="886901"/>
            <a:ext cx="6995160" cy="5956276"/>
          </a:xfrm>
        </p:spPr>
      </p:pic>
    </p:spTree>
    <p:extLst>
      <p:ext uri="{BB962C8B-B14F-4D97-AF65-F5344CB8AC3E}">
        <p14:creationId xmlns:p14="http://schemas.microsoft.com/office/powerpoint/2010/main" val="275232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8420-1813-491A-A78D-2FA6033FA440}"/>
              </a:ext>
            </a:extLst>
          </p:cNvPr>
          <p:cNvSpPr>
            <a:spLocks noGrp="1"/>
          </p:cNvSpPr>
          <p:nvPr>
            <p:ph type="title"/>
          </p:nvPr>
        </p:nvSpPr>
        <p:spPr>
          <a:xfrm>
            <a:off x="838200" y="1195697"/>
            <a:ext cx="3105985" cy="4238118"/>
          </a:xfrm>
        </p:spPr>
        <p:txBody>
          <a:bodyPr>
            <a:normAutofit/>
          </a:bodyPr>
          <a:lstStyle/>
          <a:p>
            <a:r>
              <a:rPr lang="en-US" dirty="0"/>
              <a:t>OSI Model</a:t>
            </a:r>
          </a:p>
        </p:txBody>
      </p:sp>
      <p:graphicFrame>
        <p:nvGraphicFramePr>
          <p:cNvPr id="25" name="Content Placeholder 2">
            <a:extLst>
              <a:ext uri="{FF2B5EF4-FFF2-40B4-BE49-F238E27FC236}">
                <a16:creationId xmlns:a16="http://schemas.microsoft.com/office/drawing/2014/main" id="{B5F97E5C-3416-4FD9-9181-74C6D0164200}"/>
              </a:ext>
            </a:extLst>
          </p:cNvPr>
          <p:cNvGraphicFramePr>
            <a:graphicFrameLocks noGrp="1"/>
          </p:cNvGraphicFramePr>
          <p:nvPr>
            <p:ph idx="1"/>
          </p:nvPr>
        </p:nvGraphicFramePr>
        <p:xfrm>
          <a:off x="4782386" y="0"/>
          <a:ext cx="7234354" cy="678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46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61C5CE9-95DB-445F-92EC-155A0ADC9BAA}"/>
              </a:ext>
            </a:extLst>
          </p:cNvPr>
          <p:cNvPicPr>
            <a:picLocks noGrp="1" noChangeAspect="1"/>
          </p:cNvPicPr>
          <p:nvPr>
            <p:ph idx="1"/>
          </p:nvPr>
        </p:nvPicPr>
        <p:blipFill>
          <a:blip r:embed="rId2"/>
          <a:stretch>
            <a:fillRect/>
          </a:stretch>
        </p:blipFill>
        <p:spPr>
          <a:xfrm>
            <a:off x="2626658" y="480060"/>
            <a:ext cx="6938683" cy="5897880"/>
          </a:xfrm>
          <a:prstGeom prst="rect">
            <a:avLst/>
          </a:prstGeom>
        </p:spPr>
      </p:pic>
    </p:spTree>
    <p:extLst>
      <p:ext uri="{BB962C8B-B14F-4D97-AF65-F5344CB8AC3E}">
        <p14:creationId xmlns:p14="http://schemas.microsoft.com/office/powerpoint/2010/main" val="29097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5D8EA7F-FBD6-4626-91C8-0262D31606F2}"/>
              </a:ext>
            </a:extLst>
          </p:cNvPr>
          <p:cNvGraphicFramePr>
            <a:graphicFrameLocks noGrp="1"/>
          </p:cNvGraphicFramePr>
          <p:nvPr>
            <p:ph idx="1"/>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85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45957-8F86-4665-9CF8-53711D4BDD3F}"/>
              </a:ext>
            </a:extLst>
          </p:cNvPr>
          <p:cNvSpPr>
            <a:spLocks noGrp="1"/>
          </p:cNvSpPr>
          <p:nvPr>
            <p:ph idx="1"/>
          </p:nvPr>
        </p:nvSpPr>
        <p:spPr>
          <a:xfrm>
            <a:off x="892228" y="1257565"/>
            <a:ext cx="5217173" cy="4351338"/>
          </a:xfrm>
        </p:spPr>
        <p:txBody>
          <a:bodyPr>
            <a:normAutofit/>
          </a:bodyPr>
          <a:lstStyle/>
          <a:p>
            <a:endParaRPr lang="en-US" dirty="0"/>
          </a:p>
          <a:p>
            <a:endParaRPr lang="en-US" dirty="0"/>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400085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121F7-44A3-49A7-8702-BA7E6915B597}"/>
              </a:ext>
            </a:extLst>
          </p:cNvPr>
          <p:cNvPicPr>
            <a:picLocks noChangeAspect="1"/>
          </p:cNvPicPr>
          <p:nvPr/>
        </p:nvPicPr>
        <p:blipFill>
          <a:blip r:embed="rId2"/>
          <a:stretch>
            <a:fillRect/>
          </a:stretch>
        </p:blipFill>
        <p:spPr>
          <a:xfrm>
            <a:off x="339686" y="0"/>
            <a:ext cx="11512627" cy="6858000"/>
          </a:xfrm>
          <a:prstGeom prst="rect">
            <a:avLst/>
          </a:prstGeom>
        </p:spPr>
      </p:pic>
    </p:spTree>
    <p:extLst>
      <p:ext uri="{BB962C8B-B14F-4D97-AF65-F5344CB8AC3E}">
        <p14:creationId xmlns:p14="http://schemas.microsoft.com/office/powerpoint/2010/main" val="37337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18900-A263-438F-B280-9433140C6AAB}"/>
              </a:ext>
            </a:extLst>
          </p:cNvPr>
          <p:cNvPicPr>
            <a:picLocks noChangeAspect="1"/>
          </p:cNvPicPr>
          <p:nvPr/>
        </p:nvPicPr>
        <p:blipFill>
          <a:blip r:embed="rId2"/>
          <a:stretch>
            <a:fillRect/>
          </a:stretch>
        </p:blipFill>
        <p:spPr>
          <a:xfrm>
            <a:off x="0" y="1187633"/>
            <a:ext cx="12192000" cy="4482733"/>
          </a:xfrm>
          <a:prstGeom prst="rect">
            <a:avLst/>
          </a:prstGeom>
        </p:spPr>
      </p:pic>
    </p:spTree>
    <p:extLst>
      <p:ext uri="{BB962C8B-B14F-4D97-AF65-F5344CB8AC3E}">
        <p14:creationId xmlns:p14="http://schemas.microsoft.com/office/powerpoint/2010/main" val="381832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FFA8-A594-4BD4-AE27-9E815100CDD6}"/>
              </a:ext>
            </a:extLst>
          </p:cNvPr>
          <p:cNvSpPr>
            <a:spLocks noGrp="1"/>
          </p:cNvSpPr>
          <p:nvPr>
            <p:ph type="title"/>
          </p:nvPr>
        </p:nvSpPr>
        <p:spPr>
          <a:xfrm>
            <a:off x="838200" y="236221"/>
            <a:ext cx="10515600" cy="645840"/>
          </a:xfrm>
        </p:spPr>
        <p:txBody>
          <a:bodyPr>
            <a:normAutofit fontScale="90000"/>
          </a:bodyPr>
          <a:lstStyle/>
          <a:p>
            <a:r>
              <a:rPr lang="en-US" dirty="0"/>
              <a:t>Layered Architecture</a:t>
            </a:r>
          </a:p>
        </p:txBody>
      </p:sp>
      <p:graphicFrame>
        <p:nvGraphicFramePr>
          <p:cNvPr id="44" name="Content Placeholder 2">
            <a:extLst>
              <a:ext uri="{FF2B5EF4-FFF2-40B4-BE49-F238E27FC236}">
                <a16:creationId xmlns:a16="http://schemas.microsoft.com/office/drawing/2014/main" id="{B90522A9-C9FD-45B4-B0E2-929686029FC3}"/>
              </a:ext>
            </a:extLst>
          </p:cNvPr>
          <p:cNvGraphicFramePr>
            <a:graphicFrameLocks noGrp="1"/>
          </p:cNvGraphicFramePr>
          <p:nvPr>
            <p:ph idx="1"/>
          </p:nvPr>
        </p:nvGraphicFramePr>
        <p:xfrm>
          <a:off x="160021" y="981754"/>
          <a:ext cx="11948160" cy="573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28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D82B8-9F4D-4707-9F7B-AA012D5AA9F4}"/>
              </a:ext>
            </a:extLst>
          </p:cNvPr>
          <p:cNvPicPr>
            <a:picLocks noGrp="1" noChangeAspect="1"/>
          </p:cNvPicPr>
          <p:nvPr>
            <p:ph idx="1"/>
          </p:nvPr>
        </p:nvPicPr>
        <p:blipFill>
          <a:blip r:embed="rId2"/>
          <a:stretch>
            <a:fillRect/>
          </a:stretch>
        </p:blipFill>
        <p:spPr>
          <a:xfrm>
            <a:off x="716280" y="137160"/>
            <a:ext cx="11079480" cy="6621780"/>
          </a:xfrm>
        </p:spPr>
      </p:pic>
    </p:spTree>
    <p:extLst>
      <p:ext uri="{BB962C8B-B14F-4D97-AF65-F5344CB8AC3E}">
        <p14:creationId xmlns:p14="http://schemas.microsoft.com/office/powerpoint/2010/main" val="2643652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331CFC0-7215-46A0-B2AA-4A2E8724EEC3}"/>
              </a:ext>
            </a:extLst>
          </p:cNvPr>
          <p:cNvSpPr>
            <a:spLocks noGrp="1" noChangeArrowheads="1"/>
          </p:cNvSpPr>
          <p:nvPr>
            <p:ph type="title"/>
          </p:nvPr>
        </p:nvSpPr>
        <p:spPr/>
        <p:txBody>
          <a:bodyPr/>
          <a:lstStyle/>
          <a:p>
            <a:pPr eaLnBrk="1" hangingPunct="1"/>
            <a:r>
              <a:rPr lang="en-US" altLang="en-US"/>
              <a:t>7 Layers of the OSI Model</a:t>
            </a:r>
          </a:p>
        </p:txBody>
      </p:sp>
      <p:graphicFrame>
        <p:nvGraphicFramePr>
          <p:cNvPr id="8239" name="Group 47">
            <a:extLst>
              <a:ext uri="{FF2B5EF4-FFF2-40B4-BE49-F238E27FC236}">
                <a16:creationId xmlns:a16="http://schemas.microsoft.com/office/drawing/2014/main" id="{F240D390-7916-4E28-A37C-7BE1FE0D79B9}"/>
              </a:ext>
            </a:extLst>
          </p:cNvPr>
          <p:cNvGraphicFramePr>
            <a:graphicFrameLocks noGrp="1"/>
          </p:cNvGraphicFramePr>
          <p:nvPr/>
        </p:nvGraphicFramePr>
        <p:xfrm>
          <a:off x="2057400" y="16764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Responsible For: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Provides Services to User Apps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Representation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Communication Between Hosts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Flow Ctrl, Error Detection/Correction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End to End Delivery, Logical Addr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Media Access Ctrl, Physical Addr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Medium, Interfaces, Puts Bits on Med.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6BFF63-7196-451F-9E37-297300A6B618}"/>
              </a:ext>
            </a:extLst>
          </p:cNvPr>
          <p:cNvSpPr>
            <a:spLocks noGrp="1" noChangeArrowheads="1"/>
          </p:cNvSpPr>
          <p:nvPr>
            <p:ph type="title"/>
          </p:nvPr>
        </p:nvSpPr>
        <p:spPr/>
        <p:txBody>
          <a:bodyPr/>
          <a:lstStyle/>
          <a:p>
            <a:pPr eaLnBrk="1" hangingPunct="1"/>
            <a:r>
              <a:rPr lang="en-US" altLang="en-US"/>
              <a:t>Examples </a:t>
            </a:r>
          </a:p>
        </p:txBody>
      </p:sp>
      <p:graphicFrame>
        <p:nvGraphicFramePr>
          <p:cNvPr id="1028" name="Group 4">
            <a:extLst>
              <a:ext uri="{FF2B5EF4-FFF2-40B4-BE49-F238E27FC236}">
                <a16:creationId xmlns:a16="http://schemas.microsoft.com/office/drawing/2014/main" id="{4B6F4FAC-6772-47E1-ADBD-014CA2746A2D}"/>
              </a:ext>
            </a:extLst>
          </p:cNvPr>
          <p:cNvGraphicFramePr>
            <a:graphicFrameLocks noGrp="1"/>
          </p:cNvGraphicFramePr>
          <p:nvPr/>
        </p:nvGraphicFramePr>
        <p:xfrm>
          <a:off x="2057400" y="19050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Example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HTTP, FTP, SMTP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ASCII, JPEG, PGP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BOOTP, NetBIOS, DHCP, DNS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TCP, UDP, SPX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IP, IPX, ICMP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Ethernet, Token Ring, Frame Relay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 Interfaces, Hubs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4E4-E8A0-4F07-9AEC-81927C41032C}"/>
              </a:ext>
            </a:extLst>
          </p:cNvPr>
          <p:cNvSpPr>
            <a:spLocks noGrp="1"/>
          </p:cNvSpPr>
          <p:nvPr>
            <p:ph type="title"/>
          </p:nvPr>
        </p:nvSpPr>
        <p:spPr/>
        <p:txBody>
          <a:bodyPr/>
          <a:lstStyle/>
          <a:p>
            <a:r>
              <a:rPr lang="en-US" dirty="0"/>
              <a:t>Peer to Peer Processes</a:t>
            </a:r>
          </a:p>
        </p:txBody>
      </p:sp>
      <p:sp>
        <p:nvSpPr>
          <p:cNvPr id="3" name="Content Placeholder 2">
            <a:extLst>
              <a:ext uri="{FF2B5EF4-FFF2-40B4-BE49-F238E27FC236}">
                <a16:creationId xmlns:a16="http://schemas.microsoft.com/office/drawing/2014/main" id="{72BE263A-90CF-4A0E-AA68-5F82C5890448}"/>
              </a:ext>
            </a:extLst>
          </p:cNvPr>
          <p:cNvSpPr>
            <a:spLocks noGrp="1"/>
          </p:cNvSpPr>
          <p:nvPr>
            <p:ph idx="1"/>
          </p:nvPr>
        </p:nvSpPr>
        <p:spPr/>
        <p:txBody>
          <a:bodyPr>
            <a:normAutofit/>
          </a:bodyPr>
          <a:lstStyle/>
          <a:p>
            <a:pPr algn="l"/>
            <a:r>
              <a:rPr lang="en-US" b="0" i="0" u="none" strike="noStrike" baseline="0" dirty="0"/>
              <a:t>The processes on each machine that communicate at  a given layer are called peer-to-peer processes. </a:t>
            </a:r>
          </a:p>
          <a:p>
            <a:pPr algn="l"/>
            <a:r>
              <a:rPr lang="en-US" b="0" i="0" u="none" strike="noStrike" baseline="0" dirty="0"/>
              <a:t>Communication between machines is therefore a peer-to-peer process using the protocols appropriate to a given layer.</a:t>
            </a:r>
          </a:p>
          <a:p>
            <a:pPr algn="l"/>
            <a:r>
              <a:rPr lang="en-US" b="0" i="0" u="none" strike="noStrike" baseline="0" dirty="0"/>
              <a:t>Each layer in the sending device adds its own information to the message it receives from the layer just above it and passes the whole package to the layer just below it.</a:t>
            </a:r>
            <a:endParaRPr lang="en-US" sz="4000" dirty="0"/>
          </a:p>
        </p:txBody>
      </p:sp>
    </p:spTree>
    <p:extLst>
      <p:ext uri="{BB962C8B-B14F-4D97-AF65-F5344CB8AC3E}">
        <p14:creationId xmlns:p14="http://schemas.microsoft.com/office/powerpoint/2010/main" val="1404604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1F4C3-323D-4DE4-BF99-32587AA35BAB}"/>
              </a:ext>
            </a:extLst>
          </p:cNvPr>
          <p:cNvPicPr>
            <a:picLocks noChangeAspect="1"/>
          </p:cNvPicPr>
          <p:nvPr/>
        </p:nvPicPr>
        <p:blipFill>
          <a:blip r:embed="rId2"/>
          <a:stretch>
            <a:fillRect/>
          </a:stretch>
        </p:blipFill>
        <p:spPr>
          <a:xfrm>
            <a:off x="1402080" y="166846"/>
            <a:ext cx="9014460" cy="6612129"/>
          </a:xfrm>
          <a:prstGeom prst="rect">
            <a:avLst/>
          </a:prstGeom>
        </p:spPr>
      </p:pic>
    </p:spTree>
    <p:extLst>
      <p:ext uri="{BB962C8B-B14F-4D97-AF65-F5344CB8AC3E}">
        <p14:creationId xmlns:p14="http://schemas.microsoft.com/office/powerpoint/2010/main" val="187468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7BC8-F01C-4FD0-BB0C-6A2E98B44D46}"/>
              </a:ext>
            </a:extLst>
          </p:cNvPr>
          <p:cNvSpPr>
            <a:spLocks noGrp="1"/>
          </p:cNvSpPr>
          <p:nvPr>
            <p:ph type="title"/>
          </p:nvPr>
        </p:nvSpPr>
        <p:spPr/>
        <p:txBody>
          <a:bodyPr/>
          <a:lstStyle/>
          <a:p>
            <a:r>
              <a:rPr lang="en-US" dirty="0"/>
              <a:t>Network Edge</a:t>
            </a:r>
          </a:p>
        </p:txBody>
      </p:sp>
      <p:sp>
        <p:nvSpPr>
          <p:cNvPr id="3" name="Content Placeholder 2">
            <a:extLst>
              <a:ext uri="{FF2B5EF4-FFF2-40B4-BE49-F238E27FC236}">
                <a16:creationId xmlns:a16="http://schemas.microsoft.com/office/drawing/2014/main" id="{E3825B30-5229-44E0-9E3A-FD5EE8C949FB}"/>
              </a:ext>
            </a:extLst>
          </p:cNvPr>
          <p:cNvSpPr>
            <a:spLocks noGrp="1"/>
          </p:cNvSpPr>
          <p:nvPr>
            <p:ph idx="1"/>
          </p:nvPr>
        </p:nvSpPr>
        <p:spPr/>
        <p:txBody>
          <a:bodyPr/>
          <a:lstStyle/>
          <a:p>
            <a:r>
              <a:rPr lang="en-US" dirty="0"/>
              <a:t>Hosts/ End Nodes</a:t>
            </a:r>
          </a:p>
          <a:p>
            <a:r>
              <a:rPr lang="en-US" dirty="0"/>
              <a:t>Client-Servers/ Peers</a:t>
            </a:r>
          </a:p>
          <a:p>
            <a:r>
              <a:rPr lang="en-US" dirty="0"/>
              <a:t>Access Network</a:t>
            </a:r>
          </a:p>
          <a:p>
            <a:pPr lvl="1"/>
            <a:r>
              <a:rPr lang="en-US" dirty="0"/>
              <a:t>the network that physically connects an end system to the first router (also known as the “edge router”) on a path from the end system to any other distant end system.</a:t>
            </a:r>
          </a:p>
        </p:txBody>
      </p:sp>
    </p:spTree>
    <p:extLst>
      <p:ext uri="{BB962C8B-B14F-4D97-AF65-F5344CB8AC3E}">
        <p14:creationId xmlns:p14="http://schemas.microsoft.com/office/powerpoint/2010/main" val="2727908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6DB6-EAFC-49AB-BDA7-CBF736195EDF}"/>
              </a:ext>
            </a:extLst>
          </p:cNvPr>
          <p:cNvSpPr>
            <a:spLocks noGrp="1"/>
          </p:cNvSpPr>
          <p:nvPr>
            <p:ph type="title"/>
          </p:nvPr>
        </p:nvSpPr>
        <p:spPr>
          <a:xfrm>
            <a:off x="6234139" y="210576"/>
            <a:ext cx="5248221" cy="607052"/>
          </a:xfrm>
        </p:spPr>
        <p:txBody>
          <a:bodyPr>
            <a:normAutofit/>
          </a:bodyPr>
          <a:lstStyle/>
          <a:p>
            <a:r>
              <a:rPr lang="en-US" sz="3100" dirty="0"/>
              <a:t>Interfaces between the Layers</a:t>
            </a:r>
          </a:p>
        </p:txBody>
      </p:sp>
      <p:pic>
        <p:nvPicPr>
          <p:cNvPr id="5" name="Picture 4">
            <a:extLst>
              <a:ext uri="{FF2B5EF4-FFF2-40B4-BE49-F238E27FC236}">
                <a16:creationId xmlns:a16="http://schemas.microsoft.com/office/drawing/2014/main" id="{683013C0-8262-4396-A20D-37D2B54072B3}"/>
              </a:ext>
            </a:extLst>
          </p:cNvPr>
          <p:cNvPicPr>
            <a:picLocks noChangeAspect="1"/>
          </p:cNvPicPr>
          <p:nvPr/>
        </p:nvPicPr>
        <p:blipFill rotWithShape="1">
          <a:blip r:embed="rId2"/>
          <a:srcRect l="18340" r="14910" b="1"/>
          <a:stretch/>
        </p:blipFill>
        <p:spPr>
          <a:xfrm>
            <a:off x="351339" y="1629743"/>
            <a:ext cx="3087037" cy="308703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sp>
        <p:nvSpPr>
          <p:cNvPr id="3" name="Content Placeholder 2">
            <a:extLst>
              <a:ext uri="{FF2B5EF4-FFF2-40B4-BE49-F238E27FC236}">
                <a16:creationId xmlns:a16="http://schemas.microsoft.com/office/drawing/2014/main" id="{F387A967-3320-4F04-8A42-76E515D822F3}"/>
              </a:ext>
            </a:extLst>
          </p:cNvPr>
          <p:cNvSpPr>
            <a:spLocks noGrp="1"/>
          </p:cNvSpPr>
          <p:nvPr>
            <p:ph idx="1"/>
          </p:nvPr>
        </p:nvSpPr>
        <p:spPr>
          <a:xfrm>
            <a:off x="4008120" y="1267208"/>
            <a:ext cx="7932420" cy="5918452"/>
          </a:xfrm>
        </p:spPr>
        <p:txBody>
          <a:bodyPr>
            <a:normAutofit fontScale="92500" lnSpcReduction="10000"/>
          </a:bodyPr>
          <a:lstStyle/>
          <a:p>
            <a:r>
              <a:rPr lang="en-US" sz="2400" b="0" i="0" u="none" strike="noStrike" baseline="0" dirty="0"/>
              <a:t>The passing of the data and network information down through the layers of the sending device and back up through the layers of the receiving device is made possible </a:t>
            </a:r>
          </a:p>
          <a:p>
            <a:endParaRPr lang="en-US" sz="2400" dirty="0"/>
          </a:p>
          <a:p>
            <a:r>
              <a:rPr lang="en-US" sz="2400" dirty="0"/>
              <a:t>I</a:t>
            </a:r>
            <a:r>
              <a:rPr lang="en-US" sz="2400" b="0" i="0" u="none" strike="noStrike" baseline="0" dirty="0"/>
              <a:t>nterface between each pair of adjacent layers. </a:t>
            </a:r>
          </a:p>
          <a:p>
            <a:endParaRPr lang="en-US" sz="2400" dirty="0"/>
          </a:p>
          <a:p>
            <a:r>
              <a:rPr lang="en-US" sz="2400" dirty="0"/>
              <a:t>D</a:t>
            </a:r>
            <a:r>
              <a:rPr lang="en-US" sz="2400" b="0" i="0" u="none" strike="noStrike" baseline="0" dirty="0"/>
              <a:t>efines the information and services a layer must provide for the layer above it. </a:t>
            </a:r>
          </a:p>
          <a:p>
            <a:endParaRPr lang="en-US" sz="2400" b="0" i="0" u="none" strike="noStrike" baseline="0" dirty="0"/>
          </a:p>
          <a:p>
            <a:r>
              <a:rPr lang="en-US" sz="2400" b="0" i="0" u="none" strike="noStrike" baseline="0" dirty="0"/>
              <a:t>Well-defined interfaces and layer functions provide modularity to a network. </a:t>
            </a:r>
          </a:p>
          <a:p>
            <a:endParaRPr lang="en-US" sz="2400" b="0" i="0" u="none" strike="noStrike" baseline="0" dirty="0"/>
          </a:p>
          <a:p>
            <a:r>
              <a:rPr lang="en-US" sz="2400" b="0" i="0" u="none" strike="noStrike" baseline="0" dirty="0"/>
              <a:t>As long as a layer provides the expected services to the layer above it, the specific implementation of its functions can be modified or replaced without requiring changes to the surrounding layers.</a:t>
            </a:r>
            <a:endParaRPr lang="en-US" sz="2400" dirty="0"/>
          </a:p>
        </p:txBody>
      </p:sp>
    </p:spTree>
    <p:extLst>
      <p:ext uri="{BB962C8B-B14F-4D97-AF65-F5344CB8AC3E}">
        <p14:creationId xmlns:p14="http://schemas.microsoft.com/office/powerpoint/2010/main" val="1477099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FE483-E225-4ECF-8273-5EC77F2B9DA1}"/>
              </a:ext>
            </a:extLst>
          </p:cNvPr>
          <p:cNvPicPr>
            <a:picLocks noGrp="1" noChangeAspect="1"/>
          </p:cNvPicPr>
          <p:nvPr>
            <p:ph idx="1"/>
          </p:nvPr>
        </p:nvPicPr>
        <p:blipFill>
          <a:blip r:embed="rId2"/>
          <a:stretch>
            <a:fillRect/>
          </a:stretch>
        </p:blipFill>
        <p:spPr>
          <a:xfrm>
            <a:off x="951570" y="194100"/>
            <a:ext cx="9670710" cy="6590712"/>
          </a:xfrm>
        </p:spPr>
      </p:pic>
    </p:spTree>
    <p:extLst>
      <p:ext uri="{BB962C8B-B14F-4D97-AF65-F5344CB8AC3E}">
        <p14:creationId xmlns:p14="http://schemas.microsoft.com/office/powerpoint/2010/main" val="1862962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E250CD-1A92-4F02-8F60-AF10A9594834}"/>
              </a:ext>
            </a:extLst>
          </p:cNvPr>
          <p:cNvSpPr>
            <a:spLocks noGrp="1" noChangeArrowheads="1"/>
          </p:cNvSpPr>
          <p:nvPr>
            <p:ph type="title"/>
          </p:nvPr>
        </p:nvSpPr>
        <p:spPr/>
        <p:txBody>
          <a:bodyPr/>
          <a:lstStyle/>
          <a:p>
            <a:pPr eaLnBrk="1" hangingPunct="1"/>
            <a:r>
              <a:rPr lang="en-US" altLang="en-US"/>
              <a:t>PDU’s And the OSI Model</a:t>
            </a:r>
          </a:p>
        </p:txBody>
      </p:sp>
      <p:graphicFrame>
        <p:nvGraphicFramePr>
          <p:cNvPr id="16419" name="Group 35">
            <a:extLst>
              <a:ext uri="{FF2B5EF4-FFF2-40B4-BE49-F238E27FC236}">
                <a16:creationId xmlns:a16="http://schemas.microsoft.com/office/drawing/2014/main" id="{36BC8C17-C2F5-485D-8DF9-E9877CC1E645}"/>
              </a:ext>
            </a:extLst>
          </p:cNvPr>
          <p:cNvGraphicFramePr>
            <a:graphicFrameLocks noGrp="1"/>
          </p:cNvGraphicFramePr>
          <p:nvPr/>
        </p:nvGraphicFramePr>
        <p:xfrm>
          <a:off x="3810000" y="1752600"/>
          <a:ext cx="4419600" cy="4572000"/>
        </p:xfrm>
        <a:graphic>
          <a:graphicData uri="http://schemas.openxmlformats.org/drawingml/2006/table">
            <a:tbl>
              <a:tblPr/>
              <a:tblGrid>
                <a:gridCol w="2557463">
                  <a:extLst>
                    <a:ext uri="{9D8B030D-6E8A-4147-A177-3AD203B41FA5}">
                      <a16:colId xmlns:a16="http://schemas.microsoft.com/office/drawing/2014/main" val="20000"/>
                    </a:ext>
                  </a:extLst>
                </a:gridCol>
                <a:gridCol w="1862137">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PDU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Segment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Packet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Frame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a:extLst>
              <a:ext uri="{FF2B5EF4-FFF2-40B4-BE49-F238E27FC236}">
                <a16:creationId xmlns:a16="http://schemas.microsoft.com/office/drawing/2014/main" id="{FD4E3338-386F-406D-B78B-23813A9383C5}"/>
              </a:ext>
            </a:extLst>
          </p:cNvPr>
          <p:cNvSpPr>
            <a:spLocks noChangeArrowheads="1"/>
          </p:cNvSpPr>
          <p:nvPr/>
        </p:nvSpPr>
        <p:spPr bwMode="auto">
          <a:xfrm>
            <a:off x="3048000" y="1828800"/>
            <a:ext cx="381000" cy="464820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AutoShape 38">
            <a:extLst>
              <a:ext uri="{FF2B5EF4-FFF2-40B4-BE49-F238E27FC236}">
                <a16:creationId xmlns:a16="http://schemas.microsoft.com/office/drawing/2014/main" id="{0584253B-64BF-4257-905C-3527EE71C964}"/>
              </a:ext>
            </a:extLst>
          </p:cNvPr>
          <p:cNvSpPr>
            <a:spLocks noChangeArrowheads="1"/>
          </p:cNvSpPr>
          <p:nvPr/>
        </p:nvSpPr>
        <p:spPr bwMode="auto">
          <a:xfrm>
            <a:off x="8686801" y="1828800"/>
            <a:ext cx="485775" cy="464820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22" name="WordArt 40">
            <a:extLst>
              <a:ext uri="{FF2B5EF4-FFF2-40B4-BE49-F238E27FC236}">
                <a16:creationId xmlns:a16="http://schemas.microsoft.com/office/drawing/2014/main" id="{12CD547A-5943-4E19-8E1B-561CD53649CB}"/>
              </a:ext>
            </a:extLst>
          </p:cNvPr>
          <p:cNvSpPr>
            <a:spLocks noChangeArrowheads="1" noChangeShapeType="1" noTextEdit="1"/>
          </p:cNvSpPr>
          <p:nvPr/>
        </p:nvSpPr>
        <p:spPr bwMode="auto">
          <a:xfrm rot="5400000">
            <a:off x="468313" y="39512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2323" name="WordArt 41">
            <a:extLst>
              <a:ext uri="{FF2B5EF4-FFF2-40B4-BE49-F238E27FC236}">
                <a16:creationId xmlns:a16="http://schemas.microsoft.com/office/drawing/2014/main" id="{774A771C-8E9C-4B4E-98D6-C0608E45F6BA}"/>
              </a:ext>
            </a:extLst>
          </p:cNvPr>
          <p:cNvSpPr>
            <a:spLocks noChangeArrowheads="1" noChangeShapeType="1" noTextEdit="1"/>
          </p:cNvSpPr>
          <p:nvPr/>
        </p:nvSpPr>
        <p:spPr bwMode="auto">
          <a:xfrm rot="5400000">
            <a:off x="7707313" y="38750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150967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7 – Application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lstStyle/>
          <a:p>
            <a:pPr algn="l"/>
            <a:r>
              <a:rPr lang="en-US" b="0" i="0" u="none" strike="noStrike" baseline="0" dirty="0"/>
              <a:t>The application layer enables the user, whether human or software, to access the network.</a:t>
            </a:r>
          </a:p>
          <a:p>
            <a:pPr algn="l"/>
            <a:r>
              <a:rPr lang="en-US" b="0" i="0" u="none" strike="noStrike" baseline="0" dirty="0"/>
              <a:t>It provides user interfaces and support for services such as electronic mail, remote file access and transfer, shared database management, and other types of distributed information services</a:t>
            </a:r>
            <a:r>
              <a:rPr lang="en-US" sz="1800" b="0" i="0" u="none" strike="noStrike" baseline="0" dirty="0">
                <a:latin typeface="Times New Roman" panose="02020603050405020304" pitchFamily="18" charset="0"/>
              </a:rPr>
              <a:t>.</a:t>
            </a:r>
          </a:p>
          <a:p>
            <a:r>
              <a:rPr lang="en-US" altLang="en-US" sz="2800" dirty="0"/>
              <a:t>The application layer is responsible for providing services to the user.</a:t>
            </a:r>
          </a:p>
          <a:p>
            <a:pPr algn="l"/>
            <a:endParaRPr lang="en-US" dirty="0"/>
          </a:p>
        </p:txBody>
      </p:sp>
    </p:spTree>
    <p:extLst>
      <p:ext uri="{BB962C8B-B14F-4D97-AF65-F5344CB8AC3E}">
        <p14:creationId xmlns:p14="http://schemas.microsoft.com/office/powerpoint/2010/main" val="2902035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EB4A1-BA26-4794-B98B-AB0A7EF1DFDE}"/>
              </a:ext>
            </a:extLst>
          </p:cNvPr>
          <p:cNvSpPr>
            <a:spLocks noGrp="1"/>
          </p:cNvSpPr>
          <p:nvPr>
            <p:ph idx="1"/>
          </p:nvPr>
        </p:nvSpPr>
        <p:spPr>
          <a:xfrm>
            <a:off x="838200" y="365760"/>
            <a:ext cx="10515600" cy="6179820"/>
          </a:xfrm>
        </p:spPr>
        <p:txBody>
          <a:bodyPr>
            <a:normAutofit lnSpcReduction="10000"/>
          </a:bodyPr>
          <a:lstStyle/>
          <a:p>
            <a:pPr algn="l"/>
            <a:r>
              <a:rPr lang="en-US" b="1" i="0" u="none" strike="noStrike" baseline="0" dirty="0"/>
              <a:t>Network virtual terminal: </a:t>
            </a:r>
            <a:r>
              <a:rPr lang="en-US" b="0" i="0" u="none" strike="noStrike" baseline="0" dirty="0"/>
              <a:t>A network virtual terminal is a software version of a physical terminal, and it allows a user to log on to a remote host. To do so, the application creates a software emulation of a terminal at the remote host. The user's computer talks to the software terminal which, in turn, talks to the host, and vice versa. The remote host believes it is communicating with one of its own terminals and allows the user to log on.</a:t>
            </a:r>
          </a:p>
          <a:p>
            <a:pPr algn="l"/>
            <a:r>
              <a:rPr lang="en-US" b="1" i="0" u="none" strike="noStrike" baseline="0" dirty="0"/>
              <a:t>File transfer, access, and management: </a:t>
            </a:r>
            <a:r>
              <a:rPr lang="en-US" b="0" i="0" u="none" strike="noStrike" baseline="0" dirty="0"/>
              <a:t>This application allows a user to access files in a remote host (to make changes or read data), to retrieve files from a remote computer for use in the local computer, and to manage or control files in a remote computer locally.</a:t>
            </a:r>
          </a:p>
          <a:p>
            <a:pPr algn="l"/>
            <a:r>
              <a:rPr lang="en-US" b="1" i="0" u="none" strike="noStrike" baseline="0" dirty="0"/>
              <a:t>Mail services: </a:t>
            </a:r>
            <a:r>
              <a:rPr lang="en-US" b="0" i="0" u="none" strike="noStrike" baseline="0" dirty="0"/>
              <a:t>This application provides the basis for e-mail forwarding and storage.</a:t>
            </a:r>
          </a:p>
          <a:p>
            <a:pPr algn="l"/>
            <a:r>
              <a:rPr lang="en-US" b="1" i="0" u="none" strike="noStrike" baseline="0" dirty="0"/>
              <a:t>Directory services: </a:t>
            </a:r>
            <a:r>
              <a:rPr lang="en-US" b="0" i="0" u="none" strike="noStrike" baseline="0" dirty="0"/>
              <a:t>This application provides distributed database sources and access for global information about various objects and services.</a:t>
            </a:r>
            <a:endParaRPr lang="en-US" sz="4000" dirty="0"/>
          </a:p>
        </p:txBody>
      </p:sp>
    </p:spTree>
    <p:extLst>
      <p:ext uri="{BB962C8B-B14F-4D97-AF65-F5344CB8AC3E}">
        <p14:creationId xmlns:p14="http://schemas.microsoft.com/office/powerpoint/2010/main" val="2413698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6 – Presentation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1690688"/>
            <a:ext cx="10515600" cy="4923471"/>
          </a:xfrm>
        </p:spPr>
        <p:txBody>
          <a:bodyPr>
            <a:normAutofit/>
          </a:bodyPr>
          <a:lstStyle/>
          <a:p>
            <a:pPr algn="l"/>
            <a:r>
              <a:rPr lang="en-US" sz="2400" b="0" i="0" u="none" strike="noStrike" baseline="0" dirty="0"/>
              <a:t>The presentation layer is concerned with the syntax and semantics of the information exchanged between two systems.</a:t>
            </a:r>
          </a:p>
          <a:p>
            <a:pPr algn="l"/>
            <a:endParaRPr lang="en-US" sz="2600" b="0" i="0" u="none" strike="noStrike" baseline="0" dirty="0"/>
          </a:p>
        </p:txBody>
      </p:sp>
      <p:pic>
        <p:nvPicPr>
          <p:cNvPr id="5" name="Picture 4">
            <a:extLst>
              <a:ext uri="{FF2B5EF4-FFF2-40B4-BE49-F238E27FC236}">
                <a16:creationId xmlns:a16="http://schemas.microsoft.com/office/drawing/2014/main" id="{500F777A-A500-4E08-865A-0273283B2092}"/>
              </a:ext>
            </a:extLst>
          </p:cNvPr>
          <p:cNvPicPr>
            <a:picLocks noChangeAspect="1"/>
          </p:cNvPicPr>
          <p:nvPr/>
        </p:nvPicPr>
        <p:blipFill>
          <a:blip r:embed="rId3"/>
          <a:stretch>
            <a:fillRect/>
          </a:stretch>
        </p:blipFill>
        <p:spPr>
          <a:xfrm>
            <a:off x="1051560" y="2656720"/>
            <a:ext cx="9936480" cy="4064120"/>
          </a:xfrm>
          <a:prstGeom prst="rect">
            <a:avLst/>
          </a:prstGeom>
        </p:spPr>
      </p:pic>
    </p:spTree>
    <p:extLst>
      <p:ext uri="{BB962C8B-B14F-4D97-AF65-F5344CB8AC3E}">
        <p14:creationId xmlns:p14="http://schemas.microsoft.com/office/powerpoint/2010/main" val="793100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861060"/>
            <a:ext cx="10515600" cy="5753099"/>
          </a:xfrm>
        </p:spPr>
        <p:txBody>
          <a:bodyPr>
            <a:normAutofit/>
          </a:bodyPr>
          <a:lstStyle/>
          <a:p>
            <a:r>
              <a:rPr lang="en-US" sz="2400" b="1" i="0" u="none" strike="noStrike" baseline="0" dirty="0"/>
              <a:t>Translation: </a:t>
            </a:r>
            <a:r>
              <a:rPr lang="en-US" sz="2400" b="0" i="0" u="none" strike="noStrike" baseline="0" dirty="0"/>
              <a:t>Because different computers use different encoding systems, the presentation layer is responsible for interoperability between these different encoding methods. The presentation layer at the sender changes the information from its sender-dependent format into a common format. The presentation layer at the receiving machine changes the common format into its receiver-dependent format.</a:t>
            </a:r>
          </a:p>
          <a:p>
            <a:pPr algn="l"/>
            <a:r>
              <a:rPr lang="en-US" sz="2400" b="1" i="0" u="none" strike="noStrike" baseline="0" dirty="0"/>
              <a:t>Encryption: </a:t>
            </a:r>
            <a:r>
              <a:rPr lang="en-US" sz="2400" b="0" i="0" u="none" strike="noStrike" baseline="0" dirty="0"/>
              <a:t>To carry sensitive information, a system must be able to ensure privacy. Encryption means that the sender transforms the original information to another form and sends the resulting message out over the network. Decryption reverses the original process to transform the message back to its original form.</a:t>
            </a:r>
          </a:p>
          <a:p>
            <a:pPr algn="l"/>
            <a:r>
              <a:rPr lang="en-US" sz="2400" b="1" i="0" u="none" strike="noStrike" baseline="0" dirty="0"/>
              <a:t>Compression: </a:t>
            </a:r>
            <a:r>
              <a:rPr lang="en-US" sz="2400" b="0" i="0" u="none" strike="noStrike" baseline="0" dirty="0"/>
              <a:t>Data compression reduces the number of bits contained in the information. Data compression becomes particularly important in the transmission of multimedia such as text, audio, and video.</a:t>
            </a:r>
            <a:endParaRPr lang="en-US" sz="2400" dirty="0"/>
          </a:p>
        </p:txBody>
      </p:sp>
    </p:spTree>
    <p:extLst>
      <p:ext uri="{BB962C8B-B14F-4D97-AF65-F5344CB8AC3E}">
        <p14:creationId xmlns:p14="http://schemas.microsoft.com/office/powerpoint/2010/main" val="902175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5 – Session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lstStyle/>
          <a:p>
            <a:r>
              <a:rPr lang="en-US" b="0" i="0" u="none" strike="noStrike" baseline="0" dirty="0"/>
              <a:t>The session layer is responsible for dialog control and synchronization.</a:t>
            </a:r>
          </a:p>
          <a:p>
            <a:pPr algn="l"/>
            <a:r>
              <a:rPr lang="en-US" b="0" i="0" u="none" strike="noStrike" baseline="0" dirty="0"/>
              <a:t>The session layer is the network </a:t>
            </a:r>
            <a:r>
              <a:rPr lang="en-US" b="0" i="1" u="none" strike="noStrike" baseline="0" dirty="0"/>
              <a:t>dialog controller.</a:t>
            </a:r>
          </a:p>
          <a:p>
            <a:pPr algn="l"/>
            <a:r>
              <a:rPr lang="en-US" b="0" i="0" u="none" strike="noStrike" baseline="0" dirty="0"/>
              <a:t>It establishes, maintains, and synchronizes the interaction among communicating systems.</a:t>
            </a:r>
          </a:p>
          <a:p>
            <a:pPr algn="l"/>
            <a:endParaRPr lang="en-US" sz="4000" dirty="0"/>
          </a:p>
        </p:txBody>
      </p:sp>
    </p:spTree>
    <p:extLst>
      <p:ext uri="{BB962C8B-B14F-4D97-AF65-F5344CB8AC3E}">
        <p14:creationId xmlns:p14="http://schemas.microsoft.com/office/powerpoint/2010/main" val="2301654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7B5F5-82AC-4F20-B69D-48A05E3B98CB}"/>
              </a:ext>
            </a:extLst>
          </p:cNvPr>
          <p:cNvPicPr>
            <a:picLocks noGrp="1" noChangeAspect="1"/>
          </p:cNvPicPr>
          <p:nvPr>
            <p:ph idx="1"/>
          </p:nvPr>
        </p:nvPicPr>
        <p:blipFill>
          <a:blip r:embed="rId2"/>
          <a:stretch>
            <a:fillRect/>
          </a:stretch>
        </p:blipFill>
        <p:spPr>
          <a:xfrm>
            <a:off x="518160" y="1187331"/>
            <a:ext cx="11355416" cy="5273313"/>
          </a:xfrm>
        </p:spPr>
      </p:pic>
    </p:spTree>
    <p:extLst>
      <p:ext uri="{BB962C8B-B14F-4D97-AF65-F5344CB8AC3E}">
        <p14:creationId xmlns:p14="http://schemas.microsoft.com/office/powerpoint/2010/main" val="321239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D25D0-BA4A-4421-9119-CE807F1AC7B2}"/>
              </a:ext>
            </a:extLst>
          </p:cNvPr>
          <p:cNvPicPr>
            <a:picLocks noChangeAspect="1"/>
          </p:cNvPicPr>
          <p:nvPr/>
        </p:nvPicPr>
        <p:blipFill>
          <a:blip r:embed="rId3"/>
          <a:stretch>
            <a:fillRect/>
          </a:stretch>
        </p:blipFill>
        <p:spPr>
          <a:xfrm>
            <a:off x="3376122" y="0"/>
            <a:ext cx="5439756" cy="6858000"/>
          </a:xfrm>
          <a:prstGeom prst="rect">
            <a:avLst/>
          </a:prstGeom>
        </p:spPr>
      </p:pic>
    </p:spTree>
    <p:extLst>
      <p:ext uri="{BB962C8B-B14F-4D97-AF65-F5344CB8AC3E}">
        <p14:creationId xmlns:p14="http://schemas.microsoft.com/office/powerpoint/2010/main" val="705194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4533F-25CE-4002-9A5D-A3CC874320F8}"/>
              </a:ext>
            </a:extLst>
          </p:cNvPr>
          <p:cNvSpPr>
            <a:spLocks noGrp="1"/>
          </p:cNvSpPr>
          <p:nvPr>
            <p:ph idx="1"/>
          </p:nvPr>
        </p:nvSpPr>
        <p:spPr>
          <a:xfrm>
            <a:off x="838200" y="1691640"/>
            <a:ext cx="10515600" cy="4485323"/>
          </a:xfrm>
        </p:spPr>
        <p:txBody>
          <a:bodyPr>
            <a:normAutofit lnSpcReduction="10000"/>
          </a:bodyPr>
          <a:lstStyle/>
          <a:p>
            <a:pPr algn="l"/>
            <a:r>
              <a:rPr lang="en-US" b="1" i="0" u="none" strike="noStrike" baseline="0" dirty="0"/>
              <a:t>Dialog control: </a:t>
            </a:r>
            <a:r>
              <a:rPr lang="en-US" b="0" i="0" u="none" strike="noStrike" baseline="0" dirty="0"/>
              <a:t>The session layer allows two systems to enter into a dialog. It allows the communication between two processes to take place in either half-duplex</a:t>
            </a:r>
            <a:r>
              <a:rPr lang="en-US" dirty="0"/>
              <a:t> </a:t>
            </a:r>
            <a:r>
              <a:rPr lang="en-US" b="0" i="0" u="none" strike="noStrike" baseline="0" dirty="0"/>
              <a:t>(one way at a time) or full-duplex (two ways at a time) mode.</a:t>
            </a:r>
          </a:p>
          <a:p>
            <a:pPr algn="l"/>
            <a:r>
              <a:rPr lang="en-US" b="1" i="0" u="none" strike="noStrike" baseline="0" dirty="0"/>
              <a:t>Synchronization: </a:t>
            </a:r>
            <a:r>
              <a:rPr lang="en-US" b="0" i="0" u="none" strike="noStrike" baseline="0" dirty="0"/>
              <a:t>The session layer allows a process to add checkpoints, or synchronization</a:t>
            </a:r>
            <a:r>
              <a:rPr lang="en-US" dirty="0"/>
              <a:t> </a:t>
            </a:r>
            <a:r>
              <a:rPr lang="en-US" b="0" i="0" u="none" strike="noStrike" baseline="0" dirty="0"/>
              <a:t>points, 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a:t>
            </a:r>
            <a:endParaRPr lang="en-US" sz="4000" dirty="0"/>
          </a:p>
        </p:txBody>
      </p:sp>
    </p:spTree>
    <p:extLst>
      <p:ext uri="{BB962C8B-B14F-4D97-AF65-F5344CB8AC3E}">
        <p14:creationId xmlns:p14="http://schemas.microsoft.com/office/powerpoint/2010/main" val="3297468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a:xfrm>
            <a:off x="838200" y="365125"/>
            <a:ext cx="10515600" cy="899795"/>
          </a:xfrm>
        </p:spPr>
        <p:txBody>
          <a:bodyPr/>
          <a:lstStyle/>
          <a:p>
            <a:r>
              <a:rPr lang="en-US" dirty="0"/>
              <a:t>Layer 4 – Transport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838200" y="1379220"/>
            <a:ext cx="10515600" cy="5113655"/>
          </a:xfrm>
        </p:spPr>
        <p:txBody>
          <a:bodyPr>
            <a:normAutofit/>
          </a:bodyPr>
          <a:lstStyle/>
          <a:p>
            <a:pPr algn="l"/>
            <a:r>
              <a:rPr lang="en-US" b="0" i="0" u="none" strike="noStrike" baseline="0" dirty="0"/>
              <a:t>The transport layer is responsible for process-to-process delivery of the entire message. </a:t>
            </a:r>
          </a:p>
          <a:p>
            <a:pPr algn="l"/>
            <a:r>
              <a:rPr lang="en-US" b="0" i="0" u="none" strike="noStrike" baseline="0" dirty="0"/>
              <a:t>A process is an application program running on a host. </a:t>
            </a:r>
          </a:p>
          <a:p>
            <a:pPr algn="l"/>
            <a:r>
              <a:rPr lang="en-US" b="0" i="0" u="none" strike="noStrike" baseline="0" dirty="0"/>
              <a:t>Whereas the network layer oversees source-to-destination delivery of individual packets, it does not recognize any relationship between those packets. It treats each one independently, as though each piece belonged to a separate message, whether or not it does.</a:t>
            </a:r>
          </a:p>
          <a:p>
            <a:pPr algn="l"/>
            <a:r>
              <a:rPr lang="en-US" b="0" i="0" u="none" strike="noStrike" baseline="0" dirty="0"/>
              <a:t> The transport layer, on the other hand, ensures that the whole message arrives intact and in order, overseeing both error control and flow control at the source-to-destination level.</a:t>
            </a:r>
            <a:endParaRPr lang="en-US" dirty="0"/>
          </a:p>
        </p:txBody>
      </p:sp>
    </p:spTree>
    <p:extLst>
      <p:ext uri="{BB962C8B-B14F-4D97-AF65-F5344CB8AC3E}">
        <p14:creationId xmlns:p14="http://schemas.microsoft.com/office/powerpoint/2010/main" val="253356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DB9BEEC-5036-4F21-A1E6-E5B644A073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24" y="1607820"/>
            <a:ext cx="11664855" cy="422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63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0474C-EE85-4228-BE94-54AE9770E3B2}"/>
              </a:ext>
            </a:extLst>
          </p:cNvPr>
          <p:cNvSpPr>
            <a:spLocks noGrp="1"/>
          </p:cNvSpPr>
          <p:nvPr>
            <p:ph idx="1"/>
          </p:nvPr>
        </p:nvSpPr>
        <p:spPr>
          <a:xfrm>
            <a:off x="556260" y="647700"/>
            <a:ext cx="10797540" cy="5638800"/>
          </a:xfrm>
        </p:spPr>
        <p:txBody>
          <a:bodyPr>
            <a:normAutofit/>
          </a:bodyPr>
          <a:lstStyle/>
          <a:p>
            <a:pPr algn="l"/>
            <a:r>
              <a:rPr lang="en-US" sz="2000" b="1" i="0" u="none" strike="noStrike" baseline="0" dirty="0"/>
              <a:t>Service-point addressing: </a:t>
            </a:r>
            <a:r>
              <a:rPr lang="en-US" sz="2000" dirty="0"/>
              <a:t>S</a:t>
            </a:r>
            <a:r>
              <a:rPr lang="en-US" sz="2000" b="0" i="0" u="none" strike="noStrike" baseline="0" dirty="0"/>
              <a:t>ource-to-destination delivery means delivery not only from one computer to the next but also from a specific process (running program) on one computer to a specific process (running program) on the other. The transport layer header must therefore include a type of address called a </a:t>
            </a:r>
            <a:r>
              <a:rPr lang="en-US" sz="2000" b="1" i="1" u="none" strike="noStrike" baseline="0" dirty="0"/>
              <a:t>service-point address </a:t>
            </a:r>
            <a:r>
              <a:rPr lang="en-US" sz="2000" b="0" i="0" u="none" strike="noStrike" baseline="0" dirty="0"/>
              <a:t>(or port address). The network layer gets each packet to the correct computer; the transport layer gets the entire message to the correct process on that computer.</a:t>
            </a:r>
          </a:p>
          <a:p>
            <a:pPr algn="l"/>
            <a:r>
              <a:rPr lang="en-US" sz="2000" b="1" i="0" u="none" strike="noStrike" baseline="0" dirty="0"/>
              <a:t>Segmentation and reassembly: </a:t>
            </a:r>
            <a:r>
              <a:rPr lang="en-US" sz="2000" b="0" i="0" u="none" strike="noStrike" baseline="0" dirty="0"/>
              <a:t>A message is divided into transmittable segments, with each segment containing a sequence number. These numbers enable the transport layer to reassemble the message correctly upon arriving at the destination and to identify and replace packets that were lost in transmission.</a:t>
            </a:r>
          </a:p>
          <a:p>
            <a:pPr algn="l"/>
            <a:r>
              <a:rPr lang="en-US" sz="2000" b="1" i="0" u="none" strike="noStrike" baseline="0" dirty="0"/>
              <a:t>Connection control: </a:t>
            </a:r>
            <a:r>
              <a:rPr lang="en-US" sz="2000" b="0" i="0" u="none" strike="noStrike" baseline="0" dirty="0"/>
              <a:t>The transport layer can be either connectionless(UDP) or connection oriented(TCP). </a:t>
            </a:r>
          </a:p>
          <a:p>
            <a:pPr algn="l"/>
            <a:r>
              <a:rPr lang="en-US" sz="2000" b="1" i="0" u="none" strike="noStrike" baseline="0" dirty="0"/>
              <a:t>Flow control: </a:t>
            </a:r>
            <a:r>
              <a:rPr lang="en-US" sz="2000" b="0" i="0" u="none" strike="noStrike" baseline="0" dirty="0"/>
              <a:t>Like the data link layer, the transport layer is responsible for flow control. However, flow control at this layer is performed end to end rather than across a single link.</a:t>
            </a:r>
          </a:p>
          <a:p>
            <a:pPr algn="l"/>
            <a:r>
              <a:rPr lang="en-US" sz="2000" b="1" i="0" u="none" strike="noStrike" baseline="0" dirty="0"/>
              <a:t>Error control: </a:t>
            </a:r>
            <a:r>
              <a:rPr lang="en-US" sz="2000" b="0" i="0" u="none" strike="noStrike" baseline="0" dirty="0"/>
              <a:t>Like the data link layer, the transport layer is responsible for error control. However, error control at this layer is performed process-to-process rather than across a single link. Error correction is usually achieved through retransmission.</a:t>
            </a:r>
          </a:p>
        </p:txBody>
      </p:sp>
    </p:spTree>
    <p:extLst>
      <p:ext uri="{BB962C8B-B14F-4D97-AF65-F5344CB8AC3E}">
        <p14:creationId xmlns:p14="http://schemas.microsoft.com/office/powerpoint/2010/main" val="2158037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3 – Network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normAutofit/>
          </a:bodyPr>
          <a:lstStyle/>
          <a:p>
            <a:r>
              <a:rPr lang="en-US" altLang="en-US" sz="2400" dirty="0"/>
              <a:t>The network layer is responsible for the  delivery of individual packets from  the source host to the destination host.</a:t>
            </a:r>
            <a:endParaRPr lang="en-US" sz="2400" b="0" i="0" u="none" strike="noStrike" baseline="0" dirty="0"/>
          </a:p>
          <a:p>
            <a:pPr algn="l"/>
            <a:r>
              <a:rPr lang="en-US" sz="2400" b="0" i="0" u="none" strike="noStrike" baseline="0" dirty="0"/>
              <a:t>If two systems are connected to the same link, there is usually no need for a network layer. However, if the two systems are attached to different networks (links) with connecting devices between the networks (links), there is often a need for the network layer to accomplish source-to-destination delivery. </a:t>
            </a:r>
          </a:p>
          <a:p>
            <a:pPr algn="l"/>
            <a:endParaRPr lang="en-US" sz="2400" dirty="0"/>
          </a:p>
        </p:txBody>
      </p:sp>
    </p:spTree>
    <p:extLst>
      <p:ext uri="{BB962C8B-B14F-4D97-AF65-F5344CB8AC3E}">
        <p14:creationId xmlns:p14="http://schemas.microsoft.com/office/powerpoint/2010/main" val="3116794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E356A330-8958-47D4-A8E1-E0405DF34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90" y="1607820"/>
            <a:ext cx="11795710" cy="415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528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CD29D-EE13-4AFE-83E1-4C26ADBFD3AB}"/>
              </a:ext>
            </a:extLst>
          </p:cNvPr>
          <p:cNvSpPr>
            <a:spLocks noGrp="1"/>
          </p:cNvSpPr>
          <p:nvPr>
            <p:ph idx="1"/>
          </p:nvPr>
        </p:nvSpPr>
        <p:spPr>
          <a:xfrm>
            <a:off x="838200" y="975360"/>
            <a:ext cx="10515600" cy="5201603"/>
          </a:xfrm>
        </p:spPr>
        <p:txBody>
          <a:bodyPr/>
          <a:lstStyle/>
          <a:p>
            <a:pPr algn="l"/>
            <a:r>
              <a:rPr lang="en-US" b="0" i="0" dirty="0">
                <a:solidFill>
                  <a:srgbClr val="333333"/>
                </a:solidFill>
                <a:effectLst/>
                <a:latin typeface="noto sans"/>
              </a:rPr>
              <a:t>The network Layer controls the operation of the subnet. The main aim of this layer is to deliver packets from source to destination across multiple links (networks). If two computers (system) are connected on the same link, then there is no need for a network layer. It routes the signal through different channels to the other end and acts as a network controller.</a:t>
            </a:r>
          </a:p>
          <a:p>
            <a:pPr algn="l"/>
            <a:r>
              <a:rPr lang="en-US" b="0" i="0" dirty="0">
                <a:solidFill>
                  <a:srgbClr val="333333"/>
                </a:solidFill>
                <a:effectLst/>
                <a:latin typeface="noto sans"/>
              </a:rPr>
              <a:t>It also divides the outgoing messages into packets and to assemble incoming packets into messages for higher levels.</a:t>
            </a:r>
          </a:p>
          <a:p>
            <a:pPr algn="l"/>
            <a:r>
              <a:rPr lang="en-US" b="0" i="0" dirty="0">
                <a:solidFill>
                  <a:srgbClr val="333333"/>
                </a:solidFill>
                <a:effectLst/>
                <a:latin typeface="noto sans"/>
              </a:rPr>
              <a:t>In broadcast networks, the routing problem is simple, so the network layer is often thin or even non-existent.</a:t>
            </a:r>
          </a:p>
        </p:txBody>
      </p:sp>
    </p:spTree>
    <p:extLst>
      <p:ext uri="{BB962C8B-B14F-4D97-AF65-F5344CB8AC3E}">
        <p14:creationId xmlns:p14="http://schemas.microsoft.com/office/powerpoint/2010/main" val="1257978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B16C4-6980-4016-9C62-D8D7BA6F671A}"/>
              </a:ext>
            </a:extLst>
          </p:cNvPr>
          <p:cNvSpPr>
            <a:spLocks noGrp="1"/>
          </p:cNvSpPr>
          <p:nvPr>
            <p:ph idx="1"/>
          </p:nvPr>
        </p:nvSpPr>
        <p:spPr>
          <a:xfrm>
            <a:off x="632460" y="1394460"/>
            <a:ext cx="11239500" cy="5334000"/>
          </a:xfrm>
        </p:spPr>
        <p:txBody>
          <a:bodyPr>
            <a:normAutofit/>
          </a:bodyPr>
          <a:lstStyle/>
          <a:p>
            <a:pPr algn="l">
              <a:buFont typeface="+mj-lt"/>
              <a:buAutoNum type="arabicPeriod"/>
            </a:pPr>
            <a:r>
              <a:rPr lang="en-US" b="0" i="0" dirty="0">
                <a:solidFill>
                  <a:srgbClr val="333333"/>
                </a:solidFill>
                <a:effectLst/>
                <a:latin typeface="noto sans"/>
              </a:rPr>
              <a:t>It translates logical network address into physical address. Concerned with circuit, message or packet switching.</a:t>
            </a:r>
          </a:p>
          <a:p>
            <a:pPr algn="l">
              <a:buFont typeface="+mj-lt"/>
              <a:buAutoNum type="arabicPeriod"/>
            </a:pPr>
            <a:r>
              <a:rPr lang="en-US" b="0" i="0" dirty="0">
                <a:solidFill>
                  <a:srgbClr val="333333"/>
                </a:solidFill>
                <a:effectLst/>
                <a:latin typeface="noto sans"/>
              </a:rPr>
              <a:t>Routers and gateways operate in the network layer. Mechanism is provided by Network Layer for routing the packets to final destination.</a:t>
            </a:r>
          </a:p>
          <a:p>
            <a:pPr algn="l">
              <a:buFont typeface="+mj-lt"/>
              <a:buAutoNum type="arabicPeriod"/>
            </a:pPr>
            <a:r>
              <a:rPr lang="en-US" b="0" i="0" dirty="0">
                <a:solidFill>
                  <a:srgbClr val="333333"/>
                </a:solidFill>
                <a:effectLst/>
                <a:latin typeface="noto sans"/>
              </a:rPr>
              <a:t>Connection services are provided including network layer flow control, network layer error control and packet sequence control.</a:t>
            </a:r>
          </a:p>
          <a:p>
            <a:pPr algn="l">
              <a:buFont typeface="+mj-lt"/>
              <a:buAutoNum type="arabicPeriod"/>
            </a:pPr>
            <a:r>
              <a:rPr lang="en-US" b="0" i="0" dirty="0">
                <a:solidFill>
                  <a:srgbClr val="333333"/>
                </a:solidFill>
                <a:effectLst/>
                <a:latin typeface="noto sans"/>
              </a:rPr>
              <a:t>Breaks larger packets into small packets.</a:t>
            </a:r>
          </a:p>
        </p:txBody>
      </p:sp>
    </p:spTree>
    <p:extLst>
      <p:ext uri="{BB962C8B-B14F-4D97-AF65-F5344CB8AC3E}">
        <p14:creationId xmlns:p14="http://schemas.microsoft.com/office/powerpoint/2010/main" val="3820845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p:txBody>
          <a:bodyPr/>
          <a:lstStyle/>
          <a:p>
            <a:r>
              <a:rPr lang="en-US" dirty="0"/>
              <a:t>Layer 2 – Data Link Layer </a:t>
            </a:r>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p:txBody>
          <a:bodyPr>
            <a:normAutofit/>
          </a:bodyPr>
          <a:lstStyle/>
          <a:p>
            <a:pPr algn="l"/>
            <a:r>
              <a:rPr lang="en-US" b="0" i="0" u="none" strike="noStrike" baseline="0" dirty="0"/>
              <a:t>The data link layer transforms the physical layer, a raw transmission facility, to a reliable link. </a:t>
            </a:r>
          </a:p>
          <a:p>
            <a:pPr algn="l"/>
            <a:r>
              <a:rPr lang="en-US" b="0" i="0" u="none" strike="noStrike" baseline="0" dirty="0"/>
              <a:t>It makes the physical layer appear error free to the upper layer (network layer).</a:t>
            </a:r>
          </a:p>
          <a:p>
            <a:r>
              <a:rPr lang="en-US" altLang="en-US" sz="2800" dirty="0"/>
              <a:t>The data link layer is responsible for moving  frames from one hop (node) to the next.</a:t>
            </a:r>
          </a:p>
          <a:p>
            <a:pPr algn="l"/>
            <a:endParaRPr lang="en-US" dirty="0"/>
          </a:p>
        </p:txBody>
      </p:sp>
    </p:spTree>
    <p:extLst>
      <p:ext uri="{BB962C8B-B14F-4D97-AF65-F5344CB8AC3E}">
        <p14:creationId xmlns:p14="http://schemas.microsoft.com/office/powerpoint/2010/main" val="3879906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EDA3F7-197E-48F5-B58A-BFD9D1A8D79F}"/>
              </a:ext>
            </a:extLst>
          </p:cNvPr>
          <p:cNvPicPr>
            <a:picLocks noGrp="1" noChangeAspect="1"/>
          </p:cNvPicPr>
          <p:nvPr>
            <p:ph idx="1"/>
          </p:nvPr>
        </p:nvPicPr>
        <p:blipFill>
          <a:blip r:embed="rId2"/>
          <a:stretch>
            <a:fillRect/>
          </a:stretch>
        </p:blipFill>
        <p:spPr>
          <a:xfrm>
            <a:off x="198120" y="1571375"/>
            <a:ext cx="11865705" cy="4227445"/>
          </a:xfrm>
        </p:spPr>
      </p:pic>
    </p:spTree>
    <p:extLst>
      <p:ext uri="{BB962C8B-B14F-4D97-AF65-F5344CB8AC3E}">
        <p14:creationId xmlns:p14="http://schemas.microsoft.com/office/powerpoint/2010/main" val="39696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704031-71F4-4290-A221-35D35D45F4D3}"/>
              </a:ext>
            </a:extLst>
          </p:cNvPr>
          <p:cNvPicPr>
            <a:picLocks noGrp="1" noChangeAspect="1"/>
          </p:cNvPicPr>
          <p:nvPr>
            <p:ph idx="1"/>
          </p:nvPr>
        </p:nvPicPr>
        <p:blipFill>
          <a:blip r:embed="rId2"/>
          <a:stretch>
            <a:fillRect/>
          </a:stretch>
        </p:blipFill>
        <p:spPr>
          <a:xfrm>
            <a:off x="1414431" y="643467"/>
            <a:ext cx="9363138" cy="5571066"/>
          </a:xfrm>
          <a:prstGeom prst="rect">
            <a:avLst/>
          </a:prstGeom>
        </p:spPr>
      </p:pic>
    </p:spTree>
    <p:extLst>
      <p:ext uri="{BB962C8B-B14F-4D97-AF65-F5344CB8AC3E}">
        <p14:creationId xmlns:p14="http://schemas.microsoft.com/office/powerpoint/2010/main" val="36603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54F03-6766-423F-A6FA-364F26615464}"/>
              </a:ext>
            </a:extLst>
          </p:cNvPr>
          <p:cNvSpPr>
            <a:spLocks noGrp="1"/>
          </p:cNvSpPr>
          <p:nvPr>
            <p:ph idx="1"/>
          </p:nvPr>
        </p:nvSpPr>
        <p:spPr>
          <a:xfrm>
            <a:off x="586740" y="281940"/>
            <a:ext cx="11247120" cy="6477000"/>
          </a:xfrm>
        </p:spPr>
        <p:txBody>
          <a:bodyPr>
            <a:normAutofit/>
          </a:bodyPr>
          <a:lstStyle/>
          <a:p>
            <a:pPr algn="l"/>
            <a:r>
              <a:rPr lang="en-US" sz="2400" b="1" i="0" u="none" strike="noStrike" baseline="0" dirty="0"/>
              <a:t>Framing: </a:t>
            </a:r>
            <a:r>
              <a:rPr lang="en-US" sz="2400" dirty="0"/>
              <a:t>D</a:t>
            </a:r>
            <a:r>
              <a:rPr lang="en-US" sz="2400" b="0" i="0" u="none" strike="noStrike" baseline="0" dirty="0"/>
              <a:t>ivides the stream of bits received from the network layer into manageable data units called frames.  </a:t>
            </a:r>
          </a:p>
          <a:p>
            <a:pPr algn="l"/>
            <a:r>
              <a:rPr lang="en-US" sz="2400" b="1" i="0" u="none" strike="noStrike" baseline="0" dirty="0"/>
              <a:t>Physical addressing: </a:t>
            </a:r>
            <a:r>
              <a:rPr lang="en-US" sz="2400" b="0" i="0" u="none" strike="noStrike" baseline="0" dirty="0"/>
              <a:t>If frames are to be distributed to different systems on the network, the data link layer adds a header to the frame to define the sender and/or receiver of the frame. If the frame is intended for a system outside the sender’s network, the receiver address is the address of the device that connects the network to the next one. </a:t>
            </a:r>
          </a:p>
          <a:p>
            <a:pPr algn="l"/>
            <a:r>
              <a:rPr lang="en-US" sz="2400" b="1" i="0" u="none" strike="noStrike" baseline="0" dirty="0"/>
              <a:t>Flow control: </a:t>
            </a:r>
            <a:r>
              <a:rPr lang="en-US" sz="2400" b="0" i="0" u="none" strike="noStrike" baseline="0" dirty="0"/>
              <a:t>If the rate at which the data are absorbed by the receiver is less than the rate at which data are produced in the sender, the data link layer imposes a flow control mechanism to avoid overwhelming the receiver.  </a:t>
            </a:r>
          </a:p>
          <a:p>
            <a:pPr algn="l"/>
            <a:r>
              <a:rPr lang="en-US" sz="2400" b="1" i="0" u="none" strike="noStrike" baseline="0" dirty="0"/>
              <a:t>Error control: </a:t>
            </a:r>
            <a:r>
              <a:rPr lang="en-US" sz="2400" dirty="0"/>
              <a:t>A</a:t>
            </a:r>
            <a:r>
              <a:rPr lang="en-US" sz="2400" b="0" i="0" u="none" strike="noStrike" baseline="0" dirty="0"/>
              <a:t>dds reliability to the physical layer by adding mechanisms to detect and retransmit damaged or lost frames. Uses a mechanism to recognize duplicate frames. Error control is normally achieved through a trailer added to the end of the frame. </a:t>
            </a:r>
          </a:p>
          <a:p>
            <a:pPr algn="l"/>
            <a:r>
              <a:rPr lang="en-US" sz="2400" b="1" i="0" u="none" strike="noStrike" baseline="0" dirty="0"/>
              <a:t>Access control: </a:t>
            </a:r>
            <a:r>
              <a:rPr lang="en-US" sz="2400" b="0" i="0" u="none" strike="noStrike" baseline="0" dirty="0"/>
              <a:t>When two or more devices are connected to the same link, data link layer protocols are necessary to determine which device has control over the link at any given time.</a:t>
            </a:r>
            <a:endParaRPr lang="en-US" sz="2400" dirty="0"/>
          </a:p>
        </p:txBody>
      </p:sp>
    </p:spTree>
    <p:extLst>
      <p:ext uri="{BB962C8B-B14F-4D97-AF65-F5344CB8AC3E}">
        <p14:creationId xmlns:p14="http://schemas.microsoft.com/office/powerpoint/2010/main" val="2323052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5F05-71C9-450B-87C1-A92796254C30}"/>
              </a:ext>
            </a:extLst>
          </p:cNvPr>
          <p:cNvSpPr>
            <a:spLocks noGrp="1"/>
          </p:cNvSpPr>
          <p:nvPr>
            <p:ph type="title"/>
          </p:nvPr>
        </p:nvSpPr>
        <p:spPr/>
        <p:txBody>
          <a:bodyPr/>
          <a:lstStyle/>
          <a:p>
            <a:r>
              <a:rPr lang="en-US" dirty="0"/>
              <a:t>Layer 1 – Physical Layer</a:t>
            </a:r>
          </a:p>
        </p:txBody>
      </p:sp>
      <p:sp>
        <p:nvSpPr>
          <p:cNvPr id="3" name="Content Placeholder 2">
            <a:extLst>
              <a:ext uri="{FF2B5EF4-FFF2-40B4-BE49-F238E27FC236}">
                <a16:creationId xmlns:a16="http://schemas.microsoft.com/office/drawing/2014/main" id="{D1A8CF9B-CAB9-4C6F-AB2A-11DB75D17A8C}"/>
              </a:ext>
            </a:extLst>
          </p:cNvPr>
          <p:cNvSpPr>
            <a:spLocks noGrp="1"/>
          </p:cNvSpPr>
          <p:nvPr>
            <p:ph idx="1"/>
          </p:nvPr>
        </p:nvSpPr>
        <p:spPr/>
        <p:txBody>
          <a:bodyPr>
            <a:normAutofit/>
          </a:bodyPr>
          <a:lstStyle/>
          <a:p>
            <a:pPr algn="l"/>
            <a:r>
              <a:rPr lang="en-US" dirty="0"/>
              <a:t>C</a:t>
            </a:r>
            <a:r>
              <a:rPr lang="en-US" b="0" i="0" u="none" strike="noStrike" baseline="0" dirty="0"/>
              <a:t>oordinates the functions required to carry a bit stream over a physical medium. </a:t>
            </a:r>
          </a:p>
          <a:p>
            <a:pPr algn="l"/>
            <a:r>
              <a:rPr lang="en-US" dirty="0"/>
              <a:t>D</a:t>
            </a:r>
            <a:r>
              <a:rPr lang="en-US" b="0" i="0" u="none" strike="noStrike" baseline="0" dirty="0"/>
              <a:t>eals with the mechanical and electrical specifications of the interface and transmission medium. </a:t>
            </a:r>
          </a:p>
          <a:p>
            <a:pPr algn="l"/>
            <a:r>
              <a:rPr lang="en-US" dirty="0"/>
              <a:t>A</a:t>
            </a:r>
            <a:r>
              <a:rPr lang="en-US" b="0" i="0" u="none" strike="noStrike" baseline="0" dirty="0"/>
              <a:t>lso defines the procedures and functions that physical devices and interfaces have to perform for transmission to occur.</a:t>
            </a:r>
          </a:p>
          <a:p>
            <a:pPr algn="l"/>
            <a:r>
              <a:rPr lang="en-US" dirty="0"/>
              <a:t>Provides services to the upper layer(data link layer).</a:t>
            </a:r>
          </a:p>
          <a:p>
            <a:r>
              <a:rPr lang="en-US" altLang="en-US" sz="2800" dirty="0"/>
              <a:t>The physical layer is responsible for movements of individual bits from one hop (node) to the next.</a:t>
            </a:r>
          </a:p>
          <a:p>
            <a:pPr algn="l"/>
            <a:endParaRPr lang="en-US" dirty="0"/>
          </a:p>
        </p:txBody>
      </p:sp>
    </p:spTree>
    <p:extLst>
      <p:ext uri="{BB962C8B-B14F-4D97-AF65-F5344CB8AC3E}">
        <p14:creationId xmlns:p14="http://schemas.microsoft.com/office/powerpoint/2010/main" val="3046307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DD76A2-30A6-4F86-9422-D166C5509A77}"/>
              </a:ext>
            </a:extLst>
          </p:cNvPr>
          <p:cNvPicPr>
            <a:picLocks noGrp="1" noChangeAspect="1"/>
          </p:cNvPicPr>
          <p:nvPr>
            <p:ph idx="1"/>
          </p:nvPr>
        </p:nvPicPr>
        <p:blipFill>
          <a:blip r:embed="rId2"/>
          <a:stretch>
            <a:fillRect/>
          </a:stretch>
        </p:blipFill>
        <p:spPr>
          <a:xfrm>
            <a:off x="197035" y="1456414"/>
            <a:ext cx="11797929" cy="4121426"/>
          </a:xfrm>
        </p:spPr>
      </p:pic>
    </p:spTree>
    <p:extLst>
      <p:ext uri="{BB962C8B-B14F-4D97-AF65-F5344CB8AC3E}">
        <p14:creationId xmlns:p14="http://schemas.microsoft.com/office/powerpoint/2010/main" val="3300006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59E18-4791-438A-AD0C-F314E0719168}"/>
              </a:ext>
            </a:extLst>
          </p:cNvPr>
          <p:cNvSpPr>
            <a:spLocks noGrp="1"/>
          </p:cNvSpPr>
          <p:nvPr>
            <p:ph idx="1"/>
          </p:nvPr>
        </p:nvSpPr>
        <p:spPr>
          <a:xfrm>
            <a:off x="441960" y="160020"/>
            <a:ext cx="11536680" cy="6461760"/>
          </a:xfrm>
        </p:spPr>
        <p:txBody>
          <a:bodyPr>
            <a:normAutofit/>
          </a:bodyPr>
          <a:lstStyle/>
          <a:p>
            <a:pPr algn="l"/>
            <a:r>
              <a:rPr lang="en-US" sz="2400" b="1" i="0" u="none" strike="noStrike" baseline="0" dirty="0"/>
              <a:t>Physical characteristics of interfaces and medium</a:t>
            </a:r>
            <a:r>
              <a:rPr lang="en-US" sz="2400" dirty="0"/>
              <a:t>:</a:t>
            </a:r>
            <a:r>
              <a:rPr lang="en-US" sz="2400" b="0" i="0" u="none" strike="noStrike" baseline="0" dirty="0"/>
              <a:t> Interface between the devices and the transmission medium. It also defines the type of transmission medium. </a:t>
            </a:r>
          </a:p>
          <a:p>
            <a:pPr algn="l"/>
            <a:r>
              <a:rPr lang="en-US" sz="2400" b="1" i="0" u="none" strike="noStrike" baseline="0" dirty="0"/>
              <a:t>Representation of bits</a:t>
            </a:r>
            <a:r>
              <a:rPr lang="en-US" sz="2400" dirty="0"/>
              <a:t>:</a:t>
            </a:r>
            <a:r>
              <a:rPr lang="en-US" sz="2400" b="0" i="0" u="none" strike="noStrike" baseline="0" dirty="0"/>
              <a:t> The physical layer data consists of a stream of bits sequence of (</a:t>
            </a:r>
            <a:r>
              <a:rPr lang="en-US" sz="2400" dirty="0"/>
              <a:t>0</a:t>
            </a:r>
            <a:r>
              <a:rPr lang="en-US" sz="2400" b="0" i="0" u="none" strike="noStrike" baseline="0" dirty="0"/>
              <a:t>s or 1s) with no interpretation. To be transmitted, bits must be encoded into signals--electrical or optical. Defines the type of encoding.</a:t>
            </a:r>
          </a:p>
          <a:p>
            <a:pPr algn="l"/>
            <a:r>
              <a:rPr lang="en-US" sz="2400" b="1" i="0" u="none" strike="noStrike" baseline="0" dirty="0"/>
              <a:t>Data rate:</a:t>
            </a:r>
            <a:r>
              <a:rPr lang="en-US" sz="2400" b="0" i="0" u="none" strike="noStrike" baseline="0" dirty="0"/>
              <a:t> The transmission rate-the number of bits sent each second.</a:t>
            </a:r>
          </a:p>
          <a:p>
            <a:pPr algn="l"/>
            <a:r>
              <a:rPr lang="en-US" sz="2400" b="1" i="0" u="none" strike="noStrike" baseline="0" dirty="0"/>
              <a:t>Synchronization of bits: </a:t>
            </a:r>
            <a:r>
              <a:rPr lang="en-US" sz="2400" b="0" i="0" u="none" strike="noStrike" baseline="0" dirty="0"/>
              <a:t>The sender and receiver not only must use the same bit rate but also must be synchronized at the bit level. In other words, the sender and the receiver clocks must be synchronized. </a:t>
            </a:r>
          </a:p>
          <a:p>
            <a:pPr algn="l"/>
            <a:r>
              <a:rPr lang="en-US" sz="2400" b="1" i="0" u="none" strike="noStrike" baseline="0" dirty="0"/>
              <a:t>Line configuration: </a:t>
            </a:r>
            <a:r>
              <a:rPr lang="en-US" sz="2400" b="0" i="0" u="none" strike="noStrike" baseline="0" dirty="0"/>
              <a:t>concerned with the connection of devices to the media (point-to-point, multipoint).  </a:t>
            </a:r>
          </a:p>
          <a:p>
            <a:pPr algn="l"/>
            <a:r>
              <a:rPr lang="en-US" sz="2400" b="1" i="0" u="none" strike="noStrike" baseline="0" dirty="0"/>
              <a:t>Physical topology:</a:t>
            </a:r>
            <a:r>
              <a:rPr lang="en-US" sz="2400" b="0" i="0" u="none" strike="noStrike" baseline="0" dirty="0"/>
              <a:t> The physical topology defines how devices are connected to make a network. mesh topology, a star topology , a ring topology, a bus topology or a hybrid topology. </a:t>
            </a:r>
          </a:p>
          <a:p>
            <a:pPr algn="l"/>
            <a:r>
              <a:rPr lang="en-US" sz="2400" b="1" i="0" u="none" strike="noStrike" baseline="0" dirty="0"/>
              <a:t>Transmission mode: </a:t>
            </a:r>
            <a:r>
              <a:rPr lang="en-US" sz="2400" b="0" i="0" u="none" strike="noStrike" baseline="0" dirty="0"/>
              <a:t>The physical layer also defines the direction of transmission between two devices: simplex, half-duplex, or full-duplex. </a:t>
            </a:r>
            <a:endParaRPr lang="en-US" sz="2400" dirty="0"/>
          </a:p>
        </p:txBody>
      </p:sp>
    </p:spTree>
    <p:extLst>
      <p:ext uri="{BB962C8B-B14F-4D97-AF65-F5344CB8AC3E}">
        <p14:creationId xmlns:p14="http://schemas.microsoft.com/office/powerpoint/2010/main" val="559939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9E4FF7-3F86-4202-9941-B0841BEF4A37}"/>
              </a:ext>
            </a:extLst>
          </p:cNvPr>
          <p:cNvPicPr>
            <a:picLocks noGrp="1" noChangeAspect="1"/>
          </p:cNvPicPr>
          <p:nvPr>
            <p:ph idx="1"/>
          </p:nvPr>
        </p:nvPicPr>
        <p:blipFill>
          <a:blip r:embed="rId2"/>
          <a:stretch>
            <a:fillRect/>
          </a:stretch>
        </p:blipFill>
        <p:spPr>
          <a:xfrm>
            <a:off x="154873" y="605903"/>
            <a:ext cx="11831387" cy="5444377"/>
          </a:xfrm>
        </p:spPr>
      </p:pic>
    </p:spTree>
    <p:extLst>
      <p:ext uri="{BB962C8B-B14F-4D97-AF65-F5344CB8AC3E}">
        <p14:creationId xmlns:p14="http://schemas.microsoft.com/office/powerpoint/2010/main" val="650948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4E4C1C-04E9-4C9D-B60A-9C3659C7C95E}"/>
              </a:ext>
            </a:extLst>
          </p:cNvPr>
          <p:cNvPicPr>
            <a:picLocks noGrp="1" noChangeAspect="1"/>
          </p:cNvPicPr>
          <p:nvPr>
            <p:ph idx="1"/>
          </p:nvPr>
        </p:nvPicPr>
        <p:blipFill>
          <a:blip r:embed="rId2"/>
          <a:stretch>
            <a:fillRect/>
          </a:stretch>
        </p:blipFill>
        <p:spPr>
          <a:xfrm>
            <a:off x="1451074" y="43738"/>
            <a:ext cx="9445526" cy="6770524"/>
          </a:xfrm>
          <a:prstGeom prst="rect">
            <a:avLst/>
          </a:prstGeom>
        </p:spPr>
      </p:pic>
    </p:spTree>
    <p:extLst>
      <p:ext uri="{BB962C8B-B14F-4D97-AF65-F5344CB8AC3E}">
        <p14:creationId xmlns:p14="http://schemas.microsoft.com/office/powerpoint/2010/main" val="1991889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E250CD-1A92-4F02-8F60-AF10A9594834}"/>
              </a:ext>
            </a:extLst>
          </p:cNvPr>
          <p:cNvSpPr>
            <a:spLocks noGrp="1" noChangeArrowheads="1"/>
          </p:cNvSpPr>
          <p:nvPr>
            <p:ph type="title"/>
          </p:nvPr>
        </p:nvSpPr>
        <p:spPr/>
        <p:txBody>
          <a:bodyPr/>
          <a:lstStyle/>
          <a:p>
            <a:pPr eaLnBrk="1" hangingPunct="1"/>
            <a:r>
              <a:rPr lang="en-US" altLang="en-US"/>
              <a:t>PDU’s And the OSI Model</a:t>
            </a:r>
          </a:p>
        </p:txBody>
      </p:sp>
      <p:graphicFrame>
        <p:nvGraphicFramePr>
          <p:cNvPr id="16419" name="Group 35">
            <a:extLst>
              <a:ext uri="{FF2B5EF4-FFF2-40B4-BE49-F238E27FC236}">
                <a16:creationId xmlns:a16="http://schemas.microsoft.com/office/drawing/2014/main" id="{36BC8C17-C2F5-485D-8DF9-E9877CC1E645}"/>
              </a:ext>
            </a:extLst>
          </p:cNvPr>
          <p:cNvGraphicFramePr>
            <a:graphicFrameLocks noGrp="1"/>
          </p:cNvGraphicFramePr>
          <p:nvPr/>
        </p:nvGraphicFramePr>
        <p:xfrm>
          <a:off x="3810000" y="1752600"/>
          <a:ext cx="4419600" cy="4572000"/>
        </p:xfrm>
        <a:graphic>
          <a:graphicData uri="http://schemas.openxmlformats.org/drawingml/2006/table">
            <a:tbl>
              <a:tblPr/>
              <a:tblGrid>
                <a:gridCol w="2557463">
                  <a:extLst>
                    <a:ext uri="{9D8B030D-6E8A-4147-A177-3AD203B41FA5}">
                      <a16:colId xmlns:a16="http://schemas.microsoft.com/office/drawing/2014/main" val="20000"/>
                    </a:ext>
                  </a:extLst>
                </a:gridCol>
                <a:gridCol w="1862137">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PDU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Segment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Packet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Frame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a:extLst>
              <a:ext uri="{FF2B5EF4-FFF2-40B4-BE49-F238E27FC236}">
                <a16:creationId xmlns:a16="http://schemas.microsoft.com/office/drawing/2014/main" id="{FD4E3338-386F-406D-B78B-23813A9383C5}"/>
              </a:ext>
            </a:extLst>
          </p:cNvPr>
          <p:cNvSpPr>
            <a:spLocks noChangeArrowheads="1"/>
          </p:cNvSpPr>
          <p:nvPr/>
        </p:nvSpPr>
        <p:spPr bwMode="auto">
          <a:xfrm>
            <a:off x="3048000" y="1828800"/>
            <a:ext cx="381000" cy="464820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AutoShape 38">
            <a:extLst>
              <a:ext uri="{FF2B5EF4-FFF2-40B4-BE49-F238E27FC236}">
                <a16:creationId xmlns:a16="http://schemas.microsoft.com/office/drawing/2014/main" id="{0584253B-64BF-4257-905C-3527EE71C964}"/>
              </a:ext>
            </a:extLst>
          </p:cNvPr>
          <p:cNvSpPr>
            <a:spLocks noChangeArrowheads="1"/>
          </p:cNvSpPr>
          <p:nvPr/>
        </p:nvSpPr>
        <p:spPr bwMode="auto">
          <a:xfrm>
            <a:off x="8686801" y="1828800"/>
            <a:ext cx="485775" cy="464820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22" name="WordArt 40">
            <a:extLst>
              <a:ext uri="{FF2B5EF4-FFF2-40B4-BE49-F238E27FC236}">
                <a16:creationId xmlns:a16="http://schemas.microsoft.com/office/drawing/2014/main" id="{12CD547A-5943-4E19-8E1B-561CD53649CB}"/>
              </a:ext>
            </a:extLst>
          </p:cNvPr>
          <p:cNvSpPr>
            <a:spLocks noChangeArrowheads="1" noChangeShapeType="1" noTextEdit="1"/>
          </p:cNvSpPr>
          <p:nvPr/>
        </p:nvSpPr>
        <p:spPr bwMode="auto">
          <a:xfrm rot="5400000">
            <a:off x="468313" y="39512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2323" name="WordArt 41">
            <a:extLst>
              <a:ext uri="{FF2B5EF4-FFF2-40B4-BE49-F238E27FC236}">
                <a16:creationId xmlns:a16="http://schemas.microsoft.com/office/drawing/2014/main" id="{774A771C-8E9C-4B4E-98D6-C0608E45F6BA}"/>
              </a:ext>
            </a:extLst>
          </p:cNvPr>
          <p:cNvSpPr>
            <a:spLocks noChangeArrowheads="1" noChangeShapeType="1" noTextEdit="1"/>
          </p:cNvSpPr>
          <p:nvPr/>
        </p:nvSpPr>
        <p:spPr bwMode="auto">
          <a:xfrm rot="5400000">
            <a:off x="7707313" y="38750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522125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29F1-DE49-48C0-BB8F-6A0E82223C53}"/>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2939A232-304D-41CC-82EC-11EA81CBD999}"/>
              </a:ext>
            </a:extLst>
          </p:cNvPr>
          <p:cNvSpPr>
            <a:spLocks noGrp="1"/>
          </p:cNvSpPr>
          <p:nvPr>
            <p:ph idx="1"/>
          </p:nvPr>
        </p:nvSpPr>
        <p:spPr>
          <a:xfrm>
            <a:off x="838200" y="1501140"/>
            <a:ext cx="10515600" cy="5250180"/>
          </a:xfrm>
        </p:spPr>
        <p:txBody>
          <a:bodyPr>
            <a:normAutofit/>
          </a:bodyPr>
          <a:lstStyle/>
          <a:p>
            <a:r>
              <a:rPr lang="en-US" altLang="en-US" sz="3200" dirty="0"/>
              <a:t>The layers in the TCP/IP protocol suite do not exactly match those in the OSI model. </a:t>
            </a:r>
          </a:p>
          <a:p>
            <a:r>
              <a:rPr lang="en-US" altLang="en-US" sz="3200" dirty="0"/>
              <a:t>The original TCP/IP protocol suite was defined as having four layers: host-to-network, internet, transport, and application. </a:t>
            </a:r>
          </a:p>
          <a:p>
            <a:r>
              <a:rPr lang="en-US" altLang="en-US" sz="3200" dirty="0"/>
              <a:t>However, when TCP/IP is compared to OSI, we can say that the TCP/IP protocol suite is made of five layers: </a:t>
            </a:r>
          </a:p>
          <a:p>
            <a:pPr lvl="1"/>
            <a:r>
              <a:rPr lang="en-US" altLang="en-US" sz="2800" dirty="0"/>
              <a:t>physical, </a:t>
            </a:r>
          </a:p>
          <a:p>
            <a:pPr lvl="1"/>
            <a:r>
              <a:rPr lang="en-US" altLang="en-US" sz="2800" dirty="0"/>
              <a:t>data link, </a:t>
            </a:r>
          </a:p>
          <a:p>
            <a:pPr lvl="1"/>
            <a:r>
              <a:rPr lang="en-US" altLang="en-US" sz="2800" dirty="0"/>
              <a:t>network, </a:t>
            </a:r>
          </a:p>
          <a:p>
            <a:pPr lvl="1"/>
            <a:r>
              <a:rPr lang="en-US" altLang="en-US" sz="2800" dirty="0"/>
              <a:t>transport, and </a:t>
            </a:r>
          </a:p>
          <a:p>
            <a:pPr lvl="1"/>
            <a:r>
              <a:rPr lang="en-US" altLang="en-US" sz="2800" dirty="0"/>
              <a:t>application.</a:t>
            </a:r>
          </a:p>
        </p:txBody>
      </p:sp>
    </p:spTree>
    <p:extLst>
      <p:ext uri="{BB962C8B-B14F-4D97-AF65-F5344CB8AC3E}">
        <p14:creationId xmlns:p14="http://schemas.microsoft.com/office/powerpoint/2010/main" val="1824495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CD70E8-3385-4B7C-82C5-3F070651674D}"/>
              </a:ext>
            </a:extLst>
          </p:cNvPr>
          <p:cNvPicPr>
            <a:picLocks noGrp="1" noChangeAspect="1"/>
          </p:cNvPicPr>
          <p:nvPr>
            <p:ph idx="1"/>
          </p:nvPr>
        </p:nvPicPr>
        <p:blipFill>
          <a:blip r:embed="rId2"/>
          <a:stretch>
            <a:fillRect/>
          </a:stretch>
        </p:blipFill>
        <p:spPr>
          <a:xfrm>
            <a:off x="1514379" y="160020"/>
            <a:ext cx="10015579" cy="6644640"/>
          </a:xfrm>
        </p:spPr>
      </p:pic>
    </p:spTree>
    <p:extLst>
      <p:ext uri="{BB962C8B-B14F-4D97-AF65-F5344CB8AC3E}">
        <p14:creationId xmlns:p14="http://schemas.microsoft.com/office/powerpoint/2010/main" val="253159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7D9A7AB-B3F5-43F0-BFF5-A00ACC8F6EA6}"/>
              </a:ext>
            </a:extLst>
          </p:cNvPr>
          <p:cNvPicPr>
            <a:picLocks noGrp="1" noChangeAspect="1"/>
          </p:cNvPicPr>
          <p:nvPr>
            <p:ph idx="1"/>
          </p:nvPr>
        </p:nvPicPr>
        <p:blipFill>
          <a:blip r:embed="rId2"/>
          <a:stretch>
            <a:fillRect/>
          </a:stretch>
        </p:blipFill>
        <p:spPr>
          <a:xfrm>
            <a:off x="937605" y="643467"/>
            <a:ext cx="10316790" cy="5571066"/>
          </a:xfrm>
          <a:prstGeom prst="rect">
            <a:avLst/>
          </a:prstGeom>
        </p:spPr>
      </p:pic>
    </p:spTree>
    <p:extLst>
      <p:ext uri="{BB962C8B-B14F-4D97-AF65-F5344CB8AC3E}">
        <p14:creationId xmlns:p14="http://schemas.microsoft.com/office/powerpoint/2010/main" val="10242519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4CDD7-2738-46F1-9071-B597829188B9}"/>
              </a:ext>
            </a:extLst>
          </p:cNvPr>
          <p:cNvPicPr>
            <a:picLocks noGrp="1" noChangeAspect="1"/>
          </p:cNvPicPr>
          <p:nvPr>
            <p:ph idx="1"/>
          </p:nvPr>
        </p:nvPicPr>
        <p:blipFill>
          <a:blip r:embed="rId2"/>
          <a:stretch>
            <a:fillRect/>
          </a:stretch>
        </p:blipFill>
        <p:spPr>
          <a:xfrm>
            <a:off x="1249895" y="52467"/>
            <a:ext cx="9722192" cy="6805534"/>
          </a:xfrm>
          <a:prstGeom prst="rect">
            <a:avLst/>
          </a:prstGeom>
        </p:spPr>
      </p:pic>
    </p:spTree>
    <p:extLst>
      <p:ext uri="{BB962C8B-B14F-4D97-AF65-F5344CB8AC3E}">
        <p14:creationId xmlns:p14="http://schemas.microsoft.com/office/powerpoint/2010/main" val="1740948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DCC9-D521-4144-859A-32818A35BC53}"/>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699E8CAF-820F-438F-927D-93C947885E11}"/>
              </a:ext>
            </a:extLst>
          </p:cNvPr>
          <p:cNvSpPr>
            <a:spLocks noGrp="1"/>
          </p:cNvSpPr>
          <p:nvPr>
            <p:ph idx="1"/>
          </p:nvPr>
        </p:nvSpPr>
        <p:spPr/>
        <p:txBody>
          <a:bodyPr>
            <a:normAutofit/>
          </a:bodyPr>
          <a:lstStyle/>
          <a:p>
            <a:pPr algn="l"/>
            <a:r>
              <a:rPr lang="en-US" b="0" i="0" u="none" strike="noStrike" baseline="0" dirty="0"/>
              <a:t>Four levels of addresses are used in an internet employing the </a:t>
            </a:r>
            <a:r>
              <a:rPr lang="en-US" b="0" i="1" u="none" strike="noStrike" baseline="0" dirty="0"/>
              <a:t>TCP/IP </a:t>
            </a:r>
            <a:r>
              <a:rPr lang="en-US" b="0" i="0" u="none" strike="noStrike" baseline="0" dirty="0"/>
              <a:t>protocols: </a:t>
            </a:r>
          </a:p>
          <a:p>
            <a:pPr lvl="1"/>
            <a:r>
              <a:rPr lang="en-US" b="0" i="0" u="none" strike="noStrike" baseline="0" dirty="0"/>
              <a:t>physical (link) addresses, </a:t>
            </a:r>
          </a:p>
          <a:p>
            <a:pPr lvl="1"/>
            <a:r>
              <a:rPr lang="en-US" b="0" i="0" u="none" strike="noStrike" baseline="0" dirty="0"/>
              <a:t>logical (IP) addresses, </a:t>
            </a:r>
          </a:p>
          <a:p>
            <a:pPr lvl="1"/>
            <a:r>
              <a:rPr lang="en-US" b="0" i="0" u="none" strike="noStrike" baseline="0" dirty="0"/>
              <a:t>port addresses, and </a:t>
            </a:r>
          </a:p>
          <a:p>
            <a:pPr lvl="1"/>
            <a:r>
              <a:rPr lang="en-US" b="0" i="0" u="none" strike="noStrike" baseline="0" dirty="0"/>
              <a:t>specific addresses</a:t>
            </a:r>
            <a:endParaRPr lang="en-US" sz="3600" dirty="0"/>
          </a:p>
        </p:txBody>
      </p:sp>
      <p:pic>
        <p:nvPicPr>
          <p:cNvPr id="5" name="Picture 4">
            <a:extLst>
              <a:ext uri="{FF2B5EF4-FFF2-40B4-BE49-F238E27FC236}">
                <a16:creationId xmlns:a16="http://schemas.microsoft.com/office/drawing/2014/main" id="{0C7CC768-0750-4B68-BE55-C2A83E860D0B}"/>
              </a:ext>
            </a:extLst>
          </p:cNvPr>
          <p:cNvPicPr>
            <a:picLocks noChangeAspect="1"/>
          </p:cNvPicPr>
          <p:nvPr/>
        </p:nvPicPr>
        <p:blipFill>
          <a:blip r:embed="rId2"/>
          <a:stretch>
            <a:fillRect/>
          </a:stretch>
        </p:blipFill>
        <p:spPr>
          <a:xfrm>
            <a:off x="1649425" y="4407633"/>
            <a:ext cx="8972855" cy="2290347"/>
          </a:xfrm>
          <a:prstGeom prst="rect">
            <a:avLst/>
          </a:prstGeom>
        </p:spPr>
      </p:pic>
    </p:spTree>
    <p:extLst>
      <p:ext uri="{BB962C8B-B14F-4D97-AF65-F5344CB8AC3E}">
        <p14:creationId xmlns:p14="http://schemas.microsoft.com/office/powerpoint/2010/main" val="140982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D44DF-A7EB-4DE5-AC11-3E3362153DCF}"/>
              </a:ext>
            </a:extLst>
          </p:cNvPr>
          <p:cNvPicPr>
            <a:picLocks noGrp="1" noChangeAspect="1"/>
          </p:cNvPicPr>
          <p:nvPr>
            <p:ph idx="1"/>
          </p:nvPr>
        </p:nvPicPr>
        <p:blipFill>
          <a:blip r:embed="rId3"/>
          <a:stretch>
            <a:fillRect/>
          </a:stretch>
        </p:blipFill>
        <p:spPr>
          <a:xfrm>
            <a:off x="1211580" y="168427"/>
            <a:ext cx="10111159" cy="6537173"/>
          </a:xfrm>
        </p:spPr>
      </p:pic>
    </p:spTree>
    <p:extLst>
      <p:ext uri="{BB962C8B-B14F-4D97-AF65-F5344CB8AC3E}">
        <p14:creationId xmlns:p14="http://schemas.microsoft.com/office/powerpoint/2010/main" val="1571890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696B-EC18-4AE2-AC84-D623588486BA}"/>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2A45F155-2557-4E84-97EB-5D318405B587}"/>
              </a:ext>
            </a:extLst>
          </p:cNvPr>
          <p:cNvSpPr>
            <a:spLocks noGrp="1"/>
          </p:cNvSpPr>
          <p:nvPr>
            <p:ph idx="1"/>
          </p:nvPr>
        </p:nvSpPr>
        <p:spPr/>
        <p:txBody>
          <a:bodyPr/>
          <a:lstStyle/>
          <a:p>
            <a:r>
              <a:rPr lang="en-US" dirty="0"/>
              <a:t>Comparison between OSI and TCP/IP model.</a:t>
            </a:r>
          </a:p>
          <a:p>
            <a:r>
              <a:rPr lang="en-US" dirty="0"/>
              <a:t>Addresses and its types. </a:t>
            </a:r>
          </a:p>
          <a:p>
            <a:r>
              <a:rPr lang="en-US" dirty="0"/>
              <a:t>Different Addresses for different applications and networks.</a:t>
            </a:r>
          </a:p>
          <a:p>
            <a:r>
              <a:rPr lang="en-US" dirty="0" err="1"/>
              <a:t>Cmd</a:t>
            </a:r>
            <a:r>
              <a:rPr lang="en-US" dirty="0"/>
              <a:t>-&gt; ipconfig/all</a:t>
            </a:r>
          </a:p>
        </p:txBody>
      </p:sp>
    </p:spTree>
    <p:extLst>
      <p:ext uri="{BB962C8B-B14F-4D97-AF65-F5344CB8AC3E}">
        <p14:creationId xmlns:p14="http://schemas.microsoft.com/office/powerpoint/2010/main" val="2280185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F8FF-C4FD-4D20-8EF8-A0649D0F8B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8ED548-A041-4406-B4A9-C08F840EC64E}"/>
              </a:ext>
            </a:extLst>
          </p:cNvPr>
          <p:cNvSpPr>
            <a:spLocks noGrp="1"/>
          </p:cNvSpPr>
          <p:nvPr>
            <p:ph idx="1"/>
          </p:nvPr>
        </p:nvSpPr>
        <p:spPr>
          <a:xfrm>
            <a:off x="838200" y="1825625"/>
            <a:ext cx="10515600" cy="4734566"/>
          </a:xfrm>
        </p:spPr>
        <p:txBody>
          <a:bodyPr>
            <a:normAutofit fontScale="85000" lnSpcReduction="20000"/>
          </a:bodyPr>
          <a:lstStyle/>
          <a:p>
            <a:r>
              <a:rPr lang="en-US" dirty="0">
                <a:hlinkClick r:id="rId2"/>
              </a:rPr>
              <a:t>https://www.computernetworkingnotes.com/networking-tutorials/network-cable-types-and-specifications.html</a:t>
            </a:r>
            <a:endParaRPr lang="en-US" dirty="0"/>
          </a:p>
          <a:p>
            <a:r>
              <a:rPr lang="en-US" dirty="0">
                <a:hlinkClick r:id="rId3"/>
              </a:rPr>
              <a:t>Data Communication and Computer Networks by Behrouz A Forouzan.pdf</a:t>
            </a:r>
            <a:endParaRPr lang="en-US" dirty="0"/>
          </a:p>
          <a:p>
            <a:r>
              <a:rPr lang="en-US" dirty="0">
                <a:hlinkClick r:id="rId4"/>
              </a:rPr>
              <a:t>Data And Computer Communications by William Stallings.pdf</a:t>
            </a:r>
            <a:endParaRPr lang="en-US" dirty="0"/>
          </a:p>
          <a:p>
            <a:r>
              <a:rPr lang="en-US" dirty="0">
                <a:hlinkClick r:id="rId5"/>
              </a:rPr>
              <a:t>https://www.academia.edu/37562829/INTRODUCTION_TO_COMPUTER_NETWORKS</a:t>
            </a:r>
            <a:endParaRPr lang="en-US" dirty="0"/>
          </a:p>
          <a:p>
            <a:r>
              <a:rPr lang="en-US" dirty="0">
                <a:hlinkClick r:id="rId6"/>
              </a:rPr>
              <a:t>https://www.studytonight.com/computer-networks/osi-model-network-layer#:~:text=Network%20Layer%20%2D%20OSI%20Model,across%20multiple%20links%20(networks).&amp;text=It%20routes%20the%20signal%20through,acts%20as%20a%20network%20controller</a:t>
            </a:r>
            <a:r>
              <a:rPr lang="en-US" dirty="0"/>
              <a:t>.</a:t>
            </a:r>
          </a:p>
          <a:p>
            <a:endParaRPr lang="en-US" dirty="0"/>
          </a:p>
          <a:p>
            <a:r>
              <a:rPr lang="en-US" dirty="0">
                <a:hlinkClick r:id="rId7"/>
              </a:rPr>
              <a:t>https://www.guru99.com/difference-tcp-ip-vs-osi-model.html#:~:text=OSI%20refers%20to%20Open%20Systems,both%20connection%2Doriented%20and%20connectionless</a:t>
            </a:r>
            <a:r>
              <a:rPr lang="en-US" dirty="0"/>
              <a:t>.</a:t>
            </a:r>
          </a:p>
          <a:p>
            <a:endParaRPr lang="en-US" dirty="0"/>
          </a:p>
        </p:txBody>
      </p:sp>
    </p:spTree>
    <p:extLst>
      <p:ext uri="{BB962C8B-B14F-4D97-AF65-F5344CB8AC3E}">
        <p14:creationId xmlns:p14="http://schemas.microsoft.com/office/powerpoint/2010/main" val="5136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088B-0359-4044-8B34-D95C2F725B93}"/>
              </a:ext>
            </a:extLst>
          </p:cNvPr>
          <p:cNvSpPr>
            <a:spLocks noGrp="1"/>
          </p:cNvSpPr>
          <p:nvPr>
            <p:ph type="title"/>
          </p:nvPr>
        </p:nvSpPr>
        <p:spPr/>
        <p:txBody>
          <a:bodyPr/>
          <a:lstStyle/>
          <a:p>
            <a:r>
              <a:rPr lang="en-US" dirty="0"/>
              <a:t>Wide-Area Wireless Access</a:t>
            </a:r>
          </a:p>
        </p:txBody>
      </p:sp>
      <p:sp>
        <p:nvSpPr>
          <p:cNvPr id="3" name="Content Placeholder 2">
            <a:extLst>
              <a:ext uri="{FF2B5EF4-FFF2-40B4-BE49-F238E27FC236}">
                <a16:creationId xmlns:a16="http://schemas.microsoft.com/office/drawing/2014/main" id="{501A678A-5025-4FEA-8F29-E1B4FF7BA838}"/>
              </a:ext>
            </a:extLst>
          </p:cNvPr>
          <p:cNvSpPr>
            <a:spLocks noGrp="1"/>
          </p:cNvSpPr>
          <p:nvPr>
            <p:ph idx="1"/>
          </p:nvPr>
        </p:nvSpPr>
        <p:spPr/>
        <p:txBody>
          <a:bodyPr/>
          <a:lstStyle/>
          <a:p>
            <a:r>
              <a:rPr lang="en-US" dirty="0"/>
              <a:t>Mobile Networks</a:t>
            </a:r>
          </a:p>
          <a:p>
            <a:r>
              <a:rPr lang="en-US" dirty="0"/>
              <a:t>3G, 4G, 5G, LTE</a:t>
            </a:r>
          </a:p>
          <a:p>
            <a:endParaRPr lang="en-US" dirty="0"/>
          </a:p>
        </p:txBody>
      </p:sp>
    </p:spTree>
    <p:extLst>
      <p:ext uri="{BB962C8B-B14F-4D97-AF65-F5344CB8AC3E}">
        <p14:creationId xmlns:p14="http://schemas.microsoft.com/office/powerpoint/2010/main" val="137466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2362-89ED-41ED-B485-793029F2899B}"/>
              </a:ext>
            </a:extLst>
          </p:cNvPr>
          <p:cNvSpPr>
            <a:spLocks noGrp="1"/>
          </p:cNvSpPr>
          <p:nvPr>
            <p:ph type="title"/>
          </p:nvPr>
        </p:nvSpPr>
        <p:spPr/>
        <p:txBody>
          <a:bodyPr/>
          <a:lstStyle/>
          <a:p>
            <a:r>
              <a:rPr lang="en-US" dirty="0"/>
              <a:t>Types of Communication or Connections</a:t>
            </a:r>
            <a:br>
              <a:rPr lang="en-US" dirty="0"/>
            </a:br>
            <a:r>
              <a:rPr lang="en-US" dirty="0"/>
              <a:t>Directions of Data Flow</a:t>
            </a:r>
          </a:p>
        </p:txBody>
      </p:sp>
      <p:sp>
        <p:nvSpPr>
          <p:cNvPr id="3" name="Content Placeholder 2">
            <a:extLst>
              <a:ext uri="{FF2B5EF4-FFF2-40B4-BE49-F238E27FC236}">
                <a16:creationId xmlns:a16="http://schemas.microsoft.com/office/drawing/2014/main" id="{F17A5BE4-9EB2-4C5C-9DB4-36521BE6BE0F}"/>
              </a:ext>
            </a:extLst>
          </p:cNvPr>
          <p:cNvSpPr>
            <a:spLocks noGrp="1"/>
          </p:cNvSpPr>
          <p:nvPr>
            <p:ph idx="1"/>
          </p:nvPr>
        </p:nvSpPr>
        <p:spPr>
          <a:xfrm>
            <a:off x="838200" y="1832769"/>
            <a:ext cx="10515600" cy="4351338"/>
          </a:xfrm>
        </p:spPr>
        <p:txBody>
          <a:bodyPr>
            <a:normAutofit lnSpcReduction="10000"/>
          </a:bodyPr>
          <a:lstStyle/>
          <a:p>
            <a:pPr>
              <a:lnSpc>
                <a:spcPct val="80000"/>
              </a:lnSpc>
            </a:pPr>
            <a:r>
              <a:rPr lang="en-US" sz="2600" dirty="0"/>
              <a:t>Communication modes could be:</a:t>
            </a:r>
          </a:p>
          <a:p>
            <a:pPr lvl="1">
              <a:lnSpc>
                <a:spcPct val="80000"/>
              </a:lnSpc>
            </a:pPr>
            <a:r>
              <a:rPr lang="en-US" sz="2200" dirty="0"/>
              <a:t>Simplex</a:t>
            </a:r>
          </a:p>
          <a:p>
            <a:pPr lvl="2">
              <a:lnSpc>
                <a:spcPct val="80000"/>
              </a:lnSpc>
            </a:pPr>
            <a:r>
              <a:rPr lang="en-US" dirty="0"/>
              <a:t>One Way (Uni directional) only</a:t>
            </a:r>
          </a:p>
          <a:p>
            <a:pPr lvl="2">
              <a:lnSpc>
                <a:spcPct val="80000"/>
              </a:lnSpc>
            </a:pPr>
            <a:r>
              <a:rPr lang="en-US" dirty="0"/>
              <a:t>One device is sender and other is receiver</a:t>
            </a:r>
          </a:p>
          <a:p>
            <a:pPr lvl="2">
              <a:lnSpc>
                <a:spcPct val="80000"/>
              </a:lnSpc>
            </a:pPr>
            <a:r>
              <a:rPr lang="en-US" dirty="0"/>
              <a:t>Monitor, Speakers, Bluetooth devices </a:t>
            </a:r>
            <a:r>
              <a:rPr lang="en-US" dirty="0" err="1"/>
              <a:t>etc</a:t>
            </a:r>
            <a:endParaRPr lang="en-US" dirty="0"/>
          </a:p>
          <a:p>
            <a:pPr lvl="2">
              <a:lnSpc>
                <a:spcPct val="80000"/>
              </a:lnSpc>
            </a:pPr>
            <a:r>
              <a:rPr lang="en-US" dirty="0"/>
              <a:t>Is Keyboard Simplex?</a:t>
            </a:r>
          </a:p>
          <a:p>
            <a:pPr lvl="1">
              <a:lnSpc>
                <a:spcPct val="80000"/>
              </a:lnSpc>
            </a:pPr>
            <a:r>
              <a:rPr lang="en-US" sz="2200" dirty="0"/>
              <a:t>Half Duplex</a:t>
            </a:r>
          </a:p>
          <a:p>
            <a:pPr lvl="2">
              <a:lnSpc>
                <a:spcPct val="80000"/>
              </a:lnSpc>
            </a:pPr>
            <a:r>
              <a:rPr lang="en-US" dirty="0"/>
              <a:t>Bi-directional</a:t>
            </a:r>
          </a:p>
          <a:p>
            <a:pPr lvl="2">
              <a:lnSpc>
                <a:spcPct val="80000"/>
              </a:lnSpc>
            </a:pPr>
            <a:r>
              <a:rPr lang="en-US" dirty="0"/>
              <a:t>Only One device can send at a time and other will receive</a:t>
            </a:r>
          </a:p>
          <a:p>
            <a:pPr lvl="2">
              <a:lnSpc>
                <a:spcPct val="80000"/>
              </a:lnSpc>
            </a:pPr>
            <a:r>
              <a:rPr lang="en-US" dirty="0"/>
              <a:t>Traditional Wireless Sets</a:t>
            </a:r>
          </a:p>
          <a:p>
            <a:pPr lvl="1">
              <a:lnSpc>
                <a:spcPct val="80000"/>
              </a:lnSpc>
            </a:pPr>
            <a:r>
              <a:rPr lang="en-US" sz="2200" dirty="0"/>
              <a:t>Full Duplex</a:t>
            </a:r>
          </a:p>
          <a:p>
            <a:pPr lvl="2">
              <a:lnSpc>
                <a:spcPct val="80000"/>
              </a:lnSpc>
            </a:pPr>
            <a:r>
              <a:rPr lang="en-US" dirty="0"/>
              <a:t>Bi-Directional</a:t>
            </a:r>
          </a:p>
          <a:p>
            <a:pPr lvl="2">
              <a:lnSpc>
                <a:spcPct val="80000"/>
              </a:lnSpc>
            </a:pPr>
            <a:r>
              <a:rPr lang="en-US" dirty="0"/>
              <a:t>Both Devices can send/Receive simultaneously</a:t>
            </a:r>
          </a:p>
          <a:p>
            <a:pPr lvl="2">
              <a:lnSpc>
                <a:spcPct val="80000"/>
              </a:lnSpc>
            </a:pPr>
            <a:r>
              <a:rPr lang="en-US" dirty="0"/>
              <a:t>Telephone Network</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795EAAC-96C7-4D48-9C82-0107FEF10FC6}"/>
                  </a:ext>
                </a:extLst>
              </p14:cNvPr>
              <p14:cNvContentPartPr/>
              <p14:nvPr/>
            </p14:nvContentPartPr>
            <p14:xfrm>
              <a:off x="5611845" y="6936896"/>
              <a:ext cx="360" cy="360"/>
            </p14:xfrm>
          </p:contentPart>
        </mc:Choice>
        <mc:Fallback xmlns="">
          <p:pic>
            <p:nvPicPr>
              <p:cNvPr id="4" name="Ink 3">
                <a:extLst>
                  <a:ext uri="{FF2B5EF4-FFF2-40B4-BE49-F238E27FC236}">
                    <a16:creationId xmlns:a16="http://schemas.microsoft.com/office/drawing/2014/main" id="{8795EAAC-96C7-4D48-9C82-0107FEF10FC6}"/>
                  </a:ext>
                </a:extLst>
              </p:cNvPr>
              <p:cNvPicPr/>
              <p:nvPr/>
            </p:nvPicPr>
            <p:blipFill>
              <a:blip r:embed="rId4"/>
              <a:stretch>
                <a:fillRect/>
              </a:stretch>
            </p:blipFill>
            <p:spPr>
              <a:xfrm>
                <a:off x="5548845" y="687389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5867CAF-6029-4081-ACAC-91A6FDF988C6}"/>
                  </a:ext>
                </a:extLst>
              </p14:cNvPr>
              <p14:cNvContentPartPr/>
              <p14:nvPr/>
            </p14:nvContentPartPr>
            <p14:xfrm>
              <a:off x="8950125" y="3238877"/>
              <a:ext cx="46440" cy="32400"/>
            </p14:xfrm>
          </p:contentPart>
        </mc:Choice>
        <mc:Fallback xmlns="">
          <p:pic>
            <p:nvPicPr>
              <p:cNvPr id="5" name="Ink 4">
                <a:extLst>
                  <a:ext uri="{FF2B5EF4-FFF2-40B4-BE49-F238E27FC236}">
                    <a16:creationId xmlns:a16="http://schemas.microsoft.com/office/drawing/2014/main" id="{15867CAF-6029-4081-ACAC-91A6FDF988C6}"/>
                  </a:ext>
                </a:extLst>
              </p:cNvPr>
              <p:cNvPicPr/>
              <p:nvPr/>
            </p:nvPicPr>
            <p:blipFill>
              <a:blip r:embed="rId6"/>
              <a:stretch>
                <a:fillRect/>
              </a:stretch>
            </p:blipFill>
            <p:spPr>
              <a:xfrm>
                <a:off x="8887485" y="3176237"/>
                <a:ext cx="172080" cy="158040"/>
              </a:xfrm>
              <a:prstGeom prst="rect">
                <a:avLst/>
              </a:prstGeom>
            </p:spPr>
          </p:pic>
        </mc:Fallback>
      </mc:AlternateContent>
    </p:spTree>
    <p:extLst>
      <p:ext uri="{BB962C8B-B14F-4D97-AF65-F5344CB8AC3E}">
        <p14:creationId xmlns:p14="http://schemas.microsoft.com/office/powerpoint/2010/main" val="273378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3891</Words>
  <Application>Microsoft Office PowerPoint</Application>
  <PresentationFormat>Widescreen</PresentationFormat>
  <Paragraphs>366</Paragraphs>
  <Slides>74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Arial Black</vt:lpstr>
      <vt:lpstr>Calibri</vt:lpstr>
      <vt:lpstr>Calibri Light</vt:lpstr>
      <vt:lpstr>noto sans</vt:lpstr>
      <vt:lpstr>Times New Roman</vt:lpstr>
      <vt:lpstr>Times-Roman</vt:lpstr>
      <vt:lpstr>Office Theme</vt:lpstr>
      <vt:lpstr>Computer Networks </vt:lpstr>
      <vt:lpstr>Services </vt:lpstr>
      <vt:lpstr>PowerPoint Presentation</vt:lpstr>
      <vt:lpstr>Network Edge</vt:lpstr>
      <vt:lpstr>PowerPoint Presentation</vt:lpstr>
      <vt:lpstr>PowerPoint Presentation</vt:lpstr>
      <vt:lpstr>PowerPoint Presentation</vt:lpstr>
      <vt:lpstr>Wide-Area Wireless Access</vt:lpstr>
      <vt:lpstr>Types of Communication or Connections Directions of Data Flow</vt:lpstr>
      <vt:lpstr>PowerPoint Presentation</vt:lpstr>
      <vt:lpstr>Networks</vt:lpstr>
      <vt:lpstr>Network Criteria</vt:lpstr>
      <vt:lpstr>Physical Structure</vt:lpstr>
      <vt:lpstr>Physical Topology</vt:lpstr>
      <vt:lpstr>Topology: Bus</vt:lpstr>
      <vt:lpstr>Topology: Star</vt:lpstr>
      <vt:lpstr>Topology: Ring</vt:lpstr>
      <vt:lpstr>Topology: Fully Connected Mesh</vt:lpstr>
      <vt:lpstr>PowerPoint Presentation</vt:lpstr>
      <vt:lpstr>Hybrid Topology</vt:lpstr>
      <vt:lpstr>Types of Networks</vt:lpstr>
      <vt:lpstr>Client Server Implementation</vt:lpstr>
      <vt:lpstr>Peer-to-Peer Networks</vt:lpstr>
      <vt:lpstr>Reading Assignment</vt:lpstr>
      <vt:lpstr>Network Model</vt:lpstr>
      <vt:lpstr>Network Models</vt:lpstr>
      <vt:lpstr>PowerPoint Presentation</vt:lpstr>
      <vt:lpstr>Layered Tasks</vt:lpstr>
      <vt:lpstr>OSI Model</vt:lpstr>
      <vt:lpstr>PowerPoint Presentation</vt:lpstr>
      <vt:lpstr>PowerPoint Presentation</vt:lpstr>
      <vt:lpstr>PowerPoint Presentation</vt:lpstr>
      <vt:lpstr>PowerPoint Presentation</vt:lpstr>
      <vt:lpstr>Layered Architecture</vt:lpstr>
      <vt:lpstr>PowerPoint Presentation</vt:lpstr>
      <vt:lpstr>7 Layers of the OSI Model</vt:lpstr>
      <vt:lpstr>Examples </vt:lpstr>
      <vt:lpstr>Peer to Peer Processes</vt:lpstr>
      <vt:lpstr>PowerPoint Presentation</vt:lpstr>
      <vt:lpstr>Interfaces between the Layers</vt:lpstr>
      <vt:lpstr>PowerPoint Presentation</vt:lpstr>
      <vt:lpstr>PDU’s And the OSI Model</vt:lpstr>
      <vt:lpstr>PowerPoint Presentation</vt:lpstr>
      <vt:lpstr>Layer 7 – Application Layer </vt:lpstr>
      <vt:lpstr>PowerPoint Presentation</vt:lpstr>
      <vt:lpstr>Layer 6 – Presentation Layer </vt:lpstr>
      <vt:lpstr>PowerPoint Presentation</vt:lpstr>
      <vt:lpstr>Layer 5 – Session Layer </vt:lpstr>
      <vt:lpstr>PowerPoint Presentation</vt:lpstr>
      <vt:lpstr>PowerPoint Presentation</vt:lpstr>
      <vt:lpstr>Layer 4 – Transport Layer </vt:lpstr>
      <vt:lpstr>PowerPoint Presentation</vt:lpstr>
      <vt:lpstr>PowerPoint Presentation</vt:lpstr>
      <vt:lpstr>Layer 3 – Network Layer </vt:lpstr>
      <vt:lpstr>PowerPoint Presentation</vt:lpstr>
      <vt:lpstr>PowerPoint Presentation</vt:lpstr>
      <vt:lpstr>PowerPoint Presentation</vt:lpstr>
      <vt:lpstr>Layer 2 – Data Link Layer </vt:lpstr>
      <vt:lpstr>PowerPoint Presentation</vt:lpstr>
      <vt:lpstr>PowerPoint Presentation</vt:lpstr>
      <vt:lpstr>Layer 1 – Physical Layer</vt:lpstr>
      <vt:lpstr>PowerPoint Presentation</vt:lpstr>
      <vt:lpstr>PowerPoint Presentation</vt:lpstr>
      <vt:lpstr>PowerPoint Presentation</vt:lpstr>
      <vt:lpstr>PowerPoint Presentation</vt:lpstr>
      <vt:lpstr>PDU’s And the OSI Model</vt:lpstr>
      <vt:lpstr>PowerPoint Presentation</vt:lpstr>
      <vt:lpstr>TCP/IP Protocol Suite</vt:lpstr>
      <vt:lpstr>PowerPoint Presentation</vt:lpstr>
      <vt:lpstr>PowerPoint Presentation</vt:lpstr>
      <vt:lpstr>Addressing</vt:lpstr>
      <vt:lpstr>PowerPoint Presentation</vt:lpstr>
      <vt:lpstr>Reading Assignment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2021-09-13T10:20:40Z</dcterms:created>
  <dcterms:modified xsi:type="dcterms:W3CDTF">2021-09-21T07:16:42Z</dcterms:modified>
</cp:coreProperties>
</file>