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29" r:id="rId3"/>
    <p:sldId id="330" r:id="rId4"/>
    <p:sldId id="336" r:id="rId5"/>
    <p:sldId id="331" r:id="rId6"/>
    <p:sldId id="307" r:id="rId7"/>
    <p:sldId id="337" r:id="rId8"/>
    <p:sldId id="312" r:id="rId9"/>
    <p:sldId id="303" r:id="rId10"/>
    <p:sldId id="366"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25" r:id="rId35"/>
    <p:sldId id="328" r:id="rId36"/>
    <p:sldId id="326" r:id="rId37"/>
    <p:sldId id="363" r:id="rId38"/>
    <p:sldId id="364" r:id="rId39"/>
    <p:sldId id="361" r:id="rId40"/>
    <p:sldId id="362" r:id="rId41"/>
    <p:sldId id="365" r:id="rId42"/>
    <p:sldId id="2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FFEDB-2A25-40BA-B7EA-6A52FBAF65D7}" v="48" dt="2021-09-28T05:34:50.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676" autoAdjust="0"/>
  </p:normalViewPr>
  <p:slideViewPr>
    <p:cSldViewPr snapToGrid="0">
      <p:cViewPr varScale="1">
        <p:scale>
          <a:sx n="60" d="100"/>
          <a:sy n="60" d="100"/>
        </p:scale>
        <p:origin x="906"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47EFFEDB-2A25-40BA-B7EA-6A52FBAF65D7}"/>
    <pc:docChg chg="undo custSel addSld delSld modSld">
      <pc:chgData name="Mashal Khan" userId="ff208bdd-e69e-4a16-a659-cb1c3d459121" providerId="ADAL" clId="{47EFFEDB-2A25-40BA-B7EA-6A52FBAF65D7}" dt="2021-09-28T06:34:31.634" v="2502" actId="680"/>
      <pc:docMkLst>
        <pc:docMk/>
      </pc:docMkLst>
      <pc:sldChg chg="modSp">
        <pc:chgData name="Mashal Khan" userId="ff208bdd-e69e-4a16-a659-cb1c3d459121" providerId="ADAL" clId="{47EFFEDB-2A25-40BA-B7EA-6A52FBAF65D7}" dt="2021-09-27T05:09:27.863" v="42" actId="20577"/>
        <pc:sldMkLst>
          <pc:docMk/>
          <pc:sldMk cId="2193967764" sldId="257"/>
        </pc:sldMkLst>
        <pc:spChg chg="mod">
          <ac:chgData name="Mashal Khan" userId="ff208bdd-e69e-4a16-a659-cb1c3d459121" providerId="ADAL" clId="{47EFFEDB-2A25-40BA-B7EA-6A52FBAF65D7}" dt="2021-09-27T05:09:27.863" v="42" actId="20577"/>
          <ac:spMkLst>
            <pc:docMk/>
            <pc:sldMk cId="2193967764" sldId="257"/>
            <ac:spMk id="3" creationId="{548CDEF2-8F98-4802-94BB-396C1AF48E2C}"/>
          </ac:spMkLst>
        </pc:spChg>
      </pc:sldChg>
      <pc:sldChg chg="del">
        <pc:chgData name="Mashal Khan" userId="ff208bdd-e69e-4a16-a659-cb1c3d459121" providerId="ADAL" clId="{47EFFEDB-2A25-40BA-B7EA-6A52FBAF65D7}" dt="2021-09-27T05:10:02.417" v="43" actId="47"/>
        <pc:sldMkLst>
          <pc:docMk/>
          <pc:sldMk cId="0" sldId="258"/>
        </pc:sldMkLst>
      </pc:sldChg>
      <pc:sldChg chg="del">
        <pc:chgData name="Mashal Khan" userId="ff208bdd-e69e-4a16-a659-cb1c3d459121" providerId="ADAL" clId="{47EFFEDB-2A25-40BA-B7EA-6A52FBAF65D7}" dt="2021-09-27T05:10:02.417" v="43" actId="47"/>
        <pc:sldMkLst>
          <pc:docMk/>
          <pc:sldMk cId="0" sldId="259"/>
        </pc:sldMkLst>
      </pc:sldChg>
      <pc:sldChg chg="del">
        <pc:chgData name="Mashal Khan" userId="ff208bdd-e69e-4a16-a659-cb1c3d459121" providerId="ADAL" clId="{47EFFEDB-2A25-40BA-B7EA-6A52FBAF65D7}" dt="2021-09-27T05:10:02.417" v="43" actId="47"/>
        <pc:sldMkLst>
          <pc:docMk/>
          <pc:sldMk cId="0" sldId="263"/>
        </pc:sldMkLst>
      </pc:sldChg>
      <pc:sldChg chg="del">
        <pc:chgData name="Mashal Khan" userId="ff208bdd-e69e-4a16-a659-cb1c3d459121" providerId="ADAL" clId="{47EFFEDB-2A25-40BA-B7EA-6A52FBAF65D7}" dt="2021-09-27T05:10:02.417" v="43" actId="47"/>
        <pc:sldMkLst>
          <pc:docMk/>
          <pc:sldMk cId="406455083" sldId="264"/>
        </pc:sldMkLst>
      </pc:sldChg>
      <pc:sldChg chg="del">
        <pc:chgData name="Mashal Khan" userId="ff208bdd-e69e-4a16-a659-cb1c3d459121" providerId="ADAL" clId="{47EFFEDB-2A25-40BA-B7EA-6A52FBAF65D7}" dt="2021-09-27T05:10:02.417" v="43" actId="47"/>
        <pc:sldMkLst>
          <pc:docMk/>
          <pc:sldMk cId="2752323271" sldId="265"/>
        </pc:sldMkLst>
      </pc:sldChg>
      <pc:sldChg chg="del">
        <pc:chgData name="Mashal Khan" userId="ff208bdd-e69e-4a16-a659-cb1c3d459121" providerId="ADAL" clId="{47EFFEDB-2A25-40BA-B7EA-6A52FBAF65D7}" dt="2021-09-27T05:10:02.417" v="43" actId="47"/>
        <pc:sldMkLst>
          <pc:docMk/>
          <pc:sldMk cId="1262384689" sldId="266"/>
        </pc:sldMkLst>
      </pc:sldChg>
      <pc:sldChg chg="del">
        <pc:chgData name="Mashal Khan" userId="ff208bdd-e69e-4a16-a659-cb1c3d459121" providerId="ADAL" clId="{47EFFEDB-2A25-40BA-B7EA-6A52FBAF65D7}" dt="2021-09-27T05:10:02.417" v="43" actId="47"/>
        <pc:sldMkLst>
          <pc:docMk/>
          <pc:sldMk cId="1869466371" sldId="267"/>
        </pc:sldMkLst>
      </pc:sldChg>
      <pc:sldChg chg="del">
        <pc:chgData name="Mashal Khan" userId="ff208bdd-e69e-4a16-a659-cb1c3d459121" providerId="ADAL" clId="{47EFFEDB-2A25-40BA-B7EA-6A52FBAF65D7}" dt="2021-09-27T05:10:02.417" v="43" actId="47"/>
        <pc:sldMkLst>
          <pc:docMk/>
          <pc:sldMk cId="2643652464" sldId="268"/>
        </pc:sldMkLst>
      </pc:sldChg>
      <pc:sldChg chg="del">
        <pc:chgData name="Mashal Khan" userId="ff208bdd-e69e-4a16-a659-cb1c3d459121" providerId="ADAL" clId="{47EFFEDB-2A25-40BA-B7EA-6A52FBAF65D7}" dt="2021-09-27T05:10:02.417" v="43" actId="47"/>
        <pc:sldMkLst>
          <pc:docMk/>
          <pc:sldMk cId="975853184" sldId="269"/>
        </pc:sldMkLst>
      </pc:sldChg>
      <pc:sldChg chg="del">
        <pc:chgData name="Mashal Khan" userId="ff208bdd-e69e-4a16-a659-cb1c3d459121" providerId="ADAL" clId="{47EFFEDB-2A25-40BA-B7EA-6A52FBAF65D7}" dt="2021-09-27T05:10:02.417" v="43" actId="47"/>
        <pc:sldMkLst>
          <pc:docMk/>
          <pc:sldMk cId="3400085943" sldId="270"/>
        </pc:sldMkLst>
      </pc:sldChg>
      <pc:sldChg chg="del">
        <pc:chgData name="Mashal Khan" userId="ff208bdd-e69e-4a16-a659-cb1c3d459121" providerId="ADAL" clId="{47EFFEDB-2A25-40BA-B7EA-6A52FBAF65D7}" dt="2021-09-27T05:10:02.417" v="43" actId="47"/>
        <pc:sldMkLst>
          <pc:docMk/>
          <pc:sldMk cId="3644285834" sldId="271"/>
        </pc:sldMkLst>
      </pc:sldChg>
      <pc:sldChg chg="del">
        <pc:chgData name="Mashal Khan" userId="ff208bdd-e69e-4a16-a659-cb1c3d459121" providerId="ADAL" clId="{47EFFEDB-2A25-40BA-B7EA-6A52FBAF65D7}" dt="2021-09-27T05:10:02.417" v="43" actId="47"/>
        <pc:sldMkLst>
          <pc:docMk/>
          <pc:sldMk cId="1874685236" sldId="272"/>
        </pc:sldMkLst>
      </pc:sldChg>
      <pc:sldChg chg="del">
        <pc:chgData name="Mashal Khan" userId="ff208bdd-e69e-4a16-a659-cb1c3d459121" providerId="ADAL" clId="{47EFFEDB-2A25-40BA-B7EA-6A52FBAF65D7}" dt="2021-09-27T05:10:02.417" v="43" actId="47"/>
        <pc:sldMkLst>
          <pc:docMk/>
          <pc:sldMk cId="1404604422" sldId="274"/>
        </pc:sldMkLst>
      </pc:sldChg>
      <pc:sldChg chg="del">
        <pc:chgData name="Mashal Khan" userId="ff208bdd-e69e-4a16-a659-cb1c3d459121" providerId="ADAL" clId="{47EFFEDB-2A25-40BA-B7EA-6A52FBAF65D7}" dt="2021-09-27T05:10:02.417" v="43" actId="47"/>
        <pc:sldMkLst>
          <pc:docMk/>
          <pc:sldMk cId="1477099682" sldId="275"/>
        </pc:sldMkLst>
      </pc:sldChg>
      <pc:sldChg chg="del">
        <pc:chgData name="Mashal Khan" userId="ff208bdd-e69e-4a16-a659-cb1c3d459121" providerId="ADAL" clId="{47EFFEDB-2A25-40BA-B7EA-6A52FBAF65D7}" dt="2021-09-27T05:10:02.417" v="43" actId="47"/>
        <pc:sldMkLst>
          <pc:docMk/>
          <pc:sldMk cId="1862962284" sldId="276"/>
        </pc:sldMkLst>
      </pc:sldChg>
      <pc:sldChg chg="del">
        <pc:chgData name="Mashal Khan" userId="ff208bdd-e69e-4a16-a659-cb1c3d459121" providerId="ADAL" clId="{47EFFEDB-2A25-40BA-B7EA-6A52FBAF65D7}" dt="2021-09-27T05:10:02.417" v="43" actId="47"/>
        <pc:sldMkLst>
          <pc:docMk/>
          <pc:sldMk cId="1509678656" sldId="277"/>
        </pc:sldMkLst>
      </pc:sldChg>
      <pc:sldChg chg="del">
        <pc:chgData name="Mashal Khan" userId="ff208bdd-e69e-4a16-a659-cb1c3d459121" providerId="ADAL" clId="{47EFFEDB-2A25-40BA-B7EA-6A52FBAF65D7}" dt="2021-09-27T05:10:02.417" v="43" actId="47"/>
        <pc:sldMkLst>
          <pc:docMk/>
          <pc:sldMk cId="2733782728" sldId="278"/>
        </pc:sldMkLst>
      </pc:sldChg>
      <pc:sldChg chg="del">
        <pc:chgData name="Mashal Khan" userId="ff208bdd-e69e-4a16-a659-cb1c3d459121" providerId="ADAL" clId="{47EFFEDB-2A25-40BA-B7EA-6A52FBAF65D7}" dt="2021-09-27T05:10:02.417" v="43" actId="47"/>
        <pc:sldMkLst>
          <pc:docMk/>
          <pc:sldMk cId="233687117" sldId="279"/>
        </pc:sldMkLst>
      </pc:sldChg>
      <pc:sldChg chg="del">
        <pc:chgData name="Mashal Khan" userId="ff208bdd-e69e-4a16-a659-cb1c3d459121" providerId="ADAL" clId="{47EFFEDB-2A25-40BA-B7EA-6A52FBAF65D7}" dt="2021-09-27T05:10:02.417" v="43" actId="47"/>
        <pc:sldMkLst>
          <pc:docMk/>
          <pc:sldMk cId="899574099" sldId="280"/>
        </pc:sldMkLst>
      </pc:sldChg>
      <pc:sldChg chg="del">
        <pc:chgData name="Mashal Khan" userId="ff208bdd-e69e-4a16-a659-cb1c3d459121" providerId="ADAL" clId="{47EFFEDB-2A25-40BA-B7EA-6A52FBAF65D7}" dt="2021-09-27T05:10:02.417" v="43" actId="47"/>
        <pc:sldMkLst>
          <pc:docMk/>
          <pc:sldMk cId="2210001457" sldId="281"/>
        </pc:sldMkLst>
      </pc:sldChg>
      <pc:sldChg chg="del">
        <pc:chgData name="Mashal Khan" userId="ff208bdd-e69e-4a16-a659-cb1c3d459121" providerId="ADAL" clId="{47EFFEDB-2A25-40BA-B7EA-6A52FBAF65D7}" dt="2021-09-27T05:10:02.417" v="43" actId="47"/>
        <pc:sldMkLst>
          <pc:docMk/>
          <pc:sldMk cId="3925514887" sldId="282"/>
        </pc:sldMkLst>
      </pc:sldChg>
      <pc:sldChg chg="del">
        <pc:chgData name="Mashal Khan" userId="ff208bdd-e69e-4a16-a659-cb1c3d459121" providerId="ADAL" clId="{47EFFEDB-2A25-40BA-B7EA-6A52FBAF65D7}" dt="2021-09-27T05:10:02.417" v="43" actId="47"/>
        <pc:sldMkLst>
          <pc:docMk/>
          <pc:sldMk cId="253356228" sldId="283"/>
        </pc:sldMkLst>
      </pc:sldChg>
      <pc:sldChg chg="addSp modSp add del mod setBg">
        <pc:chgData name="Mashal Khan" userId="ff208bdd-e69e-4a16-a659-cb1c3d459121" providerId="ADAL" clId="{47EFFEDB-2A25-40BA-B7EA-6A52FBAF65D7}" dt="2021-09-28T05:11:38.113" v="2397" actId="47"/>
        <pc:sldMkLst>
          <pc:docMk/>
          <pc:sldMk cId="2301654178" sldId="284"/>
        </pc:sldMkLst>
        <pc:spChg chg="mod">
          <ac:chgData name="Mashal Khan" userId="ff208bdd-e69e-4a16-a659-cb1c3d459121" providerId="ADAL" clId="{47EFFEDB-2A25-40BA-B7EA-6A52FBAF65D7}" dt="2021-09-27T05:55:21.463" v="154" actId="26606"/>
          <ac:spMkLst>
            <pc:docMk/>
            <pc:sldMk cId="2301654178" sldId="284"/>
            <ac:spMk id="2" creationId="{27115C7F-0298-4C0B-A263-A0C3BF2909F7}"/>
          </ac:spMkLst>
        </pc:spChg>
        <pc:spChg chg="mod">
          <ac:chgData name="Mashal Khan" userId="ff208bdd-e69e-4a16-a659-cb1c3d459121" providerId="ADAL" clId="{47EFFEDB-2A25-40BA-B7EA-6A52FBAF65D7}" dt="2021-09-27T05:55:27.718" v="155" actId="403"/>
          <ac:spMkLst>
            <pc:docMk/>
            <pc:sldMk cId="2301654178" sldId="284"/>
            <ac:spMk id="3" creationId="{B25796D1-0925-4881-9546-F0F8841C383B}"/>
          </ac:spMkLst>
        </pc:spChg>
        <pc:spChg chg="add">
          <ac:chgData name="Mashal Khan" userId="ff208bdd-e69e-4a16-a659-cb1c3d459121" providerId="ADAL" clId="{47EFFEDB-2A25-40BA-B7EA-6A52FBAF65D7}" dt="2021-09-27T05:55:21.463" v="154" actId="26606"/>
          <ac:spMkLst>
            <pc:docMk/>
            <pc:sldMk cId="2301654178" sldId="284"/>
            <ac:spMk id="9" creationId="{F944E337-3E5D-4A1F-A5A1-2057F25B8A7B}"/>
          </ac:spMkLst>
        </pc:spChg>
        <pc:spChg chg="add">
          <ac:chgData name="Mashal Khan" userId="ff208bdd-e69e-4a16-a659-cb1c3d459121" providerId="ADAL" clId="{47EFFEDB-2A25-40BA-B7EA-6A52FBAF65D7}" dt="2021-09-27T05:55:21.463" v="154" actId="26606"/>
          <ac:spMkLst>
            <pc:docMk/>
            <pc:sldMk cId="2301654178" sldId="284"/>
            <ac:spMk id="11" creationId="{4DA50D69-7CF7-4844-B844-A2B821C77F24}"/>
          </ac:spMkLst>
        </pc:spChg>
        <pc:picChg chg="add">
          <ac:chgData name="Mashal Khan" userId="ff208bdd-e69e-4a16-a659-cb1c3d459121" providerId="ADAL" clId="{47EFFEDB-2A25-40BA-B7EA-6A52FBAF65D7}" dt="2021-09-27T05:55:21.463" v="154" actId="26606"/>
          <ac:picMkLst>
            <pc:docMk/>
            <pc:sldMk cId="2301654178" sldId="284"/>
            <ac:picMk id="5" creationId="{394C0CC7-0D4A-43D6-A1E1-D2929206B14D}"/>
          </ac:picMkLst>
        </pc:picChg>
      </pc:sldChg>
      <pc:sldChg chg="addSp delSp modSp add del mod setBg">
        <pc:chgData name="Mashal Khan" userId="ff208bdd-e69e-4a16-a659-cb1c3d459121" providerId="ADAL" clId="{47EFFEDB-2A25-40BA-B7EA-6A52FBAF65D7}" dt="2021-09-28T05:11:46.660" v="2401" actId="47"/>
        <pc:sldMkLst>
          <pc:docMk/>
          <pc:sldMk cId="793100631" sldId="285"/>
        </pc:sldMkLst>
        <pc:spChg chg="mod">
          <ac:chgData name="Mashal Khan" userId="ff208bdd-e69e-4a16-a659-cb1c3d459121" providerId="ADAL" clId="{47EFFEDB-2A25-40BA-B7EA-6A52FBAF65D7}" dt="2021-09-27T05:54:35.060" v="144" actId="26606"/>
          <ac:spMkLst>
            <pc:docMk/>
            <pc:sldMk cId="793100631" sldId="285"/>
            <ac:spMk id="2" creationId="{27115C7F-0298-4C0B-A263-A0C3BF2909F7}"/>
          </ac:spMkLst>
        </pc:spChg>
        <pc:spChg chg="mod">
          <ac:chgData name="Mashal Khan" userId="ff208bdd-e69e-4a16-a659-cb1c3d459121" providerId="ADAL" clId="{47EFFEDB-2A25-40BA-B7EA-6A52FBAF65D7}" dt="2021-09-27T05:54:35.060" v="144" actId="26606"/>
          <ac:spMkLst>
            <pc:docMk/>
            <pc:sldMk cId="793100631" sldId="285"/>
            <ac:spMk id="3" creationId="{B25796D1-0925-4881-9546-F0F8841C383B}"/>
          </ac:spMkLst>
        </pc:spChg>
        <pc:spChg chg="add">
          <ac:chgData name="Mashal Khan" userId="ff208bdd-e69e-4a16-a659-cb1c3d459121" providerId="ADAL" clId="{47EFFEDB-2A25-40BA-B7EA-6A52FBAF65D7}" dt="2021-09-27T05:54:35.060" v="144" actId="26606"/>
          <ac:spMkLst>
            <pc:docMk/>
            <pc:sldMk cId="793100631" sldId="285"/>
            <ac:spMk id="7" creationId="{5E39A796-BE83-48B1-B33F-35C4A32AAB57}"/>
          </ac:spMkLst>
        </pc:spChg>
        <pc:spChg chg="add">
          <ac:chgData name="Mashal Khan" userId="ff208bdd-e69e-4a16-a659-cb1c3d459121" providerId="ADAL" clId="{47EFFEDB-2A25-40BA-B7EA-6A52FBAF65D7}" dt="2021-09-27T05:54:35.060" v="144" actId="26606"/>
          <ac:spMkLst>
            <pc:docMk/>
            <pc:sldMk cId="793100631" sldId="285"/>
            <ac:spMk id="8" creationId="{72F84B47-E267-4194-8194-831DB7B5547F}"/>
          </ac:spMkLst>
        </pc:spChg>
        <pc:spChg chg="add del">
          <ac:chgData name="Mashal Khan" userId="ff208bdd-e69e-4a16-a659-cb1c3d459121" providerId="ADAL" clId="{47EFFEDB-2A25-40BA-B7EA-6A52FBAF65D7}" dt="2021-09-27T05:54:30.421" v="143" actId="26606"/>
          <ac:spMkLst>
            <pc:docMk/>
            <pc:sldMk cId="793100631" sldId="285"/>
            <ac:spMk id="10" creationId="{6EA86598-DA2C-41D5-BC0C-E877F8818EEB}"/>
          </ac:spMkLst>
        </pc:spChg>
        <pc:spChg chg="add del">
          <ac:chgData name="Mashal Khan" userId="ff208bdd-e69e-4a16-a659-cb1c3d459121" providerId="ADAL" clId="{47EFFEDB-2A25-40BA-B7EA-6A52FBAF65D7}" dt="2021-09-27T05:54:30.421" v="143" actId="26606"/>
          <ac:spMkLst>
            <pc:docMk/>
            <pc:sldMk cId="793100631" sldId="285"/>
            <ac:spMk id="12" creationId="{450D3AD2-FA80-415F-A9CE-54D884561CD7}"/>
          </ac:spMkLst>
        </pc:spChg>
        <pc:spChg chg="add del">
          <ac:chgData name="Mashal Khan" userId="ff208bdd-e69e-4a16-a659-cb1c3d459121" providerId="ADAL" clId="{47EFFEDB-2A25-40BA-B7EA-6A52FBAF65D7}" dt="2021-09-27T05:54:30.421" v="143" actId="26606"/>
          <ac:spMkLst>
            <pc:docMk/>
            <pc:sldMk cId="793100631" sldId="285"/>
            <ac:spMk id="14" creationId="{87F16C5A-0D41-47A9-B0A2-9C2AD7A8CF32}"/>
          </ac:spMkLst>
        </pc:spChg>
        <pc:picChg chg="mod">
          <ac:chgData name="Mashal Khan" userId="ff208bdd-e69e-4a16-a659-cb1c3d459121" providerId="ADAL" clId="{47EFFEDB-2A25-40BA-B7EA-6A52FBAF65D7}" dt="2021-09-27T05:54:35.060" v="144" actId="26606"/>
          <ac:picMkLst>
            <pc:docMk/>
            <pc:sldMk cId="793100631" sldId="285"/>
            <ac:picMk id="5" creationId="{500F777A-A500-4E08-865A-0273283B2092}"/>
          </ac:picMkLst>
        </pc:picChg>
      </pc:sldChg>
      <pc:sldChg chg="del">
        <pc:chgData name="Mashal Khan" userId="ff208bdd-e69e-4a16-a659-cb1c3d459121" providerId="ADAL" clId="{47EFFEDB-2A25-40BA-B7EA-6A52FBAF65D7}" dt="2021-09-27T05:10:02.417" v="43" actId="47"/>
        <pc:sldMkLst>
          <pc:docMk/>
          <pc:sldMk cId="1413036914" sldId="286"/>
        </pc:sldMkLst>
      </pc:sldChg>
      <pc:sldChg chg="del">
        <pc:chgData name="Mashal Khan" userId="ff208bdd-e69e-4a16-a659-cb1c3d459121" providerId="ADAL" clId="{47EFFEDB-2A25-40BA-B7EA-6A52FBAF65D7}" dt="2021-09-27T05:10:02.417" v="43" actId="47"/>
        <pc:sldMkLst>
          <pc:docMk/>
          <pc:sldMk cId="2700633717" sldId="287"/>
        </pc:sldMkLst>
      </pc:sldChg>
      <pc:sldChg chg="del">
        <pc:chgData name="Mashal Khan" userId="ff208bdd-e69e-4a16-a659-cb1c3d459121" providerId="ADAL" clId="{47EFFEDB-2A25-40BA-B7EA-6A52FBAF65D7}" dt="2021-09-27T05:10:02.417" v="43" actId="47"/>
        <pc:sldMkLst>
          <pc:docMk/>
          <pc:sldMk cId="29097195" sldId="288"/>
        </pc:sldMkLst>
      </pc:sldChg>
      <pc:sldChg chg="del">
        <pc:chgData name="Mashal Khan" userId="ff208bdd-e69e-4a16-a659-cb1c3d459121" providerId="ADAL" clId="{47EFFEDB-2A25-40BA-B7EA-6A52FBAF65D7}" dt="2021-09-27T05:10:02.417" v="43" actId="47"/>
        <pc:sldMkLst>
          <pc:docMk/>
          <pc:sldMk cId="396960682" sldId="289"/>
        </pc:sldMkLst>
      </pc:sldChg>
      <pc:sldChg chg="del">
        <pc:chgData name="Mashal Khan" userId="ff208bdd-e69e-4a16-a659-cb1c3d459121" providerId="ADAL" clId="{47EFFEDB-2A25-40BA-B7EA-6A52FBAF65D7}" dt="2021-09-27T05:10:02.417" v="43" actId="47"/>
        <pc:sldMkLst>
          <pc:docMk/>
          <pc:sldMk cId="2727908255" sldId="290"/>
        </pc:sldMkLst>
      </pc:sldChg>
      <pc:sldChg chg="del">
        <pc:chgData name="Mashal Khan" userId="ff208bdd-e69e-4a16-a659-cb1c3d459121" providerId="ADAL" clId="{47EFFEDB-2A25-40BA-B7EA-6A52FBAF65D7}" dt="2021-09-27T05:10:02.417" v="43" actId="47"/>
        <pc:sldMkLst>
          <pc:docMk/>
          <pc:sldMk cId="705194475" sldId="291"/>
        </pc:sldMkLst>
      </pc:sldChg>
      <pc:sldChg chg="del">
        <pc:chgData name="Mashal Khan" userId="ff208bdd-e69e-4a16-a659-cb1c3d459121" providerId="ADAL" clId="{47EFFEDB-2A25-40BA-B7EA-6A52FBAF65D7}" dt="2021-09-27T05:10:02.417" v="43" actId="47"/>
        <pc:sldMkLst>
          <pc:docMk/>
          <pc:sldMk cId="36603689" sldId="292"/>
        </pc:sldMkLst>
      </pc:sldChg>
      <pc:sldChg chg="del">
        <pc:chgData name="Mashal Khan" userId="ff208bdd-e69e-4a16-a659-cb1c3d459121" providerId="ADAL" clId="{47EFFEDB-2A25-40BA-B7EA-6A52FBAF65D7}" dt="2021-09-27T05:10:02.417" v="43" actId="47"/>
        <pc:sldMkLst>
          <pc:docMk/>
          <pc:sldMk cId="1024251969" sldId="293"/>
        </pc:sldMkLst>
      </pc:sldChg>
      <pc:sldChg chg="del">
        <pc:chgData name="Mashal Khan" userId="ff208bdd-e69e-4a16-a659-cb1c3d459121" providerId="ADAL" clId="{47EFFEDB-2A25-40BA-B7EA-6A52FBAF65D7}" dt="2021-09-27T05:10:02.417" v="43" actId="47"/>
        <pc:sldMkLst>
          <pc:docMk/>
          <pc:sldMk cId="1374668781" sldId="294"/>
        </pc:sldMkLst>
      </pc:sldChg>
      <pc:sldChg chg="del">
        <pc:chgData name="Mashal Khan" userId="ff208bdd-e69e-4a16-a659-cb1c3d459121" providerId="ADAL" clId="{47EFFEDB-2A25-40BA-B7EA-6A52FBAF65D7}" dt="2021-09-27T05:10:02.417" v="43" actId="47"/>
        <pc:sldMkLst>
          <pc:docMk/>
          <pc:sldMk cId="3609639132" sldId="295"/>
        </pc:sldMkLst>
      </pc:sldChg>
      <pc:sldChg chg="del">
        <pc:chgData name="Mashal Khan" userId="ff208bdd-e69e-4a16-a659-cb1c3d459121" providerId="ADAL" clId="{47EFFEDB-2A25-40BA-B7EA-6A52FBAF65D7}" dt="2021-09-27T05:10:02.417" v="43" actId="47"/>
        <pc:sldMkLst>
          <pc:docMk/>
          <pc:sldMk cId="0" sldId="297"/>
        </pc:sldMkLst>
      </pc:sldChg>
      <pc:sldChg chg="del">
        <pc:chgData name="Mashal Khan" userId="ff208bdd-e69e-4a16-a659-cb1c3d459121" providerId="ADAL" clId="{47EFFEDB-2A25-40BA-B7EA-6A52FBAF65D7}" dt="2021-09-27T05:10:02.417" v="43" actId="47"/>
        <pc:sldMkLst>
          <pc:docMk/>
          <pc:sldMk cId="0" sldId="298"/>
        </pc:sldMkLst>
      </pc:sldChg>
      <pc:sldChg chg="del">
        <pc:chgData name="Mashal Khan" userId="ff208bdd-e69e-4a16-a659-cb1c3d459121" providerId="ADAL" clId="{47EFFEDB-2A25-40BA-B7EA-6A52FBAF65D7}" dt="2021-09-27T05:10:02.417" v="43" actId="47"/>
        <pc:sldMkLst>
          <pc:docMk/>
          <pc:sldMk cId="0" sldId="299"/>
        </pc:sldMkLst>
      </pc:sldChg>
      <pc:sldChg chg="del">
        <pc:chgData name="Mashal Khan" userId="ff208bdd-e69e-4a16-a659-cb1c3d459121" providerId="ADAL" clId="{47EFFEDB-2A25-40BA-B7EA-6A52FBAF65D7}" dt="2021-09-27T05:10:02.417" v="43" actId="47"/>
        <pc:sldMkLst>
          <pc:docMk/>
          <pc:sldMk cId="0" sldId="300"/>
        </pc:sldMkLst>
      </pc:sldChg>
      <pc:sldChg chg="del">
        <pc:chgData name="Mashal Khan" userId="ff208bdd-e69e-4a16-a659-cb1c3d459121" providerId="ADAL" clId="{47EFFEDB-2A25-40BA-B7EA-6A52FBAF65D7}" dt="2021-09-27T05:10:02.417" v="43" actId="47"/>
        <pc:sldMkLst>
          <pc:docMk/>
          <pc:sldMk cId="0" sldId="301"/>
        </pc:sldMkLst>
      </pc:sldChg>
      <pc:sldChg chg="del">
        <pc:chgData name="Mashal Khan" userId="ff208bdd-e69e-4a16-a659-cb1c3d459121" providerId="ADAL" clId="{47EFFEDB-2A25-40BA-B7EA-6A52FBAF65D7}" dt="2021-09-27T05:10:02.417" v="43" actId="47"/>
        <pc:sldMkLst>
          <pc:docMk/>
          <pc:sldMk cId="0" sldId="302"/>
        </pc:sldMkLst>
      </pc:sldChg>
      <pc:sldChg chg="addSp modSp add del mod setBg">
        <pc:chgData name="Mashal Khan" userId="ff208bdd-e69e-4a16-a659-cb1c3d459121" providerId="ADAL" clId="{47EFFEDB-2A25-40BA-B7EA-6A52FBAF65D7}" dt="2021-09-27T05:54:13.127" v="141" actId="403"/>
        <pc:sldMkLst>
          <pc:docMk/>
          <pc:sldMk cId="2413698846" sldId="303"/>
        </pc:sldMkLst>
        <pc:spChg chg="mod">
          <ac:chgData name="Mashal Khan" userId="ff208bdd-e69e-4a16-a659-cb1c3d459121" providerId="ADAL" clId="{47EFFEDB-2A25-40BA-B7EA-6A52FBAF65D7}" dt="2021-09-27T05:54:13.127" v="141" actId="403"/>
          <ac:spMkLst>
            <pc:docMk/>
            <pc:sldMk cId="2413698846" sldId="303"/>
            <ac:spMk id="3" creationId="{387EB4A1-BA26-4794-B98B-AB0A7EF1DFDE}"/>
          </ac:spMkLst>
        </pc:spChg>
        <pc:spChg chg="add">
          <ac:chgData name="Mashal Khan" userId="ff208bdd-e69e-4a16-a659-cb1c3d459121" providerId="ADAL" clId="{47EFFEDB-2A25-40BA-B7EA-6A52FBAF65D7}" dt="2021-09-27T05:54:00.706" v="138" actId="26606"/>
          <ac:spMkLst>
            <pc:docMk/>
            <pc:sldMk cId="2413698846" sldId="303"/>
            <ac:spMk id="8" creationId="{70DFC902-7D23-471A-B557-B6B6917D7A0D}"/>
          </ac:spMkLst>
        </pc:spChg>
        <pc:spChg chg="add">
          <ac:chgData name="Mashal Khan" userId="ff208bdd-e69e-4a16-a659-cb1c3d459121" providerId="ADAL" clId="{47EFFEDB-2A25-40BA-B7EA-6A52FBAF65D7}" dt="2021-09-27T05:54:00.706" v="138" actId="26606"/>
          <ac:spMkLst>
            <pc:docMk/>
            <pc:sldMk cId="2413698846" sldId="303"/>
            <ac:spMk id="10" creationId="{A55D5633-D557-4DCA-982C-FF36EB7A1C00}"/>
          </ac:spMkLst>
        </pc:spChg>
        <pc:spChg chg="add">
          <ac:chgData name="Mashal Khan" userId="ff208bdd-e69e-4a16-a659-cb1c3d459121" providerId="ADAL" clId="{47EFFEDB-2A25-40BA-B7EA-6A52FBAF65D7}" dt="2021-09-27T05:54:00.706" v="138" actId="26606"/>
          <ac:spMkLst>
            <pc:docMk/>
            <pc:sldMk cId="2413698846" sldId="303"/>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772764950" sldId="304"/>
        </pc:sldMkLst>
      </pc:sldChg>
      <pc:sldChg chg="del">
        <pc:chgData name="Mashal Khan" userId="ff208bdd-e69e-4a16-a659-cb1c3d459121" providerId="ADAL" clId="{47EFFEDB-2A25-40BA-B7EA-6A52FBAF65D7}" dt="2021-09-27T05:10:02.417" v="43" actId="47"/>
        <pc:sldMkLst>
          <pc:docMk/>
          <pc:sldMk cId="522125939" sldId="305"/>
        </pc:sldMkLst>
      </pc:sldChg>
      <pc:sldChg chg="del">
        <pc:chgData name="Mashal Khan" userId="ff208bdd-e69e-4a16-a659-cb1c3d459121" providerId="ADAL" clId="{47EFFEDB-2A25-40BA-B7EA-6A52FBAF65D7}" dt="2021-09-27T05:10:02.417" v="43" actId="47"/>
        <pc:sldMkLst>
          <pc:docMk/>
          <pc:sldMk cId="0" sldId="306"/>
        </pc:sldMkLst>
      </pc:sldChg>
      <pc:sldChg chg="del">
        <pc:chgData name="Mashal Khan" userId="ff208bdd-e69e-4a16-a659-cb1c3d459121" providerId="ADAL" clId="{47EFFEDB-2A25-40BA-B7EA-6A52FBAF65D7}" dt="2021-09-27T05:40:17.544" v="46" actId="47"/>
        <pc:sldMkLst>
          <pc:docMk/>
          <pc:sldMk cId="2280185368" sldId="308"/>
        </pc:sldMkLst>
      </pc:sldChg>
      <pc:sldChg chg="del">
        <pc:chgData name="Mashal Khan" userId="ff208bdd-e69e-4a16-a659-cb1c3d459121" providerId="ADAL" clId="{47EFFEDB-2A25-40BA-B7EA-6A52FBAF65D7}" dt="2021-09-27T05:10:02.417" v="43" actId="47"/>
        <pc:sldMkLst>
          <pc:docMk/>
          <pc:sldMk cId="0" sldId="311"/>
        </pc:sldMkLst>
      </pc:sldChg>
      <pc:sldChg chg="addSp modSp add del mod setBg">
        <pc:chgData name="Mashal Khan" userId="ff208bdd-e69e-4a16-a659-cb1c3d459121" providerId="ADAL" clId="{47EFFEDB-2A25-40BA-B7EA-6A52FBAF65D7}" dt="2021-09-27T05:53:48.554" v="137" actId="26606"/>
        <pc:sldMkLst>
          <pc:docMk/>
          <pc:sldMk cId="2902035591" sldId="312"/>
        </pc:sldMkLst>
        <pc:spChg chg="mod">
          <ac:chgData name="Mashal Khan" userId="ff208bdd-e69e-4a16-a659-cb1c3d459121" providerId="ADAL" clId="{47EFFEDB-2A25-40BA-B7EA-6A52FBAF65D7}" dt="2021-09-27T05:53:48.554" v="137" actId="26606"/>
          <ac:spMkLst>
            <pc:docMk/>
            <pc:sldMk cId="2902035591" sldId="312"/>
            <ac:spMk id="2" creationId="{27115C7F-0298-4C0B-A263-A0C3BF2909F7}"/>
          </ac:spMkLst>
        </pc:spChg>
        <pc:spChg chg="mod">
          <ac:chgData name="Mashal Khan" userId="ff208bdd-e69e-4a16-a659-cb1c3d459121" providerId="ADAL" clId="{47EFFEDB-2A25-40BA-B7EA-6A52FBAF65D7}" dt="2021-09-27T05:53:48.554" v="137" actId="26606"/>
          <ac:spMkLst>
            <pc:docMk/>
            <pc:sldMk cId="2902035591" sldId="312"/>
            <ac:spMk id="3" creationId="{B25796D1-0925-4881-9546-F0F8841C383B}"/>
          </ac:spMkLst>
        </pc:spChg>
        <pc:spChg chg="add">
          <ac:chgData name="Mashal Khan" userId="ff208bdd-e69e-4a16-a659-cb1c3d459121" providerId="ADAL" clId="{47EFFEDB-2A25-40BA-B7EA-6A52FBAF65D7}" dt="2021-09-27T05:53:48.554" v="137" actId="26606"/>
          <ac:spMkLst>
            <pc:docMk/>
            <pc:sldMk cId="2902035591" sldId="312"/>
            <ac:spMk id="8" creationId="{70DFC902-7D23-471A-B557-B6B6917D7A0D}"/>
          </ac:spMkLst>
        </pc:spChg>
        <pc:spChg chg="add">
          <ac:chgData name="Mashal Khan" userId="ff208bdd-e69e-4a16-a659-cb1c3d459121" providerId="ADAL" clId="{47EFFEDB-2A25-40BA-B7EA-6A52FBAF65D7}" dt="2021-09-27T05:53:48.554" v="137" actId="26606"/>
          <ac:spMkLst>
            <pc:docMk/>
            <pc:sldMk cId="2902035591" sldId="312"/>
            <ac:spMk id="10" creationId="{A55D5633-D557-4DCA-982C-FF36EB7A1C00}"/>
          </ac:spMkLst>
        </pc:spChg>
        <pc:spChg chg="add">
          <ac:chgData name="Mashal Khan" userId="ff208bdd-e69e-4a16-a659-cb1c3d459121" providerId="ADAL" clId="{47EFFEDB-2A25-40BA-B7EA-6A52FBAF65D7}" dt="2021-09-27T05:53:48.554" v="137" actId="26606"/>
          <ac:spMkLst>
            <pc:docMk/>
            <pc:sldMk cId="2902035591" sldId="312"/>
            <ac:spMk id="12" creationId="{450D3AD2-FA80-415F-A9CE-54D884561CD7}"/>
          </ac:spMkLst>
        </pc:spChg>
      </pc:sldChg>
      <pc:sldChg chg="addSp delSp modSp add del mod setBg">
        <pc:chgData name="Mashal Khan" userId="ff208bdd-e69e-4a16-a659-cb1c3d459121" providerId="ADAL" clId="{47EFFEDB-2A25-40BA-B7EA-6A52FBAF65D7}" dt="2021-09-28T05:11:43.671" v="2400" actId="47"/>
        <pc:sldMkLst>
          <pc:docMk/>
          <pc:sldMk cId="902175521" sldId="313"/>
        </pc:sldMkLst>
        <pc:spChg chg="mod">
          <ac:chgData name="Mashal Khan" userId="ff208bdd-e69e-4a16-a659-cb1c3d459121" providerId="ADAL" clId="{47EFFEDB-2A25-40BA-B7EA-6A52FBAF65D7}" dt="2021-09-27T05:55:11.903" v="153" actId="14100"/>
          <ac:spMkLst>
            <pc:docMk/>
            <pc:sldMk cId="902175521" sldId="313"/>
            <ac:spMk id="3" creationId="{B25796D1-0925-4881-9546-F0F8841C383B}"/>
          </ac:spMkLst>
        </pc:spChg>
        <pc:spChg chg="add del">
          <ac:chgData name="Mashal Khan" userId="ff208bdd-e69e-4a16-a659-cb1c3d459121" providerId="ADAL" clId="{47EFFEDB-2A25-40BA-B7EA-6A52FBAF65D7}" dt="2021-09-27T05:54:48.178" v="146" actId="26606"/>
          <ac:spMkLst>
            <pc:docMk/>
            <pc:sldMk cId="902175521" sldId="313"/>
            <ac:spMk id="8" creationId="{70DFC902-7D23-471A-B557-B6B6917D7A0D}"/>
          </ac:spMkLst>
        </pc:spChg>
        <pc:spChg chg="add">
          <ac:chgData name="Mashal Khan" userId="ff208bdd-e69e-4a16-a659-cb1c3d459121" providerId="ADAL" clId="{47EFFEDB-2A25-40BA-B7EA-6A52FBAF65D7}" dt="2021-09-27T05:54:48.195" v="147" actId="26606"/>
          <ac:spMkLst>
            <pc:docMk/>
            <pc:sldMk cId="902175521" sldId="313"/>
            <ac:spMk id="9" creationId="{F944E337-3E5D-4A1F-A5A1-2057F25B8A7B}"/>
          </ac:spMkLst>
        </pc:spChg>
        <pc:spChg chg="add del">
          <ac:chgData name="Mashal Khan" userId="ff208bdd-e69e-4a16-a659-cb1c3d459121" providerId="ADAL" clId="{47EFFEDB-2A25-40BA-B7EA-6A52FBAF65D7}" dt="2021-09-27T05:54:48.178" v="146" actId="26606"/>
          <ac:spMkLst>
            <pc:docMk/>
            <pc:sldMk cId="902175521" sldId="313"/>
            <ac:spMk id="10" creationId="{A55D5633-D557-4DCA-982C-FF36EB7A1C00}"/>
          </ac:spMkLst>
        </pc:spChg>
        <pc:spChg chg="add">
          <ac:chgData name="Mashal Khan" userId="ff208bdd-e69e-4a16-a659-cb1c3d459121" providerId="ADAL" clId="{47EFFEDB-2A25-40BA-B7EA-6A52FBAF65D7}" dt="2021-09-27T05:54:48.195" v="147" actId="26606"/>
          <ac:spMkLst>
            <pc:docMk/>
            <pc:sldMk cId="902175521" sldId="313"/>
            <ac:spMk id="11" creationId="{4DA50D69-7CF7-4844-B844-A2B821C77F24}"/>
          </ac:spMkLst>
        </pc:spChg>
        <pc:spChg chg="add del">
          <ac:chgData name="Mashal Khan" userId="ff208bdd-e69e-4a16-a659-cb1c3d459121" providerId="ADAL" clId="{47EFFEDB-2A25-40BA-B7EA-6A52FBAF65D7}" dt="2021-09-27T05:54:48.178" v="146" actId="26606"/>
          <ac:spMkLst>
            <pc:docMk/>
            <pc:sldMk cId="902175521" sldId="313"/>
            <ac:spMk id="12" creationId="{450D3AD2-FA80-415F-A9CE-54D884561CD7}"/>
          </ac:spMkLst>
        </pc:spChg>
        <pc:picChg chg="add">
          <ac:chgData name="Mashal Khan" userId="ff208bdd-e69e-4a16-a659-cb1c3d459121" providerId="ADAL" clId="{47EFFEDB-2A25-40BA-B7EA-6A52FBAF65D7}" dt="2021-09-27T05:54:48.195" v="147" actId="26606"/>
          <ac:picMkLst>
            <pc:docMk/>
            <pc:sldMk cId="902175521" sldId="313"/>
            <ac:picMk id="5" creationId="{A0E31700-3E47-4719-BD25-D92D5ECEB1AF}"/>
          </ac:picMkLst>
        </pc:picChg>
      </pc:sldChg>
      <pc:sldChg chg="add del">
        <pc:chgData name="Mashal Khan" userId="ff208bdd-e69e-4a16-a659-cb1c3d459121" providerId="ADAL" clId="{47EFFEDB-2A25-40BA-B7EA-6A52FBAF65D7}" dt="2021-09-28T05:11:41.971" v="2399" actId="47"/>
        <pc:sldMkLst>
          <pc:docMk/>
          <pc:sldMk cId="3212396899" sldId="314"/>
        </pc:sldMkLst>
      </pc:sldChg>
      <pc:sldChg chg="add del">
        <pc:chgData name="Mashal Khan" userId="ff208bdd-e69e-4a16-a659-cb1c3d459121" providerId="ADAL" clId="{47EFFEDB-2A25-40BA-B7EA-6A52FBAF65D7}" dt="2021-09-28T05:11:40.196" v="2398" actId="47"/>
        <pc:sldMkLst>
          <pc:docMk/>
          <pc:sldMk cId="3297468035" sldId="315"/>
        </pc:sldMkLst>
      </pc:sldChg>
      <pc:sldChg chg="del">
        <pc:chgData name="Mashal Khan" userId="ff208bdd-e69e-4a16-a659-cb1c3d459121" providerId="ADAL" clId="{47EFFEDB-2A25-40BA-B7EA-6A52FBAF65D7}" dt="2021-09-27T05:10:02.417" v="43" actId="47"/>
        <pc:sldMkLst>
          <pc:docMk/>
          <pc:sldMk cId="2158037046" sldId="316"/>
        </pc:sldMkLst>
      </pc:sldChg>
      <pc:sldChg chg="del">
        <pc:chgData name="Mashal Khan" userId="ff208bdd-e69e-4a16-a659-cb1c3d459121" providerId="ADAL" clId="{47EFFEDB-2A25-40BA-B7EA-6A52FBAF65D7}" dt="2021-09-27T05:10:02.417" v="43" actId="47"/>
        <pc:sldMkLst>
          <pc:docMk/>
          <pc:sldMk cId="3116794157" sldId="317"/>
        </pc:sldMkLst>
      </pc:sldChg>
      <pc:sldChg chg="del">
        <pc:chgData name="Mashal Khan" userId="ff208bdd-e69e-4a16-a659-cb1c3d459121" providerId="ADAL" clId="{47EFFEDB-2A25-40BA-B7EA-6A52FBAF65D7}" dt="2021-09-27T05:10:02.417" v="43" actId="47"/>
        <pc:sldMkLst>
          <pc:docMk/>
          <pc:sldMk cId="3289528465" sldId="318"/>
        </pc:sldMkLst>
      </pc:sldChg>
      <pc:sldChg chg="del">
        <pc:chgData name="Mashal Khan" userId="ff208bdd-e69e-4a16-a659-cb1c3d459121" providerId="ADAL" clId="{47EFFEDB-2A25-40BA-B7EA-6A52FBAF65D7}" dt="2021-09-27T05:10:02.417" v="43" actId="47"/>
        <pc:sldMkLst>
          <pc:docMk/>
          <pc:sldMk cId="1257978123" sldId="319"/>
        </pc:sldMkLst>
      </pc:sldChg>
      <pc:sldChg chg="del">
        <pc:chgData name="Mashal Khan" userId="ff208bdd-e69e-4a16-a659-cb1c3d459121" providerId="ADAL" clId="{47EFFEDB-2A25-40BA-B7EA-6A52FBAF65D7}" dt="2021-09-27T05:10:02.417" v="43" actId="47"/>
        <pc:sldMkLst>
          <pc:docMk/>
          <pc:sldMk cId="3820845589" sldId="320"/>
        </pc:sldMkLst>
      </pc:sldChg>
      <pc:sldChg chg="del">
        <pc:chgData name="Mashal Khan" userId="ff208bdd-e69e-4a16-a659-cb1c3d459121" providerId="ADAL" clId="{47EFFEDB-2A25-40BA-B7EA-6A52FBAF65D7}" dt="2021-09-27T05:10:02.417" v="43" actId="47"/>
        <pc:sldMkLst>
          <pc:docMk/>
          <pc:sldMk cId="3879906296" sldId="321"/>
        </pc:sldMkLst>
      </pc:sldChg>
      <pc:sldChg chg="del">
        <pc:chgData name="Mashal Khan" userId="ff208bdd-e69e-4a16-a659-cb1c3d459121" providerId="ADAL" clId="{47EFFEDB-2A25-40BA-B7EA-6A52FBAF65D7}" dt="2021-09-27T05:10:02.417" v="43" actId="47"/>
        <pc:sldMkLst>
          <pc:docMk/>
          <pc:sldMk cId="2323052061" sldId="322"/>
        </pc:sldMkLst>
      </pc:sldChg>
      <pc:sldChg chg="del">
        <pc:chgData name="Mashal Khan" userId="ff208bdd-e69e-4a16-a659-cb1c3d459121" providerId="ADAL" clId="{47EFFEDB-2A25-40BA-B7EA-6A52FBAF65D7}" dt="2021-09-27T05:10:02.417" v="43" actId="47"/>
        <pc:sldMkLst>
          <pc:docMk/>
          <pc:sldMk cId="3046307487" sldId="323"/>
        </pc:sldMkLst>
      </pc:sldChg>
      <pc:sldChg chg="del">
        <pc:chgData name="Mashal Khan" userId="ff208bdd-e69e-4a16-a659-cb1c3d459121" providerId="ADAL" clId="{47EFFEDB-2A25-40BA-B7EA-6A52FBAF65D7}" dt="2021-09-27T05:10:02.417" v="43" actId="47"/>
        <pc:sldMkLst>
          <pc:docMk/>
          <pc:sldMk cId="330000615" sldId="324"/>
        </pc:sldMkLst>
      </pc:sldChg>
      <pc:sldChg chg="del">
        <pc:chgData name="Mashal Khan" userId="ff208bdd-e69e-4a16-a659-cb1c3d459121" providerId="ADAL" clId="{47EFFEDB-2A25-40BA-B7EA-6A52FBAF65D7}" dt="2021-09-27T05:10:02.417" v="43" actId="47"/>
        <pc:sldMkLst>
          <pc:docMk/>
          <pc:sldMk cId="559939405" sldId="325"/>
        </pc:sldMkLst>
      </pc:sldChg>
      <pc:sldChg chg="add">
        <pc:chgData name="Mashal Khan" userId="ff208bdd-e69e-4a16-a659-cb1c3d459121" providerId="ADAL" clId="{47EFFEDB-2A25-40BA-B7EA-6A52FBAF65D7}" dt="2021-09-28T05:25:22.224" v="2408"/>
        <pc:sldMkLst>
          <pc:docMk/>
          <pc:sldMk cId="3212945218" sldId="325"/>
        </pc:sldMkLst>
      </pc:sldChg>
      <pc:sldChg chg="del">
        <pc:chgData name="Mashal Khan" userId="ff208bdd-e69e-4a16-a659-cb1c3d459121" providerId="ADAL" clId="{47EFFEDB-2A25-40BA-B7EA-6A52FBAF65D7}" dt="2021-09-27T05:10:02.417" v="43" actId="47"/>
        <pc:sldMkLst>
          <pc:docMk/>
          <pc:sldMk cId="650948745" sldId="326"/>
        </pc:sldMkLst>
      </pc:sldChg>
      <pc:sldChg chg="add">
        <pc:chgData name="Mashal Khan" userId="ff208bdd-e69e-4a16-a659-cb1c3d459121" providerId="ADAL" clId="{47EFFEDB-2A25-40BA-B7EA-6A52FBAF65D7}" dt="2021-09-28T05:25:22.224" v="2408"/>
        <pc:sldMkLst>
          <pc:docMk/>
          <pc:sldMk cId="2096084461" sldId="326"/>
        </pc:sldMkLst>
      </pc:sldChg>
      <pc:sldChg chg="del">
        <pc:chgData name="Mashal Khan" userId="ff208bdd-e69e-4a16-a659-cb1c3d459121" providerId="ADAL" clId="{47EFFEDB-2A25-40BA-B7EA-6A52FBAF65D7}" dt="2021-09-27T05:10:02.417" v="43" actId="47"/>
        <pc:sldMkLst>
          <pc:docMk/>
          <pc:sldMk cId="1991889259" sldId="327"/>
        </pc:sldMkLst>
      </pc:sldChg>
      <pc:sldChg chg="del">
        <pc:chgData name="Mashal Khan" userId="ff208bdd-e69e-4a16-a659-cb1c3d459121" providerId="ADAL" clId="{47EFFEDB-2A25-40BA-B7EA-6A52FBAF65D7}" dt="2021-09-27T05:10:02.417" v="43" actId="47"/>
        <pc:sldMkLst>
          <pc:docMk/>
          <pc:sldMk cId="0" sldId="328"/>
        </pc:sldMkLst>
      </pc:sldChg>
      <pc:sldChg chg="add">
        <pc:chgData name="Mashal Khan" userId="ff208bdd-e69e-4a16-a659-cb1c3d459121" providerId="ADAL" clId="{47EFFEDB-2A25-40BA-B7EA-6A52FBAF65D7}" dt="2021-09-28T05:25:22.224" v="2408"/>
        <pc:sldMkLst>
          <pc:docMk/>
          <pc:sldMk cId="606998167" sldId="328"/>
        </pc:sldMkLst>
      </pc:sldChg>
      <pc:sldChg chg="add del">
        <pc:chgData name="Mashal Khan" userId="ff208bdd-e69e-4a16-a659-cb1c3d459121" providerId="ADAL" clId="{47EFFEDB-2A25-40BA-B7EA-6A52FBAF65D7}" dt="2021-09-27T05:40:06.755" v="45" actId="47"/>
        <pc:sldMkLst>
          <pc:docMk/>
          <pc:sldMk cId="140982329" sldId="331"/>
        </pc:sldMkLst>
      </pc:sldChg>
      <pc:sldChg chg="del">
        <pc:chgData name="Mashal Khan" userId="ff208bdd-e69e-4a16-a659-cb1c3d459121" providerId="ADAL" clId="{47EFFEDB-2A25-40BA-B7EA-6A52FBAF65D7}" dt="2021-09-27T05:10:02.417" v="43" actId="47"/>
        <pc:sldMkLst>
          <pc:docMk/>
          <pc:sldMk cId="3733709515" sldId="332"/>
        </pc:sldMkLst>
      </pc:sldChg>
      <pc:sldChg chg="del">
        <pc:chgData name="Mashal Khan" userId="ff208bdd-e69e-4a16-a659-cb1c3d459121" providerId="ADAL" clId="{47EFFEDB-2A25-40BA-B7EA-6A52FBAF65D7}" dt="2021-09-27T05:10:02.417" v="43" actId="47"/>
        <pc:sldMkLst>
          <pc:docMk/>
          <pc:sldMk cId="381832215" sldId="333"/>
        </pc:sldMkLst>
      </pc:sldChg>
      <pc:sldChg chg="del">
        <pc:chgData name="Mashal Khan" userId="ff208bdd-e69e-4a16-a659-cb1c3d459121" providerId="ADAL" clId="{47EFFEDB-2A25-40BA-B7EA-6A52FBAF65D7}" dt="2021-09-27T05:10:02.417" v="43" actId="47"/>
        <pc:sldMkLst>
          <pc:docMk/>
          <pc:sldMk cId="3945297639" sldId="335"/>
        </pc:sldMkLst>
      </pc:sldChg>
      <pc:sldChg chg="del">
        <pc:chgData name="Mashal Khan" userId="ff208bdd-e69e-4a16-a659-cb1c3d459121" providerId="ADAL" clId="{47EFFEDB-2A25-40BA-B7EA-6A52FBAF65D7}" dt="2021-09-27T05:10:02.417" v="43" actId="47"/>
        <pc:sldMkLst>
          <pc:docMk/>
          <pc:sldMk cId="966633300" sldId="337"/>
        </pc:sldMkLst>
      </pc:sldChg>
      <pc:sldChg chg="addSp delSp modSp new mod setBg">
        <pc:chgData name="Mashal Khan" userId="ff208bdd-e69e-4a16-a659-cb1c3d459121" providerId="ADAL" clId="{47EFFEDB-2A25-40BA-B7EA-6A52FBAF65D7}" dt="2021-09-27T05:53:39.636" v="136" actId="403"/>
        <pc:sldMkLst>
          <pc:docMk/>
          <pc:sldMk cId="3602149047" sldId="337"/>
        </pc:sldMkLst>
        <pc:spChg chg="mod">
          <ac:chgData name="Mashal Khan" userId="ff208bdd-e69e-4a16-a659-cb1c3d459121" providerId="ADAL" clId="{47EFFEDB-2A25-40BA-B7EA-6A52FBAF65D7}" dt="2021-09-27T05:53:23.225" v="133" actId="26606"/>
          <ac:spMkLst>
            <pc:docMk/>
            <pc:sldMk cId="3602149047" sldId="337"/>
            <ac:spMk id="2" creationId="{E728DE2B-D5BC-4BFF-92B1-20DF297D0FEF}"/>
          </ac:spMkLst>
        </pc:spChg>
        <pc:spChg chg="mod">
          <ac:chgData name="Mashal Khan" userId="ff208bdd-e69e-4a16-a659-cb1c3d459121" providerId="ADAL" clId="{47EFFEDB-2A25-40BA-B7EA-6A52FBAF65D7}" dt="2021-09-27T05:53:39.636" v="136" actId="403"/>
          <ac:spMkLst>
            <pc:docMk/>
            <pc:sldMk cId="3602149047" sldId="337"/>
            <ac:spMk id="3" creationId="{0214BA9F-B49B-42C3-BA88-B96637788C0B}"/>
          </ac:spMkLst>
        </pc:spChg>
        <pc:spChg chg="add del">
          <ac:chgData name="Mashal Khan" userId="ff208bdd-e69e-4a16-a659-cb1c3d459121" providerId="ADAL" clId="{47EFFEDB-2A25-40BA-B7EA-6A52FBAF65D7}" dt="2021-09-27T05:53:23.218" v="132" actId="26606"/>
          <ac:spMkLst>
            <pc:docMk/>
            <pc:sldMk cId="3602149047" sldId="337"/>
            <ac:spMk id="8" creationId="{B34F5AD2-EDBD-4BBD-A55C-EAFFD0C7097A}"/>
          </ac:spMkLst>
        </pc:spChg>
        <pc:spChg chg="add del">
          <ac:chgData name="Mashal Khan" userId="ff208bdd-e69e-4a16-a659-cb1c3d459121" providerId="ADAL" clId="{47EFFEDB-2A25-40BA-B7EA-6A52FBAF65D7}" dt="2021-09-27T05:53:23.218" v="132" actId="26606"/>
          <ac:spMkLst>
            <pc:docMk/>
            <pc:sldMk cId="3602149047" sldId="337"/>
            <ac:spMk id="10" creationId="{C3896A03-3945-419A-B66B-4EE266EDD152}"/>
          </ac:spMkLst>
        </pc:spChg>
        <pc:spChg chg="add del">
          <ac:chgData name="Mashal Khan" userId="ff208bdd-e69e-4a16-a659-cb1c3d459121" providerId="ADAL" clId="{47EFFEDB-2A25-40BA-B7EA-6A52FBAF65D7}" dt="2021-09-27T05:53:23.218" v="132" actId="26606"/>
          <ac:spMkLst>
            <pc:docMk/>
            <pc:sldMk cId="3602149047" sldId="337"/>
            <ac:spMk id="12" creationId="{B8EAE243-3A9F-4A46-B0D9-04C723A8A1BD}"/>
          </ac:spMkLst>
        </pc:spChg>
        <pc:spChg chg="add">
          <ac:chgData name="Mashal Khan" userId="ff208bdd-e69e-4a16-a659-cb1c3d459121" providerId="ADAL" clId="{47EFFEDB-2A25-40BA-B7EA-6A52FBAF65D7}" dt="2021-09-27T05:53:23.225" v="133" actId="26606"/>
          <ac:spMkLst>
            <pc:docMk/>
            <pc:sldMk cId="3602149047" sldId="337"/>
            <ac:spMk id="14" creationId="{70DFC902-7D23-471A-B557-B6B6917D7A0D}"/>
          </ac:spMkLst>
        </pc:spChg>
        <pc:spChg chg="add">
          <ac:chgData name="Mashal Khan" userId="ff208bdd-e69e-4a16-a659-cb1c3d459121" providerId="ADAL" clId="{47EFFEDB-2A25-40BA-B7EA-6A52FBAF65D7}" dt="2021-09-27T05:53:23.225" v="133" actId="26606"/>
          <ac:spMkLst>
            <pc:docMk/>
            <pc:sldMk cId="3602149047" sldId="337"/>
            <ac:spMk id="15" creationId="{A55D5633-D557-4DCA-982C-FF36EB7A1C00}"/>
          </ac:spMkLst>
        </pc:spChg>
        <pc:spChg chg="add">
          <ac:chgData name="Mashal Khan" userId="ff208bdd-e69e-4a16-a659-cb1c3d459121" providerId="ADAL" clId="{47EFFEDB-2A25-40BA-B7EA-6A52FBAF65D7}" dt="2021-09-27T05:53:23.225" v="133" actId="26606"/>
          <ac:spMkLst>
            <pc:docMk/>
            <pc:sldMk cId="3602149047" sldId="337"/>
            <ac:spMk id="16" creationId="{450D3AD2-FA80-415F-A9CE-54D884561CD7}"/>
          </ac:spMkLst>
        </pc:spChg>
      </pc:sldChg>
      <pc:sldChg chg="addSp modSp new mod setBg">
        <pc:chgData name="Mashal Khan" userId="ff208bdd-e69e-4a16-a659-cb1c3d459121" providerId="ADAL" clId="{47EFFEDB-2A25-40BA-B7EA-6A52FBAF65D7}" dt="2021-09-27T07:57:41.524" v="377" actId="403"/>
        <pc:sldMkLst>
          <pc:docMk/>
          <pc:sldMk cId="420247724" sldId="338"/>
        </pc:sldMkLst>
        <pc:spChg chg="mod">
          <ac:chgData name="Mashal Khan" userId="ff208bdd-e69e-4a16-a659-cb1c3d459121" providerId="ADAL" clId="{47EFFEDB-2A25-40BA-B7EA-6A52FBAF65D7}" dt="2021-09-27T07:57:33.527" v="375" actId="26606"/>
          <ac:spMkLst>
            <pc:docMk/>
            <pc:sldMk cId="420247724" sldId="338"/>
            <ac:spMk id="2" creationId="{C3D8D426-4CB9-4510-BB6E-D78BD9E653C3}"/>
          </ac:spMkLst>
        </pc:spChg>
        <pc:spChg chg="mod">
          <ac:chgData name="Mashal Khan" userId="ff208bdd-e69e-4a16-a659-cb1c3d459121" providerId="ADAL" clId="{47EFFEDB-2A25-40BA-B7EA-6A52FBAF65D7}" dt="2021-09-27T07:57:41.524" v="377" actId="403"/>
          <ac:spMkLst>
            <pc:docMk/>
            <pc:sldMk cId="420247724" sldId="338"/>
            <ac:spMk id="3" creationId="{902846B4-983C-4AFC-B584-CCAE34C18D38}"/>
          </ac:spMkLst>
        </pc:spChg>
        <pc:spChg chg="add">
          <ac:chgData name="Mashal Khan" userId="ff208bdd-e69e-4a16-a659-cb1c3d459121" providerId="ADAL" clId="{47EFFEDB-2A25-40BA-B7EA-6A52FBAF65D7}" dt="2021-09-27T07:57:33.527" v="375" actId="26606"/>
          <ac:spMkLst>
            <pc:docMk/>
            <pc:sldMk cId="420247724" sldId="338"/>
            <ac:spMk id="8" creationId="{70DFC902-7D23-471A-B557-B6B6917D7A0D}"/>
          </ac:spMkLst>
        </pc:spChg>
        <pc:spChg chg="add">
          <ac:chgData name="Mashal Khan" userId="ff208bdd-e69e-4a16-a659-cb1c3d459121" providerId="ADAL" clId="{47EFFEDB-2A25-40BA-B7EA-6A52FBAF65D7}" dt="2021-09-27T07:57:33.527" v="375" actId="26606"/>
          <ac:spMkLst>
            <pc:docMk/>
            <pc:sldMk cId="420247724" sldId="338"/>
            <ac:spMk id="10" creationId="{A55D5633-D557-4DCA-982C-FF36EB7A1C00}"/>
          </ac:spMkLst>
        </pc:spChg>
        <pc:spChg chg="add">
          <ac:chgData name="Mashal Khan" userId="ff208bdd-e69e-4a16-a659-cb1c3d459121" providerId="ADAL" clId="{47EFFEDB-2A25-40BA-B7EA-6A52FBAF65D7}" dt="2021-09-27T07:57:33.527" v="375" actId="26606"/>
          <ac:spMkLst>
            <pc:docMk/>
            <pc:sldMk cId="420247724" sldId="338"/>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083608339" sldId="338"/>
        </pc:sldMkLst>
      </pc:sldChg>
      <pc:sldChg chg="addSp delSp modSp new mod setBg">
        <pc:chgData name="Mashal Khan" userId="ff208bdd-e69e-4a16-a659-cb1c3d459121" providerId="ADAL" clId="{47EFFEDB-2A25-40BA-B7EA-6A52FBAF65D7}" dt="2021-09-27T07:58:59.574" v="387" actId="14100"/>
        <pc:sldMkLst>
          <pc:docMk/>
          <pc:sldMk cId="4055949036" sldId="339"/>
        </pc:sldMkLst>
        <pc:spChg chg="add del">
          <ac:chgData name="Mashal Khan" userId="ff208bdd-e69e-4a16-a659-cb1c3d459121" providerId="ADAL" clId="{47EFFEDB-2A25-40BA-B7EA-6A52FBAF65D7}" dt="2021-09-27T07:58:42.795" v="383" actId="26606"/>
          <ac:spMkLst>
            <pc:docMk/>
            <pc:sldMk cId="4055949036" sldId="339"/>
            <ac:spMk id="2" creationId="{CB3FEAA5-DE2B-4BA2-B453-887E26C648F2}"/>
          </ac:spMkLst>
        </pc:spChg>
        <pc:spChg chg="add del">
          <ac:chgData name="Mashal Khan" userId="ff208bdd-e69e-4a16-a659-cb1c3d459121" providerId="ADAL" clId="{47EFFEDB-2A25-40BA-B7EA-6A52FBAF65D7}" dt="2021-09-27T07:58:42.795" v="383" actId="26606"/>
          <ac:spMkLst>
            <pc:docMk/>
            <pc:sldMk cId="4055949036" sldId="339"/>
            <ac:spMk id="3" creationId="{93F058D6-5E75-44DA-BDB7-E7013DCD8488}"/>
          </ac:spMkLst>
        </pc:spChg>
        <pc:spChg chg="add del">
          <ac:chgData name="Mashal Khan" userId="ff208bdd-e69e-4a16-a659-cb1c3d459121" providerId="ADAL" clId="{47EFFEDB-2A25-40BA-B7EA-6A52FBAF65D7}" dt="2021-09-27T07:58:40.605" v="380" actId="26606"/>
          <ac:spMkLst>
            <pc:docMk/>
            <pc:sldMk cId="4055949036" sldId="339"/>
            <ac:spMk id="10" creationId="{F3060C83-F051-4F0E-ABAD-AA0DFC48B218}"/>
          </ac:spMkLst>
        </pc:spChg>
        <pc:spChg chg="add del">
          <ac:chgData name="Mashal Khan" userId="ff208bdd-e69e-4a16-a659-cb1c3d459121" providerId="ADAL" clId="{47EFFEDB-2A25-40BA-B7EA-6A52FBAF65D7}" dt="2021-09-27T07:58:40.605" v="380" actId="26606"/>
          <ac:spMkLst>
            <pc:docMk/>
            <pc:sldMk cId="4055949036" sldId="339"/>
            <ac:spMk id="12" creationId="{83C98ABE-055B-441F-B07E-44F97F083C39}"/>
          </ac:spMkLst>
        </pc:spChg>
        <pc:spChg chg="add del">
          <ac:chgData name="Mashal Khan" userId="ff208bdd-e69e-4a16-a659-cb1c3d459121" providerId="ADAL" clId="{47EFFEDB-2A25-40BA-B7EA-6A52FBAF65D7}" dt="2021-09-27T07:58:40.605" v="380" actId="26606"/>
          <ac:spMkLst>
            <pc:docMk/>
            <pc:sldMk cId="4055949036" sldId="339"/>
            <ac:spMk id="14" creationId="{29FDB030-9B49-4CED-8CCD-4D99382388AC}"/>
          </ac:spMkLst>
        </pc:spChg>
        <pc:spChg chg="add del">
          <ac:chgData name="Mashal Khan" userId="ff208bdd-e69e-4a16-a659-cb1c3d459121" providerId="ADAL" clId="{47EFFEDB-2A25-40BA-B7EA-6A52FBAF65D7}" dt="2021-09-27T07:58:40.605" v="380" actId="26606"/>
          <ac:spMkLst>
            <pc:docMk/>
            <pc:sldMk cId="4055949036" sldId="339"/>
            <ac:spMk id="16" creationId="{3783CA14-24A1-485C-8B30-D6A5D87987AD}"/>
          </ac:spMkLst>
        </pc:spChg>
        <pc:spChg chg="add del">
          <ac:chgData name="Mashal Khan" userId="ff208bdd-e69e-4a16-a659-cb1c3d459121" providerId="ADAL" clId="{47EFFEDB-2A25-40BA-B7EA-6A52FBAF65D7}" dt="2021-09-27T07:58:40.605" v="380" actId="26606"/>
          <ac:spMkLst>
            <pc:docMk/>
            <pc:sldMk cId="4055949036" sldId="339"/>
            <ac:spMk id="18" creationId="{9A97C86A-04D6-40F7-AE84-31AB43E6A846}"/>
          </ac:spMkLst>
        </pc:spChg>
        <pc:spChg chg="add del">
          <ac:chgData name="Mashal Khan" userId="ff208bdd-e69e-4a16-a659-cb1c3d459121" providerId="ADAL" clId="{47EFFEDB-2A25-40BA-B7EA-6A52FBAF65D7}" dt="2021-09-27T07:58:40.605" v="380" actId="26606"/>
          <ac:spMkLst>
            <pc:docMk/>
            <pc:sldMk cId="4055949036" sldId="339"/>
            <ac:spMk id="20" creationId="{FF9F2414-84E8-453E-B1F3-389FDE8192D9}"/>
          </ac:spMkLst>
        </pc:spChg>
        <pc:spChg chg="add del">
          <ac:chgData name="Mashal Khan" userId="ff208bdd-e69e-4a16-a659-cb1c3d459121" providerId="ADAL" clId="{47EFFEDB-2A25-40BA-B7EA-6A52FBAF65D7}" dt="2021-09-27T07:58:40.605" v="380" actId="26606"/>
          <ac:spMkLst>
            <pc:docMk/>
            <pc:sldMk cId="4055949036" sldId="339"/>
            <ac:spMk id="22" creationId="{3ECA69A1-7536-43AC-85EF-C7106179F5ED}"/>
          </ac:spMkLst>
        </pc:spChg>
        <pc:spChg chg="add del">
          <ac:chgData name="Mashal Khan" userId="ff208bdd-e69e-4a16-a659-cb1c3d459121" providerId="ADAL" clId="{47EFFEDB-2A25-40BA-B7EA-6A52FBAF65D7}" dt="2021-09-27T07:58:42.785" v="382" actId="26606"/>
          <ac:spMkLst>
            <pc:docMk/>
            <pc:sldMk cId="4055949036" sldId="339"/>
            <ac:spMk id="24" creationId="{32BC26D8-82FB-445E-AA49-62A77D7C1EE0}"/>
          </ac:spMkLst>
        </pc:spChg>
        <pc:spChg chg="add del">
          <ac:chgData name="Mashal Khan" userId="ff208bdd-e69e-4a16-a659-cb1c3d459121" providerId="ADAL" clId="{47EFFEDB-2A25-40BA-B7EA-6A52FBAF65D7}" dt="2021-09-27T07:58:42.785" v="382" actId="26606"/>
          <ac:spMkLst>
            <pc:docMk/>
            <pc:sldMk cId="4055949036" sldId="339"/>
            <ac:spMk id="25" creationId="{CB44330D-EA18-4254-AA95-EB49948539B8}"/>
          </ac:spMkLst>
        </pc:spChg>
        <pc:spChg chg="add">
          <ac:chgData name="Mashal Khan" userId="ff208bdd-e69e-4a16-a659-cb1c3d459121" providerId="ADAL" clId="{47EFFEDB-2A25-40BA-B7EA-6A52FBAF65D7}" dt="2021-09-27T07:58:42.795" v="383" actId="26606"/>
          <ac:spMkLst>
            <pc:docMk/>
            <pc:sldMk cId="4055949036" sldId="339"/>
            <ac:spMk id="27" creationId="{F3060C83-F051-4F0E-ABAD-AA0DFC48B218}"/>
          </ac:spMkLst>
        </pc:spChg>
        <pc:spChg chg="add">
          <ac:chgData name="Mashal Khan" userId="ff208bdd-e69e-4a16-a659-cb1c3d459121" providerId="ADAL" clId="{47EFFEDB-2A25-40BA-B7EA-6A52FBAF65D7}" dt="2021-09-27T07:58:42.795" v="383" actId="26606"/>
          <ac:spMkLst>
            <pc:docMk/>
            <pc:sldMk cId="4055949036" sldId="339"/>
            <ac:spMk id="28" creationId="{83C98ABE-055B-441F-B07E-44F97F083C39}"/>
          </ac:spMkLst>
        </pc:spChg>
        <pc:spChg chg="add">
          <ac:chgData name="Mashal Khan" userId="ff208bdd-e69e-4a16-a659-cb1c3d459121" providerId="ADAL" clId="{47EFFEDB-2A25-40BA-B7EA-6A52FBAF65D7}" dt="2021-09-27T07:58:42.795" v="383" actId="26606"/>
          <ac:spMkLst>
            <pc:docMk/>
            <pc:sldMk cId="4055949036" sldId="339"/>
            <ac:spMk id="29" creationId="{29FDB030-9B49-4CED-8CCD-4D99382388AC}"/>
          </ac:spMkLst>
        </pc:spChg>
        <pc:spChg chg="add">
          <ac:chgData name="Mashal Khan" userId="ff208bdd-e69e-4a16-a659-cb1c3d459121" providerId="ADAL" clId="{47EFFEDB-2A25-40BA-B7EA-6A52FBAF65D7}" dt="2021-09-27T07:58:42.795" v="383" actId="26606"/>
          <ac:spMkLst>
            <pc:docMk/>
            <pc:sldMk cId="4055949036" sldId="339"/>
            <ac:spMk id="30" creationId="{3783CA14-24A1-485C-8B30-D6A5D87987AD}"/>
          </ac:spMkLst>
        </pc:spChg>
        <pc:spChg chg="add">
          <ac:chgData name="Mashal Khan" userId="ff208bdd-e69e-4a16-a659-cb1c3d459121" providerId="ADAL" clId="{47EFFEDB-2A25-40BA-B7EA-6A52FBAF65D7}" dt="2021-09-27T07:58:42.795" v="383" actId="26606"/>
          <ac:spMkLst>
            <pc:docMk/>
            <pc:sldMk cId="4055949036" sldId="339"/>
            <ac:spMk id="31" creationId="{9A97C86A-04D6-40F7-AE84-31AB43E6A846}"/>
          </ac:spMkLst>
        </pc:spChg>
        <pc:spChg chg="add">
          <ac:chgData name="Mashal Khan" userId="ff208bdd-e69e-4a16-a659-cb1c3d459121" providerId="ADAL" clId="{47EFFEDB-2A25-40BA-B7EA-6A52FBAF65D7}" dt="2021-09-27T07:58:42.795" v="383" actId="26606"/>
          <ac:spMkLst>
            <pc:docMk/>
            <pc:sldMk cId="4055949036" sldId="339"/>
            <ac:spMk id="32" creationId="{FF9F2414-84E8-453E-B1F3-389FDE8192D9}"/>
          </ac:spMkLst>
        </pc:spChg>
        <pc:spChg chg="add">
          <ac:chgData name="Mashal Khan" userId="ff208bdd-e69e-4a16-a659-cb1c3d459121" providerId="ADAL" clId="{47EFFEDB-2A25-40BA-B7EA-6A52FBAF65D7}" dt="2021-09-27T07:58:42.795" v="383" actId="26606"/>
          <ac:spMkLst>
            <pc:docMk/>
            <pc:sldMk cId="4055949036" sldId="339"/>
            <ac:spMk id="33" creationId="{3ECA69A1-7536-43AC-85EF-C7106179F5ED}"/>
          </ac:spMkLst>
        </pc:spChg>
        <pc:picChg chg="add mod">
          <ac:chgData name="Mashal Khan" userId="ff208bdd-e69e-4a16-a659-cb1c3d459121" providerId="ADAL" clId="{47EFFEDB-2A25-40BA-B7EA-6A52FBAF65D7}" dt="2021-09-27T07:58:59.574" v="387" actId="14100"/>
          <ac:picMkLst>
            <pc:docMk/>
            <pc:sldMk cId="4055949036" sldId="339"/>
            <ac:picMk id="5" creationId="{DD2BAF02-3110-452E-B9D0-576E4417C09C}"/>
          </ac:picMkLst>
        </pc:picChg>
      </pc:sldChg>
      <pc:sldChg chg="addSp modSp new mod setBg">
        <pc:chgData name="Mashal Khan" userId="ff208bdd-e69e-4a16-a659-cb1c3d459121" providerId="ADAL" clId="{47EFFEDB-2A25-40BA-B7EA-6A52FBAF65D7}" dt="2021-09-27T08:19:47.331" v="769" actId="26606"/>
        <pc:sldMkLst>
          <pc:docMk/>
          <pc:sldMk cId="3178102744" sldId="340"/>
        </pc:sldMkLst>
        <pc:spChg chg="mod">
          <ac:chgData name="Mashal Khan" userId="ff208bdd-e69e-4a16-a659-cb1c3d459121" providerId="ADAL" clId="{47EFFEDB-2A25-40BA-B7EA-6A52FBAF65D7}" dt="2021-09-27T08:19:47.331" v="769" actId="26606"/>
          <ac:spMkLst>
            <pc:docMk/>
            <pc:sldMk cId="3178102744" sldId="340"/>
            <ac:spMk id="2" creationId="{2D1DDC8B-98A2-43A6-8929-3B7DF6DA1FFD}"/>
          </ac:spMkLst>
        </pc:spChg>
        <pc:spChg chg="mod">
          <ac:chgData name="Mashal Khan" userId="ff208bdd-e69e-4a16-a659-cb1c3d459121" providerId="ADAL" clId="{47EFFEDB-2A25-40BA-B7EA-6A52FBAF65D7}" dt="2021-09-27T08:19:47.331" v="769" actId="26606"/>
          <ac:spMkLst>
            <pc:docMk/>
            <pc:sldMk cId="3178102744" sldId="340"/>
            <ac:spMk id="3" creationId="{8C5A01F2-ED22-4FF4-9F1E-DB85BA989692}"/>
          </ac:spMkLst>
        </pc:spChg>
        <pc:spChg chg="add">
          <ac:chgData name="Mashal Khan" userId="ff208bdd-e69e-4a16-a659-cb1c3d459121" providerId="ADAL" clId="{47EFFEDB-2A25-40BA-B7EA-6A52FBAF65D7}" dt="2021-09-27T08:19:47.331" v="769" actId="26606"/>
          <ac:spMkLst>
            <pc:docMk/>
            <pc:sldMk cId="3178102744" sldId="340"/>
            <ac:spMk id="8" creationId="{70DFC902-7D23-471A-B557-B6B6917D7A0D}"/>
          </ac:spMkLst>
        </pc:spChg>
        <pc:spChg chg="add">
          <ac:chgData name="Mashal Khan" userId="ff208bdd-e69e-4a16-a659-cb1c3d459121" providerId="ADAL" clId="{47EFFEDB-2A25-40BA-B7EA-6A52FBAF65D7}" dt="2021-09-27T08:19:47.331" v="769" actId="26606"/>
          <ac:spMkLst>
            <pc:docMk/>
            <pc:sldMk cId="3178102744" sldId="340"/>
            <ac:spMk id="10" creationId="{A55D5633-D557-4DCA-982C-FF36EB7A1C00}"/>
          </ac:spMkLst>
        </pc:spChg>
        <pc:spChg chg="add">
          <ac:chgData name="Mashal Khan" userId="ff208bdd-e69e-4a16-a659-cb1c3d459121" providerId="ADAL" clId="{47EFFEDB-2A25-40BA-B7EA-6A52FBAF65D7}" dt="2021-09-27T08:19:47.331" v="769" actId="26606"/>
          <ac:spMkLst>
            <pc:docMk/>
            <pc:sldMk cId="3178102744" sldId="340"/>
            <ac:spMk id="12" creationId="{450D3AD2-FA80-415F-A9CE-54D884561CD7}"/>
          </ac:spMkLst>
        </pc:spChg>
      </pc:sldChg>
      <pc:sldChg chg="addSp modSp new mod setBg modNotesTx">
        <pc:chgData name="Mashal Khan" userId="ff208bdd-e69e-4a16-a659-cb1c3d459121" providerId="ADAL" clId="{47EFFEDB-2A25-40BA-B7EA-6A52FBAF65D7}" dt="2021-09-27T08:19:54.338" v="770" actId="26606"/>
        <pc:sldMkLst>
          <pc:docMk/>
          <pc:sldMk cId="2245731325" sldId="341"/>
        </pc:sldMkLst>
        <pc:spChg chg="mod">
          <ac:chgData name="Mashal Khan" userId="ff208bdd-e69e-4a16-a659-cb1c3d459121" providerId="ADAL" clId="{47EFFEDB-2A25-40BA-B7EA-6A52FBAF65D7}" dt="2021-09-27T08:19:54.338" v="770" actId="26606"/>
          <ac:spMkLst>
            <pc:docMk/>
            <pc:sldMk cId="2245731325" sldId="341"/>
            <ac:spMk id="2" creationId="{2A0AB8E2-F791-4F79-BD93-F5ADFDB78380}"/>
          </ac:spMkLst>
        </pc:spChg>
        <pc:spChg chg="mod">
          <ac:chgData name="Mashal Khan" userId="ff208bdd-e69e-4a16-a659-cb1c3d459121" providerId="ADAL" clId="{47EFFEDB-2A25-40BA-B7EA-6A52FBAF65D7}" dt="2021-09-27T08:19:54.338" v="770" actId="26606"/>
          <ac:spMkLst>
            <pc:docMk/>
            <pc:sldMk cId="2245731325" sldId="341"/>
            <ac:spMk id="3" creationId="{45B5AA38-DCD4-4E5E-A007-67F59766D494}"/>
          </ac:spMkLst>
        </pc:spChg>
        <pc:spChg chg="add">
          <ac:chgData name="Mashal Khan" userId="ff208bdd-e69e-4a16-a659-cb1c3d459121" providerId="ADAL" clId="{47EFFEDB-2A25-40BA-B7EA-6A52FBAF65D7}" dt="2021-09-27T08:19:54.338" v="770" actId="26606"/>
          <ac:spMkLst>
            <pc:docMk/>
            <pc:sldMk cId="2245731325" sldId="341"/>
            <ac:spMk id="8" creationId="{70DFC902-7D23-471A-B557-B6B6917D7A0D}"/>
          </ac:spMkLst>
        </pc:spChg>
        <pc:spChg chg="add">
          <ac:chgData name="Mashal Khan" userId="ff208bdd-e69e-4a16-a659-cb1c3d459121" providerId="ADAL" clId="{47EFFEDB-2A25-40BA-B7EA-6A52FBAF65D7}" dt="2021-09-27T08:19:54.338" v="770" actId="26606"/>
          <ac:spMkLst>
            <pc:docMk/>
            <pc:sldMk cId="2245731325" sldId="341"/>
            <ac:spMk id="10" creationId="{A55D5633-D557-4DCA-982C-FF36EB7A1C00}"/>
          </ac:spMkLst>
        </pc:spChg>
        <pc:spChg chg="add">
          <ac:chgData name="Mashal Khan" userId="ff208bdd-e69e-4a16-a659-cb1c3d459121" providerId="ADAL" clId="{47EFFEDB-2A25-40BA-B7EA-6A52FBAF65D7}" dt="2021-09-27T08:19:54.338" v="770" actId="26606"/>
          <ac:spMkLst>
            <pc:docMk/>
            <pc:sldMk cId="2245731325" sldId="341"/>
            <ac:spMk id="12" creationId="{450D3AD2-FA80-415F-A9CE-54D884561CD7}"/>
          </ac:spMkLst>
        </pc:spChg>
      </pc:sldChg>
      <pc:sldChg chg="addSp modSp new mod setBg modNotesTx">
        <pc:chgData name="Mashal Khan" userId="ff208bdd-e69e-4a16-a659-cb1c3d459121" providerId="ADAL" clId="{47EFFEDB-2A25-40BA-B7EA-6A52FBAF65D7}" dt="2021-09-27T08:19:58.548" v="771" actId="26606"/>
        <pc:sldMkLst>
          <pc:docMk/>
          <pc:sldMk cId="1278971623" sldId="342"/>
        </pc:sldMkLst>
        <pc:spChg chg="mod">
          <ac:chgData name="Mashal Khan" userId="ff208bdd-e69e-4a16-a659-cb1c3d459121" providerId="ADAL" clId="{47EFFEDB-2A25-40BA-B7EA-6A52FBAF65D7}" dt="2021-09-27T08:19:58.548" v="771" actId="26606"/>
          <ac:spMkLst>
            <pc:docMk/>
            <pc:sldMk cId="1278971623" sldId="342"/>
            <ac:spMk id="2" creationId="{56D29F91-5732-4F1B-A8C3-65767FBC75B4}"/>
          </ac:spMkLst>
        </pc:spChg>
        <pc:spChg chg="mod">
          <ac:chgData name="Mashal Khan" userId="ff208bdd-e69e-4a16-a659-cb1c3d459121" providerId="ADAL" clId="{47EFFEDB-2A25-40BA-B7EA-6A52FBAF65D7}" dt="2021-09-27T08:19:58.548" v="771" actId="26606"/>
          <ac:spMkLst>
            <pc:docMk/>
            <pc:sldMk cId="1278971623" sldId="342"/>
            <ac:spMk id="3" creationId="{04A4BB1A-3E77-441E-8316-D1F7597819F1}"/>
          </ac:spMkLst>
        </pc:spChg>
        <pc:spChg chg="add">
          <ac:chgData name="Mashal Khan" userId="ff208bdd-e69e-4a16-a659-cb1c3d459121" providerId="ADAL" clId="{47EFFEDB-2A25-40BA-B7EA-6A52FBAF65D7}" dt="2021-09-27T08:19:58.548" v="771" actId="26606"/>
          <ac:spMkLst>
            <pc:docMk/>
            <pc:sldMk cId="1278971623" sldId="342"/>
            <ac:spMk id="8" creationId="{70DFC902-7D23-471A-B557-B6B6917D7A0D}"/>
          </ac:spMkLst>
        </pc:spChg>
        <pc:spChg chg="add">
          <ac:chgData name="Mashal Khan" userId="ff208bdd-e69e-4a16-a659-cb1c3d459121" providerId="ADAL" clId="{47EFFEDB-2A25-40BA-B7EA-6A52FBAF65D7}" dt="2021-09-27T08:19:58.548" v="771" actId="26606"/>
          <ac:spMkLst>
            <pc:docMk/>
            <pc:sldMk cId="1278971623" sldId="342"/>
            <ac:spMk id="10" creationId="{A55D5633-D557-4DCA-982C-FF36EB7A1C00}"/>
          </ac:spMkLst>
        </pc:spChg>
        <pc:spChg chg="add">
          <ac:chgData name="Mashal Khan" userId="ff208bdd-e69e-4a16-a659-cb1c3d459121" providerId="ADAL" clId="{47EFFEDB-2A25-40BA-B7EA-6A52FBAF65D7}" dt="2021-09-27T08:19:58.548" v="771" actId="26606"/>
          <ac:spMkLst>
            <pc:docMk/>
            <pc:sldMk cId="1278971623" sldId="342"/>
            <ac:spMk id="12" creationId="{450D3AD2-FA80-415F-A9CE-54D884561CD7}"/>
          </ac:spMkLst>
        </pc:spChg>
      </pc:sldChg>
      <pc:sldChg chg="addSp delSp modSp new mod setBg">
        <pc:chgData name="Mashal Khan" userId="ff208bdd-e69e-4a16-a659-cb1c3d459121" providerId="ADAL" clId="{47EFFEDB-2A25-40BA-B7EA-6A52FBAF65D7}" dt="2021-09-27T08:19:43.263" v="768" actId="14100"/>
        <pc:sldMkLst>
          <pc:docMk/>
          <pc:sldMk cId="3170403845" sldId="343"/>
        </pc:sldMkLst>
        <pc:spChg chg="del">
          <ac:chgData name="Mashal Khan" userId="ff208bdd-e69e-4a16-a659-cb1c3d459121" providerId="ADAL" clId="{47EFFEDB-2A25-40BA-B7EA-6A52FBAF65D7}" dt="2021-09-27T08:19:37.162" v="767" actId="26606"/>
          <ac:spMkLst>
            <pc:docMk/>
            <pc:sldMk cId="3170403845" sldId="343"/>
            <ac:spMk id="2" creationId="{DFEA33D0-64D7-4430-88F6-ACDC6A4921BD}"/>
          </ac:spMkLst>
        </pc:spChg>
        <pc:spChg chg="del">
          <ac:chgData name="Mashal Khan" userId="ff208bdd-e69e-4a16-a659-cb1c3d459121" providerId="ADAL" clId="{47EFFEDB-2A25-40BA-B7EA-6A52FBAF65D7}" dt="2021-09-27T08:19:33.594" v="766" actId="22"/>
          <ac:spMkLst>
            <pc:docMk/>
            <pc:sldMk cId="3170403845" sldId="343"/>
            <ac:spMk id="3" creationId="{E5DFF184-DFA0-40AA-8485-8327BF5ECC0A}"/>
          </ac:spMkLst>
        </pc:spChg>
        <pc:spChg chg="add">
          <ac:chgData name="Mashal Khan" userId="ff208bdd-e69e-4a16-a659-cb1c3d459121" providerId="ADAL" clId="{47EFFEDB-2A25-40BA-B7EA-6A52FBAF65D7}" dt="2021-09-27T08:19:37.162" v="767" actId="26606"/>
          <ac:spMkLst>
            <pc:docMk/>
            <pc:sldMk cId="3170403845" sldId="343"/>
            <ac:spMk id="10" creationId="{01D0AF59-99C3-4251-AB9A-C966C6AD4400}"/>
          </ac:spMkLst>
        </pc:spChg>
        <pc:spChg chg="add">
          <ac:chgData name="Mashal Khan" userId="ff208bdd-e69e-4a16-a659-cb1c3d459121" providerId="ADAL" clId="{47EFFEDB-2A25-40BA-B7EA-6A52FBAF65D7}" dt="2021-09-27T08:19:37.162" v="767" actId="26606"/>
          <ac:spMkLst>
            <pc:docMk/>
            <pc:sldMk cId="3170403845" sldId="343"/>
            <ac:spMk id="12" creationId="{1855405F-37A2-4869-9154-F8BE3BECE6C3}"/>
          </ac:spMkLst>
        </pc:spChg>
        <pc:picChg chg="add mod ord">
          <ac:chgData name="Mashal Khan" userId="ff208bdd-e69e-4a16-a659-cb1c3d459121" providerId="ADAL" clId="{47EFFEDB-2A25-40BA-B7EA-6A52FBAF65D7}" dt="2021-09-27T08:19:43.263" v="768" actId="14100"/>
          <ac:picMkLst>
            <pc:docMk/>
            <pc:sldMk cId="3170403845" sldId="343"/>
            <ac:picMk id="5" creationId="{7FB1683D-2201-4229-8A5D-6E138F602AF2}"/>
          </ac:picMkLst>
        </pc:picChg>
      </pc:sldChg>
      <pc:sldChg chg="addSp modSp new mod setBg modNotesTx">
        <pc:chgData name="Mashal Khan" userId="ff208bdd-e69e-4a16-a659-cb1c3d459121" providerId="ADAL" clId="{47EFFEDB-2A25-40BA-B7EA-6A52FBAF65D7}" dt="2021-09-27T08:20:06.150" v="773" actId="14100"/>
        <pc:sldMkLst>
          <pc:docMk/>
          <pc:sldMk cId="4193550935" sldId="344"/>
        </pc:sldMkLst>
        <pc:spChg chg="mod">
          <ac:chgData name="Mashal Khan" userId="ff208bdd-e69e-4a16-a659-cb1c3d459121" providerId="ADAL" clId="{47EFFEDB-2A25-40BA-B7EA-6A52FBAF65D7}" dt="2021-09-27T08:20:03.276" v="772" actId="26606"/>
          <ac:spMkLst>
            <pc:docMk/>
            <pc:sldMk cId="4193550935" sldId="344"/>
            <ac:spMk id="2" creationId="{F62C01D8-AF3A-41DD-89CF-533A61082202}"/>
          </ac:spMkLst>
        </pc:spChg>
        <pc:spChg chg="mod">
          <ac:chgData name="Mashal Khan" userId="ff208bdd-e69e-4a16-a659-cb1c3d459121" providerId="ADAL" clId="{47EFFEDB-2A25-40BA-B7EA-6A52FBAF65D7}" dt="2021-09-27T08:20:06.150" v="773" actId="14100"/>
          <ac:spMkLst>
            <pc:docMk/>
            <pc:sldMk cId="4193550935" sldId="344"/>
            <ac:spMk id="3" creationId="{0689268D-FD47-4687-911F-35C8C6705C4F}"/>
          </ac:spMkLst>
        </pc:spChg>
        <pc:spChg chg="add">
          <ac:chgData name="Mashal Khan" userId="ff208bdd-e69e-4a16-a659-cb1c3d459121" providerId="ADAL" clId="{47EFFEDB-2A25-40BA-B7EA-6A52FBAF65D7}" dt="2021-09-27T08:20:03.276" v="772" actId="26606"/>
          <ac:spMkLst>
            <pc:docMk/>
            <pc:sldMk cId="4193550935" sldId="344"/>
            <ac:spMk id="8" creationId="{70DFC902-7D23-471A-B557-B6B6917D7A0D}"/>
          </ac:spMkLst>
        </pc:spChg>
        <pc:spChg chg="add">
          <ac:chgData name="Mashal Khan" userId="ff208bdd-e69e-4a16-a659-cb1c3d459121" providerId="ADAL" clId="{47EFFEDB-2A25-40BA-B7EA-6A52FBAF65D7}" dt="2021-09-27T08:20:03.276" v="772" actId="26606"/>
          <ac:spMkLst>
            <pc:docMk/>
            <pc:sldMk cId="4193550935" sldId="344"/>
            <ac:spMk id="10" creationId="{A55D5633-D557-4DCA-982C-FF36EB7A1C00}"/>
          </ac:spMkLst>
        </pc:spChg>
        <pc:spChg chg="add">
          <ac:chgData name="Mashal Khan" userId="ff208bdd-e69e-4a16-a659-cb1c3d459121" providerId="ADAL" clId="{47EFFEDB-2A25-40BA-B7EA-6A52FBAF65D7}" dt="2021-09-27T08:20:03.276" v="772" actId="26606"/>
          <ac:spMkLst>
            <pc:docMk/>
            <pc:sldMk cId="4193550935" sldId="344"/>
            <ac:spMk id="12" creationId="{450D3AD2-FA80-415F-A9CE-54D884561CD7}"/>
          </ac:spMkLst>
        </pc:spChg>
      </pc:sldChg>
      <pc:sldChg chg="addSp modSp new mod setBg">
        <pc:chgData name="Mashal Khan" userId="ff208bdd-e69e-4a16-a659-cb1c3d459121" providerId="ADAL" clId="{47EFFEDB-2A25-40BA-B7EA-6A52FBAF65D7}" dt="2021-09-27T08:22:30.710" v="914" actId="20577"/>
        <pc:sldMkLst>
          <pc:docMk/>
          <pc:sldMk cId="2829328873" sldId="345"/>
        </pc:sldMkLst>
        <pc:spChg chg="mod">
          <ac:chgData name="Mashal Khan" userId="ff208bdd-e69e-4a16-a659-cb1c3d459121" providerId="ADAL" clId="{47EFFEDB-2A25-40BA-B7EA-6A52FBAF65D7}" dt="2021-09-27T08:22:03.613" v="899" actId="26606"/>
          <ac:spMkLst>
            <pc:docMk/>
            <pc:sldMk cId="2829328873" sldId="345"/>
            <ac:spMk id="2" creationId="{E9DF6064-7C25-4583-94D7-4646C0ADBA9D}"/>
          </ac:spMkLst>
        </pc:spChg>
        <pc:spChg chg="mod">
          <ac:chgData name="Mashal Khan" userId="ff208bdd-e69e-4a16-a659-cb1c3d459121" providerId="ADAL" clId="{47EFFEDB-2A25-40BA-B7EA-6A52FBAF65D7}" dt="2021-09-27T08:22:30.710" v="914" actId="20577"/>
          <ac:spMkLst>
            <pc:docMk/>
            <pc:sldMk cId="2829328873" sldId="345"/>
            <ac:spMk id="3" creationId="{6B56B9D8-379B-4A59-BD6B-661766FD68D0}"/>
          </ac:spMkLst>
        </pc:spChg>
        <pc:spChg chg="add">
          <ac:chgData name="Mashal Khan" userId="ff208bdd-e69e-4a16-a659-cb1c3d459121" providerId="ADAL" clId="{47EFFEDB-2A25-40BA-B7EA-6A52FBAF65D7}" dt="2021-09-27T08:22:03.613" v="899" actId="26606"/>
          <ac:spMkLst>
            <pc:docMk/>
            <pc:sldMk cId="2829328873" sldId="345"/>
            <ac:spMk id="8" creationId="{70DFC902-7D23-471A-B557-B6B6917D7A0D}"/>
          </ac:spMkLst>
        </pc:spChg>
        <pc:spChg chg="add">
          <ac:chgData name="Mashal Khan" userId="ff208bdd-e69e-4a16-a659-cb1c3d459121" providerId="ADAL" clId="{47EFFEDB-2A25-40BA-B7EA-6A52FBAF65D7}" dt="2021-09-27T08:22:03.613" v="899" actId="26606"/>
          <ac:spMkLst>
            <pc:docMk/>
            <pc:sldMk cId="2829328873" sldId="345"/>
            <ac:spMk id="10" creationId="{A55D5633-D557-4DCA-982C-FF36EB7A1C00}"/>
          </ac:spMkLst>
        </pc:spChg>
        <pc:spChg chg="add">
          <ac:chgData name="Mashal Khan" userId="ff208bdd-e69e-4a16-a659-cb1c3d459121" providerId="ADAL" clId="{47EFFEDB-2A25-40BA-B7EA-6A52FBAF65D7}" dt="2021-09-27T08:22:03.613" v="899" actId="26606"/>
          <ac:spMkLst>
            <pc:docMk/>
            <pc:sldMk cId="2829328873" sldId="345"/>
            <ac:spMk id="12" creationId="{450D3AD2-FA80-415F-A9CE-54D884561CD7}"/>
          </ac:spMkLst>
        </pc:spChg>
      </pc:sldChg>
      <pc:sldChg chg="addSp delSp modSp new mod setBg">
        <pc:chgData name="Mashal Khan" userId="ff208bdd-e69e-4a16-a659-cb1c3d459121" providerId="ADAL" clId="{47EFFEDB-2A25-40BA-B7EA-6A52FBAF65D7}" dt="2021-09-27T08:28:17.800" v="930" actId="26606"/>
        <pc:sldMkLst>
          <pc:docMk/>
          <pc:sldMk cId="2753587668" sldId="346"/>
        </pc:sldMkLst>
        <pc:spChg chg="del mod">
          <ac:chgData name="Mashal Khan" userId="ff208bdd-e69e-4a16-a659-cb1c3d459121" providerId="ADAL" clId="{47EFFEDB-2A25-40BA-B7EA-6A52FBAF65D7}" dt="2021-09-27T08:28:10.781" v="929" actId="478"/>
          <ac:spMkLst>
            <pc:docMk/>
            <pc:sldMk cId="2753587668" sldId="346"/>
            <ac:spMk id="2" creationId="{653BFE9F-1FBD-41C3-8391-4B164D32A6AE}"/>
          </ac:spMkLst>
        </pc:spChg>
        <pc:spChg chg="mod">
          <ac:chgData name="Mashal Khan" userId="ff208bdd-e69e-4a16-a659-cb1c3d459121" providerId="ADAL" clId="{47EFFEDB-2A25-40BA-B7EA-6A52FBAF65D7}" dt="2021-09-27T08:28:17.800" v="930" actId="26606"/>
          <ac:spMkLst>
            <pc:docMk/>
            <pc:sldMk cId="2753587668" sldId="346"/>
            <ac:spMk id="3" creationId="{901A715A-EDA7-4CBB-A618-E73059BCB17D}"/>
          </ac:spMkLst>
        </pc:spChg>
        <pc:spChg chg="add del">
          <ac:chgData name="Mashal Khan" userId="ff208bdd-e69e-4a16-a659-cb1c3d459121" providerId="ADAL" clId="{47EFFEDB-2A25-40BA-B7EA-6A52FBAF65D7}" dt="2021-09-27T08:28:17.800" v="930" actId="26606"/>
          <ac:spMkLst>
            <pc:docMk/>
            <pc:sldMk cId="2753587668" sldId="346"/>
            <ac:spMk id="8" creationId="{70DFC902-7D23-471A-B557-B6B6917D7A0D}"/>
          </ac:spMkLst>
        </pc:spChg>
        <pc:spChg chg="add del">
          <ac:chgData name="Mashal Khan" userId="ff208bdd-e69e-4a16-a659-cb1c3d459121" providerId="ADAL" clId="{47EFFEDB-2A25-40BA-B7EA-6A52FBAF65D7}" dt="2021-09-27T08:28:17.800" v="930" actId="26606"/>
          <ac:spMkLst>
            <pc:docMk/>
            <pc:sldMk cId="2753587668" sldId="346"/>
            <ac:spMk id="10" creationId="{A55D5633-D557-4DCA-982C-FF36EB7A1C00}"/>
          </ac:spMkLst>
        </pc:spChg>
        <pc:spChg chg="add del">
          <ac:chgData name="Mashal Khan" userId="ff208bdd-e69e-4a16-a659-cb1c3d459121" providerId="ADAL" clId="{47EFFEDB-2A25-40BA-B7EA-6A52FBAF65D7}" dt="2021-09-27T08:28:17.800" v="930" actId="26606"/>
          <ac:spMkLst>
            <pc:docMk/>
            <pc:sldMk cId="2753587668" sldId="346"/>
            <ac:spMk id="12" creationId="{450D3AD2-FA80-415F-A9CE-54D884561CD7}"/>
          </ac:spMkLst>
        </pc:spChg>
        <pc:spChg chg="add">
          <ac:chgData name="Mashal Khan" userId="ff208bdd-e69e-4a16-a659-cb1c3d459121" providerId="ADAL" clId="{47EFFEDB-2A25-40BA-B7EA-6A52FBAF65D7}" dt="2021-09-27T08:28:17.800" v="930" actId="26606"/>
          <ac:spMkLst>
            <pc:docMk/>
            <pc:sldMk cId="2753587668" sldId="346"/>
            <ac:spMk id="17" creationId="{70DFC902-7D23-471A-B557-B6B6917D7A0D}"/>
          </ac:spMkLst>
        </pc:spChg>
        <pc:spChg chg="add">
          <ac:chgData name="Mashal Khan" userId="ff208bdd-e69e-4a16-a659-cb1c3d459121" providerId="ADAL" clId="{47EFFEDB-2A25-40BA-B7EA-6A52FBAF65D7}" dt="2021-09-27T08:28:17.800" v="930" actId="26606"/>
          <ac:spMkLst>
            <pc:docMk/>
            <pc:sldMk cId="2753587668" sldId="346"/>
            <ac:spMk id="19" creationId="{A55D5633-D557-4DCA-982C-FF36EB7A1C00}"/>
          </ac:spMkLst>
        </pc:spChg>
        <pc:spChg chg="add">
          <ac:chgData name="Mashal Khan" userId="ff208bdd-e69e-4a16-a659-cb1c3d459121" providerId="ADAL" clId="{47EFFEDB-2A25-40BA-B7EA-6A52FBAF65D7}" dt="2021-09-27T08:28:17.800" v="930" actId="26606"/>
          <ac:spMkLst>
            <pc:docMk/>
            <pc:sldMk cId="2753587668" sldId="346"/>
            <ac:spMk id="21" creationId="{450D3AD2-FA80-415F-A9CE-54D884561CD7}"/>
          </ac:spMkLst>
        </pc:spChg>
      </pc:sldChg>
      <pc:sldChg chg="addSp modSp new mod setBg modNotesTx">
        <pc:chgData name="Mashal Khan" userId="ff208bdd-e69e-4a16-a659-cb1c3d459121" providerId="ADAL" clId="{47EFFEDB-2A25-40BA-B7EA-6A52FBAF65D7}" dt="2021-09-27T10:42:16.962" v="1007" actId="14100"/>
        <pc:sldMkLst>
          <pc:docMk/>
          <pc:sldMk cId="458441278" sldId="347"/>
        </pc:sldMkLst>
        <pc:spChg chg="mod">
          <ac:chgData name="Mashal Khan" userId="ff208bdd-e69e-4a16-a659-cb1c3d459121" providerId="ADAL" clId="{47EFFEDB-2A25-40BA-B7EA-6A52FBAF65D7}" dt="2021-09-27T08:30:17.634" v="958" actId="26606"/>
          <ac:spMkLst>
            <pc:docMk/>
            <pc:sldMk cId="458441278" sldId="347"/>
            <ac:spMk id="2" creationId="{0ABCA27D-BF26-49F5-8EA4-D0CA8A289039}"/>
          </ac:spMkLst>
        </pc:spChg>
        <pc:spChg chg="mod">
          <ac:chgData name="Mashal Khan" userId="ff208bdd-e69e-4a16-a659-cb1c3d459121" providerId="ADAL" clId="{47EFFEDB-2A25-40BA-B7EA-6A52FBAF65D7}" dt="2021-09-27T10:42:16.962" v="1007" actId="14100"/>
          <ac:spMkLst>
            <pc:docMk/>
            <pc:sldMk cId="458441278" sldId="347"/>
            <ac:spMk id="3" creationId="{07BAE24A-1ADC-4431-9C3C-76B92D85A26D}"/>
          </ac:spMkLst>
        </pc:spChg>
        <pc:spChg chg="add">
          <ac:chgData name="Mashal Khan" userId="ff208bdd-e69e-4a16-a659-cb1c3d459121" providerId="ADAL" clId="{47EFFEDB-2A25-40BA-B7EA-6A52FBAF65D7}" dt="2021-09-27T08:30:17.634" v="958" actId="26606"/>
          <ac:spMkLst>
            <pc:docMk/>
            <pc:sldMk cId="458441278" sldId="347"/>
            <ac:spMk id="8" creationId="{70DFC902-7D23-471A-B557-B6B6917D7A0D}"/>
          </ac:spMkLst>
        </pc:spChg>
        <pc:spChg chg="add">
          <ac:chgData name="Mashal Khan" userId="ff208bdd-e69e-4a16-a659-cb1c3d459121" providerId="ADAL" clId="{47EFFEDB-2A25-40BA-B7EA-6A52FBAF65D7}" dt="2021-09-27T08:30:17.634" v="958" actId="26606"/>
          <ac:spMkLst>
            <pc:docMk/>
            <pc:sldMk cId="458441278" sldId="347"/>
            <ac:spMk id="10" creationId="{A55D5633-D557-4DCA-982C-FF36EB7A1C00}"/>
          </ac:spMkLst>
        </pc:spChg>
        <pc:spChg chg="add">
          <ac:chgData name="Mashal Khan" userId="ff208bdd-e69e-4a16-a659-cb1c3d459121" providerId="ADAL" clId="{47EFFEDB-2A25-40BA-B7EA-6A52FBAF65D7}" dt="2021-09-27T08:30:17.634" v="958" actId="26606"/>
          <ac:spMkLst>
            <pc:docMk/>
            <pc:sldMk cId="458441278" sldId="347"/>
            <ac:spMk id="12" creationId="{450D3AD2-FA80-415F-A9CE-54D884561CD7}"/>
          </ac:spMkLst>
        </pc:spChg>
      </pc:sldChg>
      <pc:sldChg chg="addSp delSp modSp new mod setBg">
        <pc:chgData name="Mashal Khan" userId="ff208bdd-e69e-4a16-a659-cb1c3d459121" providerId="ADAL" clId="{47EFFEDB-2A25-40BA-B7EA-6A52FBAF65D7}" dt="2021-09-27T10:43:24.875" v="1014" actId="14100"/>
        <pc:sldMkLst>
          <pc:docMk/>
          <pc:sldMk cId="3453163318" sldId="348"/>
        </pc:sldMkLst>
        <pc:spChg chg="del">
          <ac:chgData name="Mashal Khan" userId="ff208bdd-e69e-4a16-a659-cb1c3d459121" providerId="ADAL" clId="{47EFFEDB-2A25-40BA-B7EA-6A52FBAF65D7}" dt="2021-09-27T10:43:11.763" v="1010" actId="26606"/>
          <ac:spMkLst>
            <pc:docMk/>
            <pc:sldMk cId="3453163318" sldId="348"/>
            <ac:spMk id="2" creationId="{281B4A2F-4E76-41AD-83DD-CD38BF14CC61}"/>
          </ac:spMkLst>
        </pc:spChg>
        <pc:spChg chg="del">
          <ac:chgData name="Mashal Khan" userId="ff208bdd-e69e-4a16-a659-cb1c3d459121" providerId="ADAL" clId="{47EFFEDB-2A25-40BA-B7EA-6A52FBAF65D7}" dt="2021-09-27T10:43:07.840" v="1009" actId="22"/>
          <ac:spMkLst>
            <pc:docMk/>
            <pc:sldMk cId="3453163318" sldId="348"/>
            <ac:spMk id="3" creationId="{31D12DF7-F262-474A-AA41-3DCFE81792E2}"/>
          </ac:spMkLst>
        </pc:spChg>
        <pc:picChg chg="add mod ord">
          <ac:chgData name="Mashal Khan" userId="ff208bdd-e69e-4a16-a659-cb1c3d459121" providerId="ADAL" clId="{47EFFEDB-2A25-40BA-B7EA-6A52FBAF65D7}" dt="2021-09-27T10:43:24.875" v="1014" actId="14100"/>
          <ac:picMkLst>
            <pc:docMk/>
            <pc:sldMk cId="3453163318" sldId="348"/>
            <ac:picMk id="5" creationId="{CF3BF80B-2A19-4183-AB62-81B402B51796}"/>
          </ac:picMkLst>
        </pc:picChg>
      </pc:sldChg>
      <pc:sldChg chg="modSp new mod">
        <pc:chgData name="Mashal Khan" userId="ff208bdd-e69e-4a16-a659-cb1c3d459121" providerId="ADAL" clId="{47EFFEDB-2A25-40BA-B7EA-6A52FBAF65D7}" dt="2021-09-28T04:21:57.042" v="1062" actId="20577"/>
        <pc:sldMkLst>
          <pc:docMk/>
          <pc:sldMk cId="2040193462" sldId="349"/>
        </pc:sldMkLst>
        <pc:spChg chg="mod">
          <ac:chgData name="Mashal Khan" userId="ff208bdd-e69e-4a16-a659-cb1c3d459121" providerId="ADAL" clId="{47EFFEDB-2A25-40BA-B7EA-6A52FBAF65D7}" dt="2021-09-27T11:01:43.295" v="1039" actId="20577"/>
          <ac:spMkLst>
            <pc:docMk/>
            <pc:sldMk cId="2040193462" sldId="349"/>
            <ac:spMk id="2" creationId="{9E64F463-AACD-4C74-B64F-03B220807131}"/>
          </ac:spMkLst>
        </pc:spChg>
        <pc:spChg chg="mod">
          <ac:chgData name="Mashal Khan" userId="ff208bdd-e69e-4a16-a659-cb1c3d459121" providerId="ADAL" clId="{47EFFEDB-2A25-40BA-B7EA-6A52FBAF65D7}" dt="2021-09-28T04:21:57.042" v="1062" actId="20577"/>
          <ac:spMkLst>
            <pc:docMk/>
            <pc:sldMk cId="2040193462" sldId="349"/>
            <ac:spMk id="3" creationId="{92777CD1-52D4-46EA-8295-B3782BFA5497}"/>
          </ac:spMkLst>
        </pc:spChg>
      </pc:sldChg>
      <pc:sldChg chg="addSp delSp modSp new mod setBg modNotesTx">
        <pc:chgData name="Mashal Khan" userId="ff208bdd-e69e-4a16-a659-cb1c3d459121" providerId="ADAL" clId="{47EFFEDB-2A25-40BA-B7EA-6A52FBAF65D7}" dt="2021-09-28T05:10:09.027" v="2396" actId="14100"/>
        <pc:sldMkLst>
          <pc:docMk/>
          <pc:sldMk cId="164590880" sldId="350"/>
        </pc:sldMkLst>
        <pc:spChg chg="mod">
          <ac:chgData name="Mashal Khan" userId="ff208bdd-e69e-4a16-a659-cb1c3d459121" providerId="ADAL" clId="{47EFFEDB-2A25-40BA-B7EA-6A52FBAF65D7}" dt="2021-09-28T05:10:04.551" v="2395" actId="26606"/>
          <ac:spMkLst>
            <pc:docMk/>
            <pc:sldMk cId="164590880" sldId="350"/>
            <ac:spMk id="2" creationId="{01A5CB93-CE71-4FD7-A242-FDC5E2A7585A}"/>
          </ac:spMkLst>
        </pc:spChg>
        <pc:spChg chg="add del mod">
          <ac:chgData name="Mashal Khan" userId="ff208bdd-e69e-4a16-a659-cb1c3d459121" providerId="ADAL" clId="{47EFFEDB-2A25-40BA-B7EA-6A52FBAF65D7}" dt="2021-09-28T05:10:04.551" v="2395" actId="26606"/>
          <ac:spMkLst>
            <pc:docMk/>
            <pc:sldMk cId="164590880" sldId="350"/>
            <ac:spMk id="3" creationId="{A40398B0-7F72-4AEF-B957-2B47927BE6DD}"/>
          </ac:spMkLst>
        </pc:spChg>
        <pc:spChg chg="add">
          <ac:chgData name="Mashal Khan" userId="ff208bdd-e69e-4a16-a659-cb1c3d459121" providerId="ADAL" clId="{47EFFEDB-2A25-40BA-B7EA-6A52FBAF65D7}" dt="2021-09-28T05:10:04.551" v="2395" actId="26606"/>
          <ac:spMkLst>
            <pc:docMk/>
            <pc:sldMk cId="164590880" sldId="350"/>
            <ac:spMk id="8" creationId="{6D6CDB20-394C-4D51-9C5B-8751E21338DC}"/>
          </ac:spMkLst>
        </pc:spChg>
        <pc:spChg chg="add del">
          <ac:chgData name="Mashal Khan" userId="ff208bdd-e69e-4a16-a659-cb1c3d459121" providerId="ADAL" clId="{47EFFEDB-2A25-40BA-B7EA-6A52FBAF65D7}" dt="2021-09-28T05:10:04.543" v="2394" actId="26606"/>
          <ac:spMkLst>
            <pc:docMk/>
            <pc:sldMk cId="164590880" sldId="350"/>
            <ac:spMk id="9" creationId="{7517A47C-B2E5-4B79-8061-D74B1311AF6E}"/>
          </ac:spMkLst>
        </pc:spChg>
        <pc:spChg chg="add">
          <ac:chgData name="Mashal Khan" userId="ff208bdd-e69e-4a16-a659-cb1c3d459121" providerId="ADAL" clId="{47EFFEDB-2A25-40BA-B7EA-6A52FBAF65D7}" dt="2021-09-28T05:10:04.551" v="2395" actId="26606"/>
          <ac:spMkLst>
            <pc:docMk/>
            <pc:sldMk cId="164590880" sldId="350"/>
            <ac:spMk id="10" creationId="{46DFD1E0-DCA7-47E6-B78B-6ECDDF873DD6}"/>
          </ac:spMkLst>
        </pc:spChg>
        <pc:spChg chg="add del">
          <ac:chgData name="Mashal Khan" userId="ff208bdd-e69e-4a16-a659-cb1c3d459121" providerId="ADAL" clId="{47EFFEDB-2A25-40BA-B7EA-6A52FBAF65D7}" dt="2021-09-28T05:10:04.543" v="2394" actId="26606"/>
          <ac:spMkLst>
            <pc:docMk/>
            <pc:sldMk cId="164590880" sldId="350"/>
            <ac:spMk id="11" creationId="{C505E780-2083-4CB5-A42A-5E0E2908ECC3}"/>
          </ac:spMkLst>
        </pc:spChg>
        <pc:spChg chg="add">
          <ac:chgData name="Mashal Khan" userId="ff208bdd-e69e-4a16-a659-cb1c3d459121" providerId="ADAL" clId="{47EFFEDB-2A25-40BA-B7EA-6A52FBAF65D7}" dt="2021-09-28T05:10:04.551" v="2395" actId="26606"/>
          <ac:spMkLst>
            <pc:docMk/>
            <pc:sldMk cId="164590880" sldId="350"/>
            <ac:spMk id="12" creationId="{8AAB0B1E-BB97-40E0-8DCD-D1197A0E1D6A}"/>
          </ac:spMkLst>
        </pc:spChg>
        <pc:spChg chg="add del">
          <ac:chgData name="Mashal Khan" userId="ff208bdd-e69e-4a16-a659-cb1c3d459121" providerId="ADAL" clId="{47EFFEDB-2A25-40BA-B7EA-6A52FBAF65D7}" dt="2021-09-28T05:10:04.543" v="2394" actId="26606"/>
          <ac:spMkLst>
            <pc:docMk/>
            <pc:sldMk cId="164590880" sldId="350"/>
            <ac:spMk id="13" creationId="{D2C0AE1C-0118-41AE-8A10-7CDCBF10E96F}"/>
          </ac:spMkLst>
        </pc:spChg>
        <pc:spChg chg="add del">
          <ac:chgData name="Mashal Khan" userId="ff208bdd-e69e-4a16-a659-cb1c3d459121" providerId="ADAL" clId="{47EFFEDB-2A25-40BA-B7EA-6A52FBAF65D7}" dt="2021-09-28T05:10:04.543" v="2394" actId="26606"/>
          <ac:spMkLst>
            <pc:docMk/>
            <pc:sldMk cId="164590880" sldId="350"/>
            <ac:spMk id="15" creationId="{463EEC44-1BA3-44ED-81FC-A644B04B2A44}"/>
          </ac:spMkLst>
        </pc:spChg>
        <pc:spChg chg="add mod">
          <ac:chgData name="Mashal Khan" userId="ff208bdd-e69e-4a16-a659-cb1c3d459121" providerId="ADAL" clId="{47EFFEDB-2A25-40BA-B7EA-6A52FBAF65D7}" dt="2021-09-28T05:10:09.027" v="2396" actId="14100"/>
          <ac:spMkLst>
            <pc:docMk/>
            <pc:sldMk cId="164590880" sldId="350"/>
            <ac:spMk id="17" creationId="{A40398B0-7F72-4AEF-B957-2B47927BE6DD}"/>
          </ac:spMkLst>
        </pc:spChg>
        <pc:graphicFrameChg chg="add del">
          <ac:chgData name="Mashal Khan" userId="ff208bdd-e69e-4a16-a659-cb1c3d459121" providerId="ADAL" clId="{47EFFEDB-2A25-40BA-B7EA-6A52FBAF65D7}" dt="2021-09-28T05:10:04.543" v="2394" actId="26606"/>
          <ac:graphicFrameMkLst>
            <pc:docMk/>
            <pc:sldMk cId="164590880" sldId="350"/>
            <ac:graphicFrameMk id="5" creationId="{6A8EC5BE-5B2F-44E3-B6B0-61FAD1072371}"/>
          </ac:graphicFrameMkLst>
        </pc:graphicFrameChg>
        <pc:cxnChg chg="add">
          <ac:chgData name="Mashal Khan" userId="ff208bdd-e69e-4a16-a659-cb1c3d459121" providerId="ADAL" clId="{47EFFEDB-2A25-40BA-B7EA-6A52FBAF65D7}" dt="2021-09-28T05:10:04.551" v="2395" actId="26606"/>
          <ac:cxnSpMkLst>
            <pc:docMk/>
            <pc:sldMk cId="164590880" sldId="350"/>
            <ac:cxnSpMk id="14" creationId="{F492F8DF-EE34-4FC5-9FFE-76EB2E3BBA95}"/>
          </ac:cxnSpMkLst>
        </pc:cxnChg>
      </pc:sldChg>
      <pc:sldChg chg="addSp new mod">
        <pc:chgData name="Mashal Khan" userId="ff208bdd-e69e-4a16-a659-cb1c3d459121" providerId="ADAL" clId="{47EFFEDB-2A25-40BA-B7EA-6A52FBAF65D7}" dt="2021-09-28T04:34:52.847" v="1463" actId="22"/>
        <pc:sldMkLst>
          <pc:docMk/>
          <pc:sldMk cId="2349728404" sldId="351"/>
        </pc:sldMkLst>
        <pc:picChg chg="add">
          <ac:chgData name="Mashal Khan" userId="ff208bdd-e69e-4a16-a659-cb1c3d459121" providerId="ADAL" clId="{47EFFEDB-2A25-40BA-B7EA-6A52FBAF65D7}" dt="2021-09-28T04:34:52.847" v="1463" actId="22"/>
          <ac:picMkLst>
            <pc:docMk/>
            <pc:sldMk cId="2349728404" sldId="351"/>
            <ac:picMk id="5" creationId="{E92EA952-5DBE-4031-B819-88EBACAAA387}"/>
          </ac:picMkLst>
        </pc:picChg>
      </pc:sldChg>
      <pc:sldChg chg="addSp delSp new mod">
        <pc:chgData name="Mashal Khan" userId="ff208bdd-e69e-4a16-a659-cb1c3d459121" providerId="ADAL" clId="{47EFFEDB-2A25-40BA-B7EA-6A52FBAF65D7}" dt="2021-09-28T04:37:40.911" v="1467" actId="478"/>
        <pc:sldMkLst>
          <pc:docMk/>
          <pc:sldMk cId="547762341" sldId="352"/>
        </pc:sldMkLst>
        <pc:spChg chg="del">
          <ac:chgData name="Mashal Khan" userId="ff208bdd-e69e-4a16-a659-cb1c3d459121" providerId="ADAL" clId="{47EFFEDB-2A25-40BA-B7EA-6A52FBAF65D7}" dt="2021-09-28T04:37:40.911" v="1467" actId="478"/>
          <ac:spMkLst>
            <pc:docMk/>
            <pc:sldMk cId="547762341" sldId="352"/>
            <ac:spMk id="2" creationId="{7A7036A8-DB0F-4F06-864E-A7CE868C6028}"/>
          </ac:spMkLst>
        </pc:spChg>
        <pc:spChg chg="del">
          <ac:chgData name="Mashal Khan" userId="ff208bdd-e69e-4a16-a659-cb1c3d459121" providerId="ADAL" clId="{47EFFEDB-2A25-40BA-B7EA-6A52FBAF65D7}" dt="2021-09-28T04:37:38.849" v="1466" actId="478"/>
          <ac:spMkLst>
            <pc:docMk/>
            <pc:sldMk cId="547762341" sldId="352"/>
            <ac:spMk id="3" creationId="{8E84EC25-D3C0-4520-BFB6-74329546CB30}"/>
          </ac:spMkLst>
        </pc:spChg>
        <pc:picChg chg="add">
          <ac:chgData name="Mashal Khan" userId="ff208bdd-e69e-4a16-a659-cb1c3d459121" providerId="ADAL" clId="{47EFFEDB-2A25-40BA-B7EA-6A52FBAF65D7}" dt="2021-09-28T04:37:33.103" v="1465" actId="22"/>
          <ac:picMkLst>
            <pc:docMk/>
            <pc:sldMk cId="547762341" sldId="352"/>
            <ac:picMk id="5" creationId="{95719B95-FDF9-4D6E-A73D-FD918E90FADE}"/>
          </ac:picMkLst>
        </pc:picChg>
      </pc:sldChg>
      <pc:sldChg chg="modSp new mod">
        <pc:chgData name="Mashal Khan" userId="ff208bdd-e69e-4a16-a659-cb1c3d459121" providerId="ADAL" clId="{47EFFEDB-2A25-40BA-B7EA-6A52FBAF65D7}" dt="2021-09-28T04:41:20.748" v="1533" actId="20577"/>
        <pc:sldMkLst>
          <pc:docMk/>
          <pc:sldMk cId="4094708656" sldId="353"/>
        </pc:sldMkLst>
        <pc:spChg chg="mod">
          <ac:chgData name="Mashal Khan" userId="ff208bdd-e69e-4a16-a659-cb1c3d459121" providerId="ADAL" clId="{47EFFEDB-2A25-40BA-B7EA-6A52FBAF65D7}" dt="2021-09-28T04:39:52.353" v="1496" actId="20577"/>
          <ac:spMkLst>
            <pc:docMk/>
            <pc:sldMk cId="4094708656" sldId="353"/>
            <ac:spMk id="2" creationId="{9B9D0606-E41E-40E0-855B-792D4342EB1A}"/>
          </ac:spMkLst>
        </pc:spChg>
        <pc:spChg chg="mod">
          <ac:chgData name="Mashal Khan" userId="ff208bdd-e69e-4a16-a659-cb1c3d459121" providerId="ADAL" clId="{47EFFEDB-2A25-40BA-B7EA-6A52FBAF65D7}" dt="2021-09-28T04:41:20.748" v="1533" actId="20577"/>
          <ac:spMkLst>
            <pc:docMk/>
            <pc:sldMk cId="4094708656" sldId="353"/>
            <ac:spMk id="3" creationId="{83AAAC49-2508-4DC9-B330-D87E42F80E8F}"/>
          </ac:spMkLst>
        </pc:spChg>
      </pc:sldChg>
      <pc:sldChg chg="addSp modSp new mod setBg modNotesTx">
        <pc:chgData name="Mashal Khan" userId="ff208bdd-e69e-4a16-a659-cb1c3d459121" providerId="ADAL" clId="{47EFFEDB-2A25-40BA-B7EA-6A52FBAF65D7}" dt="2021-09-28T05:06:49.421" v="2392" actId="403"/>
        <pc:sldMkLst>
          <pc:docMk/>
          <pc:sldMk cId="3277055904" sldId="354"/>
        </pc:sldMkLst>
        <pc:spChg chg="mod">
          <ac:chgData name="Mashal Khan" userId="ff208bdd-e69e-4a16-a659-cb1c3d459121" providerId="ADAL" clId="{47EFFEDB-2A25-40BA-B7EA-6A52FBAF65D7}" dt="2021-09-28T05:06:45.026" v="2391" actId="26606"/>
          <ac:spMkLst>
            <pc:docMk/>
            <pc:sldMk cId="3277055904" sldId="354"/>
            <ac:spMk id="2" creationId="{87094519-67F7-495F-8E50-20FCE18992D3}"/>
          </ac:spMkLst>
        </pc:spChg>
        <pc:spChg chg="mod">
          <ac:chgData name="Mashal Khan" userId="ff208bdd-e69e-4a16-a659-cb1c3d459121" providerId="ADAL" clId="{47EFFEDB-2A25-40BA-B7EA-6A52FBAF65D7}" dt="2021-09-28T05:06:49.421" v="2392" actId="403"/>
          <ac:spMkLst>
            <pc:docMk/>
            <pc:sldMk cId="3277055904" sldId="354"/>
            <ac:spMk id="3" creationId="{B4B3DC74-2A84-4341-BB40-897A0FAAC382}"/>
          </ac:spMkLst>
        </pc:spChg>
        <pc:spChg chg="add">
          <ac:chgData name="Mashal Khan" userId="ff208bdd-e69e-4a16-a659-cb1c3d459121" providerId="ADAL" clId="{47EFFEDB-2A25-40BA-B7EA-6A52FBAF65D7}" dt="2021-09-28T05:06:45.026" v="2391" actId="26606"/>
          <ac:spMkLst>
            <pc:docMk/>
            <pc:sldMk cId="3277055904" sldId="354"/>
            <ac:spMk id="8" creationId="{6D6CDB20-394C-4D51-9C5B-8751E21338DC}"/>
          </ac:spMkLst>
        </pc:spChg>
        <pc:spChg chg="add">
          <ac:chgData name="Mashal Khan" userId="ff208bdd-e69e-4a16-a659-cb1c3d459121" providerId="ADAL" clId="{47EFFEDB-2A25-40BA-B7EA-6A52FBAF65D7}" dt="2021-09-28T05:06:45.026" v="2391" actId="26606"/>
          <ac:spMkLst>
            <pc:docMk/>
            <pc:sldMk cId="3277055904" sldId="354"/>
            <ac:spMk id="10" creationId="{46DFD1E0-DCA7-47E6-B78B-6ECDDF873DD6}"/>
          </ac:spMkLst>
        </pc:spChg>
        <pc:spChg chg="add">
          <ac:chgData name="Mashal Khan" userId="ff208bdd-e69e-4a16-a659-cb1c3d459121" providerId="ADAL" clId="{47EFFEDB-2A25-40BA-B7EA-6A52FBAF65D7}" dt="2021-09-28T05:06:45.026" v="2391" actId="26606"/>
          <ac:spMkLst>
            <pc:docMk/>
            <pc:sldMk cId="3277055904" sldId="354"/>
            <ac:spMk id="12" creationId="{8AAB0B1E-BB97-40E0-8DCD-D1197A0E1D6A}"/>
          </ac:spMkLst>
        </pc:spChg>
      </pc:sldChg>
      <pc:sldChg chg="addSp delSp modSp new mod setBg">
        <pc:chgData name="Mashal Khan" userId="ff208bdd-e69e-4a16-a659-cb1c3d459121" providerId="ADAL" clId="{47EFFEDB-2A25-40BA-B7EA-6A52FBAF65D7}" dt="2021-09-28T05:06:31.179" v="2390" actId="403"/>
        <pc:sldMkLst>
          <pc:docMk/>
          <pc:sldMk cId="3794463897" sldId="355"/>
        </pc:sldMkLst>
        <pc:spChg chg="mod">
          <ac:chgData name="Mashal Khan" userId="ff208bdd-e69e-4a16-a659-cb1c3d459121" providerId="ADAL" clId="{47EFFEDB-2A25-40BA-B7EA-6A52FBAF65D7}" dt="2021-09-28T05:06:07.967" v="2380" actId="14100"/>
          <ac:spMkLst>
            <pc:docMk/>
            <pc:sldMk cId="3794463897" sldId="355"/>
            <ac:spMk id="2" creationId="{EADB96EB-B3C0-4248-8C95-1AA0FA1284C4}"/>
          </ac:spMkLst>
        </pc:spChg>
        <pc:spChg chg="mod">
          <ac:chgData name="Mashal Khan" userId="ff208bdd-e69e-4a16-a659-cb1c3d459121" providerId="ADAL" clId="{47EFFEDB-2A25-40BA-B7EA-6A52FBAF65D7}" dt="2021-09-28T05:06:31.179" v="2390" actId="403"/>
          <ac:spMkLst>
            <pc:docMk/>
            <pc:sldMk cId="3794463897" sldId="355"/>
            <ac:spMk id="3" creationId="{9CE327B7-FE38-4FF6-9081-428A58A9A352}"/>
          </ac:spMkLst>
        </pc:spChg>
        <pc:spChg chg="add del">
          <ac:chgData name="Mashal Khan" userId="ff208bdd-e69e-4a16-a659-cb1c3d459121" providerId="ADAL" clId="{47EFFEDB-2A25-40BA-B7EA-6A52FBAF65D7}" dt="2021-09-28T05:06:01.471" v="2378" actId="26606"/>
          <ac:spMkLst>
            <pc:docMk/>
            <pc:sldMk cId="3794463897" sldId="355"/>
            <ac:spMk id="8" creationId="{6D6CDB20-394C-4D51-9C5B-8751E21338DC}"/>
          </ac:spMkLst>
        </pc:spChg>
        <pc:spChg chg="add del">
          <ac:chgData name="Mashal Khan" userId="ff208bdd-e69e-4a16-a659-cb1c3d459121" providerId="ADAL" clId="{47EFFEDB-2A25-40BA-B7EA-6A52FBAF65D7}" dt="2021-09-28T05:06:01.471" v="2378" actId="26606"/>
          <ac:spMkLst>
            <pc:docMk/>
            <pc:sldMk cId="3794463897" sldId="355"/>
            <ac:spMk id="10" creationId="{46DFD1E0-DCA7-47E6-B78B-6ECDDF873DD6}"/>
          </ac:spMkLst>
        </pc:spChg>
        <pc:spChg chg="add del">
          <ac:chgData name="Mashal Khan" userId="ff208bdd-e69e-4a16-a659-cb1c3d459121" providerId="ADAL" clId="{47EFFEDB-2A25-40BA-B7EA-6A52FBAF65D7}" dt="2021-09-28T05:06:01.471" v="2378" actId="26606"/>
          <ac:spMkLst>
            <pc:docMk/>
            <pc:sldMk cId="3794463897" sldId="355"/>
            <ac:spMk id="12" creationId="{8AAB0B1E-BB97-40E0-8DCD-D1197A0E1D6A}"/>
          </ac:spMkLst>
        </pc:spChg>
        <pc:spChg chg="add">
          <ac:chgData name="Mashal Khan" userId="ff208bdd-e69e-4a16-a659-cb1c3d459121" providerId="ADAL" clId="{47EFFEDB-2A25-40BA-B7EA-6A52FBAF65D7}" dt="2021-09-28T05:06:01.480" v="2379" actId="26606"/>
          <ac:spMkLst>
            <pc:docMk/>
            <pc:sldMk cId="3794463897" sldId="355"/>
            <ac:spMk id="15" creationId="{6D6CDB20-394C-4D51-9C5B-8751E21338DC}"/>
          </ac:spMkLst>
        </pc:spChg>
        <pc:spChg chg="add">
          <ac:chgData name="Mashal Khan" userId="ff208bdd-e69e-4a16-a659-cb1c3d459121" providerId="ADAL" clId="{47EFFEDB-2A25-40BA-B7EA-6A52FBAF65D7}" dt="2021-09-28T05:06:01.480" v="2379" actId="26606"/>
          <ac:spMkLst>
            <pc:docMk/>
            <pc:sldMk cId="3794463897" sldId="355"/>
            <ac:spMk id="16" creationId="{46DFD1E0-DCA7-47E6-B78B-6ECDDF873DD6}"/>
          </ac:spMkLst>
        </pc:spChg>
        <pc:spChg chg="add">
          <ac:chgData name="Mashal Khan" userId="ff208bdd-e69e-4a16-a659-cb1c3d459121" providerId="ADAL" clId="{47EFFEDB-2A25-40BA-B7EA-6A52FBAF65D7}" dt="2021-09-28T05:06:01.480" v="2379" actId="26606"/>
          <ac:spMkLst>
            <pc:docMk/>
            <pc:sldMk cId="3794463897" sldId="355"/>
            <ac:spMk id="17" creationId="{8AAB0B1E-BB97-40E0-8DCD-D1197A0E1D6A}"/>
          </ac:spMkLst>
        </pc:spChg>
        <pc:cxnChg chg="add">
          <ac:chgData name="Mashal Khan" userId="ff208bdd-e69e-4a16-a659-cb1c3d459121" providerId="ADAL" clId="{47EFFEDB-2A25-40BA-B7EA-6A52FBAF65D7}" dt="2021-09-28T05:06:01.480" v="2379" actId="26606"/>
          <ac:cxnSpMkLst>
            <pc:docMk/>
            <pc:sldMk cId="3794463897" sldId="355"/>
            <ac:cxnSpMk id="14" creationId="{19C0742B-6FAB-4F71-A9CB-E140A40C8BE9}"/>
          </ac:cxnSpMkLst>
        </pc:cxnChg>
      </pc:sldChg>
      <pc:sldChg chg="addSp modSp new mod setBg">
        <pc:chgData name="Mashal Khan" userId="ff208bdd-e69e-4a16-a659-cb1c3d459121" providerId="ADAL" clId="{47EFFEDB-2A25-40BA-B7EA-6A52FBAF65D7}" dt="2021-09-28T05:05:29.700" v="2376" actId="403"/>
        <pc:sldMkLst>
          <pc:docMk/>
          <pc:sldMk cId="3928498456" sldId="356"/>
        </pc:sldMkLst>
        <pc:spChg chg="mod">
          <ac:chgData name="Mashal Khan" userId="ff208bdd-e69e-4a16-a659-cb1c3d459121" providerId="ADAL" clId="{47EFFEDB-2A25-40BA-B7EA-6A52FBAF65D7}" dt="2021-09-28T05:05:17.056" v="2373" actId="26606"/>
          <ac:spMkLst>
            <pc:docMk/>
            <pc:sldMk cId="3928498456" sldId="356"/>
            <ac:spMk id="2" creationId="{F45ECFB9-B0CD-42A2-BEC0-FD0DD9EA0865}"/>
          </ac:spMkLst>
        </pc:spChg>
        <pc:spChg chg="mod">
          <ac:chgData name="Mashal Khan" userId="ff208bdd-e69e-4a16-a659-cb1c3d459121" providerId="ADAL" clId="{47EFFEDB-2A25-40BA-B7EA-6A52FBAF65D7}" dt="2021-09-28T05:05:29.700" v="2376" actId="403"/>
          <ac:spMkLst>
            <pc:docMk/>
            <pc:sldMk cId="3928498456" sldId="356"/>
            <ac:spMk id="3" creationId="{1B3FBE19-A98C-4F81-B952-1104880CEE59}"/>
          </ac:spMkLst>
        </pc:spChg>
        <pc:spChg chg="add">
          <ac:chgData name="Mashal Khan" userId="ff208bdd-e69e-4a16-a659-cb1c3d459121" providerId="ADAL" clId="{47EFFEDB-2A25-40BA-B7EA-6A52FBAF65D7}" dt="2021-09-28T05:05:17.056" v="2373" actId="26606"/>
          <ac:spMkLst>
            <pc:docMk/>
            <pc:sldMk cId="3928498456" sldId="356"/>
            <ac:spMk id="8" creationId="{6D6CDB20-394C-4D51-9C5B-8751E21338DC}"/>
          </ac:spMkLst>
        </pc:spChg>
        <pc:spChg chg="add">
          <ac:chgData name="Mashal Khan" userId="ff208bdd-e69e-4a16-a659-cb1c3d459121" providerId="ADAL" clId="{47EFFEDB-2A25-40BA-B7EA-6A52FBAF65D7}" dt="2021-09-28T05:05:17.056" v="2373" actId="26606"/>
          <ac:spMkLst>
            <pc:docMk/>
            <pc:sldMk cId="3928498456" sldId="356"/>
            <ac:spMk id="10" creationId="{46DFD1E0-DCA7-47E6-B78B-6ECDDF873DD6}"/>
          </ac:spMkLst>
        </pc:spChg>
        <pc:spChg chg="add">
          <ac:chgData name="Mashal Khan" userId="ff208bdd-e69e-4a16-a659-cb1c3d459121" providerId="ADAL" clId="{47EFFEDB-2A25-40BA-B7EA-6A52FBAF65D7}" dt="2021-09-28T05:05:17.056" v="2373" actId="26606"/>
          <ac:spMkLst>
            <pc:docMk/>
            <pc:sldMk cId="3928498456" sldId="356"/>
            <ac:spMk id="12" creationId="{8AAB0B1E-BB97-40E0-8DCD-D1197A0E1D6A}"/>
          </ac:spMkLst>
        </pc:spChg>
      </pc:sldChg>
      <pc:sldChg chg="modSp new mod">
        <pc:chgData name="Mashal Khan" userId="ff208bdd-e69e-4a16-a659-cb1c3d459121" providerId="ADAL" clId="{47EFFEDB-2A25-40BA-B7EA-6A52FBAF65D7}" dt="2021-09-28T04:52:48.480" v="1936" actId="20577"/>
        <pc:sldMkLst>
          <pc:docMk/>
          <pc:sldMk cId="1557130645" sldId="357"/>
        </pc:sldMkLst>
        <pc:spChg chg="mod">
          <ac:chgData name="Mashal Khan" userId="ff208bdd-e69e-4a16-a659-cb1c3d459121" providerId="ADAL" clId="{47EFFEDB-2A25-40BA-B7EA-6A52FBAF65D7}" dt="2021-09-28T04:52:08.951" v="1907" actId="20577"/>
          <ac:spMkLst>
            <pc:docMk/>
            <pc:sldMk cId="1557130645" sldId="357"/>
            <ac:spMk id="2" creationId="{6B39AE16-2688-4927-A6AA-550914DAD0E4}"/>
          </ac:spMkLst>
        </pc:spChg>
        <pc:spChg chg="mod">
          <ac:chgData name="Mashal Khan" userId="ff208bdd-e69e-4a16-a659-cb1c3d459121" providerId="ADAL" clId="{47EFFEDB-2A25-40BA-B7EA-6A52FBAF65D7}" dt="2021-09-28T04:52:48.480" v="1936" actId="20577"/>
          <ac:spMkLst>
            <pc:docMk/>
            <pc:sldMk cId="1557130645" sldId="357"/>
            <ac:spMk id="3" creationId="{A7EA28B2-2179-4EB6-97B5-2C02599E62B2}"/>
          </ac:spMkLst>
        </pc:spChg>
      </pc:sldChg>
      <pc:sldChg chg="addSp delSp modSp new mod setBg">
        <pc:chgData name="Mashal Khan" userId="ff208bdd-e69e-4a16-a659-cb1c3d459121" providerId="ADAL" clId="{47EFFEDB-2A25-40BA-B7EA-6A52FBAF65D7}" dt="2021-09-28T05:14:50.260" v="2406" actId="403"/>
        <pc:sldMkLst>
          <pc:docMk/>
          <pc:sldMk cId="2002832009" sldId="358"/>
        </pc:sldMkLst>
        <pc:spChg chg="del">
          <ac:chgData name="Mashal Khan" userId="ff208bdd-e69e-4a16-a659-cb1c3d459121" providerId="ADAL" clId="{47EFFEDB-2A25-40BA-B7EA-6A52FBAF65D7}" dt="2021-09-28T04:54:58.793" v="1952" actId="478"/>
          <ac:spMkLst>
            <pc:docMk/>
            <pc:sldMk cId="2002832009" sldId="358"/>
            <ac:spMk id="2" creationId="{BC9BF61F-8FE2-4F1C-963C-9803030636EA}"/>
          </ac:spMkLst>
        </pc:spChg>
        <pc:spChg chg="mod">
          <ac:chgData name="Mashal Khan" userId="ff208bdd-e69e-4a16-a659-cb1c3d459121" providerId="ADAL" clId="{47EFFEDB-2A25-40BA-B7EA-6A52FBAF65D7}" dt="2021-09-28T05:14:50.260" v="2406" actId="403"/>
          <ac:spMkLst>
            <pc:docMk/>
            <pc:sldMk cId="2002832009" sldId="358"/>
            <ac:spMk id="3" creationId="{01FABDFE-D5D3-4F29-B9E0-3E191866F64E}"/>
          </ac:spMkLst>
        </pc:spChg>
        <pc:spChg chg="add">
          <ac:chgData name="Mashal Khan" userId="ff208bdd-e69e-4a16-a659-cb1c3d459121" providerId="ADAL" clId="{47EFFEDB-2A25-40BA-B7EA-6A52FBAF65D7}" dt="2021-09-28T05:14:41.680" v="2402" actId="26606"/>
          <ac:spMkLst>
            <pc:docMk/>
            <pc:sldMk cId="2002832009" sldId="358"/>
            <ac:spMk id="8" creationId="{6D6CDB20-394C-4D51-9C5B-8751E21338DC}"/>
          </ac:spMkLst>
        </pc:spChg>
        <pc:spChg chg="add">
          <ac:chgData name="Mashal Khan" userId="ff208bdd-e69e-4a16-a659-cb1c3d459121" providerId="ADAL" clId="{47EFFEDB-2A25-40BA-B7EA-6A52FBAF65D7}" dt="2021-09-28T05:14:41.680" v="2402" actId="26606"/>
          <ac:spMkLst>
            <pc:docMk/>
            <pc:sldMk cId="2002832009" sldId="358"/>
            <ac:spMk id="10" creationId="{46DFD1E0-DCA7-47E6-B78B-6ECDDF873DD6}"/>
          </ac:spMkLst>
        </pc:spChg>
        <pc:spChg chg="add">
          <ac:chgData name="Mashal Khan" userId="ff208bdd-e69e-4a16-a659-cb1c3d459121" providerId="ADAL" clId="{47EFFEDB-2A25-40BA-B7EA-6A52FBAF65D7}" dt="2021-09-28T05:14:41.680" v="2402" actId="26606"/>
          <ac:spMkLst>
            <pc:docMk/>
            <pc:sldMk cId="2002832009" sldId="358"/>
            <ac:spMk id="12" creationId="{8AAB0B1E-BB97-40E0-8DCD-D1197A0E1D6A}"/>
          </ac:spMkLst>
        </pc:spChg>
      </pc:sldChg>
      <pc:sldChg chg="addSp delSp modSp new mod setBg modNotesTx">
        <pc:chgData name="Mashal Khan" userId="ff208bdd-e69e-4a16-a659-cb1c3d459121" providerId="ADAL" clId="{47EFFEDB-2A25-40BA-B7EA-6A52FBAF65D7}" dt="2021-09-28T05:00:21.663" v="2135" actId="20577"/>
        <pc:sldMkLst>
          <pc:docMk/>
          <pc:sldMk cId="273671979" sldId="359"/>
        </pc:sldMkLst>
        <pc:spChg chg="del">
          <ac:chgData name="Mashal Khan" userId="ff208bdd-e69e-4a16-a659-cb1c3d459121" providerId="ADAL" clId="{47EFFEDB-2A25-40BA-B7EA-6A52FBAF65D7}" dt="2021-09-28T04:55:55.116" v="1961" actId="478"/>
          <ac:spMkLst>
            <pc:docMk/>
            <pc:sldMk cId="273671979" sldId="359"/>
            <ac:spMk id="2" creationId="{3F603DB9-64CB-407B-AEE0-D79F59CD35DE}"/>
          </ac:spMkLst>
        </pc:spChg>
        <pc:spChg chg="mod">
          <ac:chgData name="Mashal Khan" userId="ff208bdd-e69e-4a16-a659-cb1c3d459121" providerId="ADAL" clId="{47EFFEDB-2A25-40BA-B7EA-6A52FBAF65D7}" dt="2021-09-28T05:00:21.663" v="2135" actId="20577"/>
          <ac:spMkLst>
            <pc:docMk/>
            <pc:sldMk cId="273671979" sldId="359"/>
            <ac:spMk id="3" creationId="{3971D70A-8323-4E08-9E8D-0433164B9F98}"/>
          </ac:spMkLst>
        </pc:spChg>
        <pc:spChg chg="add del">
          <ac:chgData name="Mashal Khan" userId="ff208bdd-e69e-4a16-a659-cb1c3d459121" providerId="ADAL" clId="{47EFFEDB-2A25-40BA-B7EA-6A52FBAF65D7}" dt="2021-09-28T04:58:39.613" v="2037" actId="26606"/>
          <ac:spMkLst>
            <pc:docMk/>
            <pc:sldMk cId="273671979" sldId="359"/>
            <ac:spMk id="10" creationId="{5E39A796-BE83-48B1-B33F-35C4A32AAB57}"/>
          </ac:spMkLst>
        </pc:spChg>
        <pc:spChg chg="add del">
          <ac:chgData name="Mashal Khan" userId="ff208bdd-e69e-4a16-a659-cb1c3d459121" providerId="ADAL" clId="{47EFFEDB-2A25-40BA-B7EA-6A52FBAF65D7}" dt="2021-09-28T04:58:39.613" v="2037" actId="26606"/>
          <ac:spMkLst>
            <pc:docMk/>
            <pc:sldMk cId="273671979" sldId="359"/>
            <ac:spMk id="12" creationId="{72F84B47-E267-4194-8194-831DB7B5547F}"/>
          </ac:spMkLst>
        </pc:spChg>
        <pc:spChg chg="add">
          <ac:chgData name="Mashal Khan" userId="ff208bdd-e69e-4a16-a659-cb1c3d459121" providerId="ADAL" clId="{47EFFEDB-2A25-40BA-B7EA-6A52FBAF65D7}" dt="2021-09-28T04:58:39.613" v="2037" actId="26606"/>
          <ac:spMkLst>
            <pc:docMk/>
            <pc:sldMk cId="273671979" sldId="359"/>
            <ac:spMk id="17" creationId="{9427AF5F-9A0E-42B7-A252-FD64C9885F9C}"/>
          </ac:spMkLst>
        </pc:spChg>
        <pc:picChg chg="add mod">
          <ac:chgData name="Mashal Khan" userId="ff208bdd-e69e-4a16-a659-cb1c3d459121" providerId="ADAL" clId="{47EFFEDB-2A25-40BA-B7EA-6A52FBAF65D7}" dt="2021-09-28T04:58:42.295" v="2038" actId="14100"/>
          <ac:picMkLst>
            <pc:docMk/>
            <pc:sldMk cId="273671979" sldId="359"/>
            <ac:picMk id="5" creationId="{E482C02E-0B56-49C0-99FB-FFB46F3A6CC6}"/>
          </ac:picMkLst>
        </pc:picChg>
      </pc:sldChg>
      <pc:sldChg chg="addSp modSp new mod setBg modNotesTx">
        <pc:chgData name="Mashal Khan" userId="ff208bdd-e69e-4a16-a659-cb1c3d459121" providerId="ADAL" clId="{47EFFEDB-2A25-40BA-B7EA-6A52FBAF65D7}" dt="2021-09-28T05:05:06.185" v="2372" actId="403"/>
        <pc:sldMkLst>
          <pc:docMk/>
          <pc:sldMk cId="1654380503" sldId="360"/>
        </pc:sldMkLst>
        <pc:spChg chg="mod">
          <ac:chgData name="Mashal Khan" userId="ff208bdd-e69e-4a16-a659-cb1c3d459121" providerId="ADAL" clId="{47EFFEDB-2A25-40BA-B7EA-6A52FBAF65D7}" dt="2021-09-28T05:04:30.637" v="2369" actId="26606"/>
          <ac:spMkLst>
            <pc:docMk/>
            <pc:sldMk cId="1654380503" sldId="360"/>
            <ac:spMk id="2" creationId="{0ECCC549-0DE2-4254-86A0-6296FA1D3F85}"/>
          </ac:spMkLst>
        </pc:spChg>
        <pc:spChg chg="mod">
          <ac:chgData name="Mashal Khan" userId="ff208bdd-e69e-4a16-a659-cb1c3d459121" providerId="ADAL" clId="{47EFFEDB-2A25-40BA-B7EA-6A52FBAF65D7}" dt="2021-09-28T05:05:06.185" v="2372" actId="403"/>
          <ac:spMkLst>
            <pc:docMk/>
            <pc:sldMk cId="1654380503" sldId="360"/>
            <ac:spMk id="3" creationId="{66DEF25D-F11D-4606-84D4-CD1AF81A8772}"/>
          </ac:spMkLst>
        </pc:spChg>
        <pc:spChg chg="add">
          <ac:chgData name="Mashal Khan" userId="ff208bdd-e69e-4a16-a659-cb1c3d459121" providerId="ADAL" clId="{47EFFEDB-2A25-40BA-B7EA-6A52FBAF65D7}" dt="2021-09-28T05:04:30.637" v="2369" actId="26606"/>
          <ac:spMkLst>
            <pc:docMk/>
            <pc:sldMk cId="1654380503" sldId="360"/>
            <ac:spMk id="8" creationId="{6D6CDB20-394C-4D51-9C5B-8751E21338DC}"/>
          </ac:spMkLst>
        </pc:spChg>
        <pc:spChg chg="add">
          <ac:chgData name="Mashal Khan" userId="ff208bdd-e69e-4a16-a659-cb1c3d459121" providerId="ADAL" clId="{47EFFEDB-2A25-40BA-B7EA-6A52FBAF65D7}" dt="2021-09-28T05:04:30.637" v="2369" actId="26606"/>
          <ac:spMkLst>
            <pc:docMk/>
            <pc:sldMk cId="1654380503" sldId="360"/>
            <ac:spMk id="10" creationId="{46DFD1E0-DCA7-47E6-B78B-6ECDDF873DD6}"/>
          </ac:spMkLst>
        </pc:spChg>
        <pc:spChg chg="add">
          <ac:chgData name="Mashal Khan" userId="ff208bdd-e69e-4a16-a659-cb1c3d459121" providerId="ADAL" clId="{47EFFEDB-2A25-40BA-B7EA-6A52FBAF65D7}" dt="2021-09-28T05:04:30.637" v="2369" actId="26606"/>
          <ac:spMkLst>
            <pc:docMk/>
            <pc:sldMk cId="1654380503" sldId="360"/>
            <ac:spMk id="12" creationId="{8AAB0B1E-BB97-40E0-8DCD-D1197A0E1D6A}"/>
          </ac:spMkLst>
        </pc:spChg>
      </pc:sldChg>
      <pc:sldChg chg="addSp delSp modSp new mod modNotesTx">
        <pc:chgData name="Mashal Khan" userId="ff208bdd-e69e-4a16-a659-cb1c3d459121" providerId="ADAL" clId="{47EFFEDB-2A25-40BA-B7EA-6A52FBAF65D7}" dt="2021-09-28T05:41:55.222" v="2444" actId="20577"/>
        <pc:sldMkLst>
          <pc:docMk/>
          <pc:sldMk cId="3556127519" sldId="361"/>
        </pc:sldMkLst>
        <pc:spChg chg="mod">
          <ac:chgData name="Mashal Khan" userId="ff208bdd-e69e-4a16-a659-cb1c3d459121" providerId="ADAL" clId="{47EFFEDB-2A25-40BA-B7EA-6A52FBAF65D7}" dt="2021-09-28T05:41:55.222" v="2444" actId="20577"/>
          <ac:spMkLst>
            <pc:docMk/>
            <pc:sldMk cId="3556127519" sldId="361"/>
            <ac:spMk id="2" creationId="{3943A405-113B-469C-8D60-F1152359514C}"/>
          </ac:spMkLst>
        </pc:spChg>
        <pc:spChg chg="del">
          <ac:chgData name="Mashal Khan" userId="ff208bdd-e69e-4a16-a659-cb1c3d459121" providerId="ADAL" clId="{47EFFEDB-2A25-40BA-B7EA-6A52FBAF65D7}" dt="2021-09-28T05:27:23.763" v="2420" actId="22"/>
          <ac:spMkLst>
            <pc:docMk/>
            <pc:sldMk cId="3556127519" sldId="361"/>
            <ac:spMk id="3" creationId="{B8FFBCC5-F383-4932-8952-E533E75DC8E6}"/>
          </ac:spMkLst>
        </pc:spChg>
        <pc:spChg chg="add mod">
          <ac:chgData name="Mashal Khan" userId="ff208bdd-e69e-4a16-a659-cb1c3d459121" providerId="ADAL" clId="{47EFFEDB-2A25-40BA-B7EA-6A52FBAF65D7}" dt="2021-09-28T05:33:22.090" v="2432" actId="20577"/>
          <ac:spMkLst>
            <pc:docMk/>
            <pc:sldMk cId="3556127519" sldId="361"/>
            <ac:spMk id="7" creationId="{4B2357C8-1AA6-417A-BB77-DFEBE891AEC4}"/>
          </ac:spMkLst>
        </pc:spChg>
        <pc:picChg chg="add mod ord">
          <ac:chgData name="Mashal Khan" userId="ff208bdd-e69e-4a16-a659-cb1c3d459121" providerId="ADAL" clId="{47EFFEDB-2A25-40BA-B7EA-6A52FBAF65D7}" dt="2021-09-28T05:32:21.621" v="2427" actId="14100"/>
          <ac:picMkLst>
            <pc:docMk/>
            <pc:sldMk cId="3556127519" sldId="361"/>
            <ac:picMk id="5" creationId="{FA2C060E-E79B-449F-8276-3F54627D54FB}"/>
          </ac:picMkLst>
        </pc:picChg>
      </pc:sldChg>
      <pc:sldChg chg="addSp modSp new mod">
        <pc:chgData name="Mashal Khan" userId="ff208bdd-e69e-4a16-a659-cb1c3d459121" providerId="ADAL" clId="{47EFFEDB-2A25-40BA-B7EA-6A52FBAF65D7}" dt="2021-09-28T05:44:15.508" v="2500" actId="14100"/>
        <pc:sldMkLst>
          <pc:docMk/>
          <pc:sldMk cId="1713061914" sldId="362"/>
        </pc:sldMkLst>
        <pc:spChg chg="mod">
          <ac:chgData name="Mashal Khan" userId="ff208bdd-e69e-4a16-a659-cb1c3d459121" providerId="ADAL" clId="{47EFFEDB-2A25-40BA-B7EA-6A52FBAF65D7}" dt="2021-09-28T05:42:09.998" v="2474" actId="20577"/>
          <ac:spMkLst>
            <pc:docMk/>
            <pc:sldMk cId="1713061914" sldId="362"/>
            <ac:spMk id="2" creationId="{954AB656-9032-4FB4-A39C-3A20A0A64CE7}"/>
          </ac:spMkLst>
        </pc:spChg>
        <pc:spChg chg="mod">
          <ac:chgData name="Mashal Khan" userId="ff208bdd-e69e-4a16-a659-cb1c3d459121" providerId="ADAL" clId="{47EFFEDB-2A25-40BA-B7EA-6A52FBAF65D7}" dt="2021-09-28T05:44:15.508" v="2500" actId="14100"/>
          <ac:spMkLst>
            <pc:docMk/>
            <pc:sldMk cId="1713061914" sldId="362"/>
            <ac:spMk id="3" creationId="{4EDC1AFB-C8EF-4D98-A7F9-4F3C600651A2}"/>
          </ac:spMkLst>
        </pc:spChg>
        <pc:picChg chg="add mod">
          <ac:chgData name="Mashal Khan" userId="ff208bdd-e69e-4a16-a659-cb1c3d459121" providerId="ADAL" clId="{47EFFEDB-2A25-40BA-B7EA-6A52FBAF65D7}" dt="2021-09-28T05:44:08.050" v="2498" actId="1076"/>
          <ac:picMkLst>
            <pc:docMk/>
            <pc:sldMk cId="1713061914" sldId="362"/>
            <ac:picMk id="5" creationId="{3BC9C956-4904-4D70-AA2A-D9B0097C408F}"/>
          </ac:picMkLst>
        </pc:picChg>
      </pc:sldChg>
      <pc:sldChg chg="add">
        <pc:chgData name="Mashal Khan" userId="ff208bdd-e69e-4a16-a659-cb1c3d459121" providerId="ADAL" clId="{47EFFEDB-2A25-40BA-B7EA-6A52FBAF65D7}" dt="2021-09-28T05:34:25.586" v="2434"/>
        <pc:sldMkLst>
          <pc:docMk/>
          <pc:sldMk cId="3899816042" sldId="363"/>
        </pc:sldMkLst>
      </pc:sldChg>
      <pc:sldChg chg="add">
        <pc:chgData name="Mashal Khan" userId="ff208bdd-e69e-4a16-a659-cb1c3d459121" providerId="ADAL" clId="{47EFFEDB-2A25-40BA-B7EA-6A52FBAF65D7}" dt="2021-09-28T05:34:50.567" v="2435"/>
        <pc:sldMkLst>
          <pc:docMk/>
          <pc:sldMk cId="682313828" sldId="364"/>
        </pc:sldMkLst>
      </pc:sldChg>
      <pc:sldChg chg="new">
        <pc:chgData name="Mashal Khan" userId="ff208bdd-e69e-4a16-a659-cb1c3d459121" providerId="ADAL" clId="{47EFFEDB-2A25-40BA-B7EA-6A52FBAF65D7}" dt="2021-09-28T05:44:20.543" v="2501" actId="680"/>
        <pc:sldMkLst>
          <pc:docMk/>
          <pc:sldMk cId="3300975108" sldId="365"/>
        </pc:sldMkLst>
      </pc:sldChg>
      <pc:sldChg chg="new">
        <pc:chgData name="Mashal Khan" userId="ff208bdd-e69e-4a16-a659-cb1c3d459121" providerId="ADAL" clId="{47EFFEDB-2A25-40BA-B7EA-6A52FBAF65D7}" dt="2021-09-28T06:34:31.634" v="2502" actId="680"/>
        <pc:sldMkLst>
          <pc:docMk/>
          <pc:sldMk cId="1417353980" sldId="366"/>
        </pc:sldMkLst>
      </pc:sldChg>
    </pc:docChg>
  </pc:docChgLst>
  <pc:docChgLst>
    <pc:chgData name="Mashal Khan" userId="ff208bdd-e69e-4a16-a659-cb1c3d459121" providerId="ADAL" clId="{B576FF7A-5273-4D23-85CA-42C78D3ABF0C}"/>
    <pc:docChg chg="undo custSel addSld delSld modSld sldOrd">
      <pc:chgData name="Mashal Khan" userId="ff208bdd-e69e-4a16-a659-cb1c3d459121" providerId="ADAL" clId="{B576FF7A-5273-4D23-85CA-42C78D3ABF0C}" dt="2021-09-24T07:11:59.367" v="621"/>
      <pc:docMkLst>
        <pc:docMk/>
      </pc:docMkLst>
      <pc:sldChg chg="modSp modAnim">
        <pc:chgData name="Mashal Khan" userId="ff208bdd-e69e-4a16-a659-cb1c3d459121" providerId="ADAL" clId="{B576FF7A-5273-4D23-85CA-42C78D3ABF0C}" dt="2021-09-17T03:56:31.834" v="17" actId="20577"/>
        <pc:sldMkLst>
          <pc:docMk/>
          <pc:sldMk cId="2193967764" sldId="257"/>
        </pc:sldMkLst>
        <pc:spChg chg="mod">
          <ac:chgData name="Mashal Khan" userId="ff208bdd-e69e-4a16-a659-cb1c3d459121" providerId="ADAL" clId="{B576FF7A-5273-4D23-85CA-42C78D3ABF0C}" dt="2021-09-17T03:56:31.834" v="17" actId="20577"/>
          <ac:spMkLst>
            <pc:docMk/>
            <pc:sldMk cId="2193967764" sldId="257"/>
            <ac:spMk id="3" creationId="{548CDEF2-8F98-4802-94BB-396C1AF48E2C}"/>
          </ac:spMkLst>
        </pc:spChg>
      </pc:sldChg>
      <pc:sldChg chg="add">
        <pc:chgData name="Mashal Khan" userId="ff208bdd-e69e-4a16-a659-cb1c3d459121" providerId="ADAL" clId="{B576FF7A-5273-4D23-85CA-42C78D3ABF0C}" dt="2021-09-17T04:19:27.503" v="216"/>
        <pc:sldMkLst>
          <pc:docMk/>
          <pc:sldMk cId="0" sldId="258"/>
        </pc:sldMkLst>
      </pc:sldChg>
      <pc:sldChg chg="add">
        <pc:chgData name="Mashal Khan" userId="ff208bdd-e69e-4a16-a659-cb1c3d459121" providerId="ADAL" clId="{B576FF7A-5273-4D23-85CA-42C78D3ABF0C}" dt="2021-09-17T04:19:27.503" v="216"/>
        <pc:sldMkLst>
          <pc:docMk/>
          <pc:sldMk cId="0" sldId="259"/>
        </pc:sldMkLst>
      </pc:sldChg>
      <pc:sldChg chg="del">
        <pc:chgData name="Mashal Khan" userId="ff208bdd-e69e-4a16-a659-cb1c3d459121" providerId="ADAL" clId="{B576FF7A-5273-4D23-85CA-42C78D3ABF0C}" dt="2021-09-17T03:56:43.160" v="18" actId="47"/>
        <pc:sldMkLst>
          <pc:docMk/>
          <pc:sldMk cId="4096310801" sldId="259"/>
        </pc:sldMkLst>
      </pc:sldChg>
      <pc:sldChg chg="del">
        <pc:chgData name="Mashal Khan" userId="ff208bdd-e69e-4a16-a659-cb1c3d459121" providerId="ADAL" clId="{B576FF7A-5273-4D23-85CA-42C78D3ABF0C}" dt="2021-09-17T03:56:43.160" v="18" actId="47"/>
        <pc:sldMkLst>
          <pc:docMk/>
          <pc:sldMk cId="688302007" sldId="260"/>
        </pc:sldMkLst>
      </pc:sldChg>
      <pc:sldChg chg="del">
        <pc:chgData name="Mashal Khan" userId="ff208bdd-e69e-4a16-a659-cb1c3d459121" providerId="ADAL" clId="{B576FF7A-5273-4D23-85CA-42C78D3ABF0C}" dt="2021-09-17T03:56:43.160" v="18" actId="47"/>
        <pc:sldMkLst>
          <pc:docMk/>
          <pc:sldMk cId="140727911" sldId="262"/>
        </pc:sldMkLst>
      </pc:sldChg>
      <pc:sldChg chg="add">
        <pc:chgData name="Mashal Khan" userId="ff208bdd-e69e-4a16-a659-cb1c3d459121" providerId="ADAL" clId="{B576FF7A-5273-4D23-85CA-42C78D3ABF0C}" dt="2021-09-17T04:19:27.503" v="216"/>
        <pc:sldMkLst>
          <pc:docMk/>
          <pc:sldMk cId="0" sldId="263"/>
        </pc:sldMkLst>
      </pc:sldChg>
      <pc:sldChg chg="del">
        <pc:chgData name="Mashal Khan" userId="ff208bdd-e69e-4a16-a659-cb1c3d459121" providerId="ADAL" clId="{B576FF7A-5273-4D23-85CA-42C78D3ABF0C}" dt="2021-09-17T03:56:43.160" v="18" actId="47"/>
        <pc:sldMkLst>
          <pc:docMk/>
          <pc:sldMk cId="154785187" sldId="263"/>
        </pc:sldMkLst>
      </pc:sldChg>
      <pc:sldChg chg="delSp add setBg delDesignElem">
        <pc:chgData name="Mashal Khan" userId="ff208bdd-e69e-4a16-a659-cb1c3d459121" providerId="ADAL" clId="{B576FF7A-5273-4D23-85CA-42C78D3ABF0C}" dt="2021-09-17T04:19:27.503" v="216"/>
        <pc:sldMkLst>
          <pc:docMk/>
          <pc:sldMk cId="406455083" sldId="264"/>
        </pc:sldMkLst>
        <pc:spChg chg="del">
          <ac:chgData name="Mashal Khan" userId="ff208bdd-e69e-4a16-a659-cb1c3d459121" providerId="ADAL" clId="{B576FF7A-5273-4D23-85CA-42C78D3ABF0C}" dt="2021-09-17T04:19:27.503" v="216"/>
          <ac:spMkLst>
            <pc:docMk/>
            <pc:sldMk cId="406455083" sldId="264"/>
            <ac:spMk id="21" creationId="{E5F17139-31EE-46AC-B04F-DBBD852DD6CB}"/>
          </ac:spMkLst>
        </pc:spChg>
        <pc:spChg chg="del">
          <ac:chgData name="Mashal Khan" userId="ff208bdd-e69e-4a16-a659-cb1c3d459121" providerId="ADAL" clId="{B576FF7A-5273-4D23-85CA-42C78D3ABF0C}" dt="2021-09-17T04:19:27.503" v="216"/>
          <ac:spMkLst>
            <pc:docMk/>
            <pc:sldMk cId="406455083" sldId="264"/>
            <ac:spMk id="22" creationId="{131DCBDB-1D4A-4E79-8172-CF12FCDE5754}"/>
          </ac:spMkLst>
        </pc:spChg>
        <pc:spChg chg="del">
          <ac:chgData name="Mashal Khan" userId="ff208bdd-e69e-4a16-a659-cb1c3d459121" providerId="ADAL" clId="{B576FF7A-5273-4D23-85CA-42C78D3ABF0C}" dt="2021-09-17T04:19:27.503" v="216"/>
          <ac:spMkLst>
            <pc:docMk/>
            <pc:sldMk cId="406455083" sldId="264"/>
            <ac:spMk id="23" creationId="{EF578ED8-0692-496C-9844-F1CFDEAAF294}"/>
          </ac:spMkLst>
        </pc:spChg>
        <pc:spChg chg="del">
          <ac:chgData name="Mashal Khan" userId="ff208bdd-e69e-4a16-a659-cb1c3d459121" providerId="ADAL" clId="{B576FF7A-5273-4D23-85CA-42C78D3ABF0C}" dt="2021-09-17T04:19:27.503" v="216"/>
          <ac:spMkLst>
            <pc:docMk/>
            <pc:sldMk cId="406455083" sldId="264"/>
            <ac:spMk id="24" creationId="{E89EC82A-BD1A-426B-955B-77D53704B1FC}"/>
          </ac:spMkLst>
        </pc:spChg>
        <pc:spChg chg="del">
          <ac:chgData name="Mashal Khan" userId="ff208bdd-e69e-4a16-a659-cb1c3d459121" providerId="ADAL" clId="{B576FF7A-5273-4D23-85CA-42C78D3ABF0C}" dt="2021-09-17T04:19:27.503" v="216"/>
          <ac:spMkLst>
            <pc:docMk/>
            <pc:sldMk cId="406455083" sldId="264"/>
            <ac:spMk id="25" creationId="{947D6136-395D-4D9F-9898-604E6BDE8E46}"/>
          </ac:spMkLst>
        </pc:spChg>
      </pc:sldChg>
      <pc:sldChg chg="del">
        <pc:chgData name="Mashal Khan" userId="ff208bdd-e69e-4a16-a659-cb1c3d459121" providerId="ADAL" clId="{B576FF7A-5273-4D23-85CA-42C78D3ABF0C}" dt="2021-09-17T03:56:43.160" v="18" actId="47"/>
        <pc:sldMkLst>
          <pc:docMk/>
          <pc:sldMk cId="1776462846" sldId="264"/>
        </pc:sldMkLst>
      </pc:sldChg>
      <pc:sldChg chg="addSp delSp modSp add mod">
        <pc:chgData name="Mashal Khan" userId="ff208bdd-e69e-4a16-a659-cb1c3d459121" providerId="ADAL" clId="{B576FF7A-5273-4D23-85CA-42C78D3ABF0C}" dt="2021-09-24T07:11:21.437" v="577"/>
        <pc:sldMkLst>
          <pc:docMk/>
          <pc:sldMk cId="2752323271" sldId="265"/>
        </pc:sldMkLst>
        <pc:grpChg chg="del mod">
          <ac:chgData name="Mashal Khan" userId="ff208bdd-e69e-4a16-a659-cb1c3d459121" providerId="ADAL" clId="{B576FF7A-5273-4D23-85CA-42C78D3ABF0C}" dt="2021-09-22T07:55:58.387" v="470"/>
          <ac:grpSpMkLst>
            <pc:docMk/>
            <pc:sldMk cId="2752323271" sldId="265"/>
            <ac:grpSpMk id="13" creationId="{3AE0E275-D9A2-4F6C-92CF-94220BC3BB02}"/>
          </ac:grpSpMkLst>
        </pc:grpChg>
        <pc:grpChg chg="del mod">
          <ac:chgData name="Mashal Khan" userId="ff208bdd-e69e-4a16-a659-cb1c3d459121" providerId="ADAL" clId="{B576FF7A-5273-4D23-85CA-42C78D3ABF0C}" dt="2021-09-22T07:56:50.465" v="482"/>
          <ac:grpSpMkLst>
            <pc:docMk/>
            <pc:sldMk cId="2752323271" sldId="265"/>
            <ac:grpSpMk id="14" creationId="{DA51FD4A-2647-482C-B28E-6813263B801D}"/>
          </ac:grpSpMkLst>
        </pc:grpChg>
        <pc:grpChg chg="del mod">
          <ac:chgData name="Mashal Khan" userId="ff208bdd-e69e-4a16-a659-cb1c3d459121" providerId="ADAL" clId="{B576FF7A-5273-4D23-85CA-42C78D3ABF0C}" dt="2021-09-24T07:11:21.434" v="563"/>
          <ac:grpSpMkLst>
            <pc:docMk/>
            <pc:sldMk cId="2752323271" sldId="265"/>
            <ac:grpSpMk id="19" creationId="{36AB1B53-2C61-4964-921E-3041C071EE32}"/>
          </ac:grpSpMkLst>
        </pc:grpChg>
        <pc:grpChg chg="del mod">
          <ac:chgData name="Mashal Khan" userId="ff208bdd-e69e-4a16-a659-cb1c3d459121" providerId="ADAL" clId="{B576FF7A-5273-4D23-85CA-42C78D3ABF0C}" dt="2021-09-22T07:55:58.387" v="470"/>
          <ac:grpSpMkLst>
            <pc:docMk/>
            <pc:sldMk cId="2752323271" sldId="265"/>
            <ac:grpSpMk id="22" creationId="{1347CDDE-BF43-4F8E-AA39-555A3C96547C}"/>
          </ac:grpSpMkLst>
        </pc:grpChg>
        <pc:grpChg chg="del mod">
          <ac:chgData name="Mashal Khan" userId="ff208bdd-e69e-4a16-a659-cb1c3d459121" providerId="ADAL" clId="{B576FF7A-5273-4D23-85CA-42C78D3ABF0C}" dt="2021-09-22T07:56:08.427" v="476"/>
          <ac:grpSpMkLst>
            <pc:docMk/>
            <pc:sldMk cId="2752323271" sldId="265"/>
            <ac:grpSpMk id="25" creationId="{DCBEFCB2-7955-41DE-9066-BB76081C3D98}"/>
          </ac:grpSpMkLst>
        </pc:grpChg>
        <pc:grpChg chg="del mod">
          <ac:chgData name="Mashal Khan" userId="ff208bdd-e69e-4a16-a659-cb1c3d459121" providerId="ADAL" clId="{B576FF7A-5273-4D23-85CA-42C78D3ABF0C}" dt="2021-09-22T07:56:44.612" v="478"/>
          <ac:grpSpMkLst>
            <pc:docMk/>
            <pc:sldMk cId="2752323271" sldId="265"/>
            <ac:grpSpMk id="31" creationId="{3A726CB7-8C09-406C-95EC-B93E009680B4}"/>
          </ac:grpSpMkLst>
        </pc:grpChg>
        <pc:grpChg chg="del mod">
          <ac:chgData name="Mashal Khan" userId="ff208bdd-e69e-4a16-a659-cb1c3d459121" providerId="ADAL" clId="{B576FF7A-5273-4D23-85CA-42C78D3ABF0C}" dt="2021-09-22T07:56:50.465" v="482"/>
          <ac:grpSpMkLst>
            <pc:docMk/>
            <pc:sldMk cId="2752323271" sldId="265"/>
            <ac:grpSpMk id="33" creationId="{4177ED72-97FF-4189-8540-DA3EDF20EE90}"/>
          </ac:grpSpMkLst>
        </pc:grpChg>
        <pc:grpChg chg="del mod">
          <ac:chgData name="Mashal Khan" userId="ff208bdd-e69e-4a16-a659-cb1c3d459121" providerId="ADAL" clId="{B576FF7A-5273-4D23-85CA-42C78D3ABF0C}" dt="2021-09-24T07:11:21.436" v="573"/>
          <ac:grpSpMkLst>
            <pc:docMk/>
            <pc:sldMk cId="2752323271" sldId="265"/>
            <ac:grpSpMk id="37" creationId="{550A1DB2-46A3-4165-8972-0F40ED655171}"/>
          </ac:grpSpMkLst>
        </pc:grpChg>
        <pc:grpChg chg="del mod">
          <ac:chgData name="Mashal Khan" userId="ff208bdd-e69e-4a16-a659-cb1c3d459121" providerId="ADAL" clId="{B576FF7A-5273-4D23-85CA-42C78D3ABF0C}" dt="2021-09-24T07:11:21.436" v="571"/>
          <ac:grpSpMkLst>
            <pc:docMk/>
            <pc:sldMk cId="2752323271" sldId="265"/>
            <ac:grpSpMk id="45" creationId="{3D937CC6-2519-4ECF-AD00-8FA7E65D8E3C}"/>
          </ac:grpSpMkLst>
        </pc:grpChg>
        <pc:grpChg chg="del mod">
          <ac:chgData name="Mashal Khan" userId="ff208bdd-e69e-4a16-a659-cb1c3d459121" providerId="ADAL" clId="{B576FF7A-5273-4D23-85CA-42C78D3ABF0C}" dt="2021-09-22T07:57:05.389" v="498"/>
          <ac:grpSpMkLst>
            <pc:docMk/>
            <pc:sldMk cId="2752323271" sldId="265"/>
            <ac:grpSpMk id="49" creationId="{3CB18BA1-2130-4BDA-9B40-E3C410603055}"/>
          </ac:grpSpMkLst>
        </pc:grpChg>
        <pc:grpChg chg="del mod">
          <ac:chgData name="Mashal Khan" userId="ff208bdd-e69e-4a16-a659-cb1c3d459121" providerId="ADAL" clId="{B576FF7A-5273-4D23-85CA-42C78D3ABF0C}" dt="2021-09-22T07:57:18.337" v="502"/>
          <ac:grpSpMkLst>
            <pc:docMk/>
            <pc:sldMk cId="2752323271" sldId="265"/>
            <ac:grpSpMk id="53" creationId="{04A99774-48F5-4AA6-BBFA-B2C8644EA7CB}"/>
          </ac:grpSpMkLst>
        </pc:grpChg>
        <pc:grpChg chg="del mod">
          <ac:chgData name="Mashal Khan" userId="ff208bdd-e69e-4a16-a659-cb1c3d459121" providerId="ADAL" clId="{B576FF7A-5273-4D23-85CA-42C78D3ABF0C}" dt="2021-09-22T07:57:23.047" v="504"/>
          <ac:grpSpMkLst>
            <pc:docMk/>
            <pc:sldMk cId="2752323271" sldId="265"/>
            <ac:grpSpMk id="57" creationId="{B4DA2774-6D1D-4B55-BD7D-3E85308C0AA4}"/>
          </ac:grpSpMkLst>
        </pc:grpChg>
        <pc:grpChg chg="del mod">
          <ac:chgData name="Mashal Khan" userId="ff208bdd-e69e-4a16-a659-cb1c3d459121" providerId="ADAL" clId="{B576FF7A-5273-4D23-85CA-42C78D3ABF0C}" dt="2021-09-24T07:11:21.436" v="574"/>
          <ac:grpSpMkLst>
            <pc:docMk/>
            <pc:sldMk cId="2752323271" sldId="265"/>
            <ac:grpSpMk id="59" creationId="{07E61512-E246-4FBC-B4F4-31981F8A61CE}"/>
          </ac:grpSpMkLst>
        </pc:grpChg>
        <pc:grpChg chg="del mod">
          <ac:chgData name="Mashal Khan" userId="ff208bdd-e69e-4a16-a659-cb1c3d459121" providerId="ADAL" clId="{B576FF7A-5273-4D23-85CA-42C78D3ABF0C}" dt="2021-09-22T07:57:28.064" v="509"/>
          <ac:grpSpMkLst>
            <pc:docMk/>
            <pc:sldMk cId="2752323271" sldId="265"/>
            <ac:grpSpMk id="62" creationId="{17B35EFD-0EE6-4973-A91D-7FC58DAD9D73}"/>
          </ac:grpSpMkLst>
        </pc:grpChg>
        <pc:grpChg chg="del mod">
          <ac:chgData name="Mashal Khan" userId="ff208bdd-e69e-4a16-a659-cb1c3d459121" providerId="ADAL" clId="{B576FF7A-5273-4D23-85CA-42C78D3ABF0C}" dt="2021-09-24T07:11:21.434" v="562"/>
          <ac:grpSpMkLst>
            <pc:docMk/>
            <pc:sldMk cId="2752323271" sldId="265"/>
            <ac:grpSpMk id="64" creationId="{F77C8E07-0F1D-4BBC-9D75-A3BCC94DD94E}"/>
          </ac:grpSpMkLst>
        </pc:grpChg>
        <pc:grpChg chg="del mod">
          <ac:chgData name="Mashal Khan" userId="ff208bdd-e69e-4a16-a659-cb1c3d459121" providerId="ADAL" clId="{B576FF7A-5273-4D23-85CA-42C78D3ABF0C}" dt="2021-09-24T07:11:21.428" v="545"/>
          <ac:grpSpMkLst>
            <pc:docMk/>
            <pc:sldMk cId="2752323271" sldId="265"/>
            <ac:grpSpMk id="67" creationId="{E3BA208F-4D29-4ACD-98CB-68A7A3171B5E}"/>
          </ac:grpSpMkLst>
        </pc:grpChg>
        <pc:inkChg chg="add del mod">
          <ac:chgData name="Mashal Khan" userId="ff208bdd-e69e-4a16-a659-cb1c3d459121" providerId="ADAL" clId="{B576FF7A-5273-4D23-85CA-42C78D3ABF0C}" dt="2021-09-24T07:11:21.435" v="566"/>
          <ac:inkMkLst>
            <pc:docMk/>
            <pc:sldMk cId="2752323271" sldId="265"/>
            <ac:inkMk id="3" creationId="{EB48F380-56B9-452C-B54C-5E756ABF18DE}"/>
          </ac:inkMkLst>
        </pc:inkChg>
        <pc:inkChg chg="add del mod">
          <ac:chgData name="Mashal Khan" userId="ff208bdd-e69e-4a16-a659-cb1c3d459121" providerId="ADAL" clId="{B576FF7A-5273-4D23-85CA-42C78D3ABF0C}" dt="2021-09-24T07:11:21.426" v="541"/>
          <ac:inkMkLst>
            <pc:docMk/>
            <pc:sldMk cId="2752323271" sldId="265"/>
            <ac:inkMk id="4" creationId="{7CE1D44A-ED4F-4A3A-9095-49D25B159010}"/>
          </ac:inkMkLst>
        </pc:inkChg>
        <pc:inkChg chg="add del mod">
          <ac:chgData name="Mashal Khan" userId="ff208bdd-e69e-4a16-a659-cb1c3d459121" providerId="ADAL" clId="{B576FF7A-5273-4D23-85CA-42C78D3ABF0C}" dt="2021-09-24T07:10:48.339" v="535"/>
          <ac:inkMkLst>
            <pc:docMk/>
            <pc:sldMk cId="2752323271" sldId="265"/>
            <ac:inkMk id="6" creationId="{ED00B66F-7173-4965-A200-2B38CF493D60}"/>
          </ac:inkMkLst>
        </pc:inkChg>
        <pc:inkChg chg="add del mod">
          <ac:chgData name="Mashal Khan" userId="ff208bdd-e69e-4a16-a659-cb1c3d459121" providerId="ADAL" clId="{B576FF7A-5273-4D23-85CA-42C78D3ABF0C}" dt="2021-09-24T07:10:48.339" v="534"/>
          <ac:inkMkLst>
            <pc:docMk/>
            <pc:sldMk cId="2752323271" sldId="265"/>
            <ac:inkMk id="7" creationId="{28D7F60F-AB2A-4171-96BC-C22E996F8A28}"/>
          </ac:inkMkLst>
        </pc:inkChg>
        <pc:inkChg chg="add del mod">
          <ac:chgData name="Mashal Khan" userId="ff208bdd-e69e-4a16-a659-cb1c3d459121" providerId="ADAL" clId="{B576FF7A-5273-4D23-85CA-42C78D3ABF0C}" dt="2021-09-24T07:10:48.338" v="532"/>
          <ac:inkMkLst>
            <pc:docMk/>
            <pc:sldMk cId="2752323271" sldId="265"/>
            <ac:inkMk id="8" creationId="{16139289-9773-4470-BB77-3A596F698124}"/>
          </ac:inkMkLst>
        </pc:inkChg>
        <pc:inkChg chg="add del mod">
          <ac:chgData name="Mashal Khan" userId="ff208bdd-e69e-4a16-a659-cb1c3d459121" providerId="ADAL" clId="{B576FF7A-5273-4D23-85CA-42C78D3ABF0C}" dt="2021-09-24T07:10:48.339" v="533"/>
          <ac:inkMkLst>
            <pc:docMk/>
            <pc:sldMk cId="2752323271" sldId="265"/>
            <ac:inkMk id="9" creationId="{E6758F01-648F-496C-80AA-99BDFC8024DD}"/>
          </ac:inkMkLst>
        </pc:inkChg>
        <pc:inkChg chg="add del mod">
          <ac:chgData name="Mashal Khan" userId="ff208bdd-e69e-4a16-a659-cb1c3d459121" providerId="ADAL" clId="{B576FF7A-5273-4D23-85CA-42C78D3ABF0C}" dt="2021-09-24T07:10:48.315" v="531"/>
          <ac:inkMkLst>
            <pc:docMk/>
            <pc:sldMk cId="2752323271" sldId="265"/>
            <ac:inkMk id="10" creationId="{D4D6AD0F-C6D4-4F6E-9484-D02DC530EAFB}"/>
          </ac:inkMkLst>
        </pc:inkChg>
        <pc:inkChg chg="add del mod">
          <ac:chgData name="Mashal Khan" userId="ff208bdd-e69e-4a16-a659-cb1c3d459121" providerId="ADAL" clId="{B576FF7A-5273-4D23-85CA-42C78D3ABF0C}" dt="2021-09-24T07:10:48.340" v="536"/>
          <ac:inkMkLst>
            <pc:docMk/>
            <pc:sldMk cId="2752323271" sldId="265"/>
            <ac:inkMk id="11" creationId="{575312C6-D20C-4B18-A65E-6A274055C2BA}"/>
          </ac:inkMkLst>
        </pc:inkChg>
        <pc:inkChg chg="add mod">
          <ac:chgData name="Mashal Khan" userId="ff208bdd-e69e-4a16-a659-cb1c3d459121" providerId="ADAL" clId="{B576FF7A-5273-4D23-85CA-42C78D3ABF0C}" dt="2021-09-24T07:11:21.436" v="573"/>
          <ac:inkMkLst>
            <pc:docMk/>
            <pc:sldMk cId="2752323271" sldId="265"/>
            <ac:inkMk id="12" creationId="{F0FBE75E-DD50-41FC-A5AB-AD7E08B07F49}"/>
          </ac:inkMkLst>
        </pc:inkChg>
        <pc:inkChg chg="add del">
          <ac:chgData name="Mashal Khan" userId="ff208bdd-e69e-4a16-a659-cb1c3d459121" providerId="ADAL" clId="{B576FF7A-5273-4D23-85CA-42C78D3ABF0C}" dt="2021-09-24T07:11:21.430" v="549"/>
          <ac:inkMkLst>
            <pc:docMk/>
            <pc:sldMk cId="2752323271" sldId="265"/>
            <ac:inkMk id="15" creationId="{0DAE0DA6-A067-4CE8-8402-1A9E786F388A}"/>
          </ac:inkMkLst>
        </pc:inkChg>
        <pc:inkChg chg="add del mod">
          <ac:chgData name="Mashal Khan" userId="ff208bdd-e69e-4a16-a659-cb1c3d459121" providerId="ADAL" clId="{B576FF7A-5273-4D23-85CA-42C78D3ABF0C}" dt="2021-09-24T07:11:21.435" v="569"/>
          <ac:inkMkLst>
            <pc:docMk/>
            <pc:sldMk cId="2752323271" sldId="265"/>
            <ac:inkMk id="16" creationId="{2088FF28-4392-4039-BE80-4F7A3657585F}"/>
          </ac:inkMkLst>
        </pc:inkChg>
        <pc:inkChg chg="add del mod">
          <ac:chgData name="Mashal Khan" userId="ff208bdd-e69e-4a16-a659-cb1c3d459121" providerId="ADAL" clId="{B576FF7A-5273-4D23-85CA-42C78D3ABF0C}" dt="2021-09-24T07:11:21.434" v="563"/>
          <ac:inkMkLst>
            <pc:docMk/>
            <pc:sldMk cId="2752323271" sldId="265"/>
            <ac:inkMk id="17" creationId="{AF967F3B-2FFD-4361-9EC9-A15477668FC1}"/>
          </ac:inkMkLst>
        </pc:inkChg>
        <pc:inkChg chg="add del mod">
          <ac:chgData name="Mashal Khan" userId="ff208bdd-e69e-4a16-a659-cb1c3d459121" providerId="ADAL" clId="{B576FF7A-5273-4D23-85CA-42C78D3ABF0C}" dt="2021-09-24T07:11:21.430" v="551"/>
          <ac:inkMkLst>
            <pc:docMk/>
            <pc:sldMk cId="2752323271" sldId="265"/>
            <ac:inkMk id="18" creationId="{2C0DBAD3-CFC8-4104-8C08-710804EFFBA1}"/>
          </ac:inkMkLst>
        </pc:inkChg>
        <pc:inkChg chg="add del mod">
          <ac:chgData name="Mashal Khan" userId="ff208bdd-e69e-4a16-a659-cb1c3d459121" providerId="ADAL" clId="{B576FF7A-5273-4D23-85CA-42C78D3ABF0C}" dt="2021-09-24T07:11:21.433" v="561"/>
          <ac:inkMkLst>
            <pc:docMk/>
            <pc:sldMk cId="2752323271" sldId="265"/>
            <ac:inkMk id="20" creationId="{A65EE1E9-5D81-4355-861E-69962D2031BC}"/>
          </ac:inkMkLst>
        </pc:inkChg>
        <pc:inkChg chg="add del mod">
          <ac:chgData name="Mashal Khan" userId="ff208bdd-e69e-4a16-a659-cb1c3d459121" providerId="ADAL" clId="{B576FF7A-5273-4D23-85CA-42C78D3ABF0C}" dt="2021-09-24T07:11:21.431" v="554"/>
          <ac:inkMkLst>
            <pc:docMk/>
            <pc:sldMk cId="2752323271" sldId="265"/>
            <ac:inkMk id="21" creationId="{DAD4DD83-76C5-4D5E-9F92-2B4953F6826D}"/>
          </ac:inkMkLst>
        </pc:inkChg>
        <pc:inkChg chg="add del mod">
          <ac:chgData name="Mashal Khan" userId="ff208bdd-e69e-4a16-a659-cb1c3d459121" providerId="ADAL" clId="{B576FF7A-5273-4D23-85CA-42C78D3ABF0C}" dt="2021-09-24T07:11:06.544" v="539"/>
          <ac:inkMkLst>
            <pc:docMk/>
            <pc:sldMk cId="2752323271" sldId="265"/>
            <ac:inkMk id="23" creationId="{5A0C4C5E-A41C-4816-855C-4A7561C00AF0}"/>
          </ac:inkMkLst>
        </pc:inkChg>
        <pc:inkChg chg="add del mod">
          <ac:chgData name="Mashal Khan" userId="ff208bdd-e69e-4a16-a659-cb1c3d459121" providerId="ADAL" clId="{B576FF7A-5273-4D23-85CA-42C78D3ABF0C}" dt="2021-09-24T07:11:06.543" v="538"/>
          <ac:inkMkLst>
            <pc:docMk/>
            <pc:sldMk cId="2752323271" sldId="265"/>
            <ac:inkMk id="24" creationId="{DA54003D-CD4F-4096-8CD0-AE1BE59EB3E0}"/>
          </ac:inkMkLst>
        </pc:inkChg>
        <pc:inkChg chg="add del mod">
          <ac:chgData name="Mashal Khan" userId="ff208bdd-e69e-4a16-a659-cb1c3d459121" providerId="ADAL" clId="{B576FF7A-5273-4D23-85CA-42C78D3ABF0C}" dt="2021-09-24T07:11:21.431" v="552"/>
          <ac:inkMkLst>
            <pc:docMk/>
            <pc:sldMk cId="2752323271" sldId="265"/>
            <ac:inkMk id="26" creationId="{65E048DC-76D3-410B-8D59-E265D2C75B27}"/>
          </ac:inkMkLst>
        </pc:inkChg>
        <pc:inkChg chg="add del mod">
          <ac:chgData name="Mashal Khan" userId="ff208bdd-e69e-4a16-a659-cb1c3d459121" providerId="ADAL" clId="{B576FF7A-5273-4D23-85CA-42C78D3ABF0C}" dt="2021-09-24T07:10:52.038" v="537"/>
          <ac:inkMkLst>
            <pc:docMk/>
            <pc:sldMk cId="2752323271" sldId="265"/>
            <ac:inkMk id="27" creationId="{D28114C6-92DE-44D5-99D3-8903697B8781}"/>
          </ac:inkMkLst>
        </pc:inkChg>
        <pc:inkChg chg="add del mod">
          <ac:chgData name="Mashal Khan" userId="ff208bdd-e69e-4a16-a659-cb1c3d459121" providerId="ADAL" clId="{B576FF7A-5273-4D23-85CA-42C78D3ABF0C}" dt="2021-09-24T07:11:21.431" v="553"/>
          <ac:inkMkLst>
            <pc:docMk/>
            <pc:sldMk cId="2752323271" sldId="265"/>
            <ac:inkMk id="28" creationId="{90280330-ED27-469E-9EE9-CB669EDE6450}"/>
          </ac:inkMkLst>
        </pc:inkChg>
        <pc:inkChg chg="add del mod">
          <ac:chgData name="Mashal Khan" userId="ff208bdd-e69e-4a16-a659-cb1c3d459121" providerId="ADAL" clId="{B576FF7A-5273-4D23-85CA-42C78D3ABF0C}" dt="2021-09-24T07:11:21.435" v="568"/>
          <ac:inkMkLst>
            <pc:docMk/>
            <pc:sldMk cId="2752323271" sldId="265"/>
            <ac:inkMk id="29" creationId="{C4777245-A13C-4827-B341-BA138188EAC7}"/>
          </ac:inkMkLst>
        </pc:inkChg>
        <pc:inkChg chg="add del mod">
          <ac:chgData name="Mashal Khan" userId="ff208bdd-e69e-4a16-a659-cb1c3d459121" providerId="ADAL" clId="{B576FF7A-5273-4D23-85CA-42C78D3ABF0C}" dt="2021-09-24T07:11:21.429" v="546"/>
          <ac:inkMkLst>
            <pc:docMk/>
            <pc:sldMk cId="2752323271" sldId="265"/>
            <ac:inkMk id="30" creationId="{6C0CD830-F106-4146-82B3-5E3973B3A236}"/>
          </ac:inkMkLst>
        </pc:inkChg>
        <pc:inkChg chg="add del mod">
          <ac:chgData name="Mashal Khan" userId="ff208bdd-e69e-4a16-a659-cb1c3d459121" providerId="ADAL" clId="{B576FF7A-5273-4D23-85CA-42C78D3ABF0C}" dt="2021-09-24T07:11:21.437" v="576"/>
          <ac:inkMkLst>
            <pc:docMk/>
            <pc:sldMk cId="2752323271" sldId="265"/>
            <ac:inkMk id="32" creationId="{22C8F5EB-0823-41D4-B284-D6455F4D9BEF}"/>
          </ac:inkMkLst>
        </pc:inkChg>
        <pc:inkChg chg="add del mod">
          <ac:chgData name="Mashal Khan" userId="ff208bdd-e69e-4a16-a659-cb1c3d459121" providerId="ADAL" clId="{B576FF7A-5273-4D23-85CA-42C78D3ABF0C}" dt="2021-09-24T07:11:21.429" v="548"/>
          <ac:inkMkLst>
            <pc:docMk/>
            <pc:sldMk cId="2752323271" sldId="265"/>
            <ac:inkMk id="34" creationId="{0AEB411B-FA06-4CD3-BD28-3ED2D50B0C1A}"/>
          </ac:inkMkLst>
        </pc:inkChg>
        <pc:inkChg chg="add del mod">
          <ac:chgData name="Mashal Khan" userId="ff208bdd-e69e-4a16-a659-cb1c3d459121" providerId="ADAL" clId="{B576FF7A-5273-4D23-85CA-42C78D3ABF0C}" dt="2021-09-24T07:11:21.436" v="572"/>
          <ac:inkMkLst>
            <pc:docMk/>
            <pc:sldMk cId="2752323271" sldId="265"/>
            <ac:inkMk id="35" creationId="{642A0BAE-4106-4B8B-9D67-3ED6CF3F4E84}"/>
          </ac:inkMkLst>
        </pc:inkChg>
        <pc:inkChg chg="add del mod">
          <ac:chgData name="Mashal Khan" userId="ff208bdd-e69e-4a16-a659-cb1c3d459121" providerId="ADAL" clId="{B576FF7A-5273-4D23-85CA-42C78D3ABF0C}" dt="2021-09-24T07:11:21.436" v="573"/>
          <ac:inkMkLst>
            <pc:docMk/>
            <pc:sldMk cId="2752323271" sldId="265"/>
            <ac:inkMk id="36" creationId="{2FAE1BAF-B912-4E4D-9DE6-8315918D70FB}"/>
          </ac:inkMkLst>
        </pc:inkChg>
        <pc:inkChg chg="add del mod">
          <ac:chgData name="Mashal Khan" userId="ff208bdd-e69e-4a16-a659-cb1c3d459121" providerId="ADAL" clId="{B576FF7A-5273-4D23-85CA-42C78D3ABF0C}" dt="2021-09-24T07:11:21.436" v="571"/>
          <ac:inkMkLst>
            <pc:docMk/>
            <pc:sldMk cId="2752323271" sldId="265"/>
            <ac:inkMk id="38" creationId="{33874649-4C31-450A-A9F5-3A5EAF860C2C}"/>
          </ac:inkMkLst>
        </pc:inkChg>
        <pc:inkChg chg="add del mod">
          <ac:chgData name="Mashal Khan" userId="ff208bdd-e69e-4a16-a659-cb1c3d459121" providerId="ADAL" clId="{B576FF7A-5273-4D23-85CA-42C78D3ABF0C}" dt="2021-09-24T07:11:21.425" v="540"/>
          <ac:inkMkLst>
            <pc:docMk/>
            <pc:sldMk cId="2752323271" sldId="265"/>
            <ac:inkMk id="39" creationId="{DB9F0D7B-3F3F-4CC7-B975-694AB1AEA46F}"/>
          </ac:inkMkLst>
        </pc:inkChg>
        <pc:inkChg chg="add del mod">
          <ac:chgData name="Mashal Khan" userId="ff208bdd-e69e-4a16-a659-cb1c3d459121" providerId="ADAL" clId="{B576FF7A-5273-4D23-85CA-42C78D3ABF0C}" dt="2021-09-24T07:11:21.429" v="547"/>
          <ac:inkMkLst>
            <pc:docMk/>
            <pc:sldMk cId="2752323271" sldId="265"/>
            <ac:inkMk id="40" creationId="{77775532-ED52-4413-855C-C4C89DD5FDE2}"/>
          </ac:inkMkLst>
        </pc:inkChg>
        <pc:inkChg chg="add del mod">
          <ac:chgData name="Mashal Khan" userId="ff208bdd-e69e-4a16-a659-cb1c3d459121" providerId="ADAL" clId="{B576FF7A-5273-4D23-85CA-42C78D3ABF0C}" dt="2021-09-24T07:11:21.437" v="575"/>
          <ac:inkMkLst>
            <pc:docMk/>
            <pc:sldMk cId="2752323271" sldId="265"/>
            <ac:inkMk id="41" creationId="{6426EF9B-2FA5-4B61-B314-70367ADA5434}"/>
          </ac:inkMkLst>
        </pc:inkChg>
        <pc:inkChg chg="add del mod">
          <ac:chgData name="Mashal Khan" userId="ff208bdd-e69e-4a16-a659-cb1c3d459121" providerId="ADAL" clId="{B576FF7A-5273-4D23-85CA-42C78D3ABF0C}" dt="2021-09-24T07:11:21.432" v="555"/>
          <ac:inkMkLst>
            <pc:docMk/>
            <pc:sldMk cId="2752323271" sldId="265"/>
            <ac:inkMk id="42" creationId="{FF570541-1F57-4A4F-9BAA-46299B494945}"/>
          </ac:inkMkLst>
        </pc:inkChg>
        <pc:inkChg chg="add del mod">
          <ac:chgData name="Mashal Khan" userId="ff208bdd-e69e-4a16-a659-cb1c3d459121" providerId="ADAL" clId="{B576FF7A-5273-4D23-85CA-42C78D3ABF0C}" dt="2021-09-24T07:11:21.432" v="556"/>
          <ac:inkMkLst>
            <pc:docMk/>
            <pc:sldMk cId="2752323271" sldId="265"/>
            <ac:inkMk id="43" creationId="{EAEF8CDD-7BA1-419B-8EA2-24894EDE9BED}"/>
          </ac:inkMkLst>
        </pc:inkChg>
        <pc:inkChg chg="add del mod">
          <ac:chgData name="Mashal Khan" userId="ff208bdd-e69e-4a16-a659-cb1c3d459121" providerId="ADAL" clId="{B576FF7A-5273-4D23-85CA-42C78D3ABF0C}" dt="2021-09-24T07:11:21.427" v="542"/>
          <ac:inkMkLst>
            <pc:docMk/>
            <pc:sldMk cId="2752323271" sldId="265"/>
            <ac:inkMk id="44" creationId="{4CD6D8CF-7D9F-4A66-86C6-BC9A49018550}"/>
          </ac:inkMkLst>
        </pc:inkChg>
        <pc:inkChg chg="add del mod">
          <ac:chgData name="Mashal Khan" userId="ff208bdd-e69e-4a16-a659-cb1c3d459121" providerId="ADAL" clId="{B576FF7A-5273-4D23-85CA-42C78D3ABF0C}" dt="2021-09-24T07:11:21.433" v="558"/>
          <ac:inkMkLst>
            <pc:docMk/>
            <pc:sldMk cId="2752323271" sldId="265"/>
            <ac:inkMk id="46" creationId="{1A6A9F1D-097A-4CA1-8B1E-0879BEBAD861}"/>
          </ac:inkMkLst>
        </pc:inkChg>
        <pc:inkChg chg="add del mod">
          <ac:chgData name="Mashal Khan" userId="ff208bdd-e69e-4a16-a659-cb1c3d459121" providerId="ADAL" clId="{B576FF7A-5273-4D23-85CA-42C78D3ABF0C}" dt="2021-09-24T07:11:21.432" v="557"/>
          <ac:inkMkLst>
            <pc:docMk/>
            <pc:sldMk cId="2752323271" sldId="265"/>
            <ac:inkMk id="47" creationId="{39C1B9BF-7F8B-4FDB-9794-F539584FE341}"/>
          </ac:inkMkLst>
        </pc:inkChg>
        <pc:inkChg chg="add del mod">
          <ac:chgData name="Mashal Khan" userId="ff208bdd-e69e-4a16-a659-cb1c3d459121" providerId="ADAL" clId="{B576FF7A-5273-4D23-85CA-42C78D3ABF0C}" dt="2021-09-24T07:11:21.437" v="577"/>
          <ac:inkMkLst>
            <pc:docMk/>
            <pc:sldMk cId="2752323271" sldId="265"/>
            <ac:inkMk id="48" creationId="{63A4922E-23E5-494A-91B3-EFC94312FD55}"/>
          </ac:inkMkLst>
        </pc:inkChg>
        <pc:inkChg chg="add del mod">
          <ac:chgData name="Mashal Khan" userId="ff208bdd-e69e-4a16-a659-cb1c3d459121" providerId="ADAL" clId="{B576FF7A-5273-4D23-85CA-42C78D3ABF0C}" dt="2021-09-24T07:11:21.435" v="567"/>
          <ac:inkMkLst>
            <pc:docMk/>
            <pc:sldMk cId="2752323271" sldId="265"/>
            <ac:inkMk id="50" creationId="{B828DE07-7584-43AF-9B5C-4D004F96CDD2}"/>
          </ac:inkMkLst>
        </pc:inkChg>
        <pc:inkChg chg="add del mod">
          <ac:chgData name="Mashal Khan" userId="ff208bdd-e69e-4a16-a659-cb1c3d459121" providerId="ADAL" clId="{B576FF7A-5273-4D23-85CA-42C78D3ABF0C}" dt="2021-09-24T07:11:21.434" v="564"/>
          <ac:inkMkLst>
            <pc:docMk/>
            <pc:sldMk cId="2752323271" sldId="265"/>
            <ac:inkMk id="51" creationId="{73B55F48-AE76-482C-9216-C5A07D313C83}"/>
          </ac:inkMkLst>
        </pc:inkChg>
        <pc:inkChg chg="add del mod">
          <ac:chgData name="Mashal Khan" userId="ff208bdd-e69e-4a16-a659-cb1c3d459121" providerId="ADAL" clId="{B576FF7A-5273-4D23-85CA-42C78D3ABF0C}" dt="2021-09-24T07:11:21.427" v="543"/>
          <ac:inkMkLst>
            <pc:docMk/>
            <pc:sldMk cId="2752323271" sldId="265"/>
            <ac:inkMk id="52" creationId="{E227C5F4-B6F5-481C-B912-EFD864AFB3C4}"/>
          </ac:inkMkLst>
        </pc:inkChg>
        <pc:inkChg chg="add del mod">
          <ac:chgData name="Mashal Khan" userId="ff208bdd-e69e-4a16-a659-cb1c3d459121" providerId="ADAL" clId="{B576FF7A-5273-4D23-85CA-42C78D3ABF0C}" dt="2021-09-24T07:11:21.436" v="574"/>
          <ac:inkMkLst>
            <pc:docMk/>
            <pc:sldMk cId="2752323271" sldId="265"/>
            <ac:inkMk id="54" creationId="{D18C6937-723A-4515-93D6-A023A0983983}"/>
          </ac:inkMkLst>
        </pc:inkChg>
        <pc:inkChg chg="add del mod">
          <ac:chgData name="Mashal Khan" userId="ff208bdd-e69e-4a16-a659-cb1c3d459121" providerId="ADAL" clId="{B576FF7A-5273-4D23-85CA-42C78D3ABF0C}" dt="2021-09-24T07:11:21.433" v="560"/>
          <ac:inkMkLst>
            <pc:docMk/>
            <pc:sldMk cId="2752323271" sldId="265"/>
            <ac:inkMk id="55" creationId="{590FD3F7-42CE-457D-9142-3FE817F1CC44}"/>
          </ac:inkMkLst>
        </pc:inkChg>
        <pc:inkChg chg="add del mod">
          <ac:chgData name="Mashal Khan" userId="ff208bdd-e69e-4a16-a659-cb1c3d459121" providerId="ADAL" clId="{B576FF7A-5273-4D23-85CA-42C78D3ABF0C}" dt="2021-09-24T07:11:21.433" v="559"/>
          <ac:inkMkLst>
            <pc:docMk/>
            <pc:sldMk cId="2752323271" sldId="265"/>
            <ac:inkMk id="56" creationId="{3B660D04-01E2-4544-9533-486F8E5E294B}"/>
          </ac:inkMkLst>
        </pc:inkChg>
        <pc:inkChg chg="add del mod">
          <ac:chgData name="Mashal Khan" userId="ff208bdd-e69e-4a16-a659-cb1c3d459121" providerId="ADAL" clId="{B576FF7A-5273-4D23-85CA-42C78D3ABF0C}" dt="2021-09-24T07:11:21.434" v="565"/>
          <ac:inkMkLst>
            <pc:docMk/>
            <pc:sldMk cId="2752323271" sldId="265"/>
            <ac:inkMk id="58" creationId="{6E40F0A6-F9F6-403D-97DE-E9F59812B34A}"/>
          </ac:inkMkLst>
        </pc:inkChg>
        <pc:inkChg chg="add del mod">
          <ac:chgData name="Mashal Khan" userId="ff208bdd-e69e-4a16-a659-cb1c3d459121" providerId="ADAL" clId="{B576FF7A-5273-4D23-85CA-42C78D3ABF0C}" dt="2021-09-24T07:11:21.427" v="544"/>
          <ac:inkMkLst>
            <pc:docMk/>
            <pc:sldMk cId="2752323271" sldId="265"/>
            <ac:inkMk id="60" creationId="{C8A6F143-40DA-46E5-A724-A2D94086869F}"/>
          </ac:inkMkLst>
        </pc:inkChg>
        <pc:inkChg chg="add del mod">
          <ac:chgData name="Mashal Khan" userId="ff208bdd-e69e-4a16-a659-cb1c3d459121" providerId="ADAL" clId="{B576FF7A-5273-4D23-85CA-42C78D3ABF0C}" dt="2021-09-24T07:11:21.436" v="570"/>
          <ac:inkMkLst>
            <pc:docMk/>
            <pc:sldMk cId="2752323271" sldId="265"/>
            <ac:inkMk id="61" creationId="{8DBCD606-5E44-41D4-BD76-4B501902A3E0}"/>
          </ac:inkMkLst>
        </pc:inkChg>
        <pc:inkChg chg="add del mod">
          <ac:chgData name="Mashal Khan" userId="ff208bdd-e69e-4a16-a659-cb1c3d459121" providerId="ADAL" clId="{B576FF7A-5273-4D23-85CA-42C78D3ABF0C}" dt="2021-09-24T07:11:21.434" v="562"/>
          <ac:inkMkLst>
            <pc:docMk/>
            <pc:sldMk cId="2752323271" sldId="265"/>
            <ac:inkMk id="63" creationId="{1BE03DED-9331-49FE-8F81-ACC6BE57980A}"/>
          </ac:inkMkLst>
        </pc:inkChg>
        <pc:inkChg chg="add del mod">
          <ac:chgData name="Mashal Khan" userId="ff208bdd-e69e-4a16-a659-cb1c3d459121" providerId="ADAL" clId="{B576FF7A-5273-4D23-85CA-42C78D3ABF0C}" dt="2021-09-24T07:11:21.428" v="545"/>
          <ac:inkMkLst>
            <pc:docMk/>
            <pc:sldMk cId="2752323271" sldId="265"/>
            <ac:inkMk id="65" creationId="{31B116AB-5FA8-44B5-B2A3-B28524779B74}"/>
          </ac:inkMkLst>
        </pc:inkChg>
        <pc:inkChg chg="add del mod">
          <ac:chgData name="Mashal Khan" userId="ff208bdd-e69e-4a16-a659-cb1c3d459121" providerId="ADAL" clId="{B576FF7A-5273-4D23-85CA-42C78D3ABF0C}" dt="2021-09-24T07:11:21.430" v="550"/>
          <ac:inkMkLst>
            <pc:docMk/>
            <pc:sldMk cId="2752323271" sldId="265"/>
            <ac:inkMk id="66" creationId="{59EEB04D-A3B2-444A-B443-CA62879216B3}"/>
          </ac:inkMkLst>
        </pc:inkChg>
        <pc:inkChg chg="add">
          <ac:chgData name="Mashal Khan" userId="ff208bdd-e69e-4a16-a659-cb1c3d459121" providerId="ADAL" clId="{B576FF7A-5273-4D23-85CA-42C78D3ABF0C}" dt="2021-09-22T07:58:15.938" v="513" actId="9405"/>
          <ac:inkMkLst>
            <pc:docMk/>
            <pc:sldMk cId="2752323271" sldId="265"/>
            <ac:inkMk id="68" creationId="{917D4C71-1266-4BA8-A39F-2719B5EFD543}"/>
          </ac:inkMkLst>
        </pc:inkChg>
      </pc:sldChg>
      <pc:sldChg chg="del">
        <pc:chgData name="Mashal Khan" userId="ff208bdd-e69e-4a16-a659-cb1c3d459121" providerId="ADAL" clId="{B576FF7A-5273-4D23-85CA-42C78D3ABF0C}" dt="2021-09-17T03:56:43.160" v="18" actId="47"/>
        <pc:sldMkLst>
          <pc:docMk/>
          <pc:sldMk cId="3557418874" sldId="265"/>
        </pc:sldMkLst>
      </pc:sldChg>
      <pc:sldChg chg="delSp add setBg delDesignElem">
        <pc:chgData name="Mashal Khan" userId="ff208bdd-e69e-4a16-a659-cb1c3d459121" providerId="ADAL" clId="{B576FF7A-5273-4D23-85CA-42C78D3ABF0C}" dt="2021-09-17T04:19:27.503" v="216"/>
        <pc:sldMkLst>
          <pc:docMk/>
          <pc:sldMk cId="1262384689" sldId="266"/>
        </pc:sldMkLst>
        <pc:spChg chg="del">
          <ac:chgData name="Mashal Khan" userId="ff208bdd-e69e-4a16-a659-cb1c3d459121" providerId="ADAL" clId="{B576FF7A-5273-4D23-85CA-42C78D3ABF0C}" dt="2021-09-17T04:19:27.503" v="216"/>
          <ac:spMkLst>
            <pc:docMk/>
            <pc:sldMk cId="1262384689" sldId="266"/>
            <ac:spMk id="64" creationId="{E5F17139-31EE-46AC-B04F-DBBD852DD6CB}"/>
          </ac:spMkLst>
        </pc:spChg>
        <pc:spChg chg="del">
          <ac:chgData name="Mashal Khan" userId="ff208bdd-e69e-4a16-a659-cb1c3d459121" providerId="ADAL" clId="{B576FF7A-5273-4D23-85CA-42C78D3ABF0C}" dt="2021-09-17T04:19:27.503" v="216"/>
          <ac:spMkLst>
            <pc:docMk/>
            <pc:sldMk cId="1262384689" sldId="266"/>
            <ac:spMk id="67" creationId="{DBBB6517-AFD0-4A58-8B37-F17AB812D2B6}"/>
          </ac:spMkLst>
        </pc:spChg>
        <pc:spChg chg="del">
          <ac:chgData name="Mashal Khan" userId="ff208bdd-e69e-4a16-a659-cb1c3d459121" providerId="ADAL" clId="{B576FF7A-5273-4D23-85CA-42C78D3ABF0C}" dt="2021-09-17T04:19:27.503" v="216"/>
          <ac:spMkLst>
            <pc:docMk/>
            <pc:sldMk cId="1262384689" sldId="266"/>
            <ac:spMk id="68" creationId="{3E39FCFD-033D-4043-95D9-7FAAAA8E0566}"/>
          </ac:spMkLst>
        </pc:spChg>
        <pc:grpChg chg="del">
          <ac:chgData name="Mashal Khan" userId="ff208bdd-e69e-4a16-a659-cb1c3d459121" providerId="ADAL" clId="{B576FF7A-5273-4D23-85CA-42C78D3ABF0C}" dt="2021-09-17T04:19:27.503" v="216"/>
          <ac:grpSpMkLst>
            <pc:docMk/>
            <pc:sldMk cId="1262384689" sldId="266"/>
            <ac:grpSpMk id="65" creationId="{53883AA7-7F86-41F8-A1D8-06E9886E7632}"/>
          </ac:grpSpMkLst>
        </pc:grpChg>
      </pc:sldChg>
      <pc:sldChg chg="del">
        <pc:chgData name="Mashal Khan" userId="ff208bdd-e69e-4a16-a659-cb1c3d459121" providerId="ADAL" clId="{B576FF7A-5273-4D23-85CA-42C78D3ABF0C}" dt="2021-09-17T03:56:43.160" v="18" actId="47"/>
        <pc:sldMkLst>
          <pc:docMk/>
          <pc:sldMk cId="4263528299" sldId="266"/>
        </pc:sldMkLst>
      </pc:sldChg>
      <pc:sldChg chg="del">
        <pc:chgData name="Mashal Khan" userId="ff208bdd-e69e-4a16-a659-cb1c3d459121" providerId="ADAL" clId="{B576FF7A-5273-4D23-85CA-42C78D3ABF0C}" dt="2021-09-17T03:56:43.160" v="18" actId="47"/>
        <pc:sldMkLst>
          <pc:docMk/>
          <pc:sldMk cId="499062296" sldId="267"/>
        </pc:sldMkLst>
      </pc:sldChg>
      <pc:sldChg chg="delSp add setBg delDesignElem">
        <pc:chgData name="Mashal Khan" userId="ff208bdd-e69e-4a16-a659-cb1c3d459121" providerId="ADAL" clId="{B576FF7A-5273-4D23-85CA-42C78D3ABF0C}" dt="2021-09-17T04:19:27.503" v="216"/>
        <pc:sldMkLst>
          <pc:docMk/>
          <pc:sldMk cId="1869466371" sldId="267"/>
        </pc:sldMkLst>
        <pc:spChg chg="del">
          <ac:chgData name="Mashal Khan" userId="ff208bdd-e69e-4a16-a659-cb1c3d459121" providerId="ADAL" clId="{B576FF7A-5273-4D23-85CA-42C78D3ABF0C}" dt="2021-09-17T04:19:27.503" v="216"/>
          <ac:spMkLst>
            <pc:docMk/>
            <pc:sldMk cId="1869466371" sldId="267"/>
            <ac:spMk id="19" creationId="{7D10AF26-17A2-4FA8-824A-F78507AF664C}"/>
          </ac:spMkLst>
        </pc:spChg>
        <pc:spChg chg="del">
          <ac:chgData name="Mashal Khan" userId="ff208bdd-e69e-4a16-a659-cb1c3d459121" providerId="ADAL" clId="{B576FF7A-5273-4D23-85CA-42C78D3ABF0C}" dt="2021-09-17T04:19:27.503" v="216"/>
          <ac:spMkLst>
            <pc:docMk/>
            <pc:sldMk cId="1869466371" sldId="267"/>
            <ac:spMk id="20" creationId="{E5F17139-31EE-46AC-B04F-DBBD852DD6CB}"/>
          </ac:spMkLst>
        </pc:spChg>
        <pc:spChg chg="del">
          <ac:chgData name="Mashal Khan" userId="ff208bdd-e69e-4a16-a659-cb1c3d459121" providerId="ADAL" clId="{B576FF7A-5273-4D23-85CA-42C78D3ABF0C}" dt="2021-09-17T04:19:27.503" v="216"/>
          <ac:spMkLst>
            <pc:docMk/>
            <pc:sldMk cId="1869466371" sldId="267"/>
            <ac:spMk id="21" creationId="{C1D72A4A-771D-4FE0-A07E-D0DAF4D69C4C}"/>
          </ac:spMkLst>
        </pc:spChg>
        <pc:spChg chg="del">
          <ac:chgData name="Mashal Khan" userId="ff208bdd-e69e-4a16-a659-cb1c3d459121" providerId="ADAL" clId="{B576FF7A-5273-4D23-85CA-42C78D3ABF0C}" dt="2021-09-17T04:19:27.503" v="216"/>
          <ac:spMkLst>
            <pc:docMk/>
            <pc:sldMk cId="1869466371" sldId="267"/>
            <ac:spMk id="22" creationId="{05BB7246-8AFD-47FC-A1F4-491E0167E208}"/>
          </ac:spMkLst>
        </pc:spChg>
        <pc:spChg chg="del">
          <ac:chgData name="Mashal Khan" userId="ff208bdd-e69e-4a16-a659-cb1c3d459121" providerId="ADAL" clId="{B576FF7A-5273-4D23-85CA-42C78D3ABF0C}" dt="2021-09-17T04:19:27.503" v="216"/>
          <ac:spMkLst>
            <pc:docMk/>
            <pc:sldMk cId="1869466371" sldId="267"/>
            <ac:spMk id="23" creationId="{0A6DF2E7-0906-4F1E-9B28-48B1A4D8E038}"/>
          </ac:spMkLst>
        </pc:spChg>
        <pc:spChg chg="del">
          <ac:chgData name="Mashal Khan" userId="ff208bdd-e69e-4a16-a659-cb1c3d459121" providerId="ADAL" clId="{B576FF7A-5273-4D23-85CA-42C78D3ABF0C}" dt="2021-09-17T04:19:27.503" v="216"/>
          <ac:spMkLst>
            <pc:docMk/>
            <pc:sldMk cId="1869466371" sldId="267"/>
            <ac:spMk id="24" creationId="{684FEC42-F70A-4505-A5DF-EC67268FE9B9}"/>
          </ac:spMkLst>
        </pc:spChg>
      </pc:sldChg>
      <pc:sldChg chg="del">
        <pc:chgData name="Mashal Khan" userId="ff208bdd-e69e-4a16-a659-cb1c3d459121" providerId="ADAL" clId="{B576FF7A-5273-4D23-85CA-42C78D3ABF0C}" dt="2021-09-17T03:56:43.160" v="18" actId="47"/>
        <pc:sldMkLst>
          <pc:docMk/>
          <pc:sldMk cId="326583686" sldId="268"/>
        </pc:sldMkLst>
      </pc:sldChg>
      <pc:sldChg chg="add">
        <pc:chgData name="Mashal Khan" userId="ff208bdd-e69e-4a16-a659-cb1c3d459121" providerId="ADAL" clId="{B576FF7A-5273-4D23-85CA-42C78D3ABF0C}" dt="2021-09-17T04:19:27.503" v="216"/>
        <pc:sldMkLst>
          <pc:docMk/>
          <pc:sldMk cId="2643652464" sldId="268"/>
        </pc:sldMkLst>
      </pc:sldChg>
      <pc:sldChg chg="delSp add setBg delDesignElem">
        <pc:chgData name="Mashal Khan" userId="ff208bdd-e69e-4a16-a659-cb1c3d459121" providerId="ADAL" clId="{B576FF7A-5273-4D23-85CA-42C78D3ABF0C}" dt="2021-09-17T04:19:27.503" v="216"/>
        <pc:sldMkLst>
          <pc:docMk/>
          <pc:sldMk cId="975853184" sldId="269"/>
        </pc:sldMkLst>
        <pc:spChg chg="del">
          <ac:chgData name="Mashal Khan" userId="ff208bdd-e69e-4a16-a659-cb1c3d459121" providerId="ADAL" clId="{B576FF7A-5273-4D23-85CA-42C78D3ABF0C}" dt="2021-09-17T04:19:27.503" v="216"/>
          <ac:spMkLst>
            <pc:docMk/>
            <pc:sldMk cId="975853184" sldId="269"/>
            <ac:spMk id="9" creationId="{E5F17139-31EE-46AC-B04F-DBBD852DD6CB}"/>
          </ac:spMkLst>
        </pc:spChg>
        <pc:spChg chg="del">
          <ac:chgData name="Mashal Khan" userId="ff208bdd-e69e-4a16-a659-cb1c3d459121" providerId="ADAL" clId="{B576FF7A-5273-4D23-85CA-42C78D3ABF0C}" dt="2021-09-17T04:19:27.503" v="216"/>
          <ac:spMkLst>
            <pc:docMk/>
            <pc:sldMk cId="975853184" sldId="269"/>
            <ac:spMk id="19" creationId="{89D16701-DA76-4F72-BB63-E2C3FFBDFE0F}"/>
          </ac:spMkLst>
        </pc:spChg>
        <pc:spChg chg="del">
          <ac:chgData name="Mashal Khan" userId="ff208bdd-e69e-4a16-a659-cb1c3d459121" providerId="ADAL" clId="{B576FF7A-5273-4D23-85CA-42C78D3ABF0C}" dt="2021-09-17T04:19:27.503" v="216"/>
          <ac:spMkLst>
            <pc:docMk/>
            <pc:sldMk cId="975853184" sldId="269"/>
            <ac:spMk id="21" creationId="{1CC28BE1-9DC6-43FE-9582-39F091098D77}"/>
          </ac:spMkLst>
        </pc:spChg>
        <pc:grpChg chg="del">
          <ac:chgData name="Mashal Khan" userId="ff208bdd-e69e-4a16-a659-cb1c3d459121" providerId="ADAL" clId="{B576FF7A-5273-4D23-85CA-42C78D3ABF0C}" dt="2021-09-17T04:19:27.503" v="216"/>
          <ac:grpSpMkLst>
            <pc:docMk/>
            <pc:sldMk cId="975853184" sldId="269"/>
            <ac:grpSpMk id="11" creationId="{7CF625D3-71A3-4F30-A096-8EF334E959D0}"/>
          </ac:grpSpMkLst>
        </pc:grpChg>
        <pc:grpChg chg="del">
          <ac:chgData name="Mashal Khan" userId="ff208bdd-e69e-4a16-a659-cb1c3d459121" providerId="ADAL" clId="{B576FF7A-5273-4D23-85CA-42C78D3ABF0C}" dt="2021-09-17T04:19:27.503" v="216"/>
          <ac:grpSpMkLst>
            <pc:docMk/>
            <pc:sldMk cId="975853184" sldId="269"/>
            <ac:grpSpMk id="15" creationId="{A8630B61-2CB6-4E0C-90A1-05A307F9CD6E}"/>
          </ac:grpSpMkLst>
        </pc:grpChg>
        <pc:grpChg chg="del">
          <ac:chgData name="Mashal Khan" userId="ff208bdd-e69e-4a16-a659-cb1c3d459121" providerId="ADAL" clId="{B576FF7A-5273-4D23-85CA-42C78D3ABF0C}" dt="2021-09-17T04:19:27.503" v="216"/>
          <ac:grpSpMkLst>
            <pc:docMk/>
            <pc:sldMk cId="975853184" sldId="269"/>
            <ac:grpSpMk id="23" creationId="{AF9AF3F3-CE0C-4125-BDD7-346487FA0B40}"/>
          </ac:grpSpMkLst>
        </pc:grpChg>
      </pc:sldChg>
      <pc:sldChg chg="del">
        <pc:chgData name="Mashal Khan" userId="ff208bdd-e69e-4a16-a659-cb1c3d459121" providerId="ADAL" clId="{B576FF7A-5273-4D23-85CA-42C78D3ABF0C}" dt="2021-09-17T03:56:43.160" v="18" actId="47"/>
        <pc:sldMkLst>
          <pc:docMk/>
          <pc:sldMk cId="2604942624" sldId="269"/>
        </pc:sldMkLst>
      </pc:sldChg>
      <pc:sldChg chg="del">
        <pc:chgData name="Mashal Khan" userId="ff208bdd-e69e-4a16-a659-cb1c3d459121" providerId="ADAL" clId="{B576FF7A-5273-4D23-85CA-42C78D3ABF0C}" dt="2021-09-17T03:56:43.160" v="18" actId="47"/>
        <pc:sldMkLst>
          <pc:docMk/>
          <pc:sldMk cId="488505721" sldId="270"/>
        </pc:sldMkLst>
      </pc:sldChg>
      <pc:sldChg chg="addSp delSp add mod setBg delDesignElem">
        <pc:chgData name="Mashal Khan" userId="ff208bdd-e69e-4a16-a659-cb1c3d459121" providerId="ADAL" clId="{B576FF7A-5273-4D23-85CA-42C78D3ABF0C}" dt="2021-09-21T05:23:43.197" v="241" actId="22"/>
        <pc:sldMkLst>
          <pc:docMk/>
          <pc:sldMk cId="3400085943" sldId="270"/>
        </pc:sldMkLst>
        <pc:spChg chg="del">
          <ac:chgData name="Mashal Khan" userId="ff208bdd-e69e-4a16-a659-cb1c3d459121" providerId="ADAL" clId="{B576FF7A-5273-4D23-85CA-42C78D3ABF0C}" dt="2021-09-17T04:19:27.503" v="216"/>
          <ac:spMkLst>
            <pc:docMk/>
            <pc:sldMk cId="3400085943" sldId="270"/>
            <ac:spMk id="8" creationId="{5A0118C5-4F8D-4CF4-BADD-53FEACC6C42A}"/>
          </ac:spMkLst>
        </pc:spChg>
        <pc:spChg chg="del">
          <ac:chgData name="Mashal Khan" userId="ff208bdd-e69e-4a16-a659-cb1c3d459121" providerId="ADAL" clId="{B576FF7A-5273-4D23-85CA-42C78D3ABF0C}" dt="2021-09-17T04:19:27.503" v="216"/>
          <ac:spMkLst>
            <pc:docMk/>
            <pc:sldMk cId="3400085943" sldId="270"/>
            <ac:spMk id="14" creationId="{CAB9AD4F-A248-4D49-8779-CE40E64C00F5}"/>
          </ac:spMkLst>
        </pc:spChg>
        <pc:spChg chg="del">
          <ac:chgData name="Mashal Khan" userId="ff208bdd-e69e-4a16-a659-cb1c3d459121" providerId="ADAL" clId="{B576FF7A-5273-4D23-85CA-42C78D3ABF0C}" dt="2021-09-17T04:19:27.503" v="216"/>
          <ac:spMkLst>
            <pc:docMk/>
            <pc:sldMk cId="3400085943" sldId="270"/>
            <ac:spMk id="16" creationId="{3D4C1981-3D8B-446C-BFAE-E7EE5CF2DDA3}"/>
          </ac:spMkLst>
        </pc:spChg>
        <pc:grpChg chg="del">
          <ac:chgData name="Mashal Khan" userId="ff208bdd-e69e-4a16-a659-cb1c3d459121" providerId="ADAL" clId="{B576FF7A-5273-4D23-85CA-42C78D3ABF0C}" dt="2021-09-17T04:19:27.503" v="216"/>
          <ac:grpSpMkLst>
            <pc:docMk/>
            <pc:sldMk cId="3400085943" sldId="270"/>
            <ac:grpSpMk id="10" creationId="{55A100E1-E66E-4ED2-A56A-F7A819228F2E}"/>
          </ac:grpSpMkLst>
        </pc:grpChg>
        <pc:grpChg chg="del">
          <ac:chgData name="Mashal Khan" userId="ff208bdd-e69e-4a16-a659-cb1c3d459121" providerId="ADAL" clId="{B576FF7A-5273-4D23-85CA-42C78D3ABF0C}" dt="2021-09-17T04:19:27.503" v="216"/>
          <ac:grpSpMkLst>
            <pc:docMk/>
            <pc:sldMk cId="3400085943" sldId="270"/>
            <ac:grpSpMk id="18" creationId="{1EB92380-E9AD-4474-9467-4DCB8EB50149}"/>
          </ac:grpSpMkLst>
        </pc:grpChg>
        <pc:picChg chg="add del">
          <ac:chgData name="Mashal Khan" userId="ff208bdd-e69e-4a16-a659-cb1c3d459121" providerId="ADAL" clId="{B576FF7A-5273-4D23-85CA-42C78D3ABF0C}" dt="2021-09-21T05:23:43.197" v="241" actId="22"/>
          <ac:picMkLst>
            <pc:docMk/>
            <pc:sldMk cId="3400085943" sldId="270"/>
            <ac:picMk id="4" creationId="{FA550D14-E135-4FB8-A8D3-34F7157CD2F0}"/>
          </ac:picMkLst>
        </pc:picChg>
      </pc:sldChg>
      <pc:sldChg chg="del">
        <pc:chgData name="Mashal Khan" userId="ff208bdd-e69e-4a16-a659-cb1c3d459121" providerId="ADAL" clId="{B576FF7A-5273-4D23-85CA-42C78D3ABF0C}" dt="2021-09-17T03:56:43.160" v="18" actId="47"/>
        <pc:sldMkLst>
          <pc:docMk/>
          <pc:sldMk cId="2972065554" sldId="271"/>
        </pc:sldMkLst>
      </pc:sldChg>
      <pc:sldChg chg="delSp add setBg delDesignElem">
        <pc:chgData name="Mashal Khan" userId="ff208bdd-e69e-4a16-a659-cb1c3d459121" providerId="ADAL" clId="{B576FF7A-5273-4D23-85CA-42C78D3ABF0C}" dt="2021-09-17T04:19:27.503" v="216"/>
        <pc:sldMkLst>
          <pc:docMk/>
          <pc:sldMk cId="3644285834" sldId="271"/>
        </pc:sldMkLst>
        <pc:spChg chg="del">
          <ac:chgData name="Mashal Khan" userId="ff208bdd-e69e-4a16-a659-cb1c3d459121" providerId="ADAL" clId="{B576FF7A-5273-4D23-85CA-42C78D3ABF0C}" dt="2021-09-17T04:19:27.503" v="216"/>
          <ac:spMkLst>
            <pc:docMk/>
            <pc:sldMk cId="3644285834" sldId="271"/>
            <ac:spMk id="38" creationId="{E5F17139-31EE-46AC-B04F-DBBD852DD6CB}"/>
          </ac:spMkLst>
        </pc:spChg>
        <pc:spChg chg="del">
          <ac:chgData name="Mashal Khan" userId="ff208bdd-e69e-4a16-a659-cb1c3d459121" providerId="ADAL" clId="{B576FF7A-5273-4D23-85CA-42C78D3ABF0C}" dt="2021-09-17T04:19:27.503" v="216"/>
          <ac:spMkLst>
            <pc:docMk/>
            <pc:sldMk cId="3644285834" sldId="271"/>
            <ac:spMk id="42" creationId="{DBBB6517-AFD0-4A58-8B37-F17AB812D2B6}"/>
          </ac:spMkLst>
        </pc:spChg>
        <pc:spChg chg="del">
          <ac:chgData name="Mashal Khan" userId="ff208bdd-e69e-4a16-a659-cb1c3d459121" providerId="ADAL" clId="{B576FF7A-5273-4D23-85CA-42C78D3ABF0C}" dt="2021-09-17T04:19:27.503" v="216"/>
          <ac:spMkLst>
            <pc:docMk/>
            <pc:sldMk cId="3644285834" sldId="271"/>
            <ac:spMk id="43" creationId="{3E39FCFD-033D-4043-95D9-7FAAAA8E0566}"/>
          </ac:spMkLst>
        </pc:spChg>
        <pc:grpChg chg="del">
          <ac:chgData name="Mashal Khan" userId="ff208bdd-e69e-4a16-a659-cb1c3d459121" providerId="ADAL" clId="{B576FF7A-5273-4D23-85CA-42C78D3ABF0C}" dt="2021-09-17T04:19:27.503" v="216"/>
          <ac:grpSpMkLst>
            <pc:docMk/>
            <pc:sldMk cId="3644285834" sldId="271"/>
            <ac:grpSpMk id="39" creationId="{53883AA7-7F86-41F8-A1D8-06E9886E7632}"/>
          </ac:grpSpMkLst>
        </pc:grpChg>
      </pc:sldChg>
      <pc:sldChg chg="del">
        <pc:chgData name="Mashal Khan" userId="ff208bdd-e69e-4a16-a659-cb1c3d459121" providerId="ADAL" clId="{B576FF7A-5273-4D23-85CA-42C78D3ABF0C}" dt="2021-09-17T03:56:43.160" v="18" actId="47"/>
        <pc:sldMkLst>
          <pc:docMk/>
          <pc:sldMk cId="481892043" sldId="272"/>
        </pc:sldMkLst>
      </pc:sldChg>
      <pc:sldChg chg="add">
        <pc:chgData name="Mashal Khan" userId="ff208bdd-e69e-4a16-a659-cb1c3d459121" providerId="ADAL" clId="{B576FF7A-5273-4D23-85CA-42C78D3ABF0C}" dt="2021-09-17T04:19:27.503" v="216"/>
        <pc:sldMkLst>
          <pc:docMk/>
          <pc:sldMk cId="1874685236" sldId="272"/>
        </pc:sldMkLst>
      </pc:sldChg>
      <pc:sldChg chg="modSp mod">
        <pc:chgData name="Mashal Khan" userId="ff208bdd-e69e-4a16-a659-cb1c3d459121" providerId="ADAL" clId="{B576FF7A-5273-4D23-85CA-42C78D3ABF0C}" dt="2021-09-17T04:25:41.220" v="226" actId="27636"/>
        <pc:sldMkLst>
          <pc:docMk/>
          <pc:sldMk cId="513666314" sldId="273"/>
        </pc:sldMkLst>
        <pc:spChg chg="mod">
          <ac:chgData name="Mashal Khan" userId="ff208bdd-e69e-4a16-a659-cb1c3d459121" providerId="ADAL" clId="{B576FF7A-5273-4D23-85CA-42C78D3ABF0C}" dt="2021-09-17T04:25:41.220" v="226" actId="27636"/>
          <ac:spMkLst>
            <pc:docMk/>
            <pc:sldMk cId="513666314" sldId="273"/>
            <ac:spMk id="3" creationId="{1E8ED548-A041-4406-B4A9-C08F840EC64E}"/>
          </ac:spMkLst>
        </pc:spChg>
      </pc:sldChg>
      <pc:sldChg chg="add">
        <pc:chgData name="Mashal Khan" userId="ff208bdd-e69e-4a16-a659-cb1c3d459121" providerId="ADAL" clId="{B576FF7A-5273-4D23-85CA-42C78D3ABF0C}" dt="2021-09-17T04:19:27.503" v="216"/>
        <pc:sldMkLst>
          <pc:docMk/>
          <pc:sldMk cId="1404604422" sldId="274"/>
        </pc:sldMkLst>
      </pc:sldChg>
      <pc:sldChg chg="del">
        <pc:chgData name="Mashal Khan" userId="ff208bdd-e69e-4a16-a659-cb1c3d459121" providerId="ADAL" clId="{B576FF7A-5273-4D23-85CA-42C78D3ABF0C}" dt="2021-09-17T03:56:43.160" v="18" actId="47"/>
        <pc:sldMkLst>
          <pc:docMk/>
          <pc:sldMk cId="1503694897" sldId="274"/>
        </pc:sldMkLst>
      </pc:sldChg>
      <pc:sldChg chg="delSp add setBg delDesignElem">
        <pc:chgData name="Mashal Khan" userId="ff208bdd-e69e-4a16-a659-cb1c3d459121" providerId="ADAL" clId="{B576FF7A-5273-4D23-85CA-42C78D3ABF0C}" dt="2021-09-17T04:19:27.503" v="216"/>
        <pc:sldMkLst>
          <pc:docMk/>
          <pc:sldMk cId="1477099682" sldId="275"/>
        </pc:sldMkLst>
        <pc:spChg chg="del">
          <ac:chgData name="Mashal Khan" userId="ff208bdd-e69e-4a16-a659-cb1c3d459121" providerId="ADAL" clId="{B576FF7A-5273-4D23-85CA-42C78D3ABF0C}" dt="2021-09-17T04:19:27.503" v="216"/>
          <ac:spMkLst>
            <pc:docMk/>
            <pc:sldMk cId="1477099682" sldId="275"/>
            <ac:spMk id="9" creationId="{5A0118C5-4F8D-4CF4-BADD-53FEACC6C42A}"/>
          </ac:spMkLst>
        </pc:spChg>
        <pc:grpChg chg="del">
          <ac:chgData name="Mashal Khan" userId="ff208bdd-e69e-4a16-a659-cb1c3d459121" providerId="ADAL" clId="{B576FF7A-5273-4D23-85CA-42C78D3ABF0C}" dt="2021-09-17T04:19:27.503" v="216"/>
          <ac:grpSpMkLst>
            <pc:docMk/>
            <pc:sldMk cId="1477099682" sldId="275"/>
            <ac:grpSpMk id="11" creationId="{B894EFA8-F425-4D19-A94B-445388B31E20}"/>
          </ac:grpSpMkLst>
        </pc:grpChg>
        <pc:grpChg chg="del">
          <ac:chgData name="Mashal Khan" userId="ff208bdd-e69e-4a16-a659-cb1c3d459121" providerId="ADAL" clId="{B576FF7A-5273-4D23-85CA-42C78D3ABF0C}" dt="2021-09-17T04:19:27.503" v="216"/>
          <ac:grpSpMkLst>
            <pc:docMk/>
            <pc:sldMk cId="1477099682" sldId="275"/>
            <ac:grpSpMk id="15" creationId="{C28CAB86-AA69-4EF8-A4E2-4E020497D0BB}"/>
          </ac:grpSpMkLst>
        </pc:grpChg>
        <pc:grpChg chg="del">
          <ac:chgData name="Mashal Khan" userId="ff208bdd-e69e-4a16-a659-cb1c3d459121" providerId="ADAL" clId="{B576FF7A-5273-4D23-85CA-42C78D3ABF0C}" dt="2021-09-17T04:19:27.503" v="216"/>
          <ac:grpSpMkLst>
            <pc:docMk/>
            <pc:sldMk cId="1477099682" sldId="275"/>
            <ac:grpSpMk id="19" creationId="{617CAA5F-37E3-4DF6-9DD0-68A40D21611B}"/>
          </ac:grpSpMkLst>
        </pc:grpChg>
        <pc:grpChg chg="del">
          <ac:chgData name="Mashal Khan" userId="ff208bdd-e69e-4a16-a659-cb1c3d459121" providerId="ADAL" clId="{B576FF7A-5273-4D23-85CA-42C78D3ABF0C}" dt="2021-09-17T04:19:27.503" v="216"/>
          <ac:grpSpMkLst>
            <pc:docMk/>
            <pc:sldMk cId="1477099682" sldId="275"/>
            <ac:grpSpMk id="26" creationId="{582A903B-6B78-4F0A-B7C9-3D80499020B8}"/>
          </ac:grpSpMkLst>
        </pc:grpChg>
      </pc:sldChg>
      <pc:sldChg chg="del">
        <pc:chgData name="Mashal Khan" userId="ff208bdd-e69e-4a16-a659-cb1c3d459121" providerId="ADAL" clId="{B576FF7A-5273-4D23-85CA-42C78D3ABF0C}" dt="2021-09-17T03:56:43.160" v="18" actId="47"/>
        <pc:sldMkLst>
          <pc:docMk/>
          <pc:sldMk cId="4086445887" sldId="275"/>
        </pc:sldMkLst>
      </pc:sldChg>
      <pc:sldChg chg="add">
        <pc:chgData name="Mashal Khan" userId="ff208bdd-e69e-4a16-a659-cb1c3d459121" providerId="ADAL" clId="{B576FF7A-5273-4D23-85CA-42C78D3ABF0C}" dt="2021-09-17T04:19:27.503" v="216"/>
        <pc:sldMkLst>
          <pc:docMk/>
          <pc:sldMk cId="1862962284" sldId="276"/>
        </pc:sldMkLst>
      </pc:sldChg>
      <pc:sldChg chg="del">
        <pc:chgData name="Mashal Khan" userId="ff208bdd-e69e-4a16-a659-cb1c3d459121" providerId="ADAL" clId="{B576FF7A-5273-4D23-85CA-42C78D3ABF0C}" dt="2021-09-17T03:56:43.160" v="18" actId="47"/>
        <pc:sldMkLst>
          <pc:docMk/>
          <pc:sldMk cId="3356443753" sldId="276"/>
        </pc:sldMkLst>
      </pc:sldChg>
      <pc:sldChg chg="addSp delSp modSp add mod">
        <pc:chgData name="Mashal Khan" userId="ff208bdd-e69e-4a16-a659-cb1c3d459121" providerId="ADAL" clId="{B576FF7A-5273-4D23-85CA-42C78D3ABF0C}" dt="2021-09-22T08:47:40.585" v="530"/>
        <pc:sldMkLst>
          <pc:docMk/>
          <pc:sldMk cId="1509678656" sldId="277"/>
        </pc:sldMkLst>
        <pc:grpChg chg="del mod">
          <ac:chgData name="Mashal Khan" userId="ff208bdd-e69e-4a16-a659-cb1c3d459121" providerId="ADAL" clId="{B576FF7A-5273-4D23-85CA-42C78D3ABF0C}" dt="2021-09-22T08:46:58.848" v="519"/>
          <ac:grpSpMkLst>
            <pc:docMk/>
            <pc:sldMk cId="1509678656" sldId="277"/>
            <ac:grpSpMk id="6" creationId="{D4341418-0EA8-4AF7-B5E8-163C60CA3A95}"/>
          </ac:grpSpMkLst>
        </pc:grpChg>
        <pc:grpChg chg="del mod">
          <ac:chgData name="Mashal Khan" userId="ff208bdd-e69e-4a16-a659-cb1c3d459121" providerId="ADAL" clId="{B576FF7A-5273-4D23-85CA-42C78D3ABF0C}" dt="2021-09-22T08:47:10.370" v="522"/>
          <ac:grpSpMkLst>
            <pc:docMk/>
            <pc:sldMk cId="1509678656" sldId="277"/>
            <ac:grpSpMk id="8" creationId="{2D9949CD-2C5F-4E0A-879F-DCC850226150}"/>
          </ac:grpSpMkLst>
        </pc:grpChg>
        <pc:grpChg chg="del mod">
          <ac:chgData name="Mashal Khan" userId="ff208bdd-e69e-4a16-a659-cb1c3d459121" providerId="ADAL" clId="{B576FF7A-5273-4D23-85CA-42C78D3ABF0C}" dt="2021-09-22T08:47:12.796" v="525"/>
          <ac:grpSpMkLst>
            <pc:docMk/>
            <pc:sldMk cId="1509678656" sldId="277"/>
            <ac:grpSpMk id="11" creationId="{832FCD78-B5F8-4BD4-8672-5B5FDCC56B4C}"/>
          </ac:grpSpMkLst>
        </pc:grpChg>
        <pc:grpChg chg="mod">
          <ac:chgData name="Mashal Khan" userId="ff208bdd-e69e-4a16-a659-cb1c3d459121" providerId="ADAL" clId="{B576FF7A-5273-4D23-85CA-42C78D3ABF0C}" dt="2021-09-22T08:47:12.796" v="525"/>
          <ac:grpSpMkLst>
            <pc:docMk/>
            <pc:sldMk cId="1509678656" sldId="277"/>
            <ac:grpSpMk id="14" creationId="{ADB15B60-B940-4F3E-8DD6-7B3B66754238}"/>
          </ac:grpSpMkLst>
        </pc:grpChg>
        <pc:grpChg chg="mod">
          <ac:chgData name="Mashal Khan" userId="ff208bdd-e69e-4a16-a659-cb1c3d459121" providerId="ADAL" clId="{B576FF7A-5273-4D23-85CA-42C78D3ABF0C}" dt="2021-09-22T08:47:40.585" v="530"/>
          <ac:grpSpMkLst>
            <pc:docMk/>
            <pc:sldMk cId="1509678656" sldId="277"/>
            <ac:grpSpMk id="19" creationId="{01EAC59F-B55C-448A-A468-BC26E1F79991}"/>
          </ac:grpSpMkLst>
        </pc:grpChg>
        <pc:inkChg chg="add mod">
          <ac:chgData name="Mashal Khan" userId="ff208bdd-e69e-4a16-a659-cb1c3d459121" providerId="ADAL" clId="{B576FF7A-5273-4D23-85CA-42C78D3ABF0C}" dt="2021-09-22T08:47:12.796" v="525"/>
          <ac:inkMkLst>
            <pc:docMk/>
            <pc:sldMk cId="1509678656" sldId="277"/>
            <ac:inkMk id="2" creationId="{A0F44AD6-FD74-4AF0-A1A8-DF510D346846}"/>
          </ac:inkMkLst>
        </pc:inkChg>
        <pc:inkChg chg="add mod">
          <ac:chgData name="Mashal Khan" userId="ff208bdd-e69e-4a16-a659-cb1c3d459121" providerId="ADAL" clId="{B576FF7A-5273-4D23-85CA-42C78D3ABF0C}" dt="2021-09-22T08:47:12.796" v="525"/>
          <ac:inkMkLst>
            <pc:docMk/>
            <pc:sldMk cId="1509678656" sldId="277"/>
            <ac:inkMk id="3" creationId="{F1047D35-44D4-408F-84E6-89B8D3DED0D1}"/>
          </ac:inkMkLst>
        </pc:inkChg>
        <pc:inkChg chg="add mod">
          <ac:chgData name="Mashal Khan" userId="ff208bdd-e69e-4a16-a659-cb1c3d459121" providerId="ADAL" clId="{B576FF7A-5273-4D23-85CA-42C78D3ABF0C}" dt="2021-09-22T08:47:12.796" v="525"/>
          <ac:inkMkLst>
            <pc:docMk/>
            <pc:sldMk cId="1509678656" sldId="277"/>
            <ac:inkMk id="5" creationId="{64D9FD71-8421-4F29-922A-71B2CFA7E818}"/>
          </ac:inkMkLst>
        </pc:inkChg>
        <pc:inkChg chg="add mod">
          <ac:chgData name="Mashal Khan" userId="ff208bdd-e69e-4a16-a659-cb1c3d459121" providerId="ADAL" clId="{B576FF7A-5273-4D23-85CA-42C78D3ABF0C}" dt="2021-09-22T08:47:12.796" v="525"/>
          <ac:inkMkLst>
            <pc:docMk/>
            <pc:sldMk cId="1509678656" sldId="277"/>
            <ac:inkMk id="7" creationId="{8E0D88C2-A7AE-487E-8375-96DD7027CA92}"/>
          </ac:inkMkLst>
        </pc:inkChg>
        <pc:inkChg chg="add mod">
          <ac:chgData name="Mashal Khan" userId="ff208bdd-e69e-4a16-a659-cb1c3d459121" providerId="ADAL" clId="{B576FF7A-5273-4D23-85CA-42C78D3ABF0C}" dt="2021-09-22T08:47:12.796" v="525"/>
          <ac:inkMkLst>
            <pc:docMk/>
            <pc:sldMk cId="1509678656" sldId="277"/>
            <ac:inkMk id="9" creationId="{2914B908-2F69-4092-BFEB-BCBC0BCDF313}"/>
          </ac:inkMkLst>
        </pc:inkChg>
        <pc:inkChg chg="add mod">
          <ac:chgData name="Mashal Khan" userId="ff208bdd-e69e-4a16-a659-cb1c3d459121" providerId="ADAL" clId="{B576FF7A-5273-4D23-85CA-42C78D3ABF0C}" dt="2021-09-22T08:47:12.796" v="525"/>
          <ac:inkMkLst>
            <pc:docMk/>
            <pc:sldMk cId="1509678656" sldId="277"/>
            <ac:inkMk id="10" creationId="{7D4A13C8-1BB2-4DDF-9EAD-EB865D54C760}"/>
          </ac:inkMkLst>
        </pc:inkChg>
        <pc:inkChg chg="add">
          <ac:chgData name="Mashal Khan" userId="ff208bdd-e69e-4a16-a659-cb1c3d459121" providerId="ADAL" clId="{B576FF7A-5273-4D23-85CA-42C78D3ABF0C}" dt="2021-09-22T08:47:11.340" v="523" actId="9405"/>
          <ac:inkMkLst>
            <pc:docMk/>
            <pc:sldMk cId="1509678656" sldId="277"/>
            <ac:inkMk id="12" creationId="{7CDB20EE-5C01-4ED7-A989-0FD4DCBB965A}"/>
          </ac:inkMkLst>
        </pc:inkChg>
        <pc:inkChg chg="add mod">
          <ac:chgData name="Mashal Khan" userId="ff208bdd-e69e-4a16-a659-cb1c3d459121" providerId="ADAL" clId="{B576FF7A-5273-4D23-85CA-42C78D3ABF0C}" dt="2021-09-22T08:47:12.796" v="525"/>
          <ac:inkMkLst>
            <pc:docMk/>
            <pc:sldMk cId="1509678656" sldId="277"/>
            <ac:inkMk id="13" creationId="{4C7A6D5C-D60D-488F-A0FB-59FE994385C3}"/>
          </ac:inkMkLst>
        </pc:inkChg>
        <pc:inkChg chg="add mod">
          <ac:chgData name="Mashal Khan" userId="ff208bdd-e69e-4a16-a659-cb1c3d459121" providerId="ADAL" clId="{B576FF7A-5273-4D23-85CA-42C78D3ABF0C}" dt="2021-09-22T08:47:40.585" v="530"/>
          <ac:inkMkLst>
            <pc:docMk/>
            <pc:sldMk cId="1509678656" sldId="277"/>
            <ac:inkMk id="15" creationId="{A0A8EE8E-4690-4625-9B67-2B70F6262391}"/>
          </ac:inkMkLst>
        </pc:inkChg>
        <pc:inkChg chg="add">
          <ac:chgData name="Mashal Khan" userId="ff208bdd-e69e-4a16-a659-cb1c3d459121" providerId="ADAL" clId="{B576FF7A-5273-4D23-85CA-42C78D3ABF0C}" dt="2021-09-22T08:47:39.138" v="527" actId="9405"/>
          <ac:inkMkLst>
            <pc:docMk/>
            <pc:sldMk cId="1509678656" sldId="277"/>
            <ac:inkMk id="16" creationId="{A76E0514-11F8-4CEF-8CFB-308793414266}"/>
          </ac:inkMkLst>
        </pc:inkChg>
        <pc:inkChg chg="add mod">
          <ac:chgData name="Mashal Khan" userId="ff208bdd-e69e-4a16-a659-cb1c3d459121" providerId="ADAL" clId="{B576FF7A-5273-4D23-85CA-42C78D3ABF0C}" dt="2021-09-22T08:47:40.585" v="530"/>
          <ac:inkMkLst>
            <pc:docMk/>
            <pc:sldMk cId="1509678656" sldId="277"/>
            <ac:inkMk id="17" creationId="{59FB5427-48C3-41FA-BEAF-39C3520E6308}"/>
          </ac:inkMkLst>
        </pc:inkChg>
        <pc:inkChg chg="add mod">
          <ac:chgData name="Mashal Khan" userId="ff208bdd-e69e-4a16-a659-cb1c3d459121" providerId="ADAL" clId="{B576FF7A-5273-4D23-85CA-42C78D3ABF0C}" dt="2021-09-22T08:47:40.585" v="530"/>
          <ac:inkMkLst>
            <pc:docMk/>
            <pc:sldMk cId="1509678656" sldId="277"/>
            <ac:inkMk id="18" creationId="{49672AA9-C7BF-4BFA-B0D6-518CEAFBCEF6}"/>
          </ac:inkMkLst>
        </pc:inkChg>
      </pc:sldChg>
      <pc:sldChg chg="del">
        <pc:chgData name="Mashal Khan" userId="ff208bdd-e69e-4a16-a659-cb1c3d459121" providerId="ADAL" clId="{B576FF7A-5273-4D23-85CA-42C78D3ABF0C}" dt="2021-09-17T03:56:43.160" v="18" actId="47"/>
        <pc:sldMkLst>
          <pc:docMk/>
          <pc:sldMk cId="3349071755" sldId="277"/>
        </pc:sldMkLst>
      </pc:sldChg>
      <pc:sldChg chg="del">
        <pc:chgData name="Mashal Khan" userId="ff208bdd-e69e-4a16-a659-cb1c3d459121" providerId="ADAL" clId="{B576FF7A-5273-4D23-85CA-42C78D3ABF0C}" dt="2021-09-17T03:56:43.160" v="18" actId="47"/>
        <pc:sldMkLst>
          <pc:docMk/>
          <pc:sldMk cId="536089091" sldId="278"/>
        </pc:sldMkLst>
      </pc:sldChg>
      <pc:sldChg chg="addSp modSp add mod">
        <pc:chgData name="Mashal Khan" userId="ff208bdd-e69e-4a16-a659-cb1c3d459121" providerId="ADAL" clId="{B576FF7A-5273-4D23-85CA-42C78D3ABF0C}" dt="2021-09-21T05:46:50.788" v="355" actId="1036"/>
        <pc:sldMkLst>
          <pc:docMk/>
          <pc:sldMk cId="2733782728" sldId="278"/>
        </pc:sldMkLst>
        <pc:spChg chg="mod">
          <ac:chgData name="Mashal Khan" userId="ff208bdd-e69e-4a16-a659-cb1c3d459121" providerId="ADAL" clId="{B576FF7A-5273-4D23-85CA-42C78D3ABF0C}" dt="2021-09-21T05:46:50.788" v="355" actId="1036"/>
          <ac:spMkLst>
            <pc:docMk/>
            <pc:sldMk cId="2733782728" sldId="278"/>
            <ac:spMk id="3" creationId="{F17A5BE4-9EB2-4C5C-9DB4-36521BE6BE0F}"/>
          </ac:spMkLst>
        </pc:spChg>
        <pc:inkChg chg="add">
          <ac:chgData name="Mashal Khan" userId="ff208bdd-e69e-4a16-a659-cb1c3d459121" providerId="ADAL" clId="{B576FF7A-5273-4D23-85CA-42C78D3ABF0C}" dt="2021-09-17T09:23:13.510" v="235" actId="9405"/>
          <ac:inkMkLst>
            <pc:docMk/>
            <pc:sldMk cId="2733782728" sldId="278"/>
            <ac:inkMk id="4" creationId="{8795EAAC-96C7-4D48-9C82-0107FEF10FC6}"/>
          </ac:inkMkLst>
        </pc:inkChg>
        <pc:inkChg chg="add">
          <ac:chgData name="Mashal Khan" userId="ff208bdd-e69e-4a16-a659-cb1c3d459121" providerId="ADAL" clId="{B576FF7A-5273-4D23-85CA-42C78D3ABF0C}" dt="2021-09-17T09:23:17.815" v="236" actId="9405"/>
          <ac:inkMkLst>
            <pc:docMk/>
            <pc:sldMk cId="2733782728" sldId="278"/>
            <ac:inkMk id="5" creationId="{15867CAF-6029-4081-ACAC-91A6FDF988C6}"/>
          </ac:inkMkLst>
        </pc:inkChg>
      </pc:sldChg>
      <pc:sldChg chg="add">
        <pc:chgData name="Mashal Khan" userId="ff208bdd-e69e-4a16-a659-cb1c3d459121" providerId="ADAL" clId="{B576FF7A-5273-4D23-85CA-42C78D3ABF0C}" dt="2021-09-17T03:59:45.886" v="19"/>
        <pc:sldMkLst>
          <pc:docMk/>
          <pc:sldMk cId="233687117" sldId="279"/>
        </pc:sldMkLst>
      </pc:sldChg>
      <pc:sldChg chg="del">
        <pc:chgData name="Mashal Khan" userId="ff208bdd-e69e-4a16-a659-cb1c3d459121" providerId="ADAL" clId="{B576FF7A-5273-4D23-85CA-42C78D3ABF0C}" dt="2021-09-17T03:56:43.160" v="18" actId="47"/>
        <pc:sldMkLst>
          <pc:docMk/>
          <pc:sldMk cId="2461005847" sldId="279"/>
        </pc:sldMkLst>
      </pc:sldChg>
      <pc:sldChg chg="add">
        <pc:chgData name="Mashal Khan" userId="ff208bdd-e69e-4a16-a659-cb1c3d459121" providerId="ADAL" clId="{B576FF7A-5273-4D23-85CA-42C78D3ABF0C}" dt="2021-09-17T04:10:25.570" v="23"/>
        <pc:sldMkLst>
          <pc:docMk/>
          <pc:sldMk cId="899574099" sldId="280"/>
        </pc:sldMkLst>
      </pc:sldChg>
      <pc:sldChg chg="del">
        <pc:chgData name="Mashal Khan" userId="ff208bdd-e69e-4a16-a659-cb1c3d459121" providerId="ADAL" clId="{B576FF7A-5273-4D23-85CA-42C78D3ABF0C}" dt="2021-09-17T03:56:43.160" v="18" actId="47"/>
        <pc:sldMkLst>
          <pc:docMk/>
          <pc:sldMk cId="4223292723" sldId="280"/>
        </pc:sldMkLst>
      </pc:sldChg>
      <pc:sldChg chg="del">
        <pc:chgData name="Mashal Khan" userId="ff208bdd-e69e-4a16-a659-cb1c3d459121" providerId="ADAL" clId="{B576FF7A-5273-4D23-85CA-42C78D3ABF0C}" dt="2021-09-17T03:56:43.160" v="18" actId="47"/>
        <pc:sldMkLst>
          <pc:docMk/>
          <pc:sldMk cId="1817053570" sldId="281"/>
        </pc:sldMkLst>
      </pc:sldChg>
      <pc:sldChg chg="addSp add">
        <pc:chgData name="Mashal Khan" userId="ff208bdd-e69e-4a16-a659-cb1c3d459121" providerId="ADAL" clId="{B576FF7A-5273-4D23-85CA-42C78D3ABF0C}" dt="2021-09-17T09:37:56.231" v="237"/>
        <pc:sldMkLst>
          <pc:docMk/>
          <pc:sldMk cId="2210001457" sldId="281"/>
        </pc:sldMkLst>
        <pc:inkChg chg="add">
          <ac:chgData name="Mashal Khan" userId="ff208bdd-e69e-4a16-a659-cb1c3d459121" providerId="ADAL" clId="{B576FF7A-5273-4D23-85CA-42C78D3ABF0C}" dt="2021-09-17T09:37:56.231" v="237"/>
          <ac:inkMkLst>
            <pc:docMk/>
            <pc:sldMk cId="2210001457" sldId="281"/>
            <ac:inkMk id="4" creationId="{DD32C765-92E3-4E09-A751-428F6FA470D4}"/>
          </ac:inkMkLst>
        </pc:inkChg>
      </pc:sldChg>
      <pc:sldChg chg="del">
        <pc:chgData name="Mashal Khan" userId="ff208bdd-e69e-4a16-a659-cb1c3d459121" providerId="ADAL" clId="{B576FF7A-5273-4D23-85CA-42C78D3ABF0C}" dt="2021-09-17T03:56:43.160" v="18" actId="47"/>
        <pc:sldMkLst>
          <pc:docMk/>
          <pc:sldMk cId="1466477052" sldId="282"/>
        </pc:sldMkLst>
      </pc:sldChg>
      <pc:sldChg chg="add">
        <pc:chgData name="Mashal Khan" userId="ff208bdd-e69e-4a16-a659-cb1c3d459121" providerId="ADAL" clId="{B576FF7A-5273-4D23-85CA-42C78D3ABF0C}" dt="2021-09-17T04:10:25.570" v="23"/>
        <pc:sldMkLst>
          <pc:docMk/>
          <pc:sldMk cId="3925514887" sldId="282"/>
        </pc:sldMkLst>
      </pc:sldChg>
      <pc:sldChg chg="add">
        <pc:chgData name="Mashal Khan" userId="ff208bdd-e69e-4a16-a659-cb1c3d459121" providerId="ADAL" clId="{B576FF7A-5273-4D23-85CA-42C78D3ABF0C}" dt="2021-09-17T04:21:28.278" v="217"/>
        <pc:sldMkLst>
          <pc:docMk/>
          <pc:sldMk cId="253356228" sldId="283"/>
        </pc:sldMkLst>
      </pc:sldChg>
      <pc:sldChg chg="del">
        <pc:chgData name="Mashal Khan" userId="ff208bdd-e69e-4a16-a659-cb1c3d459121" providerId="ADAL" clId="{B576FF7A-5273-4D23-85CA-42C78D3ABF0C}" dt="2021-09-17T03:56:43.160" v="18" actId="47"/>
        <pc:sldMkLst>
          <pc:docMk/>
          <pc:sldMk cId="2180446368" sldId="283"/>
        </pc:sldMkLst>
      </pc:sldChg>
      <pc:sldChg chg="del">
        <pc:chgData name="Mashal Khan" userId="ff208bdd-e69e-4a16-a659-cb1c3d459121" providerId="ADAL" clId="{B576FF7A-5273-4D23-85CA-42C78D3ABF0C}" dt="2021-09-17T03:56:43.160" v="18" actId="47"/>
        <pc:sldMkLst>
          <pc:docMk/>
          <pc:sldMk cId="1537641488" sldId="284"/>
        </pc:sldMkLst>
      </pc:sldChg>
      <pc:sldChg chg="add">
        <pc:chgData name="Mashal Khan" userId="ff208bdd-e69e-4a16-a659-cb1c3d459121" providerId="ADAL" clId="{B576FF7A-5273-4D23-85CA-42C78D3ABF0C}" dt="2021-09-17T04:21:28.278" v="217"/>
        <pc:sldMkLst>
          <pc:docMk/>
          <pc:sldMk cId="2301654178" sldId="284"/>
        </pc:sldMkLst>
      </pc:sldChg>
      <pc:sldChg chg="add">
        <pc:chgData name="Mashal Khan" userId="ff208bdd-e69e-4a16-a659-cb1c3d459121" providerId="ADAL" clId="{B576FF7A-5273-4D23-85CA-42C78D3ABF0C}" dt="2021-09-17T04:21:28.278" v="217"/>
        <pc:sldMkLst>
          <pc:docMk/>
          <pc:sldMk cId="793100631" sldId="285"/>
        </pc:sldMkLst>
      </pc:sldChg>
      <pc:sldChg chg="del">
        <pc:chgData name="Mashal Khan" userId="ff208bdd-e69e-4a16-a659-cb1c3d459121" providerId="ADAL" clId="{B576FF7A-5273-4D23-85CA-42C78D3ABF0C}" dt="2021-09-17T03:56:43.160" v="18" actId="47"/>
        <pc:sldMkLst>
          <pc:docMk/>
          <pc:sldMk cId="2100271324" sldId="285"/>
        </pc:sldMkLst>
      </pc:sldChg>
      <pc:sldChg chg="delSp add setBg delDesignElem">
        <pc:chgData name="Mashal Khan" userId="ff208bdd-e69e-4a16-a659-cb1c3d459121" providerId="ADAL" clId="{B576FF7A-5273-4D23-85CA-42C78D3ABF0C}" dt="2021-09-17T04:10:25.570" v="23"/>
        <pc:sldMkLst>
          <pc:docMk/>
          <pc:sldMk cId="1413036914" sldId="286"/>
        </pc:sldMkLst>
        <pc:spChg chg="del">
          <ac:chgData name="Mashal Khan" userId="ff208bdd-e69e-4a16-a659-cb1c3d459121" providerId="ADAL" clId="{B576FF7A-5273-4D23-85CA-42C78D3ABF0C}" dt="2021-09-17T04:10:25.570" v="23"/>
          <ac:spMkLst>
            <pc:docMk/>
            <pc:sldMk cId="1413036914" sldId="286"/>
            <ac:spMk id="9" creationId="{5A0118C5-4F8D-4CF4-BADD-53FEACC6C42A}"/>
          </ac:spMkLst>
        </pc:spChg>
        <pc:spChg chg="del">
          <ac:chgData name="Mashal Khan" userId="ff208bdd-e69e-4a16-a659-cb1c3d459121" providerId="ADAL" clId="{B576FF7A-5273-4D23-85CA-42C78D3ABF0C}" dt="2021-09-17T04:10:25.570" v="23"/>
          <ac:spMkLst>
            <pc:docMk/>
            <pc:sldMk cId="1413036914" sldId="286"/>
            <ac:spMk id="11" creationId="{F98F79A4-A6C7-4101-B1E9-27E05CB7CFA0}"/>
          </ac:spMkLst>
        </pc:spChg>
        <pc:spChg chg="del">
          <ac:chgData name="Mashal Khan" userId="ff208bdd-e69e-4a16-a659-cb1c3d459121" providerId="ADAL" clId="{B576FF7A-5273-4D23-85CA-42C78D3ABF0C}" dt="2021-09-17T04:10:25.570" v="23"/>
          <ac:spMkLst>
            <pc:docMk/>
            <pc:sldMk cId="1413036914" sldId="286"/>
            <ac:spMk id="13" creationId="{79AFCB35-9C04-4524-A0B1-57FF6865D013}"/>
          </ac:spMkLst>
        </pc:spChg>
        <pc:spChg chg="del">
          <ac:chgData name="Mashal Khan" userId="ff208bdd-e69e-4a16-a659-cb1c3d459121" providerId="ADAL" clId="{B576FF7A-5273-4D23-85CA-42C78D3ABF0C}" dt="2021-09-17T04:10:25.570" v="23"/>
          <ac:spMkLst>
            <pc:docMk/>
            <pc:sldMk cId="1413036914" sldId="286"/>
            <ac:spMk id="15" creationId="{D11AD2AD-0BA0-4DD3-8EEA-84686A0E718C}"/>
          </ac:spMkLst>
        </pc:spChg>
        <pc:spChg chg="del">
          <ac:chgData name="Mashal Khan" userId="ff208bdd-e69e-4a16-a659-cb1c3d459121" providerId="ADAL" clId="{B576FF7A-5273-4D23-85CA-42C78D3ABF0C}" dt="2021-09-17T04:10:25.570" v="23"/>
          <ac:spMkLst>
            <pc:docMk/>
            <pc:sldMk cId="1413036914" sldId="286"/>
            <ac:spMk id="17" creationId="{83C8019B-3985-409B-9B87-494B974EE9A2}"/>
          </ac:spMkLst>
        </pc:spChg>
        <pc:spChg chg="del">
          <ac:chgData name="Mashal Khan" userId="ff208bdd-e69e-4a16-a659-cb1c3d459121" providerId="ADAL" clId="{B576FF7A-5273-4D23-85CA-42C78D3ABF0C}" dt="2021-09-17T04:10:25.570" v="23"/>
          <ac:spMkLst>
            <pc:docMk/>
            <pc:sldMk cId="1413036914" sldId="286"/>
            <ac:spMk id="19" creationId="{9E5C5460-229E-46C8-A712-CC317985420F}"/>
          </ac:spMkLst>
        </pc:spChg>
        <pc:spChg chg="del">
          <ac:chgData name="Mashal Khan" userId="ff208bdd-e69e-4a16-a659-cb1c3d459121" providerId="ADAL" clId="{B576FF7A-5273-4D23-85CA-42C78D3ABF0C}" dt="2021-09-17T04:10:25.570" v="23"/>
          <ac:spMkLst>
            <pc:docMk/>
            <pc:sldMk cId="1413036914" sldId="286"/>
            <ac:spMk id="21" creationId="{B85A4DB3-61AA-49A1-85A9-B3397CD519AB}"/>
          </ac:spMkLst>
        </pc:spChg>
        <pc:grpChg chg="del">
          <ac:chgData name="Mashal Khan" userId="ff208bdd-e69e-4a16-a659-cb1c3d459121" providerId="ADAL" clId="{B576FF7A-5273-4D23-85CA-42C78D3ABF0C}" dt="2021-09-17T04:10:25.570" v="23"/>
          <ac:grpSpMkLst>
            <pc:docMk/>
            <pc:sldMk cId="1413036914" sldId="286"/>
            <ac:grpSpMk id="23" creationId="{0C156BF8-7FF7-440F-BE2B-417DFFE8BFA5}"/>
          </ac:grpSpMkLst>
        </pc:grpChg>
      </pc:sldChg>
      <pc:sldChg chg="del">
        <pc:chgData name="Mashal Khan" userId="ff208bdd-e69e-4a16-a659-cb1c3d459121" providerId="ADAL" clId="{B576FF7A-5273-4D23-85CA-42C78D3ABF0C}" dt="2021-09-17T03:56:43.160" v="18" actId="47"/>
        <pc:sldMkLst>
          <pc:docMk/>
          <pc:sldMk cId="2258700804" sldId="286"/>
        </pc:sldMkLst>
      </pc:sldChg>
      <pc:sldChg chg="add">
        <pc:chgData name="Mashal Khan" userId="ff208bdd-e69e-4a16-a659-cb1c3d459121" providerId="ADAL" clId="{B576FF7A-5273-4D23-85CA-42C78D3ABF0C}" dt="2021-09-17T04:21:28.278" v="217"/>
        <pc:sldMkLst>
          <pc:docMk/>
          <pc:sldMk cId="396960682" sldId="289"/>
        </pc:sldMkLst>
      </pc:sldChg>
      <pc:sldChg chg="del">
        <pc:chgData name="Mashal Khan" userId="ff208bdd-e69e-4a16-a659-cb1c3d459121" providerId="ADAL" clId="{B576FF7A-5273-4D23-85CA-42C78D3ABF0C}" dt="2021-09-17T03:56:43.160" v="18" actId="47"/>
        <pc:sldMkLst>
          <pc:docMk/>
          <pc:sldMk cId="4187148580" sldId="289"/>
        </pc:sldMkLst>
      </pc:sldChg>
      <pc:sldChg chg="del">
        <pc:chgData name="Mashal Khan" userId="ff208bdd-e69e-4a16-a659-cb1c3d459121" providerId="ADAL" clId="{B576FF7A-5273-4D23-85CA-42C78D3ABF0C}" dt="2021-09-17T03:56:43.160" v="18" actId="47"/>
        <pc:sldMkLst>
          <pc:docMk/>
          <pc:sldMk cId="890764260" sldId="295"/>
        </pc:sldMkLst>
      </pc:sldChg>
      <pc:sldChg chg="add">
        <pc:chgData name="Mashal Khan" userId="ff208bdd-e69e-4a16-a659-cb1c3d459121" providerId="ADAL" clId="{B576FF7A-5273-4D23-85CA-42C78D3ABF0C}" dt="2021-09-17T04:21:28.278" v="217"/>
        <pc:sldMkLst>
          <pc:docMk/>
          <pc:sldMk cId="3609639132" sldId="295"/>
        </pc:sldMkLst>
      </pc:sldChg>
      <pc:sldChg chg="del">
        <pc:chgData name="Mashal Khan" userId="ff208bdd-e69e-4a16-a659-cb1c3d459121" providerId="ADAL" clId="{B576FF7A-5273-4D23-85CA-42C78D3ABF0C}" dt="2021-09-17T04:21:52.828" v="220" actId="47"/>
        <pc:sldMkLst>
          <pc:docMk/>
          <pc:sldMk cId="3094480498" sldId="296"/>
        </pc:sldMkLst>
      </pc:sldChg>
      <pc:sldChg chg="add">
        <pc:chgData name="Mashal Khan" userId="ff208bdd-e69e-4a16-a659-cb1c3d459121" providerId="ADAL" clId="{B576FF7A-5273-4D23-85CA-42C78D3ABF0C}" dt="2021-09-17T04:10:25.570" v="23"/>
        <pc:sldMkLst>
          <pc:docMk/>
          <pc:sldMk cId="0" sldId="297"/>
        </pc:sldMkLst>
      </pc:sldChg>
      <pc:sldChg chg="add">
        <pc:chgData name="Mashal Khan" userId="ff208bdd-e69e-4a16-a659-cb1c3d459121" providerId="ADAL" clId="{B576FF7A-5273-4D23-85CA-42C78D3ABF0C}" dt="2021-09-17T04:10:25.570" v="23"/>
        <pc:sldMkLst>
          <pc:docMk/>
          <pc:sldMk cId="0" sldId="298"/>
        </pc:sldMkLst>
      </pc:sldChg>
      <pc:sldChg chg="add">
        <pc:chgData name="Mashal Khan" userId="ff208bdd-e69e-4a16-a659-cb1c3d459121" providerId="ADAL" clId="{B576FF7A-5273-4D23-85CA-42C78D3ABF0C}" dt="2021-09-17T04:10:25.570" v="23"/>
        <pc:sldMkLst>
          <pc:docMk/>
          <pc:sldMk cId="0" sldId="299"/>
        </pc:sldMkLst>
      </pc:sldChg>
      <pc:sldChg chg="add">
        <pc:chgData name="Mashal Khan" userId="ff208bdd-e69e-4a16-a659-cb1c3d459121" providerId="ADAL" clId="{B576FF7A-5273-4D23-85CA-42C78D3ABF0C}" dt="2021-09-17T04:10:25.570" v="23"/>
        <pc:sldMkLst>
          <pc:docMk/>
          <pc:sldMk cId="0" sldId="300"/>
        </pc:sldMkLst>
      </pc:sldChg>
      <pc:sldChg chg="add">
        <pc:chgData name="Mashal Khan" userId="ff208bdd-e69e-4a16-a659-cb1c3d459121" providerId="ADAL" clId="{B576FF7A-5273-4D23-85CA-42C78D3ABF0C}" dt="2021-09-17T04:10:25.570" v="23"/>
        <pc:sldMkLst>
          <pc:docMk/>
          <pc:sldMk cId="0" sldId="301"/>
        </pc:sldMkLst>
      </pc:sldChg>
      <pc:sldChg chg="modSp add mod ord">
        <pc:chgData name="Mashal Khan" userId="ff208bdd-e69e-4a16-a659-cb1c3d459121" providerId="ADAL" clId="{B576FF7A-5273-4D23-85CA-42C78D3ABF0C}" dt="2021-09-17T04:16:28.924" v="208" actId="20577"/>
        <pc:sldMkLst>
          <pc:docMk/>
          <pc:sldMk cId="0" sldId="302"/>
        </pc:sldMkLst>
        <pc:spChg chg="mod">
          <ac:chgData name="Mashal Khan" userId="ff208bdd-e69e-4a16-a659-cb1c3d459121" providerId="ADAL" clId="{B576FF7A-5273-4D23-85CA-42C78D3ABF0C}" dt="2021-09-17T04:16:28.924" v="208" actId="20577"/>
          <ac:spMkLst>
            <pc:docMk/>
            <pc:sldMk cId="0" sldId="302"/>
            <ac:spMk id="26627" creationId="{00000000-0000-0000-0000-000000000000}"/>
          </ac:spMkLst>
        </pc:spChg>
      </pc:sldChg>
      <pc:sldChg chg="modSp add mod">
        <pc:chgData name="Mashal Khan" userId="ff208bdd-e69e-4a16-a659-cb1c3d459121" providerId="ADAL" clId="{B576FF7A-5273-4D23-85CA-42C78D3ABF0C}" dt="2021-09-17T04:21:28.376" v="218" actId="27636"/>
        <pc:sldMkLst>
          <pc:docMk/>
          <pc:sldMk cId="2413698846" sldId="303"/>
        </pc:sldMkLst>
        <pc:spChg chg="mod">
          <ac:chgData name="Mashal Khan" userId="ff208bdd-e69e-4a16-a659-cb1c3d459121" providerId="ADAL" clId="{B576FF7A-5273-4D23-85CA-42C78D3ABF0C}" dt="2021-09-17T04:21:28.376" v="218" actId="27636"/>
          <ac:spMkLst>
            <pc:docMk/>
            <pc:sldMk cId="2413698846" sldId="303"/>
            <ac:spMk id="3" creationId="{387EB4A1-BA26-4794-B98B-AB0A7EF1DFDE}"/>
          </ac:spMkLst>
        </pc:spChg>
      </pc:sldChg>
      <pc:sldChg chg="add">
        <pc:chgData name="Mashal Khan" userId="ff208bdd-e69e-4a16-a659-cb1c3d459121" providerId="ADAL" clId="{B576FF7A-5273-4D23-85CA-42C78D3ABF0C}" dt="2021-09-17T04:13:24.662" v="25"/>
        <pc:sldMkLst>
          <pc:docMk/>
          <pc:sldMk cId="3772764950" sldId="304"/>
        </pc:sldMkLst>
      </pc:sldChg>
      <pc:sldChg chg="add">
        <pc:chgData name="Mashal Khan" userId="ff208bdd-e69e-4a16-a659-cb1c3d459121" providerId="ADAL" clId="{B576FF7A-5273-4D23-85CA-42C78D3ABF0C}" dt="2021-09-17T04:21:28.278" v="217"/>
        <pc:sldMkLst>
          <pc:docMk/>
          <pc:sldMk cId="522125939" sldId="305"/>
        </pc:sldMkLst>
      </pc:sldChg>
      <pc:sldChg chg="modSp add mod">
        <pc:chgData name="Mashal Khan" userId="ff208bdd-e69e-4a16-a659-cb1c3d459121" providerId="ADAL" clId="{B576FF7A-5273-4D23-85CA-42C78D3ABF0C}" dt="2021-09-17T04:13:51.262" v="32" actId="14100"/>
        <pc:sldMkLst>
          <pc:docMk/>
          <pc:sldMk cId="0" sldId="306"/>
        </pc:sldMkLst>
        <pc:spChg chg="mod">
          <ac:chgData name="Mashal Khan" userId="ff208bdd-e69e-4a16-a659-cb1c3d459121" providerId="ADAL" clId="{B576FF7A-5273-4D23-85CA-42C78D3ABF0C}" dt="2021-09-17T04:13:38.315" v="28" actId="1076"/>
          <ac:spMkLst>
            <pc:docMk/>
            <pc:sldMk cId="0" sldId="306"/>
            <ac:spMk id="36866" creationId="{00000000-0000-0000-0000-000000000000}"/>
          </ac:spMkLst>
        </pc:spChg>
        <pc:picChg chg="mod">
          <ac:chgData name="Mashal Khan" userId="ff208bdd-e69e-4a16-a659-cb1c3d459121" providerId="ADAL" clId="{B576FF7A-5273-4D23-85CA-42C78D3ABF0C}" dt="2021-09-17T04:13:51.262" v="32" actId="14100"/>
          <ac:picMkLst>
            <pc:docMk/>
            <pc:sldMk cId="0" sldId="306"/>
            <ac:picMk id="36869" creationId="{00000000-0000-0000-0000-000000000000}"/>
          </ac:picMkLst>
        </pc:picChg>
      </pc:sldChg>
      <pc:sldChg chg="add">
        <pc:chgData name="Mashal Khan" userId="ff208bdd-e69e-4a16-a659-cb1c3d459121" providerId="ADAL" clId="{B576FF7A-5273-4D23-85CA-42C78D3ABF0C}" dt="2021-09-17T04:21:28.278" v="217"/>
        <pc:sldMkLst>
          <pc:docMk/>
          <pc:sldMk cId="1571890529" sldId="307"/>
        </pc:sldMkLst>
      </pc:sldChg>
      <pc:sldChg chg="add">
        <pc:chgData name="Mashal Khan" userId="ff208bdd-e69e-4a16-a659-cb1c3d459121" providerId="ADAL" clId="{B576FF7A-5273-4D23-85CA-42C78D3ABF0C}" dt="2021-09-17T04:21:28.278" v="217"/>
        <pc:sldMkLst>
          <pc:docMk/>
          <pc:sldMk cId="2280185368" sldId="308"/>
        </pc:sldMkLst>
      </pc:sldChg>
      <pc:sldChg chg="modSp add mod">
        <pc:chgData name="Mashal Khan" userId="ff208bdd-e69e-4a16-a659-cb1c3d459121" providerId="ADAL" clId="{B576FF7A-5273-4D23-85CA-42C78D3ABF0C}" dt="2021-09-17T04:14:13.837" v="38" actId="14100"/>
        <pc:sldMkLst>
          <pc:docMk/>
          <pc:sldMk cId="0" sldId="311"/>
        </pc:sldMkLst>
        <pc:spChg chg="mod">
          <ac:chgData name="Mashal Khan" userId="ff208bdd-e69e-4a16-a659-cb1c3d459121" providerId="ADAL" clId="{B576FF7A-5273-4D23-85CA-42C78D3ABF0C}" dt="2021-09-17T04:14:01.809" v="35" actId="1076"/>
          <ac:spMkLst>
            <pc:docMk/>
            <pc:sldMk cId="0" sldId="311"/>
            <ac:spMk id="37890" creationId="{00000000-0000-0000-0000-000000000000}"/>
          </ac:spMkLst>
        </pc:spChg>
        <pc:picChg chg="mod">
          <ac:chgData name="Mashal Khan" userId="ff208bdd-e69e-4a16-a659-cb1c3d459121" providerId="ADAL" clId="{B576FF7A-5273-4D23-85CA-42C78D3ABF0C}" dt="2021-09-17T04:14:13.837" v="38" actId="14100"/>
          <ac:picMkLst>
            <pc:docMk/>
            <pc:sldMk cId="0" sldId="311"/>
            <ac:picMk id="37892" creationId="{00000000-0000-0000-0000-000000000000}"/>
          </ac:picMkLst>
        </pc:picChg>
      </pc:sldChg>
      <pc:sldChg chg="add">
        <pc:chgData name="Mashal Khan" userId="ff208bdd-e69e-4a16-a659-cb1c3d459121" providerId="ADAL" clId="{B576FF7A-5273-4D23-85CA-42C78D3ABF0C}" dt="2021-09-17T04:21:28.278" v="217"/>
        <pc:sldMkLst>
          <pc:docMk/>
          <pc:sldMk cId="2902035591" sldId="312"/>
        </pc:sldMkLst>
      </pc:sldChg>
      <pc:sldChg chg="add">
        <pc:chgData name="Mashal Khan" userId="ff208bdd-e69e-4a16-a659-cb1c3d459121" providerId="ADAL" clId="{B576FF7A-5273-4D23-85CA-42C78D3ABF0C}" dt="2021-09-17T04:21:28.278" v="217"/>
        <pc:sldMkLst>
          <pc:docMk/>
          <pc:sldMk cId="902175521" sldId="313"/>
        </pc:sldMkLst>
      </pc:sldChg>
      <pc:sldChg chg="add">
        <pc:chgData name="Mashal Khan" userId="ff208bdd-e69e-4a16-a659-cb1c3d459121" providerId="ADAL" clId="{B576FF7A-5273-4D23-85CA-42C78D3ABF0C}" dt="2021-09-17T04:21:28.278" v="217"/>
        <pc:sldMkLst>
          <pc:docMk/>
          <pc:sldMk cId="3212396899" sldId="314"/>
        </pc:sldMkLst>
      </pc:sldChg>
      <pc:sldChg chg="add">
        <pc:chgData name="Mashal Khan" userId="ff208bdd-e69e-4a16-a659-cb1c3d459121" providerId="ADAL" clId="{B576FF7A-5273-4D23-85CA-42C78D3ABF0C}" dt="2021-09-17T04:21:28.278" v="217"/>
        <pc:sldMkLst>
          <pc:docMk/>
          <pc:sldMk cId="3297468035" sldId="315"/>
        </pc:sldMkLst>
      </pc:sldChg>
      <pc:sldChg chg="add">
        <pc:chgData name="Mashal Khan" userId="ff208bdd-e69e-4a16-a659-cb1c3d459121" providerId="ADAL" clId="{B576FF7A-5273-4D23-85CA-42C78D3ABF0C}" dt="2021-09-17T04:21:28.278" v="217"/>
        <pc:sldMkLst>
          <pc:docMk/>
          <pc:sldMk cId="2158037046" sldId="316"/>
        </pc:sldMkLst>
      </pc:sldChg>
      <pc:sldChg chg="add">
        <pc:chgData name="Mashal Khan" userId="ff208bdd-e69e-4a16-a659-cb1c3d459121" providerId="ADAL" clId="{B576FF7A-5273-4D23-85CA-42C78D3ABF0C}" dt="2021-09-17T04:21:28.278" v="217"/>
        <pc:sldMkLst>
          <pc:docMk/>
          <pc:sldMk cId="3116794157" sldId="317"/>
        </pc:sldMkLst>
      </pc:sldChg>
      <pc:sldChg chg="add">
        <pc:chgData name="Mashal Khan" userId="ff208bdd-e69e-4a16-a659-cb1c3d459121" providerId="ADAL" clId="{B576FF7A-5273-4D23-85CA-42C78D3ABF0C}" dt="2021-09-17T04:21:28.278" v="217"/>
        <pc:sldMkLst>
          <pc:docMk/>
          <pc:sldMk cId="3289528465" sldId="318"/>
        </pc:sldMkLst>
      </pc:sldChg>
      <pc:sldChg chg="add">
        <pc:chgData name="Mashal Khan" userId="ff208bdd-e69e-4a16-a659-cb1c3d459121" providerId="ADAL" clId="{B576FF7A-5273-4D23-85CA-42C78D3ABF0C}" dt="2021-09-17T04:21:28.278" v="217"/>
        <pc:sldMkLst>
          <pc:docMk/>
          <pc:sldMk cId="1257978123" sldId="319"/>
        </pc:sldMkLst>
      </pc:sldChg>
      <pc:sldChg chg="add">
        <pc:chgData name="Mashal Khan" userId="ff208bdd-e69e-4a16-a659-cb1c3d459121" providerId="ADAL" clId="{B576FF7A-5273-4D23-85CA-42C78D3ABF0C}" dt="2021-09-17T04:21:28.278" v="217"/>
        <pc:sldMkLst>
          <pc:docMk/>
          <pc:sldMk cId="3820845589" sldId="320"/>
        </pc:sldMkLst>
      </pc:sldChg>
      <pc:sldChg chg="add">
        <pc:chgData name="Mashal Khan" userId="ff208bdd-e69e-4a16-a659-cb1c3d459121" providerId="ADAL" clId="{B576FF7A-5273-4D23-85CA-42C78D3ABF0C}" dt="2021-09-17T04:21:28.278" v="217"/>
        <pc:sldMkLst>
          <pc:docMk/>
          <pc:sldMk cId="3879906296" sldId="321"/>
        </pc:sldMkLst>
      </pc:sldChg>
      <pc:sldChg chg="add">
        <pc:chgData name="Mashal Khan" userId="ff208bdd-e69e-4a16-a659-cb1c3d459121" providerId="ADAL" clId="{B576FF7A-5273-4D23-85CA-42C78D3ABF0C}" dt="2021-09-17T04:21:28.278" v="217"/>
        <pc:sldMkLst>
          <pc:docMk/>
          <pc:sldMk cId="2323052061" sldId="322"/>
        </pc:sldMkLst>
      </pc:sldChg>
      <pc:sldChg chg="add">
        <pc:chgData name="Mashal Khan" userId="ff208bdd-e69e-4a16-a659-cb1c3d459121" providerId="ADAL" clId="{B576FF7A-5273-4D23-85CA-42C78D3ABF0C}" dt="2021-09-17T04:21:28.278" v="217"/>
        <pc:sldMkLst>
          <pc:docMk/>
          <pc:sldMk cId="3046307487" sldId="323"/>
        </pc:sldMkLst>
      </pc:sldChg>
      <pc:sldChg chg="add">
        <pc:chgData name="Mashal Khan" userId="ff208bdd-e69e-4a16-a659-cb1c3d459121" providerId="ADAL" clId="{B576FF7A-5273-4D23-85CA-42C78D3ABF0C}" dt="2021-09-17T04:21:28.278" v="217"/>
        <pc:sldMkLst>
          <pc:docMk/>
          <pc:sldMk cId="330000615" sldId="324"/>
        </pc:sldMkLst>
      </pc:sldChg>
      <pc:sldChg chg="add">
        <pc:chgData name="Mashal Khan" userId="ff208bdd-e69e-4a16-a659-cb1c3d459121" providerId="ADAL" clId="{B576FF7A-5273-4D23-85CA-42C78D3ABF0C}" dt="2021-09-17T04:21:28.278" v="217"/>
        <pc:sldMkLst>
          <pc:docMk/>
          <pc:sldMk cId="559939405" sldId="325"/>
        </pc:sldMkLst>
      </pc:sldChg>
      <pc:sldChg chg="add">
        <pc:chgData name="Mashal Khan" userId="ff208bdd-e69e-4a16-a659-cb1c3d459121" providerId="ADAL" clId="{B576FF7A-5273-4D23-85CA-42C78D3ABF0C}" dt="2021-09-17T04:21:28.278" v="217"/>
        <pc:sldMkLst>
          <pc:docMk/>
          <pc:sldMk cId="650948745" sldId="326"/>
        </pc:sldMkLst>
      </pc:sldChg>
      <pc:sldChg chg="add">
        <pc:chgData name="Mashal Khan" userId="ff208bdd-e69e-4a16-a659-cb1c3d459121" providerId="ADAL" clId="{B576FF7A-5273-4D23-85CA-42C78D3ABF0C}" dt="2021-09-17T04:21:28.278" v="217"/>
        <pc:sldMkLst>
          <pc:docMk/>
          <pc:sldMk cId="1991889259" sldId="327"/>
        </pc:sldMkLst>
      </pc:sldChg>
      <pc:sldChg chg="add">
        <pc:chgData name="Mashal Khan" userId="ff208bdd-e69e-4a16-a659-cb1c3d459121" providerId="ADAL" clId="{B576FF7A-5273-4D23-85CA-42C78D3ABF0C}" dt="2021-09-17T04:21:28.278" v="217"/>
        <pc:sldMkLst>
          <pc:docMk/>
          <pc:sldMk cId="0" sldId="328"/>
        </pc:sldMkLst>
      </pc:sldChg>
      <pc:sldChg chg="modSp add mod">
        <pc:chgData name="Mashal Khan" userId="ff208bdd-e69e-4a16-a659-cb1c3d459121" providerId="ADAL" clId="{B576FF7A-5273-4D23-85CA-42C78D3ABF0C}" dt="2021-09-17T04:21:28.443" v="219" actId="27636"/>
        <pc:sldMkLst>
          <pc:docMk/>
          <pc:sldMk cId="1824495243" sldId="329"/>
        </pc:sldMkLst>
        <pc:spChg chg="mod">
          <ac:chgData name="Mashal Khan" userId="ff208bdd-e69e-4a16-a659-cb1c3d459121" providerId="ADAL" clId="{B576FF7A-5273-4D23-85CA-42C78D3ABF0C}" dt="2021-09-17T04:21:28.443" v="219" actId="27636"/>
          <ac:spMkLst>
            <pc:docMk/>
            <pc:sldMk cId="1824495243" sldId="329"/>
            <ac:spMk id="3" creationId="{2939A232-304D-41CC-82EC-11EA81CBD999}"/>
          </ac:spMkLst>
        </pc:spChg>
      </pc:sldChg>
      <pc:sldChg chg="add">
        <pc:chgData name="Mashal Khan" userId="ff208bdd-e69e-4a16-a659-cb1c3d459121" providerId="ADAL" clId="{B576FF7A-5273-4D23-85CA-42C78D3ABF0C}" dt="2021-09-17T04:21:28.278" v="217"/>
        <pc:sldMkLst>
          <pc:docMk/>
          <pc:sldMk cId="2531598201" sldId="330"/>
        </pc:sldMkLst>
      </pc:sldChg>
      <pc:sldChg chg="add">
        <pc:chgData name="Mashal Khan" userId="ff208bdd-e69e-4a16-a659-cb1c3d459121" providerId="ADAL" clId="{B576FF7A-5273-4D23-85CA-42C78D3ABF0C}" dt="2021-09-17T04:21:28.278" v="217"/>
        <pc:sldMkLst>
          <pc:docMk/>
          <pc:sldMk cId="140982329" sldId="331"/>
        </pc:sldMkLst>
      </pc:sldChg>
      <pc:sldChg chg="new del ord">
        <pc:chgData name="Mashal Khan" userId="ff208bdd-e69e-4a16-a659-cb1c3d459121" providerId="ADAL" clId="{B576FF7A-5273-4D23-85CA-42C78D3ABF0C}" dt="2021-09-21T03:42:31.130" v="238" actId="47"/>
        <pc:sldMkLst>
          <pc:docMk/>
          <pc:sldMk cId="2331982255" sldId="332"/>
        </pc:sldMkLst>
      </pc:sldChg>
      <pc:sldChg chg="new del">
        <pc:chgData name="Mashal Khan" userId="ff208bdd-e69e-4a16-a659-cb1c3d459121" providerId="ADAL" clId="{B576FF7A-5273-4D23-85CA-42C78D3ABF0C}" dt="2021-09-17T08:53:45.028" v="228" actId="47"/>
        <pc:sldMkLst>
          <pc:docMk/>
          <pc:sldMk cId="2489717478" sldId="332"/>
        </pc:sldMkLst>
      </pc:sldChg>
      <pc:sldChg chg="addSp new mod">
        <pc:chgData name="Mashal Khan" userId="ff208bdd-e69e-4a16-a659-cb1c3d459121" providerId="ADAL" clId="{B576FF7A-5273-4D23-85CA-42C78D3ABF0C}" dt="2021-09-21T05:23:47.324" v="243" actId="22"/>
        <pc:sldMkLst>
          <pc:docMk/>
          <pc:sldMk cId="3733709515" sldId="332"/>
        </pc:sldMkLst>
        <pc:picChg chg="add">
          <ac:chgData name="Mashal Khan" userId="ff208bdd-e69e-4a16-a659-cb1c3d459121" providerId="ADAL" clId="{B576FF7A-5273-4D23-85CA-42C78D3ABF0C}" dt="2021-09-21T05:23:47.324" v="243" actId="22"/>
          <ac:picMkLst>
            <pc:docMk/>
            <pc:sldMk cId="3733709515" sldId="332"/>
            <ac:picMk id="3" creationId="{0A4121F7-44A3-49A7-8702-BA7E6915B597}"/>
          </ac:picMkLst>
        </pc:picChg>
      </pc:sldChg>
      <pc:sldChg chg="addSp new mod">
        <pc:chgData name="Mashal Khan" userId="ff208bdd-e69e-4a16-a659-cb1c3d459121" providerId="ADAL" clId="{B576FF7A-5273-4D23-85CA-42C78D3ABF0C}" dt="2021-09-21T05:24:16.159" v="245" actId="22"/>
        <pc:sldMkLst>
          <pc:docMk/>
          <pc:sldMk cId="381832215" sldId="333"/>
        </pc:sldMkLst>
        <pc:picChg chg="add">
          <ac:chgData name="Mashal Khan" userId="ff208bdd-e69e-4a16-a659-cb1c3d459121" providerId="ADAL" clId="{B576FF7A-5273-4D23-85CA-42C78D3ABF0C}" dt="2021-09-21T05:24:16.159" v="245" actId="22"/>
          <ac:picMkLst>
            <pc:docMk/>
            <pc:sldMk cId="381832215" sldId="333"/>
            <ac:picMk id="3" creationId="{6CA18900-A263-438F-B280-9433140C6AAB}"/>
          </ac:picMkLst>
        </pc:picChg>
      </pc:sldChg>
      <pc:sldChg chg="new del">
        <pc:chgData name="Mashal Khan" userId="ff208bdd-e69e-4a16-a659-cb1c3d459121" providerId="ADAL" clId="{B576FF7A-5273-4D23-85CA-42C78D3ABF0C}" dt="2021-09-21T03:43:55.565" v="239" actId="47"/>
        <pc:sldMkLst>
          <pc:docMk/>
          <pc:sldMk cId="2565766977" sldId="333"/>
        </pc:sldMkLst>
      </pc:sldChg>
      <pc:sldChg chg="modSp new del mod">
        <pc:chgData name="Mashal Khan" userId="ff208bdd-e69e-4a16-a659-cb1c3d459121" providerId="ADAL" clId="{B576FF7A-5273-4D23-85CA-42C78D3ABF0C}" dt="2021-09-21T05:34:06.360" v="354" actId="47"/>
        <pc:sldMkLst>
          <pc:docMk/>
          <pc:sldMk cId="2831466062" sldId="334"/>
        </pc:sldMkLst>
        <pc:spChg chg="mod">
          <ac:chgData name="Mashal Khan" userId="ff208bdd-e69e-4a16-a659-cb1c3d459121" providerId="ADAL" clId="{B576FF7A-5273-4D23-85CA-42C78D3ABF0C}" dt="2021-09-21T05:25:08.193" v="258" actId="20577"/>
          <ac:spMkLst>
            <pc:docMk/>
            <pc:sldMk cId="2831466062" sldId="334"/>
            <ac:spMk id="2" creationId="{F6A406EE-28BA-498A-81A9-0DE1B307D3E0}"/>
          </ac:spMkLst>
        </pc:spChg>
        <pc:spChg chg="mod">
          <ac:chgData name="Mashal Khan" userId="ff208bdd-e69e-4a16-a659-cb1c3d459121" providerId="ADAL" clId="{B576FF7A-5273-4D23-85CA-42C78D3ABF0C}" dt="2021-09-21T05:25:38.827" v="341" actId="20577"/>
          <ac:spMkLst>
            <pc:docMk/>
            <pc:sldMk cId="2831466062" sldId="334"/>
            <ac:spMk id="3" creationId="{B63D738A-7CA7-47BD-BC98-3DD0150E9A92}"/>
          </ac:spMkLst>
        </pc:spChg>
      </pc:sldChg>
      <pc:sldChg chg="addSp delSp new mod">
        <pc:chgData name="Mashal Khan" userId="ff208bdd-e69e-4a16-a659-cb1c3d459121" providerId="ADAL" clId="{B576FF7A-5273-4D23-85CA-42C78D3ABF0C}" dt="2021-09-24T07:11:59.367" v="621"/>
        <pc:sldMkLst>
          <pc:docMk/>
          <pc:sldMk cId="3945297639" sldId="335"/>
        </pc:sldMkLst>
        <pc:picChg chg="add">
          <ac:chgData name="Mashal Khan" userId="ff208bdd-e69e-4a16-a659-cb1c3d459121" providerId="ADAL" clId="{B576FF7A-5273-4D23-85CA-42C78D3ABF0C}" dt="2021-09-21T05:26:21.037" v="343" actId="22"/>
          <ac:picMkLst>
            <pc:docMk/>
            <pc:sldMk cId="3945297639" sldId="335"/>
            <ac:picMk id="3" creationId="{908CC821-558E-46D3-BF83-2F6F2EB45BE4}"/>
          </ac:picMkLst>
        </pc:picChg>
        <pc:inkChg chg="add del">
          <ac:chgData name="Mashal Khan" userId="ff208bdd-e69e-4a16-a659-cb1c3d459121" providerId="ADAL" clId="{B576FF7A-5273-4D23-85CA-42C78D3ABF0C}" dt="2021-09-24T07:11:59.367" v="621"/>
          <ac:inkMkLst>
            <pc:docMk/>
            <pc:sldMk cId="3945297639" sldId="335"/>
            <ac:inkMk id="2" creationId="{2D2368A8-7FCF-4DEC-BC5D-548132D340A8}"/>
          </ac:inkMkLst>
        </pc:inkChg>
        <pc:inkChg chg="add del">
          <ac:chgData name="Mashal Khan" userId="ff208bdd-e69e-4a16-a659-cb1c3d459121" providerId="ADAL" clId="{B576FF7A-5273-4D23-85CA-42C78D3ABF0C}" dt="2021-09-24T07:11:59.367" v="620"/>
          <ac:inkMkLst>
            <pc:docMk/>
            <pc:sldMk cId="3945297639" sldId="335"/>
            <ac:inkMk id="4" creationId="{ED85068F-9CE3-4042-81DF-B430C3A10DE1}"/>
          </ac:inkMkLst>
        </pc:inkChg>
        <pc:inkChg chg="add del">
          <ac:chgData name="Mashal Khan" userId="ff208bdd-e69e-4a16-a659-cb1c3d459121" providerId="ADAL" clId="{B576FF7A-5273-4D23-85CA-42C78D3ABF0C}" dt="2021-09-24T07:11:59.366" v="619"/>
          <ac:inkMkLst>
            <pc:docMk/>
            <pc:sldMk cId="3945297639" sldId="335"/>
            <ac:inkMk id="5" creationId="{4AD79284-A283-487B-B5FC-870D4819094E}"/>
          </ac:inkMkLst>
        </pc:inkChg>
      </pc:sldChg>
      <pc:sldChg chg="addSp delSp modSp new mod setBg">
        <pc:chgData name="Mashal Khan" userId="ff208bdd-e69e-4a16-a659-cb1c3d459121" providerId="ADAL" clId="{B576FF7A-5273-4D23-85CA-42C78D3ABF0C}" dt="2021-09-21T05:31:21.018" v="353" actId="14100"/>
        <pc:sldMkLst>
          <pc:docMk/>
          <pc:sldMk cId="1740948837" sldId="336"/>
        </pc:sldMkLst>
        <pc:spChg chg="add del">
          <ac:chgData name="Mashal Khan" userId="ff208bdd-e69e-4a16-a659-cb1c3d459121" providerId="ADAL" clId="{B576FF7A-5273-4D23-85CA-42C78D3ABF0C}" dt="2021-09-21T05:31:10.120" v="349" actId="26606"/>
          <ac:spMkLst>
            <pc:docMk/>
            <pc:sldMk cId="1740948837" sldId="336"/>
            <ac:spMk id="2" creationId="{B22DFA56-7B09-4B0A-A30E-92BB49211EF8}"/>
          </ac:spMkLst>
        </pc:spChg>
        <pc:spChg chg="add del">
          <ac:chgData name="Mashal Khan" userId="ff208bdd-e69e-4a16-a659-cb1c3d459121" providerId="ADAL" clId="{B576FF7A-5273-4D23-85CA-42C78D3ABF0C}" dt="2021-09-21T05:31:10.120" v="349" actId="26606"/>
          <ac:spMkLst>
            <pc:docMk/>
            <pc:sldMk cId="1740948837" sldId="336"/>
            <ac:spMk id="3" creationId="{1AF39413-678D-45D6-847A-B616FCB6ED9B}"/>
          </ac:spMkLst>
        </pc:spChg>
        <pc:spChg chg="add del">
          <ac:chgData name="Mashal Khan" userId="ff208bdd-e69e-4a16-a659-cb1c3d459121" providerId="ADAL" clId="{B576FF7A-5273-4D23-85CA-42C78D3ABF0C}" dt="2021-09-21T05:31:10.118" v="348" actId="26606"/>
          <ac:spMkLst>
            <pc:docMk/>
            <pc:sldMk cId="1740948837" sldId="336"/>
            <ac:spMk id="10" creationId="{AB8C311F-7253-4AED-9701-7FC0708C41C7}"/>
          </ac:spMkLst>
        </pc:spChg>
        <pc:spChg chg="add del">
          <ac:chgData name="Mashal Khan" userId="ff208bdd-e69e-4a16-a659-cb1c3d459121" providerId="ADAL" clId="{B576FF7A-5273-4D23-85CA-42C78D3ABF0C}" dt="2021-09-21T05:31:10.118" v="348" actId="26606"/>
          <ac:spMkLst>
            <pc:docMk/>
            <pc:sldMk cId="1740948837" sldId="336"/>
            <ac:spMk id="12" creationId="{E2384209-CB15-4CDF-9D31-C44FD9A3F20D}"/>
          </ac:spMkLst>
        </pc:spChg>
        <pc:spChg chg="add del">
          <ac:chgData name="Mashal Khan" userId="ff208bdd-e69e-4a16-a659-cb1c3d459121" providerId="ADAL" clId="{B576FF7A-5273-4D23-85CA-42C78D3ABF0C}" dt="2021-09-21T05:31:10.118" v="348" actId="26606"/>
          <ac:spMkLst>
            <pc:docMk/>
            <pc:sldMk cId="1740948837" sldId="336"/>
            <ac:spMk id="14" creationId="{2633B3B5-CC90-43F0-8714-D31D1F3F0209}"/>
          </ac:spMkLst>
        </pc:spChg>
        <pc:spChg chg="add del">
          <ac:chgData name="Mashal Khan" userId="ff208bdd-e69e-4a16-a659-cb1c3d459121" providerId="ADAL" clId="{B576FF7A-5273-4D23-85CA-42C78D3ABF0C}" dt="2021-09-21T05:31:10.118" v="348" actId="26606"/>
          <ac:spMkLst>
            <pc:docMk/>
            <pc:sldMk cId="1740948837" sldId="336"/>
            <ac:spMk id="16" creationId="{A8D57A06-A426-446D-B02C-A2DC6B62E45E}"/>
          </ac:spMkLst>
        </pc:spChg>
        <pc:picChg chg="add mod">
          <ac:chgData name="Mashal Khan" userId="ff208bdd-e69e-4a16-a659-cb1c3d459121" providerId="ADAL" clId="{B576FF7A-5273-4D23-85CA-42C78D3ABF0C}" dt="2021-09-21T05:31:21.018" v="353" actId="14100"/>
          <ac:picMkLst>
            <pc:docMk/>
            <pc:sldMk cId="1740948837" sldId="336"/>
            <ac:picMk id="5" creationId="{5274CDD7-2738-46F1-9071-B597829188B9}"/>
          </ac:picMkLst>
        </pc:picChg>
      </pc:sldChg>
      <pc:sldChg chg="new">
        <pc:chgData name="Mashal Khan" userId="ff208bdd-e69e-4a16-a659-cb1c3d459121" providerId="ADAL" clId="{B576FF7A-5273-4D23-85CA-42C78D3ABF0C}" dt="2021-09-21T07:16:16.047" v="356" actId="680"/>
        <pc:sldMkLst>
          <pc:docMk/>
          <pc:sldMk cId="966633300" sldId="337"/>
        </pc:sldMkLst>
      </pc:sldChg>
      <pc:sldChg chg="addSp delSp modSp new mod ord">
        <pc:chgData name="Mashal Khan" userId="ff208bdd-e69e-4a16-a659-cb1c3d459121" providerId="ADAL" clId="{B576FF7A-5273-4D23-85CA-42C78D3ABF0C}" dt="2021-09-24T07:11:35.974" v="618"/>
        <pc:sldMkLst>
          <pc:docMk/>
          <pc:sldMk cId="3083608339" sldId="338"/>
        </pc:sldMkLst>
        <pc:grpChg chg="del mod">
          <ac:chgData name="Mashal Khan" userId="ff208bdd-e69e-4a16-a659-cb1c3d459121" providerId="ADAL" clId="{B576FF7A-5273-4D23-85CA-42C78D3ABF0C}" dt="2021-09-22T07:39:24.010" v="365"/>
          <ac:grpSpMkLst>
            <pc:docMk/>
            <pc:sldMk cId="3083608339" sldId="338"/>
            <ac:grpSpMk id="5" creationId="{5A45D661-F287-4433-99CA-21F0237A34B6}"/>
          </ac:grpSpMkLst>
        </pc:grpChg>
        <pc:grpChg chg="del mod">
          <ac:chgData name="Mashal Khan" userId="ff208bdd-e69e-4a16-a659-cb1c3d459121" providerId="ADAL" clId="{B576FF7A-5273-4D23-85CA-42C78D3ABF0C}" dt="2021-09-24T07:11:35.972" v="606"/>
          <ac:grpSpMkLst>
            <pc:docMk/>
            <pc:sldMk cId="3083608339" sldId="338"/>
            <ac:grpSpMk id="7" creationId="{538265E6-C480-4206-A200-A7CEF8A8291D}"/>
          </ac:grpSpMkLst>
        </pc:grpChg>
        <pc:grpChg chg="del mod">
          <ac:chgData name="Mashal Khan" userId="ff208bdd-e69e-4a16-a659-cb1c3d459121" providerId="ADAL" clId="{B576FF7A-5273-4D23-85CA-42C78D3ABF0C}" dt="2021-09-22T07:39:29.518" v="375"/>
          <ac:grpSpMkLst>
            <pc:docMk/>
            <pc:sldMk cId="3083608339" sldId="338"/>
            <ac:grpSpMk id="12" creationId="{B53F05B2-AD29-4880-BC27-BA173A3A52FF}"/>
          </ac:grpSpMkLst>
        </pc:grpChg>
        <pc:grpChg chg="del mod">
          <ac:chgData name="Mashal Khan" userId="ff208bdd-e69e-4a16-a659-cb1c3d459121" providerId="ADAL" clId="{B576FF7A-5273-4D23-85CA-42C78D3ABF0C}" dt="2021-09-22T07:39:30.513" v="378"/>
          <ac:grpSpMkLst>
            <pc:docMk/>
            <pc:sldMk cId="3083608339" sldId="338"/>
            <ac:grpSpMk id="17" creationId="{BAA71336-1308-4F5C-BF25-BB6D7DF8BC9C}"/>
          </ac:grpSpMkLst>
        </pc:grpChg>
        <pc:grpChg chg="del mod">
          <ac:chgData name="Mashal Khan" userId="ff208bdd-e69e-4a16-a659-cb1c3d459121" providerId="ADAL" clId="{B576FF7A-5273-4D23-85CA-42C78D3ABF0C}" dt="2021-09-24T07:11:35.967" v="587"/>
          <ac:grpSpMkLst>
            <pc:docMk/>
            <pc:sldMk cId="3083608339" sldId="338"/>
            <ac:grpSpMk id="18" creationId="{25DAAD13-135E-4DCC-A5B7-9DEB3A4B4DD1}"/>
          </ac:grpSpMkLst>
        </pc:grpChg>
        <pc:grpChg chg="del mod">
          <ac:chgData name="Mashal Khan" userId="ff208bdd-e69e-4a16-a659-cb1c3d459121" providerId="ADAL" clId="{B576FF7A-5273-4D23-85CA-42C78D3ABF0C}" dt="2021-09-24T07:11:35.973" v="614"/>
          <ac:grpSpMkLst>
            <pc:docMk/>
            <pc:sldMk cId="3083608339" sldId="338"/>
            <ac:grpSpMk id="21" creationId="{B9DCC5FF-1563-4985-AD94-7AD1AEB3BFC8}"/>
          </ac:grpSpMkLst>
        </pc:grpChg>
        <pc:grpChg chg="del mod">
          <ac:chgData name="Mashal Khan" userId="ff208bdd-e69e-4a16-a659-cb1c3d459121" providerId="ADAL" clId="{B576FF7A-5273-4D23-85CA-42C78D3ABF0C}" dt="2021-09-24T07:11:35.974" v="618"/>
          <ac:grpSpMkLst>
            <pc:docMk/>
            <pc:sldMk cId="3083608339" sldId="338"/>
            <ac:grpSpMk id="38" creationId="{7AAFD3B0-0060-4E5B-8402-A8EF85473863}"/>
          </ac:grpSpMkLst>
        </pc:grpChg>
        <pc:grpChg chg="del mod">
          <ac:chgData name="Mashal Khan" userId="ff208bdd-e69e-4a16-a659-cb1c3d459121" providerId="ADAL" clId="{B576FF7A-5273-4D23-85CA-42C78D3ABF0C}" dt="2021-09-22T07:40:22.261" v="408"/>
          <ac:grpSpMkLst>
            <pc:docMk/>
            <pc:sldMk cId="3083608339" sldId="338"/>
            <ac:grpSpMk id="44" creationId="{F5A5E1A2-C5E0-4133-83A8-56FA36C4D32A}"/>
          </ac:grpSpMkLst>
        </pc:grpChg>
        <pc:grpChg chg="del mod">
          <ac:chgData name="Mashal Khan" userId="ff208bdd-e69e-4a16-a659-cb1c3d459121" providerId="ADAL" clId="{B576FF7A-5273-4D23-85CA-42C78D3ABF0C}" dt="2021-09-22T07:40:58.554" v="410"/>
          <ac:grpSpMkLst>
            <pc:docMk/>
            <pc:sldMk cId="3083608339" sldId="338"/>
            <ac:grpSpMk id="51" creationId="{BAA74449-A315-415A-85EA-12A30BCB780C}"/>
          </ac:grpSpMkLst>
        </pc:grpChg>
        <pc:grpChg chg="del mod">
          <ac:chgData name="Mashal Khan" userId="ff208bdd-e69e-4a16-a659-cb1c3d459121" providerId="ADAL" clId="{B576FF7A-5273-4D23-85CA-42C78D3ABF0C}" dt="2021-09-22T07:41:00.702" v="412"/>
          <ac:grpSpMkLst>
            <pc:docMk/>
            <pc:sldMk cId="3083608339" sldId="338"/>
            <ac:grpSpMk id="53" creationId="{D9557157-1101-4B7F-A13D-BD4E530C1CCD}"/>
          </ac:grpSpMkLst>
        </pc:grpChg>
        <pc:grpChg chg="del mod">
          <ac:chgData name="Mashal Khan" userId="ff208bdd-e69e-4a16-a659-cb1c3d459121" providerId="ADAL" clId="{B576FF7A-5273-4D23-85CA-42C78D3ABF0C}" dt="2021-09-22T07:41:11.606" v="414"/>
          <ac:grpSpMkLst>
            <pc:docMk/>
            <pc:sldMk cId="3083608339" sldId="338"/>
            <ac:grpSpMk id="55" creationId="{4EE842AB-9D28-4958-BF69-5C74022CDB69}"/>
          </ac:grpSpMkLst>
        </pc:grpChg>
        <pc:grpChg chg="del mod">
          <ac:chgData name="Mashal Khan" userId="ff208bdd-e69e-4a16-a659-cb1c3d459121" providerId="ADAL" clId="{B576FF7A-5273-4D23-85CA-42C78D3ABF0C}" dt="2021-09-22T07:41:22.241" v="417"/>
          <ac:grpSpMkLst>
            <pc:docMk/>
            <pc:sldMk cId="3083608339" sldId="338"/>
            <ac:grpSpMk id="57" creationId="{5EF1309F-8464-4801-914E-AEAEF06DB909}"/>
          </ac:grpSpMkLst>
        </pc:grpChg>
        <pc:grpChg chg="del mod">
          <ac:chgData name="Mashal Khan" userId="ff208bdd-e69e-4a16-a659-cb1c3d459121" providerId="ADAL" clId="{B576FF7A-5273-4D23-85CA-42C78D3ABF0C}" dt="2021-09-22T07:41:34.539" v="432"/>
          <ac:grpSpMkLst>
            <pc:docMk/>
            <pc:sldMk cId="3083608339" sldId="338"/>
            <ac:grpSpMk id="60" creationId="{C09F8C55-041A-41DB-A840-C8E48F424D4E}"/>
          </ac:grpSpMkLst>
        </pc:grpChg>
        <pc:grpChg chg="del mod">
          <ac:chgData name="Mashal Khan" userId="ff208bdd-e69e-4a16-a659-cb1c3d459121" providerId="ADAL" clId="{B576FF7A-5273-4D23-85CA-42C78D3ABF0C}" dt="2021-09-24T07:11:35.974" v="616"/>
          <ac:grpSpMkLst>
            <pc:docMk/>
            <pc:sldMk cId="3083608339" sldId="338"/>
            <ac:grpSpMk id="73" creationId="{EC3DA6C0-D48D-4C9C-812B-040EF37B2856}"/>
          </ac:grpSpMkLst>
        </pc:grpChg>
        <pc:inkChg chg="add del mod">
          <ac:chgData name="Mashal Khan" userId="ff208bdd-e69e-4a16-a659-cb1c3d459121" providerId="ADAL" clId="{B576FF7A-5273-4D23-85CA-42C78D3ABF0C}" dt="2021-09-24T07:11:35.965" v="579"/>
          <ac:inkMkLst>
            <pc:docMk/>
            <pc:sldMk cId="3083608339" sldId="338"/>
            <ac:inkMk id="2" creationId="{A445BB3F-5115-49CF-8DE5-5046DE894F7D}"/>
          </ac:inkMkLst>
        </pc:inkChg>
        <pc:inkChg chg="add del mod">
          <ac:chgData name="Mashal Khan" userId="ff208bdd-e69e-4a16-a659-cb1c3d459121" providerId="ADAL" clId="{B576FF7A-5273-4D23-85CA-42C78D3ABF0C}" dt="2021-09-24T07:11:35.973" v="610"/>
          <ac:inkMkLst>
            <pc:docMk/>
            <pc:sldMk cId="3083608339" sldId="338"/>
            <ac:inkMk id="3" creationId="{78D4FCFA-9120-4F82-A34A-E76D880516F6}"/>
          </ac:inkMkLst>
        </pc:inkChg>
        <pc:inkChg chg="add del mod">
          <ac:chgData name="Mashal Khan" userId="ff208bdd-e69e-4a16-a659-cb1c3d459121" providerId="ADAL" clId="{B576FF7A-5273-4D23-85CA-42C78D3ABF0C}" dt="2021-09-24T07:11:35.972" v="606"/>
          <ac:inkMkLst>
            <pc:docMk/>
            <pc:sldMk cId="3083608339" sldId="338"/>
            <ac:inkMk id="4" creationId="{E1091B75-A625-4E07-A10A-FF6733931150}"/>
          </ac:inkMkLst>
        </pc:inkChg>
        <pc:inkChg chg="add del mod">
          <ac:chgData name="Mashal Khan" userId="ff208bdd-e69e-4a16-a659-cb1c3d459121" providerId="ADAL" clId="{B576FF7A-5273-4D23-85CA-42C78D3ABF0C}" dt="2021-09-24T07:11:35.966" v="584"/>
          <ac:inkMkLst>
            <pc:docMk/>
            <pc:sldMk cId="3083608339" sldId="338"/>
            <ac:inkMk id="6" creationId="{6A1BEC0E-4596-466B-9743-B7EDABC16011}"/>
          </ac:inkMkLst>
        </pc:inkChg>
        <pc:inkChg chg="add del mod">
          <ac:chgData name="Mashal Khan" userId="ff208bdd-e69e-4a16-a659-cb1c3d459121" providerId="ADAL" clId="{B576FF7A-5273-4D23-85CA-42C78D3ABF0C}" dt="2021-09-24T07:11:35.966" v="585"/>
          <ac:inkMkLst>
            <pc:docMk/>
            <pc:sldMk cId="3083608339" sldId="338"/>
            <ac:inkMk id="8" creationId="{FB5A59CF-7155-4631-A7B5-DD323A0D0646}"/>
          </ac:inkMkLst>
        </pc:inkChg>
        <pc:inkChg chg="add del mod">
          <ac:chgData name="Mashal Khan" userId="ff208bdd-e69e-4a16-a659-cb1c3d459121" providerId="ADAL" clId="{B576FF7A-5273-4D23-85CA-42C78D3ABF0C}" dt="2021-09-24T07:11:35.967" v="587"/>
          <ac:inkMkLst>
            <pc:docMk/>
            <pc:sldMk cId="3083608339" sldId="338"/>
            <ac:inkMk id="9" creationId="{725FFA27-2845-49E0-9CD4-9DD6878AAD31}"/>
          </ac:inkMkLst>
        </pc:inkChg>
        <pc:inkChg chg="add del mod">
          <ac:chgData name="Mashal Khan" userId="ff208bdd-e69e-4a16-a659-cb1c3d459121" providerId="ADAL" clId="{B576FF7A-5273-4D23-85CA-42C78D3ABF0C}" dt="2021-09-24T07:11:35.966" v="582"/>
          <ac:inkMkLst>
            <pc:docMk/>
            <pc:sldMk cId="3083608339" sldId="338"/>
            <ac:inkMk id="10" creationId="{3BED0D6D-22B9-40C6-868F-68A098E02C16}"/>
          </ac:inkMkLst>
        </pc:inkChg>
        <pc:inkChg chg="add del mod">
          <ac:chgData name="Mashal Khan" userId="ff208bdd-e69e-4a16-a659-cb1c3d459121" providerId="ADAL" clId="{B576FF7A-5273-4D23-85CA-42C78D3ABF0C}" dt="2021-09-24T07:11:35.971" v="599"/>
          <ac:inkMkLst>
            <pc:docMk/>
            <pc:sldMk cId="3083608339" sldId="338"/>
            <ac:inkMk id="11" creationId="{28FCF400-AC6A-4120-A9E8-9324E6FECE59}"/>
          </ac:inkMkLst>
        </pc:inkChg>
        <pc:inkChg chg="add del mod">
          <ac:chgData name="Mashal Khan" userId="ff208bdd-e69e-4a16-a659-cb1c3d459121" providerId="ADAL" clId="{B576FF7A-5273-4D23-85CA-42C78D3ABF0C}" dt="2021-09-24T07:11:35.966" v="581"/>
          <ac:inkMkLst>
            <pc:docMk/>
            <pc:sldMk cId="3083608339" sldId="338"/>
            <ac:inkMk id="13" creationId="{7BF2C1CC-479F-4196-B35B-4BE7649779DE}"/>
          </ac:inkMkLst>
        </pc:inkChg>
        <pc:inkChg chg="add del mod">
          <ac:chgData name="Mashal Khan" userId="ff208bdd-e69e-4a16-a659-cb1c3d459121" providerId="ADAL" clId="{B576FF7A-5273-4D23-85CA-42C78D3ABF0C}" dt="2021-09-24T07:11:35.963" v="578"/>
          <ac:inkMkLst>
            <pc:docMk/>
            <pc:sldMk cId="3083608339" sldId="338"/>
            <ac:inkMk id="14" creationId="{4D0192E8-CE0A-4223-B8FD-C5122EAFE627}"/>
          </ac:inkMkLst>
        </pc:inkChg>
        <pc:inkChg chg="add del mod">
          <ac:chgData name="Mashal Khan" userId="ff208bdd-e69e-4a16-a659-cb1c3d459121" providerId="ADAL" clId="{B576FF7A-5273-4D23-85CA-42C78D3ABF0C}" dt="2021-09-24T07:11:35.973" v="614"/>
          <ac:inkMkLst>
            <pc:docMk/>
            <pc:sldMk cId="3083608339" sldId="338"/>
            <ac:inkMk id="15" creationId="{5C9074B4-ECE4-4018-A365-9FDD77C46324}"/>
          </ac:inkMkLst>
        </pc:inkChg>
        <pc:inkChg chg="add mod">
          <ac:chgData name="Mashal Khan" userId="ff208bdd-e69e-4a16-a659-cb1c3d459121" providerId="ADAL" clId="{B576FF7A-5273-4D23-85CA-42C78D3ABF0C}" dt="2021-09-24T07:11:35.973" v="614"/>
          <ac:inkMkLst>
            <pc:docMk/>
            <pc:sldMk cId="3083608339" sldId="338"/>
            <ac:inkMk id="16" creationId="{B1F10E45-421B-4510-94B8-A73F885D7027}"/>
          </ac:inkMkLst>
        </pc:inkChg>
        <pc:inkChg chg="add del mod">
          <ac:chgData name="Mashal Khan" userId="ff208bdd-e69e-4a16-a659-cb1c3d459121" providerId="ADAL" clId="{B576FF7A-5273-4D23-85CA-42C78D3ABF0C}" dt="2021-09-24T07:11:35.971" v="604"/>
          <ac:inkMkLst>
            <pc:docMk/>
            <pc:sldMk cId="3083608339" sldId="338"/>
            <ac:inkMk id="19" creationId="{8B9DAEB7-5620-46BD-A641-4E7FCAEAFA1B}"/>
          </ac:inkMkLst>
        </pc:inkChg>
        <pc:inkChg chg="add del mod">
          <ac:chgData name="Mashal Khan" userId="ff208bdd-e69e-4a16-a659-cb1c3d459121" providerId="ADAL" clId="{B576FF7A-5273-4D23-85CA-42C78D3ABF0C}" dt="2021-09-24T07:11:35.972" v="608"/>
          <ac:inkMkLst>
            <pc:docMk/>
            <pc:sldMk cId="3083608339" sldId="338"/>
            <ac:inkMk id="20" creationId="{09B99DDB-0AE6-46F6-8F3E-C8AEA280F03D}"/>
          </ac:inkMkLst>
        </pc:inkChg>
        <pc:inkChg chg="add del mod">
          <ac:chgData name="Mashal Khan" userId="ff208bdd-e69e-4a16-a659-cb1c3d459121" providerId="ADAL" clId="{B576FF7A-5273-4D23-85CA-42C78D3ABF0C}" dt="2021-09-24T07:11:35.970" v="595"/>
          <ac:inkMkLst>
            <pc:docMk/>
            <pc:sldMk cId="3083608339" sldId="338"/>
            <ac:inkMk id="22" creationId="{22F45133-763D-45CE-BEBD-581BF223D510}"/>
          </ac:inkMkLst>
        </pc:inkChg>
        <pc:inkChg chg="add del mod">
          <ac:chgData name="Mashal Khan" userId="ff208bdd-e69e-4a16-a659-cb1c3d459121" providerId="ADAL" clId="{B576FF7A-5273-4D23-85CA-42C78D3ABF0C}" dt="2021-09-24T07:11:35.968" v="592"/>
          <ac:inkMkLst>
            <pc:docMk/>
            <pc:sldMk cId="3083608339" sldId="338"/>
            <ac:inkMk id="23" creationId="{3ABD0094-6D25-4B87-BFC6-8AC9A73ADAED}"/>
          </ac:inkMkLst>
        </pc:inkChg>
        <pc:inkChg chg="add del mod">
          <ac:chgData name="Mashal Khan" userId="ff208bdd-e69e-4a16-a659-cb1c3d459121" providerId="ADAL" clId="{B576FF7A-5273-4D23-85CA-42C78D3ABF0C}" dt="2021-09-24T07:11:35.966" v="586"/>
          <ac:inkMkLst>
            <pc:docMk/>
            <pc:sldMk cId="3083608339" sldId="338"/>
            <ac:inkMk id="24" creationId="{61AF88E6-5360-4FD4-BA63-F41A59CE5E34}"/>
          </ac:inkMkLst>
        </pc:inkChg>
        <pc:inkChg chg="add del mod">
          <ac:chgData name="Mashal Khan" userId="ff208bdd-e69e-4a16-a659-cb1c3d459121" providerId="ADAL" clId="{B576FF7A-5273-4D23-85CA-42C78D3ABF0C}" dt="2021-09-24T07:11:35.972" v="607"/>
          <ac:inkMkLst>
            <pc:docMk/>
            <pc:sldMk cId="3083608339" sldId="338"/>
            <ac:inkMk id="25" creationId="{65FB0C02-F02D-4658-B660-3191A63DFF90}"/>
          </ac:inkMkLst>
        </pc:inkChg>
        <pc:inkChg chg="add del mod">
          <ac:chgData name="Mashal Khan" userId="ff208bdd-e69e-4a16-a659-cb1c3d459121" providerId="ADAL" clId="{B576FF7A-5273-4D23-85CA-42C78D3ABF0C}" dt="2021-09-24T07:11:35.970" v="596"/>
          <ac:inkMkLst>
            <pc:docMk/>
            <pc:sldMk cId="3083608339" sldId="338"/>
            <ac:inkMk id="26" creationId="{16E979C1-E3F0-41E6-A1B8-C285E882EEB5}"/>
          </ac:inkMkLst>
        </pc:inkChg>
        <pc:inkChg chg="add del mod">
          <ac:chgData name="Mashal Khan" userId="ff208bdd-e69e-4a16-a659-cb1c3d459121" providerId="ADAL" clId="{B576FF7A-5273-4D23-85CA-42C78D3ABF0C}" dt="2021-09-24T07:11:35.971" v="603"/>
          <ac:inkMkLst>
            <pc:docMk/>
            <pc:sldMk cId="3083608339" sldId="338"/>
            <ac:inkMk id="27" creationId="{8499A9B7-F4C9-4D8D-9951-264D076CD01D}"/>
          </ac:inkMkLst>
        </pc:inkChg>
        <pc:inkChg chg="add del mod">
          <ac:chgData name="Mashal Khan" userId="ff208bdd-e69e-4a16-a659-cb1c3d459121" providerId="ADAL" clId="{B576FF7A-5273-4D23-85CA-42C78D3ABF0C}" dt="2021-09-24T07:11:35.972" v="605"/>
          <ac:inkMkLst>
            <pc:docMk/>
            <pc:sldMk cId="3083608339" sldId="338"/>
            <ac:inkMk id="28" creationId="{2EE166FA-9210-49F0-88B7-84EC9E4A6727}"/>
          </ac:inkMkLst>
        </pc:inkChg>
        <pc:inkChg chg="add del mod">
          <ac:chgData name="Mashal Khan" userId="ff208bdd-e69e-4a16-a659-cb1c3d459121" providerId="ADAL" clId="{B576FF7A-5273-4D23-85CA-42C78D3ABF0C}" dt="2021-09-24T07:11:35.973" v="615"/>
          <ac:inkMkLst>
            <pc:docMk/>
            <pc:sldMk cId="3083608339" sldId="338"/>
            <ac:inkMk id="29" creationId="{C0170BDE-E17B-42EC-A4F9-325DB039B14F}"/>
          </ac:inkMkLst>
        </pc:inkChg>
        <pc:inkChg chg="add del mod">
          <ac:chgData name="Mashal Khan" userId="ff208bdd-e69e-4a16-a659-cb1c3d459121" providerId="ADAL" clId="{B576FF7A-5273-4D23-85CA-42C78D3ABF0C}" dt="2021-09-24T07:11:35.973" v="613"/>
          <ac:inkMkLst>
            <pc:docMk/>
            <pc:sldMk cId="3083608339" sldId="338"/>
            <ac:inkMk id="30" creationId="{BE6E0896-2CC7-40DD-8CAF-1308A21EB45E}"/>
          </ac:inkMkLst>
        </pc:inkChg>
        <pc:inkChg chg="add del mod">
          <ac:chgData name="Mashal Khan" userId="ff208bdd-e69e-4a16-a659-cb1c3d459121" providerId="ADAL" clId="{B576FF7A-5273-4D23-85CA-42C78D3ABF0C}" dt="2021-09-24T07:11:35.967" v="588"/>
          <ac:inkMkLst>
            <pc:docMk/>
            <pc:sldMk cId="3083608339" sldId="338"/>
            <ac:inkMk id="31" creationId="{F97F8188-5045-436B-8DB8-6AA7DE2B0542}"/>
          </ac:inkMkLst>
        </pc:inkChg>
        <pc:inkChg chg="add del mod">
          <ac:chgData name="Mashal Khan" userId="ff208bdd-e69e-4a16-a659-cb1c3d459121" providerId="ADAL" clId="{B576FF7A-5273-4D23-85CA-42C78D3ABF0C}" dt="2021-09-24T07:11:35.974" v="618"/>
          <ac:inkMkLst>
            <pc:docMk/>
            <pc:sldMk cId="3083608339" sldId="338"/>
            <ac:inkMk id="32" creationId="{45CD5F6A-A782-444B-B3FE-52EB6F4E20A7}"/>
          </ac:inkMkLst>
        </pc:inkChg>
        <pc:inkChg chg="add del mod">
          <ac:chgData name="Mashal Khan" userId="ff208bdd-e69e-4a16-a659-cb1c3d459121" providerId="ADAL" clId="{B576FF7A-5273-4D23-85CA-42C78D3ABF0C}" dt="2021-09-24T07:11:35.973" v="611"/>
          <ac:inkMkLst>
            <pc:docMk/>
            <pc:sldMk cId="3083608339" sldId="338"/>
            <ac:inkMk id="33" creationId="{C1729C59-194A-40F8-B230-7BA9C2519F0B}"/>
          </ac:inkMkLst>
        </pc:inkChg>
        <pc:inkChg chg="add mod">
          <ac:chgData name="Mashal Khan" userId="ff208bdd-e69e-4a16-a659-cb1c3d459121" providerId="ADAL" clId="{B576FF7A-5273-4D23-85CA-42C78D3ABF0C}" dt="2021-09-24T07:11:35.974" v="618"/>
          <ac:inkMkLst>
            <pc:docMk/>
            <pc:sldMk cId="3083608339" sldId="338"/>
            <ac:inkMk id="34" creationId="{78FD9DB7-8891-4D1E-969A-EE0E6B0E5058}"/>
          </ac:inkMkLst>
        </pc:inkChg>
        <pc:inkChg chg="add del mod">
          <ac:chgData name="Mashal Khan" userId="ff208bdd-e69e-4a16-a659-cb1c3d459121" providerId="ADAL" clId="{B576FF7A-5273-4D23-85CA-42C78D3ABF0C}" dt="2021-09-24T07:11:35.972" v="609"/>
          <ac:inkMkLst>
            <pc:docMk/>
            <pc:sldMk cId="3083608339" sldId="338"/>
            <ac:inkMk id="35" creationId="{F09AD10B-D5E4-4403-AA06-6F99339FCC36}"/>
          </ac:inkMkLst>
        </pc:inkChg>
        <pc:inkChg chg="add del mod">
          <ac:chgData name="Mashal Khan" userId="ff208bdd-e69e-4a16-a659-cb1c3d459121" providerId="ADAL" clId="{B576FF7A-5273-4D23-85CA-42C78D3ABF0C}" dt="2021-09-24T07:11:35.967" v="590"/>
          <ac:inkMkLst>
            <pc:docMk/>
            <pc:sldMk cId="3083608339" sldId="338"/>
            <ac:inkMk id="36" creationId="{6DE57108-F581-4C90-8D0B-2B664D0FC7E3}"/>
          </ac:inkMkLst>
        </pc:inkChg>
        <pc:inkChg chg="add del mod">
          <ac:chgData name="Mashal Khan" userId="ff208bdd-e69e-4a16-a659-cb1c3d459121" providerId="ADAL" clId="{B576FF7A-5273-4D23-85CA-42C78D3ABF0C}" dt="2021-09-24T07:11:35.970" v="594"/>
          <ac:inkMkLst>
            <pc:docMk/>
            <pc:sldMk cId="3083608339" sldId="338"/>
            <ac:inkMk id="37" creationId="{82C1762C-3FE8-4CC2-B3EA-209F8AB0A8F9}"/>
          </ac:inkMkLst>
        </pc:inkChg>
        <pc:inkChg chg="add del mod">
          <ac:chgData name="Mashal Khan" userId="ff208bdd-e69e-4a16-a659-cb1c3d459121" providerId="ADAL" clId="{B576FF7A-5273-4D23-85CA-42C78D3ABF0C}" dt="2021-09-22T07:41:34.536" v="428"/>
          <ac:inkMkLst>
            <pc:docMk/>
            <pc:sldMk cId="3083608339" sldId="338"/>
            <ac:inkMk id="39" creationId="{06F7969E-0E52-4C4D-918B-34D8D6A74D36}"/>
          </ac:inkMkLst>
        </pc:inkChg>
        <pc:inkChg chg="add del mod">
          <ac:chgData name="Mashal Khan" userId="ff208bdd-e69e-4a16-a659-cb1c3d459121" providerId="ADAL" clId="{B576FF7A-5273-4D23-85CA-42C78D3ABF0C}" dt="2021-09-22T07:41:34.533" v="422"/>
          <ac:inkMkLst>
            <pc:docMk/>
            <pc:sldMk cId="3083608339" sldId="338"/>
            <ac:inkMk id="40" creationId="{260EF9A7-B1FC-4356-B36F-A66A54C23CA1}"/>
          </ac:inkMkLst>
        </pc:inkChg>
        <pc:inkChg chg="add del mod">
          <ac:chgData name="Mashal Khan" userId="ff208bdd-e69e-4a16-a659-cb1c3d459121" providerId="ADAL" clId="{B576FF7A-5273-4D23-85CA-42C78D3ABF0C}" dt="2021-09-22T07:41:34.537" v="430"/>
          <ac:inkMkLst>
            <pc:docMk/>
            <pc:sldMk cId="3083608339" sldId="338"/>
            <ac:inkMk id="41" creationId="{0A9727C4-3001-4E30-9D20-2D2448A36E1D}"/>
          </ac:inkMkLst>
        </pc:inkChg>
        <pc:inkChg chg="add del mod">
          <ac:chgData name="Mashal Khan" userId="ff208bdd-e69e-4a16-a659-cb1c3d459121" providerId="ADAL" clId="{B576FF7A-5273-4D23-85CA-42C78D3ABF0C}" dt="2021-09-22T07:41:34.533" v="423"/>
          <ac:inkMkLst>
            <pc:docMk/>
            <pc:sldMk cId="3083608339" sldId="338"/>
            <ac:inkMk id="42" creationId="{40BECFB9-C9EE-403A-98CC-C7F629B51A39}"/>
          </ac:inkMkLst>
        </pc:inkChg>
        <pc:inkChg chg="add del mod">
          <ac:chgData name="Mashal Khan" userId="ff208bdd-e69e-4a16-a659-cb1c3d459121" providerId="ADAL" clId="{B576FF7A-5273-4D23-85CA-42C78D3ABF0C}" dt="2021-09-22T07:41:34.535" v="427"/>
          <ac:inkMkLst>
            <pc:docMk/>
            <pc:sldMk cId="3083608339" sldId="338"/>
            <ac:inkMk id="43" creationId="{304B01D0-8580-4C7A-9D32-103A4B2FF407}"/>
          </ac:inkMkLst>
        </pc:inkChg>
        <pc:inkChg chg="add del mod">
          <ac:chgData name="Mashal Khan" userId="ff208bdd-e69e-4a16-a659-cb1c3d459121" providerId="ADAL" clId="{B576FF7A-5273-4D23-85CA-42C78D3ABF0C}" dt="2021-09-22T07:41:34.536" v="429"/>
          <ac:inkMkLst>
            <pc:docMk/>
            <pc:sldMk cId="3083608339" sldId="338"/>
            <ac:inkMk id="45" creationId="{E703C847-E9CE-414A-9BD9-616E6FF0692E}"/>
          </ac:inkMkLst>
        </pc:inkChg>
        <pc:inkChg chg="add del mod">
          <ac:chgData name="Mashal Khan" userId="ff208bdd-e69e-4a16-a659-cb1c3d459121" providerId="ADAL" clId="{B576FF7A-5273-4D23-85CA-42C78D3ABF0C}" dt="2021-09-22T07:41:34.532" v="421"/>
          <ac:inkMkLst>
            <pc:docMk/>
            <pc:sldMk cId="3083608339" sldId="338"/>
            <ac:inkMk id="46" creationId="{63664473-42B7-40BB-91DC-C7511D81043B}"/>
          </ac:inkMkLst>
        </pc:inkChg>
        <pc:inkChg chg="add del mod">
          <ac:chgData name="Mashal Khan" userId="ff208bdd-e69e-4a16-a659-cb1c3d459121" providerId="ADAL" clId="{B576FF7A-5273-4D23-85CA-42C78D3ABF0C}" dt="2021-09-22T07:41:34.539" v="433"/>
          <ac:inkMkLst>
            <pc:docMk/>
            <pc:sldMk cId="3083608339" sldId="338"/>
            <ac:inkMk id="47" creationId="{50ABD1E2-ADA7-451F-9165-601B1CFD5B60}"/>
          </ac:inkMkLst>
        </pc:inkChg>
        <pc:inkChg chg="add del mod">
          <ac:chgData name="Mashal Khan" userId="ff208bdd-e69e-4a16-a659-cb1c3d459121" providerId="ADAL" clId="{B576FF7A-5273-4D23-85CA-42C78D3ABF0C}" dt="2021-09-22T07:41:31.664" v="418"/>
          <ac:inkMkLst>
            <pc:docMk/>
            <pc:sldMk cId="3083608339" sldId="338"/>
            <ac:inkMk id="48" creationId="{CF3F685B-91DB-4165-A106-D08696661700}"/>
          </ac:inkMkLst>
        </pc:inkChg>
        <pc:inkChg chg="add del mod">
          <ac:chgData name="Mashal Khan" userId="ff208bdd-e69e-4a16-a659-cb1c3d459121" providerId="ADAL" clId="{B576FF7A-5273-4D23-85CA-42C78D3ABF0C}" dt="2021-09-22T07:41:34.539" v="432"/>
          <ac:inkMkLst>
            <pc:docMk/>
            <pc:sldMk cId="3083608339" sldId="338"/>
            <ac:inkMk id="49" creationId="{3F2E5485-8E8F-46AE-86B8-EA3F73352C05}"/>
          </ac:inkMkLst>
        </pc:inkChg>
        <pc:inkChg chg="add del mod">
          <ac:chgData name="Mashal Khan" userId="ff208bdd-e69e-4a16-a659-cb1c3d459121" providerId="ADAL" clId="{B576FF7A-5273-4D23-85CA-42C78D3ABF0C}" dt="2021-09-22T07:41:34.531" v="420"/>
          <ac:inkMkLst>
            <pc:docMk/>
            <pc:sldMk cId="3083608339" sldId="338"/>
            <ac:inkMk id="50" creationId="{310C811A-CB33-4C26-AD8A-133F359C26BE}"/>
          </ac:inkMkLst>
        </pc:inkChg>
        <pc:inkChg chg="add del mod">
          <ac:chgData name="Mashal Khan" userId="ff208bdd-e69e-4a16-a659-cb1c3d459121" providerId="ADAL" clId="{B576FF7A-5273-4D23-85CA-42C78D3ABF0C}" dt="2021-09-22T07:41:34.534" v="424"/>
          <ac:inkMkLst>
            <pc:docMk/>
            <pc:sldMk cId="3083608339" sldId="338"/>
            <ac:inkMk id="52" creationId="{0CE0E3B2-DB02-4F1E-9E16-380C11806392}"/>
          </ac:inkMkLst>
        </pc:inkChg>
        <pc:inkChg chg="add del mod">
          <ac:chgData name="Mashal Khan" userId="ff208bdd-e69e-4a16-a659-cb1c3d459121" providerId="ADAL" clId="{B576FF7A-5273-4D23-85CA-42C78D3ABF0C}" dt="2021-09-22T07:41:34.530" v="419"/>
          <ac:inkMkLst>
            <pc:docMk/>
            <pc:sldMk cId="3083608339" sldId="338"/>
            <ac:inkMk id="54" creationId="{DB4C1B6E-386E-403D-B0A1-96B9501460A4}"/>
          </ac:inkMkLst>
        </pc:inkChg>
        <pc:inkChg chg="add del mod">
          <ac:chgData name="Mashal Khan" userId="ff208bdd-e69e-4a16-a659-cb1c3d459121" providerId="ADAL" clId="{B576FF7A-5273-4D23-85CA-42C78D3ABF0C}" dt="2021-09-22T07:41:34.534" v="425"/>
          <ac:inkMkLst>
            <pc:docMk/>
            <pc:sldMk cId="3083608339" sldId="338"/>
            <ac:inkMk id="56" creationId="{6DB05510-1B87-4FEE-A536-92B26277482B}"/>
          </ac:inkMkLst>
        </pc:inkChg>
        <pc:inkChg chg="add del mod">
          <ac:chgData name="Mashal Khan" userId="ff208bdd-e69e-4a16-a659-cb1c3d459121" providerId="ADAL" clId="{B576FF7A-5273-4D23-85CA-42C78D3ABF0C}" dt="2021-09-22T07:41:34.538" v="431"/>
          <ac:inkMkLst>
            <pc:docMk/>
            <pc:sldMk cId="3083608339" sldId="338"/>
            <ac:inkMk id="58" creationId="{5B2CF4E9-21DF-43AB-8EF7-75B1DC51CD15}"/>
          </ac:inkMkLst>
        </pc:inkChg>
        <pc:inkChg chg="add del mod">
          <ac:chgData name="Mashal Khan" userId="ff208bdd-e69e-4a16-a659-cb1c3d459121" providerId="ADAL" clId="{B576FF7A-5273-4D23-85CA-42C78D3ABF0C}" dt="2021-09-22T07:41:34.535" v="426"/>
          <ac:inkMkLst>
            <pc:docMk/>
            <pc:sldMk cId="3083608339" sldId="338"/>
            <ac:inkMk id="59" creationId="{E006C6ED-AF3C-4B04-BF7E-F3497B3C10FA}"/>
          </ac:inkMkLst>
        </pc:inkChg>
        <pc:inkChg chg="add del mod">
          <ac:chgData name="Mashal Khan" userId="ff208bdd-e69e-4a16-a659-cb1c3d459121" providerId="ADAL" clId="{B576FF7A-5273-4D23-85CA-42C78D3ABF0C}" dt="2021-09-24T07:11:35.973" v="612"/>
          <ac:inkMkLst>
            <pc:docMk/>
            <pc:sldMk cId="3083608339" sldId="338"/>
            <ac:inkMk id="61" creationId="{0FDEEF33-4A5C-485A-9D75-FD38BBB3BC18}"/>
          </ac:inkMkLst>
        </pc:inkChg>
        <pc:inkChg chg="add del mod">
          <ac:chgData name="Mashal Khan" userId="ff208bdd-e69e-4a16-a659-cb1c3d459121" providerId="ADAL" clId="{B576FF7A-5273-4D23-85CA-42C78D3ABF0C}" dt="2021-09-24T07:11:35.970" v="598"/>
          <ac:inkMkLst>
            <pc:docMk/>
            <pc:sldMk cId="3083608339" sldId="338"/>
            <ac:inkMk id="62" creationId="{7C282C5C-FA18-404C-90D7-16B0756F3BA9}"/>
          </ac:inkMkLst>
        </pc:inkChg>
        <pc:inkChg chg="add del mod">
          <ac:chgData name="Mashal Khan" userId="ff208bdd-e69e-4a16-a659-cb1c3d459121" providerId="ADAL" clId="{B576FF7A-5273-4D23-85CA-42C78D3ABF0C}" dt="2021-09-24T07:11:35.967" v="591"/>
          <ac:inkMkLst>
            <pc:docMk/>
            <pc:sldMk cId="3083608339" sldId="338"/>
            <ac:inkMk id="63" creationId="{0327A00F-BF74-483C-89CC-3DABFE49A209}"/>
          </ac:inkMkLst>
        </pc:inkChg>
        <pc:inkChg chg="add del mod">
          <ac:chgData name="Mashal Khan" userId="ff208bdd-e69e-4a16-a659-cb1c3d459121" providerId="ADAL" clId="{B576FF7A-5273-4D23-85CA-42C78D3ABF0C}" dt="2021-09-24T07:11:35.965" v="580"/>
          <ac:inkMkLst>
            <pc:docMk/>
            <pc:sldMk cId="3083608339" sldId="338"/>
            <ac:inkMk id="64" creationId="{4E92C571-FCF7-4861-B06B-41A2A5D7B43E}"/>
          </ac:inkMkLst>
        </pc:inkChg>
        <pc:inkChg chg="add del mod">
          <ac:chgData name="Mashal Khan" userId="ff208bdd-e69e-4a16-a659-cb1c3d459121" providerId="ADAL" clId="{B576FF7A-5273-4D23-85CA-42C78D3ABF0C}" dt="2021-09-24T07:11:35.970" v="597"/>
          <ac:inkMkLst>
            <pc:docMk/>
            <pc:sldMk cId="3083608339" sldId="338"/>
            <ac:inkMk id="65" creationId="{B314FBCA-F6CE-4A0E-9969-FE41B2DA56D7}"/>
          </ac:inkMkLst>
        </pc:inkChg>
        <pc:inkChg chg="add del mod">
          <ac:chgData name="Mashal Khan" userId="ff208bdd-e69e-4a16-a659-cb1c3d459121" providerId="ADAL" clId="{B576FF7A-5273-4D23-85CA-42C78D3ABF0C}" dt="2021-09-24T07:11:35.967" v="589"/>
          <ac:inkMkLst>
            <pc:docMk/>
            <pc:sldMk cId="3083608339" sldId="338"/>
            <ac:inkMk id="66" creationId="{F33B5470-F396-493D-A832-7171921E7C99}"/>
          </ac:inkMkLst>
        </pc:inkChg>
        <pc:inkChg chg="add del mod">
          <ac:chgData name="Mashal Khan" userId="ff208bdd-e69e-4a16-a659-cb1c3d459121" providerId="ADAL" clId="{B576FF7A-5273-4D23-85CA-42C78D3ABF0C}" dt="2021-09-24T07:11:35.974" v="617"/>
          <ac:inkMkLst>
            <pc:docMk/>
            <pc:sldMk cId="3083608339" sldId="338"/>
            <ac:inkMk id="67" creationId="{C4397819-4778-4AAF-944E-947E06A644C8}"/>
          </ac:inkMkLst>
        </pc:inkChg>
        <pc:inkChg chg="add del mod">
          <ac:chgData name="Mashal Khan" userId="ff208bdd-e69e-4a16-a659-cb1c3d459121" providerId="ADAL" clId="{B576FF7A-5273-4D23-85CA-42C78D3ABF0C}" dt="2021-09-24T07:11:35.971" v="600"/>
          <ac:inkMkLst>
            <pc:docMk/>
            <pc:sldMk cId="3083608339" sldId="338"/>
            <ac:inkMk id="68" creationId="{47779A53-A972-4E42-98A9-260B2C1FF4D3}"/>
          </ac:inkMkLst>
        </pc:inkChg>
        <pc:inkChg chg="add del mod">
          <ac:chgData name="Mashal Khan" userId="ff208bdd-e69e-4a16-a659-cb1c3d459121" providerId="ADAL" clId="{B576FF7A-5273-4D23-85CA-42C78D3ABF0C}" dt="2021-09-24T07:11:35.971" v="602"/>
          <ac:inkMkLst>
            <pc:docMk/>
            <pc:sldMk cId="3083608339" sldId="338"/>
            <ac:inkMk id="69" creationId="{6DD5BB0F-1D6C-43C1-BDBF-A1D0613F2B6E}"/>
          </ac:inkMkLst>
        </pc:inkChg>
        <pc:inkChg chg="add del mod">
          <ac:chgData name="Mashal Khan" userId="ff208bdd-e69e-4a16-a659-cb1c3d459121" providerId="ADAL" clId="{B576FF7A-5273-4D23-85CA-42C78D3ABF0C}" dt="2021-09-24T07:11:35.966" v="583"/>
          <ac:inkMkLst>
            <pc:docMk/>
            <pc:sldMk cId="3083608339" sldId="338"/>
            <ac:inkMk id="70" creationId="{9A2676F3-A768-4680-A1D5-C5D384B74A7F}"/>
          </ac:inkMkLst>
        </pc:inkChg>
        <pc:inkChg chg="add del mod">
          <ac:chgData name="Mashal Khan" userId="ff208bdd-e69e-4a16-a659-cb1c3d459121" providerId="ADAL" clId="{B576FF7A-5273-4D23-85CA-42C78D3ABF0C}" dt="2021-09-24T07:11:35.974" v="616"/>
          <ac:inkMkLst>
            <pc:docMk/>
            <pc:sldMk cId="3083608339" sldId="338"/>
            <ac:inkMk id="71" creationId="{AA8B72A6-0E50-40F1-81B6-05419E41D328}"/>
          </ac:inkMkLst>
        </pc:inkChg>
        <pc:inkChg chg="add del mod">
          <ac:chgData name="Mashal Khan" userId="ff208bdd-e69e-4a16-a659-cb1c3d459121" providerId="ADAL" clId="{B576FF7A-5273-4D23-85CA-42C78D3ABF0C}" dt="2021-09-24T07:11:35.971" v="601"/>
          <ac:inkMkLst>
            <pc:docMk/>
            <pc:sldMk cId="3083608339" sldId="338"/>
            <ac:inkMk id="72" creationId="{5E651758-E87C-4045-BDEA-FDBD35402BEF}"/>
          </ac:inkMkLst>
        </pc:inkChg>
      </pc:sldChg>
    </pc:docChg>
  </pc:docChgLst>
  <pc:docChgLst>
    <pc:chgData name="Mashal Khan" userId="ff208bdd-e69e-4a16-a659-cb1c3d459121" providerId="ADAL" clId="{5EE2061E-C809-4B5A-95A1-139935795009}"/>
    <pc:docChg chg="custSel addSld delSld modSld sldOrd">
      <pc:chgData name="Mashal Khan" userId="ff208bdd-e69e-4a16-a659-cb1c3d459121" providerId="ADAL" clId="{5EE2061E-C809-4B5A-95A1-139935795009}" dt="2021-09-15T03:25:06.664" v="1846"/>
      <pc:docMkLst>
        <pc:docMk/>
      </pc:docMkLst>
      <pc:sldChg chg="addSp modSp mod modNotesTx">
        <pc:chgData name="Mashal Khan" userId="ff208bdd-e69e-4a16-a659-cb1c3d459121" providerId="ADAL" clId="{5EE2061E-C809-4B5A-95A1-139935795009}" dt="2021-09-15T03:25:06.664" v="1846"/>
        <pc:sldMkLst>
          <pc:docMk/>
          <pc:sldMk cId="154785187" sldId="263"/>
        </pc:sldMkLst>
        <pc:spChg chg="mod">
          <ac:chgData name="Mashal Khan" userId="ff208bdd-e69e-4a16-a659-cb1c3d459121" providerId="ADAL" clId="{5EE2061E-C809-4B5A-95A1-139935795009}" dt="2021-09-13T10:27:34.672" v="17" actId="20577"/>
          <ac:spMkLst>
            <pc:docMk/>
            <pc:sldMk cId="154785187" sldId="263"/>
            <ac:spMk id="3" creationId="{17EBD0C2-B290-47BB-90A2-B567F804D508}"/>
          </ac:spMkLst>
        </pc:spChg>
        <pc:inkChg chg="add">
          <ac:chgData name="Mashal Khan" userId="ff208bdd-e69e-4a16-a659-cb1c3d459121" providerId="ADAL" clId="{5EE2061E-C809-4B5A-95A1-139935795009}" dt="2021-09-14T07:25:08.825" v="1806"/>
          <ac:inkMkLst>
            <pc:docMk/>
            <pc:sldMk cId="154785187" sldId="263"/>
            <ac:inkMk id="4" creationId="{718E84A3-A6BF-4BE8-B87C-9E20FF587FBF}"/>
          </ac:inkMkLst>
        </pc:inkChg>
        <pc:inkChg chg="add">
          <ac:chgData name="Mashal Khan" userId="ff208bdd-e69e-4a16-a659-cb1c3d459121" providerId="ADAL" clId="{5EE2061E-C809-4B5A-95A1-139935795009}" dt="2021-09-15T03:25:06.664" v="1846"/>
          <ac:inkMkLst>
            <pc:docMk/>
            <pc:sldMk cId="154785187" sldId="263"/>
            <ac:inkMk id="5" creationId="{C2ABF873-1CEE-4E63-8001-1ECF627F538A}"/>
          </ac:inkMkLst>
        </pc:inkChg>
      </pc:sldChg>
      <pc:sldChg chg="addSp delSp add setBg delDesignElem">
        <pc:chgData name="Mashal Khan" userId="ff208bdd-e69e-4a16-a659-cb1c3d459121" providerId="ADAL" clId="{5EE2061E-C809-4B5A-95A1-139935795009}" dt="2021-09-15T03:25:06.664" v="1846"/>
        <pc:sldMkLst>
          <pc:docMk/>
          <pc:sldMk cId="1776462846" sldId="264"/>
        </pc:sldMkLst>
        <pc:spChg chg="del">
          <ac:chgData name="Mashal Khan" userId="ff208bdd-e69e-4a16-a659-cb1c3d459121" providerId="ADAL" clId="{5EE2061E-C809-4B5A-95A1-139935795009}" dt="2021-09-14T04:33:26.019" v="762"/>
          <ac:spMkLst>
            <pc:docMk/>
            <pc:sldMk cId="1776462846" sldId="264"/>
            <ac:spMk id="45" creationId="{E5F17139-31EE-46AC-B04F-DBBD852DD6CB}"/>
          </ac:spMkLst>
        </pc:spChg>
        <pc:spChg chg="del">
          <ac:chgData name="Mashal Khan" userId="ff208bdd-e69e-4a16-a659-cb1c3d459121" providerId="ADAL" clId="{5EE2061E-C809-4B5A-95A1-139935795009}" dt="2021-09-14T04:33:26.019" v="762"/>
          <ac:spMkLst>
            <pc:docMk/>
            <pc:sldMk cId="1776462846" sldId="264"/>
            <ac:spMk id="62" creationId="{3CCA69EF-E8B5-4598-BEAD-258F15765D44}"/>
          </ac:spMkLst>
        </pc:spChg>
        <pc:spChg chg="del">
          <ac:chgData name="Mashal Khan" userId="ff208bdd-e69e-4a16-a659-cb1c3d459121" providerId="ADAL" clId="{5EE2061E-C809-4B5A-95A1-139935795009}" dt="2021-09-14T04:33:26.019" v="762"/>
          <ac:spMkLst>
            <pc:docMk/>
            <pc:sldMk cId="1776462846" sldId="264"/>
            <ac:spMk id="64" creationId="{685D65ED-8248-4E7D-AF41-C2685CAE7021}"/>
          </ac:spMkLst>
        </pc:spChg>
        <pc:grpChg chg="del">
          <ac:chgData name="Mashal Khan" userId="ff208bdd-e69e-4a16-a659-cb1c3d459121" providerId="ADAL" clId="{5EE2061E-C809-4B5A-95A1-139935795009}" dt="2021-09-14T04:33:26.019" v="762"/>
          <ac:grpSpMkLst>
            <pc:docMk/>
            <pc:sldMk cId="1776462846" sldId="264"/>
            <ac:grpSpMk id="47" creationId="{CB73D287-48F0-41E2-8B0B-DE4C7D175EAE}"/>
          </ac:grpSpMkLst>
        </pc:grpChg>
        <pc:inkChg chg="add">
          <ac:chgData name="Mashal Khan" userId="ff208bdd-e69e-4a16-a659-cb1c3d459121" providerId="ADAL" clId="{5EE2061E-C809-4B5A-95A1-139935795009}" dt="2021-09-15T03:25:06.664" v="1846"/>
          <ac:inkMkLst>
            <pc:docMk/>
            <pc:sldMk cId="1776462846" sldId="264"/>
            <ac:inkMk id="3" creationId="{6FB1AF74-AA6D-4B35-9C69-A83A9B4A4BC1}"/>
          </ac:inkMkLst>
        </pc:inkChg>
      </pc:sldChg>
      <pc:sldChg chg="del">
        <pc:chgData name="Mashal Khan" userId="ff208bdd-e69e-4a16-a659-cb1c3d459121" providerId="ADAL" clId="{5EE2061E-C809-4B5A-95A1-139935795009}" dt="2021-09-13T10:27:46.882" v="19" actId="47"/>
        <pc:sldMkLst>
          <pc:docMk/>
          <pc:sldMk cId="2080120403" sldId="264"/>
        </pc:sldMkLst>
      </pc:sldChg>
      <pc:sldChg chg="modSp new mod">
        <pc:chgData name="Mashal Khan" userId="ff208bdd-e69e-4a16-a659-cb1c3d459121" providerId="ADAL" clId="{5EE2061E-C809-4B5A-95A1-139935795009}" dt="2021-09-13T10:32:53.089" v="284" actId="20577"/>
        <pc:sldMkLst>
          <pc:docMk/>
          <pc:sldMk cId="3557418874" sldId="265"/>
        </pc:sldMkLst>
        <pc:spChg chg="mod">
          <ac:chgData name="Mashal Khan" userId="ff208bdd-e69e-4a16-a659-cb1c3d459121" providerId="ADAL" clId="{5EE2061E-C809-4B5A-95A1-139935795009}" dt="2021-09-13T10:27:50.588" v="27" actId="20577"/>
          <ac:spMkLst>
            <pc:docMk/>
            <pc:sldMk cId="3557418874" sldId="265"/>
            <ac:spMk id="2" creationId="{EF295A7A-8008-498F-9B1D-35764A9ADCE5}"/>
          </ac:spMkLst>
        </pc:spChg>
        <pc:spChg chg="mod">
          <ac:chgData name="Mashal Khan" userId="ff208bdd-e69e-4a16-a659-cb1c3d459121" providerId="ADAL" clId="{5EE2061E-C809-4B5A-95A1-139935795009}" dt="2021-09-13T10:32:53.089" v="284" actId="20577"/>
          <ac:spMkLst>
            <pc:docMk/>
            <pc:sldMk cId="3557418874" sldId="265"/>
            <ac:spMk id="3" creationId="{88FE40B8-108A-4AA6-B78A-739CAAC0CC5D}"/>
          </ac:spMkLst>
        </pc:spChg>
      </pc:sldChg>
      <pc:sldChg chg="addSp delSp modSp new mod">
        <pc:chgData name="Mashal Khan" userId="ff208bdd-e69e-4a16-a659-cb1c3d459121" providerId="ADAL" clId="{5EE2061E-C809-4B5A-95A1-139935795009}" dt="2021-09-13T10:42:24.183" v="459" actId="1076"/>
        <pc:sldMkLst>
          <pc:docMk/>
          <pc:sldMk cId="4263528299" sldId="266"/>
        </pc:sldMkLst>
        <pc:spChg chg="mod">
          <ac:chgData name="Mashal Khan" userId="ff208bdd-e69e-4a16-a659-cb1c3d459121" providerId="ADAL" clId="{5EE2061E-C809-4B5A-95A1-139935795009}" dt="2021-09-13T10:42:24.183" v="459" actId="1076"/>
          <ac:spMkLst>
            <pc:docMk/>
            <pc:sldMk cId="4263528299" sldId="266"/>
            <ac:spMk id="2" creationId="{7AA717DB-B9A3-4E45-9228-D5C12B0A7E24}"/>
          </ac:spMkLst>
        </pc:spChg>
        <pc:spChg chg="del mod">
          <ac:chgData name="Mashal Khan" userId="ff208bdd-e69e-4a16-a659-cb1c3d459121" providerId="ADAL" clId="{5EE2061E-C809-4B5A-95A1-139935795009}" dt="2021-09-13T10:39:10.287" v="358" actId="478"/>
          <ac:spMkLst>
            <pc:docMk/>
            <pc:sldMk cId="4263528299" sldId="266"/>
            <ac:spMk id="3" creationId="{5594EA78-9CBB-44A9-A84F-FE41AA6E3A68}"/>
          </ac:spMkLst>
        </pc:spChg>
        <pc:spChg chg="add del mod">
          <ac:chgData name="Mashal Khan" userId="ff208bdd-e69e-4a16-a659-cb1c3d459121" providerId="ADAL" clId="{5EE2061E-C809-4B5A-95A1-139935795009}" dt="2021-09-13T10:39:17.648" v="360"/>
          <ac:spMkLst>
            <pc:docMk/>
            <pc:sldMk cId="4263528299" sldId="266"/>
            <ac:spMk id="5" creationId="{40F1D7F1-E531-4557-AF84-97EE342B68E1}"/>
          </ac:spMkLst>
        </pc:spChg>
        <pc:spChg chg="add mod">
          <ac:chgData name="Mashal Khan" userId="ff208bdd-e69e-4a16-a659-cb1c3d459121" providerId="ADAL" clId="{5EE2061E-C809-4B5A-95A1-139935795009}" dt="2021-09-13T10:42:18.997" v="457" actId="1076"/>
          <ac:spMkLst>
            <pc:docMk/>
            <pc:sldMk cId="4263528299" sldId="266"/>
            <ac:spMk id="8" creationId="{E0E455BA-C874-44F3-AD2E-3202D940676C}"/>
          </ac:spMkLst>
        </pc:spChg>
        <pc:picChg chg="add mod">
          <ac:chgData name="Mashal Khan" userId="ff208bdd-e69e-4a16-a659-cb1c3d459121" providerId="ADAL" clId="{5EE2061E-C809-4B5A-95A1-139935795009}" dt="2021-09-13T10:39:55.154" v="372" actId="1076"/>
          <ac:picMkLst>
            <pc:docMk/>
            <pc:sldMk cId="4263528299" sldId="266"/>
            <ac:picMk id="6" creationId="{6A6B90DF-88D7-4449-B9B4-87DE3D3211F7}"/>
          </ac:picMkLst>
        </pc:picChg>
      </pc:sldChg>
      <pc:sldChg chg="addSp add modNotesTx">
        <pc:chgData name="Mashal Khan" userId="ff208bdd-e69e-4a16-a659-cb1c3d459121" providerId="ADAL" clId="{5EE2061E-C809-4B5A-95A1-139935795009}" dt="2021-09-14T10:30:22.095" v="1845" actId="20577"/>
        <pc:sldMkLst>
          <pc:docMk/>
          <pc:sldMk cId="499062296" sldId="267"/>
        </pc:sldMkLst>
        <pc:inkChg chg="add">
          <ac:chgData name="Mashal Khan" userId="ff208bdd-e69e-4a16-a659-cb1c3d459121" providerId="ADAL" clId="{5EE2061E-C809-4B5A-95A1-139935795009}" dt="2021-09-14T07:25:08.825" v="1806"/>
          <ac:inkMkLst>
            <pc:docMk/>
            <pc:sldMk cId="499062296" sldId="267"/>
            <ac:inkMk id="2" creationId="{704B0926-3A37-40E1-B47F-7D0474C4ACC9}"/>
          </ac:inkMkLst>
        </pc:inkChg>
      </pc:sldChg>
      <pc:sldChg chg="addSp delSp modSp new del mod">
        <pc:chgData name="Mashal Khan" userId="ff208bdd-e69e-4a16-a659-cb1c3d459121" providerId="ADAL" clId="{5EE2061E-C809-4B5A-95A1-139935795009}" dt="2021-09-13T10:42:30.746" v="462" actId="47"/>
        <pc:sldMkLst>
          <pc:docMk/>
          <pc:sldMk cId="1008525636" sldId="267"/>
        </pc:sldMkLst>
        <pc:spChg chg="del">
          <ac:chgData name="Mashal Khan" userId="ff208bdd-e69e-4a16-a659-cb1c3d459121" providerId="ADAL" clId="{5EE2061E-C809-4B5A-95A1-139935795009}" dt="2021-09-13T10:34:23.713" v="325" actId="478"/>
          <ac:spMkLst>
            <pc:docMk/>
            <pc:sldMk cId="1008525636" sldId="267"/>
            <ac:spMk id="2" creationId="{F1F61B27-2C09-43B4-9214-BB59DB97D695}"/>
          </ac:spMkLst>
        </pc:spChg>
        <pc:spChg chg="del">
          <ac:chgData name="Mashal Khan" userId="ff208bdd-e69e-4a16-a659-cb1c3d459121" providerId="ADAL" clId="{5EE2061E-C809-4B5A-95A1-139935795009}" dt="2021-09-13T10:34:20.734" v="324" actId="22"/>
          <ac:spMkLst>
            <pc:docMk/>
            <pc:sldMk cId="1008525636" sldId="267"/>
            <ac:spMk id="3" creationId="{012272F0-E8B0-42B2-B41A-6551788E4683}"/>
          </ac:spMkLst>
        </pc:spChg>
        <pc:spChg chg="add mod">
          <ac:chgData name="Mashal Khan" userId="ff208bdd-e69e-4a16-a659-cb1c3d459121" providerId="ADAL" clId="{5EE2061E-C809-4B5A-95A1-139935795009}" dt="2021-09-13T10:39:13.880" v="359" actId="21"/>
          <ac:spMkLst>
            <pc:docMk/>
            <pc:sldMk cId="1008525636" sldId="267"/>
            <ac:spMk id="7" creationId="{46E1D9AE-B8F6-4D2E-9C78-8E16A575285E}"/>
          </ac:spMkLst>
        </pc:spChg>
        <pc:picChg chg="add del mod ord">
          <ac:chgData name="Mashal Khan" userId="ff208bdd-e69e-4a16-a659-cb1c3d459121" providerId="ADAL" clId="{5EE2061E-C809-4B5A-95A1-139935795009}" dt="2021-09-13T10:39:13.880" v="359" actId="21"/>
          <ac:picMkLst>
            <pc:docMk/>
            <pc:sldMk cId="1008525636" sldId="267"/>
            <ac:picMk id="5" creationId="{8984DD12-A29A-4655-AF7D-5CC4FF6816B6}"/>
          </ac:picMkLst>
        </pc:picChg>
      </pc:sldChg>
      <pc:sldChg chg="addSp modSp new mod ord">
        <pc:chgData name="Mashal Khan" userId="ff208bdd-e69e-4a16-a659-cb1c3d459121" providerId="ADAL" clId="{5EE2061E-C809-4B5A-95A1-139935795009}" dt="2021-09-14T07:25:08.825" v="1806"/>
        <pc:sldMkLst>
          <pc:docMk/>
          <pc:sldMk cId="326583686" sldId="268"/>
        </pc:sldMkLst>
        <pc:spChg chg="mod">
          <ac:chgData name="Mashal Khan" userId="ff208bdd-e69e-4a16-a659-cb1c3d459121" providerId="ADAL" clId="{5EE2061E-C809-4B5A-95A1-139935795009}" dt="2021-09-13T10:38:52.105" v="355" actId="20577"/>
          <ac:spMkLst>
            <pc:docMk/>
            <pc:sldMk cId="326583686" sldId="268"/>
            <ac:spMk id="2" creationId="{16B77971-EF2F-48FC-A311-326C31DE033A}"/>
          </ac:spMkLst>
        </pc:spChg>
        <pc:spChg chg="mod">
          <ac:chgData name="Mashal Khan" userId="ff208bdd-e69e-4a16-a659-cb1c3d459121" providerId="ADAL" clId="{5EE2061E-C809-4B5A-95A1-139935795009}" dt="2021-09-13T10:43:28.699" v="504" actId="20577"/>
          <ac:spMkLst>
            <pc:docMk/>
            <pc:sldMk cId="326583686" sldId="268"/>
            <ac:spMk id="3" creationId="{AD552E2F-6A05-47FF-B0DB-EDFD166B16FF}"/>
          </ac:spMkLst>
        </pc:spChg>
        <pc:inkChg chg="add">
          <ac:chgData name="Mashal Khan" userId="ff208bdd-e69e-4a16-a659-cb1c3d459121" providerId="ADAL" clId="{5EE2061E-C809-4B5A-95A1-139935795009}" dt="2021-09-14T07:25:08.825" v="1806"/>
          <ac:inkMkLst>
            <pc:docMk/>
            <pc:sldMk cId="326583686" sldId="268"/>
            <ac:inkMk id="4" creationId="{39D08D91-4985-4DB8-96F1-35FEFA7213FC}"/>
          </ac:inkMkLst>
        </pc:inkChg>
      </pc:sldChg>
      <pc:sldChg chg="modSp new mod">
        <pc:chgData name="Mashal Khan" userId="ff208bdd-e69e-4a16-a659-cb1c3d459121" providerId="ADAL" clId="{5EE2061E-C809-4B5A-95A1-139935795009}" dt="2021-09-13T11:03:55.043" v="708" actId="20577"/>
        <pc:sldMkLst>
          <pc:docMk/>
          <pc:sldMk cId="2604942624" sldId="269"/>
        </pc:sldMkLst>
        <pc:spChg chg="mod">
          <ac:chgData name="Mashal Khan" userId="ff208bdd-e69e-4a16-a659-cb1c3d459121" providerId="ADAL" clId="{5EE2061E-C809-4B5A-95A1-139935795009}" dt="2021-09-13T10:45:03.691" v="528" actId="20577"/>
          <ac:spMkLst>
            <pc:docMk/>
            <pc:sldMk cId="2604942624" sldId="269"/>
            <ac:spMk id="2" creationId="{D93D7D03-5047-4F23-BB41-AA08857AD3BF}"/>
          </ac:spMkLst>
        </pc:spChg>
        <pc:spChg chg="mod">
          <ac:chgData name="Mashal Khan" userId="ff208bdd-e69e-4a16-a659-cb1c3d459121" providerId="ADAL" clId="{5EE2061E-C809-4B5A-95A1-139935795009}" dt="2021-09-13T11:03:55.043" v="708" actId="20577"/>
          <ac:spMkLst>
            <pc:docMk/>
            <pc:sldMk cId="2604942624" sldId="269"/>
            <ac:spMk id="3" creationId="{66B59C85-478B-40D8-B255-FFB97E292B10}"/>
          </ac:spMkLst>
        </pc:spChg>
      </pc:sldChg>
      <pc:sldChg chg="addSp delSp modSp new mod ord">
        <pc:chgData name="Mashal Khan" userId="ff208bdd-e69e-4a16-a659-cb1c3d459121" providerId="ADAL" clId="{5EE2061E-C809-4B5A-95A1-139935795009}" dt="2021-09-13T11:05:13.136" v="731" actId="478"/>
        <pc:sldMkLst>
          <pc:docMk/>
          <pc:sldMk cId="488505721" sldId="270"/>
        </pc:sldMkLst>
        <pc:spChg chg="del">
          <ac:chgData name="Mashal Khan" userId="ff208bdd-e69e-4a16-a659-cb1c3d459121" providerId="ADAL" clId="{5EE2061E-C809-4B5A-95A1-139935795009}" dt="2021-09-13T11:05:13.136" v="731" actId="478"/>
          <ac:spMkLst>
            <pc:docMk/>
            <pc:sldMk cId="488505721" sldId="270"/>
            <ac:spMk id="2" creationId="{D147C621-8B9C-42FC-B169-929F2B709274}"/>
          </ac:spMkLst>
        </pc:spChg>
        <pc:spChg chg="del">
          <ac:chgData name="Mashal Khan" userId="ff208bdd-e69e-4a16-a659-cb1c3d459121" providerId="ADAL" clId="{5EE2061E-C809-4B5A-95A1-139935795009}" dt="2021-09-13T10:56:07.846" v="673" actId="22"/>
          <ac:spMkLst>
            <pc:docMk/>
            <pc:sldMk cId="488505721" sldId="270"/>
            <ac:spMk id="3" creationId="{D256D3B2-31FE-4219-9655-006BDE920E3B}"/>
          </ac:spMkLst>
        </pc:spChg>
        <pc:picChg chg="add mod ord">
          <ac:chgData name="Mashal Khan" userId="ff208bdd-e69e-4a16-a659-cb1c3d459121" providerId="ADAL" clId="{5EE2061E-C809-4B5A-95A1-139935795009}" dt="2021-09-13T10:56:07.846" v="673" actId="22"/>
          <ac:picMkLst>
            <pc:docMk/>
            <pc:sldMk cId="488505721" sldId="270"/>
            <ac:picMk id="5" creationId="{E856BFFD-FEE7-4CDC-BC89-06283379B99A}"/>
          </ac:picMkLst>
        </pc:picChg>
      </pc:sldChg>
      <pc:sldChg chg="addSp delSp modSp new mod ord setBg modNotesTx">
        <pc:chgData name="Mashal Khan" userId="ff208bdd-e69e-4a16-a659-cb1c3d459121" providerId="ADAL" clId="{5EE2061E-C809-4B5A-95A1-139935795009}" dt="2021-09-13T10:58:05.463" v="679"/>
        <pc:sldMkLst>
          <pc:docMk/>
          <pc:sldMk cId="2972065554" sldId="271"/>
        </pc:sldMkLst>
        <pc:spChg chg="del">
          <ac:chgData name="Mashal Khan" userId="ff208bdd-e69e-4a16-a659-cb1c3d459121" providerId="ADAL" clId="{5EE2061E-C809-4B5A-95A1-139935795009}" dt="2021-09-13T10:57:42.660" v="678" actId="26606"/>
          <ac:spMkLst>
            <pc:docMk/>
            <pc:sldMk cId="2972065554" sldId="271"/>
            <ac:spMk id="2" creationId="{9767A566-DFA8-459E-8F5D-F850A5508F92}"/>
          </ac:spMkLst>
        </pc:spChg>
        <pc:spChg chg="del">
          <ac:chgData name="Mashal Khan" userId="ff208bdd-e69e-4a16-a659-cb1c3d459121" providerId="ADAL" clId="{5EE2061E-C809-4B5A-95A1-139935795009}" dt="2021-09-13T10:57:26.368" v="677" actId="22"/>
          <ac:spMkLst>
            <pc:docMk/>
            <pc:sldMk cId="2972065554" sldId="271"/>
            <ac:spMk id="3" creationId="{60F624B0-3C17-4677-8252-F3259F9E7F42}"/>
          </ac:spMkLst>
        </pc:spChg>
        <pc:spChg chg="add">
          <ac:chgData name="Mashal Khan" userId="ff208bdd-e69e-4a16-a659-cb1c3d459121" providerId="ADAL" clId="{5EE2061E-C809-4B5A-95A1-139935795009}" dt="2021-09-13T10:57:42.660" v="678" actId="26606"/>
          <ac:spMkLst>
            <pc:docMk/>
            <pc:sldMk cId="2972065554" sldId="271"/>
            <ac:spMk id="10" creationId="{42A4FC2C-047E-45A5-965D-8E1E3BF09BC6}"/>
          </ac:spMkLst>
        </pc:spChg>
        <pc:picChg chg="add mod ord">
          <ac:chgData name="Mashal Khan" userId="ff208bdd-e69e-4a16-a659-cb1c3d459121" providerId="ADAL" clId="{5EE2061E-C809-4B5A-95A1-139935795009}" dt="2021-09-13T10:57:42.660" v="678" actId="26606"/>
          <ac:picMkLst>
            <pc:docMk/>
            <pc:sldMk cId="2972065554" sldId="271"/>
            <ac:picMk id="5" creationId="{7B727755-1792-4362-8352-080A3C99C86B}"/>
          </ac:picMkLst>
        </pc:picChg>
      </pc:sldChg>
      <pc:sldChg chg="modSp new mod">
        <pc:chgData name="Mashal Khan" userId="ff208bdd-e69e-4a16-a659-cb1c3d459121" providerId="ADAL" clId="{5EE2061E-C809-4B5A-95A1-139935795009}" dt="2021-09-13T11:04:44.780" v="725" actId="5793"/>
        <pc:sldMkLst>
          <pc:docMk/>
          <pc:sldMk cId="481892043" sldId="272"/>
        </pc:sldMkLst>
        <pc:spChg chg="mod">
          <ac:chgData name="Mashal Khan" userId="ff208bdd-e69e-4a16-a659-cb1c3d459121" providerId="ADAL" clId="{5EE2061E-C809-4B5A-95A1-139935795009}" dt="2021-09-13T11:04:03.989" v="720" actId="20577"/>
          <ac:spMkLst>
            <pc:docMk/>
            <pc:sldMk cId="481892043" sldId="272"/>
            <ac:spMk id="2" creationId="{1F034E07-7AD0-4BD0-8DE0-47C9761D71CF}"/>
          </ac:spMkLst>
        </pc:spChg>
        <pc:spChg chg="mod">
          <ac:chgData name="Mashal Khan" userId="ff208bdd-e69e-4a16-a659-cb1c3d459121" providerId="ADAL" clId="{5EE2061E-C809-4B5A-95A1-139935795009}" dt="2021-09-13T11:04:44.780" v="725" actId="5793"/>
          <ac:spMkLst>
            <pc:docMk/>
            <pc:sldMk cId="481892043" sldId="272"/>
            <ac:spMk id="3" creationId="{1950AD3E-8721-45B2-9A44-80A21ECC9AA1}"/>
          </ac:spMkLst>
        </pc:spChg>
      </pc:sldChg>
      <pc:sldChg chg="modSp new mod">
        <pc:chgData name="Mashal Khan" userId="ff208bdd-e69e-4a16-a659-cb1c3d459121" providerId="ADAL" clId="{5EE2061E-C809-4B5A-95A1-139935795009}" dt="2021-09-13T11:03:22.830" v="695" actId="20577"/>
        <pc:sldMkLst>
          <pc:docMk/>
          <pc:sldMk cId="513666314" sldId="273"/>
        </pc:sldMkLst>
        <pc:spChg chg="mod">
          <ac:chgData name="Mashal Khan" userId="ff208bdd-e69e-4a16-a659-cb1c3d459121" providerId="ADAL" clId="{5EE2061E-C809-4B5A-95A1-139935795009}" dt="2021-09-13T11:02:54.067" v="691" actId="20577"/>
          <ac:spMkLst>
            <pc:docMk/>
            <pc:sldMk cId="513666314" sldId="273"/>
            <ac:spMk id="2" creationId="{9D2DF8FF-C4FD-4D20-8EF8-A0649D0F8BCE}"/>
          </ac:spMkLst>
        </pc:spChg>
        <pc:spChg chg="mod">
          <ac:chgData name="Mashal Khan" userId="ff208bdd-e69e-4a16-a659-cb1c3d459121" providerId="ADAL" clId="{5EE2061E-C809-4B5A-95A1-139935795009}" dt="2021-09-13T11:03:22.830" v="695" actId="20577"/>
          <ac:spMkLst>
            <pc:docMk/>
            <pc:sldMk cId="513666314" sldId="273"/>
            <ac:spMk id="3" creationId="{1E8ED548-A041-4406-B4A9-C08F840EC64E}"/>
          </ac:spMkLst>
        </pc:spChg>
      </pc:sldChg>
      <pc:sldChg chg="addSp delSp modSp new mod">
        <pc:chgData name="Mashal Khan" userId="ff208bdd-e69e-4a16-a659-cb1c3d459121" providerId="ADAL" clId="{5EE2061E-C809-4B5A-95A1-139935795009}" dt="2021-09-13T11:05:03.484" v="728" actId="478"/>
        <pc:sldMkLst>
          <pc:docMk/>
          <pc:sldMk cId="1503694897" sldId="274"/>
        </pc:sldMkLst>
        <pc:spChg chg="del">
          <ac:chgData name="Mashal Khan" userId="ff208bdd-e69e-4a16-a659-cb1c3d459121" providerId="ADAL" clId="{5EE2061E-C809-4B5A-95A1-139935795009}" dt="2021-09-13T11:05:03.484" v="728" actId="478"/>
          <ac:spMkLst>
            <pc:docMk/>
            <pc:sldMk cId="1503694897" sldId="274"/>
            <ac:spMk id="2" creationId="{A4EE2D71-56B6-4398-85F5-5856DE4117CE}"/>
          </ac:spMkLst>
        </pc:spChg>
        <pc:spChg chg="del">
          <ac:chgData name="Mashal Khan" userId="ff208bdd-e69e-4a16-a659-cb1c3d459121" providerId="ADAL" clId="{5EE2061E-C809-4B5A-95A1-139935795009}" dt="2021-09-13T11:05:00.463" v="727"/>
          <ac:spMkLst>
            <pc:docMk/>
            <pc:sldMk cId="1503694897" sldId="274"/>
            <ac:spMk id="3" creationId="{9E1AB0B9-6D65-4EFF-B22A-1AC30244D680}"/>
          </ac:spMkLst>
        </pc:spChg>
        <pc:picChg chg="add mod">
          <ac:chgData name="Mashal Khan" userId="ff208bdd-e69e-4a16-a659-cb1c3d459121" providerId="ADAL" clId="{5EE2061E-C809-4B5A-95A1-139935795009}" dt="2021-09-13T11:05:00.463" v="727"/>
          <ac:picMkLst>
            <pc:docMk/>
            <pc:sldMk cId="1503694897" sldId="274"/>
            <ac:picMk id="4" creationId="{75F54727-A94F-4428-A3B5-B8B9CF8C68DE}"/>
          </ac:picMkLst>
        </pc:picChg>
      </pc:sldChg>
      <pc:sldChg chg="addSp modSp new mod setBg">
        <pc:chgData name="Mashal Khan" userId="ff208bdd-e69e-4a16-a659-cb1c3d459121" providerId="ADAL" clId="{5EE2061E-C809-4B5A-95A1-139935795009}" dt="2021-09-13T14:56:16.624" v="758" actId="20577"/>
        <pc:sldMkLst>
          <pc:docMk/>
          <pc:sldMk cId="4086445887" sldId="275"/>
        </pc:sldMkLst>
        <pc:spChg chg="mod">
          <ac:chgData name="Mashal Khan" userId="ff208bdd-e69e-4a16-a659-cb1c3d459121" providerId="ADAL" clId="{5EE2061E-C809-4B5A-95A1-139935795009}" dt="2021-09-13T14:56:16.624" v="758" actId="20577"/>
          <ac:spMkLst>
            <pc:docMk/>
            <pc:sldMk cId="4086445887" sldId="275"/>
            <ac:spMk id="2" creationId="{E0360C0B-FD7F-46E8-86B3-DD2C3BEECC67}"/>
          </ac:spMkLst>
        </pc:spChg>
        <pc:spChg chg="mod">
          <ac:chgData name="Mashal Khan" userId="ff208bdd-e69e-4a16-a659-cb1c3d459121" providerId="ADAL" clId="{5EE2061E-C809-4B5A-95A1-139935795009}" dt="2021-09-13T14:56:09.716" v="752" actId="26606"/>
          <ac:spMkLst>
            <pc:docMk/>
            <pc:sldMk cId="4086445887" sldId="275"/>
            <ac:spMk id="3" creationId="{D6C6434F-DA1A-4CBC-A8B4-AD2786C63CBB}"/>
          </ac:spMkLst>
        </pc:spChg>
        <pc:spChg chg="add">
          <ac:chgData name="Mashal Khan" userId="ff208bdd-e69e-4a16-a659-cb1c3d459121" providerId="ADAL" clId="{5EE2061E-C809-4B5A-95A1-139935795009}" dt="2021-09-13T14:56:09.716" v="752" actId="26606"/>
          <ac:spMkLst>
            <pc:docMk/>
            <pc:sldMk cId="4086445887" sldId="275"/>
            <ac:spMk id="9" creationId="{2B566528-1B12-4246-9431-5C2D7D081168}"/>
          </ac:spMkLst>
        </pc:spChg>
        <pc:grpChg chg="add">
          <ac:chgData name="Mashal Khan" userId="ff208bdd-e69e-4a16-a659-cb1c3d459121" providerId="ADAL" clId="{5EE2061E-C809-4B5A-95A1-139935795009}" dt="2021-09-13T14:56:09.716" v="752" actId="26606"/>
          <ac:grpSpMkLst>
            <pc:docMk/>
            <pc:sldMk cId="4086445887" sldId="275"/>
            <ac:grpSpMk id="11" creationId="{828A5161-06F1-46CF-8AD7-844680A59E13}"/>
          </ac:grpSpMkLst>
        </pc:grpChg>
        <pc:grpChg chg="add">
          <ac:chgData name="Mashal Khan" userId="ff208bdd-e69e-4a16-a659-cb1c3d459121" providerId="ADAL" clId="{5EE2061E-C809-4B5A-95A1-139935795009}" dt="2021-09-13T14:56:09.716" v="752" actId="26606"/>
          <ac:grpSpMkLst>
            <pc:docMk/>
            <pc:sldMk cId="4086445887" sldId="275"/>
            <ac:grpSpMk id="15" creationId="{5995D10D-E9C9-47DB-AE7E-801FEF38F5C9}"/>
          </ac:grpSpMkLst>
        </pc:grpChg>
        <pc:picChg chg="add mod">
          <ac:chgData name="Mashal Khan" userId="ff208bdd-e69e-4a16-a659-cb1c3d459121" providerId="ADAL" clId="{5EE2061E-C809-4B5A-95A1-139935795009}" dt="2021-09-13T14:56:09.716" v="752" actId="26606"/>
          <ac:picMkLst>
            <pc:docMk/>
            <pc:sldMk cId="4086445887" sldId="275"/>
            <ac:picMk id="4" creationId="{57A6EF46-0298-401F-8E58-8666F6BC4338}"/>
          </ac:picMkLst>
        </pc:picChg>
      </pc:sldChg>
      <pc:sldChg chg="addSp modSp new mod setBg modNotesTx">
        <pc:chgData name="Mashal Khan" userId="ff208bdd-e69e-4a16-a659-cb1c3d459121" providerId="ADAL" clId="{5EE2061E-C809-4B5A-95A1-139935795009}" dt="2021-09-14T04:53:21.695" v="1437" actId="20577"/>
        <pc:sldMkLst>
          <pc:docMk/>
          <pc:sldMk cId="3356443753" sldId="276"/>
        </pc:sldMkLst>
        <pc:spChg chg="mod">
          <ac:chgData name="Mashal Khan" userId="ff208bdd-e69e-4a16-a659-cb1c3d459121" providerId="ADAL" clId="{5EE2061E-C809-4B5A-95A1-139935795009}" dt="2021-09-14T04:43:26.682" v="1109" actId="26606"/>
          <ac:spMkLst>
            <pc:docMk/>
            <pc:sldMk cId="3356443753" sldId="276"/>
            <ac:spMk id="2" creationId="{CB615004-9723-4ABB-89CE-C0EB5AE9B03D}"/>
          </ac:spMkLst>
        </pc:spChg>
        <pc:spChg chg="mod">
          <ac:chgData name="Mashal Khan" userId="ff208bdd-e69e-4a16-a659-cb1c3d459121" providerId="ADAL" clId="{5EE2061E-C809-4B5A-95A1-139935795009}" dt="2021-09-14T04:53:21.695" v="1437" actId="20577"/>
          <ac:spMkLst>
            <pc:docMk/>
            <pc:sldMk cId="3356443753" sldId="276"/>
            <ac:spMk id="3" creationId="{8FEDD4A4-B8D1-490B-95AF-DBA41AF05E05}"/>
          </ac:spMkLst>
        </pc:spChg>
        <pc:picChg chg="add">
          <ac:chgData name="Mashal Khan" userId="ff208bdd-e69e-4a16-a659-cb1c3d459121" providerId="ADAL" clId="{5EE2061E-C809-4B5A-95A1-139935795009}" dt="2021-09-14T04:43:26.682" v="1109" actId="26606"/>
          <ac:picMkLst>
            <pc:docMk/>
            <pc:sldMk cId="3356443753" sldId="276"/>
            <ac:picMk id="5" creationId="{DD7399DF-1385-4FB1-B049-3BBF21A99A1B}"/>
          </ac:picMkLst>
        </pc:picChg>
        <pc:cxnChg chg="add">
          <ac:chgData name="Mashal Khan" userId="ff208bdd-e69e-4a16-a659-cb1c3d459121" providerId="ADAL" clId="{5EE2061E-C809-4B5A-95A1-139935795009}" dt="2021-09-14T04:43:26.682" v="1109" actId="26606"/>
          <ac:cxnSpMkLst>
            <pc:docMk/>
            <pc:sldMk cId="3356443753" sldId="276"/>
            <ac:cxnSpMk id="9" creationId="{A7F400EE-A8A5-48AF-B4D6-291B52C6F0B0}"/>
          </ac:cxnSpMkLst>
        </pc:cxnChg>
      </pc:sldChg>
      <pc:sldChg chg="add">
        <pc:chgData name="Mashal Khan" userId="ff208bdd-e69e-4a16-a659-cb1c3d459121" providerId="ADAL" clId="{5EE2061E-C809-4B5A-95A1-139935795009}" dt="2021-09-14T04:33:26.019" v="762"/>
        <pc:sldMkLst>
          <pc:docMk/>
          <pc:sldMk cId="3349071755" sldId="277"/>
        </pc:sldMkLst>
      </pc:sldChg>
      <pc:sldChg chg="delSp add setBg delDesignElem">
        <pc:chgData name="Mashal Khan" userId="ff208bdd-e69e-4a16-a659-cb1c3d459121" providerId="ADAL" clId="{5EE2061E-C809-4B5A-95A1-139935795009}" dt="2021-09-14T04:33:26.019" v="762"/>
        <pc:sldMkLst>
          <pc:docMk/>
          <pc:sldMk cId="536089091" sldId="278"/>
        </pc:sldMkLst>
        <pc:spChg chg="del">
          <ac:chgData name="Mashal Khan" userId="ff208bdd-e69e-4a16-a659-cb1c3d459121" providerId="ADAL" clId="{5EE2061E-C809-4B5A-95A1-139935795009}" dt="2021-09-14T04:33:26.019" v="762"/>
          <ac:spMkLst>
            <pc:docMk/>
            <pc:sldMk cId="536089091" sldId="278"/>
            <ac:spMk id="19" creationId="{E5F17139-31EE-46AC-B04F-DBBD852DD6CB}"/>
          </ac:spMkLst>
        </pc:spChg>
        <pc:spChg chg="del">
          <ac:chgData name="Mashal Khan" userId="ff208bdd-e69e-4a16-a659-cb1c3d459121" providerId="ADAL" clId="{5EE2061E-C809-4B5A-95A1-139935795009}" dt="2021-09-14T04:33:26.019" v="762"/>
          <ac:spMkLst>
            <pc:docMk/>
            <pc:sldMk cId="536089091" sldId="278"/>
            <ac:spMk id="22" creationId="{DBBB6517-AFD0-4A58-8B37-F17AB812D2B6}"/>
          </ac:spMkLst>
        </pc:spChg>
        <pc:spChg chg="del">
          <ac:chgData name="Mashal Khan" userId="ff208bdd-e69e-4a16-a659-cb1c3d459121" providerId="ADAL" clId="{5EE2061E-C809-4B5A-95A1-139935795009}" dt="2021-09-14T04:33:26.019" v="762"/>
          <ac:spMkLst>
            <pc:docMk/>
            <pc:sldMk cId="536089091" sldId="278"/>
            <ac:spMk id="23" creationId="{3E39FCFD-033D-4043-95D9-7FAAAA8E0566}"/>
          </ac:spMkLst>
        </pc:spChg>
        <pc:grpChg chg="del">
          <ac:chgData name="Mashal Khan" userId="ff208bdd-e69e-4a16-a659-cb1c3d459121" providerId="ADAL" clId="{5EE2061E-C809-4B5A-95A1-139935795009}" dt="2021-09-14T04:33:26.019" v="762"/>
          <ac:grpSpMkLst>
            <pc:docMk/>
            <pc:sldMk cId="536089091" sldId="278"/>
            <ac:grpSpMk id="20" creationId="{53883AA7-7F86-41F8-A1D8-06E9886E7632}"/>
          </ac:grpSpMkLst>
        </pc:grpChg>
      </pc:sldChg>
      <pc:sldChg chg="addSp modSp new mod setBg addAnim">
        <pc:chgData name="Mashal Khan" userId="ff208bdd-e69e-4a16-a659-cb1c3d459121" providerId="ADAL" clId="{5EE2061E-C809-4B5A-95A1-139935795009}" dt="2021-09-14T04:42:57.757" v="1107" actId="27636"/>
        <pc:sldMkLst>
          <pc:docMk/>
          <pc:sldMk cId="2461005847" sldId="279"/>
        </pc:sldMkLst>
        <pc:spChg chg="mod">
          <ac:chgData name="Mashal Khan" userId="ff208bdd-e69e-4a16-a659-cb1c3d459121" providerId="ADAL" clId="{5EE2061E-C809-4B5A-95A1-139935795009}" dt="2021-09-14T04:38:48.647" v="975" actId="26606"/>
          <ac:spMkLst>
            <pc:docMk/>
            <pc:sldMk cId="2461005847" sldId="279"/>
            <ac:spMk id="2" creationId="{7D4F08DD-307C-4CD8-BC4C-976636C60862}"/>
          </ac:spMkLst>
        </pc:spChg>
        <pc:spChg chg="mod">
          <ac:chgData name="Mashal Khan" userId="ff208bdd-e69e-4a16-a659-cb1c3d459121" providerId="ADAL" clId="{5EE2061E-C809-4B5A-95A1-139935795009}" dt="2021-09-14T04:42:57.757" v="1107" actId="27636"/>
          <ac:spMkLst>
            <pc:docMk/>
            <pc:sldMk cId="2461005847" sldId="279"/>
            <ac:spMk id="3" creationId="{7CFB0218-26DB-44D3-8D78-7EB762024470}"/>
          </ac:spMkLst>
        </pc:spChg>
        <pc:picChg chg="add mod">
          <ac:chgData name="Mashal Khan" userId="ff208bdd-e69e-4a16-a659-cb1c3d459121" providerId="ADAL" clId="{5EE2061E-C809-4B5A-95A1-139935795009}" dt="2021-09-14T04:38:48.647" v="975" actId="26606"/>
          <ac:picMkLst>
            <pc:docMk/>
            <pc:sldMk cId="2461005847" sldId="279"/>
            <ac:picMk id="4" creationId="{C2230859-E75A-46D8-BBBF-61448A791428}"/>
          </ac:picMkLst>
        </pc:picChg>
        <pc:cxnChg chg="add">
          <ac:chgData name="Mashal Khan" userId="ff208bdd-e69e-4a16-a659-cb1c3d459121" providerId="ADAL" clId="{5EE2061E-C809-4B5A-95A1-139935795009}" dt="2021-09-14T04:38:48.647" v="975" actId="26606"/>
          <ac:cxnSpMkLst>
            <pc:docMk/>
            <pc:sldMk cId="2461005847" sldId="279"/>
            <ac:cxnSpMk id="9" creationId="{A7F400EE-A8A5-48AF-B4D6-291B52C6F0B0}"/>
          </ac:cxnSpMkLst>
        </pc:cxnChg>
      </pc:sldChg>
      <pc:sldChg chg="modSp new mod modNotesTx">
        <pc:chgData name="Mashal Khan" userId="ff208bdd-e69e-4a16-a659-cb1c3d459121" providerId="ADAL" clId="{5EE2061E-C809-4B5A-95A1-139935795009}" dt="2021-09-14T04:57:44.916" v="1460" actId="113"/>
        <pc:sldMkLst>
          <pc:docMk/>
          <pc:sldMk cId="4223292723" sldId="280"/>
        </pc:sldMkLst>
        <pc:spChg chg="mod">
          <ac:chgData name="Mashal Khan" userId="ff208bdd-e69e-4a16-a659-cb1c3d459121" providerId="ADAL" clId="{5EE2061E-C809-4B5A-95A1-139935795009}" dt="2021-09-14T04:46:01.302" v="1126" actId="20577"/>
          <ac:spMkLst>
            <pc:docMk/>
            <pc:sldMk cId="4223292723" sldId="280"/>
            <ac:spMk id="2" creationId="{4734E37E-8082-4917-9C0B-021AABAC8272}"/>
          </ac:spMkLst>
        </pc:spChg>
        <pc:spChg chg="mod">
          <ac:chgData name="Mashal Khan" userId="ff208bdd-e69e-4a16-a659-cb1c3d459121" providerId="ADAL" clId="{5EE2061E-C809-4B5A-95A1-139935795009}" dt="2021-09-14T04:57:44.916" v="1460" actId="113"/>
          <ac:spMkLst>
            <pc:docMk/>
            <pc:sldMk cId="4223292723" sldId="280"/>
            <ac:spMk id="3" creationId="{024BA39B-FD32-47E8-A306-FEE0D07FEDF1}"/>
          </ac:spMkLst>
        </pc:spChg>
      </pc:sldChg>
      <pc:sldChg chg="addSp delSp modSp add mod setBg delDesignElem">
        <pc:chgData name="Mashal Khan" userId="ff208bdd-e69e-4a16-a659-cb1c3d459121" providerId="ADAL" clId="{5EE2061E-C809-4B5A-95A1-139935795009}" dt="2021-09-14T07:25:08.825" v="1806"/>
        <pc:sldMkLst>
          <pc:docMk/>
          <pc:sldMk cId="1817053570" sldId="281"/>
        </pc:sldMkLst>
        <pc:spChg chg="mod">
          <ac:chgData name="Mashal Khan" userId="ff208bdd-e69e-4a16-a659-cb1c3d459121" providerId="ADAL" clId="{5EE2061E-C809-4B5A-95A1-139935795009}" dt="2021-09-14T04:45:24.958" v="1116" actId="26606"/>
          <ac:spMkLst>
            <pc:docMk/>
            <pc:sldMk cId="1817053570" sldId="281"/>
            <ac:spMk id="2" creationId="{FF37FA87-84E0-4ECA-88EC-3071CB302F45}"/>
          </ac:spMkLst>
        </pc:spChg>
        <pc:spChg chg="del">
          <ac:chgData name="Mashal Khan" userId="ff208bdd-e69e-4a16-a659-cb1c3d459121" providerId="ADAL" clId="{5EE2061E-C809-4B5A-95A1-139935795009}" dt="2021-09-14T04:44:29.184" v="1115"/>
          <ac:spMkLst>
            <pc:docMk/>
            <pc:sldMk cId="1817053570" sldId="281"/>
            <ac:spMk id="9" creationId="{E5F17139-31EE-46AC-B04F-DBBD852DD6CB}"/>
          </ac:spMkLst>
        </pc:spChg>
        <pc:spChg chg="add">
          <ac:chgData name="Mashal Khan" userId="ff208bdd-e69e-4a16-a659-cb1c3d459121" providerId="ADAL" clId="{5EE2061E-C809-4B5A-95A1-139935795009}" dt="2021-09-14T04:45:24.958" v="1116" actId="26606"/>
          <ac:spMkLst>
            <pc:docMk/>
            <pc:sldMk cId="1817053570" sldId="281"/>
            <ac:spMk id="10" creationId="{5DD103AA-7536-490B-973F-73CA63A7ED09}"/>
          </ac:spMkLst>
        </pc:spChg>
        <pc:spChg chg="del">
          <ac:chgData name="Mashal Khan" userId="ff208bdd-e69e-4a16-a659-cb1c3d459121" providerId="ADAL" clId="{5EE2061E-C809-4B5A-95A1-139935795009}" dt="2021-09-14T04:44:29.184" v="1115"/>
          <ac:spMkLst>
            <pc:docMk/>
            <pc:sldMk cId="1817053570" sldId="281"/>
            <ac:spMk id="11" creationId="{131DCBDB-1D4A-4E79-8172-CF12FCDE5754}"/>
          </ac:spMkLst>
        </pc:spChg>
        <pc:spChg chg="del">
          <ac:chgData name="Mashal Khan" userId="ff208bdd-e69e-4a16-a659-cb1c3d459121" providerId="ADAL" clId="{5EE2061E-C809-4B5A-95A1-139935795009}" dt="2021-09-14T04:44:29.184" v="1115"/>
          <ac:spMkLst>
            <pc:docMk/>
            <pc:sldMk cId="1817053570" sldId="281"/>
            <ac:spMk id="13" creationId="{EF578ED8-0692-496C-9844-F1CFDEAAF294}"/>
          </ac:spMkLst>
        </pc:spChg>
        <pc:spChg chg="del">
          <ac:chgData name="Mashal Khan" userId="ff208bdd-e69e-4a16-a659-cb1c3d459121" providerId="ADAL" clId="{5EE2061E-C809-4B5A-95A1-139935795009}" dt="2021-09-14T04:44:29.184" v="1115"/>
          <ac:spMkLst>
            <pc:docMk/>
            <pc:sldMk cId="1817053570" sldId="281"/>
            <ac:spMk id="15" creationId="{E89EC82A-BD1A-426B-955B-77D53704B1FC}"/>
          </ac:spMkLst>
        </pc:spChg>
        <pc:spChg chg="del">
          <ac:chgData name="Mashal Khan" userId="ff208bdd-e69e-4a16-a659-cb1c3d459121" providerId="ADAL" clId="{5EE2061E-C809-4B5A-95A1-139935795009}" dt="2021-09-14T04:44:29.184" v="1115"/>
          <ac:spMkLst>
            <pc:docMk/>
            <pc:sldMk cId="1817053570" sldId="281"/>
            <ac:spMk id="17" creationId="{947D6136-395D-4D9F-9898-604E6BDE8E46}"/>
          </ac:spMkLst>
        </pc:spChg>
        <pc:graphicFrameChg chg="mod modGraphic">
          <ac:chgData name="Mashal Khan" userId="ff208bdd-e69e-4a16-a659-cb1c3d459121" providerId="ADAL" clId="{5EE2061E-C809-4B5A-95A1-139935795009}" dt="2021-09-14T04:45:24.958" v="1116" actId="26606"/>
          <ac:graphicFrameMkLst>
            <pc:docMk/>
            <pc:sldMk cId="1817053570" sldId="281"/>
            <ac:graphicFrameMk id="5" creationId="{325A9650-97FD-4B3C-A664-A245618F502C}"/>
          </ac:graphicFrameMkLst>
        </pc:graphicFrameChg>
        <pc:inkChg chg="add">
          <ac:chgData name="Mashal Khan" userId="ff208bdd-e69e-4a16-a659-cb1c3d459121" providerId="ADAL" clId="{5EE2061E-C809-4B5A-95A1-139935795009}" dt="2021-09-14T07:25:08.825" v="1806"/>
          <ac:inkMkLst>
            <pc:docMk/>
            <pc:sldMk cId="1817053570" sldId="281"/>
            <ac:inkMk id="3" creationId="{86DA02C6-4BE0-4287-AF06-997EB8FDB641}"/>
          </ac:inkMkLst>
        </pc:inkChg>
      </pc:sldChg>
      <pc:sldChg chg="delSp add setBg delDesignElem">
        <pc:chgData name="Mashal Khan" userId="ff208bdd-e69e-4a16-a659-cb1c3d459121" providerId="ADAL" clId="{5EE2061E-C809-4B5A-95A1-139935795009}" dt="2021-09-14T04:44:29.184" v="1115"/>
        <pc:sldMkLst>
          <pc:docMk/>
          <pc:sldMk cId="1466477052" sldId="282"/>
        </pc:sldMkLst>
        <pc:spChg chg="del">
          <ac:chgData name="Mashal Khan" userId="ff208bdd-e69e-4a16-a659-cb1c3d459121" providerId="ADAL" clId="{5EE2061E-C809-4B5A-95A1-139935795009}" dt="2021-09-14T04:44:29.184" v="1115"/>
          <ac:spMkLst>
            <pc:docMk/>
            <pc:sldMk cId="1466477052" sldId="282"/>
            <ac:spMk id="42" creationId="{5A0118C5-4F8D-4CF4-BADD-53FEACC6C42A}"/>
          </ac:spMkLst>
        </pc:spChg>
        <pc:spChg chg="del">
          <ac:chgData name="Mashal Khan" userId="ff208bdd-e69e-4a16-a659-cb1c3d459121" providerId="ADAL" clId="{5EE2061E-C809-4B5A-95A1-139935795009}" dt="2021-09-14T04:44:29.184" v="1115"/>
          <ac:spMkLst>
            <pc:docMk/>
            <pc:sldMk cId="1466477052" sldId="282"/>
            <ac:spMk id="52" creationId="{7665E5EC-40DD-4076-879B-B07223D5A7C1}"/>
          </ac:spMkLst>
        </pc:spChg>
        <pc:spChg chg="del">
          <ac:chgData name="Mashal Khan" userId="ff208bdd-e69e-4a16-a659-cb1c3d459121" providerId="ADAL" clId="{5EE2061E-C809-4B5A-95A1-139935795009}" dt="2021-09-14T04:44:29.184" v="1115"/>
          <ac:spMkLst>
            <pc:docMk/>
            <pc:sldMk cId="1466477052" sldId="282"/>
            <ac:spMk id="54" creationId="{96F7F90D-227A-418D-9A0A-2E04468C6002}"/>
          </ac:spMkLst>
        </pc:spChg>
        <pc:grpChg chg="del">
          <ac:chgData name="Mashal Khan" userId="ff208bdd-e69e-4a16-a659-cb1c3d459121" providerId="ADAL" clId="{5EE2061E-C809-4B5A-95A1-139935795009}" dt="2021-09-14T04:44:29.184" v="1115"/>
          <ac:grpSpMkLst>
            <pc:docMk/>
            <pc:sldMk cId="1466477052" sldId="282"/>
            <ac:grpSpMk id="44" creationId="{A3709225-45BD-4CB5-BED5-6A68EDA55548}"/>
          </ac:grpSpMkLst>
        </pc:grpChg>
        <pc:grpChg chg="del">
          <ac:chgData name="Mashal Khan" userId="ff208bdd-e69e-4a16-a659-cb1c3d459121" providerId="ADAL" clId="{5EE2061E-C809-4B5A-95A1-139935795009}" dt="2021-09-14T04:44:29.184" v="1115"/>
          <ac:grpSpMkLst>
            <pc:docMk/>
            <pc:sldMk cId="1466477052" sldId="282"/>
            <ac:grpSpMk id="48" creationId="{BC9D362F-A0BC-46E8-B739-CC9BEBDA5B71}"/>
          </ac:grpSpMkLst>
        </pc:grpChg>
        <pc:grpChg chg="del">
          <ac:chgData name="Mashal Khan" userId="ff208bdd-e69e-4a16-a659-cb1c3d459121" providerId="ADAL" clId="{5EE2061E-C809-4B5A-95A1-139935795009}" dt="2021-09-14T04:44:29.184" v="1115"/>
          <ac:grpSpMkLst>
            <pc:docMk/>
            <pc:sldMk cId="1466477052" sldId="282"/>
            <ac:grpSpMk id="56" creationId="{E2DB0E87-A743-40DF-A082-9D0767DC4250}"/>
          </ac:grpSpMkLst>
        </pc:grpChg>
        <pc:grpChg chg="del">
          <ac:chgData name="Mashal Khan" userId="ff208bdd-e69e-4a16-a659-cb1c3d459121" providerId="ADAL" clId="{5EE2061E-C809-4B5A-95A1-139935795009}" dt="2021-09-14T04:44:29.184" v="1115"/>
          <ac:grpSpMkLst>
            <pc:docMk/>
            <pc:sldMk cId="1466477052" sldId="282"/>
            <ac:grpSpMk id="71" creationId="{AAA73A3E-7B86-4D04-B8D7-C566697E5293}"/>
          </ac:grpSpMkLst>
        </pc:grpChg>
      </pc:sldChg>
      <pc:sldChg chg="add">
        <pc:chgData name="Mashal Khan" userId="ff208bdd-e69e-4a16-a659-cb1c3d459121" providerId="ADAL" clId="{5EE2061E-C809-4B5A-95A1-139935795009}" dt="2021-09-14T04:44:29.184" v="1115"/>
        <pc:sldMkLst>
          <pc:docMk/>
          <pc:sldMk cId="2180446368" sldId="283"/>
        </pc:sldMkLst>
      </pc:sldChg>
      <pc:sldChg chg="delSp add setBg delDesignElem">
        <pc:chgData name="Mashal Khan" userId="ff208bdd-e69e-4a16-a659-cb1c3d459121" providerId="ADAL" clId="{5EE2061E-C809-4B5A-95A1-139935795009}" dt="2021-09-14T04:44:29.184" v="1115"/>
        <pc:sldMkLst>
          <pc:docMk/>
          <pc:sldMk cId="1537641488" sldId="284"/>
        </pc:sldMkLst>
        <pc:spChg chg="del">
          <ac:chgData name="Mashal Khan" userId="ff208bdd-e69e-4a16-a659-cb1c3d459121" providerId="ADAL" clId="{5EE2061E-C809-4B5A-95A1-139935795009}" dt="2021-09-14T04:44:29.184" v="1115"/>
          <ac:spMkLst>
            <pc:docMk/>
            <pc:sldMk cId="1537641488" sldId="284"/>
            <ac:spMk id="9" creationId="{E5F17139-31EE-46AC-B04F-DBBD852DD6CB}"/>
          </ac:spMkLst>
        </pc:spChg>
        <pc:spChg chg="del">
          <ac:chgData name="Mashal Khan" userId="ff208bdd-e69e-4a16-a659-cb1c3d459121" providerId="ADAL" clId="{5EE2061E-C809-4B5A-95A1-139935795009}" dt="2021-09-14T04:44:29.184" v="1115"/>
          <ac:spMkLst>
            <pc:docMk/>
            <pc:sldMk cId="1537641488" sldId="284"/>
            <ac:spMk id="11" creationId="{131DCBDB-1D4A-4E79-8172-CF12FCDE5754}"/>
          </ac:spMkLst>
        </pc:spChg>
        <pc:spChg chg="del">
          <ac:chgData name="Mashal Khan" userId="ff208bdd-e69e-4a16-a659-cb1c3d459121" providerId="ADAL" clId="{5EE2061E-C809-4B5A-95A1-139935795009}" dt="2021-09-14T04:44:29.184" v="1115"/>
          <ac:spMkLst>
            <pc:docMk/>
            <pc:sldMk cId="1537641488" sldId="284"/>
            <ac:spMk id="13" creationId="{EF578ED8-0692-496C-9844-F1CFDEAAF294}"/>
          </ac:spMkLst>
        </pc:spChg>
        <pc:spChg chg="del">
          <ac:chgData name="Mashal Khan" userId="ff208bdd-e69e-4a16-a659-cb1c3d459121" providerId="ADAL" clId="{5EE2061E-C809-4B5A-95A1-139935795009}" dt="2021-09-14T04:44:29.184" v="1115"/>
          <ac:spMkLst>
            <pc:docMk/>
            <pc:sldMk cId="1537641488" sldId="284"/>
            <ac:spMk id="15" creationId="{E89EC82A-BD1A-426B-955B-77D53704B1FC}"/>
          </ac:spMkLst>
        </pc:spChg>
        <pc:spChg chg="del">
          <ac:chgData name="Mashal Khan" userId="ff208bdd-e69e-4a16-a659-cb1c3d459121" providerId="ADAL" clId="{5EE2061E-C809-4B5A-95A1-139935795009}" dt="2021-09-14T04:44:29.184" v="1115"/>
          <ac:spMkLst>
            <pc:docMk/>
            <pc:sldMk cId="1537641488" sldId="284"/>
            <ac:spMk id="17" creationId="{947D6136-395D-4D9F-9898-604E6BDE8E46}"/>
          </ac:spMkLst>
        </pc:spChg>
      </pc:sldChg>
      <pc:sldChg chg="delSp add setBg delDesignElem">
        <pc:chgData name="Mashal Khan" userId="ff208bdd-e69e-4a16-a659-cb1c3d459121" providerId="ADAL" clId="{5EE2061E-C809-4B5A-95A1-139935795009}" dt="2021-09-14T04:44:29.184" v="1115"/>
        <pc:sldMkLst>
          <pc:docMk/>
          <pc:sldMk cId="2100271324" sldId="285"/>
        </pc:sldMkLst>
        <pc:spChg chg="del">
          <ac:chgData name="Mashal Khan" userId="ff208bdd-e69e-4a16-a659-cb1c3d459121" providerId="ADAL" clId="{5EE2061E-C809-4B5A-95A1-139935795009}" dt="2021-09-14T04:44:29.184" v="1115"/>
          <ac:spMkLst>
            <pc:docMk/>
            <pc:sldMk cId="2100271324" sldId="285"/>
            <ac:spMk id="9" creationId="{E5F17139-31EE-46AC-B04F-DBBD852DD6CB}"/>
          </ac:spMkLst>
        </pc:spChg>
        <pc:spChg chg="del">
          <ac:chgData name="Mashal Khan" userId="ff208bdd-e69e-4a16-a659-cb1c3d459121" providerId="ADAL" clId="{5EE2061E-C809-4B5A-95A1-139935795009}" dt="2021-09-14T04:44:29.184" v="1115"/>
          <ac:spMkLst>
            <pc:docMk/>
            <pc:sldMk cId="2100271324" sldId="285"/>
            <ac:spMk id="11" creationId="{131DCBDB-1D4A-4E79-8172-CF12FCDE5754}"/>
          </ac:spMkLst>
        </pc:spChg>
        <pc:spChg chg="del">
          <ac:chgData name="Mashal Khan" userId="ff208bdd-e69e-4a16-a659-cb1c3d459121" providerId="ADAL" clId="{5EE2061E-C809-4B5A-95A1-139935795009}" dt="2021-09-14T04:44:29.184" v="1115"/>
          <ac:spMkLst>
            <pc:docMk/>
            <pc:sldMk cId="2100271324" sldId="285"/>
            <ac:spMk id="13" creationId="{EF578ED8-0692-496C-9844-F1CFDEAAF294}"/>
          </ac:spMkLst>
        </pc:spChg>
        <pc:spChg chg="del">
          <ac:chgData name="Mashal Khan" userId="ff208bdd-e69e-4a16-a659-cb1c3d459121" providerId="ADAL" clId="{5EE2061E-C809-4B5A-95A1-139935795009}" dt="2021-09-14T04:44:29.184" v="1115"/>
          <ac:spMkLst>
            <pc:docMk/>
            <pc:sldMk cId="2100271324" sldId="285"/>
            <ac:spMk id="15" creationId="{E89EC82A-BD1A-426B-955B-77D53704B1FC}"/>
          </ac:spMkLst>
        </pc:spChg>
        <pc:spChg chg="del">
          <ac:chgData name="Mashal Khan" userId="ff208bdd-e69e-4a16-a659-cb1c3d459121" providerId="ADAL" clId="{5EE2061E-C809-4B5A-95A1-139935795009}" dt="2021-09-14T04:44:29.184" v="1115"/>
          <ac:spMkLst>
            <pc:docMk/>
            <pc:sldMk cId="2100271324" sldId="285"/>
            <ac:spMk id="17" creationId="{947D6136-395D-4D9F-9898-604E6BDE8E46}"/>
          </ac:spMkLst>
        </pc:spChg>
      </pc:sldChg>
      <pc:sldChg chg="addSp delSp modSp new mod setBg">
        <pc:chgData name="Mashal Khan" userId="ff208bdd-e69e-4a16-a659-cb1c3d459121" providerId="ADAL" clId="{5EE2061E-C809-4B5A-95A1-139935795009}" dt="2021-09-14T04:49:20.236" v="1256" actId="14100"/>
        <pc:sldMkLst>
          <pc:docMk/>
          <pc:sldMk cId="2258700804" sldId="286"/>
        </pc:sldMkLst>
        <pc:spChg chg="del">
          <ac:chgData name="Mashal Khan" userId="ff208bdd-e69e-4a16-a659-cb1c3d459121" providerId="ADAL" clId="{5EE2061E-C809-4B5A-95A1-139935795009}" dt="2021-09-14T04:49:14.205" v="1254" actId="26606"/>
          <ac:spMkLst>
            <pc:docMk/>
            <pc:sldMk cId="2258700804" sldId="286"/>
            <ac:spMk id="2" creationId="{DC57E83B-2CF9-4460-BB69-5E1988494AEF}"/>
          </ac:spMkLst>
        </pc:spChg>
        <pc:spChg chg="del">
          <ac:chgData name="Mashal Khan" userId="ff208bdd-e69e-4a16-a659-cb1c3d459121" providerId="ADAL" clId="{5EE2061E-C809-4B5A-95A1-139935795009}" dt="2021-09-14T04:49:09.153" v="1253"/>
          <ac:spMkLst>
            <pc:docMk/>
            <pc:sldMk cId="2258700804" sldId="286"/>
            <ac:spMk id="3" creationId="{7068FD2B-B945-403F-B67A-48CAFC3FA3F4}"/>
          </ac:spMkLst>
        </pc:spChg>
        <pc:spChg chg="add">
          <ac:chgData name="Mashal Khan" userId="ff208bdd-e69e-4a16-a659-cb1c3d459121" providerId="ADAL" clId="{5EE2061E-C809-4B5A-95A1-139935795009}" dt="2021-09-14T04:49:14.205" v="1254" actId="26606"/>
          <ac:spMkLst>
            <pc:docMk/>
            <pc:sldMk cId="2258700804" sldId="286"/>
            <ac:spMk id="9" creationId="{F3060C83-F051-4F0E-ABAD-AA0DFC48B218}"/>
          </ac:spMkLst>
        </pc:spChg>
        <pc:spChg chg="add">
          <ac:chgData name="Mashal Khan" userId="ff208bdd-e69e-4a16-a659-cb1c3d459121" providerId="ADAL" clId="{5EE2061E-C809-4B5A-95A1-139935795009}" dt="2021-09-14T04:49:14.205" v="1254" actId="26606"/>
          <ac:spMkLst>
            <pc:docMk/>
            <pc:sldMk cId="2258700804" sldId="286"/>
            <ac:spMk id="11" creationId="{83C98ABE-055B-441F-B07E-44F97F083C39}"/>
          </ac:spMkLst>
        </pc:spChg>
        <pc:spChg chg="add">
          <ac:chgData name="Mashal Khan" userId="ff208bdd-e69e-4a16-a659-cb1c3d459121" providerId="ADAL" clId="{5EE2061E-C809-4B5A-95A1-139935795009}" dt="2021-09-14T04:49:14.205" v="1254" actId="26606"/>
          <ac:spMkLst>
            <pc:docMk/>
            <pc:sldMk cId="2258700804" sldId="286"/>
            <ac:spMk id="13" creationId="{29FDB030-9B49-4CED-8CCD-4D99382388AC}"/>
          </ac:spMkLst>
        </pc:spChg>
        <pc:spChg chg="add">
          <ac:chgData name="Mashal Khan" userId="ff208bdd-e69e-4a16-a659-cb1c3d459121" providerId="ADAL" clId="{5EE2061E-C809-4B5A-95A1-139935795009}" dt="2021-09-14T04:49:14.205" v="1254" actId="26606"/>
          <ac:spMkLst>
            <pc:docMk/>
            <pc:sldMk cId="2258700804" sldId="286"/>
            <ac:spMk id="15" creationId="{3783CA14-24A1-485C-8B30-D6A5D87987AD}"/>
          </ac:spMkLst>
        </pc:spChg>
        <pc:spChg chg="add">
          <ac:chgData name="Mashal Khan" userId="ff208bdd-e69e-4a16-a659-cb1c3d459121" providerId="ADAL" clId="{5EE2061E-C809-4B5A-95A1-139935795009}" dt="2021-09-14T04:49:14.205" v="1254" actId="26606"/>
          <ac:spMkLst>
            <pc:docMk/>
            <pc:sldMk cId="2258700804" sldId="286"/>
            <ac:spMk id="17" creationId="{9A97C86A-04D6-40F7-AE84-31AB43E6A846}"/>
          </ac:spMkLst>
        </pc:spChg>
        <pc:spChg chg="add">
          <ac:chgData name="Mashal Khan" userId="ff208bdd-e69e-4a16-a659-cb1c3d459121" providerId="ADAL" clId="{5EE2061E-C809-4B5A-95A1-139935795009}" dt="2021-09-14T04:49:14.205" v="1254" actId="26606"/>
          <ac:spMkLst>
            <pc:docMk/>
            <pc:sldMk cId="2258700804" sldId="286"/>
            <ac:spMk id="19" creationId="{FF9F2414-84E8-453E-B1F3-389FDE8192D9}"/>
          </ac:spMkLst>
        </pc:spChg>
        <pc:spChg chg="add">
          <ac:chgData name="Mashal Khan" userId="ff208bdd-e69e-4a16-a659-cb1c3d459121" providerId="ADAL" clId="{5EE2061E-C809-4B5A-95A1-139935795009}" dt="2021-09-14T04:49:14.205" v="1254" actId="26606"/>
          <ac:spMkLst>
            <pc:docMk/>
            <pc:sldMk cId="2258700804" sldId="286"/>
            <ac:spMk id="21" creationId="{3ECA69A1-7536-43AC-85EF-C7106179F5ED}"/>
          </ac:spMkLst>
        </pc:spChg>
        <pc:picChg chg="add mod">
          <ac:chgData name="Mashal Khan" userId="ff208bdd-e69e-4a16-a659-cb1c3d459121" providerId="ADAL" clId="{5EE2061E-C809-4B5A-95A1-139935795009}" dt="2021-09-14T04:49:20.236" v="1256" actId="14100"/>
          <ac:picMkLst>
            <pc:docMk/>
            <pc:sldMk cId="2258700804" sldId="286"/>
            <ac:picMk id="4" creationId="{394466BD-0B2E-4C4D-AFE3-49935714396F}"/>
          </ac:picMkLst>
        </pc:picChg>
      </pc:sldChg>
      <pc:sldChg chg="delSp add del setBg delDesignElem">
        <pc:chgData name="Mashal Khan" userId="ff208bdd-e69e-4a16-a659-cb1c3d459121" providerId="ADAL" clId="{5EE2061E-C809-4B5A-95A1-139935795009}" dt="2021-09-14T04:45:49.835" v="1117" actId="47"/>
        <pc:sldMkLst>
          <pc:docMk/>
          <pc:sldMk cId="2318281326" sldId="286"/>
        </pc:sldMkLst>
        <pc:spChg chg="del">
          <ac:chgData name="Mashal Khan" userId="ff208bdd-e69e-4a16-a659-cb1c3d459121" providerId="ADAL" clId="{5EE2061E-C809-4B5A-95A1-139935795009}" dt="2021-09-14T04:44:29.184" v="1115"/>
          <ac:spMkLst>
            <pc:docMk/>
            <pc:sldMk cId="2318281326" sldId="286"/>
            <ac:spMk id="16" creationId="{70CCC791-94D7-4BB8-9EDF-423CEA1F6215}"/>
          </ac:spMkLst>
        </pc:spChg>
        <pc:spChg chg="del">
          <ac:chgData name="Mashal Khan" userId="ff208bdd-e69e-4a16-a659-cb1c3d459121" providerId="ADAL" clId="{5EE2061E-C809-4B5A-95A1-139935795009}" dt="2021-09-14T04:44:29.184" v="1115"/>
          <ac:spMkLst>
            <pc:docMk/>
            <pc:sldMk cId="2318281326" sldId="286"/>
            <ac:spMk id="18" creationId="{ED55A19D-297C-4231-AD1F-08EF9B4AA8F4}"/>
          </ac:spMkLst>
        </pc:spChg>
        <pc:spChg chg="del">
          <ac:chgData name="Mashal Khan" userId="ff208bdd-e69e-4a16-a659-cb1c3d459121" providerId="ADAL" clId="{5EE2061E-C809-4B5A-95A1-139935795009}" dt="2021-09-14T04:44:29.184" v="1115"/>
          <ac:spMkLst>
            <pc:docMk/>
            <pc:sldMk cId="2318281326" sldId="286"/>
            <ac:spMk id="20" creationId="{EBAB6C56-3D38-4923-996E-BD474BBB91E9}"/>
          </ac:spMkLst>
        </pc:spChg>
        <pc:spChg chg="del">
          <ac:chgData name="Mashal Khan" userId="ff208bdd-e69e-4a16-a659-cb1c3d459121" providerId="ADAL" clId="{5EE2061E-C809-4B5A-95A1-139935795009}" dt="2021-09-14T04:44:29.184" v="1115"/>
          <ac:spMkLst>
            <pc:docMk/>
            <pc:sldMk cId="2318281326" sldId="286"/>
            <ac:spMk id="22" creationId="{20CD21DB-082D-417D-A5AB-FC838AF9D944}"/>
          </ac:spMkLst>
        </pc:spChg>
        <pc:grpChg chg="del">
          <ac:chgData name="Mashal Khan" userId="ff208bdd-e69e-4a16-a659-cb1c3d459121" providerId="ADAL" clId="{5EE2061E-C809-4B5A-95A1-139935795009}" dt="2021-09-14T04:44:29.184" v="1115"/>
          <ac:grpSpMkLst>
            <pc:docMk/>
            <pc:sldMk cId="2318281326" sldId="286"/>
            <ac:grpSpMk id="9" creationId="{773CCE17-EE0F-40E0-B7AE-CF7677B64709}"/>
          </ac:grpSpMkLst>
        </pc:grpChg>
      </pc:sldChg>
      <pc:sldChg chg="addSp modSp new mod setBg">
        <pc:chgData name="Mashal Khan" userId="ff208bdd-e69e-4a16-a659-cb1c3d459121" providerId="ADAL" clId="{5EE2061E-C809-4B5A-95A1-139935795009}" dt="2021-09-14T04:58:09.519" v="1500" actId="20577"/>
        <pc:sldMkLst>
          <pc:docMk/>
          <pc:sldMk cId="2700633717" sldId="287"/>
        </pc:sldMkLst>
        <pc:spChg chg="mod">
          <ac:chgData name="Mashal Khan" userId="ff208bdd-e69e-4a16-a659-cb1c3d459121" providerId="ADAL" clId="{5EE2061E-C809-4B5A-95A1-139935795009}" dt="2021-09-14T04:52:34.365" v="1433" actId="26606"/>
          <ac:spMkLst>
            <pc:docMk/>
            <pc:sldMk cId="2700633717" sldId="287"/>
            <ac:spMk id="2" creationId="{590ED49D-646D-4E79-B5CA-4DE6F6F9C321}"/>
          </ac:spMkLst>
        </pc:spChg>
        <pc:spChg chg="mod">
          <ac:chgData name="Mashal Khan" userId="ff208bdd-e69e-4a16-a659-cb1c3d459121" providerId="ADAL" clId="{5EE2061E-C809-4B5A-95A1-139935795009}" dt="2021-09-14T04:58:09.519" v="1500" actId="20577"/>
          <ac:spMkLst>
            <pc:docMk/>
            <pc:sldMk cId="2700633717" sldId="287"/>
            <ac:spMk id="3" creationId="{0C13368F-9394-449C-96E4-F7BF84FEF666}"/>
          </ac:spMkLst>
        </pc:spChg>
        <pc:spChg chg="add">
          <ac:chgData name="Mashal Khan" userId="ff208bdd-e69e-4a16-a659-cb1c3d459121" providerId="ADAL" clId="{5EE2061E-C809-4B5A-95A1-139935795009}" dt="2021-09-14T04:52:34.365" v="1433" actId="26606"/>
          <ac:spMkLst>
            <pc:docMk/>
            <pc:sldMk cId="2700633717" sldId="287"/>
            <ac:spMk id="8" creationId="{488333BA-AE6E-427A-9B16-A39C8073F4EB}"/>
          </ac:spMkLst>
        </pc:spChg>
        <pc:spChg chg="add">
          <ac:chgData name="Mashal Khan" userId="ff208bdd-e69e-4a16-a659-cb1c3d459121" providerId="ADAL" clId="{5EE2061E-C809-4B5A-95A1-139935795009}" dt="2021-09-14T04:52:34.365" v="1433" actId="26606"/>
          <ac:spMkLst>
            <pc:docMk/>
            <pc:sldMk cId="2700633717" sldId="287"/>
            <ac:spMk id="10" creationId="{F98ED85F-DCEE-4B50-802E-71A6E3E12B04}"/>
          </ac:spMkLst>
        </pc:spChg>
      </pc:sldChg>
      <pc:sldChg chg="addSp delSp modSp new mod setBg">
        <pc:chgData name="Mashal Khan" userId="ff208bdd-e69e-4a16-a659-cb1c3d459121" providerId="ADAL" clId="{5EE2061E-C809-4B5A-95A1-139935795009}" dt="2021-09-14T05:00:25.391" v="1504" actId="14100"/>
        <pc:sldMkLst>
          <pc:docMk/>
          <pc:sldMk cId="29097195" sldId="288"/>
        </pc:sldMkLst>
        <pc:spChg chg="del">
          <ac:chgData name="Mashal Khan" userId="ff208bdd-e69e-4a16-a659-cb1c3d459121" providerId="ADAL" clId="{5EE2061E-C809-4B5A-95A1-139935795009}" dt="2021-09-14T05:00:18.326" v="1502" actId="26606"/>
          <ac:spMkLst>
            <pc:docMk/>
            <pc:sldMk cId="29097195" sldId="288"/>
            <ac:spMk id="2" creationId="{615ECCCE-5A42-490A-A3EE-32973B4B9D53}"/>
          </ac:spMkLst>
        </pc:spChg>
        <pc:spChg chg="del">
          <ac:chgData name="Mashal Khan" userId="ff208bdd-e69e-4a16-a659-cb1c3d459121" providerId="ADAL" clId="{5EE2061E-C809-4B5A-95A1-139935795009}" dt="2021-09-14T05:00:07.026" v="1501" actId="22"/>
          <ac:spMkLst>
            <pc:docMk/>
            <pc:sldMk cId="29097195" sldId="288"/>
            <ac:spMk id="3" creationId="{E62BE4A1-A8E6-4822-A935-297E81472A70}"/>
          </ac:spMkLst>
        </pc:spChg>
        <pc:spChg chg="add">
          <ac:chgData name="Mashal Khan" userId="ff208bdd-e69e-4a16-a659-cb1c3d459121" providerId="ADAL" clId="{5EE2061E-C809-4B5A-95A1-139935795009}" dt="2021-09-14T05:00:18.326" v="1502" actId="26606"/>
          <ac:spMkLst>
            <pc:docMk/>
            <pc:sldMk cId="29097195" sldId="288"/>
            <ac:spMk id="10" creationId="{01D0AF59-99C3-4251-AB9A-C966C6AD4400}"/>
          </ac:spMkLst>
        </pc:spChg>
        <pc:spChg chg="add">
          <ac:chgData name="Mashal Khan" userId="ff208bdd-e69e-4a16-a659-cb1c3d459121" providerId="ADAL" clId="{5EE2061E-C809-4B5A-95A1-139935795009}" dt="2021-09-14T05:00:18.326" v="1502" actId="26606"/>
          <ac:spMkLst>
            <pc:docMk/>
            <pc:sldMk cId="29097195" sldId="288"/>
            <ac:spMk id="12" creationId="{1855405F-37A2-4869-9154-F8BE3BECE6C3}"/>
          </ac:spMkLst>
        </pc:spChg>
        <pc:picChg chg="add mod ord">
          <ac:chgData name="Mashal Khan" userId="ff208bdd-e69e-4a16-a659-cb1c3d459121" providerId="ADAL" clId="{5EE2061E-C809-4B5A-95A1-139935795009}" dt="2021-09-14T05:00:25.391" v="1504" actId="14100"/>
          <ac:picMkLst>
            <pc:docMk/>
            <pc:sldMk cId="29097195" sldId="288"/>
            <ac:picMk id="5" creationId="{B61C5CE9-95DB-445F-92EC-155A0ADC9BAA}"/>
          </ac:picMkLst>
        </pc:picChg>
      </pc:sldChg>
      <pc:sldChg chg="addSp delSp modSp new mod setBg">
        <pc:chgData name="Mashal Khan" userId="ff208bdd-e69e-4a16-a659-cb1c3d459121" providerId="ADAL" clId="{5EE2061E-C809-4B5A-95A1-139935795009}" dt="2021-09-14T04:56:50.817" v="1444" actId="14100"/>
        <pc:sldMkLst>
          <pc:docMk/>
          <pc:sldMk cId="4187148580" sldId="289"/>
        </pc:sldMkLst>
        <pc:spChg chg="del">
          <ac:chgData name="Mashal Khan" userId="ff208bdd-e69e-4a16-a659-cb1c3d459121" providerId="ADAL" clId="{5EE2061E-C809-4B5A-95A1-139935795009}" dt="2021-09-14T04:56:38.399" v="1441" actId="26606"/>
          <ac:spMkLst>
            <pc:docMk/>
            <pc:sldMk cId="4187148580" sldId="289"/>
            <ac:spMk id="2" creationId="{E56F7F00-BB76-46BF-8256-FD5C580DCCE7}"/>
          </ac:spMkLst>
        </pc:spChg>
        <pc:spChg chg="del">
          <ac:chgData name="Mashal Khan" userId="ff208bdd-e69e-4a16-a659-cb1c3d459121" providerId="ADAL" clId="{5EE2061E-C809-4B5A-95A1-139935795009}" dt="2021-09-14T04:56:33.847" v="1440" actId="22"/>
          <ac:spMkLst>
            <pc:docMk/>
            <pc:sldMk cId="4187148580" sldId="289"/>
            <ac:spMk id="3" creationId="{D7FAAA10-E75D-4CE8-8A89-18E0E10D95F7}"/>
          </ac:spMkLst>
        </pc:spChg>
        <pc:spChg chg="add">
          <ac:chgData name="Mashal Khan" userId="ff208bdd-e69e-4a16-a659-cb1c3d459121" providerId="ADAL" clId="{5EE2061E-C809-4B5A-95A1-139935795009}" dt="2021-09-14T04:56:38.399" v="1441" actId="26606"/>
          <ac:spMkLst>
            <pc:docMk/>
            <pc:sldMk cId="4187148580" sldId="289"/>
            <ac:spMk id="10" creationId="{F3060C83-F051-4F0E-ABAD-AA0DFC48B218}"/>
          </ac:spMkLst>
        </pc:spChg>
        <pc:spChg chg="add">
          <ac:chgData name="Mashal Khan" userId="ff208bdd-e69e-4a16-a659-cb1c3d459121" providerId="ADAL" clId="{5EE2061E-C809-4B5A-95A1-139935795009}" dt="2021-09-14T04:56:38.399" v="1441" actId="26606"/>
          <ac:spMkLst>
            <pc:docMk/>
            <pc:sldMk cId="4187148580" sldId="289"/>
            <ac:spMk id="12" creationId="{83C98ABE-055B-441F-B07E-44F97F083C39}"/>
          </ac:spMkLst>
        </pc:spChg>
        <pc:spChg chg="add">
          <ac:chgData name="Mashal Khan" userId="ff208bdd-e69e-4a16-a659-cb1c3d459121" providerId="ADAL" clId="{5EE2061E-C809-4B5A-95A1-139935795009}" dt="2021-09-14T04:56:38.399" v="1441" actId="26606"/>
          <ac:spMkLst>
            <pc:docMk/>
            <pc:sldMk cId="4187148580" sldId="289"/>
            <ac:spMk id="14" creationId="{29FDB030-9B49-4CED-8CCD-4D99382388AC}"/>
          </ac:spMkLst>
        </pc:spChg>
        <pc:spChg chg="add">
          <ac:chgData name="Mashal Khan" userId="ff208bdd-e69e-4a16-a659-cb1c3d459121" providerId="ADAL" clId="{5EE2061E-C809-4B5A-95A1-139935795009}" dt="2021-09-14T04:56:38.399" v="1441" actId="26606"/>
          <ac:spMkLst>
            <pc:docMk/>
            <pc:sldMk cId="4187148580" sldId="289"/>
            <ac:spMk id="16" creationId="{3783CA14-24A1-485C-8B30-D6A5D87987AD}"/>
          </ac:spMkLst>
        </pc:spChg>
        <pc:spChg chg="add">
          <ac:chgData name="Mashal Khan" userId="ff208bdd-e69e-4a16-a659-cb1c3d459121" providerId="ADAL" clId="{5EE2061E-C809-4B5A-95A1-139935795009}" dt="2021-09-14T04:56:38.399" v="1441" actId="26606"/>
          <ac:spMkLst>
            <pc:docMk/>
            <pc:sldMk cId="4187148580" sldId="289"/>
            <ac:spMk id="18" creationId="{9A97C86A-04D6-40F7-AE84-31AB43E6A846}"/>
          </ac:spMkLst>
        </pc:spChg>
        <pc:spChg chg="add">
          <ac:chgData name="Mashal Khan" userId="ff208bdd-e69e-4a16-a659-cb1c3d459121" providerId="ADAL" clId="{5EE2061E-C809-4B5A-95A1-139935795009}" dt="2021-09-14T04:56:38.399" v="1441" actId="26606"/>
          <ac:spMkLst>
            <pc:docMk/>
            <pc:sldMk cId="4187148580" sldId="289"/>
            <ac:spMk id="20" creationId="{FF9F2414-84E8-453E-B1F3-389FDE8192D9}"/>
          </ac:spMkLst>
        </pc:spChg>
        <pc:spChg chg="add">
          <ac:chgData name="Mashal Khan" userId="ff208bdd-e69e-4a16-a659-cb1c3d459121" providerId="ADAL" clId="{5EE2061E-C809-4B5A-95A1-139935795009}" dt="2021-09-14T04:56:38.399" v="1441" actId="26606"/>
          <ac:spMkLst>
            <pc:docMk/>
            <pc:sldMk cId="4187148580" sldId="289"/>
            <ac:spMk id="22" creationId="{3ECA69A1-7536-43AC-85EF-C7106179F5ED}"/>
          </ac:spMkLst>
        </pc:spChg>
        <pc:picChg chg="add mod ord">
          <ac:chgData name="Mashal Khan" userId="ff208bdd-e69e-4a16-a659-cb1c3d459121" providerId="ADAL" clId="{5EE2061E-C809-4B5A-95A1-139935795009}" dt="2021-09-14T04:56:50.817" v="1444" actId="14100"/>
          <ac:picMkLst>
            <pc:docMk/>
            <pc:sldMk cId="4187148580" sldId="289"/>
            <ac:picMk id="5" creationId="{DFDA1D5C-D95D-449B-B997-D2DAD7DD0628}"/>
          </ac:picMkLst>
        </pc:picChg>
      </pc:sldChg>
      <pc:sldChg chg="modSp new mod modNotesTx">
        <pc:chgData name="Mashal Khan" userId="ff208bdd-e69e-4a16-a659-cb1c3d459121" providerId="ADAL" clId="{5EE2061E-C809-4B5A-95A1-139935795009}" dt="2021-09-14T05:09:09.206" v="1677" actId="20577"/>
        <pc:sldMkLst>
          <pc:docMk/>
          <pc:sldMk cId="2727908255" sldId="290"/>
        </pc:sldMkLst>
        <pc:spChg chg="mod">
          <ac:chgData name="Mashal Khan" userId="ff208bdd-e69e-4a16-a659-cb1c3d459121" providerId="ADAL" clId="{5EE2061E-C809-4B5A-95A1-139935795009}" dt="2021-09-14T05:03:04.881" v="1517" actId="20577"/>
          <ac:spMkLst>
            <pc:docMk/>
            <pc:sldMk cId="2727908255" sldId="290"/>
            <ac:spMk id="2" creationId="{C1257BC8-F01C-4FD0-BB0C-6A2E98B44D46}"/>
          </ac:spMkLst>
        </pc:spChg>
        <pc:spChg chg="mod">
          <ac:chgData name="Mashal Khan" userId="ff208bdd-e69e-4a16-a659-cb1c3d459121" providerId="ADAL" clId="{5EE2061E-C809-4B5A-95A1-139935795009}" dt="2021-09-14T05:04:51.590" v="1589" actId="20577"/>
          <ac:spMkLst>
            <pc:docMk/>
            <pc:sldMk cId="2727908255" sldId="290"/>
            <ac:spMk id="3" creationId="{E3825B30-5229-44E0-9E3A-FD5EE8C949FB}"/>
          </ac:spMkLst>
        </pc:spChg>
      </pc:sldChg>
      <pc:sldChg chg="addSp new mod modNotesTx">
        <pc:chgData name="Mashal Khan" userId="ff208bdd-e69e-4a16-a659-cb1c3d459121" providerId="ADAL" clId="{5EE2061E-C809-4B5A-95A1-139935795009}" dt="2021-09-14T05:17:37.047" v="1782" actId="20577"/>
        <pc:sldMkLst>
          <pc:docMk/>
          <pc:sldMk cId="705194475" sldId="291"/>
        </pc:sldMkLst>
        <pc:picChg chg="add">
          <ac:chgData name="Mashal Khan" userId="ff208bdd-e69e-4a16-a659-cb1c3d459121" providerId="ADAL" clId="{5EE2061E-C809-4B5A-95A1-139935795009}" dt="2021-09-14T05:05:44.967" v="1591" actId="22"/>
          <ac:picMkLst>
            <pc:docMk/>
            <pc:sldMk cId="705194475" sldId="291"/>
            <ac:picMk id="3" creationId="{84ED25D0-BA4A-4421-9119-CE807F1AC7B2}"/>
          </ac:picMkLst>
        </pc:picChg>
      </pc:sldChg>
      <pc:sldChg chg="addSp delSp modSp new mod setBg">
        <pc:chgData name="Mashal Khan" userId="ff208bdd-e69e-4a16-a659-cb1c3d459121" providerId="ADAL" clId="{5EE2061E-C809-4B5A-95A1-139935795009}" dt="2021-09-14T05:09:46.836" v="1679" actId="26606"/>
        <pc:sldMkLst>
          <pc:docMk/>
          <pc:sldMk cId="36603689" sldId="292"/>
        </pc:sldMkLst>
        <pc:spChg chg="del">
          <ac:chgData name="Mashal Khan" userId="ff208bdd-e69e-4a16-a659-cb1c3d459121" providerId="ADAL" clId="{5EE2061E-C809-4B5A-95A1-139935795009}" dt="2021-09-14T05:09:46.836" v="1679" actId="26606"/>
          <ac:spMkLst>
            <pc:docMk/>
            <pc:sldMk cId="36603689" sldId="292"/>
            <ac:spMk id="2" creationId="{D7B536D3-7CF5-43C1-BEC2-7ABA1EFEDD42}"/>
          </ac:spMkLst>
        </pc:spChg>
        <pc:spChg chg="del">
          <ac:chgData name="Mashal Khan" userId="ff208bdd-e69e-4a16-a659-cb1c3d459121" providerId="ADAL" clId="{5EE2061E-C809-4B5A-95A1-139935795009}" dt="2021-09-14T05:09:42.419" v="1678" actId="22"/>
          <ac:spMkLst>
            <pc:docMk/>
            <pc:sldMk cId="36603689" sldId="292"/>
            <ac:spMk id="3" creationId="{3006E44B-EB7C-4538-80E7-7A8F78C2687A}"/>
          </ac:spMkLst>
        </pc:spChg>
        <pc:spChg chg="add">
          <ac:chgData name="Mashal Khan" userId="ff208bdd-e69e-4a16-a659-cb1c3d459121" providerId="ADAL" clId="{5EE2061E-C809-4B5A-95A1-139935795009}" dt="2021-09-14T05:09:46.836" v="1679" actId="26606"/>
          <ac:spMkLst>
            <pc:docMk/>
            <pc:sldMk cId="36603689" sldId="292"/>
            <ac:spMk id="10" creationId="{01D0AF59-99C3-4251-AB9A-C966C6AD4400}"/>
          </ac:spMkLst>
        </pc:spChg>
        <pc:spChg chg="add">
          <ac:chgData name="Mashal Khan" userId="ff208bdd-e69e-4a16-a659-cb1c3d459121" providerId="ADAL" clId="{5EE2061E-C809-4B5A-95A1-139935795009}" dt="2021-09-14T05:09:46.836" v="1679" actId="26606"/>
          <ac:spMkLst>
            <pc:docMk/>
            <pc:sldMk cId="36603689" sldId="292"/>
            <ac:spMk id="12" creationId="{1855405F-37A2-4869-9154-F8BE3BECE6C3}"/>
          </ac:spMkLst>
        </pc:spChg>
        <pc:picChg chg="add mod ord">
          <ac:chgData name="Mashal Khan" userId="ff208bdd-e69e-4a16-a659-cb1c3d459121" providerId="ADAL" clId="{5EE2061E-C809-4B5A-95A1-139935795009}" dt="2021-09-14T05:09:46.836" v="1679" actId="26606"/>
          <ac:picMkLst>
            <pc:docMk/>
            <pc:sldMk cId="36603689" sldId="292"/>
            <ac:picMk id="5" creationId="{92704031-71F4-4290-A221-35D35D45F4D3}"/>
          </ac:picMkLst>
        </pc:picChg>
      </pc:sldChg>
      <pc:sldChg chg="new del">
        <pc:chgData name="Mashal Khan" userId="ff208bdd-e69e-4a16-a659-cb1c3d459121" providerId="ADAL" clId="{5EE2061E-C809-4B5A-95A1-139935795009}" dt="2021-09-14T05:05:56.241" v="1593" actId="47"/>
        <pc:sldMkLst>
          <pc:docMk/>
          <pc:sldMk cId="3364366743" sldId="292"/>
        </pc:sldMkLst>
      </pc:sldChg>
      <pc:sldChg chg="addSp delSp modSp new mod setBg">
        <pc:chgData name="Mashal Khan" userId="ff208bdd-e69e-4a16-a659-cb1c3d459121" providerId="ADAL" clId="{5EE2061E-C809-4B5A-95A1-139935795009}" dt="2021-09-14T05:10:26.909" v="1682" actId="26606"/>
        <pc:sldMkLst>
          <pc:docMk/>
          <pc:sldMk cId="1024251969" sldId="293"/>
        </pc:sldMkLst>
        <pc:spChg chg="del">
          <ac:chgData name="Mashal Khan" userId="ff208bdd-e69e-4a16-a659-cb1c3d459121" providerId="ADAL" clId="{5EE2061E-C809-4B5A-95A1-139935795009}" dt="2021-09-14T05:10:26.909" v="1682" actId="26606"/>
          <ac:spMkLst>
            <pc:docMk/>
            <pc:sldMk cId="1024251969" sldId="293"/>
            <ac:spMk id="2" creationId="{290E2FF4-DAB4-4B85-B853-BC166EA13F08}"/>
          </ac:spMkLst>
        </pc:spChg>
        <pc:spChg chg="del">
          <ac:chgData name="Mashal Khan" userId="ff208bdd-e69e-4a16-a659-cb1c3d459121" providerId="ADAL" clId="{5EE2061E-C809-4B5A-95A1-139935795009}" dt="2021-09-14T05:10:26.909" v="1682" actId="26606"/>
          <ac:spMkLst>
            <pc:docMk/>
            <pc:sldMk cId="1024251969" sldId="293"/>
            <ac:spMk id="3" creationId="{59BAC5FC-A056-4648-A3AF-E00C3C8D8D54}"/>
          </ac:spMkLst>
        </pc:spChg>
        <pc:spChg chg="add">
          <ac:chgData name="Mashal Khan" userId="ff208bdd-e69e-4a16-a659-cb1c3d459121" providerId="ADAL" clId="{5EE2061E-C809-4B5A-95A1-139935795009}" dt="2021-09-14T05:10:26.909" v="1682" actId="26606"/>
          <ac:spMkLst>
            <pc:docMk/>
            <pc:sldMk cId="1024251969" sldId="293"/>
            <ac:spMk id="10" creationId="{01D0AF59-99C3-4251-AB9A-C966C6AD4400}"/>
          </ac:spMkLst>
        </pc:spChg>
        <pc:spChg chg="add">
          <ac:chgData name="Mashal Khan" userId="ff208bdd-e69e-4a16-a659-cb1c3d459121" providerId="ADAL" clId="{5EE2061E-C809-4B5A-95A1-139935795009}" dt="2021-09-14T05:10:26.909" v="1682" actId="26606"/>
          <ac:spMkLst>
            <pc:docMk/>
            <pc:sldMk cId="1024251969" sldId="293"/>
            <ac:spMk id="12" creationId="{1855405F-37A2-4869-9154-F8BE3BECE6C3}"/>
          </ac:spMkLst>
        </pc:spChg>
        <pc:picChg chg="add mod">
          <ac:chgData name="Mashal Khan" userId="ff208bdd-e69e-4a16-a659-cb1c3d459121" providerId="ADAL" clId="{5EE2061E-C809-4B5A-95A1-139935795009}" dt="2021-09-14T05:10:26.909" v="1682" actId="26606"/>
          <ac:picMkLst>
            <pc:docMk/>
            <pc:sldMk cId="1024251969" sldId="293"/>
            <ac:picMk id="5" creationId="{87D9A7AB-B3F5-43F0-BFF5-A00ACC8F6EA6}"/>
          </ac:picMkLst>
        </pc:picChg>
      </pc:sldChg>
      <pc:sldChg chg="modSp new mod modNotesTx">
        <pc:chgData name="Mashal Khan" userId="ff208bdd-e69e-4a16-a659-cb1c3d459121" providerId="ADAL" clId="{5EE2061E-C809-4B5A-95A1-139935795009}" dt="2021-09-14T05:12:48.750" v="1767"/>
        <pc:sldMkLst>
          <pc:docMk/>
          <pc:sldMk cId="1374668781" sldId="294"/>
        </pc:sldMkLst>
        <pc:spChg chg="mod">
          <ac:chgData name="Mashal Khan" userId="ff208bdd-e69e-4a16-a659-cb1c3d459121" providerId="ADAL" clId="{5EE2061E-C809-4B5A-95A1-139935795009}" dt="2021-09-14T05:11:34.301" v="1720" actId="20577"/>
          <ac:spMkLst>
            <pc:docMk/>
            <pc:sldMk cId="1374668781" sldId="294"/>
            <ac:spMk id="2" creationId="{7795088B-0359-4044-8B34-D95C2F725B93}"/>
          </ac:spMkLst>
        </pc:spChg>
        <pc:spChg chg="mod">
          <ac:chgData name="Mashal Khan" userId="ff208bdd-e69e-4a16-a659-cb1c3d459121" providerId="ADAL" clId="{5EE2061E-C809-4B5A-95A1-139935795009}" dt="2021-09-14T05:12:29.829" v="1766" actId="20577"/>
          <ac:spMkLst>
            <pc:docMk/>
            <pc:sldMk cId="1374668781" sldId="294"/>
            <ac:spMk id="3" creationId="{501A678A-5025-4FEA-8F29-E1B4FF7BA838}"/>
          </ac:spMkLst>
        </pc:spChg>
      </pc:sldChg>
      <pc:sldChg chg="addSp delSp modSp new mod setBg">
        <pc:chgData name="Mashal Khan" userId="ff208bdd-e69e-4a16-a659-cb1c3d459121" providerId="ADAL" clId="{5EE2061E-C809-4B5A-95A1-139935795009}" dt="2021-09-14T05:15:49.534" v="1773" actId="1076"/>
        <pc:sldMkLst>
          <pc:docMk/>
          <pc:sldMk cId="890764260" sldId="295"/>
        </pc:sldMkLst>
        <pc:spChg chg="del">
          <ac:chgData name="Mashal Khan" userId="ff208bdd-e69e-4a16-a659-cb1c3d459121" providerId="ADAL" clId="{5EE2061E-C809-4B5A-95A1-139935795009}" dt="2021-09-14T05:15:37.961" v="1770" actId="26606"/>
          <ac:spMkLst>
            <pc:docMk/>
            <pc:sldMk cId="890764260" sldId="295"/>
            <ac:spMk id="2" creationId="{F3044BCB-ABC3-47E4-97B7-8E7AD645ACD4}"/>
          </ac:spMkLst>
        </pc:spChg>
        <pc:spChg chg="del">
          <ac:chgData name="Mashal Khan" userId="ff208bdd-e69e-4a16-a659-cb1c3d459121" providerId="ADAL" clId="{5EE2061E-C809-4B5A-95A1-139935795009}" dt="2021-09-14T05:15:37.961" v="1770" actId="26606"/>
          <ac:spMkLst>
            <pc:docMk/>
            <pc:sldMk cId="890764260" sldId="295"/>
            <ac:spMk id="3" creationId="{ACA5C3A3-FD36-4FF5-B4FA-92D80F939CD5}"/>
          </ac:spMkLst>
        </pc:spChg>
        <pc:spChg chg="add">
          <ac:chgData name="Mashal Khan" userId="ff208bdd-e69e-4a16-a659-cb1c3d459121" providerId="ADAL" clId="{5EE2061E-C809-4B5A-95A1-139935795009}" dt="2021-09-14T05:15:37.961" v="1770" actId="26606"/>
          <ac:spMkLst>
            <pc:docMk/>
            <pc:sldMk cId="890764260" sldId="295"/>
            <ac:spMk id="10" creationId="{01D0AF59-99C3-4251-AB9A-C966C6AD4400}"/>
          </ac:spMkLst>
        </pc:spChg>
        <pc:spChg chg="add">
          <ac:chgData name="Mashal Khan" userId="ff208bdd-e69e-4a16-a659-cb1c3d459121" providerId="ADAL" clId="{5EE2061E-C809-4B5A-95A1-139935795009}" dt="2021-09-14T05:15:37.961" v="1770" actId="26606"/>
          <ac:spMkLst>
            <pc:docMk/>
            <pc:sldMk cId="890764260" sldId="295"/>
            <ac:spMk id="12" creationId="{1855405F-37A2-4869-9154-F8BE3BECE6C3}"/>
          </ac:spMkLst>
        </pc:spChg>
        <pc:picChg chg="add mod">
          <ac:chgData name="Mashal Khan" userId="ff208bdd-e69e-4a16-a659-cb1c3d459121" providerId="ADAL" clId="{5EE2061E-C809-4B5A-95A1-139935795009}" dt="2021-09-14T05:15:37.961" v="1770" actId="26606"/>
          <ac:picMkLst>
            <pc:docMk/>
            <pc:sldMk cId="890764260" sldId="295"/>
            <ac:picMk id="5" creationId="{A35BC137-74FC-4075-AE3D-E4A669391809}"/>
          </ac:picMkLst>
        </pc:picChg>
        <pc:picChg chg="add mod">
          <ac:chgData name="Mashal Khan" userId="ff208bdd-e69e-4a16-a659-cb1c3d459121" providerId="ADAL" clId="{5EE2061E-C809-4B5A-95A1-139935795009}" dt="2021-09-14T05:15:49.534" v="1773" actId="1076"/>
          <ac:picMkLst>
            <pc:docMk/>
            <pc:sldMk cId="890764260" sldId="295"/>
            <ac:picMk id="8" creationId="{9FA7CC28-EDE7-4B66-AA63-E9FB8A54D40B}"/>
          </ac:picMkLst>
        </pc:picChg>
      </pc:sldChg>
      <pc:sldChg chg="new">
        <pc:chgData name="Mashal Khan" userId="ff208bdd-e69e-4a16-a659-cb1c3d459121" providerId="ADAL" clId="{5EE2061E-C809-4B5A-95A1-139935795009}" dt="2021-09-14T05:15:57.872" v="1774" actId="680"/>
        <pc:sldMkLst>
          <pc:docMk/>
          <pc:sldMk cId="3094480498"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A3947-A5FD-40A6-998D-EB20DBC1343D}"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960E-C59C-4137-B8DC-8A4C77F23937}" type="slidenum">
              <a:rPr lang="en-US" smtClean="0"/>
              <a:t>‹#›</a:t>
            </a:fld>
            <a:endParaRPr lang="en-US"/>
          </a:p>
        </p:txBody>
      </p:sp>
    </p:spTree>
    <p:extLst>
      <p:ext uri="{BB962C8B-B14F-4D97-AF65-F5344CB8AC3E}">
        <p14:creationId xmlns:p14="http://schemas.microsoft.com/office/powerpoint/2010/main" val="255471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Address= IP Address</a:t>
            </a:r>
          </a:p>
          <a:p>
            <a:r>
              <a:rPr lang="en-US" dirty="0"/>
              <a:t>Physical Address= MAC address</a:t>
            </a:r>
          </a:p>
        </p:txBody>
      </p:sp>
      <p:sp>
        <p:nvSpPr>
          <p:cNvPr id="4" name="Slide Number Placeholder 3"/>
          <p:cNvSpPr>
            <a:spLocks noGrp="1"/>
          </p:cNvSpPr>
          <p:nvPr>
            <p:ph type="sldNum" sz="quarter" idx="5"/>
          </p:nvPr>
        </p:nvSpPr>
        <p:spPr/>
        <p:txBody>
          <a:bodyPr/>
          <a:lstStyle/>
          <a:p>
            <a:fld id="{3D51D348-A161-440F-A239-55A373F85BC1}" type="slidenum">
              <a:rPr lang="en-US" smtClean="0"/>
              <a:t>6</a:t>
            </a:fld>
            <a:endParaRPr lang="en-US"/>
          </a:p>
        </p:txBody>
      </p:sp>
    </p:spTree>
    <p:extLst>
      <p:ext uri="{BB962C8B-B14F-4D97-AF65-F5344CB8AC3E}">
        <p14:creationId xmlns:p14="http://schemas.microsoft.com/office/powerpoint/2010/main" val="3655946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Hypertext Transfer Protocol and Hypertext Markup Language</a:t>
            </a:r>
          </a:p>
        </p:txBody>
      </p:sp>
      <p:sp>
        <p:nvSpPr>
          <p:cNvPr id="4" name="Slide Number Placeholder 3"/>
          <p:cNvSpPr>
            <a:spLocks noGrp="1"/>
          </p:cNvSpPr>
          <p:nvPr>
            <p:ph type="sldNum" sz="quarter" idx="5"/>
          </p:nvPr>
        </p:nvSpPr>
        <p:spPr/>
        <p:txBody>
          <a:bodyPr/>
          <a:lstStyle/>
          <a:p>
            <a:fld id="{3D51D348-A161-440F-A239-55A373F85BC1}" type="slidenum">
              <a:rPr lang="en-US" smtClean="0"/>
              <a:t>34</a:t>
            </a:fld>
            <a:endParaRPr lang="en-US"/>
          </a:p>
        </p:txBody>
      </p:sp>
    </p:spTree>
    <p:extLst>
      <p:ext uri="{BB962C8B-B14F-4D97-AF65-F5344CB8AC3E}">
        <p14:creationId xmlns:p14="http://schemas.microsoft.com/office/powerpoint/2010/main" val="227166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and non persistent, proxy, http protocol structure, SSL secure Socket Layer</a:t>
            </a:r>
          </a:p>
        </p:txBody>
      </p:sp>
      <p:sp>
        <p:nvSpPr>
          <p:cNvPr id="4" name="Slide Number Placeholder 3"/>
          <p:cNvSpPr>
            <a:spLocks noGrp="1"/>
          </p:cNvSpPr>
          <p:nvPr>
            <p:ph type="sldNum" sz="quarter" idx="5"/>
          </p:nvPr>
        </p:nvSpPr>
        <p:spPr/>
        <p:txBody>
          <a:bodyPr/>
          <a:lstStyle/>
          <a:p>
            <a:fld id="{3D51D348-A161-440F-A239-55A373F85BC1}" type="slidenum">
              <a:rPr lang="en-US" smtClean="0"/>
              <a:t>36</a:t>
            </a:fld>
            <a:endParaRPr lang="en-US"/>
          </a:p>
        </p:txBody>
      </p:sp>
    </p:spTree>
    <p:extLst>
      <p:ext uri="{BB962C8B-B14F-4D97-AF65-F5344CB8AC3E}">
        <p14:creationId xmlns:p14="http://schemas.microsoft.com/office/powerpoint/2010/main" val="135516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By including the </a:t>
            </a:r>
            <a:r>
              <a:rPr lang="en-US" sz="1800" b="0" i="0" u="none" strike="noStrike" baseline="0" dirty="0">
                <a:latin typeface="Courier10PitchBT-Roman"/>
              </a:rPr>
              <a:t>Connection:</a:t>
            </a:r>
          </a:p>
          <a:p>
            <a:pPr algn="l"/>
            <a:r>
              <a:rPr lang="en-US" sz="1800" b="0" i="0" u="none" strike="noStrike" baseline="0" dirty="0">
                <a:latin typeface="Courier10PitchBT-Roman"/>
              </a:rPr>
              <a:t>close </a:t>
            </a:r>
            <a:r>
              <a:rPr lang="en-US" sz="1800" b="0" i="0" u="none" strike="noStrike" baseline="0" dirty="0">
                <a:latin typeface="Times-Roman"/>
              </a:rPr>
              <a:t>header line, the browser is telling the server that it doesn’t want to bother</a:t>
            </a:r>
          </a:p>
          <a:p>
            <a:pPr algn="l"/>
            <a:r>
              <a:rPr lang="en-US" sz="1800" b="0" i="0" u="none" strike="noStrike" baseline="0" dirty="0">
                <a:latin typeface="Times-Roman"/>
              </a:rPr>
              <a:t>with persistent connections; it wants the server to close the connection after sending</a:t>
            </a:r>
          </a:p>
          <a:p>
            <a:pPr algn="l"/>
            <a:r>
              <a:rPr lang="en-US" sz="1800" b="0" i="0" u="none" strike="noStrike" baseline="0" dirty="0">
                <a:latin typeface="Times-Roman"/>
              </a:rPr>
              <a:t>the requested object. The </a:t>
            </a:r>
            <a:r>
              <a:rPr lang="en-US" sz="1800" b="0" i="0" u="none" strike="noStrike" baseline="0" dirty="0">
                <a:latin typeface="Courier10PitchBT-Roman"/>
              </a:rPr>
              <a:t>User-agent: </a:t>
            </a:r>
            <a:r>
              <a:rPr lang="en-US" sz="1800" b="0" i="0" u="none" strike="noStrike" baseline="0" dirty="0">
                <a:latin typeface="Times-Roman"/>
              </a:rPr>
              <a:t>header line specifies the user agent, that</a:t>
            </a:r>
          </a:p>
          <a:p>
            <a:pPr algn="l"/>
            <a:r>
              <a:rPr lang="en-US" sz="1800" b="0" i="0" u="none" strike="noStrike" baseline="0" dirty="0">
                <a:latin typeface="Times-Roman"/>
              </a:rPr>
              <a:t>is, the browser type that is making the request to the server. Here the user agent is</a:t>
            </a:r>
          </a:p>
          <a:p>
            <a:pPr algn="l"/>
            <a:r>
              <a:rPr lang="en-US" sz="1800" b="0" i="0" u="none" strike="noStrike" baseline="0" dirty="0">
                <a:latin typeface="Times-Roman"/>
              </a:rPr>
              <a:t>Mozilla/5.0, a Firefox browser. This header line is useful because the server can</a:t>
            </a:r>
          </a:p>
          <a:p>
            <a:pPr algn="l"/>
            <a:r>
              <a:rPr lang="en-US" sz="1800" b="0" i="0" u="none" strike="noStrike" baseline="0" dirty="0">
                <a:latin typeface="Times-Roman"/>
              </a:rPr>
              <a:t>actually send different versions of the same object to different types of user agents.</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39</a:t>
            </a:fld>
            <a:endParaRPr lang="en-US"/>
          </a:p>
        </p:txBody>
      </p:sp>
    </p:spTree>
    <p:extLst>
      <p:ext uri="{BB962C8B-B14F-4D97-AF65-F5344CB8AC3E}">
        <p14:creationId xmlns:p14="http://schemas.microsoft.com/office/powerpoint/2010/main" val="179359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has 30 to 50 data centers distributed around the world, which collectively handle search, YouTube, Gmail, and other services. A data center can have hundreds of thousands of servers, which must be powered and maintained. Additionally, the service providers must pay recurring interconnection and bandwidth costs for sending data from their data centers.</a:t>
            </a:r>
          </a:p>
        </p:txBody>
      </p:sp>
      <p:sp>
        <p:nvSpPr>
          <p:cNvPr id="4" name="Slide Number Placeholder 3"/>
          <p:cNvSpPr>
            <a:spLocks noGrp="1"/>
          </p:cNvSpPr>
          <p:nvPr>
            <p:ph type="sldNum" sz="quarter" idx="5"/>
          </p:nvPr>
        </p:nvSpPr>
        <p:spPr/>
        <p:txBody>
          <a:bodyPr/>
          <a:lstStyle/>
          <a:p>
            <a:fld id="{124A960E-C59C-4137-B8DC-8A4C77F23937}" type="slidenum">
              <a:rPr lang="en-US" smtClean="0"/>
              <a:t>14</a:t>
            </a:fld>
            <a:endParaRPr lang="en-US"/>
          </a:p>
        </p:txBody>
      </p:sp>
    </p:spTree>
    <p:extLst>
      <p:ext uri="{BB962C8B-B14F-4D97-AF65-F5344CB8AC3E}">
        <p14:creationId xmlns:p14="http://schemas.microsoft.com/office/powerpoint/2010/main" val="365040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In a </a:t>
            </a:r>
            <a:r>
              <a:rPr lang="en-US" sz="1800" b="1" i="0" u="none" strike="noStrike" baseline="0" dirty="0">
                <a:latin typeface="Times-Bold"/>
              </a:rPr>
              <a:t>P2P architecture</a:t>
            </a:r>
            <a:r>
              <a:rPr lang="en-US" sz="1800" b="0" i="0" u="none" strike="noStrike" baseline="0" dirty="0">
                <a:latin typeface="Times-Roman"/>
              </a:rPr>
              <a:t>, there is minimal (or no) reliance on dedicated servers in</a:t>
            </a:r>
          </a:p>
          <a:p>
            <a:pPr algn="l"/>
            <a:r>
              <a:rPr lang="en-US" sz="1800" b="0" i="0" u="none" strike="noStrike" baseline="0" dirty="0">
                <a:latin typeface="Times-Roman"/>
              </a:rPr>
              <a:t>data centers. Instead the application exploits direct communication between pairs of</a:t>
            </a:r>
          </a:p>
          <a:p>
            <a:pPr algn="l"/>
            <a:r>
              <a:rPr lang="en-US" sz="1800" b="0" i="0" u="none" strike="noStrike" baseline="0" dirty="0">
                <a:latin typeface="Times-Roman"/>
              </a:rPr>
              <a:t>intermittently connected hosts, called </a:t>
            </a:r>
            <a:r>
              <a:rPr lang="en-US" sz="1800" b="0" i="1" u="none" strike="noStrike" baseline="0" dirty="0">
                <a:latin typeface="Times-Italic"/>
              </a:rPr>
              <a:t>peers</a:t>
            </a:r>
            <a:r>
              <a:rPr lang="en-US" sz="1800" b="0" i="0" u="none" strike="noStrike" baseline="0" dirty="0">
                <a:latin typeface="Times-Roman"/>
              </a:rPr>
              <a:t>. The peers are not owned by the service</a:t>
            </a:r>
          </a:p>
          <a:p>
            <a:pPr algn="l"/>
            <a:r>
              <a:rPr lang="en-US" sz="1800" b="0" i="0" u="none" strike="noStrike" baseline="0" dirty="0">
                <a:latin typeface="Times-Roman"/>
              </a:rPr>
              <a:t>provider, but are instead desktops and laptops controlled by users, with most of the</a:t>
            </a:r>
          </a:p>
          <a:p>
            <a:pPr algn="l"/>
            <a:r>
              <a:rPr lang="en-US" sz="1800" b="0" i="0" u="none" strike="noStrike" baseline="0" dirty="0">
                <a:latin typeface="Times-Roman"/>
              </a:rPr>
              <a:t>peers residing in homes, universities, and offices. Because the peers communicate</a:t>
            </a:r>
          </a:p>
          <a:p>
            <a:pPr algn="l"/>
            <a:r>
              <a:rPr lang="en-US" sz="1800" b="0" i="0" u="none" strike="noStrike" baseline="0" dirty="0">
                <a:latin typeface="Times-Roman"/>
              </a:rPr>
              <a:t>without passing through a dedicated server, the architecture is called peer-to-peer.</a:t>
            </a:r>
          </a:p>
          <a:p>
            <a:pPr algn="l"/>
            <a:r>
              <a:rPr lang="en-US" sz="1800" b="0" i="0" u="none" strike="noStrike" baseline="0" dirty="0">
                <a:latin typeface="Times-Roman"/>
              </a:rPr>
              <a:t>Many of today’s most popular and traffic-intensive applications are based on P2P</a:t>
            </a:r>
          </a:p>
          <a:p>
            <a:pPr algn="l"/>
            <a:r>
              <a:rPr lang="en-US" sz="1800" b="0" i="0" u="none" strike="noStrike" baseline="0" dirty="0">
                <a:latin typeface="Times-Roman"/>
              </a:rPr>
              <a:t>architectures. These applications include file sharing (e.g., BitTorrent), peer-assisted</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15</a:t>
            </a:fld>
            <a:endParaRPr lang="en-US"/>
          </a:p>
        </p:txBody>
      </p:sp>
    </p:spTree>
    <p:extLst>
      <p:ext uri="{BB962C8B-B14F-4D97-AF65-F5344CB8AC3E}">
        <p14:creationId xmlns:p14="http://schemas.microsoft.com/office/powerpoint/2010/main" val="274896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IPFS, </a:t>
            </a:r>
            <a:r>
              <a:rPr lang="en-US" dirty="0" err="1"/>
              <a:t>Bitmessage</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17</a:t>
            </a:fld>
            <a:endParaRPr lang="en-US"/>
          </a:p>
        </p:txBody>
      </p:sp>
    </p:spTree>
    <p:extLst>
      <p:ext uri="{BB962C8B-B14F-4D97-AF65-F5344CB8AC3E}">
        <p14:creationId xmlns:p14="http://schemas.microsoft.com/office/powerpoint/2010/main" val="268893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Aprocess</a:t>
            </a:r>
            <a:r>
              <a:rPr lang="en-US" dirty="0"/>
              <a:t> is analogous to a house and its socket is analogous to its door.</a:t>
            </a:r>
          </a:p>
        </p:txBody>
      </p:sp>
      <p:sp>
        <p:nvSpPr>
          <p:cNvPr id="4" name="Slide Number Placeholder 3"/>
          <p:cNvSpPr>
            <a:spLocks noGrp="1"/>
          </p:cNvSpPr>
          <p:nvPr>
            <p:ph type="sldNum" sz="quarter" idx="5"/>
          </p:nvPr>
        </p:nvSpPr>
        <p:spPr/>
        <p:txBody>
          <a:bodyPr/>
          <a:lstStyle/>
          <a:p>
            <a:fld id="{124A960E-C59C-4137-B8DC-8A4C77F23937}" type="slidenum">
              <a:rPr lang="en-US" smtClean="0"/>
              <a:t>20</a:t>
            </a:fld>
            <a:endParaRPr lang="en-US"/>
          </a:p>
        </p:txBody>
      </p:sp>
    </p:spTree>
    <p:extLst>
      <p:ext uri="{BB962C8B-B14F-4D97-AF65-F5344CB8AC3E}">
        <p14:creationId xmlns:p14="http://schemas.microsoft.com/office/powerpoint/2010/main" val="281451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that have throughput</a:t>
            </a:r>
          </a:p>
          <a:p>
            <a:r>
              <a:rPr lang="en-US" dirty="0"/>
              <a:t>requirements are said to be bandwidth-sensitive applications. Many current</a:t>
            </a:r>
          </a:p>
          <a:p>
            <a:r>
              <a:rPr lang="en-US" dirty="0"/>
              <a:t>multimedia applications are bandwidth sensitive, although some multimedia</a:t>
            </a:r>
          </a:p>
          <a:p>
            <a:r>
              <a:rPr lang="en-US" dirty="0"/>
              <a:t>applications may use adaptive coding techniques to encode digitized voice or</a:t>
            </a:r>
          </a:p>
          <a:p>
            <a:r>
              <a:rPr lang="en-US" dirty="0"/>
              <a:t>video at a rate that matches the currently available throughput.</a:t>
            </a:r>
          </a:p>
        </p:txBody>
      </p:sp>
      <p:sp>
        <p:nvSpPr>
          <p:cNvPr id="4" name="Slide Number Placeholder 3"/>
          <p:cNvSpPr>
            <a:spLocks noGrp="1"/>
          </p:cNvSpPr>
          <p:nvPr>
            <p:ph type="sldNum" sz="quarter" idx="5"/>
          </p:nvPr>
        </p:nvSpPr>
        <p:spPr/>
        <p:txBody>
          <a:bodyPr/>
          <a:lstStyle/>
          <a:p>
            <a:fld id="{124A960E-C59C-4137-B8DC-8A4C77F23937}" type="slidenum">
              <a:rPr lang="en-US" smtClean="0"/>
              <a:t>23</a:t>
            </a:fld>
            <a:endParaRPr lang="en-US"/>
          </a:p>
        </p:txBody>
      </p:sp>
    </p:spTree>
    <p:extLst>
      <p:ext uri="{BB962C8B-B14F-4D97-AF65-F5344CB8AC3E}">
        <p14:creationId xmlns:p14="http://schemas.microsoft.com/office/powerpoint/2010/main" val="426531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Request for Comments</a:t>
            </a:r>
            <a:r>
              <a:rPr lang="en-US" b="0" i="0" dirty="0">
                <a:solidFill>
                  <a:srgbClr val="202124"/>
                </a:solidFill>
                <a:effectLst/>
                <a:latin typeface="arial" panose="020B0604020202020204" pitchFamily="34" charset="0"/>
              </a:rPr>
              <a:t> (RFC) is a formal document from the Internet Engineering Task Force ( IETF ) that is the result of committee drafting and subsequent review by interested parties. Some RFCs are informational in nature.</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27</a:t>
            </a:fld>
            <a:endParaRPr lang="en-US"/>
          </a:p>
        </p:txBody>
      </p:sp>
    </p:spTree>
    <p:extLst>
      <p:ext uri="{BB962C8B-B14F-4D97-AF65-F5344CB8AC3E}">
        <p14:creationId xmlns:p14="http://schemas.microsoft.com/office/powerpoint/2010/main" val="175770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HTTP client first initiates a TCP connection with the server. Once the connection is established, the browser and the server processes access TCP through their socket interfaces.</a:t>
            </a:r>
          </a:p>
          <a:p>
            <a:pPr algn="l"/>
            <a:r>
              <a:rPr lang="en-US" sz="1800" b="0" i="0" u="none" strike="noStrike" baseline="0" dirty="0">
                <a:latin typeface="Times-Roman"/>
              </a:rPr>
              <a:t>It is important to note that the server sends requested files to clients without storing</a:t>
            </a:r>
          </a:p>
          <a:p>
            <a:pPr algn="l"/>
            <a:r>
              <a:rPr lang="en-US" sz="1800" b="0" i="0" u="none" strike="noStrike" baseline="0" dirty="0">
                <a:latin typeface="Times-Roman"/>
              </a:rPr>
              <a:t>any state information about the client. If a particular client asks for the same object</a:t>
            </a:r>
          </a:p>
          <a:p>
            <a:pPr algn="l"/>
            <a:r>
              <a:rPr lang="en-US" sz="1800" b="0" i="0" u="none" strike="noStrike" baseline="0" dirty="0">
                <a:latin typeface="Times-Roman"/>
              </a:rPr>
              <a:t>twice in a period of a few seconds, the server does not respond by saying that it just</a:t>
            </a:r>
          </a:p>
          <a:p>
            <a:pPr algn="l"/>
            <a:r>
              <a:rPr lang="en-US" sz="1800" b="0" i="0" u="none" strike="noStrike" baseline="0" dirty="0">
                <a:latin typeface="Times-Roman"/>
              </a:rPr>
              <a:t>served the object to the client; instead, the server resends the object, as it has completely</a:t>
            </a:r>
          </a:p>
          <a:p>
            <a:pPr algn="l"/>
            <a:r>
              <a:rPr lang="en-US" sz="1800" b="0" i="0" u="none" strike="noStrike" baseline="0" dirty="0">
                <a:latin typeface="Times-Roman"/>
              </a:rPr>
              <a:t>forgotten what it did earlier. Because an HTTP server maintains no information</a:t>
            </a:r>
          </a:p>
          <a:p>
            <a:pPr algn="l"/>
            <a:r>
              <a:rPr lang="en-US" sz="1800" b="0" i="0" u="none" strike="noStrike" baseline="0" dirty="0">
                <a:latin typeface="Times-Roman"/>
              </a:rPr>
              <a:t>about the clients, HTTP is said to be a </a:t>
            </a:r>
            <a:r>
              <a:rPr lang="en-US" sz="1800" b="1" i="0" u="none" strike="noStrike" baseline="0" dirty="0">
                <a:latin typeface="Times-Bold"/>
              </a:rPr>
              <a:t>stateless protocol</a:t>
            </a:r>
            <a:r>
              <a:rPr lang="en-US" sz="1800" b="0" i="0" u="none" strike="noStrike" baseline="0" dirty="0">
                <a:latin typeface="Times-Roman"/>
              </a:rPr>
              <a:t>.</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32</a:t>
            </a:fld>
            <a:endParaRPr lang="en-US"/>
          </a:p>
        </p:txBody>
      </p:sp>
    </p:spTree>
    <p:extLst>
      <p:ext uri="{BB962C8B-B14F-4D97-AF65-F5344CB8AC3E}">
        <p14:creationId xmlns:p14="http://schemas.microsoft.com/office/powerpoint/2010/main" val="407727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Internet applications, the client and server communicate for an extended</a:t>
            </a:r>
          </a:p>
          <a:p>
            <a:r>
              <a:rPr lang="en-US" dirty="0"/>
              <a:t>period of time, with the client making a series of requests and the server responding to</a:t>
            </a:r>
          </a:p>
          <a:p>
            <a:r>
              <a:rPr lang="en-US" dirty="0"/>
              <a:t>each of the requests. Depending on the application and on how the application is being</a:t>
            </a:r>
          </a:p>
          <a:p>
            <a:r>
              <a:rPr lang="en-US" dirty="0"/>
              <a:t>used, the series of requests may be made back-to-back, periodically at regular intervals,</a:t>
            </a:r>
          </a:p>
          <a:p>
            <a:r>
              <a:rPr lang="en-US" dirty="0"/>
              <a:t>or intermittently. When this client-server interaction is taking place over TCP, the application</a:t>
            </a:r>
          </a:p>
          <a:p>
            <a:r>
              <a:rPr lang="en-US" dirty="0"/>
              <a:t>developer needs to make an important decision––should each request/response</a:t>
            </a:r>
          </a:p>
          <a:p>
            <a:r>
              <a:rPr lang="en-US" dirty="0"/>
              <a:t>pair be sent over a separate TCP connection, or should all of the requests and their corresponding</a:t>
            </a:r>
          </a:p>
          <a:p>
            <a:r>
              <a:rPr lang="en-US" dirty="0"/>
              <a:t>responses be sent over the same TCP connection? In the former approach,</a:t>
            </a:r>
          </a:p>
          <a:p>
            <a:r>
              <a:rPr lang="en-US" dirty="0"/>
              <a:t>the application is said to use non-persistent connections; and in the latter approach,</a:t>
            </a:r>
          </a:p>
          <a:p>
            <a:r>
              <a:rPr lang="en-US" dirty="0"/>
              <a:t>persistent connections.</a:t>
            </a:r>
          </a:p>
        </p:txBody>
      </p:sp>
      <p:sp>
        <p:nvSpPr>
          <p:cNvPr id="4" name="Slide Number Placeholder 3"/>
          <p:cNvSpPr>
            <a:spLocks noGrp="1"/>
          </p:cNvSpPr>
          <p:nvPr>
            <p:ph type="sldNum" sz="quarter" idx="5"/>
          </p:nvPr>
        </p:nvSpPr>
        <p:spPr/>
        <p:txBody>
          <a:bodyPr/>
          <a:lstStyle/>
          <a:p>
            <a:fld id="{124A960E-C59C-4137-B8DC-8A4C77F23937}" type="slidenum">
              <a:rPr lang="en-US" smtClean="0"/>
              <a:t>33</a:t>
            </a:fld>
            <a:endParaRPr lang="en-US"/>
          </a:p>
        </p:txBody>
      </p:sp>
    </p:spTree>
    <p:extLst>
      <p:ext uri="{BB962C8B-B14F-4D97-AF65-F5344CB8AC3E}">
        <p14:creationId xmlns:p14="http://schemas.microsoft.com/office/powerpoint/2010/main" val="120696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856-43F8-4172-A855-9D3C33FA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30F69-C26B-4E6C-8311-2EB371532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984A27-1D73-4406-88EC-AACD6FE70AC3}"/>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6342C748-0063-4FF3-8E3A-D1EC5F34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A332-0B20-495B-9975-790D81D15DE0}"/>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007-E98F-427F-86FE-942A988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D0980-3929-42FC-BB3C-99B7B5219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5DF9-ACC7-4572-B275-94EBBDA7B303}"/>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EE7A7F62-5CAE-40AF-AB34-676891569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AB1C-8799-4D07-BEF4-611BBCED6095}"/>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1481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AF695-07DB-4060-8177-9E2F96E4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B8729-0C5F-4358-8AD1-EF932CCB7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3846-75D6-455A-987D-B2485B32AB38}"/>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0849AC20-68DC-47DC-8145-86983B39A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EF25-5037-47C9-9DC8-21A3AF67E496}"/>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582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031-7DB6-421F-A9A8-64514E5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E137F-E68E-4D74-9CEA-FCC54E4E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0875-DBB2-4243-8EDB-1F8621787478}"/>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FAAC7219-23C0-472E-8CBC-10BDD36B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CFACB-BD0F-45A0-A525-482D953DFF92}"/>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5784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5F7F-9F0C-4667-A0AA-F4022D9B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3A759-B517-4307-A5BD-643D8117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6133B-992B-4BA7-B6F1-09EDAF6BF305}"/>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FC89C39C-7E71-43CF-A174-DFC13B5E9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B85F-37F6-4C0F-9CBF-24EC874BAE31}"/>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8730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994-0653-4733-94FF-7A6594BC8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5DD1F-AD51-47D2-8063-84E22EC2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F49AD-FE43-4934-80AF-916CA52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74F20-2DB5-473C-AA42-F9304AFE3BC4}"/>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6" name="Footer Placeholder 5">
            <a:extLst>
              <a:ext uri="{FF2B5EF4-FFF2-40B4-BE49-F238E27FC236}">
                <a16:creationId xmlns:a16="http://schemas.microsoft.com/office/drawing/2014/main" id="{1599FB22-6469-4CE6-AF2C-3F4348C4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1CDE-E998-47B6-BC20-4EAE7D7F7DE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4147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88B-029A-42EC-BD72-5A106AB7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7ADC1-83E1-47AE-9B55-AE2E9BA50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40D3-8D52-4BC4-83BB-C515D434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CC663-1E94-47C4-9152-1F0310A16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E824B-4C0D-49E7-84FB-C1CF78CD8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57F63-2CA4-401C-875B-55C3A84FAC66}"/>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8" name="Footer Placeholder 7">
            <a:extLst>
              <a:ext uri="{FF2B5EF4-FFF2-40B4-BE49-F238E27FC236}">
                <a16:creationId xmlns:a16="http://schemas.microsoft.com/office/drawing/2014/main" id="{E3CFFDDE-141A-427C-A98F-3C5C8C034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74FB2-4444-4B21-A770-77ED8ED2160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8376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EB1-5D54-452F-BBA8-633E31E57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B665-87B5-4539-A80A-F9C10C64FD9C}"/>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4" name="Footer Placeholder 3">
            <a:extLst>
              <a:ext uri="{FF2B5EF4-FFF2-40B4-BE49-F238E27FC236}">
                <a16:creationId xmlns:a16="http://schemas.microsoft.com/office/drawing/2014/main" id="{4914A19B-4E6C-49E6-9259-33ACD39BF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F4A5C-2943-44DF-897F-EE83B4A8E23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27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55F36-EA64-43E8-8E04-F3D7D3795496}"/>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3" name="Footer Placeholder 2">
            <a:extLst>
              <a:ext uri="{FF2B5EF4-FFF2-40B4-BE49-F238E27FC236}">
                <a16:creationId xmlns:a16="http://schemas.microsoft.com/office/drawing/2014/main" id="{A259E7ED-524A-425C-9032-A0E6CA4B9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68F46-4404-45A7-94C0-05DF0556996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1447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3313-99AF-4351-B553-CA5898A03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D664B-1498-4759-AB64-904FC6F47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EF965-C5CD-48C8-AF75-E4A94A86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4B91-F627-4DFB-B10F-7B51F1FCDD81}"/>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6" name="Footer Placeholder 5">
            <a:extLst>
              <a:ext uri="{FF2B5EF4-FFF2-40B4-BE49-F238E27FC236}">
                <a16:creationId xmlns:a16="http://schemas.microsoft.com/office/drawing/2014/main" id="{46BA0FD4-D071-4186-B563-FA0255F3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8D3B-1204-42B8-A9E6-67C99EB7F03A}"/>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98116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AEB-13E5-4153-BAA4-D94DC1F17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D8E4B-7EFD-4218-B7D9-20D62C0D4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C5A52-599A-4E81-8FE5-8A41A6AC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7FDC4-63BA-4918-ABF8-B37C56DC0A4D}"/>
              </a:ext>
            </a:extLst>
          </p:cNvPr>
          <p:cNvSpPr>
            <a:spLocks noGrp="1"/>
          </p:cNvSpPr>
          <p:nvPr>
            <p:ph type="dt" sz="half" idx="10"/>
          </p:nvPr>
        </p:nvSpPr>
        <p:spPr/>
        <p:txBody>
          <a:bodyPr/>
          <a:lstStyle/>
          <a:p>
            <a:fld id="{541990A1-10B2-47A4-8572-545FA665EFE7}" type="datetimeFigureOut">
              <a:rPr lang="en-US" smtClean="0"/>
              <a:t>9/28/2021</a:t>
            </a:fld>
            <a:endParaRPr lang="en-US"/>
          </a:p>
        </p:txBody>
      </p:sp>
      <p:sp>
        <p:nvSpPr>
          <p:cNvPr id="6" name="Footer Placeholder 5">
            <a:extLst>
              <a:ext uri="{FF2B5EF4-FFF2-40B4-BE49-F238E27FC236}">
                <a16:creationId xmlns:a16="http://schemas.microsoft.com/office/drawing/2014/main" id="{DBF10E2B-D128-4414-B4D5-A8F5C6C3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1410-ECF9-407E-965A-A2633E2BB6D7}"/>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92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034C8-1262-4092-8BC3-C080952C6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542E8-1645-4FD1-AF4E-7816A7E8A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F3D0-6D21-4D21-9C3B-C72F59ABA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90A1-10B2-47A4-8572-545FA665EFE7}" type="datetimeFigureOut">
              <a:rPr lang="en-US" smtClean="0"/>
              <a:t>9/28/2021</a:t>
            </a:fld>
            <a:endParaRPr lang="en-US"/>
          </a:p>
        </p:txBody>
      </p:sp>
      <p:sp>
        <p:nvSpPr>
          <p:cNvPr id="5" name="Footer Placeholder 4">
            <a:extLst>
              <a:ext uri="{FF2B5EF4-FFF2-40B4-BE49-F238E27FC236}">
                <a16:creationId xmlns:a16="http://schemas.microsoft.com/office/drawing/2014/main" id="{6C09267A-A49B-4608-901C-101C1B55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F2089-EDBC-46FF-BC47-4A88B2C2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8549-79B0-47A5-9705-E33137020407}" type="slidenum">
              <a:rPr lang="en-US" smtClean="0"/>
              <a:t>‹#›</a:t>
            </a:fld>
            <a:endParaRPr lang="en-US"/>
          </a:p>
        </p:txBody>
      </p:sp>
    </p:spTree>
    <p:extLst>
      <p:ext uri="{BB962C8B-B14F-4D97-AF65-F5344CB8AC3E}">
        <p14:creationId xmlns:p14="http://schemas.microsoft.com/office/powerpoint/2010/main" val="31457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someschool.edu/someDepartment/picture.gi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zai.lecturer.pens.ac.id/Kuliah/Komunikasi%20Data/Buku%20Referensi/Data%20Communications%20and%20Networking%20By%20Behrouz%20A.Forouzan.pdf" TargetMode="External"/><Relationship Id="rId7" Type="http://schemas.openxmlformats.org/officeDocument/2006/relationships/hyperlink" Target="https://www.guru99.com/difference-tcp-ip-vs-osi-model.html#:~:text=OSI%20refers%20to%20Open%20Systems,both%20connection%2Doriented%20and%20connectionless" TargetMode="External"/><Relationship Id="rId2" Type="http://schemas.openxmlformats.org/officeDocument/2006/relationships/hyperlink" Target="https://www.computernetworkingnotes.com/networking-tutorials/network-cable-types-and-specifications.html" TargetMode="External"/><Relationship Id="rId1" Type="http://schemas.openxmlformats.org/officeDocument/2006/relationships/slideLayout" Target="../slideLayouts/slideLayout2.xml"/><Relationship Id="rId6" Type="http://schemas.openxmlformats.org/officeDocument/2006/relationships/hyperlink" Target="https://www.studytonight.com/computer-networks/osi-model-network-layer#:~:text=Network%20Layer%20%2D%20OSI%20Model,across%20multiple%20links%20(networks).&amp;text=It%20routes%20the%20signal%20through,acts%20as%20a%20network%20controller" TargetMode="External"/><Relationship Id="rId5" Type="http://schemas.openxmlformats.org/officeDocument/2006/relationships/hyperlink" Target="https://www.academia.edu/37562829/INTRODUCTION_TO_COMPUTER_NETWORKS" TargetMode="External"/><Relationship Id="rId4" Type="http://schemas.openxmlformats.org/officeDocument/2006/relationships/hyperlink" Target="https://memberfiles.freewebs.com/00/88/103568800/documents/Data.And.Computer.Communications.8e.WilliamStalling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alphaModFix amt="50000"/>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Application Layer – TCP/IP Model</a:t>
            </a:r>
          </a:p>
          <a:p>
            <a:r>
              <a:rPr lang="en-US" dirty="0">
                <a:solidFill>
                  <a:srgbClr val="FFFFFF"/>
                </a:solidFill>
              </a:rPr>
              <a:t>Lecture # 03</a:t>
            </a:r>
          </a:p>
          <a:p>
            <a:endParaRPr lang="en-US" dirty="0">
              <a:solidFill>
                <a:srgbClr val="FFFFFF"/>
              </a:solidFill>
            </a:endParaRPr>
          </a:p>
        </p:txBody>
      </p:sp>
    </p:spTree>
    <p:extLst>
      <p:ext uri="{BB962C8B-B14F-4D97-AF65-F5344CB8AC3E}">
        <p14:creationId xmlns:p14="http://schemas.microsoft.com/office/powerpoint/2010/main" val="2193967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1399-0D2F-41BA-A943-6EA1E005DC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9CB09E-86AD-4A91-BA10-D25A532013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35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8D426-4CB9-4510-BB6E-D78BD9E653C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Network Applications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2846B4-983C-4AFC-B584-CCAE34C18D38}"/>
              </a:ext>
            </a:extLst>
          </p:cNvPr>
          <p:cNvSpPr>
            <a:spLocks noGrp="1"/>
          </p:cNvSpPr>
          <p:nvPr>
            <p:ph idx="1"/>
          </p:nvPr>
        </p:nvSpPr>
        <p:spPr>
          <a:xfrm>
            <a:off x="1155548" y="2217343"/>
            <a:ext cx="11036452" cy="4693123"/>
          </a:xfrm>
        </p:spPr>
        <p:txBody>
          <a:bodyPr>
            <a:normAutofit/>
          </a:bodyPr>
          <a:lstStyle/>
          <a:p>
            <a:r>
              <a:rPr lang="en-US" sz="2400" dirty="0"/>
              <a:t>Program Running on end systems.</a:t>
            </a:r>
          </a:p>
          <a:p>
            <a:r>
              <a:rPr lang="en-US" sz="2400" dirty="0"/>
              <a:t>No concern with underlying networks</a:t>
            </a:r>
          </a:p>
          <a:p>
            <a:r>
              <a:rPr lang="en-US" sz="2400" dirty="0"/>
              <a:t>Software written in C, Java, Python </a:t>
            </a:r>
            <a:r>
              <a:rPr lang="en-US" sz="2400" dirty="0" err="1"/>
              <a:t>etc</a:t>
            </a:r>
            <a:r>
              <a:rPr lang="en-US" sz="2400" dirty="0"/>
              <a:t> running on multiple end devices.</a:t>
            </a:r>
          </a:p>
          <a:p>
            <a:r>
              <a:rPr lang="en-US" sz="2400" dirty="0"/>
              <a:t>For example:</a:t>
            </a:r>
          </a:p>
          <a:p>
            <a:pPr lvl="1"/>
            <a:r>
              <a:rPr lang="en-US" dirty="0"/>
              <a:t>in the Web application there are two distinct programs that communicate with each other: the browser program running in the user’s host (desktop, laptop, tablet, smartphone, and so on); and the Web server program running in the Web server host. </a:t>
            </a:r>
          </a:p>
          <a:p>
            <a:pPr lvl="1"/>
            <a:r>
              <a:rPr lang="en-US" dirty="0"/>
              <a:t>As another example, in a P2P file-sharing system there is a program in each host that participates in the file-sharing community. In this case, the programs in the various hosts may be similar or identical.</a:t>
            </a:r>
          </a:p>
        </p:txBody>
      </p:sp>
    </p:spTree>
    <p:extLst>
      <p:ext uri="{BB962C8B-B14F-4D97-AF65-F5344CB8AC3E}">
        <p14:creationId xmlns:p14="http://schemas.microsoft.com/office/powerpoint/2010/main" val="42024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2BAF02-3110-452E-B9D0-576E4417C09C}"/>
              </a:ext>
            </a:extLst>
          </p:cNvPr>
          <p:cNvPicPr>
            <a:picLocks noGrp="1" noChangeAspect="1"/>
          </p:cNvPicPr>
          <p:nvPr>
            <p:ph idx="1"/>
          </p:nvPr>
        </p:nvPicPr>
        <p:blipFill>
          <a:blip r:embed="rId2"/>
          <a:stretch>
            <a:fillRect/>
          </a:stretch>
        </p:blipFill>
        <p:spPr>
          <a:xfrm>
            <a:off x="3115315" y="-29142"/>
            <a:ext cx="5871287" cy="6887142"/>
          </a:xfrm>
          <a:prstGeom prst="rect">
            <a:avLst/>
          </a:prstGeom>
          <a:ln>
            <a:noFill/>
          </a:ln>
        </p:spPr>
      </p:pic>
      <p:sp>
        <p:nvSpPr>
          <p:cNvPr id="33"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94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DDC8B-98A2-43A6-8929-3B7DF6DA1FF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Network Application Architecture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5A01F2-ED22-4FF4-9F1E-DB85BA989692}"/>
              </a:ext>
            </a:extLst>
          </p:cNvPr>
          <p:cNvSpPr>
            <a:spLocks noGrp="1"/>
          </p:cNvSpPr>
          <p:nvPr>
            <p:ph idx="1"/>
          </p:nvPr>
        </p:nvSpPr>
        <p:spPr>
          <a:xfrm>
            <a:off x="1155548" y="2217343"/>
            <a:ext cx="9880893" cy="3959619"/>
          </a:xfrm>
        </p:spPr>
        <p:txBody>
          <a:bodyPr>
            <a:normAutofit/>
          </a:bodyPr>
          <a:lstStyle/>
          <a:p>
            <a:r>
              <a:rPr lang="en-US" sz="2400" dirty="0"/>
              <a:t>Two predominant architectural paradigms used in modern network applications: </a:t>
            </a:r>
          </a:p>
          <a:p>
            <a:pPr lvl="1"/>
            <a:r>
              <a:rPr lang="en-US" dirty="0"/>
              <a:t>The client-server architecture or </a:t>
            </a:r>
          </a:p>
          <a:p>
            <a:pPr lvl="1"/>
            <a:r>
              <a:rPr lang="en-US" dirty="0"/>
              <a:t>The peer-to-peer (P2P) architecture</a:t>
            </a:r>
          </a:p>
          <a:p>
            <a:endParaRPr lang="en-US" sz="2400" dirty="0"/>
          </a:p>
        </p:txBody>
      </p:sp>
    </p:spTree>
    <p:extLst>
      <p:ext uri="{BB962C8B-B14F-4D97-AF65-F5344CB8AC3E}">
        <p14:creationId xmlns:p14="http://schemas.microsoft.com/office/powerpoint/2010/main" val="317810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AB8E2-F791-4F79-BD93-F5ADFDB7838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Client-Server Architecture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B5AA38-DCD4-4E5E-A007-67F59766D494}"/>
              </a:ext>
            </a:extLst>
          </p:cNvPr>
          <p:cNvSpPr>
            <a:spLocks noGrp="1"/>
          </p:cNvSpPr>
          <p:nvPr>
            <p:ph idx="1"/>
          </p:nvPr>
        </p:nvSpPr>
        <p:spPr>
          <a:xfrm>
            <a:off x="1155548" y="2217343"/>
            <a:ext cx="9880893" cy="3959619"/>
          </a:xfrm>
        </p:spPr>
        <p:txBody>
          <a:bodyPr>
            <a:normAutofit/>
          </a:bodyPr>
          <a:lstStyle/>
          <a:p>
            <a:r>
              <a:rPr lang="en-US" sz="2400"/>
              <a:t>In a </a:t>
            </a:r>
            <a:r>
              <a:rPr lang="en-US" sz="2400" b="1"/>
              <a:t>client-server architecture</a:t>
            </a:r>
            <a:r>
              <a:rPr lang="en-US" sz="2400"/>
              <a:t>, </a:t>
            </a:r>
          </a:p>
          <a:p>
            <a:pPr lvl="1"/>
            <a:r>
              <a:rPr lang="en-US" dirty="0"/>
              <a:t>There is an </a:t>
            </a:r>
            <a:r>
              <a:rPr lang="en-US" i="1" dirty="0"/>
              <a:t>always-on </a:t>
            </a:r>
            <a:r>
              <a:rPr lang="en-US" dirty="0"/>
              <a:t>host, called the server, which services requests from many other hosts, called clients.</a:t>
            </a:r>
          </a:p>
          <a:p>
            <a:pPr lvl="1"/>
            <a:r>
              <a:rPr lang="en-US" dirty="0"/>
              <a:t>Another characteristic is that the server has a fixed, well-known address, called an IP address.</a:t>
            </a:r>
          </a:p>
          <a:p>
            <a:r>
              <a:rPr lang="en-US" sz="2400"/>
              <a:t>Popular social-networking site can quickly become overwhelmed if it has only one server handling all of its requests. For this reason, a </a:t>
            </a:r>
            <a:r>
              <a:rPr lang="en-US" sz="2400" b="1"/>
              <a:t>data</a:t>
            </a:r>
            <a:r>
              <a:rPr lang="en-US" sz="2400"/>
              <a:t> </a:t>
            </a:r>
            <a:r>
              <a:rPr lang="en-US" sz="2400" b="1"/>
              <a:t>center</a:t>
            </a:r>
            <a:r>
              <a:rPr lang="en-US" sz="2400"/>
              <a:t>, housing a large number of hosts, is often used to create a powerful virtual server e.g. Google, Amazon, Facebook etc</a:t>
            </a:r>
          </a:p>
          <a:p>
            <a:r>
              <a:rPr lang="en-US" sz="2400"/>
              <a:t>Examples: Web, FTP, Telnet, and e-mail are client-server.</a:t>
            </a:r>
          </a:p>
        </p:txBody>
      </p:sp>
    </p:spTree>
    <p:extLst>
      <p:ext uri="{BB962C8B-B14F-4D97-AF65-F5344CB8AC3E}">
        <p14:creationId xmlns:p14="http://schemas.microsoft.com/office/powerpoint/2010/main" val="224573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29F91-5732-4F1B-A8C3-65767FBC75B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Peer-to-Peer P2P Architecture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A4BB1A-3E77-441E-8316-D1F7597819F1}"/>
              </a:ext>
            </a:extLst>
          </p:cNvPr>
          <p:cNvSpPr>
            <a:spLocks noGrp="1"/>
          </p:cNvSpPr>
          <p:nvPr>
            <p:ph idx="1"/>
          </p:nvPr>
        </p:nvSpPr>
        <p:spPr>
          <a:xfrm>
            <a:off x="1155548" y="2217343"/>
            <a:ext cx="9880893" cy="3959619"/>
          </a:xfrm>
        </p:spPr>
        <p:txBody>
          <a:bodyPr>
            <a:normAutofit/>
          </a:bodyPr>
          <a:lstStyle/>
          <a:p>
            <a:r>
              <a:rPr lang="en-US" sz="2200"/>
              <a:t>Minimal (or no) reliance on dedicated servers in data centers.</a:t>
            </a:r>
          </a:p>
          <a:p>
            <a:r>
              <a:rPr lang="en-US" sz="2200"/>
              <a:t>Application exploits direct communication between pairs of intermittently connected hosts, called peers. </a:t>
            </a:r>
          </a:p>
          <a:p>
            <a:r>
              <a:rPr lang="en-US" sz="2200"/>
              <a:t>The peers are not owned by the service provider.</a:t>
            </a:r>
          </a:p>
          <a:p>
            <a:r>
              <a:rPr lang="en-US" sz="2200"/>
              <a:t>Self scalabale.</a:t>
            </a:r>
          </a:p>
          <a:p>
            <a:r>
              <a:rPr lang="en-US" sz="2200"/>
              <a:t>Many of today’s most popular and traffic-intensive applications are based on P2P architectures. </a:t>
            </a:r>
          </a:p>
          <a:p>
            <a:r>
              <a:rPr lang="en-US" sz="2200"/>
              <a:t>These applications include file sharing (e.g., BitTorrent), peer-assisted download acceleration (e.g., Xunlei), Internet Telephony (e.g., Skype), and IPTV (e.g., Kankan and PPstream)</a:t>
            </a:r>
          </a:p>
          <a:p>
            <a:endParaRPr lang="en-US" sz="2200"/>
          </a:p>
        </p:txBody>
      </p:sp>
    </p:spTree>
    <p:extLst>
      <p:ext uri="{BB962C8B-B14F-4D97-AF65-F5344CB8AC3E}">
        <p14:creationId xmlns:p14="http://schemas.microsoft.com/office/powerpoint/2010/main" val="127897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FB1683D-2201-4229-8A5D-6E138F602AF2}"/>
              </a:ext>
            </a:extLst>
          </p:cNvPr>
          <p:cNvPicPr>
            <a:picLocks noGrp="1" noChangeAspect="1"/>
          </p:cNvPicPr>
          <p:nvPr>
            <p:ph idx="1"/>
          </p:nvPr>
        </p:nvPicPr>
        <p:blipFill>
          <a:blip r:embed="rId2"/>
          <a:stretch>
            <a:fillRect/>
          </a:stretch>
        </p:blipFill>
        <p:spPr>
          <a:xfrm>
            <a:off x="2306159" y="643467"/>
            <a:ext cx="7617069" cy="5598546"/>
          </a:xfrm>
          <a:prstGeom prst="rect">
            <a:avLst/>
          </a:prstGeom>
        </p:spPr>
      </p:pic>
    </p:spTree>
    <p:extLst>
      <p:ext uri="{BB962C8B-B14F-4D97-AF65-F5344CB8AC3E}">
        <p14:creationId xmlns:p14="http://schemas.microsoft.com/office/powerpoint/2010/main" val="317040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C01D8-AF3A-41DD-89CF-533A6108220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Hybrid Architecture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9268D-FD47-4687-911F-35C8C6705C4F}"/>
              </a:ext>
            </a:extLst>
          </p:cNvPr>
          <p:cNvSpPr>
            <a:spLocks noGrp="1"/>
          </p:cNvSpPr>
          <p:nvPr>
            <p:ph idx="1"/>
          </p:nvPr>
        </p:nvSpPr>
        <p:spPr>
          <a:xfrm>
            <a:off x="1155548" y="2470032"/>
            <a:ext cx="9880893" cy="3706930"/>
          </a:xfrm>
        </p:spPr>
        <p:txBody>
          <a:bodyPr>
            <a:normAutofit/>
          </a:bodyPr>
          <a:lstStyle/>
          <a:p>
            <a:r>
              <a:rPr lang="en-US" sz="2400" dirty="0"/>
              <a:t>Some applications have hybrid architectures, combining both client-server and P2P elements. </a:t>
            </a:r>
          </a:p>
          <a:p>
            <a:r>
              <a:rPr lang="en-US" sz="2400" dirty="0"/>
              <a:t>For example, for many instant messaging applications, servers are used to track the IP addresses of users, but user-to-user messages are sent directly between user hosts (without passing through intermediate servers).</a:t>
            </a:r>
          </a:p>
        </p:txBody>
      </p:sp>
    </p:spTree>
    <p:extLst>
      <p:ext uri="{BB962C8B-B14F-4D97-AF65-F5344CB8AC3E}">
        <p14:creationId xmlns:p14="http://schemas.microsoft.com/office/powerpoint/2010/main" val="419355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F6064-7C25-4583-94D7-4646C0ADBA9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P2P Chalanges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56B9D8-379B-4A59-BD6B-661766FD68D0}"/>
              </a:ext>
            </a:extLst>
          </p:cNvPr>
          <p:cNvSpPr>
            <a:spLocks noGrp="1"/>
          </p:cNvSpPr>
          <p:nvPr>
            <p:ph idx="1"/>
          </p:nvPr>
        </p:nvSpPr>
        <p:spPr>
          <a:xfrm>
            <a:off x="1155548" y="2217343"/>
            <a:ext cx="10771409" cy="4495547"/>
          </a:xfrm>
        </p:spPr>
        <p:txBody>
          <a:bodyPr>
            <a:normAutofit/>
          </a:bodyPr>
          <a:lstStyle/>
          <a:p>
            <a:pPr marL="0" indent="0">
              <a:buNone/>
            </a:pPr>
            <a:r>
              <a:rPr lang="en-US" sz="2400" dirty="0"/>
              <a:t>However, future P2P applications face three major challenges:</a:t>
            </a:r>
          </a:p>
          <a:p>
            <a:r>
              <a:rPr lang="en-US" sz="2400" b="1" dirty="0"/>
              <a:t>ISP Friendly: </a:t>
            </a:r>
            <a:r>
              <a:rPr lang="en-US" sz="2400" dirty="0"/>
              <a:t>Most residential ISPs (including DSL and cable ISPs) have been dimensioned for “asymmetrical” bandwidth usage, that is, for much more downstream than upstream traffic. But P2P video streaming and file distribution applications shift upstream traffic from servers to residential ISPs, thereby putting significant stress on the ISPs. Future P2P applications need to be designed so that they are friendly to ISPs </a:t>
            </a:r>
          </a:p>
          <a:p>
            <a:r>
              <a:rPr lang="en-US" sz="2400" b="1" dirty="0"/>
              <a:t>Security: </a:t>
            </a:r>
            <a:r>
              <a:rPr lang="en-US" sz="2400" dirty="0"/>
              <a:t>Because of their highly distributed and open nature, P2P applications can be a challenge to secure </a:t>
            </a:r>
          </a:p>
          <a:p>
            <a:r>
              <a:rPr lang="en-US" sz="2400" b="1" dirty="0"/>
              <a:t>Incentives: </a:t>
            </a:r>
            <a:r>
              <a:rPr lang="en-US" sz="2400" dirty="0"/>
              <a:t>The success of future P2P applications also depends on convincing users to volunteer bandwidth, storage, and computation resources to the applications, which is the challenge of incentive design</a:t>
            </a:r>
          </a:p>
        </p:txBody>
      </p:sp>
    </p:spTree>
    <p:extLst>
      <p:ext uri="{BB962C8B-B14F-4D97-AF65-F5344CB8AC3E}">
        <p14:creationId xmlns:p14="http://schemas.microsoft.com/office/powerpoint/2010/main" val="282932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1A715A-EDA7-4CBB-A618-E73059BCB17D}"/>
              </a:ext>
            </a:extLst>
          </p:cNvPr>
          <p:cNvSpPr>
            <a:spLocks noGrp="1"/>
          </p:cNvSpPr>
          <p:nvPr>
            <p:ph idx="1"/>
          </p:nvPr>
        </p:nvSpPr>
        <p:spPr>
          <a:xfrm>
            <a:off x="1155559" y="3100283"/>
            <a:ext cx="9889788" cy="3076679"/>
          </a:xfrm>
        </p:spPr>
        <p:txBody>
          <a:bodyPr>
            <a:normAutofit/>
          </a:bodyPr>
          <a:lstStyle/>
          <a:p>
            <a:r>
              <a:rPr lang="en-US" sz="2400" dirty="0"/>
              <a:t>In the context of a communication session between a pair of processes, the process that initiates the communication (that is, initially contacts the other process at the beginning of the session) is labeled as the </a:t>
            </a:r>
            <a:r>
              <a:rPr lang="en-US" sz="2400" b="1" dirty="0"/>
              <a:t>client</a:t>
            </a:r>
            <a:r>
              <a:rPr lang="en-US" sz="2400" dirty="0"/>
              <a:t>. The process that waits to be contacted to begin the session is the </a:t>
            </a:r>
            <a:r>
              <a:rPr lang="en-US" sz="2400" b="1" dirty="0"/>
              <a:t>server</a:t>
            </a:r>
            <a:r>
              <a:rPr lang="en-US" sz="2400" dirty="0"/>
              <a:t>.</a:t>
            </a:r>
          </a:p>
        </p:txBody>
      </p:sp>
    </p:spTree>
    <p:extLst>
      <p:ext uri="{BB962C8B-B14F-4D97-AF65-F5344CB8AC3E}">
        <p14:creationId xmlns:p14="http://schemas.microsoft.com/office/powerpoint/2010/main" val="275358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29F1-DE49-48C0-BB8F-6A0E82223C53}"/>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2939A232-304D-41CC-82EC-11EA81CBD999}"/>
              </a:ext>
            </a:extLst>
          </p:cNvPr>
          <p:cNvSpPr>
            <a:spLocks noGrp="1"/>
          </p:cNvSpPr>
          <p:nvPr>
            <p:ph idx="1"/>
          </p:nvPr>
        </p:nvSpPr>
        <p:spPr>
          <a:xfrm>
            <a:off x="838200" y="1501140"/>
            <a:ext cx="10515600" cy="5250180"/>
          </a:xfrm>
        </p:spPr>
        <p:txBody>
          <a:bodyPr>
            <a:normAutofit/>
          </a:bodyPr>
          <a:lstStyle/>
          <a:p>
            <a:r>
              <a:rPr lang="en-US" altLang="en-US" sz="3200" dirty="0"/>
              <a:t>The layers in the TCP/IP protocol suite do not exactly match those in the OSI model. </a:t>
            </a:r>
          </a:p>
          <a:p>
            <a:r>
              <a:rPr lang="en-US" altLang="en-US" sz="3200" dirty="0"/>
              <a:t>The original TCP/IP protocol suite was defined as having four layers: host-to-network, internet, transport, and application. </a:t>
            </a:r>
          </a:p>
          <a:p>
            <a:r>
              <a:rPr lang="en-US" altLang="en-US" sz="3200" dirty="0"/>
              <a:t>However, when TCP/IP is compared to OSI, we can say that the TCP/IP protocol suite is made of five layers: </a:t>
            </a:r>
          </a:p>
          <a:p>
            <a:pPr lvl="1"/>
            <a:r>
              <a:rPr lang="en-US" altLang="en-US" sz="2800" dirty="0"/>
              <a:t>physical, </a:t>
            </a:r>
          </a:p>
          <a:p>
            <a:pPr lvl="1"/>
            <a:r>
              <a:rPr lang="en-US" altLang="en-US" sz="2800" dirty="0"/>
              <a:t>data link, </a:t>
            </a:r>
          </a:p>
          <a:p>
            <a:pPr lvl="1"/>
            <a:r>
              <a:rPr lang="en-US" altLang="en-US" sz="2800" dirty="0"/>
              <a:t>network, </a:t>
            </a:r>
          </a:p>
          <a:p>
            <a:pPr lvl="1"/>
            <a:r>
              <a:rPr lang="en-US" altLang="en-US" sz="2800" dirty="0"/>
              <a:t>transport, and </a:t>
            </a:r>
          </a:p>
          <a:p>
            <a:pPr lvl="1"/>
            <a:r>
              <a:rPr lang="en-US" altLang="en-US" sz="2800" dirty="0"/>
              <a:t>application.</a:t>
            </a:r>
          </a:p>
        </p:txBody>
      </p:sp>
    </p:spTree>
    <p:extLst>
      <p:ext uri="{BB962C8B-B14F-4D97-AF65-F5344CB8AC3E}">
        <p14:creationId xmlns:p14="http://schemas.microsoft.com/office/powerpoint/2010/main" val="182449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CA27D-BF26-49F5-8EA4-D0CA8A289039}"/>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Sockets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BAE24A-1ADC-4431-9C3C-76B92D85A26D}"/>
              </a:ext>
            </a:extLst>
          </p:cNvPr>
          <p:cNvSpPr>
            <a:spLocks noGrp="1"/>
          </p:cNvSpPr>
          <p:nvPr>
            <p:ph idx="1"/>
          </p:nvPr>
        </p:nvSpPr>
        <p:spPr>
          <a:xfrm>
            <a:off x="962108" y="2056477"/>
            <a:ext cx="11092069" cy="4672315"/>
          </a:xfrm>
        </p:spPr>
        <p:txBody>
          <a:bodyPr>
            <a:normAutofit fontScale="92500" lnSpcReduction="10000"/>
          </a:bodyPr>
          <a:lstStyle/>
          <a:p>
            <a:r>
              <a:rPr lang="en-US" sz="2400" dirty="0"/>
              <a:t>Most applications consist of pairs of communicating processes, with the two processes in each pair sending messages to each other. Any message sent from one process to another must go through the underlying network. </a:t>
            </a:r>
          </a:p>
          <a:p>
            <a:r>
              <a:rPr lang="en-US" sz="2400" dirty="0"/>
              <a:t>A process sends messages into, and receives messages from, the network through a software interface called a </a:t>
            </a:r>
            <a:r>
              <a:rPr lang="en-US" sz="2400" b="1" dirty="0"/>
              <a:t>socket.</a:t>
            </a:r>
          </a:p>
          <a:p>
            <a:r>
              <a:rPr lang="en-US" sz="2400" dirty="0"/>
              <a:t>A socket is the interface between the application layer and the transport layer within a host. It is also referred to as </a:t>
            </a:r>
            <a:r>
              <a:rPr lang="en-US" sz="2400" b="1" dirty="0"/>
              <a:t>the Application Programming Interface (API) </a:t>
            </a:r>
            <a:r>
              <a:rPr lang="en-US" sz="2400" dirty="0"/>
              <a:t>between the application and the network, since the socket is the programming interface with which network applications are built. </a:t>
            </a:r>
          </a:p>
          <a:p>
            <a:r>
              <a:rPr lang="en-US" sz="2400" dirty="0"/>
              <a:t>The application developer has control of everything on the application-layer side of the socket but has little control of the transport-layer side of the socket. </a:t>
            </a:r>
          </a:p>
          <a:p>
            <a:r>
              <a:rPr lang="en-US" sz="2400" dirty="0"/>
              <a:t>The only control that the application developer has on the transport-layer side is (1) the choice of transport protocol and (2) perhaps the ability to fix a few transport-layer parameters such as maximum buffer and maximum segment sizes.</a:t>
            </a:r>
          </a:p>
        </p:txBody>
      </p:sp>
    </p:spTree>
    <p:extLst>
      <p:ext uri="{BB962C8B-B14F-4D97-AF65-F5344CB8AC3E}">
        <p14:creationId xmlns:p14="http://schemas.microsoft.com/office/powerpoint/2010/main" val="45844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3BF80B-2A19-4183-AB62-81B402B51796}"/>
              </a:ext>
            </a:extLst>
          </p:cNvPr>
          <p:cNvPicPr>
            <a:picLocks noGrp="1" noChangeAspect="1"/>
          </p:cNvPicPr>
          <p:nvPr>
            <p:ph idx="1"/>
          </p:nvPr>
        </p:nvPicPr>
        <p:blipFill>
          <a:blip r:embed="rId2"/>
          <a:stretch>
            <a:fillRect/>
          </a:stretch>
        </p:blipFill>
        <p:spPr>
          <a:xfrm>
            <a:off x="48349" y="381662"/>
            <a:ext cx="12173720" cy="6178163"/>
          </a:xfrm>
          <a:prstGeom prst="rect">
            <a:avLst/>
          </a:prstGeom>
        </p:spPr>
      </p:pic>
    </p:spTree>
    <p:extLst>
      <p:ext uri="{BB962C8B-B14F-4D97-AF65-F5344CB8AC3E}">
        <p14:creationId xmlns:p14="http://schemas.microsoft.com/office/powerpoint/2010/main" val="345316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F463-AACD-4C74-B64F-03B220807131}"/>
              </a:ext>
            </a:extLst>
          </p:cNvPr>
          <p:cNvSpPr>
            <a:spLocks noGrp="1"/>
          </p:cNvSpPr>
          <p:nvPr>
            <p:ph type="title"/>
          </p:nvPr>
        </p:nvSpPr>
        <p:spPr/>
        <p:txBody>
          <a:bodyPr/>
          <a:lstStyle/>
          <a:p>
            <a:r>
              <a:rPr lang="en-US"/>
              <a:t>Process Address</a:t>
            </a:r>
          </a:p>
        </p:txBody>
      </p:sp>
      <p:sp>
        <p:nvSpPr>
          <p:cNvPr id="3" name="Content Placeholder 2">
            <a:extLst>
              <a:ext uri="{FF2B5EF4-FFF2-40B4-BE49-F238E27FC236}">
                <a16:creationId xmlns:a16="http://schemas.microsoft.com/office/drawing/2014/main" id="{92777CD1-52D4-46EA-8295-B3782BFA5497}"/>
              </a:ext>
            </a:extLst>
          </p:cNvPr>
          <p:cNvSpPr>
            <a:spLocks noGrp="1"/>
          </p:cNvSpPr>
          <p:nvPr>
            <p:ph idx="1"/>
          </p:nvPr>
        </p:nvSpPr>
        <p:spPr/>
        <p:txBody>
          <a:bodyPr/>
          <a:lstStyle/>
          <a:p>
            <a:r>
              <a:rPr lang="en-US" dirty="0"/>
              <a:t>Similarly, in order for a process running on one host to send packets to a process running on another host, the receiving process needs to have an address.</a:t>
            </a:r>
          </a:p>
          <a:p>
            <a:r>
              <a:rPr lang="en-US" dirty="0"/>
              <a:t>To identify the receiving process, two pieces of information need to be specified:</a:t>
            </a:r>
          </a:p>
          <a:p>
            <a:pPr lvl="1"/>
            <a:r>
              <a:rPr lang="en-US" dirty="0"/>
              <a:t>The address of the host and </a:t>
            </a:r>
          </a:p>
          <a:p>
            <a:pPr lvl="1"/>
            <a:r>
              <a:rPr lang="en-US" dirty="0"/>
              <a:t>An identifier that specifies the receiving process in the destination host.</a:t>
            </a:r>
          </a:p>
        </p:txBody>
      </p:sp>
    </p:spTree>
    <p:extLst>
      <p:ext uri="{BB962C8B-B14F-4D97-AF65-F5344CB8AC3E}">
        <p14:creationId xmlns:p14="http://schemas.microsoft.com/office/powerpoint/2010/main" val="2040193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A5CB93-CE71-4FD7-A242-FDC5E2A7585A}"/>
              </a:ext>
            </a:extLst>
          </p:cNvPr>
          <p:cNvSpPr>
            <a:spLocks noGrp="1"/>
          </p:cNvSpPr>
          <p:nvPr>
            <p:ph type="title"/>
          </p:nvPr>
        </p:nvSpPr>
        <p:spPr>
          <a:xfrm>
            <a:off x="1288059" y="1371599"/>
            <a:ext cx="3382449" cy="2453205"/>
          </a:xfrm>
        </p:spPr>
        <p:txBody>
          <a:bodyPr anchor="b">
            <a:normAutofit/>
          </a:bodyPr>
          <a:lstStyle/>
          <a:p>
            <a:pPr algn="r"/>
            <a:r>
              <a:rPr lang="en-US" sz="4100"/>
              <a:t>Services provided to the application</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340208"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A40398B0-7F72-4AEF-B957-2B47927BE6DD}"/>
              </a:ext>
            </a:extLst>
          </p:cNvPr>
          <p:cNvSpPr>
            <a:spLocks noGrp="1"/>
          </p:cNvSpPr>
          <p:nvPr>
            <p:ph idx="1"/>
          </p:nvPr>
        </p:nvSpPr>
        <p:spPr>
          <a:xfrm>
            <a:off x="5202099" y="1371600"/>
            <a:ext cx="5905871" cy="4432852"/>
          </a:xfrm>
        </p:spPr>
        <p:txBody>
          <a:bodyPr anchor="ctr">
            <a:normAutofit/>
          </a:bodyPr>
          <a:lstStyle/>
          <a:p>
            <a:r>
              <a:rPr lang="en-US" sz="2200" dirty="0"/>
              <a:t>Reliable data transfer by transport layer.</a:t>
            </a:r>
          </a:p>
          <a:p>
            <a:r>
              <a:rPr lang="en-US" sz="2200" dirty="0"/>
              <a:t>Loss tolerant applications – multimedia applications</a:t>
            </a:r>
          </a:p>
          <a:p>
            <a:r>
              <a:rPr lang="en-US" sz="2200" dirty="0"/>
              <a:t>Bandwidth sensitive applications – multimedia applications</a:t>
            </a:r>
          </a:p>
          <a:p>
            <a:r>
              <a:rPr lang="en-US" sz="2200" dirty="0"/>
              <a:t>Elastic applications - Electronic mail, file transfer, and Web transfers</a:t>
            </a:r>
          </a:p>
          <a:p>
            <a:r>
              <a:rPr lang="en-US" sz="2200" dirty="0"/>
              <a:t>Security – Confidentiality, data integrity and end point authentication.</a:t>
            </a:r>
          </a:p>
          <a:p>
            <a:endParaRPr lang="en-US" sz="2200" dirty="0"/>
          </a:p>
        </p:txBody>
      </p:sp>
    </p:spTree>
    <p:extLst>
      <p:ext uri="{BB962C8B-B14F-4D97-AF65-F5344CB8AC3E}">
        <p14:creationId xmlns:p14="http://schemas.microsoft.com/office/powerpoint/2010/main" val="16459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015-2231-4556-B354-E80607B128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0D42F-ACF5-4FD4-BC8F-71AA0BC1CC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92EA952-5DBE-4031-B819-88EBACAAA387}"/>
              </a:ext>
            </a:extLst>
          </p:cNvPr>
          <p:cNvPicPr>
            <a:picLocks noChangeAspect="1"/>
          </p:cNvPicPr>
          <p:nvPr/>
        </p:nvPicPr>
        <p:blipFill>
          <a:blip r:embed="rId2"/>
          <a:stretch>
            <a:fillRect/>
          </a:stretch>
        </p:blipFill>
        <p:spPr>
          <a:xfrm>
            <a:off x="357187" y="185737"/>
            <a:ext cx="11477625" cy="6486525"/>
          </a:xfrm>
          <a:prstGeom prst="rect">
            <a:avLst/>
          </a:prstGeom>
        </p:spPr>
      </p:pic>
    </p:spTree>
    <p:extLst>
      <p:ext uri="{BB962C8B-B14F-4D97-AF65-F5344CB8AC3E}">
        <p14:creationId xmlns:p14="http://schemas.microsoft.com/office/powerpoint/2010/main" val="234972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19B95-FDF9-4D6E-A73D-FD918E90FADE}"/>
              </a:ext>
            </a:extLst>
          </p:cNvPr>
          <p:cNvPicPr>
            <a:picLocks noChangeAspect="1"/>
          </p:cNvPicPr>
          <p:nvPr/>
        </p:nvPicPr>
        <p:blipFill>
          <a:blip r:embed="rId2"/>
          <a:stretch>
            <a:fillRect/>
          </a:stretch>
        </p:blipFill>
        <p:spPr>
          <a:xfrm>
            <a:off x="2373644" y="0"/>
            <a:ext cx="7444711" cy="6858000"/>
          </a:xfrm>
          <a:prstGeom prst="rect">
            <a:avLst/>
          </a:prstGeom>
        </p:spPr>
      </p:pic>
    </p:spTree>
    <p:extLst>
      <p:ext uri="{BB962C8B-B14F-4D97-AF65-F5344CB8AC3E}">
        <p14:creationId xmlns:p14="http://schemas.microsoft.com/office/powerpoint/2010/main" val="54776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0606-E41E-40E0-855B-792D4342EB1A}"/>
              </a:ext>
            </a:extLst>
          </p:cNvPr>
          <p:cNvSpPr>
            <a:spLocks noGrp="1"/>
          </p:cNvSpPr>
          <p:nvPr>
            <p:ph type="title"/>
          </p:nvPr>
        </p:nvSpPr>
        <p:spPr/>
        <p:txBody>
          <a:bodyPr/>
          <a:lstStyle/>
          <a:p>
            <a:r>
              <a:rPr lang="en-US" dirty="0"/>
              <a:t>Application Layer Protocols</a:t>
            </a:r>
          </a:p>
        </p:txBody>
      </p:sp>
      <p:sp>
        <p:nvSpPr>
          <p:cNvPr id="3" name="Content Placeholder 2">
            <a:extLst>
              <a:ext uri="{FF2B5EF4-FFF2-40B4-BE49-F238E27FC236}">
                <a16:creationId xmlns:a16="http://schemas.microsoft.com/office/drawing/2014/main" id="{83AAAC49-2508-4DC9-B330-D87E42F80E8F}"/>
              </a:ext>
            </a:extLst>
          </p:cNvPr>
          <p:cNvSpPr>
            <a:spLocks noGrp="1"/>
          </p:cNvSpPr>
          <p:nvPr>
            <p:ph idx="1"/>
          </p:nvPr>
        </p:nvSpPr>
        <p:spPr/>
        <p:txBody>
          <a:bodyPr>
            <a:normAutofit fontScale="92500" lnSpcReduction="10000"/>
          </a:bodyPr>
          <a:lstStyle/>
          <a:p>
            <a:pPr marL="0" indent="0">
              <a:buNone/>
            </a:pPr>
            <a:r>
              <a:rPr lang="en-US" dirty="0"/>
              <a:t>An application-layer protocol defines how an application’s processes, running on different end systems, pass messages to each other. In particular, an application-layer protocol defines:</a:t>
            </a:r>
          </a:p>
          <a:p>
            <a:r>
              <a:rPr lang="en-US" dirty="0"/>
              <a:t>The types of messages exchanged, for example, request messages and response messages</a:t>
            </a:r>
          </a:p>
          <a:p>
            <a:r>
              <a:rPr lang="en-US" dirty="0"/>
              <a:t>The syntax of the various message types, such as the fields in the message and how the fields are delineated.</a:t>
            </a:r>
          </a:p>
          <a:p>
            <a:r>
              <a:rPr lang="en-US" dirty="0"/>
              <a:t>The semantics of the fields, that is, the meaning of the information in the fields</a:t>
            </a:r>
          </a:p>
          <a:p>
            <a:r>
              <a:rPr lang="en-US" dirty="0"/>
              <a:t>Rules for determining when and how a process sends messages and responds to messages</a:t>
            </a:r>
          </a:p>
        </p:txBody>
      </p:sp>
    </p:spTree>
    <p:extLst>
      <p:ext uri="{BB962C8B-B14F-4D97-AF65-F5344CB8AC3E}">
        <p14:creationId xmlns:p14="http://schemas.microsoft.com/office/powerpoint/2010/main" val="40947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94519-67F7-495F-8E50-20FCE18992D3}"/>
              </a:ext>
            </a:extLst>
          </p:cNvPr>
          <p:cNvSpPr>
            <a:spLocks noGrp="1"/>
          </p:cNvSpPr>
          <p:nvPr>
            <p:ph type="title"/>
          </p:nvPr>
        </p:nvSpPr>
        <p:spPr>
          <a:xfrm>
            <a:off x="1288064" y="1284731"/>
            <a:ext cx="9637776" cy="1430696"/>
          </a:xfrm>
        </p:spPr>
        <p:txBody>
          <a:bodyPr>
            <a:normAutofit/>
          </a:bodyPr>
          <a:lstStyle/>
          <a:p>
            <a:r>
              <a:rPr lang="en-US" dirty="0"/>
              <a:t>Protocols</a:t>
            </a:r>
          </a:p>
        </p:txBody>
      </p:sp>
      <p:sp>
        <p:nvSpPr>
          <p:cNvPr id="3" name="Content Placeholder 2">
            <a:extLst>
              <a:ext uri="{FF2B5EF4-FFF2-40B4-BE49-F238E27FC236}">
                <a16:creationId xmlns:a16="http://schemas.microsoft.com/office/drawing/2014/main" id="{B4B3DC74-2A84-4341-BB40-897A0FAAC382}"/>
              </a:ext>
            </a:extLst>
          </p:cNvPr>
          <p:cNvSpPr>
            <a:spLocks noGrp="1"/>
          </p:cNvSpPr>
          <p:nvPr>
            <p:ph idx="1"/>
          </p:nvPr>
        </p:nvSpPr>
        <p:spPr>
          <a:xfrm>
            <a:off x="1288064" y="2853879"/>
            <a:ext cx="9637776" cy="2714771"/>
          </a:xfrm>
        </p:spPr>
        <p:txBody>
          <a:bodyPr>
            <a:normAutofit/>
          </a:bodyPr>
          <a:lstStyle/>
          <a:p>
            <a:r>
              <a:rPr lang="en-US" sz="2400" dirty="0"/>
              <a:t>Some application-layer protocols are specified in RFCs and are therefore in the public domain. E.g. Web’s application-layer protocol, HTTP (the </a:t>
            </a:r>
            <a:r>
              <a:rPr lang="en-US" sz="2400" dirty="0" err="1"/>
              <a:t>HyperText</a:t>
            </a:r>
            <a:r>
              <a:rPr lang="en-US" sz="2400" dirty="0"/>
              <a:t> Transfer Protocol [RFC 2616]).</a:t>
            </a:r>
          </a:p>
          <a:p>
            <a:r>
              <a:rPr lang="en-US" sz="2400" dirty="0"/>
              <a:t>Many other application-layer protocols are proprietary and intentionally not available in the public domain. For example, Skype uses proprietary application-layer protocols.</a:t>
            </a:r>
          </a:p>
        </p:txBody>
      </p:sp>
    </p:spTree>
    <p:extLst>
      <p:ext uri="{BB962C8B-B14F-4D97-AF65-F5344CB8AC3E}">
        <p14:creationId xmlns:p14="http://schemas.microsoft.com/office/powerpoint/2010/main" val="327705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B96EB-B3C0-4248-8C95-1AA0FA1284C4}"/>
              </a:ext>
            </a:extLst>
          </p:cNvPr>
          <p:cNvSpPr>
            <a:spLocks noGrp="1"/>
          </p:cNvSpPr>
          <p:nvPr>
            <p:ph type="title"/>
          </p:nvPr>
        </p:nvSpPr>
        <p:spPr>
          <a:xfrm>
            <a:off x="1288064" y="1284731"/>
            <a:ext cx="9637776" cy="1249119"/>
          </a:xfrm>
        </p:spPr>
        <p:txBody>
          <a:bodyPr>
            <a:normAutofit/>
          </a:bodyPr>
          <a:lstStyle/>
          <a:p>
            <a:pPr algn="ctr"/>
            <a:r>
              <a:rPr lang="en-US" dirty="0"/>
              <a:t>Network Application</a:t>
            </a:r>
            <a:endParaRPr lang="en-US"/>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E327B7-FE38-4FF6-9081-428A58A9A352}"/>
              </a:ext>
            </a:extLst>
          </p:cNvPr>
          <p:cNvSpPr>
            <a:spLocks noGrp="1"/>
          </p:cNvSpPr>
          <p:nvPr>
            <p:ph idx="1"/>
          </p:nvPr>
        </p:nvSpPr>
        <p:spPr>
          <a:xfrm>
            <a:off x="1121134" y="2708111"/>
            <a:ext cx="10102842" cy="3189757"/>
          </a:xfrm>
        </p:spPr>
        <p:txBody>
          <a:bodyPr>
            <a:normAutofit fontScale="92500" lnSpcReduction="20000"/>
          </a:bodyPr>
          <a:lstStyle/>
          <a:p>
            <a:r>
              <a:rPr lang="en-US" sz="2000" dirty="0"/>
              <a:t>Application protocol is a part of Network Application.</a:t>
            </a:r>
          </a:p>
          <a:p>
            <a:r>
              <a:rPr lang="en-US" sz="2000" dirty="0"/>
              <a:t>The Web is a client-server application that allows users to obtain documents from Web servers on demand. </a:t>
            </a:r>
          </a:p>
          <a:p>
            <a:r>
              <a:rPr lang="en-US" sz="2000" dirty="0"/>
              <a:t>The Web application consists of many components, including </a:t>
            </a:r>
          </a:p>
          <a:p>
            <a:pPr lvl="1"/>
            <a:r>
              <a:rPr lang="en-US" sz="2000" dirty="0"/>
              <a:t>a standard for document formats (that is, HTML), </a:t>
            </a:r>
          </a:p>
          <a:p>
            <a:pPr lvl="1"/>
            <a:r>
              <a:rPr lang="en-US" sz="2000" dirty="0"/>
              <a:t>Web browsers (for example, Firefox and Microsoft Internet Explorer), </a:t>
            </a:r>
          </a:p>
          <a:p>
            <a:pPr lvl="1"/>
            <a:r>
              <a:rPr lang="en-US" sz="2000" dirty="0"/>
              <a:t>Web servers (for example, Apache and Microsoft servers), and </a:t>
            </a:r>
          </a:p>
          <a:p>
            <a:pPr lvl="1"/>
            <a:r>
              <a:rPr lang="en-US" sz="2000" dirty="0"/>
              <a:t>an application-layer protocol. </a:t>
            </a:r>
          </a:p>
          <a:p>
            <a:r>
              <a:rPr lang="en-US" sz="2000" dirty="0"/>
              <a:t>The Web’s application-layer protocol, HTTP, defines the format and sequence of messages exchanged between browser and Web server. Thus, HTTP is only one piece (an important piece) of the Web application.</a:t>
            </a:r>
          </a:p>
        </p:txBody>
      </p:sp>
    </p:spTree>
    <p:extLst>
      <p:ext uri="{BB962C8B-B14F-4D97-AF65-F5344CB8AC3E}">
        <p14:creationId xmlns:p14="http://schemas.microsoft.com/office/powerpoint/2010/main" val="379446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ECFB9-B0CD-42A2-BEC0-FD0DD9EA0865}"/>
              </a:ext>
            </a:extLst>
          </p:cNvPr>
          <p:cNvSpPr>
            <a:spLocks noGrp="1"/>
          </p:cNvSpPr>
          <p:nvPr>
            <p:ph type="title"/>
          </p:nvPr>
        </p:nvSpPr>
        <p:spPr>
          <a:xfrm>
            <a:off x="1288064" y="1284731"/>
            <a:ext cx="9637776" cy="1430696"/>
          </a:xfrm>
        </p:spPr>
        <p:txBody>
          <a:bodyPr>
            <a:normAutofit/>
          </a:bodyPr>
          <a:lstStyle/>
          <a:p>
            <a:r>
              <a:rPr lang="en-US" dirty="0"/>
              <a:t>Network Applications </a:t>
            </a:r>
          </a:p>
        </p:txBody>
      </p:sp>
      <p:sp>
        <p:nvSpPr>
          <p:cNvPr id="3" name="Content Placeholder 2">
            <a:extLst>
              <a:ext uri="{FF2B5EF4-FFF2-40B4-BE49-F238E27FC236}">
                <a16:creationId xmlns:a16="http://schemas.microsoft.com/office/drawing/2014/main" id="{1B3FBE19-A98C-4F81-B952-1104880CEE59}"/>
              </a:ext>
            </a:extLst>
          </p:cNvPr>
          <p:cNvSpPr>
            <a:spLocks noGrp="1"/>
          </p:cNvSpPr>
          <p:nvPr>
            <p:ph idx="1"/>
          </p:nvPr>
        </p:nvSpPr>
        <p:spPr>
          <a:xfrm>
            <a:off x="1288064" y="2600077"/>
            <a:ext cx="9637776" cy="3140765"/>
          </a:xfrm>
        </p:spPr>
        <p:txBody>
          <a:bodyPr>
            <a:normAutofit/>
          </a:bodyPr>
          <a:lstStyle/>
          <a:p>
            <a:pPr marL="0" indent="0">
              <a:buNone/>
            </a:pPr>
            <a:r>
              <a:rPr lang="en-US" sz="2400" dirty="0"/>
              <a:t>Some important network applications are:</a:t>
            </a:r>
          </a:p>
          <a:p>
            <a:r>
              <a:rPr lang="en-US" sz="2400" dirty="0"/>
              <a:t>The Web – HTTP</a:t>
            </a:r>
          </a:p>
          <a:p>
            <a:r>
              <a:rPr lang="en-US" sz="2400" dirty="0"/>
              <a:t>file transfer - FTP</a:t>
            </a:r>
          </a:p>
          <a:p>
            <a:r>
              <a:rPr lang="en-US" sz="2400" dirty="0"/>
              <a:t>electronic mail – SMTP, POP</a:t>
            </a:r>
          </a:p>
          <a:p>
            <a:r>
              <a:rPr lang="en-US" sz="2400" dirty="0"/>
              <a:t>directory service - DNS</a:t>
            </a:r>
          </a:p>
          <a:p>
            <a:r>
              <a:rPr lang="en-US" sz="2400" dirty="0"/>
              <a:t>P2P applications – Distributed file sharing and lookup service</a:t>
            </a:r>
          </a:p>
        </p:txBody>
      </p:sp>
    </p:spTree>
    <p:extLst>
      <p:ext uri="{BB962C8B-B14F-4D97-AF65-F5344CB8AC3E}">
        <p14:creationId xmlns:p14="http://schemas.microsoft.com/office/powerpoint/2010/main" val="39284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CD70E8-3385-4B7C-82C5-3F070651674D}"/>
              </a:ext>
            </a:extLst>
          </p:cNvPr>
          <p:cNvPicPr>
            <a:picLocks noGrp="1" noChangeAspect="1"/>
          </p:cNvPicPr>
          <p:nvPr>
            <p:ph idx="1"/>
          </p:nvPr>
        </p:nvPicPr>
        <p:blipFill>
          <a:blip r:embed="rId2"/>
          <a:stretch>
            <a:fillRect/>
          </a:stretch>
        </p:blipFill>
        <p:spPr>
          <a:xfrm>
            <a:off x="1514379" y="160020"/>
            <a:ext cx="10015579" cy="6644640"/>
          </a:xfrm>
        </p:spPr>
      </p:pic>
    </p:spTree>
    <p:extLst>
      <p:ext uri="{BB962C8B-B14F-4D97-AF65-F5344CB8AC3E}">
        <p14:creationId xmlns:p14="http://schemas.microsoft.com/office/powerpoint/2010/main" val="2531598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AE16-2688-4927-A6AA-550914DAD0E4}"/>
              </a:ext>
            </a:extLst>
          </p:cNvPr>
          <p:cNvSpPr>
            <a:spLocks noGrp="1"/>
          </p:cNvSpPr>
          <p:nvPr>
            <p:ph type="title"/>
          </p:nvPr>
        </p:nvSpPr>
        <p:spPr/>
        <p:txBody>
          <a:bodyPr/>
          <a:lstStyle/>
          <a:p>
            <a:r>
              <a:rPr lang="en-US" dirty="0"/>
              <a:t>The Web- HTTP</a:t>
            </a:r>
          </a:p>
        </p:txBody>
      </p:sp>
      <p:sp>
        <p:nvSpPr>
          <p:cNvPr id="3" name="Content Placeholder 2">
            <a:extLst>
              <a:ext uri="{FF2B5EF4-FFF2-40B4-BE49-F238E27FC236}">
                <a16:creationId xmlns:a16="http://schemas.microsoft.com/office/drawing/2014/main" id="{A7EA28B2-2179-4EB6-97B5-2C02599E62B2}"/>
              </a:ext>
            </a:extLst>
          </p:cNvPr>
          <p:cNvSpPr>
            <a:spLocks noGrp="1"/>
          </p:cNvSpPr>
          <p:nvPr>
            <p:ph idx="1"/>
          </p:nvPr>
        </p:nvSpPr>
        <p:spPr/>
        <p:txBody>
          <a:bodyPr>
            <a:normAutofit/>
          </a:bodyPr>
          <a:lstStyle/>
          <a:p>
            <a:r>
              <a:rPr lang="en-US" dirty="0"/>
              <a:t>The </a:t>
            </a:r>
            <a:r>
              <a:rPr lang="en-US" dirty="0" err="1"/>
              <a:t>HyperText</a:t>
            </a:r>
            <a:r>
              <a:rPr lang="en-US" dirty="0"/>
              <a:t> Transfer Protocol (HTTP), the Web’s application-layer protocol, is at the heart of the Web. </a:t>
            </a:r>
          </a:p>
          <a:p>
            <a:r>
              <a:rPr lang="en-US" dirty="0"/>
              <a:t>It is defined in [RFC 1945] and [RFC 2616]. </a:t>
            </a:r>
          </a:p>
          <a:p>
            <a:r>
              <a:rPr lang="en-US" dirty="0"/>
              <a:t>HTTP is implemented in two programs: a client program and a server program. </a:t>
            </a:r>
          </a:p>
          <a:p>
            <a:r>
              <a:rPr lang="en-US" dirty="0"/>
              <a:t>The client program and server program, executing on different end systems, talk to each other by exchanging HTTP messages. </a:t>
            </a:r>
          </a:p>
          <a:p>
            <a:r>
              <a:rPr lang="en-US" dirty="0"/>
              <a:t>HTTP defines the structure of these messages and how the client and server exchange the messages.</a:t>
            </a:r>
          </a:p>
        </p:txBody>
      </p:sp>
    </p:spTree>
    <p:extLst>
      <p:ext uri="{BB962C8B-B14F-4D97-AF65-F5344CB8AC3E}">
        <p14:creationId xmlns:p14="http://schemas.microsoft.com/office/powerpoint/2010/main" val="1557130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FABDFE-D5D3-4F29-B9E0-3E191866F64E}"/>
              </a:ext>
            </a:extLst>
          </p:cNvPr>
          <p:cNvSpPr>
            <a:spLocks noGrp="1"/>
          </p:cNvSpPr>
          <p:nvPr>
            <p:ph idx="1"/>
          </p:nvPr>
        </p:nvSpPr>
        <p:spPr>
          <a:xfrm>
            <a:off x="1288064" y="1606163"/>
            <a:ext cx="9637776" cy="3962487"/>
          </a:xfrm>
        </p:spPr>
        <p:txBody>
          <a:bodyPr>
            <a:normAutofit/>
          </a:bodyPr>
          <a:lstStyle/>
          <a:p>
            <a:r>
              <a:rPr lang="en-US" sz="2400" dirty="0"/>
              <a:t>A Web page (also called a document) consists of objects. </a:t>
            </a:r>
          </a:p>
          <a:p>
            <a:r>
              <a:rPr lang="en-US" sz="2400" dirty="0"/>
              <a:t>An object is simply a file—such as an HTML file, a JPEG image, a Java applet, or a video clip—that is</a:t>
            </a:r>
          </a:p>
          <a:p>
            <a:r>
              <a:rPr lang="en-US" sz="2400" dirty="0"/>
              <a:t>addressable by a single URL.</a:t>
            </a:r>
          </a:p>
          <a:p>
            <a:r>
              <a:rPr lang="en-US" sz="2400" dirty="0"/>
              <a:t>Each URL has two components: the hostname of the server that houses the object and the object’s path name. For example, the URL</a:t>
            </a:r>
          </a:p>
          <a:p>
            <a:pPr lvl="1"/>
            <a:r>
              <a:rPr lang="en-US" dirty="0">
                <a:hlinkClick r:id="rId2"/>
              </a:rPr>
              <a:t>http://www.someSchool.edu/someDepartment/picture.gif</a:t>
            </a:r>
            <a:endParaRPr lang="en-US" dirty="0"/>
          </a:p>
          <a:p>
            <a:r>
              <a:rPr lang="en-US" sz="2400" dirty="0"/>
              <a:t>has </a:t>
            </a:r>
            <a:r>
              <a:rPr lang="en-US" sz="2400" b="1" dirty="0"/>
              <a:t>www.someSchool.edu </a:t>
            </a:r>
            <a:r>
              <a:rPr lang="en-US" sz="2400" dirty="0"/>
              <a:t>for a hostname and </a:t>
            </a:r>
            <a:r>
              <a:rPr lang="en-US" sz="2400" b="1" dirty="0"/>
              <a:t>/</a:t>
            </a:r>
            <a:r>
              <a:rPr lang="en-US" sz="2400" b="1" dirty="0" err="1"/>
              <a:t>someDepartment</a:t>
            </a:r>
            <a:r>
              <a:rPr lang="en-US" sz="2400" b="1" dirty="0"/>
              <a:t>/ picture.gif</a:t>
            </a:r>
            <a:r>
              <a:rPr lang="en-US" sz="2400" dirty="0"/>
              <a:t> for a path name.</a:t>
            </a:r>
          </a:p>
        </p:txBody>
      </p:sp>
    </p:spTree>
    <p:extLst>
      <p:ext uri="{BB962C8B-B14F-4D97-AF65-F5344CB8AC3E}">
        <p14:creationId xmlns:p14="http://schemas.microsoft.com/office/powerpoint/2010/main" val="200283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71D70A-8323-4E08-9E8D-0433164B9F98}"/>
              </a:ext>
            </a:extLst>
          </p:cNvPr>
          <p:cNvSpPr>
            <a:spLocks noGrp="1"/>
          </p:cNvSpPr>
          <p:nvPr>
            <p:ph idx="1"/>
          </p:nvPr>
        </p:nvSpPr>
        <p:spPr>
          <a:xfrm>
            <a:off x="116211" y="1160890"/>
            <a:ext cx="4874763" cy="4968199"/>
          </a:xfrm>
        </p:spPr>
        <p:txBody>
          <a:bodyPr>
            <a:normAutofit lnSpcReduction="10000"/>
          </a:bodyPr>
          <a:lstStyle/>
          <a:p>
            <a:r>
              <a:rPr lang="en-US" sz="2400" dirty="0"/>
              <a:t>Web Browsers – clients</a:t>
            </a:r>
          </a:p>
          <a:p>
            <a:r>
              <a:rPr lang="en-US" sz="2400" dirty="0"/>
              <a:t>Web Servers – Servers</a:t>
            </a:r>
          </a:p>
          <a:p>
            <a:endParaRPr lang="en-US" sz="2400" dirty="0"/>
          </a:p>
          <a:p>
            <a:r>
              <a:rPr lang="en-US" sz="2400" dirty="0"/>
              <a:t>HTTP defines how Web clients request Web pages from Web servers and how servers transfer Web pages to clients.</a:t>
            </a:r>
          </a:p>
          <a:p>
            <a:r>
              <a:rPr lang="en-US" sz="2400" dirty="0"/>
              <a:t>HTTP uses TCP as its underlying transport protocol (rather than running on top of UDP). </a:t>
            </a:r>
          </a:p>
          <a:p>
            <a:r>
              <a:rPr lang="en-US" sz="2400" dirty="0"/>
              <a:t>HTTP is a stateless protocol as it does not store information about the client.</a:t>
            </a:r>
          </a:p>
        </p:txBody>
      </p:sp>
      <p:pic>
        <p:nvPicPr>
          <p:cNvPr id="5" name="Picture 4">
            <a:extLst>
              <a:ext uri="{FF2B5EF4-FFF2-40B4-BE49-F238E27FC236}">
                <a16:creationId xmlns:a16="http://schemas.microsoft.com/office/drawing/2014/main" id="{E482C02E-0B56-49C0-99FB-FFB46F3A6CC6}"/>
              </a:ext>
            </a:extLst>
          </p:cNvPr>
          <p:cNvPicPr>
            <a:picLocks noChangeAspect="1"/>
          </p:cNvPicPr>
          <p:nvPr/>
        </p:nvPicPr>
        <p:blipFill rotWithShape="1">
          <a:blip r:embed="rId3"/>
          <a:srcRect r="3244" b="2"/>
          <a:stretch/>
        </p:blipFill>
        <p:spPr>
          <a:xfrm>
            <a:off x="5183500" y="1904281"/>
            <a:ext cx="6892289" cy="4719155"/>
          </a:xfrm>
          <a:prstGeom prst="rect">
            <a:avLst/>
          </a:prstGeom>
        </p:spPr>
      </p:pic>
    </p:spTree>
    <p:extLst>
      <p:ext uri="{BB962C8B-B14F-4D97-AF65-F5344CB8AC3E}">
        <p14:creationId xmlns:p14="http://schemas.microsoft.com/office/powerpoint/2010/main" val="273671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CC549-0DE2-4254-86A0-6296FA1D3F85}"/>
              </a:ext>
            </a:extLst>
          </p:cNvPr>
          <p:cNvSpPr>
            <a:spLocks noGrp="1"/>
          </p:cNvSpPr>
          <p:nvPr>
            <p:ph type="title"/>
          </p:nvPr>
        </p:nvSpPr>
        <p:spPr>
          <a:xfrm>
            <a:off x="1288064" y="1284731"/>
            <a:ext cx="9637776" cy="1430696"/>
          </a:xfrm>
        </p:spPr>
        <p:txBody>
          <a:bodyPr>
            <a:normAutofit/>
          </a:bodyPr>
          <a:lstStyle/>
          <a:p>
            <a:r>
              <a:rPr lang="en-US" dirty="0"/>
              <a:t>Persistent and non persistent connections</a:t>
            </a:r>
          </a:p>
        </p:txBody>
      </p:sp>
      <p:sp>
        <p:nvSpPr>
          <p:cNvPr id="3" name="Content Placeholder 2">
            <a:extLst>
              <a:ext uri="{FF2B5EF4-FFF2-40B4-BE49-F238E27FC236}">
                <a16:creationId xmlns:a16="http://schemas.microsoft.com/office/drawing/2014/main" id="{66DEF25D-F11D-4606-84D4-CD1AF81A8772}"/>
              </a:ext>
            </a:extLst>
          </p:cNvPr>
          <p:cNvSpPr>
            <a:spLocks noGrp="1"/>
          </p:cNvSpPr>
          <p:nvPr>
            <p:ph idx="1"/>
          </p:nvPr>
        </p:nvSpPr>
        <p:spPr>
          <a:xfrm>
            <a:off x="1288064" y="2615979"/>
            <a:ext cx="9637776" cy="3116911"/>
          </a:xfrm>
        </p:spPr>
        <p:txBody>
          <a:bodyPr>
            <a:normAutofit/>
          </a:bodyPr>
          <a:lstStyle/>
          <a:p>
            <a:r>
              <a:rPr lang="en-US" sz="2400" dirty="0"/>
              <a:t>HTTP, which can use both non-persistent connections and persistent connections. Although HTTP uses persistent connections in its default mode, HTTP clients and servers can be configured to use non-persistent connections instead.</a:t>
            </a:r>
          </a:p>
          <a:p>
            <a:r>
              <a:rPr lang="en-US" sz="2400" dirty="0"/>
              <a:t>Non- persistent: each request/response sent over a separate connection.</a:t>
            </a:r>
          </a:p>
          <a:p>
            <a:r>
              <a:rPr lang="en-US" sz="2400" dirty="0"/>
              <a:t>Persistent: All requests/responses sent over the same connection</a:t>
            </a:r>
          </a:p>
        </p:txBody>
      </p:sp>
    </p:spTree>
    <p:extLst>
      <p:ext uri="{BB962C8B-B14F-4D97-AF65-F5344CB8AC3E}">
        <p14:creationId xmlns:p14="http://schemas.microsoft.com/office/powerpoint/2010/main" val="165438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699-91B8-4B4F-97ED-ECE12C9C3DBC}"/>
              </a:ext>
            </a:extLst>
          </p:cNvPr>
          <p:cNvSpPr>
            <a:spLocks noGrp="1"/>
          </p:cNvSpPr>
          <p:nvPr>
            <p:ph type="title"/>
          </p:nvPr>
        </p:nvSpPr>
        <p:spPr>
          <a:xfrm>
            <a:off x="838200" y="86042"/>
            <a:ext cx="10515600" cy="594995"/>
          </a:xfrm>
        </p:spPr>
        <p:txBody>
          <a:bodyPr>
            <a:normAutofit fontScale="90000"/>
          </a:bodyPr>
          <a:lstStyle/>
          <a:p>
            <a:r>
              <a:rPr lang="en-US" dirty="0"/>
              <a:t>HTTP  &amp; HTML</a:t>
            </a:r>
          </a:p>
        </p:txBody>
      </p:sp>
      <p:sp>
        <p:nvSpPr>
          <p:cNvPr id="3" name="Content Placeholder 2">
            <a:extLst>
              <a:ext uri="{FF2B5EF4-FFF2-40B4-BE49-F238E27FC236}">
                <a16:creationId xmlns:a16="http://schemas.microsoft.com/office/drawing/2014/main" id="{2F927F2E-655E-4A40-9544-3F255387E948}"/>
              </a:ext>
            </a:extLst>
          </p:cNvPr>
          <p:cNvSpPr>
            <a:spLocks noGrp="1"/>
          </p:cNvSpPr>
          <p:nvPr>
            <p:ph idx="1"/>
          </p:nvPr>
        </p:nvSpPr>
        <p:spPr>
          <a:xfrm>
            <a:off x="441960" y="769620"/>
            <a:ext cx="6164580" cy="6002338"/>
          </a:xfrm>
        </p:spPr>
        <p:txBody>
          <a:bodyPr>
            <a:normAutofit lnSpcReduction="10000"/>
          </a:bodyPr>
          <a:lstStyle/>
          <a:p>
            <a:pPr algn="l"/>
            <a:r>
              <a:rPr lang="en-US" sz="2400" b="0" i="0" u="none" strike="noStrike" baseline="0" dirty="0"/>
              <a:t>A web address or uniform resource locator (URL) is a reference to a web server.</a:t>
            </a:r>
          </a:p>
          <a:p>
            <a:pPr algn="l"/>
            <a:r>
              <a:rPr lang="en-US" sz="2400" b="0" i="0" u="none" strike="noStrike" baseline="0" dirty="0"/>
              <a:t>A URL allows a web browser to establish a connection to that web server.</a:t>
            </a:r>
          </a:p>
          <a:p>
            <a:pPr algn="l"/>
            <a:r>
              <a:rPr lang="en-US" sz="2400" b="0" i="0" u="none" strike="noStrike" baseline="0" dirty="0"/>
              <a:t>URLs and Uniform Resource Identifier (URIs) are the names most people associate with web addresses.</a:t>
            </a:r>
          </a:p>
          <a:p>
            <a:pPr algn="l"/>
            <a:r>
              <a:rPr lang="en-US" sz="2400" b="0" i="0" u="none" strike="noStrike" baseline="0" dirty="0"/>
              <a:t>The URL http://cisco.com/index.html has three basic parts:</a:t>
            </a:r>
          </a:p>
          <a:p>
            <a:pPr marL="0" indent="0" algn="l">
              <a:buNone/>
            </a:pPr>
            <a:r>
              <a:rPr lang="en-US" sz="2400" b="0" i="0" u="none" strike="noStrike" baseline="0" dirty="0"/>
              <a:t>	o </a:t>
            </a:r>
            <a:r>
              <a:rPr lang="en-US" sz="2400" b="1" i="0" u="none" strike="noStrike" baseline="0" dirty="0"/>
              <a:t>http </a:t>
            </a:r>
            <a:r>
              <a:rPr lang="en-US" sz="2400" b="0" i="0" u="none" strike="noStrike" baseline="0" dirty="0"/>
              <a:t>(the protocol or scheme)</a:t>
            </a:r>
          </a:p>
          <a:p>
            <a:pPr marL="0" indent="0" algn="l">
              <a:buNone/>
            </a:pPr>
            <a:r>
              <a:rPr lang="en-US" sz="2400" b="0" i="0" u="none" strike="noStrike" baseline="0" dirty="0"/>
              <a:t>	o </a:t>
            </a:r>
            <a:r>
              <a:rPr lang="en-US" sz="2400" b="1" i="0" u="none" strike="noStrike" baseline="0" dirty="0"/>
              <a:t>www.cisco.com </a:t>
            </a:r>
            <a:r>
              <a:rPr lang="en-US" sz="2400" b="0" i="0" u="none" strike="noStrike" baseline="0" dirty="0"/>
              <a:t>(the server name)</a:t>
            </a:r>
          </a:p>
          <a:p>
            <a:pPr marL="0" indent="0" algn="l">
              <a:buNone/>
            </a:pPr>
            <a:r>
              <a:rPr lang="en-US" sz="2400" b="0" i="0" u="none" strike="noStrike" baseline="0" dirty="0"/>
              <a:t>	o </a:t>
            </a:r>
            <a:r>
              <a:rPr lang="en-US" sz="2400" b="1" i="0" u="none" strike="noStrike" baseline="0" dirty="0"/>
              <a:t>index.html </a:t>
            </a:r>
            <a:r>
              <a:rPr lang="en-US" sz="2400" b="0" i="0" u="none" strike="noStrike" baseline="0" dirty="0"/>
              <a:t>(the specific filename requested)</a:t>
            </a:r>
          </a:p>
          <a:p>
            <a:pPr algn="l"/>
            <a:r>
              <a:rPr lang="en-US" sz="2400" b="0" i="0" u="none" strike="noStrike" baseline="0" dirty="0"/>
              <a:t>Using DNS, the server name portion of the URL is then translated to the associated IP address before the server can be contacted.</a:t>
            </a:r>
            <a:endParaRPr lang="en-US" sz="3600" dirty="0"/>
          </a:p>
        </p:txBody>
      </p:sp>
      <p:pic>
        <p:nvPicPr>
          <p:cNvPr id="5" name="Picture 4">
            <a:extLst>
              <a:ext uri="{FF2B5EF4-FFF2-40B4-BE49-F238E27FC236}">
                <a16:creationId xmlns:a16="http://schemas.microsoft.com/office/drawing/2014/main" id="{B1D86526-36E6-49A6-A60E-0B4FC9D2A239}"/>
              </a:ext>
            </a:extLst>
          </p:cNvPr>
          <p:cNvPicPr>
            <a:picLocks noChangeAspect="1"/>
          </p:cNvPicPr>
          <p:nvPr/>
        </p:nvPicPr>
        <p:blipFill>
          <a:blip r:embed="rId3"/>
          <a:stretch>
            <a:fillRect/>
          </a:stretch>
        </p:blipFill>
        <p:spPr>
          <a:xfrm>
            <a:off x="6096000" y="2680062"/>
            <a:ext cx="6096000" cy="3744184"/>
          </a:xfrm>
          <a:prstGeom prst="rect">
            <a:avLst/>
          </a:prstGeom>
        </p:spPr>
      </p:pic>
    </p:spTree>
    <p:extLst>
      <p:ext uri="{BB962C8B-B14F-4D97-AF65-F5344CB8AC3E}">
        <p14:creationId xmlns:p14="http://schemas.microsoft.com/office/powerpoint/2010/main" val="321294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09209-84E9-4A0F-9A02-86EF4263AA5A}"/>
              </a:ext>
            </a:extLst>
          </p:cNvPr>
          <p:cNvSpPr>
            <a:spLocks noGrp="1"/>
          </p:cNvSpPr>
          <p:nvPr>
            <p:ph idx="1"/>
          </p:nvPr>
        </p:nvSpPr>
        <p:spPr>
          <a:xfrm>
            <a:off x="510540" y="266700"/>
            <a:ext cx="4914900" cy="6377940"/>
          </a:xfrm>
        </p:spPr>
        <p:txBody>
          <a:bodyPr>
            <a:normAutofit/>
          </a:bodyPr>
          <a:lstStyle/>
          <a:p>
            <a:pPr algn="l"/>
            <a:r>
              <a:rPr lang="en-US" b="0" i="0" u="none" strike="noStrike" baseline="0" dirty="0"/>
              <a:t>The browser sends a GET request to the server’s IP address and asks for the </a:t>
            </a:r>
            <a:r>
              <a:rPr lang="en-US" b="1" i="0" u="none" strike="noStrike" baseline="0" dirty="0"/>
              <a:t>index.html </a:t>
            </a:r>
            <a:r>
              <a:rPr lang="en-US" b="0" i="0" u="none" strike="noStrike" baseline="0" dirty="0"/>
              <a:t>file.</a:t>
            </a:r>
          </a:p>
          <a:p>
            <a:pPr algn="l"/>
            <a:r>
              <a:rPr lang="en-US" b="0" i="0" u="none" strike="noStrike" baseline="0" dirty="0"/>
              <a:t>The server sends the requested file to the client.</a:t>
            </a:r>
          </a:p>
          <a:p>
            <a:pPr algn="l"/>
            <a:r>
              <a:rPr lang="en-US" b="0" i="0" u="none" strike="noStrike" baseline="0" dirty="0"/>
              <a:t>The </a:t>
            </a:r>
            <a:r>
              <a:rPr lang="en-US" b="1" i="0" u="none" strike="noStrike" baseline="0" dirty="0"/>
              <a:t>index.html </a:t>
            </a:r>
            <a:r>
              <a:rPr lang="en-US" b="0" i="0" u="none" strike="noStrike" baseline="0" dirty="0"/>
              <a:t>was specified in the URL and contains the HTML code for this web page.</a:t>
            </a:r>
          </a:p>
          <a:p>
            <a:pPr algn="l"/>
            <a:r>
              <a:rPr lang="en-US" b="0" i="0" u="none" strike="noStrike" baseline="0" dirty="0"/>
              <a:t>The browser processes the HTML code and formats the page for the browser window based on the code in the file.</a:t>
            </a:r>
            <a:endParaRPr lang="en-US" sz="4000" dirty="0"/>
          </a:p>
        </p:txBody>
      </p:sp>
      <p:pic>
        <p:nvPicPr>
          <p:cNvPr id="5" name="Picture 4">
            <a:extLst>
              <a:ext uri="{FF2B5EF4-FFF2-40B4-BE49-F238E27FC236}">
                <a16:creationId xmlns:a16="http://schemas.microsoft.com/office/drawing/2014/main" id="{9100F2A3-55D4-4CA6-ABA4-0814415905C2}"/>
              </a:ext>
            </a:extLst>
          </p:cNvPr>
          <p:cNvPicPr>
            <a:picLocks noChangeAspect="1"/>
          </p:cNvPicPr>
          <p:nvPr/>
        </p:nvPicPr>
        <p:blipFill>
          <a:blip r:embed="rId2"/>
          <a:stretch>
            <a:fillRect/>
          </a:stretch>
        </p:blipFill>
        <p:spPr>
          <a:xfrm>
            <a:off x="5600700" y="29642"/>
            <a:ext cx="6240779" cy="3399358"/>
          </a:xfrm>
          <a:prstGeom prst="rect">
            <a:avLst/>
          </a:prstGeom>
        </p:spPr>
      </p:pic>
      <p:pic>
        <p:nvPicPr>
          <p:cNvPr id="7" name="Picture 6">
            <a:extLst>
              <a:ext uri="{FF2B5EF4-FFF2-40B4-BE49-F238E27FC236}">
                <a16:creationId xmlns:a16="http://schemas.microsoft.com/office/drawing/2014/main" id="{709EA1D0-713A-4F46-A629-6FEC4FFE0AFF}"/>
              </a:ext>
            </a:extLst>
          </p:cNvPr>
          <p:cNvPicPr>
            <a:picLocks noChangeAspect="1"/>
          </p:cNvPicPr>
          <p:nvPr/>
        </p:nvPicPr>
        <p:blipFill>
          <a:blip r:embed="rId3"/>
          <a:stretch>
            <a:fillRect/>
          </a:stretch>
        </p:blipFill>
        <p:spPr>
          <a:xfrm>
            <a:off x="5654040" y="3648467"/>
            <a:ext cx="6433457" cy="3112348"/>
          </a:xfrm>
          <a:prstGeom prst="rect">
            <a:avLst/>
          </a:prstGeom>
        </p:spPr>
      </p:pic>
    </p:spTree>
    <p:extLst>
      <p:ext uri="{BB962C8B-B14F-4D97-AF65-F5344CB8AC3E}">
        <p14:creationId xmlns:p14="http://schemas.microsoft.com/office/powerpoint/2010/main" val="606998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CAC8-36B3-47A5-AC92-9E85FC893BBC}"/>
              </a:ext>
            </a:extLst>
          </p:cNvPr>
          <p:cNvSpPr>
            <a:spLocks noGrp="1"/>
          </p:cNvSpPr>
          <p:nvPr>
            <p:ph type="title"/>
          </p:nvPr>
        </p:nvSpPr>
        <p:spPr/>
        <p:txBody>
          <a:bodyPr/>
          <a:lstStyle/>
          <a:p>
            <a:r>
              <a:rPr lang="en-US" dirty="0"/>
              <a:t>HTTP &amp; HTTPS</a:t>
            </a:r>
          </a:p>
        </p:txBody>
      </p:sp>
      <p:sp>
        <p:nvSpPr>
          <p:cNvPr id="3" name="Content Placeholder 2">
            <a:extLst>
              <a:ext uri="{FF2B5EF4-FFF2-40B4-BE49-F238E27FC236}">
                <a16:creationId xmlns:a16="http://schemas.microsoft.com/office/drawing/2014/main" id="{B2ADE406-C7B1-40FB-94D8-A07E18CC424D}"/>
              </a:ext>
            </a:extLst>
          </p:cNvPr>
          <p:cNvSpPr>
            <a:spLocks noGrp="1"/>
          </p:cNvSpPr>
          <p:nvPr>
            <p:ph idx="1"/>
          </p:nvPr>
        </p:nvSpPr>
        <p:spPr>
          <a:xfrm>
            <a:off x="137160" y="1787524"/>
            <a:ext cx="5745480" cy="4803775"/>
          </a:xfrm>
        </p:spPr>
        <p:txBody>
          <a:bodyPr>
            <a:normAutofit lnSpcReduction="10000"/>
          </a:bodyPr>
          <a:lstStyle/>
          <a:p>
            <a:pPr algn="l"/>
            <a:r>
              <a:rPr lang="en-US" sz="2400" b="1" i="0" u="none" strike="noStrike" baseline="0" dirty="0"/>
              <a:t>HTTP</a:t>
            </a:r>
          </a:p>
          <a:p>
            <a:pPr marL="0" indent="0" algn="l">
              <a:buNone/>
            </a:pPr>
            <a:r>
              <a:rPr lang="pt-BR" sz="2400" b="0" i="0" u="none" strike="noStrike" baseline="0" dirty="0"/>
              <a:t>	o Is a request/response protocol.</a:t>
            </a:r>
          </a:p>
          <a:p>
            <a:pPr marL="0" indent="0" algn="l">
              <a:buNone/>
            </a:pPr>
            <a:r>
              <a:rPr lang="en-US" sz="2400" b="0" i="0" u="none" strike="noStrike" baseline="0" dirty="0"/>
              <a:t>	o Has three common message types: GET, POST, PUT.</a:t>
            </a:r>
          </a:p>
          <a:p>
            <a:pPr marL="0" indent="0" algn="l">
              <a:buNone/>
            </a:pPr>
            <a:r>
              <a:rPr lang="en-US" sz="2400" b="0" i="0" u="none" strike="noStrike" baseline="0" dirty="0"/>
              <a:t>	o Is not secure. Messages can be intercepted.</a:t>
            </a:r>
          </a:p>
          <a:p>
            <a:pPr marL="0" indent="0" algn="l">
              <a:buNone/>
            </a:pPr>
            <a:r>
              <a:rPr lang="en-US" sz="2400" dirty="0"/>
              <a:t>	</a:t>
            </a:r>
            <a:r>
              <a:rPr lang="en-US" sz="2400" b="0" i="0" u="none" strike="noStrike" baseline="0" dirty="0"/>
              <a:t> o port 80</a:t>
            </a:r>
          </a:p>
          <a:p>
            <a:pPr marL="0" indent="0" algn="l">
              <a:buNone/>
            </a:pPr>
            <a:r>
              <a:rPr lang="en-US" sz="2400" b="0" i="0" u="none" strike="noStrike" baseline="0" dirty="0"/>
              <a:t>Protocol://servername:port/path</a:t>
            </a:r>
          </a:p>
          <a:p>
            <a:r>
              <a:rPr lang="en-US" sz="2400" b="1" i="0" u="none" strike="noStrike" baseline="0" dirty="0"/>
              <a:t>HTTPS</a:t>
            </a:r>
            <a:r>
              <a:rPr lang="en-US" sz="2400" b="0" i="0" u="none" strike="noStrike" baseline="0" dirty="0"/>
              <a:t> </a:t>
            </a:r>
          </a:p>
          <a:p>
            <a:pPr marL="0" indent="0">
              <a:buNone/>
            </a:pPr>
            <a:r>
              <a:rPr lang="en-US" sz="2400" b="0" i="0" u="none" strike="noStrike" baseline="0" dirty="0"/>
              <a:t>	o uses authentication and encryption to secure data.</a:t>
            </a:r>
          </a:p>
          <a:p>
            <a:pPr marL="0" indent="0">
              <a:buNone/>
            </a:pPr>
            <a:r>
              <a:rPr lang="en-US" sz="2400" b="0" i="0" u="none" strike="noStrike" baseline="0" dirty="0"/>
              <a:t>	o port 443</a:t>
            </a:r>
          </a:p>
          <a:p>
            <a:pPr marL="0" indent="0">
              <a:buNone/>
            </a:pPr>
            <a:endParaRPr lang="en-US" sz="1800" b="0" i="0" u="none" strike="noStrike" baseline="0" dirty="0">
              <a:latin typeface="Helvetica" panose="020B0604020202020204" pitchFamily="34" charset="0"/>
            </a:endParaRPr>
          </a:p>
        </p:txBody>
      </p:sp>
      <p:pic>
        <p:nvPicPr>
          <p:cNvPr id="5" name="Picture 4">
            <a:extLst>
              <a:ext uri="{FF2B5EF4-FFF2-40B4-BE49-F238E27FC236}">
                <a16:creationId xmlns:a16="http://schemas.microsoft.com/office/drawing/2014/main" id="{507C5100-2920-4F51-ADB6-6AF38C0AFAA9}"/>
              </a:ext>
            </a:extLst>
          </p:cNvPr>
          <p:cNvPicPr>
            <a:picLocks noChangeAspect="1"/>
          </p:cNvPicPr>
          <p:nvPr/>
        </p:nvPicPr>
        <p:blipFill>
          <a:blip r:embed="rId3"/>
          <a:stretch>
            <a:fillRect/>
          </a:stretch>
        </p:blipFill>
        <p:spPr>
          <a:xfrm>
            <a:off x="5448833" y="1690688"/>
            <a:ext cx="6508035" cy="4420552"/>
          </a:xfrm>
          <a:prstGeom prst="rect">
            <a:avLst/>
          </a:prstGeom>
        </p:spPr>
      </p:pic>
    </p:spTree>
    <p:extLst>
      <p:ext uri="{BB962C8B-B14F-4D97-AF65-F5344CB8AC3E}">
        <p14:creationId xmlns:p14="http://schemas.microsoft.com/office/powerpoint/2010/main" val="2096084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3CD6F-8076-495E-BA50-D50D0A361CF3}"/>
              </a:ext>
            </a:extLst>
          </p:cNvPr>
          <p:cNvPicPr>
            <a:picLocks noChangeAspect="1"/>
          </p:cNvPicPr>
          <p:nvPr/>
        </p:nvPicPr>
        <p:blipFill>
          <a:blip r:embed="rId2"/>
          <a:stretch>
            <a:fillRect/>
          </a:stretch>
        </p:blipFill>
        <p:spPr>
          <a:xfrm>
            <a:off x="1524000" y="7257"/>
            <a:ext cx="9144000" cy="6858000"/>
          </a:xfrm>
          <a:prstGeom prst="rect">
            <a:avLst/>
          </a:prstGeom>
        </p:spPr>
      </p:pic>
    </p:spTree>
    <p:extLst>
      <p:ext uri="{BB962C8B-B14F-4D97-AF65-F5344CB8AC3E}">
        <p14:creationId xmlns:p14="http://schemas.microsoft.com/office/powerpoint/2010/main" val="3899816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C6E2-FCCC-4036-98BB-86F7D8182C6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6843E75-7063-4A0D-919B-409946442207}"/>
              </a:ext>
            </a:extLst>
          </p:cNvPr>
          <p:cNvPicPr>
            <a:picLocks noGrp="1" noChangeAspect="1"/>
          </p:cNvPicPr>
          <p:nvPr>
            <p:ph idx="1"/>
          </p:nvPr>
        </p:nvPicPr>
        <p:blipFill>
          <a:blip r:embed="rId2"/>
          <a:stretch>
            <a:fillRect/>
          </a:stretch>
        </p:blipFill>
        <p:spPr>
          <a:xfrm>
            <a:off x="1487344" y="2282031"/>
            <a:ext cx="7928114" cy="4423569"/>
          </a:xfrm>
          <a:prstGeom prst="rect">
            <a:avLst/>
          </a:prstGeom>
        </p:spPr>
      </p:pic>
    </p:spTree>
    <p:extLst>
      <p:ext uri="{BB962C8B-B14F-4D97-AF65-F5344CB8AC3E}">
        <p14:creationId xmlns:p14="http://schemas.microsoft.com/office/powerpoint/2010/main" val="682313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A405-113B-469C-8D60-F1152359514C}"/>
              </a:ext>
            </a:extLst>
          </p:cNvPr>
          <p:cNvSpPr>
            <a:spLocks noGrp="1"/>
          </p:cNvSpPr>
          <p:nvPr>
            <p:ph type="title"/>
          </p:nvPr>
        </p:nvSpPr>
        <p:spPr/>
        <p:txBody>
          <a:bodyPr/>
          <a:lstStyle/>
          <a:p>
            <a:r>
              <a:rPr lang="en-US" dirty="0"/>
              <a:t>HTTP Request Header</a:t>
            </a:r>
          </a:p>
        </p:txBody>
      </p:sp>
      <p:pic>
        <p:nvPicPr>
          <p:cNvPr id="5" name="Content Placeholder 4">
            <a:extLst>
              <a:ext uri="{FF2B5EF4-FFF2-40B4-BE49-F238E27FC236}">
                <a16:creationId xmlns:a16="http://schemas.microsoft.com/office/drawing/2014/main" id="{FA2C060E-E79B-449F-8276-3F54627D54FB}"/>
              </a:ext>
            </a:extLst>
          </p:cNvPr>
          <p:cNvPicPr>
            <a:picLocks noGrp="1" noChangeAspect="1"/>
          </p:cNvPicPr>
          <p:nvPr>
            <p:ph idx="1"/>
          </p:nvPr>
        </p:nvPicPr>
        <p:blipFill>
          <a:blip r:embed="rId3"/>
          <a:stretch>
            <a:fillRect/>
          </a:stretch>
        </p:blipFill>
        <p:spPr>
          <a:xfrm>
            <a:off x="4174435" y="1811836"/>
            <a:ext cx="8017565" cy="5046164"/>
          </a:xfrm>
        </p:spPr>
      </p:pic>
      <p:sp>
        <p:nvSpPr>
          <p:cNvPr id="7" name="TextBox 6">
            <a:extLst>
              <a:ext uri="{FF2B5EF4-FFF2-40B4-BE49-F238E27FC236}">
                <a16:creationId xmlns:a16="http://schemas.microsoft.com/office/drawing/2014/main" id="{4B2357C8-1AA6-417A-BB77-DFEBE891AEC4}"/>
              </a:ext>
            </a:extLst>
          </p:cNvPr>
          <p:cNvSpPr txBox="1"/>
          <p:nvPr/>
        </p:nvSpPr>
        <p:spPr>
          <a:xfrm>
            <a:off x="174930" y="1690688"/>
            <a:ext cx="4746928" cy="2585323"/>
          </a:xfrm>
          <a:prstGeom prst="rect">
            <a:avLst/>
          </a:prstGeom>
          <a:noFill/>
        </p:spPr>
        <p:txBody>
          <a:bodyPr wrap="square">
            <a:spAutoFit/>
          </a:bodyPr>
          <a:lstStyle/>
          <a:p>
            <a:r>
              <a:rPr lang="en-US" dirty="0"/>
              <a:t>Below we provide a typical HTTP request message:</a:t>
            </a:r>
          </a:p>
          <a:p>
            <a:endParaRPr lang="en-US" dirty="0"/>
          </a:p>
          <a:p>
            <a:endParaRPr lang="en-US" dirty="0"/>
          </a:p>
          <a:p>
            <a:r>
              <a:rPr lang="en-US" dirty="0"/>
              <a:t>GET /</a:t>
            </a:r>
            <a:r>
              <a:rPr lang="en-US" dirty="0" err="1"/>
              <a:t>somedir</a:t>
            </a:r>
            <a:r>
              <a:rPr lang="en-US" dirty="0"/>
              <a:t>/page.html HTTP/1.1</a:t>
            </a:r>
          </a:p>
          <a:p>
            <a:r>
              <a:rPr lang="en-US" dirty="0"/>
              <a:t>Host: www.someschool.edu</a:t>
            </a:r>
          </a:p>
          <a:p>
            <a:r>
              <a:rPr lang="en-US" dirty="0"/>
              <a:t>Connection: close</a:t>
            </a:r>
          </a:p>
          <a:p>
            <a:r>
              <a:rPr lang="en-US" dirty="0"/>
              <a:t>User-agent: Mozilla/5.0</a:t>
            </a:r>
          </a:p>
          <a:p>
            <a:r>
              <a:rPr lang="en-US" dirty="0"/>
              <a:t>Accept-language: </a:t>
            </a:r>
            <a:r>
              <a:rPr lang="en-US" dirty="0" err="1"/>
              <a:t>fr</a:t>
            </a:r>
            <a:endParaRPr lang="en-US" dirty="0"/>
          </a:p>
        </p:txBody>
      </p:sp>
    </p:spTree>
    <p:extLst>
      <p:ext uri="{BB962C8B-B14F-4D97-AF65-F5344CB8AC3E}">
        <p14:creationId xmlns:p14="http://schemas.microsoft.com/office/powerpoint/2010/main" val="355612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4CDD7-2738-46F1-9071-B597829188B9}"/>
              </a:ext>
            </a:extLst>
          </p:cNvPr>
          <p:cNvPicPr>
            <a:picLocks noGrp="1" noChangeAspect="1"/>
          </p:cNvPicPr>
          <p:nvPr>
            <p:ph idx="1"/>
          </p:nvPr>
        </p:nvPicPr>
        <p:blipFill>
          <a:blip r:embed="rId2"/>
          <a:stretch>
            <a:fillRect/>
          </a:stretch>
        </p:blipFill>
        <p:spPr>
          <a:xfrm>
            <a:off x="1249895" y="52467"/>
            <a:ext cx="9722192" cy="6805534"/>
          </a:xfrm>
          <a:prstGeom prst="rect">
            <a:avLst/>
          </a:prstGeom>
        </p:spPr>
      </p:pic>
    </p:spTree>
    <p:extLst>
      <p:ext uri="{BB962C8B-B14F-4D97-AF65-F5344CB8AC3E}">
        <p14:creationId xmlns:p14="http://schemas.microsoft.com/office/powerpoint/2010/main" val="1740948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656-9032-4FB4-A39C-3A20A0A64CE7}"/>
              </a:ext>
            </a:extLst>
          </p:cNvPr>
          <p:cNvSpPr>
            <a:spLocks noGrp="1"/>
          </p:cNvSpPr>
          <p:nvPr>
            <p:ph type="title"/>
          </p:nvPr>
        </p:nvSpPr>
        <p:spPr/>
        <p:txBody>
          <a:bodyPr/>
          <a:lstStyle/>
          <a:p>
            <a:r>
              <a:rPr lang="en-US" dirty="0"/>
              <a:t>HTTP Response Header</a:t>
            </a:r>
          </a:p>
        </p:txBody>
      </p:sp>
      <p:sp>
        <p:nvSpPr>
          <p:cNvPr id="3" name="Content Placeholder 2">
            <a:extLst>
              <a:ext uri="{FF2B5EF4-FFF2-40B4-BE49-F238E27FC236}">
                <a16:creationId xmlns:a16="http://schemas.microsoft.com/office/drawing/2014/main" id="{4EDC1AFB-C8EF-4D98-A7F9-4F3C600651A2}"/>
              </a:ext>
            </a:extLst>
          </p:cNvPr>
          <p:cNvSpPr>
            <a:spLocks noGrp="1"/>
          </p:cNvSpPr>
          <p:nvPr>
            <p:ph idx="1"/>
          </p:nvPr>
        </p:nvSpPr>
        <p:spPr>
          <a:xfrm>
            <a:off x="182880" y="1825625"/>
            <a:ext cx="5913120" cy="4351338"/>
          </a:xfrm>
        </p:spPr>
        <p:txBody>
          <a:bodyPr>
            <a:normAutofit/>
          </a:bodyPr>
          <a:lstStyle/>
          <a:p>
            <a:pPr algn="l"/>
            <a:r>
              <a:rPr lang="en-US" sz="1800" b="0" i="0" u="none" strike="noStrike" baseline="0" dirty="0">
                <a:latin typeface="Courier10PitchBT-Roman"/>
              </a:rPr>
              <a:t>HTTP/1.1 200 OK</a:t>
            </a:r>
          </a:p>
          <a:p>
            <a:pPr algn="l"/>
            <a:r>
              <a:rPr lang="en-US" sz="1800" b="0" i="0" u="none" strike="noStrike" baseline="0" dirty="0">
                <a:latin typeface="Courier10PitchBT-Roman"/>
              </a:rPr>
              <a:t>Connection: close</a:t>
            </a:r>
          </a:p>
          <a:p>
            <a:pPr algn="l"/>
            <a:r>
              <a:rPr lang="fr-FR" sz="1800" b="0" i="0" u="none" strike="noStrike" baseline="0" dirty="0">
                <a:latin typeface="Courier10PitchBT-Roman"/>
              </a:rPr>
              <a:t>Date: Tue, 09 </a:t>
            </a:r>
            <a:r>
              <a:rPr lang="fr-FR" sz="1800" b="0" i="0" u="none" strike="noStrike" baseline="0" dirty="0" err="1">
                <a:latin typeface="Courier10PitchBT-Roman"/>
              </a:rPr>
              <a:t>Aug</a:t>
            </a:r>
            <a:r>
              <a:rPr lang="fr-FR" sz="1800" b="0" i="0" u="none" strike="noStrike" baseline="0" dirty="0">
                <a:latin typeface="Courier10PitchBT-Roman"/>
              </a:rPr>
              <a:t> 2011 15:44:04 GMT</a:t>
            </a:r>
          </a:p>
          <a:p>
            <a:pPr algn="l"/>
            <a:r>
              <a:rPr lang="en-US" sz="1800" b="0" i="0" u="none" strike="noStrike" baseline="0" dirty="0">
                <a:latin typeface="Courier10PitchBT-Roman"/>
              </a:rPr>
              <a:t>Server: Apache/2.2.3 (CentOS)</a:t>
            </a:r>
          </a:p>
          <a:p>
            <a:pPr algn="l"/>
            <a:r>
              <a:rPr lang="en-US" sz="1800" b="0" i="0" u="none" strike="noStrike" baseline="0" dirty="0">
                <a:latin typeface="Courier10PitchBT-Roman"/>
              </a:rPr>
              <a:t>Last-Modified: Tue, 09 Aug 2011 15:11:03 GMT</a:t>
            </a:r>
          </a:p>
          <a:p>
            <a:pPr algn="l"/>
            <a:r>
              <a:rPr lang="en-US" sz="1800" b="0" i="0" u="none" strike="noStrike" baseline="0" dirty="0">
                <a:latin typeface="Courier10PitchBT-Roman"/>
              </a:rPr>
              <a:t>Content-Length: 6821</a:t>
            </a:r>
          </a:p>
          <a:p>
            <a:pPr algn="l"/>
            <a:r>
              <a:rPr lang="en-US" sz="1800" b="0" i="0" u="none" strike="noStrike" baseline="0" dirty="0">
                <a:latin typeface="Courier10PitchBT-Roman"/>
              </a:rPr>
              <a:t>Content-Type: text/html</a:t>
            </a:r>
          </a:p>
          <a:p>
            <a:pPr algn="l"/>
            <a:r>
              <a:rPr lang="it-IT" sz="1800" b="0" i="0" u="none" strike="noStrike" baseline="0" dirty="0">
                <a:latin typeface="Courier10PitchBT-Roman"/>
              </a:rPr>
              <a:t>(data data data data data ...)</a:t>
            </a:r>
            <a:endParaRPr lang="en-US" dirty="0"/>
          </a:p>
        </p:txBody>
      </p:sp>
      <p:pic>
        <p:nvPicPr>
          <p:cNvPr id="5" name="Picture 4">
            <a:extLst>
              <a:ext uri="{FF2B5EF4-FFF2-40B4-BE49-F238E27FC236}">
                <a16:creationId xmlns:a16="http://schemas.microsoft.com/office/drawing/2014/main" id="{3BC9C956-4904-4D70-AA2A-D9B0097C408F}"/>
              </a:ext>
            </a:extLst>
          </p:cNvPr>
          <p:cNvPicPr>
            <a:picLocks noChangeAspect="1"/>
          </p:cNvPicPr>
          <p:nvPr/>
        </p:nvPicPr>
        <p:blipFill>
          <a:blip r:embed="rId2"/>
          <a:stretch>
            <a:fillRect/>
          </a:stretch>
        </p:blipFill>
        <p:spPr>
          <a:xfrm>
            <a:off x="5327374" y="2244186"/>
            <a:ext cx="6864626" cy="4613814"/>
          </a:xfrm>
          <a:prstGeom prst="rect">
            <a:avLst/>
          </a:prstGeom>
        </p:spPr>
      </p:pic>
    </p:spTree>
    <p:extLst>
      <p:ext uri="{BB962C8B-B14F-4D97-AF65-F5344CB8AC3E}">
        <p14:creationId xmlns:p14="http://schemas.microsoft.com/office/powerpoint/2010/main" val="1713061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63DD-7FE5-4B94-B36C-5BC3753E6B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25348A-850F-4F98-8B6E-161EE7858A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0975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F8FF-C4FD-4D20-8EF8-A0649D0F8B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8ED548-A041-4406-B4A9-C08F840EC64E}"/>
              </a:ext>
            </a:extLst>
          </p:cNvPr>
          <p:cNvSpPr>
            <a:spLocks noGrp="1"/>
          </p:cNvSpPr>
          <p:nvPr>
            <p:ph idx="1"/>
          </p:nvPr>
        </p:nvSpPr>
        <p:spPr>
          <a:xfrm>
            <a:off x="838200" y="1825625"/>
            <a:ext cx="10515600" cy="4734566"/>
          </a:xfrm>
        </p:spPr>
        <p:txBody>
          <a:bodyPr>
            <a:normAutofit fontScale="85000" lnSpcReduction="20000"/>
          </a:bodyPr>
          <a:lstStyle/>
          <a:p>
            <a:r>
              <a:rPr lang="en-US" dirty="0">
                <a:hlinkClick r:id="rId2"/>
              </a:rPr>
              <a:t>https://www.computernetworkingnotes.com/networking-tutorials/network-cable-types-and-specifications.html</a:t>
            </a:r>
            <a:endParaRPr lang="en-US" dirty="0"/>
          </a:p>
          <a:p>
            <a:r>
              <a:rPr lang="en-US" dirty="0">
                <a:hlinkClick r:id="rId3"/>
              </a:rPr>
              <a:t>Data Communication and Computer Networks by Behrouz A Forouzan.pdf</a:t>
            </a:r>
            <a:endParaRPr lang="en-US" dirty="0"/>
          </a:p>
          <a:p>
            <a:r>
              <a:rPr lang="en-US" dirty="0">
                <a:hlinkClick r:id="rId4"/>
              </a:rPr>
              <a:t>Data And Computer Communications by William Stallings.pdf</a:t>
            </a:r>
            <a:endParaRPr lang="en-US" dirty="0"/>
          </a:p>
          <a:p>
            <a:r>
              <a:rPr lang="en-US" dirty="0">
                <a:hlinkClick r:id="rId5"/>
              </a:rPr>
              <a:t>https://www.academia.edu/37562829/INTRODUCTION_TO_COMPUTER_NETWORKS</a:t>
            </a:r>
            <a:endParaRPr lang="en-US" dirty="0"/>
          </a:p>
          <a:p>
            <a:r>
              <a:rPr lang="en-US" dirty="0">
                <a:hlinkClick r:id="rId6"/>
              </a:rPr>
              <a:t>https://www.studytonight.com/computer-networks/osi-model-network-layer#:~:text=Network%20Layer%20%2D%20OSI%20Model,across%20multiple%20links%20(networks).&amp;text=It%20routes%20the%20signal%20through,acts%20as%20a%20network%20controller</a:t>
            </a:r>
            <a:r>
              <a:rPr lang="en-US" dirty="0"/>
              <a:t>.</a:t>
            </a:r>
          </a:p>
          <a:p>
            <a:endParaRPr lang="en-US" dirty="0"/>
          </a:p>
          <a:p>
            <a:r>
              <a:rPr lang="en-US" dirty="0">
                <a:hlinkClick r:id="rId7"/>
              </a:rPr>
              <a:t>https://www.guru99.com/difference-tcp-ip-vs-osi-model.html#:~:text=OSI%20refers%20to%20Open%20Systems,both%20connection%2Doriented%20and%20connectionless</a:t>
            </a:r>
            <a:r>
              <a:rPr lang="en-US" dirty="0"/>
              <a:t>.</a:t>
            </a:r>
          </a:p>
          <a:p>
            <a:endParaRPr lang="en-US" dirty="0"/>
          </a:p>
        </p:txBody>
      </p:sp>
    </p:spTree>
    <p:extLst>
      <p:ext uri="{BB962C8B-B14F-4D97-AF65-F5344CB8AC3E}">
        <p14:creationId xmlns:p14="http://schemas.microsoft.com/office/powerpoint/2010/main" val="51366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DCC9-D521-4144-859A-32818A35BC53}"/>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699E8CAF-820F-438F-927D-93C947885E11}"/>
              </a:ext>
            </a:extLst>
          </p:cNvPr>
          <p:cNvSpPr>
            <a:spLocks noGrp="1"/>
          </p:cNvSpPr>
          <p:nvPr>
            <p:ph idx="1"/>
          </p:nvPr>
        </p:nvSpPr>
        <p:spPr/>
        <p:txBody>
          <a:bodyPr>
            <a:normAutofit/>
          </a:bodyPr>
          <a:lstStyle/>
          <a:p>
            <a:pPr algn="l"/>
            <a:r>
              <a:rPr lang="en-US" b="0" i="0" u="none" strike="noStrike" baseline="0" dirty="0"/>
              <a:t>Four levels of addresses are used in an internet employing the </a:t>
            </a:r>
            <a:r>
              <a:rPr lang="en-US" b="0" i="1" u="none" strike="noStrike" baseline="0" dirty="0"/>
              <a:t>TCP/IP </a:t>
            </a:r>
            <a:r>
              <a:rPr lang="en-US" b="0" i="0" u="none" strike="noStrike" baseline="0" dirty="0"/>
              <a:t>protocols: </a:t>
            </a:r>
          </a:p>
          <a:p>
            <a:pPr lvl="1"/>
            <a:r>
              <a:rPr lang="en-US" b="0" i="0" u="none" strike="noStrike" baseline="0" dirty="0"/>
              <a:t>physical (link) addresses, </a:t>
            </a:r>
          </a:p>
          <a:p>
            <a:pPr lvl="1"/>
            <a:r>
              <a:rPr lang="en-US" b="0" i="0" u="none" strike="noStrike" baseline="0" dirty="0"/>
              <a:t>logical (IP) addresses, </a:t>
            </a:r>
          </a:p>
          <a:p>
            <a:pPr lvl="1"/>
            <a:r>
              <a:rPr lang="en-US" b="0" i="0" u="none" strike="noStrike" baseline="0" dirty="0"/>
              <a:t>port addresses, and </a:t>
            </a:r>
          </a:p>
          <a:p>
            <a:pPr lvl="1"/>
            <a:r>
              <a:rPr lang="en-US" b="0" i="0" u="none" strike="noStrike" baseline="0" dirty="0"/>
              <a:t>specific addresses</a:t>
            </a:r>
            <a:endParaRPr lang="en-US" sz="3600" dirty="0"/>
          </a:p>
        </p:txBody>
      </p:sp>
      <p:pic>
        <p:nvPicPr>
          <p:cNvPr id="5" name="Picture 4">
            <a:extLst>
              <a:ext uri="{FF2B5EF4-FFF2-40B4-BE49-F238E27FC236}">
                <a16:creationId xmlns:a16="http://schemas.microsoft.com/office/drawing/2014/main" id="{0C7CC768-0750-4B68-BE55-C2A83E860D0B}"/>
              </a:ext>
            </a:extLst>
          </p:cNvPr>
          <p:cNvPicPr>
            <a:picLocks noChangeAspect="1"/>
          </p:cNvPicPr>
          <p:nvPr/>
        </p:nvPicPr>
        <p:blipFill>
          <a:blip r:embed="rId2"/>
          <a:stretch>
            <a:fillRect/>
          </a:stretch>
        </p:blipFill>
        <p:spPr>
          <a:xfrm>
            <a:off x="1649425" y="4407633"/>
            <a:ext cx="8972855" cy="2290347"/>
          </a:xfrm>
          <a:prstGeom prst="rect">
            <a:avLst/>
          </a:prstGeom>
        </p:spPr>
      </p:pic>
    </p:spTree>
    <p:extLst>
      <p:ext uri="{BB962C8B-B14F-4D97-AF65-F5344CB8AC3E}">
        <p14:creationId xmlns:p14="http://schemas.microsoft.com/office/powerpoint/2010/main" val="14098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D44DF-A7EB-4DE5-AC11-3E3362153DCF}"/>
              </a:ext>
            </a:extLst>
          </p:cNvPr>
          <p:cNvPicPr>
            <a:picLocks noGrp="1" noChangeAspect="1"/>
          </p:cNvPicPr>
          <p:nvPr>
            <p:ph idx="1"/>
          </p:nvPr>
        </p:nvPicPr>
        <p:blipFill>
          <a:blip r:embed="rId3"/>
          <a:stretch>
            <a:fillRect/>
          </a:stretch>
        </p:blipFill>
        <p:spPr>
          <a:xfrm>
            <a:off x="1211580" y="168427"/>
            <a:ext cx="10111159" cy="6537173"/>
          </a:xfrm>
        </p:spPr>
      </p:pic>
    </p:spTree>
    <p:extLst>
      <p:ext uri="{BB962C8B-B14F-4D97-AF65-F5344CB8AC3E}">
        <p14:creationId xmlns:p14="http://schemas.microsoft.com/office/powerpoint/2010/main" val="157189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DE2B-D5BC-4BFF-92B1-20DF297D0FEF}"/>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Application Layer</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14BA9F-B49B-42C3-BA88-B96637788C0B}"/>
              </a:ext>
            </a:extLst>
          </p:cNvPr>
          <p:cNvSpPr>
            <a:spLocks noGrp="1"/>
          </p:cNvSpPr>
          <p:nvPr>
            <p:ph idx="1"/>
          </p:nvPr>
        </p:nvSpPr>
        <p:spPr>
          <a:xfrm>
            <a:off x="846944" y="2217343"/>
            <a:ext cx="11002781" cy="4453280"/>
          </a:xfrm>
        </p:spPr>
        <p:txBody>
          <a:bodyPr>
            <a:normAutofit/>
          </a:bodyPr>
          <a:lstStyle/>
          <a:p>
            <a:r>
              <a:rPr lang="en-US" sz="2400" dirty="0"/>
              <a:t>The conceptual and implementation aspects of network applications. </a:t>
            </a:r>
          </a:p>
          <a:p>
            <a:r>
              <a:rPr lang="en-US" sz="2400" dirty="0"/>
              <a:t>Key application-layer concepts, including </a:t>
            </a:r>
          </a:p>
          <a:p>
            <a:pPr lvl="1"/>
            <a:r>
              <a:rPr lang="en-US" dirty="0"/>
              <a:t>network services required by applications, </a:t>
            </a:r>
          </a:p>
          <a:p>
            <a:pPr lvl="1"/>
            <a:r>
              <a:rPr lang="en-US" dirty="0"/>
              <a:t>clients and servers, </a:t>
            </a:r>
          </a:p>
          <a:p>
            <a:pPr lvl="1"/>
            <a:r>
              <a:rPr lang="en-US" dirty="0"/>
              <a:t>processes, and </a:t>
            </a:r>
          </a:p>
          <a:p>
            <a:pPr lvl="1"/>
            <a:r>
              <a:rPr lang="en-US" dirty="0"/>
              <a:t>transport-layer interfaces. </a:t>
            </a:r>
          </a:p>
          <a:p>
            <a:r>
              <a:rPr lang="en-US" sz="2400" dirty="0"/>
              <a:t>Several network applications in detail, including the Web, e-mail, DNS, and peer-to-peer (P2P) file distribution, multimedia applications, including streaming video and VoIP. </a:t>
            </a:r>
          </a:p>
          <a:p>
            <a:r>
              <a:rPr lang="en-US" sz="2400" dirty="0"/>
              <a:t>Network application development, over both TCP and UDP. In-particular, the socket API and walk through some simple client-server applications</a:t>
            </a:r>
          </a:p>
        </p:txBody>
      </p:sp>
    </p:spTree>
    <p:extLst>
      <p:ext uri="{BB962C8B-B14F-4D97-AF65-F5344CB8AC3E}">
        <p14:creationId xmlns:p14="http://schemas.microsoft.com/office/powerpoint/2010/main" val="360214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15C7F-0298-4C0B-A263-A0C3BF2909F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Layer 7 – Application Layer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5796D1-0925-4881-9546-F0F8841C383B}"/>
              </a:ext>
            </a:extLst>
          </p:cNvPr>
          <p:cNvSpPr>
            <a:spLocks noGrp="1"/>
          </p:cNvSpPr>
          <p:nvPr>
            <p:ph idx="1"/>
          </p:nvPr>
        </p:nvSpPr>
        <p:spPr>
          <a:xfrm>
            <a:off x="1155548" y="2217343"/>
            <a:ext cx="9880893" cy="3959619"/>
          </a:xfrm>
        </p:spPr>
        <p:txBody>
          <a:bodyPr>
            <a:normAutofit/>
          </a:bodyPr>
          <a:lstStyle/>
          <a:p>
            <a:r>
              <a:rPr lang="en-US" sz="2400" b="0" i="0" u="none" strike="noStrike" baseline="0" dirty="0"/>
              <a:t>The application layer enables the user, whether human or software, to access the network.</a:t>
            </a:r>
          </a:p>
          <a:p>
            <a:r>
              <a:rPr lang="en-US" sz="2400" b="0" i="0" u="none" strike="noStrike" baseline="0" dirty="0"/>
              <a:t>It provides user interfaces and support for services such as electronic mail, remote file access and transfer, shared database management, and other types of distributed information services</a:t>
            </a:r>
            <a:r>
              <a:rPr lang="en-US" sz="2400" b="0" i="0" u="none" strike="noStrike" baseline="0" dirty="0">
                <a:latin typeface="Times New Roman" panose="02020603050405020304" pitchFamily="18" charset="0"/>
              </a:rPr>
              <a:t>.</a:t>
            </a:r>
          </a:p>
          <a:p>
            <a:r>
              <a:rPr lang="en-US" altLang="en-US" sz="2400" dirty="0"/>
              <a:t>The application layer is responsible for providing services to the user.</a:t>
            </a:r>
          </a:p>
          <a:p>
            <a:endParaRPr lang="en-US" sz="2400" dirty="0"/>
          </a:p>
        </p:txBody>
      </p:sp>
    </p:spTree>
    <p:extLst>
      <p:ext uri="{BB962C8B-B14F-4D97-AF65-F5344CB8AC3E}">
        <p14:creationId xmlns:p14="http://schemas.microsoft.com/office/powerpoint/2010/main" val="290203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7EB4A1-BA26-4794-B98B-AB0A7EF1DFDE}"/>
              </a:ext>
            </a:extLst>
          </p:cNvPr>
          <p:cNvSpPr>
            <a:spLocks noGrp="1"/>
          </p:cNvSpPr>
          <p:nvPr>
            <p:ph idx="1"/>
          </p:nvPr>
        </p:nvSpPr>
        <p:spPr>
          <a:xfrm>
            <a:off x="614597" y="2217344"/>
            <a:ext cx="11452485" cy="4520736"/>
          </a:xfrm>
        </p:spPr>
        <p:txBody>
          <a:bodyPr>
            <a:normAutofit/>
          </a:bodyPr>
          <a:lstStyle/>
          <a:p>
            <a:r>
              <a:rPr lang="en-US" sz="2400" b="1" i="0" u="none" strike="noStrike" baseline="0" dirty="0"/>
              <a:t>Network virtual terminal: </a:t>
            </a:r>
            <a:r>
              <a:rPr lang="en-US" sz="2400" b="0" i="0" u="none" strike="noStrike" baseline="0" dirty="0"/>
              <a:t>A network virtual terminal is a software version of a physical terminal, and it allows a user to log on to a remote host. To do so, the application creates a software emulation of a terminal at the remote host. The user's computer talks to the software terminal which, in turn, talks to the host, and vice versa. The remote host believes it is communicating with one of its own terminals and allows the user to log on.</a:t>
            </a:r>
          </a:p>
          <a:p>
            <a:r>
              <a:rPr lang="en-US" sz="2400" b="1" i="0" u="none" strike="noStrike" baseline="0" dirty="0"/>
              <a:t>File transfer, access, and management: </a:t>
            </a:r>
            <a:r>
              <a:rPr lang="en-US" sz="2400" b="0" i="0" u="none" strike="noStrike" baseline="0" dirty="0"/>
              <a:t>This application allows a user to access files in a remote host (to make changes or read data), to retrieve files from a remote computer for use in the local computer, and to manage or control files in a remote computer locally.</a:t>
            </a:r>
          </a:p>
          <a:p>
            <a:r>
              <a:rPr lang="en-US" sz="2400" b="1" i="0" u="none" strike="noStrike" baseline="0" dirty="0"/>
              <a:t>Mail services: </a:t>
            </a:r>
            <a:r>
              <a:rPr lang="en-US" sz="2400" b="0" i="0" u="none" strike="noStrike" baseline="0" dirty="0"/>
              <a:t>This application provides the basis for e-mail forwarding and storage.</a:t>
            </a:r>
          </a:p>
          <a:p>
            <a:r>
              <a:rPr lang="en-US" sz="2400" b="1" i="0" u="none" strike="noStrike" baseline="0" dirty="0"/>
              <a:t>Directory services: </a:t>
            </a:r>
            <a:r>
              <a:rPr lang="en-US" sz="2400" b="0" i="0" u="none" strike="noStrike" baseline="0" dirty="0"/>
              <a:t>This application provides distributed database sources and access for global information about various objects and services.</a:t>
            </a:r>
            <a:endParaRPr lang="en-US" sz="2400" dirty="0"/>
          </a:p>
        </p:txBody>
      </p:sp>
    </p:spTree>
    <p:extLst>
      <p:ext uri="{BB962C8B-B14F-4D97-AF65-F5344CB8AC3E}">
        <p14:creationId xmlns:p14="http://schemas.microsoft.com/office/powerpoint/2010/main" val="2413698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3166</Words>
  <Application>Microsoft Office PowerPoint</Application>
  <PresentationFormat>Widescreen</PresentationFormat>
  <Paragraphs>238</Paragraphs>
  <Slides>42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vt:lpstr>
      <vt:lpstr>Calibri</vt:lpstr>
      <vt:lpstr>Calibri Light</vt:lpstr>
      <vt:lpstr>Courier10PitchBT-Roman</vt:lpstr>
      <vt:lpstr>Helvetica</vt:lpstr>
      <vt:lpstr>Times New Roman</vt:lpstr>
      <vt:lpstr>Times-Bold</vt:lpstr>
      <vt:lpstr>Times-Italic</vt:lpstr>
      <vt:lpstr>Times-Roman</vt:lpstr>
      <vt:lpstr>Office Theme</vt:lpstr>
      <vt:lpstr>Computer Networks </vt:lpstr>
      <vt:lpstr>TCP/IP Protocol Suite</vt:lpstr>
      <vt:lpstr>PowerPoint Presentation</vt:lpstr>
      <vt:lpstr>PowerPoint Presentation</vt:lpstr>
      <vt:lpstr>Addressing</vt:lpstr>
      <vt:lpstr>PowerPoint Presentation</vt:lpstr>
      <vt:lpstr>Application Layer</vt:lpstr>
      <vt:lpstr>Layer 7 – Application Layer </vt:lpstr>
      <vt:lpstr>PowerPoint Presentation</vt:lpstr>
      <vt:lpstr>PowerPoint Presentation</vt:lpstr>
      <vt:lpstr>Network Applications</vt:lpstr>
      <vt:lpstr>PowerPoint Presentation</vt:lpstr>
      <vt:lpstr>Network Application Architecture</vt:lpstr>
      <vt:lpstr>Client-Server Architecture</vt:lpstr>
      <vt:lpstr>Peer-to-Peer P2P Architecture</vt:lpstr>
      <vt:lpstr>PowerPoint Presentation</vt:lpstr>
      <vt:lpstr>Hybrid Architecture</vt:lpstr>
      <vt:lpstr>P2P Chalanges</vt:lpstr>
      <vt:lpstr>PowerPoint Presentation</vt:lpstr>
      <vt:lpstr>Sockets</vt:lpstr>
      <vt:lpstr>PowerPoint Presentation</vt:lpstr>
      <vt:lpstr>Process Address</vt:lpstr>
      <vt:lpstr>Services provided to the application</vt:lpstr>
      <vt:lpstr>PowerPoint Presentation</vt:lpstr>
      <vt:lpstr>PowerPoint Presentation</vt:lpstr>
      <vt:lpstr>Application Layer Protocols</vt:lpstr>
      <vt:lpstr>Protocols</vt:lpstr>
      <vt:lpstr>Network Application</vt:lpstr>
      <vt:lpstr>Network Applications </vt:lpstr>
      <vt:lpstr>The Web- HTTP</vt:lpstr>
      <vt:lpstr>PowerPoint Presentation</vt:lpstr>
      <vt:lpstr>PowerPoint Presentation</vt:lpstr>
      <vt:lpstr>Persistent and non persistent connections</vt:lpstr>
      <vt:lpstr>HTTP  &amp; HTML</vt:lpstr>
      <vt:lpstr>PowerPoint Presentation</vt:lpstr>
      <vt:lpstr>HTTP &amp; HTTPS</vt:lpstr>
      <vt:lpstr>PowerPoint Presentation</vt:lpstr>
      <vt:lpstr>PowerPoint Presentation</vt:lpstr>
      <vt:lpstr>HTTP Request Header</vt:lpstr>
      <vt:lpstr>HTTP Response Header</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2021-09-13T10:20:40Z</dcterms:created>
  <dcterms:modified xsi:type="dcterms:W3CDTF">2021-09-28T06:34:58Z</dcterms:modified>
</cp:coreProperties>
</file>