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356" r:id="rId3"/>
    <p:sldId id="317" r:id="rId4"/>
    <p:sldId id="358" r:id="rId5"/>
    <p:sldId id="359" r:id="rId6"/>
    <p:sldId id="361" r:id="rId7"/>
    <p:sldId id="360" r:id="rId8"/>
    <p:sldId id="329" r:id="rId9"/>
    <p:sldId id="362" r:id="rId10"/>
    <p:sldId id="363" r:id="rId11"/>
    <p:sldId id="364" r:id="rId12"/>
    <p:sldId id="365" r:id="rId13"/>
    <p:sldId id="366" r:id="rId14"/>
    <p:sldId id="367" r:id="rId15"/>
    <p:sldId id="330" r:id="rId16"/>
    <p:sldId id="368" r:id="rId17"/>
    <p:sldId id="369" r:id="rId18"/>
    <p:sldId id="370" r:id="rId19"/>
    <p:sldId id="331" r:id="rId20"/>
    <p:sldId id="371" r:id="rId21"/>
    <p:sldId id="372" r:id="rId22"/>
    <p:sldId id="373" r:id="rId23"/>
    <p:sldId id="374" r:id="rId24"/>
    <p:sldId id="375" r:id="rId25"/>
    <p:sldId id="376" r:id="rId26"/>
    <p:sldId id="332" r:id="rId27"/>
    <p:sldId id="377" r:id="rId28"/>
    <p:sldId id="3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870809-0970-484A-8BC5-618366630EA7}" v="25" dt="2021-10-05T03:38:37.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9676" autoAdjust="0"/>
  </p:normalViewPr>
  <p:slideViewPr>
    <p:cSldViewPr snapToGrid="0">
      <p:cViewPr varScale="1">
        <p:scale>
          <a:sx n="60" d="100"/>
          <a:sy n="60" d="100"/>
        </p:scale>
        <p:origin x="906"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9E870809-0970-484A-8BC5-618366630EA7}"/>
    <pc:docChg chg="undo custSel addSld delSld modSld sldOrd">
      <pc:chgData name="Mashal Khan" userId="ff208bdd-e69e-4a16-a659-cb1c3d459121" providerId="ADAL" clId="{9E870809-0970-484A-8BC5-618366630EA7}" dt="2021-10-06T08:13:34.893" v="1476" actId="680"/>
      <pc:docMkLst>
        <pc:docMk/>
      </pc:docMkLst>
      <pc:sldChg chg="modSp">
        <pc:chgData name="Mashal Khan" userId="ff208bdd-e69e-4a16-a659-cb1c3d459121" providerId="ADAL" clId="{9E870809-0970-484A-8BC5-618366630EA7}" dt="2021-10-05T03:38:37.095" v="117" actId="20577"/>
        <pc:sldMkLst>
          <pc:docMk/>
          <pc:sldMk cId="2193967764" sldId="257"/>
        </pc:sldMkLst>
        <pc:spChg chg="mod">
          <ac:chgData name="Mashal Khan" userId="ff208bdd-e69e-4a16-a659-cb1c3d459121" providerId="ADAL" clId="{9E870809-0970-484A-8BC5-618366630EA7}" dt="2021-10-05T03:38:37.095" v="117" actId="20577"/>
          <ac:spMkLst>
            <pc:docMk/>
            <pc:sldMk cId="2193967764" sldId="257"/>
            <ac:spMk id="3" creationId="{548CDEF2-8F98-4802-94BB-396C1AF48E2C}"/>
          </ac:spMkLst>
        </pc:spChg>
      </pc:sldChg>
      <pc:sldChg chg="del">
        <pc:chgData name="Mashal Khan" userId="ff208bdd-e69e-4a16-a659-cb1c3d459121" providerId="ADAL" clId="{9E870809-0970-484A-8BC5-618366630EA7}" dt="2021-10-05T04:33:49.968" v="924" actId="47"/>
        <pc:sldMkLst>
          <pc:docMk/>
          <pc:sldMk cId="513666314" sldId="273"/>
        </pc:sldMkLst>
      </pc:sldChg>
      <pc:sldChg chg="del">
        <pc:chgData name="Mashal Khan" userId="ff208bdd-e69e-4a16-a659-cb1c3d459121" providerId="ADAL" clId="{9E870809-0970-484A-8BC5-618366630EA7}" dt="2021-10-04T11:04:05.641" v="1" actId="47"/>
        <pc:sldMkLst>
          <pc:docMk/>
          <pc:sldMk cId="2413698846" sldId="303"/>
        </pc:sldMkLst>
      </pc:sldChg>
      <pc:sldChg chg="del">
        <pc:chgData name="Mashal Khan" userId="ff208bdd-e69e-4a16-a659-cb1c3d459121" providerId="ADAL" clId="{9E870809-0970-484A-8BC5-618366630EA7}" dt="2021-10-04T11:03:46.230" v="0" actId="47"/>
        <pc:sldMkLst>
          <pc:docMk/>
          <pc:sldMk cId="1571890529" sldId="307"/>
        </pc:sldMkLst>
      </pc:sldChg>
      <pc:sldChg chg="del">
        <pc:chgData name="Mashal Khan" userId="ff208bdd-e69e-4a16-a659-cb1c3d459121" providerId="ADAL" clId="{9E870809-0970-484A-8BC5-618366630EA7}" dt="2021-10-04T11:04:05.641" v="1" actId="47"/>
        <pc:sldMkLst>
          <pc:docMk/>
          <pc:sldMk cId="2902035591" sldId="312"/>
        </pc:sldMkLst>
      </pc:sldChg>
      <pc:sldChg chg="add">
        <pc:chgData name="Mashal Khan" userId="ff208bdd-e69e-4a16-a659-cb1c3d459121" providerId="ADAL" clId="{9E870809-0970-484A-8BC5-618366630EA7}" dt="2021-10-04T11:07:23.738" v="31"/>
        <pc:sldMkLst>
          <pc:docMk/>
          <pc:sldMk cId="3768481285" sldId="317"/>
        </pc:sldMkLst>
      </pc:sldChg>
      <pc:sldChg chg="add del">
        <pc:chgData name="Mashal Khan" userId="ff208bdd-e69e-4a16-a659-cb1c3d459121" providerId="ADAL" clId="{9E870809-0970-484A-8BC5-618366630EA7}" dt="2021-10-04T11:06:06.851" v="28" actId="47"/>
        <pc:sldMkLst>
          <pc:docMk/>
          <pc:sldMk cId="3212945218" sldId="325"/>
        </pc:sldMkLst>
      </pc:sldChg>
      <pc:sldChg chg="add del">
        <pc:chgData name="Mashal Khan" userId="ff208bdd-e69e-4a16-a659-cb1c3d459121" providerId="ADAL" clId="{9E870809-0970-484A-8BC5-618366630EA7}" dt="2021-10-04T11:06:06.851" v="28" actId="47"/>
        <pc:sldMkLst>
          <pc:docMk/>
          <pc:sldMk cId="2096084461" sldId="326"/>
        </pc:sldMkLst>
      </pc:sldChg>
      <pc:sldChg chg="add del">
        <pc:chgData name="Mashal Khan" userId="ff208bdd-e69e-4a16-a659-cb1c3d459121" providerId="ADAL" clId="{9E870809-0970-484A-8BC5-618366630EA7}" dt="2021-10-04T11:06:06.851" v="28" actId="47"/>
        <pc:sldMkLst>
          <pc:docMk/>
          <pc:sldMk cId="606998167" sldId="328"/>
        </pc:sldMkLst>
      </pc:sldChg>
      <pc:sldChg chg="addSp delSp modSp add del mod setBg">
        <pc:chgData name="Mashal Khan" userId="ff208bdd-e69e-4a16-a659-cb1c3d459121" providerId="ADAL" clId="{9E870809-0970-484A-8BC5-618366630EA7}" dt="2021-10-05T03:40:16.920" v="126" actId="1076"/>
        <pc:sldMkLst>
          <pc:docMk/>
          <pc:sldMk cId="764155645" sldId="329"/>
        </pc:sldMkLst>
        <pc:spChg chg="mod">
          <ac:chgData name="Mashal Khan" userId="ff208bdd-e69e-4a16-a659-cb1c3d459121" providerId="ADAL" clId="{9E870809-0970-484A-8BC5-618366630EA7}" dt="2021-10-05T03:40:08.786" v="124" actId="26606"/>
          <ac:spMkLst>
            <pc:docMk/>
            <pc:sldMk cId="764155645" sldId="329"/>
            <ac:spMk id="2" creationId="{301D3D69-896E-4BA0-8A44-CF530F60E3F3}"/>
          </ac:spMkLst>
        </pc:spChg>
        <pc:spChg chg="mod">
          <ac:chgData name="Mashal Khan" userId="ff208bdd-e69e-4a16-a659-cb1c3d459121" providerId="ADAL" clId="{9E870809-0970-484A-8BC5-618366630EA7}" dt="2021-10-05T03:40:08.786" v="124" actId="26606"/>
          <ac:spMkLst>
            <pc:docMk/>
            <pc:sldMk cId="764155645" sldId="329"/>
            <ac:spMk id="3" creationId="{44AD0BB5-2BA9-4C96-A93D-42B62A0E9638}"/>
          </ac:spMkLst>
        </pc:spChg>
        <pc:spChg chg="add del">
          <ac:chgData name="Mashal Khan" userId="ff208bdd-e69e-4a16-a659-cb1c3d459121" providerId="ADAL" clId="{9E870809-0970-484A-8BC5-618366630EA7}" dt="2021-10-05T03:40:08.786" v="124" actId="26606"/>
          <ac:spMkLst>
            <pc:docMk/>
            <pc:sldMk cId="764155645" sldId="329"/>
            <ac:spMk id="7" creationId="{5E39A796-BE83-48B1-B33F-35C4A32AAB57}"/>
          </ac:spMkLst>
        </pc:spChg>
        <pc:spChg chg="add del">
          <ac:chgData name="Mashal Khan" userId="ff208bdd-e69e-4a16-a659-cb1c3d459121" providerId="ADAL" clId="{9E870809-0970-484A-8BC5-618366630EA7}" dt="2021-10-05T03:40:08.786" v="124" actId="26606"/>
          <ac:spMkLst>
            <pc:docMk/>
            <pc:sldMk cId="764155645" sldId="329"/>
            <ac:spMk id="8" creationId="{72F84B47-E267-4194-8194-831DB7B5547F}"/>
          </ac:spMkLst>
        </pc:spChg>
        <pc:spChg chg="add del">
          <ac:chgData name="Mashal Khan" userId="ff208bdd-e69e-4a16-a659-cb1c3d459121" providerId="ADAL" clId="{9E870809-0970-484A-8BC5-618366630EA7}" dt="2021-10-05T03:39:56.837" v="122" actId="26606"/>
          <ac:spMkLst>
            <pc:docMk/>
            <pc:sldMk cId="764155645" sldId="329"/>
            <ac:spMk id="10" creationId="{131BAD53-4E89-4F62-BBB7-26359763ED39}"/>
          </ac:spMkLst>
        </pc:spChg>
        <pc:spChg chg="add del">
          <ac:chgData name="Mashal Khan" userId="ff208bdd-e69e-4a16-a659-cb1c3d459121" providerId="ADAL" clId="{9E870809-0970-484A-8BC5-618366630EA7}" dt="2021-10-05T03:39:56.837" v="122" actId="26606"/>
          <ac:spMkLst>
            <pc:docMk/>
            <pc:sldMk cId="764155645" sldId="329"/>
            <ac:spMk id="12" creationId="{62756DA2-40EB-4C6F-B962-5822FFB54FB6}"/>
          </ac:spMkLst>
        </pc:spChg>
        <pc:picChg chg="mod">
          <ac:chgData name="Mashal Khan" userId="ff208bdd-e69e-4a16-a659-cb1c3d459121" providerId="ADAL" clId="{9E870809-0970-484A-8BC5-618366630EA7}" dt="2021-10-05T03:40:16.920" v="126" actId="1076"/>
          <ac:picMkLst>
            <pc:docMk/>
            <pc:sldMk cId="764155645" sldId="329"/>
            <ac:picMk id="5" creationId="{94106426-6268-4DF1-BEB3-DC3769EFC04B}"/>
          </ac:picMkLst>
        </pc:picChg>
      </pc:sldChg>
      <pc:sldChg chg="del">
        <pc:chgData name="Mashal Khan" userId="ff208bdd-e69e-4a16-a659-cb1c3d459121" providerId="ADAL" clId="{9E870809-0970-484A-8BC5-618366630EA7}" dt="2021-10-04T11:03:46.230" v="0" actId="47"/>
        <pc:sldMkLst>
          <pc:docMk/>
          <pc:sldMk cId="1824495243" sldId="329"/>
        </pc:sldMkLst>
      </pc:sldChg>
      <pc:sldChg chg="add del ord">
        <pc:chgData name="Mashal Khan" userId="ff208bdd-e69e-4a16-a659-cb1c3d459121" providerId="ADAL" clId="{9E870809-0970-484A-8BC5-618366630EA7}" dt="2021-10-05T04:18:08.930" v="841"/>
        <pc:sldMkLst>
          <pc:docMk/>
          <pc:sldMk cId="1553760566" sldId="330"/>
        </pc:sldMkLst>
      </pc:sldChg>
      <pc:sldChg chg="del">
        <pc:chgData name="Mashal Khan" userId="ff208bdd-e69e-4a16-a659-cb1c3d459121" providerId="ADAL" clId="{9E870809-0970-484A-8BC5-618366630EA7}" dt="2021-10-04T11:03:46.230" v="0" actId="47"/>
        <pc:sldMkLst>
          <pc:docMk/>
          <pc:sldMk cId="2531598201" sldId="330"/>
        </pc:sldMkLst>
      </pc:sldChg>
      <pc:sldChg chg="del">
        <pc:chgData name="Mashal Khan" userId="ff208bdd-e69e-4a16-a659-cb1c3d459121" providerId="ADAL" clId="{9E870809-0970-484A-8BC5-618366630EA7}" dt="2021-10-04T11:03:46.230" v="0" actId="47"/>
        <pc:sldMkLst>
          <pc:docMk/>
          <pc:sldMk cId="140982329" sldId="331"/>
        </pc:sldMkLst>
      </pc:sldChg>
      <pc:sldChg chg="modSp add del mod">
        <pc:chgData name="Mashal Khan" userId="ff208bdd-e69e-4a16-a659-cb1c3d459121" providerId="ADAL" clId="{9E870809-0970-484A-8BC5-618366630EA7}" dt="2021-10-05T04:36:22.436" v="947" actId="20577"/>
        <pc:sldMkLst>
          <pc:docMk/>
          <pc:sldMk cId="470336844" sldId="331"/>
        </pc:sldMkLst>
        <pc:spChg chg="mod">
          <ac:chgData name="Mashal Khan" userId="ff208bdd-e69e-4a16-a659-cb1c3d459121" providerId="ADAL" clId="{9E870809-0970-484A-8BC5-618366630EA7}" dt="2021-10-05T04:36:22.436" v="947" actId="20577"/>
          <ac:spMkLst>
            <pc:docMk/>
            <pc:sldMk cId="470336844" sldId="331"/>
            <ac:spMk id="2" creationId="{40DF5EDE-B306-4475-A8A1-1ACA5C59A09D}"/>
          </ac:spMkLst>
        </pc:spChg>
        <pc:spChg chg="mod">
          <ac:chgData name="Mashal Khan" userId="ff208bdd-e69e-4a16-a659-cb1c3d459121" providerId="ADAL" clId="{9E870809-0970-484A-8BC5-618366630EA7}" dt="2021-10-05T04:32:59.992" v="923" actId="14100"/>
          <ac:spMkLst>
            <pc:docMk/>
            <pc:sldMk cId="470336844" sldId="331"/>
            <ac:spMk id="3" creationId="{6BB36E81-3141-49A9-954D-5D378973396B}"/>
          </ac:spMkLst>
        </pc:spChg>
      </pc:sldChg>
      <pc:sldChg chg="add del">
        <pc:chgData name="Mashal Khan" userId="ff208bdd-e69e-4a16-a659-cb1c3d459121" providerId="ADAL" clId="{9E870809-0970-484A-8BC5-618366630EA7}" dt="2021-10-04T11:06:11.459" v="29"/>
        <pc:sldMkLst>
          <pc:docMk/>
          <pc:sldMk cId="4202715266" sldId="332"/>
        </pc:sldMkLst>
      </pc:sldChg>
      <pc:sldChg chg="del">
        <pc:chgData name="Mashal Khan" userId="ff208bdd-e69e-4a16-a659-cb1c3d459121" providerId="ADAL" clId="{9E870809-0970-484A-8BC5-618366630EA7}" dt="2021-10-04T11:03:46.230" v="0" actId="47"/>
        <pc:sldMkLst>
          <pc:docMk/>
          <pc:sldMk cId="1740948837" sldId="336"/>
        </pc:sldMkLst>
      </pc:sldChg>
      <pc:sldChg chg="del">
        <pc:chgData name="Mashal Khan" userId="ff208bdd-e69e-4a16-a659-cb1c3d459121" providerId="ADAL" clId="{9E870809-0970-484A-8BC5-618366630EA7}" dt="2021-10-04T11:04:05.641" v="1" actId="47"/>
        <pc:sldMkLst>
          <pc:docMk/>
          <pc:sldMk cId="3602149047" sldId="337"/>
        </pc:sldMkLst>
      </pc:sldChg>
      <pc:sldChg chg="del">
        <pc:chgData name="Mashal Khan" userId="ff208bdd-e69e-4a16-a659-cb1c3d459121" providerId="ADAL" clId="{9E870809-0970-484A-8BC5-618366630EA7}" dt="2021-10-04T11:04:05.641" v="1" actId="47"/>
        <pc:sldMkLst>
          <pc:docMk/>
          <pc:sldMk cId="420247724" sldId="338"/>
        </pc:sldMkLst>
      </pc:sldChg>
      <pc:sldChg chg="del">
        <pc:chgData name="Mashal Khan" userId="ff208bdd-e69e-4a16-a659-cb1c3d459121" providerId="ADAL" clId="{9E870809-0970-484A-8BC5-618366630EA7}" dt="2021-10-04T11:04:05.641" v="1" actId="47"/>
        <pc:sldMkLst>
          <pc:docMk/>
          <pc:sldMk cId="4055949036" sldId="339"/>
        </pc:sldMkLst>
      </pc:sldChg>
      <pc:sldChg chg="del">
        <pc:chgData name="Mashal Khan" userId="ff208bdd-e69e-4a16-a659-cb1c3d459121" providerId="ADAL" clId="{9E870809-0970-484A-8BC5-618366630EA7}" dt="2021-10-04T11:04:05.641" v="1" actId="47"/>
        <pc:sldMkLst>
          <pc:docMk/>
          <pc:sldMk cId="3178102744" sldId="340"/>
        </pc:sldMkLst>
      </pc:sldChg>
      <pc:sldChg chg="del">
        <pc:chgData name="Mashal Khan" userId="ff208bdd-e69e-4a16-a659-cb1c3d459121" providerId="ADAL" clId="{9E870809-0970-484A-8BC5-618366630EA7}" dt="2021-10-04T11:04:05.641" v="1" actId="47"/>
        <pc:sldMkLst>
          <pc:docMk/>
          <pc:sldMk cId="2245731325" sldId="341"/>
        </pc:sldMkLst>
      </pc:sldChg>
      <pc:sldChg chg="del">
        <pc:chgData name="Mashal Khan" userId="ff208bdd-e69e-4a16-a659-cb1c3d459121" providerId="ADAL" clId="{9E870809-0970-484A-8BC5-618366630EA7}" dt="2021-10-04T11:04:05.641" v="1" actId="47"/>
        <pc:sldMkLst>
          <pc:docMk/>
          <pc:sldMk cId="1278971623" sldId="342"/>
        </pc:sldMkLst>
      </pc:sldChg>
      <pc:sldChg chg="del">
        <pc:chgData name="Mashal Khan" userId="ff208bdd-e69e-4a16-a659-cb1c3d459121" providerId="ADAL" clId="{9E870809-0970-484A-8BC5-618366630EA7}" dt="2021-10-04T11:04:05.641" v="1" actId="47"/>
        <pc:sldMkLst>
          <pc:docMk/>
          <pc:sldMk cId="3170403845" sldId="343"/>
        </pc:sldMkLst>
      </pc:sldChg>
      <pc:sldChg chg="del">
        <pc:chgData name="Mashal Khan" userId="ff208bdd-e69e-4a16-a659-cb1c3d459121" providerId="ADAL" clId="{9E870809-0970-484A-8BC5-618366630EA7}" dt="2021-10-04T11:04:05.641" v="1" actId="47"/>
        <pc:sldMkLst>
          <pc:docMk/>
          <pc:sldMk cId="4193550935" sldId="344"/>
        </pc:sldMkLst>
      </pc:sldChg>
      <pc:sldChg chg="del">
        <pc:chgData name="Mashal Khan" userId="ff208bdd-e69e-4a16-a659-cb1c3d459121" providerId="ADAL" clId="{9E870809-0970-484A-8BC5-618366630EA7}" dt="2021-10-04T11:04:05.641" v="1" actId="47"/>
        <pc:sldMkLst>
          <pc:docMk/>
          <pc:sldMk cId="2829328873" sldId="345"/>
        </pc:sldMkLst>
      </pc:sldChg>
      <pc:sldChg chg="del">
        <pc:chgData name="Mashal Khan" userId="ff208bdd-e69e-4a16-a659-cb1c3d459121" providerId="ADAL" clId="{9E870809-0970-484A-8BC5-618366630EA7}" dt="2021-10-04T11:04:05.641" v="1" actId="47"/>
        <pc:sldMkLst>
          <pc:docMk/>
          <pc:sldMk cId="2753587668" sldId="346"/>
        </pc:sldMkLst>
      </pc:sldChg>
      <pc:sldChg chg="del">
        <pc:chgData name="Mashal Khan" userId="ff208bdd-e69e-4a16-a659-cb1c3d459121" providerId="ADAL" clId="{9E870809-0970-484A-8BC5-618366630EA7}" dt="2021-10-04T11:04:05.641" v="1" actId="47"/>
        <pc:sldMkLst>
          <pc:docMk/>
          <pc:sldMk cId="458441278" sldId="347"/>
        </pc:sldMkLst>
      </pc:sldChg>
      <pc:sldChg chg="del">
        <pc:chgData name="Mashal Khan" userId="ff208bdd-e69e-4a16-a659-cb1c3d459121" providerId="ADAL" clId="{9E870809-0970-484A-8BC5-618366630EA7}" dt="2021-10-04T11:04:05.641" v="1" actId="47"/>
        <pc:sldMkLst>
          <pc:docMk/>
          <pc:sldMk cId="3453163318" sldId="348"/>
        </pc:sldMkLst>
      </pc:sldChg>
      <pc:sldChg chg="del">
        <pc:chgData name="Mashal Khan" userId="ff208bdd-e69e-4a16-a659-cb1c3d459121" providerId="ADAL" clId="{9E870809-0970-484A-8BC5-618366630EA7}" dt="2021-10-04T11:04:05.641" v="1" actId="47"/>
        <pc:sldMkLst>
          <pc:docMk/>
          <pc:sldMk cId="2040193462" sldId="349"/>
        </pc:sldMkLst>
      </pc:sldChg>
      <pc:sldChg chg="del">
        <pc:chgData name="Mashal Khan" userId="ff208bdd-e69e-4a16-a659-cb1c3d459121" providerId="ADAL" clId="{9E870809-0970-484A-8BC5-618366630EA7}" dt="2021-10-04T11:04:05.641" v="1" actId="47"/>
        <pc:sldMkLst>
          <pc:docMk/>
          <pc:sldMk cId="164590880" sldId="350"/>
        </pc:sldMkLst>
      </pc:sldChg>
      <pc:sldChg chg="del">
        <pc:chgData name="Mashal Khan" userId="ff208bdd-e69e-4a16-a659-cb1c3d459121" providerId="ADAL" clId="{9E870809-0970-484A-8BC5-618366630EA7}" dt="2021-10-04T11:04:05.641" v="1" actId="47"/>
        <pc:sldMkLst>
          <pc:docMk/>
          <pc:sldMk cId="2349728404" sldId="351"/>
        </pc:sldMkLst>
      </pc:sldChg>
      <pc:sldChg chg="del">
        <pc:chgData name="Mashal Khan" userId="ff208bdd-e69e-4a16-a659-cb1c3d459121" providerId="ADAL" clId="{9E870809-0970-484A-8BC5-618366630EA7}" dt="2021-10-04T11:04:05.641" v="1" actId="47"/>
        <pc:sldMkLst>
          <pc:docMk/>
          <pc:sldMk cId="547762341" sldId="352"/>
        </pc:sldMkLst>
      </pc:sldChg>
      <pc:sldChg chg="del">
        <pc:chgData name="Mashal Khan" userId="ff208bdd-e69e-4a16-a659-cb1c3d459121" providerId="ADAL" clId="{9E870809-0970-484A-8BC5-618366630EA7}" dt="2021-10-04T11:04:05.641" v="1" actId="47"/>
        <pc:sldMkLst>
          <pc:docMk/>
          <pc:sldMk cId="4094708656" sldId="353"/>
        </pc:sldMkLst>
      </pc:sldChg>
      <pc:sldChg chg="del">
        <pc:chgData name="Mashal Khan" userId="ff208bdd-e69e-4a16-a659-cb1c3d459121" providerId="ADAL" clId="{9E870809-0970-484A-8BC5-618366630EA7}" dt="2021-10-04T11:04:08.463" v="2" actId="47"/>
        <pc:sldMkLst>
          <pc:docMk/>
          <pc:sldMk cId="3277055904" sldId="354"/>
        </pc:sldMkLst>
      </pc:sldChg>
      <pc:sldChg chg="del">
        <pc:chgData name="Mashal Khan" userId="ff208bdd-e69e-4a16-a659-cb1c3d459121" providerId="ADAL" clId="{9E870809-0970-484A-8BC5-618366630EA7}" dt="2021-10-04T11:04:10.819" v="3" actId="47"/>
        <pc:sldMkLst>
          <pc:docMk/>
          <pc:sldMk cId="3794463897" sldId="355"/>
        </pc:sldMkLst>
      </pc:sldChg>
      <pc:sldChg chg="addSp delSp modSp del mod">
        <pc:chgData name="Mashal Khan" userId="ff208bdd-e69e-4a16-a659-cb1c3d459121" providerId="ADAL" clId="{9E870809-0970-484A-8BC5-618366630EA7}" dt="2021-10-05T03:39:45.060" v="120" actId="47"/>
        <pc:sldMkLst>
          <pc:docMk/>
          <pc:sldMk cId="1557130645" sldId="357"/>
        </pc:sldMkLst>
        <pc:spChg chg="mod">
          <ac:chgData name="Mashal Khan" userId="ff208bdd-e69e-4a16-a659-cb1c3d459121" providerId="ADAL" clId="{9E870809-0970-484A-8BC5-618366630EA7}" dt="2021-10-04T11:04:23.960" v="17" actId="20577"/>
          <ac:spMkLst>
            <pc:docMk/>
            <pc:sldMk cId="1557130645" sldId="357"/>
            <ac:spMk id="2" creationId="{6B39AE16-2688-4927-A6AA-550914DAD0E4}"/>
          </ac:spMkLst>
        </pc:spChg>
        <pc:graphicFrameChg chg="add del mod">
          <ac:chgData name="Mashal Khan" userId="ff208bdd-e69e-4a16-a659-cb1c3d459121" providerId="ADAL" clId="{9E870809-0970-484A-8BC5-618366630EA7}" dt="2021-10-04T11:05:09.142" v="21"/>
          <ac:graphicFrameMkLst>
            <pc:docMk/>
            <pc:sldMk cId="1557130645" sldId="357"/>
            <ac:graphicFrameMk id="4" creationId="{C6CDE094-5269-4C1B-9DA4-81EAD944B82C}"/>
          </ac:graphicFrameMkLst>
        </pc:graphicFrameChg>
        <pc:graphicFrameChg chg="del mod">
          <ac:chgData name="Mashal Khan" userId="ff208bdd-e69e-4a16-a659-cb1c3d459121" providerId="ADAL" clId="{9E870809-0970-484A-8BC5-618366630EA7}" dt="2021-10-04T11:05:19.029" v="22"/>
          <ac:graphicFrameMkLst>
            <pc:docMk/>
            <pc:sldMk cId="1557130645" sldId="357"/>
            <ac:graphicFrameMk id="5" creationId="{E3181076-B541-4DBB-8A85-23EA482321A3}"/>
          </ac:graphicFrameMkLst>
        </pc:graphicFrameChg>
      </pc:sldChg>
      <pc:sldChg chg="add del">
        <pc:chgData name="Mashal Khan" userId="ff208bdd-e69e-4a16-a659-cb1c3d459121" providerId="ADAL" clId="{9E870809-0970-484A-8BC5-618366630EA7}" dt="2021-10-04T11:06:06.851" v="28" actId="47"/>
        <pc:sldMkLst>
          <pc:docMk/>
          <pc:sldMk cId="2002832009" sldId="358"/>
        </pc:sldMkLst>
      </pc:sldChg>
      <pc:sldChg chg="addSp modSp new mod setBg">
        <pc:chgData name="Mashal Khan" userId="ff208bdd-e69e-4a16-a659-cb1c3d459121" providerId="ADAL" clId="{9E870809-0970-484A-8BC5-618366630EA7}" dt="2021-10-05T03:39:05.130" v="119" actId="14100"/>
        <pc:sldMkLst>
          <pc:docMk/>
          <pc:sldMk cId="3384043312" sldId="358"/>
        </pc:sldMkLst>
        <pc:spChg chg="mod">
          <ac:chgData name="Mashal Khan" userId="ff208bdd-e69e-4a16-a659-cb1c3d459121" providerId="ADAL" clId="{9E870809-0970-484A-8BC5-618366630EA7}" dt="2021-10-05T03:38:59.436" v="118" actId="26606"/>
          <ac:spMkLst>
            <pc:docMk/>
            <pc:sldMk cId="3384043312" sldId="358"/>
            <ac:spMk id="2" creationId="{A1B585CC-782A-478A-8757-4C02E8EB3A38}"/>
          </ac:spMkLst>
        </pc:spChg>
        <pc:spChg chg="mod">
          <ac:chgData name="Mashal Khan" userId="ff208bdd-e69e-4a16-a659-cb1c3d459121" providerId="ADAL" clId="{9E870809-0970-484A-8BC5-618366630EA7}" dt="2021-10-05T03:39:05.130" v="119" actId="14100"/>
          <ac:spMkLst>
            <pc:docMk/>
            <pc:sldMk cId="3384043312" sldId="358"/>
            <ac:spMk id="3" creationId="{F89DE025-6A3A-4806-A1C1-0B132DC55242}"/>
          </ac:spMkLst>
        </pc:spChg>
        <pc:spChg chg="add">
          <ac:chgData name="Mashal Khan" userId="ff208bdd-e69e-4a16-a659-cb1c3d459121" providerId="ADAL" clId="{9E870809-0970-484A-8BC5-618366630EA7}" dt="2021-10-05T03:38:59.436" v="118" actId="26606"/>
          <ac:spMkLst>
            <pc:docMk/>
            <pc:sldMk cId="3384043312" sldId="358"/>
            <ac:spMk id="8" creationId="{C7FA33FF-088D-4F16-95A2-2C64D353DEA8}"/>
          </ac:spMkLst>
        </pc:spChg>
        <pc:spChg chg="add">
          <ac:chgData name="Mashal Khan" userId="ff208bdd-e69e-4a16-a659-cb1c3d459121" providerId="ADAL" clId="{9E870809-0970-484A-8BC5-618366630EA7}" dt="2021-10-05T03:38:59.436" v="118" actId="26606"/>
          <ac:spMkLst>
            <pc:docMk/>
            <pc:sldMk cId="3384043312" sldId="358"/>
            <ac:spMk id="10" creationId="{A376EFB1-01CF-419F-ABF1-2AF02BBFCBD1}"/>
          </ac:spMkLst>
        </pc:spChg>
        <pc:spChg chg="add">
          <ac:chgData name="Mashal Khan" userId="ff208bdd-e69e-4a16-a659-cb1c3d459121" providerId="ADAL" clId="{9E870809-0970-484A-8BC5-618366630EA7}" dt="2021-10-05T03:38:59.436" v="118" actId="26606"/>
          <ac:spMkLst>
            <pc:docMk/>
            <pc:sldMk cId="3384043312" sldId="358"/>
            <ac:spMk id="12" creationId="{FF9DEA15-78BD-4750-AA18-B9F28A6D5AB8}"/>
          </ac:spMkLst>
        </pc:spChg>
      </pc:sldChg>
      <pc:sldChg chg="new del">
        <pc:chgData name="Mashal Khan" userId="ff208bdd-e69e-4a16-a659-cb1c3d459121" providerId="ADAL" clId="{9E870809-0970-484A-8BC5-618366630EA7}" dt="2021-10-04T11:05:50.639" v="26" actId="680"/>
        <pc:sldMkLst>
          <pc:docMk/>
          <pc:sldMk cId="3721320598" sldId="358"/>
        </pc:sldMkLst>
      </pc:sldChg>
      <pc:sldChg chg="add del">
        <pc:chgData name="Mashal Khan" userId="ff208bdd-e69e-4a16-a659-cb1c3d459121" providerId="ADAL" clId="{9E870809-0970-484A-8BC5-618366630EA7}" dt="2021-10-04T11:06:06.851" v="28" actId="47"/>
        <pc:sldMkLst>
          <pc:docMk/>
          <pc:sldMk cId="273671979" sldId="359"/>
        </pc:sldMkLst>
      </pc:sldChg>
      <pc:sldChg chg="addSp new mod modNotesTx">
        <pc:chgData name="Mashal Khan" userId="ff208bdd-e69e-4a16-a659-cb1c3d459121" providerId="ADAL" clId="{9E870809-0970-484A-8BC5-618366630EA7}" dt="2021-10-05T03:48:35.797" v="133"/>
        <pc:sldMkLst>
          <pc:docMk/>
          <pc:sldMk cId="1446450456" sldId="359"/>
        </pc:sldMkLst>
        <pc:picChg chg="add">
          <ac:chgData name="Mashal Khan" userId="ff208bdd-e69e-4a16-a659-cb1c3d459121" providerId="ADAL" clId="{9E870809-0970-484A-8BC5-618366630EA7}" dt="2021-10-05T03:42:02.095" v="128" actId="22"/>
          <ac:picMkLst>
            <pc:docMk/>
            <pc:sldMk cId="1446450456" sldId="359"/>
            <ac:picMk id="3" creationId="{615C3454-CA86-4D9D-BF92-71BA61007E37}"/>
          </ac:picMkLst>
        </pc:picChg>
      </pc:sldChg>
      <pc:sldChg chg="add del">
        <pc:chgData name="Mashal Khan" userId="ff208bdd-e69e-4a16-a659-cb1c3d459121" providerId="ADAL" clId="{9E870809-0970-484A-8BC5-618366630EA7}" dt="2021-10-04T11:06:06.851" v="28" actId="47"/>
        <pc:sldMkLst>
          <pc:docMk/>
          <pc:sldMk cId="1654380503" sldId="360"/>
        </pc:sldMkLst>
      </pc:sldChg>
      <pc:sldChg chg="addSp new mod">
        <pc:chgData name="Mashal Khan" userId="ff208bdd-e69e-4a16-a659-cb1c3d459121" providerId="ADAL" clId="{9E870809-0970-484A-8BC5-618366630EA7}" dt="2021-10-05T03:44:54.969" v="131" actId="22"/>
        <pc:sldMkLst>
          <pc:docMk/>
          <pc:sldMk cId="2483909657" sldId="360"/>
        </pc:sldMkLst>
        <pc:picChg chg="add">
          <ac:chgData name="Mashal Khan" userId="ff208bdd-e69e-4a16-a659-cb1c3d459121" providerId="ADAL" clId="{9E870809-0970-484A-8BC5-618366630EA7}" dt="2021-10-05T03:44:54.969" v="131" actId="22"/>
          <ac:picMkLst>
            <pc:docMk/>
            <pc:sldMk cId="2483909657" sldId="360"/>
            <ac:picMk id="3" creationId="{96BE8ADC-8D58-4C40-AD8F-4A4639ABBF44}"/>
          </ac:picMkLst>
        </pc:picChg>
      </pc:sldChg>
      <pc:sldChg chg="addSp delSp modSp new mod ord setBg modNotesTx">
        <pc:chgData name="Mashal Khan" userId="ff208bdd-e69e-4a16-a659-cb1c3d459121" providerId="ADAL" clId="{9E870809-0970-484A-8BC5-618366630EA7}" dt="2021-10-05T03:55:57.393" v="419" actId="403"/>
        <pc:sldMkLst>
          <pc:docMk/>
          <pc:sldMk cId="454076002" sldId="361"/>
        </pc:sldMkLst>
        <pc:spChg chg="del">
          <ac:chgData name="Mashal Khan" userId="ff208bdd-e69e-4a16-a659-cb1c3d459121" providerId="ADAL" clId="{9E870809-0970-484A-8BC5-618366630EA7}" dt="2021-10-05T03:48:54.974" v="139" actId="478"/>
          <ac:spMkLst>
            <pc:docMk/>
            <pc:sldMk cId="454076002" sldId="361"/>
            <ac:spMk id="2" creationId="{1E63D862-AC3E-486C-A834-757862FB306C}"/>
          </ac:spMkLst>
        </pc:spChg>
        <pc:spChg chg="mod">
          <ac:chgData name="Mashal Khan" userId="ff208bdd-e69e-4a16-a659-cb1c3d459121" providerId="ADAL" clId="{9E870809-0970-484A-8BC5-618366630EA7}" dt="2021-10-05T03:55:57.393" v="419" actId="403"/>
          <ac:spMkLst>
            <pc:docMk/>
            <pc:sldMk cId="454076002" sldId="361"/>
            <ac:spMk id="3" creationId="{78B03716-FB42-46AF-B995-9BC65B384E6E}"/>
          </ac:spMkLst>
        </pc:spChg>
        <pc:spChg chg="add">
          <ac:chgData name="Mashal Khan" userId="ff208bdd-e69e-4a16-a659-cb1c3d459121" providerId="ADAL" clId="{9E870809-0970-484A-8BC5-618366630EA7}" dt="2021-10-05T03:55:42.280" v="413" actId="26606"/>
          <ac:spMkLst>
            <pc:docMk/>
            <pc:sldMk cId="454076002" sldId="361"/>
            <ac:spMk id="8" creationId="{488333BA-AE6E-427A-9B16-A39C8073F4EB}"/>
          </ac:spMkLst>
        </pc:spChg>
        <pc:spChg chg="add">
          <ac:chgData name="Mashal Khan" userId="ff208bdd-e69e-4a16-a659-cb1c3d459121" providerId="ADAL" clId="{9E870809-0970-484A-8BC5-618366630EA7}" dt="2021-10-05T03:55:42.280" v="413" actId="26606"/>
          <ac:spMkLst>
            <pc:docMk/>
            <pc:sldMk cId="454076002" sldId="361"/>
            <ac:spMk id="10" creationId="{F98ED85F-DCEE-4B50-802E-71A6E3E12B04}"/>
          </ac:spMkLst>
        </pc:spChg>
      </pc:sldChg>
      <pc:sldChg chg="add del">
        <pc:chgData name="Mashal Khan" userId="ff208bdd-e69e-4a16-a659-cb1c3d459121" providerId="ADAL" clId="{9E870809-0970-484A-8BC5-618366630EA7}" dt="2021-10-04T11:06:06.851" v="28" actId="47"/>
        <pc:sldMkLst>
          <pc:docMk/>
          <pc:sldMk cId="3556127519" sldId="361"/>
        </pc:sldMkLst>
      </pc:sldChg>
      <pc:sldChg chg="new del">
        <pc:chgData name="Mashal Khan" userId="ff208bdd-e69e-4a16-a659-cb1c3d459121" providerId="ADAL" clId="{9E870809-0970-484A-8BC5-618366630EA7}" dt="2021-10-05T03:48:42.192" v="135" actId="47"/>
        <pc:sldMkLst>
          <pc:docMk/>
          <pc:sldMk cId="4060127663" sldId="361"/>
        </pc:sldMkLst>
      </pc:sldChg>
      <pc:sldChg chg="addSp modSp new mod setBg">
        <pc:chgData name="Mashal Khan" userId="ff208bdd-e69e-4a16-a659-cb1c3d459121" providerId="ADAL" clId="{9E870809-0970-484A-8BC5-618366630EA7}" dt="2021-10-05T03:57:28.970" v="477" actId="26606"/>
        <pc:sldMkLst>
          <pc:docMk/>
          <pc:sldMk cId="736342057" sldId="362"/>
        </pc:sldMkLst>
        <pc:spChg chg="mod">
          <ac:chgData name="Mashal Khan" userId="ff208bdd-e69e-4a16-a659-cb1c3d459121" providerId="ADAL" clId="{9E870809-0970-484A-8BC5-618366630EA7}" dt="2021-10-05T03:57:28.970" v="477" actId="26606"/>
          <ac:spMkLst>
            <pc:docMk/>
            <pc:sldMk cId="736342057" sldId="362"/>
            <ac:spMk id="2" creationId="{8F3728D2-9DD4-492B-A246-F7D8FE221F1A}"/>
          </ac:spMkLst>
        </pc:spChg>
        <pc:spChg chg="mod">
          <ac:chgData name="Mashal Khan" userId="ff208bdd-e69e-4a16-a659-cb1c3d459121" providerId="ADAL" clId="{9E870809-0970-484A-8BC5-618366630EA7}" dt="2021-10-05T03:57:28.970" v="477" actId="26606"/>
          <ac:spMkLst>
            <pc:docMk/>
            <pc:sldMk cId="736342057" sldId="362"/>
            <ac:spMk id="3" creationId="{BFD51179-0C04-4A29-9AD4-7E18FE4D7A1C}"/>
          </ac:spMkLst>
        </pc:spChg>
        <pc:spChg chg="add">
          <ac:chgData name="Mashal Khan" userId="ff208bdd-e69e-4a16-a659-cb1c3d459121" providerId="ADAL" clId="{9E870809-0970-484A-8BC5-618366630EA7}" dt="2021-10-05T03:57:28.970" v="477" actId="26606"/>
          <ac:spMkLst>
            <pc:docMk/>
            <pc:sldMk cId="736342057" sldId="362"/>
            <ac:spMk id="8" creationId="{2A8AA5BC-4F7A-4226-8F99-6D824B226A97}"/>
          </ac:spMkLst>
        </pc:spChg>
        <pc:spChg chg="add">
          <ac:chgData name="Mashal Khan" userId="ff208bdd-e69e-4a16-a659-cb1c3d459121" providerId="ADAL" clId="{9E870809-0970-484A-8BC5-618366630EA7}" dt="2021-10-05T03:57:28.970" v="477" actId="26606"/>
          <ac:spMkLst>
            <pc:docMk/>
            <pc:sldMk cId="736342057" sldId="362"/>
            <ac:spMk id="12" creationId="{5BC87C3E-1040-4EE4-9BDB-9537F7A1B335}"/>
          </ac:spMkLst>
        </pc:spChg>
        <pc:cxnChg chg="add">
          <ac:chgData name="Mashal Khan" userId="ff208bdd-e69e-4a16-a659-cb1c3d459121" providerId="ADAL" clId="{9E870809-0970-484A-8BC5-618366630EA7}" dt="2021-10-05T03:57:28.970" v="477" actId="26606"/>
          <ac:cxnSpMkLst>
            <pc:docMk/>
            <pc:sldMk cId="736342057" sldId="362"/>
            <ac:cxnSpMk id="10" creationId="{911DBBF1-3229-4BD9-B3D1-B4CA571E7431}"/>
          </ac:cxnSpMkLst>
        </pc:cxnChg>
        <pc:cxnChg chg="add">
          <ac:chgData name="Mashal Khan" userId="ff208bdd-e69e-4a16-a659-cb1c3d459121" providerId="ADAL" clId="{9E870809-0970-484A-8BC5-618366630EA7}" dt="2021-10-05T03:57:28.970" v="477" actId="26606"/>
          <ac:cxnSpMkLst>
            <pc:docMk/>
            <pc:sldMk cId="736342057" sldId="362"/>
            <ac:cxnSpMk id="14" creationId="{42CDBECE-872A-4C73-9DC1-BB4E805E2CF5}"/>
          </ac:cxnSpMkLst>
        </pc:cxnChg>
        <pc:cxnChg chg="add">
          <ac:chgData name="Mashal Khan" userId="ff208bdd-e69e-4a16-a659-cb1c3d459121" providerId="ADAL" clId="{9E870809-0970-484A-8BC5-618366630EA7}" dt="2021-10-05T03:57:28.970" v="477" actId="26606"/>
          <ac:cxnSpMkLst>
            <pc:docMk/>
            <pc:sldMk cId="736342057" sldId="362"/>
            <ac:cxnSpMk id="16" creationId="{F5CD5A0B-CDD7-427C-AA42-2EECFDFA1811}"/>
          </ac:cxnSpMkLst>
        </pc:cxnChg>
      </pc:sldChg>
      <pc:sldChg chg="add del">
        <pc:chgData name="Mashal Khan" userId="ff208bdd-e69e-4a16-a659-cb1c3d459121" providerId="ADAL" clId="{9E870809-0970-484A-8BC5-618366630EA7}" dt="2021-10-04T11:06:06.851" v="28" actId="47"/>
        <pc:sldMkLst>
          <pc:docMk/>
          <pc:sldMk cId="1713061914" sldId="362"/>
        </pc:sldMkLst>
      </pc:sldChg>
      <pc:sldChg chg="modSp new mod modNotesTx">
        <pc:chgData name="Mashal Khan" userId="ff208bdd-e69e-4a16-a659-cb1c3d459121" providerId="ADAL" clId="{9E870809-0970-484A-8BC5-618366630EA7}" dt="2021-10-05T04:13:30.980" v="717" actId="20577"/>
        <pc:sldMkLst>
          <pc:docMk/>
          <pc:sldMk cId="3891239427" sldId="363"/>
        </pc:sldMkLst>
        <pc:spChg chg="mod">
          <ac:chgData name="Mashal Khan" userId="ff208bdd-e69e-4a16-a659-cb1c3d459121" providerId="ADAL" clId="{9E870809-0970-484A-8BC5-618366630EA7}" dt="2021-10-05T03:57:51.874" v="483" actId="20577"/>
          <ac:spMkLst>
            <pc:docMk/>
            <pc:sldMk cId="3891239427" sldId="363"/>
            <ac:spMk id="2" creationId="{2A815F9F-91B5-48DE-A4EB-D67B553AFFF0}"/>
          </ac:spMkLst>
        </pc:spChg>
        <pc:spChg chg="mod">
          <ac:chgData name="Mashal Khan" userId="ff208bdd-e69e-4a16-a659-cb1c3d459121" providerId="ADAL" clId="{9E870809-0970-484A-8BC5-618366630EA7}" dt="2021-10-05T04:13:30.980" v="717" actId="20577"/>
          <ac:spMkLst>
            <pc:docMk/>
            <pc:sldMk cId="3891239427" sldId="363"/>
            <ac:spMk id="3" creationId="{2FF01AD2-DE16-4308-95F5-E673B661F023}"/>
          </ac:spMkLst>
        </pc:spChg>
      </pc:sldChg>
      <pc:sldChg chg="add del">
        <pc:chgData name="Mashal Khan" userId="ff208bdd-e69e-4a16-a659-cb1c3d459121" providerId="ADAL" clId="{9E870809-0970-484A-8BC5-618366630EA7}" dt="2021-10-04T11:06:06.851" v="28" actId="47"/>
        <pc:sldMkLst>
          <pc:docMk/>
          <pc:sldMk cId="3899816042" sldId="363"/>
        </pc:sldMkLst>
      </pc:sldChg>
      <pc:sldChg chg="add del">
        <pc:chgData name="Mashal Khan" userId="ff208bdd-e69e-4a16-a659-cb1c3d459121" providerId="ADAL" clId="{9E870809-0970-484A-8BC5-618366630EA7}" dt="2021-10-04T11:06:06.851" v="28" actId="47"/>
        <pc:sldMkLst>
          <pc:docMk/>
          <pc:sldMk cId="682313828" sldId="364"/>
        </pc:sldMkLst>
      </pc:sldChg>
      <pc:sldChg chg="addSp delSp modSp new mod setBg">
        <pc:chgData name="Mashal Khan" userId="ff208bdd-e69e-4a16-a659-cb1c3d459121" providerId="ADAL" clId="{9E870809-0970-484A-8BC5-618366630EA7}" dt="2021-10-05T04:00:56.458" v="508" actId="26606"/>
        <pc:sldMkLst>
          <pc:docMk/>
          <pc:sldMk cId="1355758672" sldId="364"/>
        </pc:sldMkLst>
        <pc:spChg chg="del">
          <ac:chgData name="Mashal Khan" userId="ff208bdd-e69e-4a16-a659-cb1c3d459121" providerId="ADAL" clId="{9E870809-0970-484A-8BC5-618366630EA7}" dt="2021-10-05T04:00:56.458" v="508" actId="26606"/>
          <ac:spMkLst>
            <pc:docMk/>
            <pc:sldMk cId="1355758672" sldId="364"/>
            <ac:spMk id="2" creationId="{1E08B70A-4394-4A9D-AC9F-86B19BD0AFC7}"/>
          </ac:spMkLst>
        </pc:spChg>
        <pc:spChg chg="del">
          <ac:chgData name="Mashal Khan" userId="ff208bdd-e69e-4a16-a659-cb1c3d459121" providerId="ADAL" clId="{9E870809-0970-484A-8BC5-618366630EA7}" dt="2021-10-05T04:00:52.435" v="507" actId="22"/>
          <ac:spMkLst>
            <pc:docMk/>
            <pc:sldMk cId="1355758672" sldId="364"/>
            <ac:spMk id="3" creationId="{86333303-4653-4ABB-9726-338030FF4AD7}"/>
          </ac:spMkLst>
        </pc:spChg>
        <pc:spChg chg="add">
          <ac:chgData name="Mashal Khan" userId="ff208bdd-e69e-4a16-a659-cb1c3d459121" providerId="ADAL" clId="{9E870809-0970-484A-8BC5-618366630EA7}" dt="2021-10-05T04:00:56.458" v="508" actId="26606"/>
          <ac:spMkLst>
            <pc:docMk/>
            <pc:sldMk cId="1355758672" sldId="364"/>
            <ac:spMk id="10" creationId="{32BC26D8-82FB-445E-AA49-62A77D7C1EE0}"/>
          </ac:spMkLst>
        </pc:spChg>
        <pc:spChg chg="add">
          <ac:chgData name="Mashal Khan" userId="ff208bdd-e69e-4a16-a659-cb1c3d459121" providerId="ADAL" clId="{9E870809-0970-484A-8BC5-618366630EA7}" dt="2021-10-05T04:00:56.458" v="508" actId="26606"/>
          <ac:spMkLst>
            <pc:docMk/>
            <pc:sldMk cId="1355758672" sldId="364"/>
            <ac:spMk id="12" creationId="{CB44330D-EA18-4254-AA95-EB49948539B8}"/>
          </ac:spMkLst>
        </pc:spChg>
        <pc:picChg chg="add mod ord">
          <ac:chgData name="Mashal Khan" userId="ff208bdd-e69e-4a16-a659-cb1c3d459121" providerId="ADAL" clId="{9E870809-0970-484A-8BC5-618366630EA7}" dt="2021-10-05T04:00:56.458" v="508" actId="26606"/>
          <ac:picMkLst>
            <pc:docMk/>
            <pc:sldMk cId="1355758672" sldId="364"/>
            <ac:picMk id="5" creationId="{2D13B485-FF2D-4B07-8CF1-C515BB7BA302}"/>
          </ac:picMkLst>
        </pc:picChg>
      </pc:sldChg>
      <pc:sldChg chg="addSp delSp modSp new mod setBg modNotesTx">
        <pc:chgData name="Mashal Khan" userId="ff208bdd-e69e-4a16-a659-cb1c3d459121" providerId="ADAL" clId="{9E870809-0970-484A-8BC5-618366630EA7}" dt="2021-10-05T04:05:22.043" v="584" actId="113"/>
        <pc:sldMkLst>
          <pc:docMk/>
          <pc:sldMk cId="121703339" sldId="365"/>
        </pc:sldMkLst>
        <pc:spChg chg="del">
          <ac:chgData name="Mashal Khan" userId="ff208bdd-e69e-4a16-a659-cb1c3d459121" providerId="ADAL" clId="{9E870809-0970-484A-8BC5-618366630EA7}" dt="2021-10-05T04:01:51.070" v="523" actId="478"/>
          <ac:spMkLst>
            <pc:docMk/>
            <pc:sldMk cId="121703339" sldId="365"/>
            <ac:spMk id="2" creationId="{9326602B-9772-43D7-BEAB-793A01C0C538}"/>
          </ac:spMkLst>
        </pc:spChg>
        <pc:spChg chg="mod">
          <ac:chgData name="Mashal Khan" userId="ff208bdd-e69e-4a16-a659-cb1c3d459121" providerId="ADAL" clId="{9E870809-0970-484A-8BC5-618366630EA7}" dt="2021-10-05T04:05:22.043" v="584" actId="113"/>
          <ac:spMkLst>
            <pc:docMk/>
            <pc:sldMk cId="121703339" sldId="365"/>
            <ac:spMk id="3" creationId="{E399232D-6C0E-418C-88EC-650A0C898B41}"/>
          </ac:spMkLst>
        </pc:spChg>
        <pc:spChg chg="add">
          <ac:chgData name="Mashal Khan" userId="ff208bdd-e69e-4a16-a659-cb1c3d459121" providerId="ADAL" clId="{9E870809-0970-484A-8BC5-618366630EA7}" dt="2021-10-05T04:02:53.902" v="547" actId="26606"/>
          <ac:spMkLst>
            <pc:docMk/>
            <pc:sldMk cId="121703339" sldId="365"/>
            <ac:spMk id="8" creationId="{488333BA-AE6E-427A-9B16-A39C8073F4EB}"/>
          </ac:spMkLst>
        </pc:spChg>
        <pc:spChg chg="add">
          <ac:chgData name="Mashal Khan" userId="ff208bdd-e69e-4a16-a659-cb1c3d459121" providerId="ADAL" clId="{9E870809-0970-484A-8BC5-618366630EA7}" dt="2021-10-05T04:02:53.902" v="547" actId="26606"/>
          <ac:spMkLst>
            <pc:docMk/>
            <pc:sldMk cId="121703339" sldId="365"/>
            <ac:spMk id="10" creationId="{F98ED85F-DCEE-4B50-802E-71A6E3E12B04}"/>
          </ac:spMkLst>
        </pc:spChg>
      </pc:sldChg>
      <pc:sldChg chg="add del">
        <pc:chgData name="Mashal Khan" userId="ff208bdd-e69e-4a16-a659-cb1c3d459121" providerId="ADAL" clId="{9E870809-0970-484A-8BC5-618366630EA7}" dt="2021-10-04T11:06:06.851" v="28" actId="47"/>
        <pc:sldMkLst>
          <pc:docMk/>
          <pc:sldMk cId="3300975108" sldId="365"/>
        </pc:sldMkLst>
      </pc:sldChg>
      <pc:sldChg chg="addSp delSp modSp new mod setBg modNotesTx">
        <pc:chgData name="Mashal Khan" userId="ff208bdd-e69e-4a16-a659-cb1c3d459121" providerId="ADAL" clId="{9E870809-0970-484A-8BC5-618366630EA7}" dt="2021-10-05T04:09:48.798" v="664" actId="20577"/>
        <pc:sldMkLst>
          <pc:docMk/>
          <pc:sldMk cId="495533614" sldId="366"/>
        </pc:sldMkLst>
        <pc:spChg chg="del">
          <ac:chgData name="Mashal Khan" userId="ff208bdd-e69e-4a16-a659-cb1c3d459121" providerId="ADAL" clId="{9E870809-0970-484A-8BC5-618366630EA7}" dt="2021-10-05T04:05:54.663" v="586" actId="478"/>
          <ac:spMkLst>
            <pc:docMk/>
            <pc:sldMk cId="495533614" sldId="366"/>
            <ac:spMk id="2" creationId="{8E95BA37-49E9-4D78-9F86-559DDCE92EDF}"/>
          </ac:spMkLst>
        </pc:spChg>
        <pc:spChg chg="mod">
          <ac:chgData name="Mashal Khan" userId="ff208bdd-e69e-4a16-a659-cb1c3d459121" providerId="ADAL" clId="{9E870809-0970-484A-8BC5-618366630EA7}" dt="2021-10-05T04:09:48.798" v="664" actId="20577"/>
          <ac:spMkLst>
            <pc:docMk/>
            <pc:sldMk cId="495533614" sldId="366"/>
            <ac:spMk id="3" creationId="{24E6A945-ABF6-4346-BC06-209F2F4A52F7}"/>
          </ac:spMkLst>
        </pc:spChg>
        <pc:spChg chg="add">
          <ac:chgData name="Mashal Khan" userId="ff208bdd-e69e-4a16-a659-cb1c3d459121" providerId="ADAL" clId="{9E870809-0970-484A-8BC5-618366630EA7}" dt="2021-10-05T04:08:06.113" v="635" actId="26606"/>
          <ac:spMkLst>
            <pc:docMk/>
            <pc:sldMk cId="495533614" sldId="366"/>
            <ac:spMk id="8" creationId="{488333BA-AE6E-427A-9B16-A39C8073F4EB}"/>
          </ac:spMkLst>
        </pc:spChg>
        <pc:spChg chg="add">
          <ac:chgData name="Mashal Khan" userId="ff208bdd-e69e-4a16-a659-cb1c3d459121" providerId="ADAL" clId="{9E870809-0970-484A-8BC5-618366630EA7}" dt="2021-10-05T04:08:06.113" v="635" actId="26606"/>
          <ac:spMkLst>
            <pc:docMk/>
            <pc:sldMk cId="495533614" sldId="366"/>
            <ac:spMk id="10" creationId="{F98ED85F-DCEE-4B50-802E-71A6E3E12B04}"/>
          </ac:spMkLst>
        </pc:spChg>
      </pc:sldChg>
      <pc:sldChg chg="del">
        <pc:chgData name="Mashal Khan" userId="ff208bdd-e69e-4a16-a659-cb1c3d459121" providerId="ADAL" clId="{9E870809-0970-484A-8BC5-618366630EA7}" dt="2021-10-04T11:04:05.641" v="1" actId="47"/>
        <pc:sldMkLst>
          <pc:docMk/>
          <pc:sldMk cId="1417353980" sldId="366"/>
        </pc:sldMkLst>
      </pc:sldChg>
      <pc:sldChg chg="addSp delSp modSp new mod setBg">
        <pc:chgData name="Mashal Khan" userId="ff208bdd-e69e-4a16-a659-cb1c3d459121" providerId="ADAL" clId="{9E870809-0970-484A-8BC5-618366630EA7}" dt="2021-10-05T04:12:18.752" v="689" actId="27636"/>
        <pc:sldMkLst>
          <pc:docMk/>
          <pc:sldMk cId="3446394944" sldId="367"/>
        </pc:sldMkLst>
        <pc:spChg chg="del">
          <ac:chgData name="Mashal Khan" userId="ff208bdd-e69e-4a16-a659-cb1c3d459121" providerId="ADAL" clId="{9E870809-0970-484A-8BC5-618366630EA7}" dt="2021-10-05T04:11:51.632" v="668" actId="478"/>
          <ac:spMkLst>
            <pc:docMk/>
            <pc:sldMk cId="3446394944" sldId="367"/>
            <ac:spMk id="2" creationId="{03B052DC-75D0-4D1C-8E25-0680103A24F4}"/>
          </ac:spMkLst>
        </pc:spChg>
        <pc:spChg chg="mod">
          <ac:chgData name="Mashal Khan" userId="ff208bdd-e69e-4a16-a659-cb1c3d459121" providerId="ADAL" clId="{9E870809-0970-484A-8BC5-618366630EA7}" dt="2021-10-05T04:12:18.752" v="689" actId="27636"/>
          <ac:spMkLst>
            <pc:docMk/>
            <pc:sldMk cId="3446394944" sldId="367"/>
            <ac:spMk id="3" creationId="{9156F960-D249-4D6F-9768-F091485F5C40}"/>
          </ac:spMkLst>
        </pc:spChg>
        <pc:spChg chg="add">
          <ac:chgData name="Mashal Khan" userId="ff208bdd-e69e-4a16-a659-cb1c3d459121" providerId="ADAL" clId="{9E870809-0970-484A-8BC5-618366630EA7}" dt="2021-10-05T04:11:57.189" v="669" actId="26606"/>
          <ac:spMkLst>
            <pc:docMk/>
            <pc:sldMk cId="3446394944" sldId="367"/>
            <ac:spMk id="8" creationId="{488333BA-AE6E-427A-9B16-A39C8073F4EB}"/>
          </ac:spMkLst>
        </pc:spChg>
        <pc:spChg chg="add">
          <ac:chgData name="Mashal Khan" userId="ff208bdd-e69e-4a16-a659-cb1c3d459121" providerId="ADAL" clId="{9E870809-0970-484A-8BC5-618366630EA7}" dt="2021-10-05T04:11:57.189" v="669" actId="26606"/>
          <ac:spMkLst>
            <pc:docMk/>
            <pc:sldMk cId="3446394944" sldId="367"/>
            <ac:spMk id="10" creationId="{F98ED85F-DCEE-4B50-802E-71A6E3E12B04}"/>
          </ac:spMkLst>
        </pc:spChg>
      </pc:sldChg>
      <pc:sldChg chg="addSp modSp new mod setBg">
        <pc:chgData name="Mashal Khan" userId="ff208bdd-e69e-4a16-a659-cb1c3d459121" providerId="ADAL" clId="{9E870809-0970-484A-8BC5-618366630EA7}" dt="2021-10-05T04:21:14.523" v="918" actId="403"/>
        <pc:sldMkLst>
          <pc:docMk/>
          <pc:sldMk cId="2448540971" sldId="368"/>
        </pc:sldMkLst>
        <pc:spChg chg="mod">
          <ac:chgData name="Mashal Khan" userId="ff208bdd-e69e-4a16-a659-cb1c3d459121" providerId="ADAL" clId="{9E870809-0970-484A-8BC5-618366630EA7}" dt="2021-10-05T04:21:05.724" v="916" actId="26606"/>
          <ac:spMkLst>
            <pc:docMk/>
            <pc:sldMk cId="2448540971" sldId="368"/>
            <ac:spMk id="2" creationId="{E96F4625-C9FF-4E2C-81A0-214210A3F677}"/>
          </ac:spMkLst>
        </pc:spChg>
        <pc:spChg chg="mod">
          <ac:chgData name="Mashal Khan" userId="ff208bdd-e69e-4a16-a659-cb1c3d459121" providerId="ADAL" clId="{9E870809-0970-484A-8BC5-618366630EA7}" dt="2021-10-05T04:21:14.523" v="918" actId="403"/>
          <ac:spMkLst>
            <pc:docMk/>
            <pc:sldMk cId="2448540971" sldId="368"/>
            <ac:spMk id="3" creationId="{7F2BA084-B8BA-46A8-926A-319022923CD7}"/>
          </ac:spMkLst>
        </pc:spChg>
        <pc:picChg chg="add">
          <ac:chgData name="Mashal Khan" userId="ff208bdd-e69e-4a16-a659-cb1c3d459121" providerId="ADAL" clId="{9E870809-0970-484A-8BC5-618366630EA7}" dt="2021-10-05T04:21:05.724" v="916" actId="26606"/>
          <ac:picMkLst>
            <pc:docMk/>
            <pc:sldMk cId="2448540971" sldId="368"/>
            <ac:picMk id="5" creationId="{3BA0F519-079E-49AD-BFDE-087CA79A985F}"/>
          </ac:picMkLst>
        </pc:picChg>
        <pc:cxnChg chg="add">
          <ac:chgData name="Mashal Khan" userId="ff208bdd-e69e-4a16-a659-cb1c3d459121" providerId="ADAL" clId="{9E870809-0970-484A-8BC5-618366630EA7}" dt="2021-10-05T04:21:05.724" v="916" actId="26606"/>
          <ac:cxnSpMkLst>
            <pc:docMk/>
            <pc:sldMk cId="2448540971" sldId="368"/>
            <ac:cxnSpMk id="9" creationId="{A7F400EE-A8A5-48AF-B4D6-291B52C6F0B0}"/>
          </ac:cxnSpMkLst>
        </pc:cxnChg>
      </pc:sldChg>
      <pc:sldChg chg="addSp delSp modSp new mod setBg">
        <pc:chgData name="Mashal Khan" userId="ff208bdd-e69e-4a16-a659-cb1c3d459121" providerId="ADAL" clId="{9E870809-0970-484A-8BC5-618366630EA7}" dt="2021-10-05T04:21:20.034" v="919" actId="26606"/>
        <pc:sldMkLst>
          <pc:docMk/>
          <pc:sldMk cId="1397368103" sldId="369"/>
        </pc:sldMkLst>
        <pc:spChg chg="mod">
          <ac:chgData name="Mashal Khan" userId="ff208bdd-e69e-4a16-a659-cb1c3d459121" providerId="ADAL" clId="{9E870809-0970-484A-8BC5-618366630EA7}" dt="2021-10-05T04:21:20.034" v="919" actId="26606"/>
          <ac:spMkLst>
            <pc:docMk/>
            <pc:sldMk cId="1397368103" sldId="369"/>
            <ac:spMk id="2" creationId="{F99757C1-E57C-460A-A392-BB881F91BA55}"/>
          </ac:spMkLst>
        </pc:spChg>
        <pc:spChg chg="del">
          <ac:chgData name="Mashal Khan" userId="ff208bdd-e69e-4a16-a659-cb1c3d459121" providerId="ADAL" clId="{9E870809-0970-484A-8BC5-618366630EA7}" dt="2021-10-05T04:17:35.575" v="812" actId="22"/>
          <ac:spMkLst>
            <pc:docMk/>
            <pc:sldMk cId="1397368103" sldId="369"/>
            <ac:spMk id="3" creationId="{58446F8A-0356-452E-8F9C-1E48CBAF29C0}"/>
          </ac:spMkLst>
        </pc:spChg>
        <pc:spChg chg="add">
          <ac:chgData name="Mashal Khan" userId="ff208bdd-e69e-4a16-a659-cb1c3d459121" providerId="ADAL" clId="{9E870809-0970-484A-8BC5-618366630EA7}" dt="2021-10-05T04:21:20.034" v="919" actId="26606"/>
          <ac:spMkLst>
            <pc:docMk/>
            <pc:sldMk cId="1397368103" sldId="369"/>
            <ac:spMk id="10" creationId="{823AC064-BC96-4F32-8AE1-B2FD38754823}"/>
          </ac:spMkLst>
        </pc:spChg>
        <pc:picChg chg="add mod ord">
          <ac:chgData name="Mashal Khan" userId="ff208bdd-e69e-4a16-a659-cb1c3d459121" providerId="ADAL" clId="{9E870809-0970-484A-8BC5-618366630EA7}" dt="2021-10-05T04:21:20.034" v="919" actId="26606"/>
          <ac:picMkLst>
            <pc:docMk/>
            <pc:sldMk cId="1397368103" sldId="369"/>
            <ac:picMk id="5" creationId="{3BE61A74-B1B3-4984-9550-1EB05D71F826}"/>
          </ac:picMkLst>
        </pc:picChg>
        <pc:cxnChg chg="add">
          <ac:chgData name="Mashal Khan" userId="ff208bdd-e69e-4a16-a659-cb1c3d459121" providerId="ADAL" clId="{9E870809-0970-484A-8BC5-618366630EA7}" dt="2021-10-05T04:21:20.034" v="919" actId="26606"/>
          <ac:cxnSpMkLst>
            <pc:docMk/>
            <pc:sldMk cId="1397368103" sldId="369"/>
            <ac:cxnSpMk id="12" creationId="{7E7C77BC-7138-40B1-A15B-20F57A494629}"/>
          </ac:cxnSpMkLst>
        </pc:cxnChg>
      </pc:sldChg>
      <pc:sldChg chg="addSp modSp new mod setBg">
        <pc:chgData name="Mashal Khan" userId="ff208bdd-e69e-4a16-a659-cb1c3d459121" providerId="ADAL" clId="{9E870809-0970-484A-8BC5-618366630EA7}" dt="2021-10-05T04:32:20.948" v="922" actId="1036"/>
        <pc:sldMkLst>
          <pc:docMk/>
          <pc:sldMk cId="1035530545" sldId="370"/>
        </pc:sldMkLst>
        <pc:spChg chg="mod">
          <ac:chgData name="Mashal Khan" userId="ff208bdd-e69e-4a16-a659-cb1c3d459121" providerId="ADAL" clId="{9E870809-0970-484A-8BC5-618366630EA7}" dt="2021-10-05T04:21:25.790" v="920" actId="26606"/>
          <ac:spMkLst>
            <pc:docMk/>
            <pc:sldMk cId="1035530545" sldId="370"/>
            <ac:spMk id="2" creationId="{CED928A3-9060-42ED-A84E-554316DEECB9}"/>
          </ac:spMkLst>
        </pc:spChg>
        <pc:spChg chg="mod">
          <ac:chgData name="Mashal Khan" userId="ff208bdd-e69e-4a16-a659-cb1c3d459121" providerId="ADAL" clId="{9E870809-0970-484A-8BC5-618366630EA7}" dt="2021-10-05T04:32:20.948" v="922" actId="1036"/>
          <ac:spMkLst>
            <pc:docMk/>
            <pc:sldMk cId="1035530545" sldId="370"/>
            <ac:spMk id="3" creationId="{1FF1A7CC-B610-4F11-8F60-72FAAB6DB473}"/>
          </ac:spMkLst>
        </pc:spChg>
        <pc:spChg chg="add">
          <ac:chgData name="Mashal Khan" userId="ff208bdd-e69e-4a16-a659-cb1c3d459121" providerId="ADAL" clId="{9E870809-0970-484A-8BC5-618366630EA7}" dt="2021-10-05T04:21:25.790" v="920" actId="26606"/>
          <ac:spMkLst>
            <pc:docMk/>
            <pc:sldMk cId="1035530545" sldId="370"/>
            <ac:spMk id="8" creationId="{488333BA-AE6E-427A-9B16-A39C8073F4EB}"/>
          </ac:spMkLst>
        </pc:spChg>
        <pc:spChg chg="add">
          <ac:chgData name="Mashal Khan" userId="ff208bdd-e69e-4a16-a659-cb1c3d459121" providerId="ADAL" clId="{9E870809-0970-484A-8BC5-618366630EA7}" dt="2021-10-05T04:21:25.790" v="920" actId="26606"/>
          <ac:spMkLst>
            <pc:docMk/>
            <pc:sldMk cId="1035530545" sldId="370"/>
            <ac:spMk id="10" creationId="{F98ED85F-DCEE-4B50-802E-71A6E3E12B04}"/>
          </ac:spMkLst>
        </pc:spChg>
      </pc:sldChg>
      <pc:sldChg chg="addSp delSp modSp new mod setBg">
        <pc:chgData name="Mashal Khan" userId="ff208bdd-e69e-4a16-a659-cb1c3d459121" providerId="ADAL" clId="{9E870809-0970-484A-8BC5-618366630EA7}" dt="2021-10-05T04:38:18.424" v="1007" actId="27636"/>
        <pc:sldMkLst>
          <pc:docMk/>
          <pc:sldMk cId="3777153601" sldId="371"/>
        </pc:sldMkLst>
        <pc:spChg chg="del">
          <ac:chgData name="Mashal Khan" userId="ff208bdd-e69e-4a16-a659-cb1c3d459121" providerId="ADAL" clId="{9E870809-0970-484A-8BC5-618366630EA7}" dt="2021-10-05T04:36:07.548" v="928" actId="478"/>
          <ac:spMkLst>
            <pc:docMk/>
            <pc:sldMk cId="3777153601" sldId="371"/>
            <ac:spMk id="2" creationId="{7FDF0F45-9571-4A6E-AE6D-D670F6126092}"/>
          </ac:spMkLst>
        </pc:spChg>
        <pc:spChg chg="mod">
          <ac:chgData name="Mashal Khan" userId="ff208bdd-e69e-4a16-a659-cb1c3d459121" providerId="ADAL" clId="{9E870809-0970-484A-8BC5-618366630EA7}" dt="2021-10-05T04:38:18.424" v="1007" actId="27636"/>
          <ac:spMkLst>
            <pc:docMk/>
            <pc:sldMk cId="3777153601" sldId="371"/>
            <ac:spMk id="3" creationId="{EE1B8514-699C-4247-8DBD-7EB9BA6F7F29}"/>
          </ac:spMkLst>
        </pc:spChg>
        <pc:spChg chg="add">
          <ac:chgData name="Mashal Khan" userId="ff208bdd-e69e-4a16-a659-cb1c3d459121" providerId="ADAL" clId="{9E870809-0970-484A-8BC5-618366630EA7}" dt="2021-10-05T04:36:35.814" v="950" actId="26606"/>
          <ac:spMkLst>
            <pc:docMk/>
            <pc:sldMk cId="3777153601" sldId="371"/>
            <ac:spMk id="8" creationId="{488333BA-AE6E-427A-9B16-A39C8073F4EB}"/>
          </ac:spMkLst>
        </pc:spChg>
        <pc:spChg chg="add">
          <ac:chgData name="Mashal Khan" userId="ff208bdd-e69e-4a16-a659-cb1c3d459121" providerId="ADAL" clId="{9E870809-0970-484A-8BC5-618366630EA7}" dt="2021-10-05T04:36:35.814" v="950" actId="26606"/>
          <ac:spMkLst>
            <pc:docMk/>
            <pc:sldMk cId="3777153601" sldId="371"/>
            <ac:spMk id="10" creationId="{F98ED85F-DCEE-4B50-802E-71A6E3E12B04}"/>
          </ac:spMkLst>
        </pc:spChg>
      </pc:sldChg>
      <pc:sldChg chg="addSp modSp new mod setBg">
        <pc:chgData name="Mashal Khan" userId="ff208bdd-e69e-4a16-a659-cb1c3d459121" providerId="ADAL" clId="{9E870809-0970-484A-8BC5-618366630EA7}" dt="2021-10-05T04:42:44.820" v="1067" actId="26606"/>
        <pc:sldMkLst>
          <pc:docMk/>
          <pc:sldMk cId="3372612024" sldId="372"/>
        </pc:sldMkLst>
        <pc:spChg chg="mod">
          <ac:chgData name="Mashal Khan" userId="ff208bdd-e69e-4a16-a659-cb1c3d459121" providerId="ADAL" clId="{9E870809-0970-484A-8BC5-618366630EA7}" dt="2021-10-05T04:42:44.820" v="1067" actId="26606"/>
          <ac:spMkLst>
            <pc:docMk/>
            <pc:sldMk cId="3372612024" sldId="372"/>
            <ac:spMk id="2" creationId="{90202BC1-2B70-45DE-9416-584D45E10950}"/>
          </ac:spMkLst>
        </pc:spChg>
        <pc:spChg chg="mod">
          <ac:chgData name="Mashal Khan" userId="ff208bdd-e69e-4a16-a659-cb1c3d459121" providerId="ADAL" clId="{9E870809-0970-484A-8BC5-618366630EA7}" dt="2021-10-05T04:42:44.820" v="1067" actId="26606"/>
          <ac:spMkLst>
            <pc:docMk/>
            <pc:sldMk cId="3372612024" sldId="372"/>
            <ac:spMk id="3" creationId="{80A95A7B-A4BD-4309-B286-F776A956F187}"/>
          </ac:spMkLst>
        </pc:spChg>
        <pc:spChg chg="add">
          <ac:chgData name="Mashal Khan" userId="ff208bdd-e69e-4a16-a659-cb1c3d459121" providerId="ADAL" clId="{9E870809-0970-484A-8BC5-618366630EA7}" dt="2021-10-05T04:42:44.820" v="1067" actId="26606"/>
          <ac:spMkLst>
            <pc:docMk/>
            <pc:sldMk cId="3372612024" sldId="372"/>
            <ac:spMk id="8" creationId="{488333BA-AE6E-427A-9B16-A39C8073F4EB}"/>
          </ac:spMkLst>
        </pc:spChg>
        <pc:spChg chg="add">
          <ac:chgData name="Mashal Khan" userId="ff208bdd-e69e-4a16-a659-cb1c3d459121" providerId="ADAL" clId="{9E870809-0970-484A-8BC5-618366630EA7}" dt="2021-10-05T04:42:44.820" v="1067" actId="26606"/>
          <ac:spMkLst>
            <pc:docMk/>
            <pc:sldMk cId="3372612024" sldId="372"/>
            <ac:spMk id="10" creationId="{F98ED85F-DCEE-4B50-802E-71A6E3E12B04}"/>
          </ac:spMkLst>
        </pc:spChg>
      </pc:sldChg>
      <pc:sldChg chg="addSp delSp modSp new mod setBg delDesignElem chgLayout modNotesTx">
        <pc:chgData name="Mashal Khan" userId="ff208bdd-e69e-4a16-a659-cb1c3d459121" providerId="ADAL" clId="{9E870809-0970-484A-8BC5-618366630EA7}" dt="2021-10-05T04:46:32.103" v="1117" actId="20577"/>
        <pc:sldMkLst>
          <pc:docMk/>
          <pc:sldMk cId="1104181515" sldId="373"/>
        </pc:sldMkLst>
        <pc:spChg chg="del">
          <ac:chgData name="Mashal Khan" userId="ff208bdd-e69e-4a16-a659-cb1c3d459121" providerId="ADAL" clId="{9E870809-0970-484A-8BC5-618366630EA7}" dt="2021-10-05T04:44:21.967" v="1080" actId="478"/>
          <ac:spMkLst>
            <pc:docMk/>
            <pc:sldMk cId="1104181515" sldId="373"/>
            <ac:spMk id="2" creationId="{47F7F57C-7A0C-4773-8445-F47416595CA4}"/>
          </ac:spMkLst>
        </pc:spChg>
        <pc:spChg chg="mod ord">
          <ac:chgData name="Mashal Khan" userId="ff208bdd-e69e-4a16-a659-cb1c3d459121" providerId="ADAL" clId="{9E870809-0970-484A-8BC5-618366630EA7}" dt="2021-10-05T04:46:27.649" v="1103" actId="27636"/>
          <ac:spMkLst>
            <pc:docMk/>
            <pc:sldMk cId="1104181515" sldId="373"/>
            <ac:spMk id="3" creationId="{CED67F3C-7FBA-43CD-94F4-B2EC033E28A8}"/>
          </ac:spMkLst>
        </pc:spChg>
        <pc:spChg chg="add mod ord">
          <ac:chgData name="Mashal Khan" userId="ff208bdd-e69e-4a16-a659-cb1c3d459121" providerId="ADAL" clId="{9E870809-0970-484A-8BC5-618366630EA7}" dt="2021-10-05T04:46:32.103" v="1117" actId="20577"/>
          <ac:spMkLst>
            <pc:docMk/>
            <pc:sldMk cId="1104181515" sldId="373"/>
            <ac:spMk id="4" creationId="{E3E61F78-34D5-41D1-A30A-4E328DA78264}"/>
          </ac:spMkLst>
        </pc:spChg>
        <pc:spChg chg="add del">
          <ac:chgData name="Mashal Khan" userId="ff208bdd-e69e-4a16-a659-cb1c3d459121" providerId="ADAL" clId="{9E870809-0970-484A-8BC5-618366630EA7}" dt="2021-10-05T04:46:27.624" v="1102" actId="700"/>
          <ac:spMkLst>
            <pc:docMk/>
            <pc:sldMk cId="1104181515" sldId="373"/>
            <ac:spMk id="8" creationId="{488333BA-AE6E-427A-9B16-A39C8073F4EB}"/>
          </ac:spMkLst>
        </pc:spChg>
        <pc:spChg chg="add del">
          <ac:chgData name="Mashal Khan" userId="ff208bdd-e69e-4a16-a659-cb1c3d459121" providerId="ADAL" clId="{9E870809-0970-484A-8BC5-618366630EA7}" dt="2021-10-05T04:46:27.624" v="1102" actId="700"/>
          <ac:spMkLst>
            <pc:docMk/>
            <pc:sldMk cId="1104181515" sldId="373"/>
            <ac:spMk id="10" creationId="{F98ED85F-DCEE-4B50-802E-71A6E3E12B04}"/>
          </ac:spMkLst>
        </pc:spChg>
      </pc:sldChg>
      <pc:sldChg chg="modSp new mod">
        <pc:chgData name="Mashal Khan" userId="ff208bdd-e69e-4a16-a659-cb1c3d459121" providerId="ADAL" clId="{9E870809-0970-484A-8BC5-618366630EA7}" dt="2021-10-05T04:47:55.987" v="1138" actId="20577"/>
        <pc:sldMkLst>
          <pc:docMk/>
          <pc:sldMk cId="2103310810" sldId="374"/>
        </pc:sldMkLst>
        <pc:spChg chg="mod">
          <ac:chgData name="Mashal Khan" userId="ff208bdd-e69e-4a16-a659-cb1c3d459121" providerId="ADAL" clId="{9E870809-0970-484A-8BC5-618366630EA7}" dt="2021-10-05T04:46:09.596" v="1101" actId="20577"/>
          <ac:spMkLst>
            <pc:docMk/>
            <pc:sldMk cId="2103310810" sldId="374"/>
            <ac:spMk id="2" creationId="{5B90BF63-F125-4596-84AC-F39D41D5A6B3}"/>
          </ac:spMkLst>
        </pc:spChg>
        <pc:spChg chg="mod">
          <ac:chgData name="Mashal Khan" userId="ff208bdd-e69e-4a16-a659-cb1c3d459121" providerId="ADAL" clId="{9E870809-0970-484A-8BC5-618366630EA7}" dt="2021-10-05T04:47:55.987" v="1138" actId="20577"/>
          <ac:spMkLst>
            <pc:docMk/>
            <pc:sldMk cId="2103310810" sldId="374"/>
            <ac:spMk id="3" creationId="{F31D9855-6A12-429B-843C-F0BD714BDE00}"/>
          </ac:spMkLst>
        </pc:spChg>
      </pc:sldChg>
      <pc:sldChg chg="addSp delSp modSp new mod setBg modNotesTx">
        <pc:chgData name="Mashal Khan" userId="ff208bdd-e69e-4a16-a659-cb1c3d459121" providerId="ADAL" clId="{9E870809-0970-484A-8BC5-618366630EA7}" dt="2021-10-05T05:00:41.188" v="1283"/>
        <pc:sldMkLst>
          <pc:docMk/>
          <pc:sldMk cId="2038399700" sldId="375"/>
        </pc:sldMkLst>
        <pc:spChg chg="del">
          <ac:chgData name="Mashal Khan" userId="ff208bdd-e69e-4a16-a659-cb1c3d459121" providerId="ADAL" clId="{9E870809-0970-484A-8BC5-618366630EA7}" dt="2021-10-05T04:48:33.489" v="1145" actId="478"/>
          <ac:spMkLst>
            <pc:docMk/>
            <pc:sldMk cId="2038399700" sldId="375"/>
            <ac:spMk id="2" creationId="{6938C584-DFC1-4B15-A11A-78FB9F531810}"/>
          </ac:spMkLst>
        </pc:spChg>
        <pc:spChg chg="mod">
          <ac:chgData name="Mashal Khan" userId="ff208bdd-e69e-4a16-a659-cb1c3d459121" providerId="ADAL" clId="{9E870809-0970-484A-8BC5-618366630EA7}" dt="2021-10-05T04:50:33.417" v="1198" actId="403"/>
          <ac:spMkLst>
            <pc:docMk/>
            <pc:sldMk cId="2038399700" sldId="375"/>
            <ac:spMk id="3" creationId="{DBDD0987-D451-4CA9-9697-FB3717B111E4}"/>
          </ac:spMkLst>
        </pc:spChg>
        <pc:spChg chg="add">
          <ac:chgData name="Mashal Khan" userId="ff208bdd-e69e-4a16-a659-cb1c3d459121" providerId="ADAL" clId="{9E870809-0970-484A-8BC5-618366630EA7}" dt="2021-10-05T04:49:55.158" v="1169" actId="26606"/>
          <ac:spMkLst>
            <pc:docMk/>
            <pc:sldMk cId="2038399700" sldId="375"/>
            <ac:spMk id="8" creationId="{488333BA-AE6E-427A-9B16-A39C8073F4EB}"/>
          </ac:spMkLst>
        </pc:spChg>
        <pc:spChg chg="add">
          <ac:chgData name="Mashal Khan" userId="ff208bdd-e69e-4a16-a659-cb1c3d459121" providerId="ADAL" clId="{9E870809-0970-484A-8BC5-618366630EA7}" dt="2021-10-05T04:49:55.158" v="1169" actId="26606"/>
          <ac:spMkLst>
            <pc:docMk/>
            <pc:sldMk cId="2038399700" sldId="375"/>
            <ac:spMk id="10" creationId="{F98ED85F-DCEE-4B50-802E-71A6E3E12B04}"/>
          </ac:spMkLst>
        </pc:spChg>
      </pc:sldChg>
      <pc:sldChg chg="modSp new mod modNotesTx">
        <pc:chgData name="Mashal Khan" userId="ff208bdd-e69e-4a16-a659-cb1c3d459121" providerId="ADAL" clId="{9E870809-0970-484A-8BC5-618366630EA7}" dt="2021-10-05T05:03:59.764" v="1398" actId="20577"/>
        <pc:sldMkLst>
          <pc:docMk/>
          <pc:sldMk cId="536906427" sldId="376"/>
        </pc:sldMkLst>
        <pc:spChg chg="mod">
          <ac:chgData name="Mashal Khan" userId="ff208bdd-e69e-4a16-a659-cb1c3d459121" providerId="ADAL" clId="{9E870809-0970-484A-8BC5-618366630EA7}" dt="2021-10-05T04:52:22.416" v="1203" actId="20577"/>
          <ac:spMkLst>
            <pc:docMk/>
            <pc:sldMk cId="536906427" sldId="376"/>
            <ac:spMk id="2" creationId="{974D6597-C5B7-4B75-8053-1842D5555BD0}"/>
          </ac:spMkLst>
        </pc:spChg>
        <pc:spChg chg="mod">
          <ac:chgData name="Mashal Khan" userId="ff208bdd-e69e-4a16-a659-cb1c3d459121" providerId="ADAL" clId="{9E870809-0970-484A-8BC5-618366630EA7}" dt="2021-10-05T05:03:59.764" v="1398" actId="20577"/>
          <ac:spMkLst>
            <pc:docMk/>
            <pc:sldMk cId="536906427" sldId="376"/>
            <ac:spMk id="3" creationId="{2EE84F0B-7D1D-466B-9D43-6C8E7716EB32}"/>
          </ac:spMkLst>
        </pc:spChg>
      </pc:sldChg>
      <pc:sldChg chg="addSp delSp modSp new mod setBg">
        <pc:chgData name="Mashal Khan" userId="ff208bdd-e69e-4a16-a659-cb1c3d459121" providerId="ADAL" clId="{9E870809-0970-484A-8BC5-618366630EA7}" dt="2021-10-05T05:13:26.053" v="1475" actId="1035"/>
        <pc:sldMkLst>
          <pc:docMk/>
          <pc:sldMk cId="3303505440" sldId="377"/>
        </pc:sldMkLst>
        <pc:spChg chg="mod">
          <ac:chgData name="Mashal Khan" userId="ff208bdd-e69e-4a16-a659-cb1c3d459121" providerId="ADAL" clId="{9E870809-0970-484A-8BC5-618366630EA7}" dt="2021-10-05T05:07:28.547" v="1463" actId="26606"/>
          <ac:spMkLst>
            <pc:docMk/>
            <pc:sldMk cId="3303505440" sldId="377"/>
            <ac:spMk id="2" creationId="{8C9AD884-285D-4BA9-A5E9-4101DEFFB102}"/>
          </ac:spMkLst>
        </pc:spChg>
        <pc:spChg chg="add del mod">
          <ac:chgData name="Mashal Khan" userId="ff208bdd-e69e-4a16-a659-cb1c3d459121" providerId="ADAL" clId="{9E870809-0970-484A-8BC5-618366630EA7}" dt="2021-10-05T05:07:28.547" v="1463" actId="26606"/>
          <ac:spMkLst>
            <pc:docMk/>
            <pc:sldMk cId="3303505440" sldId="377"/>
            <ac:spMk id="3" creationId="{D1E42410-BC5F-4EDB-8B27-C30201EC4536}"/>
          </ac:spMkLst>
        </pc:spChg>
        <pc:spChg chg="add del">
          <ac:chgData name="Mashal Khan" userId="ff208bdd-e69e-4a16-a659-cb1c3d459121" providerId="ADAL" clId="{9E870809-0970-484A-8BC5-618366630EA7}" dt="2021-10-05T05:07:25.695" v="1460" actId="26606"/>
          <ac:spMkLst>
            <pc:docMk/>
            <pc:sldMk cId="3303505440" sldId="377"/>
            <ac:spMk id="8" creationId="{488333BA-AE6E-427A-9B16-A39C8073F4EB}"/>
          </ac:spMkLst>
        </pc:spChg>
        <pc:spChg chg="add del">
          <ac:chgData name="Mashal Khan" userId="ff208bdd-e69e-4a16-a659-cb1c3d459121" providerId="ADAL" clId="{9E870809-0970-484A-8BC5-618366630EA7}" dt="2021-10-05T05:07:28.547" v="1462" actId="26606"/>
          <ac:spMkLst>
            <pc:docMk/>
            <pc:sldMk cId="3303505440" sldId="377"/>
            <ac:spMk id="9" creationId="{42285737-90EE-47DC-AC80-8AE156B11969}"/>
          </ac:spMkLst>
        </pc:spChg>
        <pc:spChg chg="add del">
          <ac:chgData name="Mashal Khan" userId="ff208bdd-e69e-4a16-a659-cb1c3d459121" providerId="ADAL" clId="{9E870809-0970-484A-8BC5-618366630EA7}" dt="2021-10-05T05:07:25.695" v="1460" actId="26606"/>
          <ac:spMkLst>
            <pc:docMk/>
            <pc:sldMk cId="3303505440" sldId="377"/>
            <ac:spMk id="10" creationId="{F98ED85F-DCEE-4B50-802E-71A6E3E12B04}"/>
          </ac:spMkLst>
        </pc:spChg>
        <pc:spChg chg="add">
          <ac:chgData name="Mashal Khan" userId="ff208bdd-e69e-4a16-a659-cb1c3d459121" providerId="ADAL" clId="{9E870809-0970-484A-8BC5-618366630EA7}" dt="2021-10-05T05:07:28.547" v="1463" actId="26606"/>
          <ac:spMkLst>
            <pc:docMk/>
            <pc:sldMk cId="3303505440" sldId="377"/>
            <ac:spMk id="19" creationId="{488333BA-AE6E-427A-9B16-A39C8073F4EB}"/>
          </ac:spMkLst>
        </pc:spChg>
        <pc:spChg chg="add">
          <ac:chgData name="Mashal Khan" userId="ff208bdd-e69e-4a16-a659-cb1c3d459121" providerId="ADAL" clId="{9E870809-0970-484A-8BC5-618366630EA7}" dt="2021-10-05T05:07:28.547" v="1463" actId="26606"/>
          <ac:spMkLst>
            <pc:docMk/>
            <pc:sldMk cId="3303505440" sldId="377"/>
            <ac:spMk id="20" creationId="{F98ED85F-DCEE-4B50-802E-71A6E3E12B04}"/>
          </ac:spMkLst>
        </pc:spChg>
        <pc:spChg chg="add mod">
          <ac:chgData name="Mashal Khan" userId="ff208bdd-e69e-4a16-a659-cb1c3d459121" providerId="ADAL" clId="{9E870809-0970-484A-8BC5-618366630EA7}" dt="2021-10-05T05:13:26.053" v="1475" actId="1035"/>
          <ac:spMkLst>
            <pc:docMk/>
            <pc:sldMk cId="3303505440" sldId="377"/>
            <ac:spMk id="21" creationId="{D1E42410-BC5F-4EDB-8B27-C30201EC4536}"/>
          </ac:spMkLst>
        </pc:spChg>
        <pc:grpChg chg="add del">
          <ac:chgData name="Mashal Khan" userId="ff208bdd-e69e-4a16-a659-cb1c3d459121" providerId="ADAL" clId="{9E870809-0970-484A-8BC5-618366630EA7}" dt="2021-10-05T05:07:28.547" v="1462" actId="26606"/>
          <ac:grpSpMkLst>
            <pc:docMk/>
            <pc:sldMk cId="3303505440" sldId="377"/>
            <ac:grpSpMk id="11" creationId="{B57BDC17-F1B3-455F-BBF1-680AA1F25C06}"/>
          </ac:grpSpMkLst>
        </pc:grpChg>
        <pc:graphicFrameChg chg="add del">
          <ac:chgData name="Mashal Khan" userId="ff208bdd-e69e-4a16-a659-cb1c3d459121" providerId="ADAL" clId="{9E870809-0970-484A-8BC5-618366630EA7}" dt="2021-10-05T05:07:28.547" v="1462" actId="26606"/>
          <ac:graphicFrameMkLst>
            <pc:docMk/>
            <pc:sldMk cId="3303505440" sldId="377"/>
            <ac:graphicFrameMk id="5" creationId="{1CE81F57-BF7A-4879-B2DD-6152DE1FCA7C}"/>
          </ac:graphicFrameMkLst>
        </pc:graphicFrameChg>
      </pc:sldChg>
      <pc:sldChg chg="new">
        <pc:chgData name="Mashal Khan" userId="ff208bdd-e69e-4a16-a659-cb1c3d459121" providerId="ADAL" clId="{9E870809-0970-484A-8BC5-618366630EA7}" dt="2021-10-06T08:13:34.893" v="1476" actId="680"/>
        <pc:sldMkLst>
          <pc:docMk/>
          <pc:sldMk cId="1063056001" sldId="378"/>
        </pc:sldMkLst>
      </pc:sldChg>
    </pc:docChg>
  </pc:docChgLst>
  <pc:docChgLst>
    <pc:chgData name="Mashal Khan" userId="ff208bdd-e69e-4a16-a659-cb1c3d459121" providerId="ADAL" clId="{47EFFEDB-2A25-40BA-B7EA-6A52FBAF65D7}"/>
    <pc:docChg chg="undo custSel addSld delSld modSld">
      <pc:chgData name="Mashal Khan" userId="ff208bdd-e69e-4a16-a659-cb1c3d459121" providerId="ADAL" clId="{47EFFEDB-2A25-40BA-B7EA-6A52FBAF65D7}" dt="2021-09-29T08:30:51.063" v="2504"/>
      <pc:docMkLst>
        <pc:docMk/>
      </pc:docMkLst>
      <pc:sldChg chg="modSp">
        <pc:chgData name="Mashal Khan" userId="ff208bdd-e69e-4a16-a659-cb1c3d459121" providerId="ADAL" clId="{47EFFEDB-2A25-40BA-B7EA-6A52FBAF65D7}" dt="2021-09-27T05:09:27.863" v="42" actId="20577"/>
        <pc:sldMkLst>
          <pc:docMk/>
          <pc:sldMk cId="2193967764" sldId="257"/>
        </pc:sldMkLst>
        <pc:spChg chg="mod">
          <ac:chgData name="Mashal Khan" userId="ff208bdd-e69e-4a16-a659-cb1c3d459121" providerId="ADAL" clId="{47EFFEDB-2A25-40BA-B7EA-6A52FBAF65D7}" dt="2021-09-27T05:09:27.863" v="42" actId="20577"/>
          <ac:spMkLst>
            <pc:docMk/>
            <pc:sldMk cId="2193967764" sldId="257"/>
            <ac:spMk id="3" creationId="{548CDEF2-8F98-4802-94BB-396C1AF48E2C}"/>
          </ac:spMkLst>
        </pc:spChg>
      </pc:sldChg>
      <pc:sldChg chg="del">
        <pc:chgData name="Mashal Khan" userId="ff208bdd-e69e-4a16-a659-cb1c3d459121" providerId="ADAL" clId="{47EFFEDB-2A25-40BA-B7EA-6A52FBAF65D7}" dt="2021-09-27T05:10:02.417" v="43" actId="47"/>
        <pc:sldMkLst>
          <pc:docMk/>
          <pc:sldMk cId="0" sldId="258"/>
        </pc:sldMkLst>
      </pc:sldChg>
      <pc:sldChg chg="del">
        <pc:chgData name="Mashal Khan" userId="ff208bdd-e69e-4a16-a659-cb1c3d459121" providerId="ADAL" clId="{47EFFEDB-2A25-40BA-B7EA-6A52FBAF65D7}" dt="2021-09-27T05:10:02.417" v="43" actId="47"/>
        <pc:sldMkLst>
          <pc:docMk/>
          <pc:sldMk cId="0" sldId="259"/>
        </pc:sldMkLst>
      </pc:sldChg>
      <pc:sldChg chg="del">
        <pc:chgData name="Mashal Khan" userId="ff208bdd-e69e-4a16-a659-cb1c3d459121" providerId="ADAL" clId="{47EFFEDB-2A25-40BA-B7EA-6A52FBAF65D7}" dt="2021-09-27T05:10:02.417" v="43" actId="47"/>
        <pc:sldMkLst>
          <pc:docMk/>
          <pc:sldMk cId="0" sldId="263"/>
        </pc:sldMkLst>
      </pc:sldChg>
      <pc:sldChg chg="del">
        <pc:chgData name="Mashal Khan" userId="ff208bdd-e69e-4a16-a659-cb1c3d459121" providerId="ADAL" clId="{47EFFEDB-2A25-40BA-B7EA-6A52FBAF65D7}" dt="2021-09-27T05:10:02.417" v="43" actId="47"/>
        <pc:sldMkLst>
          <pc:docMk/>
          <pc:sldMk cId="406455083" sldId="264"/>
        </pc:sldMkLst>
      </pc:sldChg>
      <pc:sldChg chg="del">
        <pc:chgData name="Mashal Khan" userId="ff208bdd-e69e-4a16-a659-cb1c3d459121" providerId="ADAL" clId="{47EFFEDB-2A25-40BA-B7EA-6A52FBAF65D7}" dt="2021-09-27T05:10:02.417" v="43" actId="47"/>
        <pc:sldMkLst>
          <pc:docMk/>
          <pc:sldMk cId="2752323271" sldId="265"/>
        </pc:sldMkLst>
      </pc:sldChg>
      <pc:sldChg chg="del">
        <pc:chgData name="Mashal Khan" userId="ff208bdd-e69e-4a16-a659-cb1c3d459121" providerId="ADAL" clId="{47EFFEDB-2A25-40BA-B7EA-6A52FBAF65D7}" dt="2021-09-27T05:10:02.417" v="43" actId="47"/>
        <pc:sldMkLst>
          <pc:docMk/>
          <pc:sldMk cId="1262384689" sldId="266"/>
        </pc:sldMkLst>
      </pc:sldChg>
      <pc:sldChg chg="del">
        <pc:chgData name="Mashal Khan" userId="ff208bdd-e69e-4a16-a659-cb1c3d459121" providerId="ADAL" clId="{47EFFEDB-2A25-40BA-B7EA-6A52FBAF65D7}" dt="2021-09-27T05:10:02.417" v="43" actId="47"/>
        <pc:sldMkLst>
          <pc:docMk/>
          <pc:sldMk cId="1869466371" sldId="267"/>
        </pc:sldMkLst>
      </pc:sldChg>
      <pc:sldChg chg="del">
        <pc:chgData name="Mashal Khan" userId="ff208bdd-e69e-4a16-a659-cb1c3d459121" providerId="ADAL" clId="{47EFFEDB-2A25-40BA-B7EA-6A52FBAF65D7}" dt="2021-09-27T05:10:02.417" v="43" actId="47"/>
        <pc:sldMkLst>
          <pc:docMk/>
          <pc:sldMk cId="2643652464" sldId="268"/>
        </pc:sldMkLst>
      </pc:sldChg>
      <pc:sldChg chg="del">
        <pc:chgData name="Mashal Khan" userId="ff208bdd-e69e-4a16-a659-cb1c3d459121" providerId="ADAL" clId="{47EFFEDB-2A25-40BA-B7EA-6A52FBAF65D7}" dt="2021-09-27T05:10:02.417" v="43" actId="47"/>
        <pc:sldMkLst>
          <pc:docMk/>
          <pc:sldMk cId="975853184" sldId="269"/>
        </pc:sldMkLst>
      </pc:sldChg>
      <pc:sldChg chg="del">
        <pc:chgData name="Mashal Khan" userId="ff208bdd-e69e-4a16-a659-cb1c3d459121" providerId="ADAL" clId="{47EFFEDB-2A25-40BA-B7EA-6A52FBAF65D7}" dt="2021-09-27T05:10:02.417" v="43" actId="47"/>
        <pc:sldMkLst>
          <pc:docMk/>
          <pc:sldMk cId="3400085943" sldId="270"/>
        </pc:sldMkLst>
      </pc:sldChg>
      <pc:sldChg chg="del">
        <pc:chgData name="Mashal Khan" userId="ff208bdd-e69e-4a16-a659-cb1c3d459121" providerId="ADAL" clId="{47EFFEDB-2A25-40BA-B7EA-6A52FBAF65D7}" dt="2021-09-27T05:10:02.417" v="43" actId="47"/>
        <pc:sldMkLst>
          <pc:docMk/>
          <pc:sldMk cId="3644285834" sldId="271"/>
        </pc:sldMkLst>
      </pc:sldChg>
      <pc:sldChg chg="del">
        <pc:chgData name="Mashal Khan" userId="ff208bdd-e69e-4a16-a659-cb1c3d459121" providerId="ADAL" clId="{47EFFEDB-2A25-40BA-B7EA-6A52FBAF65D7}" dt="2021-09-27T05:10:02.417" v="43" actId="47"/>
        <pc:sldMkLst>
          <pc:docMk/>
          <pc:sldMk cId="1874685236" sldId="272"/>
        </pc:sldMkLst>
      </pc:sldChg>
      <pc:sldChg chg="addSp">
        <pc:chgData name="Mashal Khan" userId="ff208bdd-e69e-4a16-a659-cb1c3d459121" providerId="ADAL" clId="{47EFFEDB-2A25-40BA-B7EA-6A52FBAF65D7}" dt="2021-09-29T08:30:51.063" v="2504"/>
        <pc:sldMkLst>
          <pc:docMk/>
          <pc:sldMk cId="513666314" sldId="273"/>
        </pc:sldMkLst>
        <pc:inkChg chg="add">
          <ac:chgData name="Mashal Khan" userId="ff208bdd-e69e-4a16-a659-cb1c3d459121" providerId="ADAL" clId="{47EFFEDB-2A25-40BA-B7EA-6A52FBAF65D7}" dt="2021-09-29T08:30:51.063" v="2504"/>
          <ac:inkMkLst>
            <pc:docMk/>
            <pc:sldMk cId="513666314" sldId="273"/>
            <ac:inkMk id="4" creationId="{43D7A850-9190-48A8-A8A4-2A8E9008275F}"/>
          </ac:inkMkLst>
        </pc:inkChg>
      </pc:sldChg>
      <pc:sldChg chg="del">
        <pc:chgData name="Mashal Khan" userId="ff208bdd-e69e-4a16-a659-cb1c3d459121" providerId="ADAL" clId="{47EFFEDB-2A25-40BA-B7EA-6A52FBAF65D7}" dt="2021-09-27T05:10:02.417" v="43" actId="47"/>
        <pc:sldMkLst>
          <pc:docMk/>
          <pc:sldMk cId="1404604422" sldId="274"/>
        </pc:sldMkLst>
      </pc:sldChg>
      <pc:sldChg chg="del">
        <pc:chgData name="Mashal Khan" userId="ff208bdd-e69e-4a16-a659-cb1c3d459121" providerId="ADAL" clId="{47EFFEDB-2A25-40BA-B7EA-6A52FBAF65D7}" dt="2021-09-27T05:10:02.417" v="43" actId="47"/>
        <pc:sldMkLst>
          <pc:docMk/>
          <pc:sldMk cId="1477099682" sldId="275"/>
        </pc:sldMkLst>
      </pc:sldChg>
      <pc:sldChg chg="del">
        <pc:chgData name="Mashal Khan" userId="ff208bdd-e69e-4a16-a659-cb1c3d459121" providerId="ADAL" clId="{47EFFEDB-2A25-40BA-B7EA-6A52FBAF65D7}" dt="2021-09-27T05:10:02.417" v="43" actId="47"/>
        <pc:sldMkLst>
          <pc:docMk/>
          <pc:sldMk cId="1862962284" sldId="276"/>
        </pc:sldMkLst>
      </pc:sldChg>
      <pc:sldChg chg="del">
        <pc:chgData name="Mashal Khan" userId="ff208bdd-e69e-4a16-a659-cb1c3d459121" providerId="ADAL" clId="{47EFFEDB-2A25-40BA-B7EA-6A52FBAF65D7}" dt="2021-09-27T05:10:02.417" v="43" actId="47"/>
        <pc:sldMkLst>
          <pc:docMk/>
          <pc:sldMk cId="1509678656" sldId="277"/>
        </pc:sldMkLst>
      </pc:sldChg>
      <pc:sldChg chg="del">
        <pc:chgData name="Mashal Khan" userId="ff208bdd-e69e-4a16-a659-cb1c3d459121" providerId="ADAL" clId="{47EFFEDB-2A25-40BA-B7EA-6A52FBAF65D7}" dt="2021-09-27T05:10:02.417" v="43" actId="47"/>
        <pc:sldMkLst>
          <pc:docMk/>
          <pc:sldMk cId="2733782728" sldId="278"/>
        </pc:sldMkLst>
      </pc:sldChg>
      <pc:sldChg chg="del">
        <pc:chgData name="Mashal Khan" userId="ff208bdd-e69e-4a16-a659-cb1c3d459121" providerId="ADAL" clId="{47EFFEDB-2A25-40BA-B7EA-6A52FBAF65D7}" dt="2021-09-27T05:10:02.417" v="43" actId="47"/>
        <pc:sldMkLst>
          <pc:docMk/>
          <pc:sldMk cId="233687117" sldId="279"/>
        </pc:sldMkLst>
      </pc:sldChg>
      <pc:sldChg chg="del">
        <pc:chgData name="Mashal Khan" userId="ff208bdd-e69e-4a16-a659-cb1c3d459121" providerId="ADAL" clId="{47EFFEDB-2A25-40BA-B7EA-6A52FBAF65D7}" dt="2021-09-27T05:10:02.417" v="43" actId="47"/>
        <pc:sldMkLst>
          <pc:docMk/>
          <pc:sldMk cId="899574099" sldId="280"/>
        </pc:sldMkLst>
      </pc:sldChg>
      <pc:sldChg chg="del">
        <pc:chgData name="Mashal Khan" userId="ff208bdd-e69e-4a16-a659-cb1c3d459121" providerId="ADAL" clId="{47EFFEDB-2A25-40BA-B7EA-6A52FBAF65D7}" dt="2021-09-27T05:10:02.417" v="43" actId="47"/>
        <pc:sldMkLst>
          <pc:docMk/>
          <pc:sldMk cId="2210001457" sldId="281"/>
        </pc:sldMkLst>
      </pc:sldChg>
      <pc:sldChg chg="del">
        <pc:chgData name="Mashal Khan" userId="ff208bdd-e69e-4a16-a659-cb1c3d459121" providerId="ADAL" clId="{47EFFEDB-2A25-40BA-B7EA-6A52FBAF65D7}" dt="2021-09-27T05:10:02.417" v="43" actId="47"/>
        <pc:sldMkLst>
          <pc:docMk/>
          <pc:sldMk cId="3925514887" sldId="282"/>
        </pc:sldMkLst>
      </pc:sldChg>
      <pc:sldChg chg="del">
        <pc:chgData name="Mashal Khan" userId="ff208bdd-e69e-4a16-a659-cb1c3d459121" providerId="ADAL" clId="{47EFFEDB-2A25-40BA-B7EA-6A52FBAF65D7}" dt="2021-09-27T05:10:02.417" v="43" actId="47"/>
        <pc:sldMkLst>
          <pc:docMk/>
          <pc:sldMk cId="253356228" sldId="283"/>
        </pc:sldMkLst>
      </pc:sldChg>
      <pc:sldChg chg="addSp modSp add del mod setBg">
        <pc:chgData name="Mashal Khan" userId="ff208bdd-e69e-4a16-a659-cb1c3d459121" providerId="ADAL" clId="{47EFFEDB-2A25-40BA-B7EA-6A52FBAF65D7}" dt="2021-09-28T05:11:38.113" v="2397" actId="47"/>
        <pc:sldMkLst>
          <pc:docMk/>
          <pc:sldMk cId="2301654178" sldId="284"/>
        </pc:sldMkLst>
        <pc:spChg chg="mod">
          <ac:chgData name="Mashal Khan" userId="ff208bdd-e69e-4a16-a659-cb1c3d459121" providerId="ADAL" clId="{47EFFEDB-2A25-40BA-B7EA-6A52FBAF65D7}" dt="2021-09-27T05:55:21.463" v="154" actId="26606"/>
          <ac:spMkLst>
            <pc:docMk/>
            <pc:sldMk cId="2301654178" sldId="284"/>
            <ac:spMk id="2" creationId="{27115C7F-0298-4C0B-A263-A0C3BF2909F7}"/>
          </ac:spMkLst>
        </pc:spChg>
        <pc:spChg chg="mod">
          <ac:chgData name="Mashal Khan" userId="ff208bdd-e69e-4a16-a659-cb1c3d459121" providerId="ADAL" clId="{47EFFEDB-2A25-40BA-B7EA-6A52FBAF65D7}" dt="2021-09-27T05:55:27.718" v="155" actId="403"/>
          <ac:spMkLst>
            <pc:docMk/>
            <pc:sldMk cId="2301654178" sldId="284"/>
            <ac:spMk id="3" creationId="{B25796D1-0925-4881-9546-F0F8841C383B}"/>
          </ac:spMkLst>
        </pc:spChg>
        <pc:spChg chg="add">
          <ac:chgData name="Mashal Khan" userId="ff208bdd-e69e-4a16-a659-cb1c3d459121" providerId="ADAL" clId="{47EFFEDB-2A25-40BA-B7EA-6A52FBAF65D7}" dt="2021-09-27T05:55:21.463" v="154" actId="26606"/>
          <ac:spMkLst>
            <pc:docMk/>
            <pc:sldMk cId="2301654178" sldId="284"/>
            <ac:spMk id="9" creationId="{F944E337-3E5D-4A1F-A5A1-2057F25B8A7B}"/>
          </ac:spMkLst>
        </pc:spChg>
        <pc:spChg chg="add">
          <ac:chgData name="Mashal Khan" userId="ff208bdd-e69e-4a16-a659-cb1c3d459121" providerId="ADAL" clId="{47EFFEDB-2A25-40BA-B7EA-6A52FBAF65D7}" dt="2021-09-27T05:55:21.463" v="154" actId="26606"/>
          <ac:spMkLst>
            <pc:docMk/>
            <pc:sldMk cId="2301654178" sldId="284"/>
            <ac:spMk id="11" creationId="{4DA50D69-7CF7-4844-B844-A2B821C77F24}"/>
          </ac:spMkLst>
        </pc:spChg>
        <pc:picChg chg="add">
          <ac:chgData name="Mashal Khan" userId="ff208bdd-e69e-4a16-a659-cb1c3d459121" providerId="ADAL" clId="{47EFFEDB-2A25-40BA-B7EA-6A52FBAF65D7}" dt="2021-09-27T05:55:21.463" v="154" actId="26606"/>
          <ac:picMkLst>
            <pc:docMk/>
            <pc:sldMk cId="2301654178" sldId="284"/>
            <ac:picMk id="5" creationId="{394C0CC7-0D4A-43D6-A1E1-D2929206B14D}"/>
          </ac:picMkLst>
        </pc:picChg>
      </pc:sldChg>
      <pc:sldChg chg="addSp delSp modSp add del mod setBg">
        <pc:chgData name="Mashal Khan" userId="ff208bdd-e69e-4a16-a659-cb1c3d459121" providerId="ADAL" clId="{47EFFEDB-2A25-40BA-B7EA-6A52FBAF65D7}" dt="2021-09-28T05:11:46.660" v="2401" actId="47"/>
        <pc:sldMkLst>
          <pc:docMk/>
          <pc:sldMk cId="793100631" sldId="285"/>
        </pc:sldMkLst>
        <pc:spChg chg="mod">
          <ac:chgData name="Mashal Khan" userId="ff208bdd-e69e-4a16-a659-cb1c3d459121" providerId="ADAL" clId="{47EFFEDB-2A25-40BA-B7EA-6A52FBAF65D7}" dt="2021-09-27T05:54:35.060" v="144" actId="26606"/>
          <ac:spMkLst>
            <pc:docMk/>
            <pc:sldMk cId="793100631" sldId="285"/>
            <ac:spMk id="2" creationId="{27115C7F-0298-4C0B-A263-A0C3BF2909F7}"/>
          </ac:spMkLst>
        </pc:spChg>
        <pc:spChg chg="mod">
          <ac:chgData name="Mashal Khan" userId="ff208bdd-e69e-4a16-a659-cb1c3d459121" providerId="ADAL" clId="{47EFFEDB-2A25-40BA-B7EA-6A52FBAF65D7}" dt="2021-09-27T05:54:35.060" v="144" actId="26606"/>
          <ac:spMkLst>
            <pc:docMk/>
            <pc:sldMk cId="793100631" sldId="285"/>
            <ac:spMk id="3" creationId="{B25796D1-0925-4881-9546-F0F8841C383B}"/>
          </ac:spMkLst>
        </pc:spChg>
        <pc:spChg chg="add">
          <ac:chgData name="Mashal Khan" userId="ff208bdd-e69e-4a16-a659-cb1c3d459121" providerId="ADAL" clId="{47EFFEDB-2A25-40BA-B7EA-6A52FBAF65D7}" dt="2021-09-27T05:54:35.060" v="144" actId="26606"/>
          <ac:spMkLst>
            <pc:docMk/>
            <pc:sldMk cId="793100631" sldId="285"/>
            <ac:spMk id="7" creationId="{5E39A796-BE83-48B1-B33F-35C4A32AAB57}"/>
          </ac:spMkLst>
        </pc:spChg>
        <pc:spChg chg="add">
          <ac:chgData name="Mashal Khan" userId="ff208bdd-e69e-4a16-a659-cb1c3d459121" providerId="ADAL" clId="{47EFFEDB-2A25-40BA-B7EA-6A52FBAF65D7}" dt="2021-09-27T05:54:35.060" v="144" actId="26606"/>
          <ac:spMkLst>
            <pc:docMk/>
            <pc:sldMk cId="793100631" sldId="285"/>
            <ac:spMk id="8" creationId="{72F84B47-E267-4194-8194-831DB7B5547F}"/>
          </ac:spMkLst>
        </pc:spChg>
        <pc:spChg chg="add del">
          <ac:chgData name="Mashal Khan" userId="ff208bdd-e69e-4a16-a659-cb1c3d459121" providerId="ADAL" clId="{47EFFEDB-2A25-40BA-B7EA-6A52FBAF65D7}" dt="2021-09-27T05:54:30.421" v="143" actId="26606"/>
          <ac:spMkLst>
            <pc:docMk/>
            <pc:sldMk cId="793100631" sldId="285"/>
            <ac:spMk id="10" creationId="{6EA86598-DA2C-41D5-BC0C-E877F8818EEB}"/>
          </ac:spMkLst>
        </pc:spChg>
        <pc:spChg chg="add del">
          <ac:chgData name="Mashal Khan" userId="ff208bdd-e69e-4a16-a659-cb1c3d459121" providerId="ADAL" clId="{47EFFEDB-2A25-40BA-B7EA-6A52FBAF65D7}" dt="2021-09-27T05:54:30.421" v="143" actId="26606"/>
          <ac:spMkLst>
            <pc:docMk/>
            <pc:sldMk cId="793100631" sldId="285"/>
            <ac:spMk id="12" creationId="{450D3AD2-FA80-415F-A9CE-54D884561CD7}"/>
          </ac:spMkLst>
        </pc:spChg>
        <pc:spChg chg="add del">
          <ac:chgData name="Mashal Khan" userId="ff208bdd-e69e-4a16-a659-cb1c3d459121" providerId="ADAL" clId="{47EFFEDB-2A25-40BA-B7EA-6A52FBAF65D7}" dt="2021-09-27T05:54:30.421" v="143" actId="26606"/>
          <ac:spMkLst>
            <pc:docMk/>
            <pc:sldMk cId="793100631" sldId="285"/>
            <ac:spMk id="14" creationId="{87F16C5A-0D41-47A9-B0A2-9C2AD7A8CF32}"/>
          </ac:spMkLst>
        </pc:spChg>
        <pc:picChg chg="mod">
          <ac:chgData name="Mashal Khan" userId="ff208bdd-e69e-4a16-a659-cb1c3d459121" providerId="ADAL" clId="{47EFFEDB-2A25-40BA-B7EA-6A52FBAF65D7}" dt="2021-09-27T05:54:35.060" v="144" actId="26606"/>
          <ac:picMkLst>
            <pc:docMk/>
            <pc:sldMk cId="793100631" sldId="285"/>
            <ac:picMk id="5" creationId="{500F777A-A500-4E08-865A-0273283B2092}"/>
          </ac:picMkLst>
        </pc:picChg>
      </pc:sldChg>
      <pc:sldChg chg="del">
        <pc:chgData name="Mashal Khan" userId="ff208bdd-e69e-4a16-a659-cb1c3d459121" providerId="ADAL" clId="{47EFFEDB-2A25-40BA-B7EA-6A52FBAF65D7}" dt="2021-09-27T05:10:02.417" v="43" actId="47"/>
        <pc:sldMkLst>
          <pc:docMk/>
          <pc:sldMk cId="1413036914" sldId="286"/>
        </pc:sldMkLst>
      </pc:sldChg>
      <pc:sldChg chg="del">
        <pc:chgData name="Mashal Khan" userId="ff208bdd-e69e-4a16-a659-cb1c3d459121" providerId="ADAL" clId="{47EFFEDB-2A25-40BA-B7EA-6A52FBAF65D7}" dt="2021-09-27T05:10:02.417" v="43" actId="47"/>
        <pc:sldMkLst>
          <pc:docMk/>
          <pc:sldMk cId="2700633717" sldId="287"/>
        </pc:sldMkLst>
      </pc:sldChg>
      <pc:sldChg chg="del">
        <pc:chgData name="Mashal Khan" userId="ff208bdd-e69e-4a16-a659-cb1c3d459121" providerId="ADAL" clId="{47EFFEDB-2A25-40BA-B7EA-6A52FBAF65D7}" dt="2021-09-27T05:10:02.417" v="43" actId="47"/>
        <pc:sldMkLst>
          <pc:docMk/>
          <pc:sldMk cId="29097195" sldId="288"/>
        </pc:sldMkLst>
      </pc:sldChg>
      <pc:sldChg chg="del">
        <pc:chgData name="Mashal Khan" userId="ff208bdd-e69e-4a16-a659-cb1c3d459121" providerId="ADAL" clId="{47EFFEDB-2A25-40BA-B7EA-6A52FBAF65D7}" dt="2021-09-27T05:10:02.417" v="43" actId="47"/>
        <pc:sldMkLst>
          <pc:docMk/>
          <pc:sldMk cId="396960682" sldId="289"/>
        </pc:sldMkLst>
      </pc:sldChg>
      <pc:sldChg chg="del">
        <pc:chgData name="Mashal Khan" userId="ff208bdd-e69e-4a16-a659-cb1c3d459121" providerId="ADAL" clId="{47EFFEDB-2A25-40BA-B7EA-6A52FBAF65D7}" dt="2021-09-27T05:10:02.417" v="43" actId="47"/>
        <pc:sldMkLst>
          <pc:docMk/>
          <pc:sldMk cId="2727908255" sldId="290"/>
        </pc:sldMkLst>
      </pc:sldChg>
      <pc:sldChg chg="del">
        <pc:chgData name="Mashal Khan" userId="ff208bdd-e69e-4a16-a659-cb1c3d459121" providerId="ADAL" clId="{47EFFEDB-2A25-40BA-B7EA-6A52FBAF65D7}" dt="2021-09-27T05:10:02.417" v="43" actId="47"/>
        <pc:sldMkLst>
          <pc:docMk/>
          <pc:sldMk cId="705194475" sldId="291"/>
        </pc:sldMkLst>
      </pc:sldChg>
      <pc:sldChg chg="del">
        <pc:chgData name="Mashal Khan" userId="ff208bdd-e69e-4a16-a659-cb1c3d459121" providerId="ADAL" clId="{47EFFEDB-2A25-40BA-B7EA-6A52FBAF65D7}" dt="2021-09-27T05:10:02.417" v="43" actId="47"/>
        <pc:sldMkLst>
          <pc:docMk/>
          <pc:sldMk cId="36603689" sldId="292"/>
        </pc:sldMkLst>
      </pc:sldChg>
      <pc:sldChg chg="del">
        <pc:chgData name="Mashal Khan" userId="ff208bdd-e69e-4a16-a659-cb1c3d459121" providerId="ADAL" clId="{47EFFEDB-2A25-40BA-B7EA-6A52FBAF65D7}" dt="2021-09-27T05:10:02.417" v="43" actId="47"/>
        <pc:sldMkLst>
          <pc:docMk/>
          <pc:sldMk cId="1024251969" sldId="293"/>
        </pc:sldMkLst>
      </pc:sldChg>
      <pc:sldChg chg="del">
        <pc:chgData name="Mashal Khan" userId="ff208bdd-e69e-4a16-a659-cb1c3d459121" providerId="ADAL" clId="{47EFFEDB-2A25-40BA-B7EA-6A52FBAF65D7}" dt="2021-09-27T05:10:02.417" v="43" actId="47"/>
        <pc:sldMkLst>
          <pc:docMk/>
          <pc:sldMk cId="1374668781" sldId="294"/>
        </pc:sldMkLst>
      </pc:sldChg>
      <pc:sldChg chg="del">
        <pc:chgData name="Mashal Khan" userId="ff208bdd-e69e-4a16-a659-cb1c3d459121" providerId="ADAL" clId="{47EFFEDB-2A25-40BA-B7EA-6A52FBAF65D7}" dt="2021-09-27T05:10:02.417" v="43" actId="47"/>
        <pc:sldMkLst>
          <pc:docMk/>
          <pc:sldMk cId="3609639132" sldId="295"/>
        </pc:sldMkLst>
      </pc:sldChg>
      <pc:sldChg chg="del">
        <pc:chgData name="Mashal Khan" userId="ff208bdd-e69e-4a16-a659-cb1c3d459121" providerId="ADAL" clId="{47EFFEDB-2A25-40BA-B7EA-6A52FBAF65D7}" dt="2021-09-27T05:10:02.417" v="43" actId="47"/>
        <pc:sldMkLst>
          <pc:docMk/>
          <pc:sldMk cId="0" sldId="297"/>
        </pc:sldMkLst>
      </pc:sldChg>
      <pc:sldChg chg="del">
        <pc:chgData name="Mashal Khan" userId="ff208bdd-e69e-4a16-a659-cb1c3d459121" providerId="ADAL" clId="{47EFFEDB-2A25-40BA-B7EA-6A52FBAF65D7}" dt="2021-09-27T05:10:02.417" v="43" actId="47"/>
        <pc:sldMkLst>
          <pc:docMk/>
          <pc:sldMk cId="0" sldId="298"/>
        </pc:sldMkLst>
      </pc:sldChg>
      <pc:sldChg chg="del">
        <pc:chgData name="Mashal Khan" userId="ff208bdd-e69e-4a16-a659-cb1c3d459121" providerId="ADAL" clId="{47EFFEDB-2A25-40BA-B7EA-6A52FBAF65D7}" dt="2021-09-27T05:10:02.417" v="43" actId="47"/>
        <pc:sldMkLst>
          <pc:docMk/>
          <pc:sldMk cId="0" sldId="299"/>
        </pc:sldMkLst>
      </pc:sldChg>
      <pc:sldChg chg="del">
        <pc:chgData name="Mashal Khan" userId="ff208bdd-e69e-4a16-a659-cb1c3d459121" providerId="ADAL" clId="{47EFFEDB-2A25-40BA-B7EA-6A52FBAF65D7}" dt="2021-09-27T05:10:02.417" v="43" actId="47"/>
        <pc:sldMkLst>
          <pc:docMk/>
          <pc:sldMk cId="0" sldId="300"/>
        </pc:sldMkLst>
      </pc:sldChg>
      <pc:sldChg chg="del">
        <pc:chgData name="Mashal Khan" userId="ff208bdd-e69e-4a16-a659-cb1c3d459121" providerId="ADAL" clId="{47EFFEDB-2A25-40BA-B7EA-6A52FBAF65D7}" dt="2021-09-27T05:10:02.417" v="43" actId="47"/>
        <pc:sldMkLst>
          <pc:docMk/>
          <pc:sldMk cId="0" sldId="301"/>
        </pc:sldMkLst>
      </pc:sldChg>
      <pc:sldChg chg="del">
        <pc:chgData name="Mashal Khan" userId="ff208bdd-e69e-4a16-a659-cb1c3d459121" providerId="ADAL" clId="{47EFFEDB-2A25-40BA-B7EA-6A52FBAF65D7}" dt="2021-09-27T05:10:02.417" v="43" actId="47"/>
        <pc:sldMkLst>
          <pc:docMk/>
          <pc:sldMk cId="0" sldId="302"/>
        </pc:sldMkLst>
      </pc:sldChg>
      <pc:sldChg chg="addSp modSp add del mod setBg">
        <pc:chgData name="Mashal Khan" userId="ff208bdd-e69e-4a16-a659-cb1c3d459121" providerId="ADAL" clId="{47EFFEDB-2A25-40BA-B7EA-6A52FBAF65D7}" dt="2021-09-27T05:54:13.127" v="141" actId="403"/>
        <pc:sldMkLst>
          <pc:docMk/>
          <pc:sldMk cId="2413698846" sldId="303"/>
        </pc:sldMkLst>
        <pc:spChg chg="mod">
          <ac:chgData name="Mashal Khan" userId="ff208bdd-e69e-4a16-a659-cb1c3d459121" providerId="ADAL" clId="{47EFFEDB-2A25-40BA-B7EA-6A52FBAF65D7}" dt="2021-09-27T05:54:13.127" v="141" actId="403"/>
          <ac:spMkLst>
            <pc:docMk/>
            <pc:sldMk cId="2413698846" sldId="303"/>
            <ac:spMk id="3" creationId="{387EB4A1-BA26-4794-B98B-AB0A7EF1DFDE}"/>
          </ac:spMkLst>
        </pc:spChg>
        <pc:spChg chg="add">
          <ac:chgData name="Mashal Khan" userId="ff208bdd-e69e-4a16-a659-cb1c3d459121" providerId="ADAL" clId="{47EFFEDB-2A25-40BA-B7EA-6A52FBAF65D7}" dt="2021-09-27T05:54:00.706" v="138" actId="26606"/>
          <ac:spMkLst>
            <pc:docMk/>
            <pc:sldMk cId="2413698846" sldId="303"/>
            <ac:spMk id="8" creationId="{70DFC902-7D23-471A-B557-B6B6917D7A0D}"/>
          </ac:spMkLst>
        </pc:spChg>
        <pc:spChg chg="add">
          <ac:chgData name="Mashal Khan" userId="ff208bdd-e69e-4a16-a659-cb1c3d459121" providerId="ADAL" clId="{47EFFEDB-2A25-40BA-B7EA-6A52FBAF65D7}" dt="2021-09-27T05:54:00.706" v="138" actId="26606"/>
          <ac:spMkLst>
            <pc:docMk/>
            <pc:sldMk cId="2413698846" sldId="303"/>
            <ac:spMk id="10" creationId="{A55D5633-D557-4DCA-982C-FF36EB7A1C00}"/>
          </ac:spMkLst>
        </pc:spChg>
        <pc:spChg chg="add">
          <ac:chgData name="Mashal Khan" userId="ff208bdd-e69e-4a16-a659-cb1c3d459121" providerId="ADAL" clId="{47EFFEDB-2A25-40BA-B7EA-6A52FBAF65D7}" dt="2021-09-27T05:54:00.706" v="138" actId="26606"/>
          <ac:spMkLst>
            <pc:docMk/>
            <pc:sldMk cId="2413698846" sldId="303"/>
            <ac:spMk id="12" creationId="{450D3AD2-FA80-415F-A9CE-54D884561CD7}"/>
          </ac:spMkLst>
        </pc:spChg>
      </pc:sldChg>
      <pc:sldChg chg="del">
        <pc:chgData name="Mashal Khan" userId="ff208bdd-e69e-4a16-a659-cb1c3d459121" providerId="ADAL" clId="{47EFFEDB-2A25-40BA-B7EA-6A52FBAF65D7}" dt="2021-09-27T05:10:02.417" v="43" actId="47"/>
        <pc:sldMkLst>
          <pc:docMk/>
          <pc:sldMk cId="3772764950" sldId="304"/>
        </pc:sldMkLst>
      </pc:sldChg>
      <pc:sldChg chg="del">
        <pc:chgData name="Mashal Khan" userId="ff208bdd-e69e-4a16-a659-cb1c3d459121" providerId="ADAL" clId="{47EFFEDB-2A25-40BA-B7EA-6A52FBAF65D7}" dt="2021-09-27T05:10:02.417" v="43" actId="47"/>
        <pc:sldMkLst>
          <pc:docMk/>
          <pc:sldMk cId="522125939" sldId="305"/>
        </pc:sldMkLst>
      </pc:sldChg>
      <pc:sldChg chg="del">
        <pc:chgData name="Mashal Khan" userId="ff208bdd-e69e-4a16-a659-cb1c3d459121" providerId="ADAL" clId="{47EFFEDB-2A25-40BA-B7EA-6A52FBAF65D7}" dt="2021-09-27T05:10:02.417" v="43" actId="47"/>
        <pc:sldMkLst>
          <pc:docMk/>
          <pc:sldMk cId="0" sldId="306"/>
        </pc:sldMkLst>
      </pc:sldChg>
      <pc:sldChg chg="del">
        <pc:chgData name="Mashal Khan" userId="ff208bdd-e69e-4a16-a659-cb1c3d459121" providerId="ADAL" clId="{47EFFEDB-2A25-40BA-B7EA-6A52FBAF65D7}" dt="2021-09-27T05:40:17.544" v="46" actId="47"/>
        <pc:sldMkLst>
          <pc:docMk/>
          <pc:sldMk cId="2280185368" sldId="308"/>
        </pc:sldMkLst>
      </pc:sldChg>
      <pc:sldChg chg="del">
        <pc:chgData name="Mashal Khan" userId="ff208bdd-e69e-4a16-a659-cb1c3d459121" providerId="ADAL" clId="{47EFFEDB-2A25-40BA-B7EA-6A52FBAF65D7}" dt="2021-09-27T05:10:02.417" v="43" actId="47"/>
        <pc:sldMkLst>
          <pc:docMk/>
          <pc:sldMk cId="0" sldId="311"/>
        </pc:sldMkLst>
      </pc:sldChg>
      <pc:sldChg chg="addSp modSp add del mod setBg">
        <pc:chgData name="Mashal Khan" userId="ff208bdd-e69e-4a16-a659-cb1c3d459121" providerId="ADAL" clId="{47EFFEDB-2A25-40BA-B7EA-6A52FBAF65D7}" dt="2021-09-27T05:53:48.554" v="137" actId="26606"/>
        <pc:sldMkLst>
          <pc:docMk/>
          <pc:sldMk cId="2902035591" sldId="312"/>
        </pc:sldMkLst>
        <pc:spChg chg="mod">
          <ac:chgData name="Mashal Khan" userId="ff208bdd-e69e-4a16-a659-cb1c3d459121" providerId="ADAL" clId="{47EFFEDB-2A25-40BA-B7EA-6A52FBAF65D7}" dt="2021-09-27T05:53:48.554" v="137" actId="26606"/>
          <ac:spMkLst>
            <pc:docMk/>
            <pc:sldMk cId="2902035591" sldId="312"/>
            <ac:spMk id="2" creationId="{27115C7F-0298-4C0B-A263-A0C3BF2909F7}"/>
          </ac:spMkLst>
        </pc:spChg>
        <pc:spChg chg="mod">
          <ac:chgData name="Mashal Khan" userId="ff208bdd-e69e-4a16-a659-cb1c3d459121" providerId="ADAL" clId="{47EFFEDB-2A25-40BA-B7EA-6A52FBAF65D7}" dt="2021-09-27T05:53:48.554" v="137" actId="26606"/>
          <ac:spMkLst>
            <pc:docMk/>
            <pc:sldMk cId="2902035591" sldId="312"/>
            <ac:spMk id="3" creationId="{B25796D1-0925-4881-9546-F0F8841C383B}"/>
          </ac:spMkLst>
        </pc:spChg>
        <pc:spChg chg="add">
          <ac:chgData name="Mashal Khan" userId="ff208bdd-e69e-4a16-a659-cb1c3d459121" providerId="ADAL" clId="{47EFFEDB-2A25-40BA-B7EA-6A52FBAF65D7}" dt="2021-09-27T05:53:48.554" v="137" actId="26606"/>
          <ac:spMkLst>
            <pc:docMk/>
            <pc:sldMk cId="2902035591" sldId="312"/>
            <ac:spMk id="8" creationId="{70DFC902-7D23-471A-B557-B6B6917D7A0D}"/>
          </ac:spMkLst>
        </pc:spChg>
        <pc:spChg chg="add">
          <ac:chgData name="Mashal Khan" userId="ff208bdd-e69e-4a16-a659-cb1c3d459121" providerId="ADAL" clId="{47EFFEDB-2A25-40BA-B7EA-6A52FBAF65D7}" dt="2021-09-27T05:53:48.554" v="137" actId="26606"/>
          <ac:spMkLst>
            <pc:docMk/>
            <pc:sldMk cId="2902035591" sldId="312"/>
            <ac:spMk id="10" creationId="{A55D5633-D557-4DCA-982C-FF36EB7A1C00}"/>
          </ac:spMkLst>
        </pc:spChg>
        <pc:spChg chg="add">
          <ac:chgData name="Mashal Khan" userId="ff208bdd-e69e-4a16-a659-cb1c3d459121" providerId="ADAL" clId="{47EFFEDB-2A25-40BA-B7EA-6A52FBAF65D7}" dt="2021-09-27T05:53:48.554" v="137" actId="26606"/>
          <ac:spMkLst>
            <pc:docMk/>
            <pc:sldMk cId="2902035591" sldId="312"/>
            <ac:spMk id="12" creationId="{450D3AD2-FA80-415F-A9CE-54D884561CD7}"/>
          </ac:spMkLst>
        </pc:spChg>
      </pc:sldChg>
      <pc:sldChg chg="addSp delSp modSp add del mod setBg">
        <pc:chgData name="Mashal Khan" userId="ff208bdd-e69e-4a16-a659-cb1c3d459121" providerId="ADAL" clId="{47EFFEDB-2A25-40BA-B7EA-6A52FBAF65D7}" dt="2021-09-28T05:11:43.671" v="2400" actId="47"/>
        <pc:sldMkLst>
          <pc:docMk/>
          <pc:sldMk cId="902175521" sldId="313"/>
        </pc:sldMkLst>
        <pc:spChg chg="mod">
          <ac:chgData name="Mashal Khan" userId="ff208bdd-e69e-4a16-a659-cb1c3d459121" providerId="ADAL" clId="{47EFFEDB-2A25-40BA-B7EA-6A52FBAF65D7}" dt="2021-09-27T05:55:11.903" v="153" actId="14100"/>
          <ac:spMkLst>
            <pc:docMk/>
            <pc:sldMk cId="902175521" sldId="313"/>
            <ac:spMk id="3" creationId="{B25796D1-0925-4881-9546-F0F8841C383B}"/>
          </ac:spMkLst>
        </pc:spChg>
        <pc:spChg chg="add del">
          <ac:chgData name="Mashal Khan" userId="ff208bdd-e69e-4a16-a659-cb1c3d459121" providerId="ADAL" clId="{47EFFEDB-2A25-40BA-B7EA-6A52FBAF65D7}" dt="2021-09-27T05:54:48.178" v="146" actId="26606"/>
          <ac:spMkLst>
            <pc:docMk/>
            <pc:sldMk cId="902175521" sldId="313"/>
            <ac:spMk id="8" creationId="{70DFC902-7D23-471A-B557-B6B6917D7A0D}"/>
          </ac:spMkLst>
        </pc:spChg>
        <pc:spChg chg="add">
          <ac:chgData name="Mashal Khan" userId="ff208bdd-e69e-4a16-a659-cb1c3d459121" providerId="ADAL" clId="{47EFFEDB-2A25-40BA-B7EA-6A52FBAF65D7}" dt="2021-09-27T05:54:48.195" v="147" actId="26606"/>
          <ac:spMkLst>
            <pc:docMk/>
            <pc:sldMk cId="902175521" sldId="313"/>
            <ac:spMk id="9" creationId="{F944E337-3E5D-4A1F-A5A1-2057F25B8A7B}"/>
          </ac:spMkLst>
        </pc:spChg>
        <pc:spChg chg="add del">
          <ac:chgData name="Mashal Khan" userId="ff208bdd-e69e-4a16-a659-cb1c3d459121" providerId="ADAL" clId="{47EFFEDB-2A25-40BA-B7EA-6A52FBAF65D7}" dt="2021-09-27T05:54:48.178" v="146" actId="26606"/>
          <ac:spMkLst>
            <pc:docMk/>
            <pc:sldMk cId="902175521" sldId="313"/>
            <ac:spMk id="10" creationId="{A55D5633-D557-4DCA-982C-FF36EB7A1C00}"/>
          </ac:spMkLst>
        </pc:spChg>
        <pc:spChg chg="add">
          <ac:chgData name="Mashal Khan" userId="ff208bdd-e69e-4a16-a659-cb1c3d459121" providerId="ADAL" clId="{47EFFEDB-2A25-40BA-B7EA-6A52FBAF65D7}" dt="2021-09-27T05:54:48.195" v="147" actId="26606"/>
          <ac:spMkLst>
            <pc:docMk/>
            <pc:sldMk cId="902175521" sldId="313"/>
            <ac:spMk id="11" creationId="{4DA50D69-7CF7-4844-B844-A2B821C77F24}"/>
          </ac:spMkLst>
        </pc:spChg>
        <pc:spChg chg="add del">
          <ac:chgData name="Mashal Khan" userId="ff208bdd-e69e-4a16-a659-cb1c3d459121" providerId="ADAL" clId="{47EFFEDB-2A25-40BA-B7EA-6A52FBAF65D7}" dt="2021-09-27T05:54:48.178" v="146" actId="26606"/>
          <ac:spMkLst>
            <pc:docMk/>
            <pc:sldMk cId="902175521" sldId="313"/>
            <ac:spMk id="12" creationId="{450D3AD2-FA80-415F-A9CE-54D884561CD7}"/>
          </ac:spMkLst>
        </pc:spChg>
        <pc:picChg chg="add">
          <ac:chgData name="Mashal Khan" userId="ff208bdd-e69e-4a16-a659-cb1c3d459121" providerId="ADAL" clId="{47EFFEDB-2A25-40BA-B7EA-6A52FBAF65D7}" dt="2021-09-27T05:54:48.195" v="147" actId="26606"/>
          <ac:picMkLst>
            <pc:docMk/>
            <pc:sldMk cId="902175521" sldId="313"/>
            <ac:picMk id="5" creationId="{A0E31700-3E47-4719-BD25-D92D5ECEB1AF}"/>
          </ac:picMkLst>
        </pc:picChg>
      </pc:sldChg>
      <pc:sldChg chg="add del">
        <pc:chgData name="Mashal Khan" userId="ff208bdd-e69e-4a16-a659-cb1c3d459121" providerId="ADAL" clId="{47EFFEDB-2A25-40BA-B7EA-6A52FBAF65D7}" dt="2021-09-28T05:11:41.971" v="2399" actId="47"/>
        <pc:sldMkLst>
          <pc:docMk/>
          <pc:sldMk cId="3212396899" sldId="314"/>
        </pc:sldMkLst>
      </pc:sldChg>
      <pc:sldChg chg="add del">
        <pc:chgData name="Mashal Khan" userId="ff208bdd-e69e-4a16-a659-cb1c3d459121" providerId="ADAL" clId="{47EFFEDB-2A25-40BA-B7EA-6A52FBAF65D7}" dt="2021-09-28T05:11:40.196" v="2398" actId="47"/>
        <pc:sldMkLst>
          <pc:docMk/>
          <pc:sldMk cId="3297468035" sldId="315"/>
        </pc:sldMkLst>
      </pc:sldChg>
      <pc:sldChg chg="del">
        <pc:chgData name="Mashal Khan" userId="ff208bdd-e69e-4a16-a659-cb1c3d459121" providerId="ADAL" clId="{47EFFEDB-2A25-40BA-B7EA-6A52FBAF65D7}" dt="2021-09-27T05:10:02.417" v="43" actId="47"/>
        <pc:sldMkLst>
          <pc:docMk/>
          <pc:sldMk cId="2158037046" sldId="316"/>
        </pc:sldMkLst>
      </pc:sldChg>
      <pc:sldChg chg="del">
        <pc:chgData name="Mashal Khan" userId="ff208bdd-e69e-4a16-a659-cb1c3d459121" providerId="ADAL" clId="{47EFFEDB-2A25-40BA-B7EA-6A52FBAF65D7}" dt="2021-09-27T05:10:02.417" v="43" actId="47"/>
        <pc:sldMkLst>
          <pc:docMk/>
          <pc:sldMk cId="3116794157" sldId="317"/>
        </pc:sldMkLst>
      </pc:sldChg>
      <pc:sldChg chg="del">
        <pc:chgData name="Mashal Khan" userId="ff208bdd-e69e-4a16-a659-cb1c3d459121" providerId="ADAL" clId="{47EFFEDB-2A25-40BA-B7EA-6A52FBAF65D7}" dt="2021-09-27T05:10:02.417" v="43" actId="47"/>
        <pc:sldMkLst>
          <pc:docMk/>
          <pc:sldMk cId="3289528465" sldId="318"/>
        </pc:sldMkLst>
      </pc:sldChg>
      <pc:sldChg chg="del">
        <pc:chgData name="Mashal Khan" userId="ff208bdd-e69e-4a16-a659-cb1c3d459121" providerId="ADAL" clId="{47EFFEDB-2A25-40BA-B7EA-6A52FBAF65D7}" dt="2021-09-27T05:10:02.417" v="43" actId="47"/>
        <pc:sldMkLst>
          <pc:docMk/>
          <pc:sldMk cId="1257978123" sldId="319"/>
        </pc:sldMkLst>
      </pc:sldChg>
      <pc:sldChg chg="del">
        <pc:chgData name="Mashal Khan" userId="ff208bdd-e69e-4a16-a659-cb1c3d459121" providerId="ADAL" clId="{47EFFEDB-2A25-40BA-B7EA-6A52FBAF65D7}" dt="2021-09-27T05:10:02.417" v="43" actId="47"/>
        <pc:sldMkLst>
          <pc:docMk/>
          <pc:sldMk cId="3820845589" sldId="320"/>
        </pc:sldMkLst>
      </pc:sldChg>
      <pc:sldChg chg="del">
        <pc:chgData name="Mashal Khan" userId="ff208bdd-e69e-4a16-a659-cb1c3d459121" providerId="ADAL" clId="{47EFFEDB-2A25-40BA-B7EA-6A52FBAF65D7}" dt="2021-09-27T05:10:02.417" v="43" actId="47"/>
        <pc:sldMkLst>
          <pc:docMk/>
          <pc:sldMk cId="3879906296" sldId="321"/>
        </pc:sldMkLst>
      </pc:sldChg>
      <pc:sldChg chg="del">
        <pc:chgData name="Mashal Khan" userId="ff208bdd-e69e-4a16-a659-cb1c3d459121" providerId="ADAL" clId="{47EFFEDB-2A25-40BA-B7EA-6A52FBAF65D7}" dt="2021-09-27T05:10:02.417" v="43" actId="47"/>
        <pc:sldMkLst>
          <pc:docMk/>
          <pc:sldMk cId="2323052061" sldId="322"/>
        </pc:sldMkLst>
      </pc:sldChg>
      <pc:sldChg chg="del">
        <pc:chgData name="Mashal Khan" userId="ff208bdd-e69e-4a16-a659-cb1c3d459121" providerId="ADAL" clId="{47EFFEDB-2A25-40BA-B7EA-6A52FBAF65D7}" dt="2021-09-27T05:10:02.417" v="43" actId="47"/>
        <pc:sldMkLst>
          <pc:docMk/>
          <pc:sldMk cId="3046307487" sldId="323"/>
        </pc:sldMkLst>
      </pc:sldChg>
      <pc:sldChg chg="del">
        <pc:chgData name="Mashal Khan" userId="ff208bdd-e69e-4a16-a659-cb1c3d459121" providerId="ADAL" clId="{47EFFEDB-2A25-40BA-B7EA-6A52FBAF65D7}" dt="2021-09-27T05:10:02.417" v="43" actId="47"/>
        <pc:sldMkLst>
          <pc:docMk/>
          <pc:sldMk cId="330000615" sldId="324"/>
        </pc:sldMkLst>
      </pc:sldChg>
      <pc:sldChg chg="del">
        <pc:chgData name="Mashal Khan" userId="ff208bdd-e69e-4a16-a659-cb1c3d459121" providerId="ADAL" clId="{47EFFEDB-2A25-40BA-B7EA-6A52FBAF65D7}" dt="2021-09-27T05:10:02.417" v="43" actId="47"/>
        <pc:sldMkLst>
          <pc:docMk/>
          <pc:sldMk cId="559939405" sldId="325"/>
        </pc:sldMkLst>
      </pc:sldChg>
      <pc:sldChg chg="add">
        <pc:chgData name="Mashal Khan" userId="ff208bdd-e69e-4a16-a659-cb1c3d459121" providerId="ADAL" clId="{47EFFEDB-2A25-40BA-B7EA-6A52FBAF65D7}" dt="2021-09-28T05:25:22.224" v="2408"/>
        <pc:sldMkLst>
          <pc:docMk/>
          <pc:sldMk cId="3212945218" sldId="325"/>
        </pc:sldMkLst>
      </pc:sldChg>
      <pc:sldChg chg="del">
        <pc:chgData name="Mashal Khan" userId="ff208bdd-e69e-4a16-a659-cb1c3d459121" providerId="ADAL" clId="{47EFFEDB-2A25-40BA-B7EA-6A52FBAF65D7}" dt="2021-09-27T05:10:02.417" v="43" actId="47"/>
        <pc:sldMkLst>
          <pc:docMk/>
          <pc:sldMk cId="650948745" sldId="326"/>
        </pc:sldMkLst>
      </pc:sldChg>
      <pc:sldChg chg="add">
        <pc:chgData name="Mashal Khan" userId="ff208bdd-e69e-4a16-a659-cb1c3d459121" providerId="ADAL" clId="{47EFFEDB-2A25-40BA-B7EA-6A52FBAF65D7}" dt="2021-09-28T05:25:22.224" v="2408"/>
        <pc:sldMkLst>
          <pc:docMk/>
          <pc:sldMk cId="2096084461" sldId="326"/>
        </pc:sldMkLst>
      </pc:sldChg>
      <pc:sldChg chg="del">
        <pc:chgData name="Mashal Khan" userId="ff208bdd-e69e-4a16-a659-cb1c3d459121" providerId="ADAL" clId="{47EFFEDB-2A25-40BA-B7EA-6A52FBAF65D7}" dt="2021-09-27T05:10:02.417" v="43" actId="47"/>
        <pc:sldMkLst>
          <pc:docMk/>
          <pc:sldMk cId="1991889259" sldId="327"/>
        </pc:sldMkLst>
      </pc:sldChg>
      <pc:sldChg chg="del">
        <pc:chgData name="Mashal Khan" userId="ff208bdd-e69e-4a16-a659-cb1c3d459121" providerId="ADAL" clId="{47EFFEDB-2A25-40BA-B7EA-6A52FBAF65D7}" dt="2021-09-27T05:10:02.417" v="43" actId="47"/>
        <pc:sldMkLst>
          <pc:docMk/>
          <pc:sldMk cId="606998167" sldId="328"/>
        </pc:sldMkLst>
      </pc:sldChg>
      <pc:sldChg chg="add del">
        <pc:chgData name="Mashal Khan" userId="ff208bdd-e69e-4a16-a659-cb1c3d459121" providerId="ADAL" clId="{47EFFEDB-2A25-40BA-B7EA-6A52FBAF65D7}" dt="2021-09-27T05:40:06.755" v="45" actId="47"/>
        <pc:sldMkLst>
          <pc:docMk/>
          <pc:sldMk cId="140982329" sldId="331"/>
        </pc:sldMkLst>
      </pc:sldChg>
      <pc:sldChg chg="del">
        <pc:chgData name="Mashal Khan" userId="ff208bdd-e69e-4a16-a659-cb1c3d459121" providerId="ADAL" clId="{47EFFEDB-2A25-40BA-B7EA-6A52FBAF65D7}" dt="2021-09-27T05:10:02.417" v="43" actId="47"/>
        <pc:sldMkLst>
          <pc:docMk/>
          <pc:sldMk cId="3733709515" sldId="332"/>
        </pc:sldMkLst>
      </pc:sldChg>
      <pc:sldChg chg="del">
        <pc:chgData name="Mashal Khan" userId="ff208bdd-e69e-4a16-a659-cb1c3d459121" providerId="ADAL" clId="{47EFFEDB-2A25-40BA-B7EA-6A52FBAF65D7}" dt="2021-09-27T05:10:02.417" v="43" actId="47"/>
        <pc:sldMkLst>
          <pc:docMk/>
          <pc:sldMk cId="381832215" sldId="333"/>
        </pc:sldMkLst>
      </pc:sldChg>
      <pc:sldChg chg="del">
        <pc:chgData name="Mashal Khan" userId="ff208bdd-e69e-4a16-a659-cb1c3d459121" providerId="ADAL" clId="{47EFFEDB-2A25-40BA-B7EA-6A52FBAF65D7}" dt="2021-09-27T05:10:02.417" v="43" actId="47"/>
        <pc:sldMkLst>
          <pc:docMk/>
          <pc:sldMk cId="3945297639" sldId="335"/>
        </pc:sldMkLst>
      </pc:sldChg>
      <pc:sldChg chg="del">
        <pc:chgData name="Mashal Khan" userId="ff208bdd-e69e-4a16-a659-cb1c3d459121" providerId="ADAL" clId="{47EFFEDB-2A25-40BA-B7EA-6A52FBAF65D7}" dt="2021-09-27T05:10:02.417" v="43" actId="47"/>
        <pc:sldMkLst>
          <pc:docMk/>
          <pc:sldMk cId="966633300" sldId="337"/>
        </pc:sldMkLst>
      </pc:sldChg>
      <pc:sldChg chg="addSp delSp modSp new mod setBg">
        <pc:chgData name="Mashal Khan" userId="ff208bdd-e69e-4a16-a659-cb1c3d459121" providerId="ADAL" clId="{47EFFEDB-2A25-40BA-B7EA-6A52FBAF65D7}" dt="2021-09-27T05:53:39.636" v="136" actId="403"/>
        <pc:sldMkLst>
          <pc:docMk/>
          <pc:sldMk cId="3602149047" sldId="337"/>
        </pc:sldMkLst>
        <pc:spChg chg="mod">
          <ac:chgData name="Mashal Khan" userId="ff208bdd-e69e-4a16-a659-cb1c3d459121" providerId="ADAL" clId="{47EFFEDB-2A25-40BA-B7EA-6A52FBAF65D7}" dt="2021-09-27T05:53:23.225" v="133" actId="26606"/>
          <ac:spMkLst>
            <pc:docMk/>
            <pc:sldMk cId="3602149047" sldId="337"/>
            <ac:spMk id="2" creationId="{E728DE2B-D5BC-4BFF-92B1-20DF297D0FEF}"/>
          </ac:spMkLst>
        </pc:spChg>
        <pc:spChg chg="mod">
          <ac:chgData name="Mashal Khan" userId="ff208bdd-e69e-4a16-a659-cb1c3d459121" providerId="ADAL" clId="{47EFFEDB-2A25-40BA-B7EA-6A52FBAF65D7}" dt="2021-09-27T05:53:39.636" v="136" actId="403"/>
          <ac:spMkLst>
            <pc:docMk/>
            <pc:sldMk cId="3602149047" sldId="337"/>
            <ac:spMk id="3" creationId="{0214BA9F-B49B-42C3-BA88-B96637788C0B}"/>
          </ac:spMkLst>
        </pc:spChg>
        <pc:spChg chg="add del">
          <ac:chgData name="Mashal Khan" userId="ff208bdd-e69e-4a16-a659-cb1c3d459121" providerId="ADAL" clId="{47EFFEDB-2A25-40BA-B7EA-6A52FBAF65D7}" dt="2021-09-27T05:53:23.218" v="132" actId="26606"/>
          <ac:spMkLst>
            <pc:docMk/>
            <pc:sldMk cId="3602149047" sldId="337"/>
            <ac:spMk id="8" creationId="{B34F5AD2-EDBD-4BBD-A55C-EAFFD0C7097A}"/>
          </ac:spMkLst>
        </pc:spChg>
        <pc:spChg chg="add del">
          <ac:chgData name="Mashal Khan" userId="ff208bdd-e69e-4a16-a659-cb1c3d459121" providerId="ADAL" clId="{47EFFEDB-2A25-40BA-B7EA-6A52FBAF65D7}" dt="2021-09-27T05:53:23.218" v="132" actId="26606"/>
          <ac:spMkLst>
            <pc:docMk/>
            <pc:sldMk cId="3602149047" sldId="337"/>
            <ac:spMk id="10" creationId="{C3896A03-3945-419A-B66B-4EE266EDD152}"/>
          </ac:spMkLst>
        </pc:spChg>
        <pc:spChg chg="add del">
          <ac:chgData name="Mashal Khan" userId="ff208bdd-e69e-4a16-a659-cb1c3d459121" providerId="ADAL" clId="{47EFFEDB-2A25-40BA-B7EA-6A52FBAF65D7}" dt="2021-09-27T05:53:23.218" v="132" actId="26606"/>
          <ac:spMkLst>
            <pc:docMk/>
            <pc:sldMk cId="3602149047" sldId="337"/>
            <ac:spMk id="12" creationId="{B8EAE243-3A9F-4A46-B0D9-04C723A8A1BD}"/>
          </ac:spMkLst>
        </pc:spChg>
        <pc:spChg chg="add">
          <ac:chgData name="Mashal Khan" userId="ff208bdd-e69e-4a16-a659-cb1c3d459121" providerId="ADAL" clId="{47EFFEDB-2A25-40BA-B7EA-6A52FBAF65D7}" dt="2021-09-27T05:53:23.225" v="133" actId="26606"/>
          <ac:spMkLst>
            <pc:docMk/>
            <pc:sldMk cId="3602149047" sldId="337"/>
            <ac:spMk id="14" creationId="{70DFC902-7D23-471A-B557-B6B6917D7A0D}"/>
          </ac:spMkLst>
        </pc:spChg>
        <pc:spChg chg="add">
          <ac:chgData name="Mashal Khan" userId="ff208bdd-e69e-4a16-a659-cb1c3d459121" providerId="ADAL" clId="{47EFFEDB-2A25-40BA-B7EA-6A52FBAF65D7}" dt="2021-09-27T05:53:23.225" v="133" actId="26606"/>
          <ac:spMkLst>
            <pc:docMk/>
            <pc:sldMk cId="3602149047" sldId="337"/>
            <ac:spMk id="15" creationId="{A55D5633-D557-4DCA-982C-FF36EB7A1C00}"/>
          </ac:spMkLst>
        </pc:spChg>
        <pc:spChg chg="add">
          <ac:chgData name="Mashal Khan" userId="ff208bdd-e69e-4a16-a659-cb1c3d459121" providerId="ADAL" clId="{47EFFEDB-2A25-40BA-B7EA-6A52FBAF65D7}" dt="2021-09-27T05:53:23.225" v="133" actId="26606"/>
          <ac:spMkLst>
            <pc:docMk/>
            <pc:sldMk cId="3602149047" sldId="337"/>
            <ac:spMk id="16" creationId="{450D3AD2-FA80-415F-A9CE-54D884561CD7}"/>
          </ac:spMkLst>
        </pc:spChg>
      </pc:sldChg>
      <pc:sldChg chg="addSp modSp new mod setBg">
        <pc:chgData name="Mashal Khan" userId="ff208bdd-e69e-4a16-a659-cb1c3d459121" providerId="ADAL" clId="{47EFFEDB-2A25-40BA-B7EA-6A52FBAF65D7}" dt="2021-09-27T07:57:41.524" v="377" actId="403"/>
        <pc:sldMkLst>
          <pc:docMk/>
          <pc:sldMk cId="420247724" sldId="338"/>
        </pc:sldMkLst>
        <pc:spChg chg="mod">
          <ac:chgData name="Mashal Khan" userId="ff208bdd-e69e-4a16-a659-cb1c3d459121" providerId="ADAL" clId="{47EFFEDB-2A25-40BA-B7EA-6A52FBAF65D7}" dt="2021-09-27T07:57:33.527" v="375" actId="26606"/>
          <ac:spMkLst>
            <pc:docMk/>
            <pc:sldMk cId="420247724" sldId="338"/>
            <ac:spMk id="2" creationId="{C3D8D426-4CB9-4510-BB6E-D78BD9E653C3}"/>
          </ac:spMkLst>
        </pc:spChg>
        <pc:spChg chg="mod">
          <ac:chgData name="Mashal Khan" userId="ff208bdd-e69e-4a16-a659-cb1c3d459121" providerId="ADAL" clId="{47EFFEDB-2A25-40BA-B7EA-6A52FBAF65D7}" dt="2021-09-27T07:57:41.524" v="377" actId="403"/>
          <ac:spMkLst>
            <pc:docMk/>
            <pc:sldMk cId="420247724" sldId="338"/>
            <ac:spMk id="3" creationId="{902846B4-983C-4AFC-B584-CCAE34C18D38}"/>
          </ac:spMkLst>
        </pc:spChg>
        <pc:spChg chg="add">
          <ac:chgData name="Mashal Khan" userId="ff208bdd-e69e-4a16-a659-cb1c3d459121" providerId="ADAL" clId="{47EFFEDB-2A25-40BA-B7EA-6A52FBAF65D7}" dt="2021-09-27T07:57:33.527" v="375" actId="26606"/>
          <ac:spMkLst>
            <pc:docMk/>
            <pc:sldMk cId="420247724" sldId="338"/>
            <ac:spMk id="8" creationId="{70DFC902-7D23-471A-B557-B6B6917D7A0D}"/>
          </ac:spMkLst>
        </pc:spChg>
        <pc:spChg chg="add">
          <ac:chgData name="Mashal Khan" userId="ff208bdd-e69e-4a16-a659-cb1c3d459121" providerId="ADAL" clId="{47EFFEDB-2A25-40BA-B7EA-6A52FBAF65D7}" dt="2021-09-27T07:57:33.527" v="375" actId="26606"/>
          <ac:spMkLst>
            <pc:docMk/>
            <pc:sldMk cId="420247724" sldId="338"/>
            <ac:spMk id="10" creationId="{A55D5633-D557-4DCA-982C-FF36EB7A1C00}"/>
          </ac:spMkLst>
        </pc:spChg>
        <pc:spChg chg="add">
          <ac:chgData name="Mashal Khan" userId="ff208bdd-e69e-4a16-a659-cb1c3d459121" providerId="ADAL" clId="{47EFFEDB-2A25-40BA-B7EA-6A52FBAF65D7}" dt="2021-09-27T07:57:33.527" v="375" actId="26606"/>
          <ac:spMkLst>
            <pc:docMk/>
            <pc:sldMk cId="420247724" sldId="338"/>
            <ac:spMk id="12" creationId="{450D3AD2-FA80-415F-A9CE-54D884561CD7}"/>
          </ac:spMkLst>
        </pc:spChg>
      </pc:sldChg>
      <pc:sldChg chg="del">
        <pc:chgData name="Mashal Khan" userId="ff208bdd-e69e-4a16-a659-cb1c3d459121" providerId="ADAL" clId="{47EFFEDB-2A25-40BA-B7EA-6A52FBAF65D7}" dt="2021-09-27T05:10:02.417" v="43" actId="47"/>
        <pc:sldMkLst>
          <pc:docMk/>
          <pc:sldMk cId="3083608339" sldId="338"/>
        </pc:sldMkLst>
      </pc:sldChg>
      <pc:sldChg chg="addSp delSp modSp new mod setBg">
        <pc:chgData name="Mashal Khan" userId="ff208bdd-e69e-4a16-a659-cb1c3d459121" providerId="ADAL" clId="{47EFFEDB-2A25-40BA-B7EA-6A52FBAF65D7}" dt="2021-09-27T07:58:59.574" v="387" actId="14100"/>
        <pc:sldMkLst>
          <pc:docMk/>
          <pc:sldMk cId="4055949036" sldId="339"/>
        </pc:sldMkLst>
        <pc:spChg chg="add del">
          <ac:chgData name="Mashal Khan" userId="ff208bdd-e69e-4a16-a659-cb1c3d459121" providerId="ADAL" clId="{47EFFEDB-2A25-40BA-B7EA-6A52FBAF65D7}" dt="2021-09-27T07:58:42.795" v="383" actId="26606"/>
          <ac:spMkLst>
            <pc:docMk/>
            <pc:sldMk cId="4055949036" sldId="339"/>
            <ac:spMk id="2" creationId="{CB3FEAA5-DE2B-4BA2-B453-887E26C648F2}"/>
          </ac:spMkLst>
        </pc:spChg>
        <pc:spChg chg="add del">
          <ac:chgData name="Mashal Khan" userId="ff208bdd-e69e-4a16-a659-cb1c3d459121" providerId="ADAL" clId="{47EFFEDB-2A25-40BA-B7EA-6A52FBAF65D7}" dt="2021-09-27T07:58:42.795" v="383" actId="26606"/>
          <ac:spMkLst>
            <pc:docMk/>
            <pc:sldMk cId="4055949036" sldId="339"/>
            <ac:spMk id="3" creationId="{93F058D6-5E75-44DA-BDB7-E7013DCD8488}"/>
          </ac:spMkLst>
        </pc:spChg>
        <pc:spChg chg="add del">
          <ac:chgData name="Mashal Khan" userId="ff208bdd-e69e-4a16-a659-cb1c3d459121" providerId="ADAL" clId="{47EFFEDB-2A25-40BA-B7EA-6A52FBAF65D7}" dt="2021-09-27T07:58:40.605" v="380" actId="26606"/>
          <ac:spMkLst>
            <pc:docMk/>
            <pc:sldMk cId="4055949036" sldId="339"/>
            <ac:spMk id="10" creationId="{F3060C83-F051-4F0E-ABAD-AA0DFC48B218}"/>
          </ac:spMkLst>
        </pc:spChg>
        <pc:spChg chg="add del">
          <ac:chgData name="Mashal Khan" userId="ff208bdd-e69e-4a16-a659-cb1c3d459121" providerId="ADAL" clId="{47EFFEDB-2A25-40BA-B7EA-6A52FBAF65D7}" dt="2021-09-27T07:58:40.605" v="380" actId="26606"/>
          <ac:spMkLst>
            <pc:docMk/>
            <pc:sldMk cId="4055949036" sldId="339"/>
            <ac:spMk id="12" creationId="{83C98ABE-055B-441F-B07E-44F97F083C39}"/>
          </ac:spMkLst>
        </pc:spChg>
        <pc:spChg chg="add del">
          <ac:chgData name="Mashal Khan" userId="ff208bdd-e69e-4a16-a659-cb1c3d459121" providerId="ADAL" clId="{47EFFEDB-2A25-40BA-B7EA-6A52FBAF65D7}" dt="2021-09-27T07:58:40.605" v="380" actId="26606"/>
          <ac:spMkLst>
            <pc:docMk/>
            <pc:sldMk cId="4055949036" sldId="339"/>
            <ac:spMk id="14" creationId="{29FDB030-9B49-4CED-8CCD-4D99382388AC}"/>
          </ac:spMkLst>
        </pc:spChg>
        <pc:spChg chg="add del">
          <ac:chgData name="Mashal Khan" userId="ff208bdd-e69e-4a16-a659-cb1c3d459121" providerId="ADAL" clId="{47EFFEDB-2A25-40BA-B7EA-6A52FBAF65D7}" dt="2021-09-27T07:58:40.605" v="380" actId="26606"/>
          <ac:spMkLst>
            <pc:docMk/>
            <pc:sldMk cId="4055949036" sldId="339"/>
            <ac:spMk id="16" creationId="{3783CA14-24A1-485C-8B30-D6A5D87987AD}"/>
          </ac:spMkLst>
        </pc:spChg>
        <pc:spChg chg="add del">
          <ac:chgData name="Mashal Khan" userId="ff208bdd-e69e-4a16-a659-cb1c3d459121" providerId="ADAL" clId="{47EFFEDB-2A25-40BA-B7EA-6A52FBAF65D7}" dt="2021-09-27T07:58:40.605" v="380" actId="26606"/>
          <ac:spMkLst>
            <pc:docMk/>
            <pc:sldMk cId="4055949036" sldId="339"/>
            <ac:spMk id="18" creationId="{9A97C86A-04D6-40F7-AE84-31AB43E6A846}"/>
          </ac:spMkLst>
        </pc:spChg>
        <pc:spChg chg="add del">
          <ac:chgData name="Mashal Khan" userId="ff208bdd-e69e-4a16-a659-cb1c3d459121" providerId="ADAL" clId="{47EFFEDB-2A25-40BA-B7EA-6A52FBAF65D7}" dt="2021-09-27T07:58:40.605" v="380" actId="26606"/>
          <ac:spMkLst>
            <pc:docMk/>
            <pc:sldMk cId="4055949036" sldId="339"/>
            <ac:spMk id="20" creationId="{FF9F2414-84E8-453E-B1F3-389FDE8192D9}"/>
          </ac:spMkLst>
        </pc:spChg>
        <pc:spChg chg="add del">
          <ac:chgData name="Mashal Khan" userId="ff208bdd-e69e-4a16-a659-cb1c3d459121" providerId="ADAL" clId="{47EFFEDB-2A25-40BA-B7EA-6A52FBAF65D7}" dt="2021-09-27T07:58:40.605" v="380" actId="26606"/>
          <ac:spMkLst>
            <pc:docMk/>
            <pc:sldMk cId="4055949036" sldId="339"/>
            <ac:spMk id="22" creationId="{3ECA69A1-7536-43AC-85EF-C7106179F5ED}"/>
          </ac:spMkLst>
        </pc:spChg>
        <pc:spChg chg="add del">
          <ac:chgData name="Mashal Khan" userId="ff208bdd-e69e-4a16-a659-cb1c3d459121" providerId="ADAL" clId="{47EFFEDB-2A25-40BA-B7EA-6A52FBAF65D7}" dt="2021-09-27T07:58:42.785" v="382" actId="26606"/>
          <ac:spMkLst>
            <pc:docMk/>
            <pc:sldMk cId="4055949036" sldId="339"/>
            <ac:spMk id="24" creationId="{32BC26D8-82FB-445E-AA49-62A77D7C1EE0}"/>
          </ac:spMkLst>
        </pc:spChg>
        <pc:spChg chg="add del">
          <ac:chgData name="Mashal Khan" userId="ff208bdd-e69e-4a16-a659-cb1c3d459121" providerId="ADAL" clId="{47EFFEDB-2A25-40BA-B7EA-6A52FBAF65D7}" dt="2021-09-27T07:58:42.785" v="382" actId="26606"/>
          <ac:spMkLst>
            <pc:docMk/>
            <pc:sldMk cId="4055949036" sldId="339"/>
            <ac:spMk id="25" creationId="{CB44330D-EA18-4254-AA95-EB49948539B8}"/>
          </ac:spMkLst>
        </pc:spChg>
        <pc:spChg chg="add">
          <ac:chgData name="Mashal Khan" userId="ff208bdd-e69e-4a16-a659-cb1c3d459121" providerId="ADAL" clId="{47EFFEDB-2A25-40BA-B7EA-6A52FBAF65D7}" dt="2021-09-27T07:58:42.795" v="383" actId="26606"/>
          <ac:spMkLst>
            <pc:docMk/>
            <pc:sldMk cId="4055949036" sldId="339"/>
            <ac:spMk id="27" creationId="{F3060C83-F051-4F0E-ABAD-AA0DFC48B218}"/>
          </ac:spMkLst>
        </pc:spChg>
        <pc:spChg chg="add">
          <ac:chgData name="Mashal Khan" userId="ff208bdd-e69e-4a16-a659-cb1c3d459121" providerId="ADAL" clId="{47EFFEDB-2A25-40BA-B7EA-6A52FBAF65D7}" dt="2021-09-27T07:58:42.795" v="383" actId="26606"/>
          <ac:spMkLst>
            <pc:docMk/>
            <pc:sldMk cId="4055949036" sldId="339"/>
            <ac:spMk id="28" creationId="{83C98ABE-055B-441F-B07E-44F97F083C39}"/>
          </ac:spMkLst>
        </pc:spChg>
        <pc:spChg chg="add">
          <ac:chgData name="Mashal Khan" userId="ff208bdd-e69e-4a16-a659-cb1c3d459121" providerId="ADAL" clId="{47EFFEDB-2A25-40BA-B7EA-6A52FBAF65D7}" dt="2021-09-27T07:58:42.795" v="383" actId="26606"/>
          <ac:spMkLst>
            <pc:docMk/>
            <pc:sldMk cId="4055949036" sldId="339"/>
            <ac:spMk id="29" creationId="{29FDB030-9B49-4CED-8CCD-4D99382388AC}"/>
          </ac:spMkLst>
        </pc:spChg>
        <pc:spChg chg="add">
          <ac:chgData name="Mashal Khan" userId="ff208bdd-e69e-4a16-a659-cb1c3d459121" providerId="ADAL" clId="{47EFFEDB-2A25-40BA-B7EA-6A52FBAF65D7}" dt="2021-09-27T07:58:42.795" v="383" actId="26606"/>
          <ac:spMkLst>
            <pc:docMk/>
            <pc:sldMk cId="4055949036" sldId="339"/>
            <ac:spMk id="30" creationId="{3783CA14-24A1-485C-8B30-D6A5D87987AD}"/>
          </ac:spMkLst>
        </pc:spChg>
        <pc:spChg chg="add">
          <ac:chgData name="Mashal Khan" userId="ff208bdd-e69e-4a16-a659-cb1c3d459121" providerId="ADAL" clId="{47EFFEDB-2A25-40BA-B7EA-6A52FBAF65D7}" dt="2021-09-27T07:58:42.795" v="383" actId="26606"/>
          <ac:spMkLst>
            <pc:docMk/>
            <pc:sldMk cId="4055949036" sldId="339"/>
            <ac:spMk id="31" creationId="{9A97C86A-04D6-40F7-AE84-31AB43E6A846}"/>
          </ac:spMkLst>
        </pc:spChg>
        <pc:spChg chg="add">
          <ac:chgData name="Mashal Khan" userId="ff208bdd-e69e-4a16-a659-cb1c3d459121" providerId="ADAL" clId="{47EFFEDB-2A25-40BA-B7EA-6A52FBAF65D7}" dt="2021-09-27T07:58:42.795" v="383" actId="26606"/>
          <ac:spMkLst>
            <pc:docMk/>
            <pc:sldMk cId="4055949036" sldId="339"/>
            <ac:spMk id="32" creationId="{FF9F2414-84E8-453E-B1F3-389FDE8192D9}"/>
          </ac:spMkLst>
        </pc:spChg>
        <pc:spChg chg="add">
          <ac:chgData name="Mashal Khan" userId="ff208bdd-e69e-4a16-a659-cb1c3d459121" providerId="ADAL" clId="{47EFFEDB-2A25-40BA-B7EA-6A52FBAF65D7}" dt="2021-09-27T07:58:42.795" v="383" actId="26606"/>
          <ac:spMkLst>
            <pc:docMk/>
            <pc:sldMk cId="4055949036" sldId="339"/>
            <ac:spMk id="33" creationId="{3ECA69A1-7536-43AC-85EF-C7106179F5ED}"/>
          </ac:spMkLst>
        </pc:spChg>
        <pc:picChg chg="add mod">
          <ac:chgData name="Mashal Khan" userId="ff208bdd-e69e-4a16-a659-cb1c3d459121" providerId="ADAL" clId="{47EFFEDB-2A25-40BA-B7EA-6A52FBAF65D7}" dt="2021-09-27T07:58:59.574" v="387" actId="14100"/>
          <ac:picMkLst>
            <pc:docMk/>
            <pc:sldMk cId="4055949036" sldId="339"/>
            <ac:picMk id="5" creationId="{DD2BAF02-3110-452E-B9D0-576E4417C09C}"/>
          </ac:picMkLst>
        </pc:picChg>
      </pc:sldChg>
      <pc:sldChg chg="addSp modSp new mod setBg">
        <pc:chgData name="Mashal Khan" userId="ff208bdd-e69e-4a16-a659-cb1c3d459121" providerId="ADAL" clId="{47EFFEDB-2A25-40BA-B7EA-6A52FBAF65D7}" dt="2021-09-27T08:19:47.331" v="769" actId="26606"/>
        <pc:sldMkLst>
          <pc:docMk/>
          <pc:sldMk cId="3178102744" sldId="340"/>
        </pc:sldMkLst>
        <pc:spChg chg="mod">
          <ac:chgData name="Mashal Khan" userId="ff208bdd-e69e-4a16-a659-cb1c3d459121" providerId="ADAL" clId="{47EFFEDB-2A25-40BA-B7EA-6A52FBAF65D7}" dt="2021-09-27T08:19:47.331" v="769" actId="26606"/>
          <ac:spMkLst>
            <pc:docMk/>
            <pc:sldMk cId="3178102744" sldId="340"/>
            <ac:spMk id="2" creationId="{2D1DDC8B-98A2-43A6-8929-3B7DF6DA1FFD}"/>
          </ac:spMkLst>
        </pc:spChg>
        <pc:spChg chg="mod">
          <ac:chgData name="Mashal Khan" userId="ff208bdd-e69e-4a16-a659-cb1c3d459121" providerId="ADAL" clId="{47EFFEDB-2A25-40BA-B7EA-6A52FBAF65D7}" dt="2021-09-27T08:19:47.331" v="769" actId="26606"/>
          <ac:spMkLst>
            <pc:docMk/>
            <pc:sldMk cId="3178102744" sldId="340"/>
            <ac:spMk id="3" creationId="{8C5A01F2-ED22-4FF4-9F1E-DB85BA989692}"/>
          </ac:spMkLst>
        </pc:spChg>
        <pc:spChg chg="add">
          <ac:chgData name="Mashal Khan" userId="ff208bdd-e69e-4a16-a659-cb1c3d459121" providerId="ADAL" clId="{47EFFEDB-2A25-40BA-B7EA-6A52FBAF65D7}" dt="2021-09-27T08:19:47.331" v="769" actId="26606"/>
          <ac:spMkLst>
            <pc:docMk/>
            <pc:sldMk cId="3178102744" sldId="340"/>
            <ac:spMk id="8" creationId="{70DFC902-7D23-471A-B557-B6B6917D7A0D}"/>
          </ac:spMkLst>
        </pc:spChg>
        <pc:spChg chg="add">
          <ac:chgData name="Mashal Khan" userId="ff208bdd-e69e-4a16-a659-cb1c3d459121" providerId="ADAL" clId="{47EFFEDB-2A25-40BA-B7EA-6A52FBAF65D7}" dt="2021-09-27T08:19:47.331" v="769" actId="26606"/>
          <ac:spMkLst>
            <pc:docMk/>
            <pc:sldMk cId="3178102744" sldId="340"/>
            <ac:spMk id="10" creationId="{A55D5633-D557-4DCA-982C-FF36EB7A1C00}"/>
          </ac:spMkLst>
        </pc:spChg>
        <pc:spChg chg="add">
          <ac:chgData name="Mashal Khan" userId="ff208bdd-e69e-4a16-a659-cb1c3d459121" providerId="ADAL" clId="{47EFFEDB-2A25-40BA-B7EA-6A52FBAF65D7}" dt="2021-09-27T08:19:47.331" v="769" actId="26606"/>
          <ac:spMkLst>
            <pc:docMk/>
            <pc:sldMk cId="3178102744" sldId="340"/>
            <ac:spMk id="12" creationId="{450D3AD2-FA80-415F-A9CE-54D884561CD7}"/>
          </ac:spMkLst>
        </pc:spChg>
      </pc:sldChg>
      <pc:sldChg chg="addSp modSp new mod setBg modNotesTx">
        <pc:chgData name="Mashal Khan" userId="ff208bdd-e69e-4a16-a659-cb1c3d459121" providerId="ADAL" clId="{47EFFEDB-2A25-40BA-B7EA-6A52FBAF65D7}" dt="2021-09-27T08:19:54.338" v="770" actId="26606"/>
        <pc:sldMkLst>
          <pc:docMk/>
          <pc:sldMk cId="2245731325" sldId="341"/>
        </pc:sldMkLst>
        <pc:spChg chg="mod">
          <ac:chgData name="Mashal Khan" userId="ff208bdd-e69e-4a16-a659-cb1c3d459121" providerId="ADAL" clId="{47EFFEDB-2A25-40BA-B7EA-6A52FBAF65D7}" dt="2021-09-27T08:19:54.338" v="770" actId="26606"/>
          <ac:spMkLst>
            <pc:docMk/>
            <pc:sldMk cId="2245731325" sldId="341"/>
            <ac:spMk id="2" creationId="{2A0AB8E2-F791-4F79-BD93-F5ADFDB78380}"/>
          </ac:spMkLst>
        </pc:spChg>
        <pc:spChg chg="mod">
          <ac:chgData name="Mashal Khan" userId="ff208bdd-e69e-4a16-a659-cb1c3d459121" providerId="ADAL" clId="{47EFFEDB-2A25-40BA-B7EA-6A52FBAF65D7}" dt="2021-09-27T08:19:54.338" v="770" actId="26606"/>
          <ac:spMkLst>
            <pc:docMk/>
            <pc:sldMk cId="2245731325" sldId="341"/>
            <ac:spMk id="3" creationId="{45B5AA38-DCD4-4E5E-A007-67F59766D494}"/>
          </ac:spMkLst>
        </pc:spChg>
        <pc:spChg chg="add">
          <ac:chgData name="Mashal Khan" userId="ff208bdd-e69e-4a16-a659-cb1c3d459121" providerId="ADAL" clId="{47EFFEDB-2A25-40BA-B7EA-6A52FBAF65D7}" dt="2021-09-27T08:19:54.338" v="770" actId="26606"/>
          <ac:spMkLst>
            <pc:docMk/>
            <pc:sldMk cId="2245731325" sldId="341"/>
            <ac:spMk id="8" creationId="{70DFC902-7D23-471A-B557-B6B6917D7A0D}"/>
          </ac:spMkLst>
        </pc:spChg>
        <pc:spChg chg="add">
          <ac:chgData name="Mashal Khan" userId="ff208bdd-e69e-4a16-a659-cb1c3d459121" providerId="ADAL" clId="{47EFFEDB-2A25-40BA-B7EA-6A52FBAF65D7}" dt="2021-09-27T08:19:54.338" v="770" actId="26606"/>
          <ac:spMkLst>
            <pc:docMk/>
            <pc:sldMk cId="2245731325" sldId="341"/>
            <ac:spMk id="10" creationId="{A55D5633-D557-4DCA-982C-FF36EB7A1C00}"/>
          </ac:spMkLst>
        </pc:spChg>
        <pc:spChg chg="add">
          <ac:chgData name="Mashal Khan" userId="ff208bdd-e69e-4a16-a659-cb1c3d459121" providerId="ADAL" clId="{47EFFEDB-2A25-40BA-B7EA-6A52FBAF65D7}" dt="2021-09-27T08:19:54.338" v="770" actId="26606"/>
          <ac:spMkLst>
            <pc:docMk/>
            <pc:sldMk cId="2245731325" sldId="341"/>
            <ac:spMk id="12" creationId="{450D3AD2-FA80-415F-A9CE-54D884561CD7}"/>
          </ac:spMkLst>
        </pc:spChg>
      </pc:sldChg>
      <pc:sldChg chg="addSp modSp new mod setBg modNotesTx">
        <pc:chgData name="Mashal Khan" userId="ff208bdd-e69e-4a16-a659-cb1c3d459121" providerId="ADAL" clId="{47EFFEDB-2A25-40BA-B7EA-6A52FBAF65D7}" dt="2021-09-27T08:19:58.548" v="771" actId="26606"/>
        <pc:sldMkLst>
          <pc:docMk/>
          <pc:sldMk cId="1278971623" sldId="342"/>
        </pc:sldMkLst>
        <pc:spChg chg="mod">
          <ac:chgData name="Mashal Khan" userId="ff208bdd-e69e-4a16-a659-cb1c3d459121" providerId="ADAL" clId="{47EFFEDB-2A25-40BA-B7EA-6A52FBAF65D7}" dt="2021-09-27T08:19:58.548" v="771" actId="26606"/>
          <ac:spMkLst>
            <pc:docMk/>
            <pc:sldMk cId="1278971623" sldId="342"/>
            <ac:spMk id="2" creationId="{56D29F91-5732-4F1B-A8C3-65767FBC75B4}"/>
          </ac:spMkLst>
        </pc:spChg>
        <pc:spChg chg="mod">
          <ac:chgData name="Mashal Khan" userId="ff208bdd-e69e-4a16-a659-cb1c3d459121" providerId="ADAL" clId="{47EFFEDB-2A25-40BA-B7EA-6A52FBAF65D7}" dt="2021-09-27T08:19:58.548" v="771" actId="26606"/>
          <ac:spMkLst>
            <pc:docMk/>
            <pc:sldMk cId="1278971623" sldId="342"/>
            <ac:spMk id="3" creationId="{04A4BB1A-3E77-441E-8316-D1F7597819F1}"/>
          </ac:spMkLst>
        </pc:spChg>
        <pc:spChg chg="add">
          <ac:chgData name="Mashal Khan" userId="ff208bdd-e69e-4a16-a659-cb1c3d459121" providerId="ADAL" clId="{47EFFEDB-2A25-40BA-B7EA-6A52FBAF65D7}" dt="2021-09-27T08:19:58.548" v="771" actId="26606"/>
          <ac:spMkLst>
            <pc:docMk/>
            <pc:sldMk cId="1278971623" sldId="342"/>
            <ac:spMk id="8" creationId="{70DFC902-7D23-471A-B557-B6B6917D7A0D}"/>
          </ac:spMkLst>
        </pc:spChg>
        <pc:spChg chg="add">
          <ac:chgData name="Mashal Khan" userId="ff208bdd-e69e-4a16-a659-cb1c3d459121" providerId="ADAL" clId="{47EFFEDB-2A25-40BA-B7EA-6A52FBAF65D7}" dt="2021-09-27T08:19:58.548" v="771" actId="26606"/>
          <ac:spMkLst>
            <pc:docMk/>
            <pc:sldMk cId="1278971623" sldId="342"/>
            <ac:spMk id="10" creationId="{A55D5633-D557-4DCA-982C-FF36EB7A1C00}"/>
          </ac:spMkLst>
        </pc:spChg>
        <pc:spChg chg="add">
          <ac:chgData name="Mashal Khan" userId="ff208bdd-e69e-4a16-a659-cb1c3d459121" providerId="ADAL" clId="{47EFFEDB-2A25-40BA-B7EA-6A52FBAF65D7}" dt="2021-09-27T08:19:58.548" v="771" actId="26606"/>
          <ac:spMkLst>
            <pc:docMk/>
            <pc:sldMk cId="1278971623" sldId="342"/>
            <ac:spMk id="12" creationId="{450D3AD2-FA80-415F-A9CE-54D884561CD7}"/>
          </ac:spMkLst>
        </pc:spChg>
      </pc:sldChg>
      <pc:sldChg chg="addSp delSp modSp new mod setBg">
        <pc:chgData name="Mashal Khan" userId="ff208bdd-e69e-4a16-a659-cb1c3d459121" providerId="ADAL" clId="{47EFFEDB-2A25-40BA-B7EA-6A52FBAF65D7}" dt="2021-09-27T08:19:43.263" v="768" actId="14100"/>
        <pc:sldMkLst>
          <pc:docMk/>
          <pc:sldMk cId="3170403845" sldId="343"/>
        </pc:sldMkLst>
        <pc:spChg chg="del">
          <ac:chgData name="Mashal Khan" userId="ff208bdd-e69e-4a16-a659-cb1c3d459121" providerId="ADAL" clId="{47EFFEDB-2A25-40BA-B7EA-6A52FBAF65D7}" dt="2021-09-27T08:19:37.162" v="767" actId="26606"/>
          <ac:spMkLst>
            <pc:docMk/>
            <pc:sldMk cId="3170403845" sldId="343"/>
            <ac:spMk id="2" creationId="{DFEA33D0-64D7-4430-88F6-ACDC6A4921BD}"/>
          </ac:spMkLst>
        </pc:spChg>
        <pc:spChg chg="del">
          <ac:chgData name="Mashal Khan" userId="ff208bdd-e69e-4a16-a659-cb1c3d459121" providerId="ADAL" clId="{47EFFEDB-2A25-40BA-B7EA-6A52FBAF65D7}" dt="2021-09-27T08:19:33.594" v="766" actId="22"/>
          <ac:spMkLst>
            <pc:docMk/>
            <pc:sldMk cId="3170403845" sldId="343"/>
            <ac:spMk id="3" creationId="{E5DFF184-DFA0-40AA-8485-8327BF5ECC0A}"/>
          </ac:spMkLst>
        </pc:spChg>
        <pc:spChg chg="add">
          <ac:chgData name="Mashal Khan" userId="ff208bdd-e69e-4a16-a659-cb1c3d459121" providerId="ADAL" clId="{47EFFEDB-2A25-40BA-B7EA-6A52FBAF65D7}" dt="2021-09-27T08:19:37.162" v="767" actId="26606"/>
          <ac:spMkLst>
            <pc:docMk/>
            <pc:sldMk cId="3170403845" sldId="343"/>
            <ac:spMk id="10" creationId="{01D0AF59-99C3-4251-AB9A-C966C6AD4400}"/>
          </ac:spMkLst>
        </pc:spChg>
        <pc:spChg chg="add">
          <ac:chgData name="Mashal Khan" userId="ff208bdd-e69e-4a16-a659-cb1c3d459121" providerId="ADAL" clId="{47EFFEDB-2A25-40BA-B7EA-6A52FBAF65D7}" dt="2021-09-27T08:19:37.162" v="767" actId="26606"/>
          <ac:spMkLst>
            <pc:docMk/>
            <pc:sldMk cId="3170403845" sldId="343"/>
            <ac:spMk id="12" creationId="{1855405F-37A2-4869-9154-F8BE3BECE6C3}"/>
          </ac:spMkLst>
        </pc:spChg>
        <pc:picChg chg="add mod ord">
          <ac:chgData name="Mashal Khan" userId="ff208bdd-e69e-4a16-a659-cb1c3d459121" providerId="ADAL" clId="{47EFFEDB-2A25-40BA-B7EA-6A52FBAF65D7}" dt="2021-09-27T08:19:43.263" v="768" actId="14100"/>
          <ac:picMkLst>
            <pc:docMk/>
            <pc:sldMk cId="3170403845" sldId="343"/>
            <ac:picMk id="5" creationId="{7FB1683D-2201-4229-8A5D-6E138F602AF2}"/>
          </ac:picMkLst>
        </pc:picChg>
      </pc:sldChg>
      <pc:sldChg chg="addSp modSp new mod setBg modNotesTx">
        <pc:chgData name="Mashal Khan" userId="ff208bdd-e69e-4a16-a659-cb1c3d459121" providerId="ADAL" clId="{47EFFEDB-2A25-40BA-B7EA-6A52FBAF65D7}" dt="2021-09-27T08:20:06.150" v="773" actId="14100"/>
        <pc:sldMkLst>
          <pc:docMk/>
          <pc:sldMk cId="4193550935" sldId="344"/>
        </pc:sldMkLst>
        <pc:spChg chg="mod">
          <ac:chgData name="Mashal Khan" userId="ff208bdd-e69e-4a16-a659-cb1c3d459121" providerId="ADAL" clId="{47EFFEDB-2A25-40BA-B7EA-6A52FBAF65D7}" dt="2021-09-27T08:20:03.276" v="772" actId="26606"/>
          <ac:spMkLst>
            <pc:docMk/>
            <pc:sldMk cId="4193550935" sldId="344"/>
            <ac:spMk id="2" creationId="{F62C01D8-AF3A-41DD-89CF-533A61082202}"/>
          </ac:spMkLst>
        </pc:spChg>
        <pc:spChg chg="mod">
          <ac:chgData name="Mashal Khan" userId="ff208bdd-e69e-4a16-a659-cb1c3d459121" providerId="ADAL" clId="{47EFFEDB-2A25-40BA-B7EA-6A52FBAF65D7}" dt="2021-09-27T08:20:06.150" v="773" actId="14100"/>
          <ac:spMkLst>
            <pc:docMk/>
            <pc:sldMk cId="4193550935" sldId="344"/>
            <ac:spMk id="3" creationId="{0689268D-FD47-4687-911F-35C8C6705C4F}"/>
          </ac:spMkLst>
        </pc:spChg>
        <pc:spChg chg="add">
          <ac:chgData name="Mashal Khan" userId="ff208bdd-e69e-4a16-a659-cb1c3d459121" providerId="ADAL" clId="{47EFFEDB-2A25-40BA-B7EA-6A52FBAF65D7}" dt="2021-09-27T08:20:03.276" v="772" actId="26606"/>
          <ac:spMkLst>
            <pc:docMk/>
            <pc:sldMk cId="4193550935" sldId="344"/>
            <ac:spMk id="8" creationId="{70DFC902-7D23-471A-B557-B6B6917D7A0D}"/>
          </ac:spMkLst>
        </pc:spChg>
        <pc:spChg chg="add">
          <ac:chgData name="Mashal Khan" userId="ff208bdd-e69e-4a16-a659-cb1c3d459121" providerId="ADAL" clId="{47EFFEDB-2A25-40BA-B7EA-6A52FBAF65D7}" dt="2021-09-27T08:20:03.276" v="772" actId="26606"/>
          <ac:spMkLst>
            <pc:docMk/>
            <pc:sldMk cId="4193550935" sldId="344"/>
            <ac:spMk id="10" creationId="{A55D5633-D557-4DCA-982C-FF36EB7A1C00}"/>
          </ac:spMkLst>
        </pc:spChg>
        <pc:spChg chg="add">
          <ac:chgData name="Mashal Khan" userId="ff208bdd-e69e-4a16-a659-cb1c3d459121" providerId="ADAL" clId="{47EFFEDB-2A25-40BA-B7EA-6A52FBAF65D7}" dt="2021-09-27T08:20:03.276" v="772" actId="26606"/>
          <ac:spMkLst>
            <pc:docMk/>
            <pc:sldMk cId="4193550935" sldId="344"/>
            <ac:spMk id="12" creationId="{450D3AD2-FA80-415F-A9CE-54D884561CD7}"/>
          </ac:spMkLst>
        </pc:spChg>
      </pc:sldChg>
      <pc:sldChg chg="addSp modSp new mod setBg">
        <pc:chgData name="Mashal Khan" userId="ff208bdd-e69e-4a16-a659-cb1c3d459121" providerId="ADAL" clId="{47EFFEDB-2A25-40BA-B7EA-6A52FBAF65D7}" dt="2021-09-27T08:22:30.710" v="914" actId="20577"/>
        <pc:sldMkLst>
          <pc:docMk/>
          <pc:sldMk cId="2829328873" sldId="345"/>
        </pc:sldMkLst>
        <pc:spChg chg="mod">
          <ac:chgData name="Mashal Khan" userId="ff208bdd-e69e-4a16-a659-cb1c3d459121" providerId="ADAL" clId="{47EFFEDB-2A25-40BA-B7EA-6A52FBAF65D7}" dt="2021-09-27T08:22:03.613" v="899" actId="26606"/>
          <ac:spMkLst>
            <pc:docMk/>
            <pc:sldMk cId="2829328873" sldId="345"/>
            <ac:spMk id="2" creationId="{E9DF6064-7C25-4583-94D7-4646C0ADBA9D}"/>
          </ac:spMkLst>
        </pc:spChg>
        <pc:spChg chg="mod">
          <ac:chgData name="Mashal Khan" userId="ff208bdd-e69e-4a16-a659-cb1c3d459121" providerId="ADAL" clId="{47EFFEDB-2A25-40BA-B7EA-6A52FBAF65D7}" dt="2021-09-27T08:22:30.710" v="914" actId="20577"/>
          <ac:spMkLst>
            <pc:docMk/>
            <pc:sldMk cId="2829328873" sldId="345"/>
            <ac:spMk id="3" creationId="{6B56B9D8-379B-4A59-BD6B-661766FD68D0}"/>
          </ac:spMkLst>
        </pc:spChg>
        <pc:spChg chg="add">
          <ac:chgData name="Mashal Khan" userId="ff208bdd-e69e-4a16-a659-cb1c3d459121" providerId="ADAL" clId="{47EFFEDB-2A25-40BA-B7EA-6A52FBAF65D7}" dt="2021-09-27T08:22:03.613" v="899" actId="26606"/>
          <ac:spMkLst>
            <pc:docMk/>
            <pc:sldMk cId="2829328873" sldId="345"/>
            <ac:spMk id="8" creationId="{70DFC902-7D23-471A-B557-B6B6917D7A0D}"/>
          </ac:spMkLst>
        </pc:spChg>
        <pc:spChg chg="add">
          <ac:chgData name="Mashal Khan" userId="ff208bdd-e69e-4a16-a659-cb1c3d459121" providerId="ADAL" clId="{47EFFEDB-2A25-40BA-B7EA-6A52FBAF65D7}" dt="2021-09-27T08:22:03.613" v="899" actId="26606"/>
          <ac:spMkLst>
            <pc:docMk/>
            <pc:sldMk cId="2829328873" sldId="345"/>
            <ac:spMk id="10" creationId="{A55D5633-D557-4DCA-982C-FF36EB7A1C00}"/>
          </ac:spMkLst>
        </pc:spChg>
        <pc:spChg chg="add">
          <ac:chgData name="Mashal Khan" userId="ff208bdd-e69e-4a16-a659-cb1c3d459121" providerId="ADAL" clId="{47EFFEDB-2A25-40BA-B7EA-6A52FBAF65D7}" dt="2021-09-27T08:22:03.613" v="899" actId="26606"/>
          <ac:spMkLst>
            <pc:docMk/>
            <pc:sldMk cId="2829328873" sldId="345"/>
            <ac:spMk id="12" creationId="{450D3AD2-FA80-415F-A9CE-54D884561CD7}"/>
          </ac:spMkLst>
        </pc:spChg>
      </pc:sldChg>
      <pc:sldChg chg="addSp delSp modSp new mod setBg">
        <pc:chgData name="Mashal Khan" userId="ff208bdd-e69e-4a16-a659-cb1c3d459121" providerId="ADAL" clId="{47EFFEDB-2A25-40BA-B7EA-6A52FBAF65D7}" dt="2021-09-27T08:28:17.800" v="930" actId="26606"/>
        <pc:sldMkLst>
          <pc:docMk/>
          <pc:sldMk cId="2753587668" sldId="346"/>
        </pc:sldMkLst>
        <pc:spChg chg="del mod">
          <ac:chgData name="Mashal Khan" userId="ff208bdd-e69e-4a16-a659-cb1c3d459121" providerId="ADAL" clId="{47EFFEDB-2A25-40BA-B7EA-6A52FBAF65D7}" dt="2021-09-27T08:28:10.781" v="929" actId="478"/>
          <ac:spMkLst>
            <pc:docMk/>
            <pc:sldMk cId="2753587668" sldId="346"/>
            <ac:spMk id="2" creationId="{653BFE9F-1FBD-41C3-8391-4B164D32A6AE}"/>
          </ac:spMkLst>
        </pc:spChg>
        <pc:spChg chg="mod">
          <ac:chgData name="Mashal Khan" userId="ff208bdd-e69e-4a16-a659-cb1c3d459121" providerId="ADAL" clId="{47EFFEDB-2A25-40BA-B7EA-6A52FBAF65D7}" dt="2021-09-27T08:28:17.800" v="930" actId="26606"/>
          <ac:spMkLst>
            <pc:docMk/>
            <pc:sldMk cId="2753587668" sldId="346"/>
            <ac:spMk id="3" creationId="{901A715A-EDA7-4CBB-A618-E73059BCB17D}"/>
          </ac:spMkLst>
        </pc:spChg>
        <pc:spChg chg="add del">
          <ac:chgData name="Mashal Khan" userId="ff208bdd-e69e-4a16-a659-cb1c3d459121" providerId="ADAL" clId="{47EFFEDB-2A25-40BA-B7EA-6A52FBAF65D7}" dt="2021-09-27T08:28:17.800" v="930" actId="26606"/>
          <ac:spMkLst>
            <pc:docMk/>
            <pc:sldMk cId="2753587668" sldId="346"/>
            <ac:spMk id="8" creationId="{70DFC902-7D23-471A-B557-B6B6917D7A0D}"/>
          </ac:spMkLst>
        </pc:spChg>
        <pc:spChg chg="add del">
          <ac:chgData name="Mashal Khan" userId="ff208bdd-e69e-4a16-a659-cb1c3d459121" providerId="ADAL" clId="{47EFFEDB-2A25-40BA-B7EA-6A52FBAF65D7}" dt="2021-09-27T08:28:17.800" v="930" actId="26606"/>
          <ac:spMkLst>
            <pc:docMk/>
            <pc:sldMk cId="2753587668" sldId="346"/>
            <ac:spMk id="10" creationId="{A55D5633-D557-4DCA-982C-FF36EB7A1C00}"/>
          </ac:spMkLst>
        </pc:spChg>
        <pc:spChg chg="add del">
          <ac:chgData name="Mashal Khan" userId="ff208bdd-e69e-4a16-a659-cb1c3d459121" providerId="ADAL" clId="{47EFFEDB-2A25-40BA-B7EA-6A52FBAF65D7}" dt="2021-09-27T08:28:17.800" v="930" actId="26606"/>
          <ac:spMkLst>
            <pc:docMk/>
            <pc:sldMk cId="2753587668" sldId="346"/>
            <ac:spMk id="12" creationId="{450D3AD2-FA80-415F-A9CE-54D884561CD7}"/>
          </ac:spMkLst>
        </pc:spChg>
        <pc:spChg chg="add">
          <ac:chgData name="Mashal Khan" userId="ff208bdd-e69e-4a16-a659-cb1c3d459121" providerId="ADAL" clId="{47EFFEDB-2A25-40BA-B7EA-6A52FBAF65D7}" dt="2021-09-27T08:28:17.800" v="930" actId="26606"/>
          <ac:spMkLst>
            <pc:docMk/>
            <pc:sldMk cId="2753587668" sldId="346"/>
            <ac:spMk id="17" creationId="{70DFC902-7D23-471A-B557-B6B6917D7A0D}"/>
          </ac:spMkLst>
        </pc:spChg>
        <pc:spChg chg="add">
          <ac:chgData name="Mashal Khan" userId="ff208bdd-e69e-4a16-a659-cb1c3d459121" providerId="ADAL" clId="{47EFFEDB-2A25-40BA-B7EA-6A52FBAF65D7}" dt="2021-09-27T08:28:17.800" v="930" actId="26606"/>
          <ac:spMkLst>
            <pc:docMk/>
            <pc:sldMk cId="2753587668" sldId="346"/>
            <ac:spMk id="19" creationId="{A55D5633-D557-4DCA-982C-FF36EB7A1C00}"/>
          </ac:spMkLst>
        </pc:spChg>
        <pc:spChg chg="add">
          <ac:chgData name="Mashal Khan" userId="ff208bdd-e69e-4a16-a659-cb1c3d459121" providerId="ADAL" clId="{47EFFEDB-2A25-40BA-B7EA-6A52FBAF65D7}" dt="2021-09-27T08:28:17.800" v="930" actId="26606"/>
          <ac:spMkLst>
            <pc:docMk/>
            <pc:sldMk cId="2753587668" sldId="346"/>
            <ac:spMk id="21" creationId="{450D3AD2-FA80-415F-A9CE-54D884561CD7}"/>
          </ac:spMkLst>
        </pc:spChg>
      </pc:sldChg>
      <pc:sldChg chg="addSp modSp new mod setBg modNotesTx">
        <pc:chgData name="Mashal Khan" userId="ff208bdd-e69e-4a16-a659-cb1c3d459121" providerId="ADAL" clId="{47EFFEDB-2A25-40BA-B7EA-6A52FBAF65D7}" dt="2021-09-27T10:42:16.962" v="1007" actId="14100"/>
        <pc:sldMkLst>
          <pc:docMk/>
          <pc:sldMk cId="458441278" sldId="347"/>
        </pc:sldMkLst>
        <pc:spChg chg="mod">
          <ac:chgData name="Mashal Khan" userId="ff208bdd-e69e-4a16-a659-cb1c3d459121" providerId="ADAL" clId="{47EFFEDB-2A25-40BA-B7EA-6A52FBAF65D7}" dt="2021-09-27T08:30:17.634" v="958" actId="26606"/>
          <ac:spMkLst>
            <pc:docMk/>
            <pc:sldMk cId="458441278" sldId="347"/>
            <ac:spMk id="2" creationId="{0ABCA27D-BF26-49F5-8EA4-D0CA8A289039}"/>
          </ac:spMkLst>
        </pc:spChg>
        <pc:spChg chg="mod">
          <ac:chgData name="Mashal Khan" userId="ff208bdd-e69e-4a16-a659-cb1c3d459121" providerId="ADAL" clId="{47EFFEDB-2A25-40BA-B7EA-6A52FBAF65D7}" dt="2021-09-27T10:42:16.962" v="1007" actId="14100"/>
          <ac:spMkLst>
            <pc:docMk/>
            <pc:sldMk cId="458441278" sldId="347"/>
            <ac:spMk id="3" creationId="{07BAE24A-1ADC-4431-9C3C-76B92D85A26D}"/>
          </ac:spMkLst>
        </pc:spChg>
        <pc:spChg chg="add">
          <ac:chgData name="Mashal Khan" userId="ff208bdd-e69e-4a16-a659-cb1c3d459121" providerId="ADAL" clId="{47EFFEDB-2A25-40BA-B7EA-6A52FBAF65D7}" dt="2021-09-27T08:30:17.634" v="958" actId="26606"/>
          <ac:spMkLst>
            <pc:docMk/>
            <pc:sldMk cId="458441278" sldId="347"/>
            <ac:spMk id="8" creationId="{70DFC902-7D23-471A-B557-B6B6917D7A0D}"/>
          </ac:spMkLst>
        </pc:spChg>
        <pc:spChg chg="add">
          <ac:chgData name="Mashal Khan" userId="ff208bdd-e69e-4a16-a659-cb1c3d459121" providerId="ADAL" clId="{47EFFEDB-2A25-40BA-B7EA-6A52FBAF65D7}" dt="2021-09-27T08:30:17.634" v="958" actId="26606"/>
          <ac:spMkLst>
            <pc:docMk/>
            <pc:sldMk cId="458441278" sldId="347"/>
            <ac:spMk id="10" creationId="{A55D5633-D557-4DCA-982C-FF36EB7A1C00}"/>
          </ac:spMkLst>
        </pc:spChg>
        <pc:spChg chg="add">
          <ac:chgData name="Mashal Khan" userId="ff208bdd-e69e-4a16-a659-cb1c3d459121" providerId="ADAL" clId="{47EFFEDB-2A25-40BA-B7EA-6A52FBAF65D7}" dt="2021-09-27T08:30:17.634" v="958" actId="26606"/>
          <ac:spMkLst>
            <pc:docMk/>
            <pc:sldMk cId="458441278" sldId="347"/>
            <ac:spMk id="12" creationId="{450D3AD2-FA80-415F-A9CE-54D884561CD7}"/>
          </ac:spMkLst>
        </pc:spChg>
      </pc:sldChg>
      <pc:sldChg chg="addSp delSp modSp new mod setBg">
        <pc:chgData name="Mashal Khan" userId="ff208bdd-e69e-4a16-a659-cb1c3d459121" providerId="ADAL" clId="{47EFFEDB-2A25-40BA-B7EA-6A52FBAF65D7}" dt="2021-09-27T10:43:24.875" v="1014" actId="14100"/>
        <pc:sldMkLst>
          <pc:docMk/>
          <pc:sldMk cId="3453163318" sldId="348"/>
        </pc:sldMkLst>
        <pc:spChg chg="del">
          <ac:chgData name="Mashal Khan" userId="ff208bdd-e69e-4a16-a659-cb1c3d459121" providerId="ADAL" clId="{47EFFEDB-2A25-40BA-B7EA-6A52FBAF65D7}" dt="2021-09-27T10:43:11.763" v="1010" actId="26606"/>
          <ac:spMkLst>
            <pc:docMk/>
            <pc:sldMk cId="3453163318" sldId="348"/>
            <ac:spMk id="2" creationId="{281B4A2F-4E76-41AD-83DD-CD38BF14CC61}"/>
          </ac:spMkLst>
        </pc:spChg>
        <pc:spChg chg="del">
          <ac:chgData name="Mashal Khan" userId="ff208bdd-e69e-4a16-a659-cb1c3d459121" providerId="ADAL" clId="{47EFFEDB-2A25-40BA-B7EA-6A52FBAF65D7}" dt="2021-09-27T10:43:07.840" v="1009" actId="22"/>
          <ac:spMkLst>
            <pc:docMk/>
            <pc:sldMk cId="3453163318" sldId="348"/>
            <ac:spMk id="3" creationId="{31D12DF7-F262-474A-AA41-3DCFE81792E2}"/>
          </ac:spMkLst>
        </pc:spChg>
        <pc:picChg chg="add mod ord">
          <ac:chgData name="Mashal Khan" userId="ff208bdd-e69e-4a16-a659-cb1c3d459121" providerId="ADAL" clId="{47EFFEDB-2A25-40BA-B7EA-6A52FBAF65D7}" dt="2021-09-27T10:43:24.875" v="1014" actId="14100"/>
          <ac:picMkLst>
            <pc:docMk/>
            <pc:sldMk cId="3453163318" sldId="348"/>
            <ac:picMk id="5" creationId="{CF3BF80B-2A19-4183-AB62-81B402B51796}"/>
          </ac:picMkLst>
        </pc:picChg>
      </pc:sldChg>
      <pc:sldChg chg="modSp new mod">
        <pc:chgData name="Mashal Khan" userId="ff208bdd-e69e-4a16-a659-cb1c3d459121" providerId="ADAL" clId="{47EFFEDB-2A25-40BA-B7EA-6A52FBAF65D7}" dt="2021-09-28T04:21:57.042" v="1062" actId="20577"/>
        <pc:sldMkLst>
          <pc:docMk/>
          <pc:sldMk cId="2040193462" sldId="349"/>
        </pc:sldMkLst>
        <pc:spChg chg="mod">
          <ac:chgData name="Mashal Khan" userId="ff208bdd-e69e-4a16-a659-cb1c3d459121" providerId="ADAL" clId="{47EFFEDB-2A25-40BA-B7EA-6A52FBAF65D7}" dt="2021-09-27T11:01:43.295" v="1039" actId="20577"/>
          <ac:spMkLst>
            <pc:docMk/>
            <pc:sldMk cId="2040193462" sldId="349"/>
            <ac:spMk id="2" creationId="{9E64F463-AACD-4C74-B64F-03B220807131}"/>
          </ac:spMkLst>
        </pc:spChg>
        <pc:spChg chg="mod">
          <ac:chgData name="Mashal Khan" userId="ff208bdd-e69e-4a16-a659-cb1c3d459121" providerId="ADAL" clId="{47EFFEDB-2A25-40BA-B7EA-6A52FBAF65D7}" dt="2021-09-28T04:21:57.042" v="1062" actId="20577"/>
          <ac:spMkLst>
            <pc:docMk/>
            <pc:sldMk cId="2040193462" sldId="349"/>
            <ac:spMk id="3" creationId="{92777CD1-52D4-46EA-8295-B3782BFA5497}"/>
          </ac:spMkLst>
        </pc:spChg>
      </pc:sldChg>
      <pc:sldChg chg="addSp delSp modSp new mod setBg modNotesTx">
        <pc:chgData name="Mashal Khan" userId="ff208bdd-e69e-4a16-a659-cb1c3d459121" providerId="ADAL" clId="{47EFFEDB-2A25-40BA-B7EA-6A52FBAF65D7}" dt="2021-09-28T05:10:09.027" v="2396" actId="14100"/>
        <pc:sldMkLst>
          <pc:docMk/>
          <pc:sldMk cId="164590880" sldId="350"/>
        </pc:sldMkLst>
        <pc:spChg chg="mod">
          <ac:chgData name="Mashal Khan" userId="ff208bdd-e69e-4a16-a659-cb1c3d459121" providerId="ADAL" clId="{47EFFEDB-2A25-40BA-B7EA-6A52FBAF65D7}" dt="2021-09-28T05:10:04.551" v="2395" actId="26606"/>
          <ac:spMkLst>
            <pc:docMk/>
            <pc:sldMk cId="164590880" sldId="350"/>
            <ac:spMk id="2" creationId="{01A5CB93-CE71-4FD7-A242-FDC5E2A7585A}"/>
          </ac:spMkLst>
        </pc:spChg>
        <pc:spChg chg="add del mod">
          <ac:chgData name="Mashal Khan" userId="ff208bdd-e69e-4a16-a659-cb1c3d459121" providerId="ADAL" clId="{47EFFEDB-2A25-40BA-B7EA-6A52FBAF65D7}" dt="2021-09-28T05:10:04.551" v="2395" actId="26606"/>
          <ac:spMkLst>
            <pc:docMk/>
            <pc:sldMk cId="164590880" sldId="350"/>
            <ac:spMk id="3" creationId="{A40398B0-7F72-4AEF-B957-2B47927BE6DD}"/>
          </ac:spMkLst>
        </pc:spChg>
        <pc:spChg chg="add">
          <ac:chgData name="Mashal Khan" userId="ff208bdd-e69e-4a16-a659-cb1c3d459121" providerId="ADAL" clId="{47EFFEDB-2A25-40BA-B7EA-6A52FBAF65D7}" dt="2021-09-28T05:10:04.551" v="2395" actId="26606"/>
          <ac:spMkLst>
            <pc:docMk/>
            <pc:sldMk cId="164590880" sldId="350"/>
            <ac:spMk id="8" creationId="{6D6CDB20-394C-4D51-9C5B-8751E21338DC}"/>
          </ac:spMkLst>
        </pc:spChg>
        <pc:spChg chg="add del">
          <ac:chgData name="Mashal Khan" userId="ff208bdd-e69e-4a16-a659-cb1c3d459121" providerId="ADAL" clId="{47EFFEDB-2A25-40BA-B7EA-6A52FBAF65D7}" dt="2021-09-28T05:10:04.543" v="2394" actId="26606"/>
          <ac:spMkLst>
            <pc:docMk/>
            <pc:sldMk cId="164590880" sldId="350"/>
            <ac:spMk id="9" creationId="{7517A47C-B2E5-4B79-8061-D74B1311AF6E}"/>
          </ac:spMkLst>
        </pc:spChg>
        <pc:spChg chg="add">
          <ac:chgData name="Mashal Khan" userId="ff208bdd-e69e-4a16-a659-cb1c3d459121" providerId="ADAL" clId="{47EFFEDB-2A25-40BA-B7EA-6A52FBAF65D7}" dt="2021-09-28T05:10:04.551" v="2395" actId="26606"/>
          <ac:spMkLst>
            <pc:docMk/>
            <pc:sldMk cId="164590880" sldId="350"/>
            <ac:spMk id="10" creationId="{46DFD1E0-DCA7-47E6-B78B-6ECDDF873DD6}"/>
          </ac:spMkLst>
        </pc:spChg>
        <pc:spChg chg="add del">
          <ac:chgData name="Mashal Khan" userId="ff208bdd-e69e-4a16-a659-cb1c3d459121" providerId="ADAL" clId="{47EFFEDB-2A25-40BA-B7EA-6A52FBAF65D7}" dt="2021-09-28T05:10:04.543" v="2394" actId="26606"/>
          <ac:spMkLst>
            <pc:docMk/>
            <pc:sldMk cId="164590880" sldId="350"/>
            <ac:spMk id="11" creationId="{C505E780-2083-4CB5-A42A-5E0E2908ECC3}"/>
          </ac:spMkLst>
        </pc:spChg>
        <pc:spChg chg="add">
          <ac:chgData name="Mashal Khan" userId="ff208bdd-e69e-4a16-a659-cb1c3d459121" providerId="ADAL" clId="{47EFFEDB-2A25-40BA-B7EA-6A52FBAF65D7}" dt="2021-09-28T05:10:04.551" v="2395" actId="26606"/>
          <ac:spMkLst>
            <pc:docMk/>
            <pc:sldMk cId="164590880" sldId="350"/>
            <ac:spMk id="12" creationId="{8AAB0B1E-BB97-40E0-8DCD-D1197A0E1D6A}"/>
          </ac:spMkLst>
        </pc:spChg>
        <pc:spChg chg="add del">
          <ac:chgData name="Mashal Khan" userId="ff208bdd-e69e-4a16-a659-cb1c3d459121" providerId="ADAL" clId="{47EFFEDB-2A25-40BA-B7EA-6A52FBAF65D7}" dt="2021-09-28T05:10:04.543" v="2394" actId="26606"/>
          <ac:spMkLst>
            <pc:docMk/>
            <pc:sldMk cId="164590880" sldId="350"/>
            <ac:spMk id="13" creationId="{D2C0AE1C-0118-41AE-8A10-7CDCBF10E96F}"/>
          </ac:spMkLst>
        </pc:spChg>
        <pc:spChg chg="add del">
          <ac:chgData name="Mashal Khan" userId="ff208bdd-e69e-4a16-a659-cb1c3d459121" providerId="ADAL" clId="{47EFFEDB-2A25-40BA-B7EA-6A52FBAF65D7}" dt="2021-09-28T05:10:04.543" v="2394" actId="26606"/>
          <ac:spMkLst>
            <pc:docMk/>
            <pc:sldMk cId="164590880" sldId="350"/>
            <ac:spMk id="15" creationId="{463EEC44-1BA3-44ED-81FC-A644B04B2A44}"/>
          </ac:spMkLst>
        </pc:spChg>
        <pc:spChg chg="add mod">
          <ac:chgData name="Mashal Khan" userId="ff208bdd-e69e-4a16-a659-cb1c3d459121" providerId="ADAL" clId="{47EFFEDB-2A25-40BA-B7EA-6A52FBAF65D7}" dt="2021-09-28T05:10:09.027" v="2396" actId="14100"/>
          <ac:spMkLst>
            <pc:docMk/>
            <pc:sldMk cId="164590880" sldId="350"/>
            <ac:spMk id="17" creationId="{A40398B0-7F72-4AEF-B957-2B47927BE6DD}"/>
          </ac:spMkLst>
        </pc:spChg>
        <pc:graphicFrameChg chg="add del">
          <ac:chgData name="Mashal Khan" userId="ff208bdd-e69e-4a16-a659-cb1c3d459121" providerId="ADAL" clId="{47EFFEDB-2A25-40BA-B7EA-6A52FBAF65D7}" dt="2021-09-28T05:10:04.543" v="2394" actId="26606"/>
          <ac:graphicFrameMkLst>
            <pc:docMk/>
            <pc:sldMk cId="164590880" sldId="350"/>
            <ac:graphicFrameMk id="5" creationId="{6A8EC5BE-5B2F-44E3-B6B0-61FAD1072371}"/>
          </ac:graphicFrameMkLst>
        </pc:graphicFrameChg>
        <pc:cxnChg chg="add">
          <ac:chgData name="Mashal Khan" userId="ff208bdd-e69e-4a16-a659-cb1c3d459121" providerId="ADAL" clId="{47EFFEDB-2A25-40BA-B7EA-6A52FBAF65D7}" dt="2021-09-28T05:10:04.551" v="2395" actId="26606"/>
          <ac:cxnSpMkLst>
            <pc:docMk/>
            <pc:sldMk cId="164590880" sldId="350"/>
            <ac:cxnSpMk id="14" creationId="{F492F8DF-EE34-4FC5-9FFE-76EB2E3BBA95}"/>
          </ac:cxnSpMkLst>
        </pc:cxnChg>
      </pc:sldChg>
      <pc:sldChg chg="addSp new mod">
        <pc:chgData name="Mashal Khan" userId="ff208bdd-e69e-4a16-a659-cb1c3d459121" providerId="ADAL" clId="{47EFFEDB-2A25-40BA-B7EA-6A52FBAF65D7}" dt="2021-09-28T04:34:52.847" v="1463" actId="22"/>
        <pc:sldMkLst>
          <pc:docMk/>
          <pc:sldMk cId="2349728404" sldId="351"/>
        </pc:sldMkLst>
        <pc:picChg chg="add">
          <ac:chgData name="Mashal Khan" userId="ff208bdd-e69e-4a16-a659-cb1c3d459121" providerId="ADAL" clId="{47EFFEDB-2A25-40BA-B7EA-6A52FBAF65D7}" dt="2021-09-28T04:34:52.847" v="1463" actId="22"/>
          <ac:picMkLst>
            <pc:docMk/>
            <pc:sldMk cId="2349728404" sldId="351"/>
            <ac:picMk id="5" creationId="{E92EA952-5DBE-4031-B819-88EBACAAA387}"/>
          </ac:picMkLst>
        </pc:picChg>
      </pc:sldChg>
      <pc:sldChg chg="addSp delSp new mod">
        <pc:chgData name="Mashal Khan" userId="ff208bdd-e69e-4a16-a659-cb1c3d459121" providerId="ADAL" clId="{47EFFEDB-2A25-40BA-B7EA-6A52FBAF65D7}" dt="2021-09-28T04:37:40.911" v="1467" actId="478"/>
        <pc:sldMkLst>
          <pc:docMk/>
          <pc:sldMk cId="547762341" sldId="352"/>
        </pc:sldMkLst>
        <pc:spChg chg="del">
          <ac:chgData name="Mashal Khan" userId="ff208bdd-e69e-4a16-a659-cb1c3d459121" providerId="ADAL" clId="{47EFFEDB-2A25-40BA-B7EA-6A52FBAF65D7}" dt="2021-09-28T04:37:40.911" v="1467" actId="478"/>
          <ac:spMkLst>
            <pc:docMk/>
            <pc:sldMk cId="547762341" sldId="352"/>
            <ac:spMk id="2" creationId="{7A7036A8-DB0F-4F06-864E-A7CE868C6028}"/>
          </ac:spMkLst>
        </pc:spChg>
        <pc:spChg chg="del">
          <ac:chgData name="Mashal Khan" userId="ff208bdd-e69e-4a16-a659-cb1c3d459121" providerId="ADAL" clId="{47EFFEDB-2A25-40BA-B7EA-6A52FBAF65D7}" dt="2021-09-28T04:37:38.849" v="1466" actId="478"/>
          <ac:spMkLst>
            <pc:docMk/>
            <pc:sldMk cId="547762341" sldId="352"/>
            <ac:spMk id="3" creationId="{8E84EC25-D3C0-4520-BFB6-74329546CB30}"/>
          </ac:spMkLst>
        </pc:spChg>
        <pc:picChg chg="add">
          <ac:chgData name="Mashal Khan" userId="ff208bdd-e69e-4a16-a659-cb1c3d459121" providerId="ADAL" clId="{47EFFEDB-2A25-40BA-B7EA-6A52FBAF65D7}" dt="2021-09-28T04:37:33.103" v="1465" actId="22"/>
          <ac:picMkLst>
            <pc:docMk/>
            <pc:sldMk cId="547762341" sldId="352"/>
            <ac:picMk id="5" creationId="{95719B95-FDF9-4D6E-A73D-FD918E90FADE}"/>
          </ac:picMkLst>
        </pc:picChg>
      </pc:sldChg>
      <pc:sldChg chg="modSp new mod">
        <pc:chgData name="Mashal Khan" userId="ff208bdd-e69e-4a16-a659-cb1c3d459121" providerId="ADAL" clId="{47EFFEDB-2A25-40BA-B7EA-6A52FBAF65D7}" dt="2021-09-28T04:41:20.748" v="1533" actId="20577"/>
        <pc:sldMkLst>
          <pc:docMk/>
          <pc:sldMk cId="4094708656" sldId="353"/>
        </pc:sldMkLst>
        <pc:spChg chg="mod">
          <ac:chgData name="Mashal Khan" userId="ff208bdd-e69e-4a16-a659-cb1c3d459121" providerId="ADAL" clId="{47EFFEDB-2A25-40BA-B7EA-6A52FBAF65D7}" dt="2021-09-28T04:39:52.353" v="1496" actId="20577"/>
          <ac:spMkLst>
            <pc:docMk/>
            <pc:sldMk cId="4094708656" sldId="353"/>
            <ac:spMk id="2" creationId="{9B9D0606-E41E-40E0-855B-792D4342EB1A}"/>
          </ac:spMkLst>
        </pc:spChg>
        <pc:spChg chg="mod">
          <ac:chgData name="Mashal Khan" userId="ff208bdd-e69e-4a16-a659-cb1c3d459121" providerId="ADAL" clId="{47EFFEDB-2A25-40BA-B7EA-6A52FBAF65D7}" dt="2021-09-28T04:41:20.748" v="1533" actId="20577"/>
          <ac:spMkLst>
            <pc:docMk/>
            <pc:sldMk cId="4094708656" sldId="353"/>
            <ac:spMk id="3" creationId="{83AAAC49-2508-4DC9-B330-D87E42F80E8F}"/>
          </ac:spMkLst>
        </pc:spChg>
      </pc:sldChg>
      <pc:sldChg chg="addSp modSp new mod setBg modNotesTx">
        <pc:chgData name="Mashal Khan" userId="ff208bdd-e69e-4a16-a659-cb1c3d459121" providerId="ADAL" clId="{47EFFEDB-2A25-40BA-B7EA-6A52FBAF65D7}" dt="2021-09-28T05:06:49.421" v="2392" actId="403"/>
        <pc:sldMkLst>
          <pc:docMk/>
          <pc:sldMk cId="3277055904" sldId="354"/>
        </pc:sldMkLst>
        <pc:spChg chg="mod">
          <ac:chgData name="Mashal Khan" userId="ff208bdd-e69e-4a16-a659-cb1c3d459121" providerId="ADAL" clId="{47EFFEDB-2A25-40BA-B7EA-6A52FBAF65D7}" dt="2021-09-28T05:06:45.026" v="2391" actId="26606"/>
          <ac:spMkLst>
            <pc:docMk/>
            <pc:sldMk cId="3277055904" sldId="354"/>
            <ac:spMk id="2" creationId="{87094519-67F7-495F-8E50-20FCE18992D3}"/>
          </ac:spMkLst>
        </pc:spChg>
        <pc:spChg chg="mod">
          <ac:chgData name="Mashal Khan" userId="ff208bdd-e69e-4a16-a659-cb1c3d459121" providerId="ADAL" clId="{47EFFEDB-2A25-40BA-B7EA-6A52FBAF65D7}" dt="2021-09-28T05:06:49.421" v="2392" actId="403"/>
          <ac:spMkLst>
            <pc:docMk/>
            <pc:sldMk cId="3277055904" sldId="354"/>
            <ac:spMk id="3" creationId="{B4B3DC74-2A84-4341-BB40-897A0FAAC382}"/>
          </ac:spMkLst>
        </pc:spChg>
        <pc:spChg chg="add">
          <ac:chgData name="Mashal Khan" userId="ff208bdd-e69e-4a16-a659-cb1c3d459121" providerId="ADAL" clId="{47EFFEDB-2A25-40BA-B7EA-6A52FBAF65D7}" dt="2021-09-28T05:06:45.026" v="2391" actId="26606"/>
          <ac:spMkLst>
            <pc:docMk/>
            <pc:sldMk cId="3277055904" sldId="354"/>
            <ac:spMk id="8" creationId="{6D6CDB20-394C-4D51-9C5B-8751E21338DC}"/>
          </ac:spMkLst>
        </pc:spChg>
        <pc:spChg chg="add">
          <ac:chgData name="Mashal Khan" userId="ff208bdd-e69e-4a16-a659-cb1c3d459121" providerId="ADAL" clId="{47EFFEDB-2A25-40BA-B7EA-6A52FBAF65D7}" dt="2021-09-28T05:06:45.026" v="2391" actId="26606"/>
          <ac:spMkLst>
            <pc:docMk/>
            <pc:sldMk cId="3277055904" sldId="354"/>
            <ac:spMk id="10" creationId="{46DFD1E0-DCA7-47E6-B78B-6ECDDF873DD6}"/>
          </ac:spMkLst>
        </pc:spChg>
        <pc:spChg chg="add">
          <ac:chgData name="Mashal Khan" userId="ff208bdd-e69e-4a16-a659-cb1c3d459121" providerId="ADAL" clId="{47EFFEDB-2A25-40BA-B7EA-6A52FBAF65D7}" dt="2021-09-28T05:06:45.026" v="2391" actId="26606"/>
          <ac:spMkLst>
            <pc:docMk/>
            <pc:sldMk cId="3277055904" sldId="354"/>
            <ac:spMk id="12" creationId="{8AAB0B1E-BB97-40E0-8DCD-D1197A0E1D6A}"/>
          </ac:spMkLst>
        </pc:spChg>
      </pc:sldChg>
      <pc:sldChg chg="addSp delSp modSp new mod setBg">
        <pc:chgData name="Mashal Khan" userId="ff208bdd-e69e-4a16-a659-cb1c3d459121" providerId="ADAL" clId="{47EFFEDB-2A25-40BA-B7EA-6A52FBAF65D7}" dt="2021-09-28T05:06:31.179" v="2390" actId="403"/>
        <pc:sldMkLst>
          <pc:docMk/>
          <pc:sldMk cId="3794463897" sldId="355"/>
        </pc:sldMkLst>
        <pc:spChg chg="mod">
          <ac:chgData name="Mashal Khan" userId="ff208bdd-e69e-4a16-a659-cb1c3d459121" providerId="ADAL" clId="{47EFFEDB-2A25-40BA-B7EA-6A52FBAF65D7}" dt="2021-09-28T05:06:07.967" v="2380" actId="14100"/>
          <ac:spMkLst>
            <pc:docMk/>
            <pc:sldMk cId="3794463897" sldId="355"/>
            <ac:spMk id="2" creationId="{EADB96EB-B3C0-4248-8C95-1AA0FA1284C4}"/>
          </ac:spMkLst>
        </pc:spChg>
        <pc:spChg chg="mod">
          <ac:chgData name="Mashal Khan" userId="ff208bdd-e69e-4a16-a659-cb1c3d459121" providerId="ADAL" clId="{47EFFEDB-2A25-40BA-B7EA-6A52FBAF65D7}" dt="2021-09-28T05:06:31.179" v="2390" actId="403"/>
          <ac:spMkLst>
            <pc:docMk/>
            <pc:sldMk cId="3794463897" sldId="355"/>
            <ac:spMk id="3" creationId="{9CE327B7-FE38-4FF6-9081-428A58A9A352}"/>
          </ac:spMkLst>
        </pc:spChg>
        <pc:spChg chg="add del">
          <ac:chgData name="Mashal Khan" userId="ff208bdd-e69e-4a16-a659-cb1c3d459121" providerId="ADAL" clId="{47EFFEDB-2A25-40BA-B7EA-6A52FBAF65D7}" dt="2021-09-28T05:06:01.471" v="2378" actId="26606"/>
          <ac:spMkLst>
            <pc:docMk/>
            <pc:sldMk cId="3794463897" sldId="355"/>
            <ac:spMk id="8" creationId="{6D6CDB20-394C-4D51-9C5B-8751E21338DC}"/>
          </ac:spMkLst>
        </pc:spChg>
        <pc:spChg chg="add del">
          <ac:chgData name="Mashal Khan" userId="ff208bdd-e69e-4a16-a659-cb1c3d459121" providerId="ADAL" clId="{47EFFEDB-2A25-40BA-B7EA-6A52FBAF65D7}" dt="2021-09-28T05:06:01.471" v="2378" actId="26606"/>
          <ac:spMkLst>
            <pc:docMk/>
            <pc:sldMk cId="3794463897" sldId="355"/>
            <ac:spMk id="10" creationId="{46DFD1E0-DCA7-47E6-B78B-6ECDDF873DD6}"/>
          </ac:spMkLst>
        </pc:spChg>
        <pc:spChg chg="add del">
          <ac:chgData name="Mashal Khan" userId="ff208bdd-e69e-4a16-a659-cb1c3d459121" providerId="ADAL" clId="{47EFFEDB-2A25-40BA-B7EA-6A52FBAF65D7}" dt="2021-09-28T05:06:01.471" v="2378" actId="26606"/>
          <ac:spMkLst>
            <pc:docMk/>
            <pc:sldMk cId="3794463897" sldId="355"/>
            <ac:spMk id="12" creationId="{8AAB0B1E-BB97-40E0-8DCD-D1197A0E1D6A}"/>
          </ac:spMkLst>
        </pc:spChg>
        <pc:spChg chg="add">
          <ac:chgData name="Mashal Khan" userId="ff208bdd-e69e-4a16-a659-cb1c3d459121" providerId="ADAL" clId="{47EFFEDB-2A25-40BA-B7EA-6A52FBAF65D7}" dt="2021-09-28T05:06:01.480" v="2379" actId="26606"/>
          <ac:spMkLst>
            <pc:docMk/>
            <pc:sldMk cId="3794463897" sldId="355"/>
            <ac:spMk id="15" creationId="{6D6CDB20-394C-4D51-9C5B-8751E21338DC}"/>
          </ac:spMkLst>
        </pc:spChg>
        <pc:spChg chg="add">
          <ac:chgData name="Mashal Khan" userId="ff208bdd-e69e-4a16-a659-cb1c3d459121" providerId="ADAL" clId="{47EFFEDB-2A25-40BA-B7EA-6A52FBAF65D7}" dt="2021-09-28T05:06:01.480" v="2379" actId="26606"/>
          <ac:spMkLst>
            <pc:docMk/>
            <pc:sldMk cId="3794463897" sldId="355"/>
            <ac:spMk id="16" creationId="{46DFD1E0-DCA7-47E6-B78B-6ECDDF873DD6}"/>
          </ac:spMkLst>
        </pc:spChg>
        <pc:spChg chg="add">
          <ac:chgData name="Mashal Khan" userId="ff208bdd-e69e-4a16-a659-cb1c3d459121" providerId="ADAL" clId="{47EFFEDB-2A25-40BA-B7EA-6A52FBAF65D7}" dt="2021-09-28T05:06:01.480" v="2379" actId="26606"/>
          <ac:spMkLst>
            <pc:docMk/>
            <pc:sldMk cId="3794463897" sldId="355"/>
            <ac:spMk id="17" creationId="{8AAB0B1E-BB97-40E0-8DCD-D1197A0E1D6A}"/>
          </ac:spMkLst>
        </pc:spChg>
        <pc:cxnChg chg="add">
          <ac:chgData name="Mashal Khan" userId="ff208bdd-e69e-4a16-a659-cb1c3d459121" providerId="ADAL" clId="{47EFFEDB-2A25-40BA-B7EA-6A52FBAF65D7}" dt="2021-09-28T05:06:01.480" v="2379" actId="26606"/>
          <ac:cxnSpMkLst>
            <pc:docMk/>
            <pc:sldMk cId="3794463897" sldId="355"/>
            <ac:cxnSpMk id="14" creationId="{19C0742B-6FAB-4F71-A9CB-E140A40C8BE9}"/>
          </ac:cxnSpMkLst>
        </pc:cxnChg>
      </pc:sldChg>
      <pc:sldChg chg="addSp modSp new mod setBg">
        <pc:chgData name="Mashal Khan" userId="ff208bdd-e69e-4a16-a659-cb1c3d459121" providerId="ADAL" clId="{47EFFEDB-2A25-40BA-B7EA-6A52FBAF65D7}" dt="2021-09-28T05:05:29.700" v="2376" actId="403"/>
        <pc:sldMkLst>
          <pc:docMk/>
          <pc:sldMk cId="3928498456" sldId="356"/>
        </pc:sldMkLst>
        <pc:spChg chg="mod">
          <ac:chgData name="Mashal Khan" userId="ff208bdd-e69e-4a16-a659-cb1c3d459121" providerId="ADAL" clId="{47EFFEDB-2A25-40BA-B7EA-6A52FBAF65D7}" dt="2021-09-28T05:05:17.056" v="2373" actId="26606"/>
          <ac:spMkLst>
            <pc:docMk/>
            <pc:sldMk cId="3928498456" sldId="356"/>
            <ac:spMk id="2" creationId="{F45ECFB9-B0CD-42A2-BEC0-FD0DD9EA0865}"/>
          </ac:spMkLst>
        </pc:spChg>
        <pc:spChg chg="mod">
          <ac:chgData name="Mashal Khan" userId="ff208bdd-e69e-4a16-a659-cb1c3d459121" providerId="ADAL" clId="{47EFFEDB-2A25-40BA-B7EA-6A52FBAF65D7}" dt="2021-09-28T05:05:29.700" v="2376" actId="403"/>
          <ac:spMkLst>
            <pc:docMk/>
            <pc:sldMk cId="3928498456" sldId="356"/>
            <ac:spMk id="3" creationId="{1B3FBE19-A98C-4F81-B952-1104880CEE59}"/>
          </ac:spMkLst>
        </pc:spChg>
        <pc:spChg chg="add">
          <ac:chgData name="Mashal Khan" userId="ff208bdd-e69e-4a16-a659-cb1c3d459121" providerId="ADAL" clId="{47EFFEDB-2A25-40BA-B7EA-6A52FBAF65D7}" dt="2021-09-28T05:05:17.056" v="2373" actId="26606"/>
          <ac:spMkLst>
            <pc:docMk/>
            <pc:sldMk cId="3928498456" sldId="356"/>
            <ac:spMk id="8" creationId="{6D6CDB20-394C-4D51-9C5B-8751E21338DC}"/>
          </ac:spMkLst>
        </pc:spChg>
        <pc:spChg chg="add">
          <ac:chgData name="Mashal Khan" userId="ff208bdd-e69e-4a16-a659-cb1c3d459121" providerId="ADAL" clId="{47EFFEDB-2A25-40BA-B7EA-6A52FBAF65D7}" dt="2021-09-28T05:05:17.056" v="2373" actId="26606"/>
          <ac:spMkLst>
            <pc:docMk/>
            <pc:sldMk cId="3928498456" sldId="356"/>
            <ac:spMk id="10" creationId="{46DFD1E0-DCA7-47E6-B78B-6ECDDF873DD6}"/>
          </ac:spMkLst>
        </pc:spChg>
        <pc:spChg chg="add">
          <ac:chgData name="Mashal Khan" userId="ff208bdd-e69e-4a16-a659-cb1c3d459121" providerId="ADAL" clId="{47EFFEDB-2A25-40BA-B7EA-6A52FBAF65D7}" dt="2021-09-28T05:05:17.056" v="2373" actId="26606"/>
          <ac:spMkLst>
            <pc:docMk/>
            <pc:sldMk cId="3928498456" sldId="356"/>
            <ac:spMk id="12" creationId="{8AAB0B1E-BB97-40E0-8DCD-D1197A0E1D6A}"/>
          </ac:spMkLst>
        </pc:spChg>
      </pc:sldChg>
      <pc:sldChg chg="modSp new mod">
        <pc:chgData name="Mashal Khan" userId="ff208bdd-e69e-4a16-a659-cb1c3d459121" providerId="ADAL" clId="{47EFFEDB-2A25-40BA-B7EA-6A52FBAF65D7}" dt="2021-09-28T04:52:48.480" v="1936" actId="20577"/>
        <pc:sldMkLst>
          <pc:docMk/>
          <pc:sldMk cId="1557130645" sldId="357"/>
        </pc:sldMkLst>
        <pc:spChg chg="mod">
          <ac:chgData name="Mashal Khan" userId="ff208bdd-e69e-4a16-a659-cb1c3d459121" providerId="ADAL" clId="{47EFFEDB-2A25-40BA-B7EA-6A52FBAF65D7}" dt="2021-09-28T04:52:08.951" v="1907" actId="20577"/>
          <ac:spMkLst>
            <pc:docMk/>
            <pc:sldMk cId="1557130645" sldId="357"/>
            <ac:spMk id="2" creationId="{6B39AE16-2688-4927-A6AA-550914DAD0E4}"/>
          </ac:spMkLst>
        </pc:spChg>
        <pc:spChg chg="mod">
          <ac:chgData name="Mashal Khan" userId="ff208bdd-e69e-4a16-a659-cb1c3d459121" providerId="ADAL" clId="{47EFFEDB-2A25-40BA-B7EA-6A52FBAF65D7}" dt="2021-09-28T04:52:48.480" v="1936" actId="20577"/>
          <ac:spMkLst>
            <pc:docMk/>
            <pc:sldMk cId="1557130645" sldId="357"/>
            <ac:spMk id="3" creationId="{A7EA28B2-2179-4EB6-97B5-2C02599E62B2}"/>
          </ac:spMkLst>
        </pc:spChg>
      </pc:sldChg>
      <pc:sldChg chg="addSp delSp modSp new mod setBg">
        <pc:chgData name="Mashal Khan" userId="ff208bdd-e69e-4a16-a659-cb1c3d459121" providerId="ADAL" clId="{47EFFEDB-2A25-40BA-B7EA-6A52FBAF65D7}" dt="2021-09-28T05:14:50.260" v="2406" actId="403"/>
        <pc:sldMkLst>
          <pc:docMk/>
          <pc:sldMk cId="2002832009" sldId="358"/>
        </pc:sldMkLst>
        <pc:spChg chg="del">
          <ac:chgData name="Mashal Khan" userId="ff208bdd-e69e-4a16-a659-cb1c3d459121" providerId="ADAL" clId="{47EFFEDB-2A25-40BA-B7EA-6A52FBAF65D7}" dt="2021-09-28T04:54:58.793" v="1952" actId="478"/>
          <ac:spMkLst>
            <pc:docMk/>
            <pc:sldMk cId="2002832009" sldId="358"/>
            <ac:spMk id="2" creationId="{BC9BF61F-8FE2-4F1C-963C-9803030636EA}"/>
          </ac:spMkLst>
        </pc:spChg>
        <pc:spChg chg="mod">
          <ac:chgData name="Mashal Khan" userId="ff208bdd-e69e-4a16-a659-cb1c3d459121" providerId="ADAL" clId="{47EFFEDB-2A25-40BA-B7EA-6A52FBAF65D7}" dt="2021-09-28T05:14:50.260" v="2406" actId="403"/>
          <ac:spMkLst>
            <pc:docMk/>
            <pc:sldMk cId="2002832009" sldId="358"/>
            <ac:spMk id="3" creationId="{01FABDFE-D5D3-4F29-B9E0-3E191866F64E}"/>
          </ac:spMkLst>
        </pc:spChg>
        <pc:spChg chg="add">
          <ac:chgData name="Mashal Khan" userId="ff208bdd-e69e-4a16-a659-cb1c3d459121" providerId="ADAL" clId="{47EFFEDB-2A25-40BA-B7EA-6A52FBAF65D7}" dt="2021-09-28T05:14:41.680" v="2402" actId="26606"/>
          <ac:spMkLst>
            <pc:docMk/>
            <pc:sldMk cId="2002832009" sldId="358"/>
            <ac:spMk id="8" creationId="{6D6CDB20-394C-4D51-9C5B-8751E21338DC}"/>
          </ac:spMkLst>
        </pc:spChg>
        <pc:spChg chg="add">
          <ac:chgData name="Mashal Khan" userId="ff208bdd-e69e-4a16-a659-cb1c3d459121" providerId="ADAL" clId="{47EFFEDB-2A25-40BA-B7EA-6A52FBAF65D7}" dt="2021-09-28T05:14:41.680" v="2402" actId="26606"/>
          <ac:spMkLst>
            <pc:docMk/>
            <pc:sldMk cId="2002832009" sldId="358"/>
            <ac:spMk id="10" creationId="{46DFD1E0-DCA7-47E6-B78B-6ECDDF873DD6}"/>
          </ac:spMkLst>
        </pc:spChg>
        <pc:spChg chg="add">
          <ac:chgData name="Mashal Khan" userId="ff208bdd-e69e-4a16-a659-cb1c3d459121" providerId="ADAL" clId="{47EFFEDB-2A25-40BA-B7EA-6A52FBAF65D7}" dt="2021-09-28T05:14:41.680" v="2402" actId="26606"/>
          <ac:spMkLst>
            <pc:docMk/>
            <pc:sldMk cId="2002832009" sldId="358"/>
            <ac:spMk id="12" creationId="{8AAB0B1E-BB97-40E0-8DCD-D1197A0E1D6A}"/>
          </ac:spMkLst>
        </pc:spChg>
      </pc:sldChg>
      <pc:sldChg chg="addSp delSp modSp new mod setBg modNotesTx">
        <pc:chgData name="Mashal Khan" userId="ff208bdd-e69e-4a16-a659-cb1c3d459121" providerId="ADAL" clId="{47EFFEDB-2A25-40BA-B7EA-6A52FBAF65D7}" dt="2021-09-28T05:00:21.663" v="2135" actId="20577"/>
        <pc:sldMkLst>
          <pc:docMk/>
          <pc:sldMk cId="273671979" sldId="359"/>
        </pc:sldMkLst>
        <pc:spChg chg="del">
          <ac:chgData name="Mashal Khan" userId="ff208bdd-e69e-4a16-a659-cb1c3d459121" providerId="ADAL" clId="{47EFFEDB-2A25-40BA-B7EA-6A52FBAF65D7}" dt="2021-09-28T04:55:55.116" v="1961" actId="478"/>
          <ac:spMkLst>
            <pc:docMk/>
            <pc:sldMk cId="273671979" sldId="359"/>
            <ac:spMk id="2" creationId="{3F603DB9-64CB-407B-AEE0-D79F59CD35DE}"/>
          </ac:spMkLst>
        </pc:spChg>
        <pc:spChg chg="mod">
          <ac:chgData name="Mashal Khan" userId="ff208bdd-e69e-4a16-a659-cb1c3d459121" providerId="ADAL" clId="{47EFFEDB-2A25-40BA-B7EA-6A52FBAF65D7}" dt="2021-09-28T05:00:21.663" v="2135" actId="20577"/>
          <ac:spMkLst>
            <pc:docMk/>
            <pc:sldMk cId="273671979" sldId="359"/>
            <ac:spMk id="3" creationId="{3971D70A-8323-4E08-9E8D-0433164B9F98}"/>
          </ac:spMkLst>
        </pc:spChg>
        <pc:spChg chg="add del">
          <ac:chgData name="Mashal Khan" userId="ff208bdd-e69e-4a16-a659-cb1c3d459121" providerId="ADAL" clId="{47EFFEDB-2A25-40BA-B7EA-6A52FBAF65D7}" dt="2021-09-28T04:58:39.613" v="2037" actId="26606"/>
          <ac:spMkLst>
            <pc:docMk/>
            <pc:sldMk cId="273671979" sldId="359"/>
            <ac:spMk id="10" creationId="{5E39A796-BE83-48B1-B33F-35C4A32AAB57}"/>
          </ac:spMkLst>
        </pc:spChg>
        <pc:spChg chg="add del">
          <ac:chgData name="Mashal Khan" userId="ff208bdd-e69e-4a16-a659-cb1c3d459121" providerId="ADAL" clId="{47EFFEDB-2A25-40BA-B7EA-6A52FBAF65D7}" dt="2021-09-28T04:58:39.613" v="2037" actId="26606"/>
          <ac:spMkLst>
            <pc:docMk/>
            <pc:sldMk cId="273671979" sldId="359"/>
            <ac:spMk id="12" creationId="{72F84B47-E267-4194-8194-831DB7B5547F}"/>
          </ac:spMkLst>
        </pc:spChg>
        <pc:spChg chg="add">
          <ac:chgData name="Mashal Khan" userId="ff208bdd-e69e-4a16-a659-cb1c3d459121" providerId="ADAL" clId="{47EFFEDB-2A25-40BA-B7EA-6A52FBAF65D7}" dt="2021-09-28T04:58:39.613" v="2037" actId="26606"/>
          <ac:spMkLst>
            <pc:docMk/>
            <pc:sldMk cId="273671979" sldId="359"/>
            <ac:spMk id="17" creationId="{9427AF5F-9A0E-42B7-A252-FD64C9885F9C}"/>
          </ac:spMkLst>
        </pc:spChg>
        <pc:picChg chg="add mod">
          <ac:chgData name="Mashal Khan" userId="ff208bdd-e69e-4a16-a659-cb1c3d459121" providerId="ADAL" clId="{47EFFEDB-2A25-40BA-B7EA-6A52FBAF65D7}" dt="2021-09-28T04:58:42.295" v="2038" actId="14100"/>
          <ac:picMkLst>
            <pc:docMk/>
            <pc:sldMk cId="273671979" sldId="359"/>
            <ac:picMk id="5" creationId="{E482C02E-0B56-49C0-99FB-FFB46F3A6CC6}"/>
          </ac:picMkLst>
        </pc:picChg>
      </pc:sldChg>
      <pc:sldChg chg="addSp modSp new mod setBg modNotesTx">
        <pc:chgData name="Mashal Khan" userId="ff208bdd-e69e-4a16-a659-cb1c3d459121" providerId="ADAL" clId="{47EFFEDB-2A25-40BA-B7EA-6A52FBAF65D7}" dt="2021-09-28T05:05:06.185" v="2372" actId="403"/>
        <pc:sldMkLst>
          <pc:docMk/>
          <pc:sldMk cId="1654380503" sldId="360"/>
        </pc:sldMkLst>
        <pc:spChg chg="mod">
          <ac:chgData name="Mashal Khan" userId="ff208bdd-e69e-4a16-a659-cb1c3d459121" providerId="ADAL" clId="{47EFFEDB-2A25-40BA-B7EA-6A52FBAF65D7}" dt="2021-09-28T05:04:30.637" v="2369" actId="26606"/>
          <ac:spMkLst>
            <pc:docMk/>
            <pc:sldMk cId="1654380503" sldId="360"/>
            <ac:spMk id="2" creationId="{0ECCC549-0DE2-4254-86A0-6296FA1D3F85}"/>
          </ac:spMkLst>
        </pc:spChg>
        <pc:spChg chg="mod">
          <ac:chgData name="Mashal Khan" userId="ff208bdd-e69e-4a16-a659-cb1c3d459121" providerId="ADAL" clId="{47EFFEDB-2A25-40BA-B7EA-6A52FBAF65D7}" dt="2021-09-28T05:05:06.185" v="2372" actId="403"/>
          <ac:spMkLst>
            <pc:docMk/>
            <pc:sldMk cId="1654380503" sldId="360"/>
            <ac:spMk id="3" creationId="{66DEF25D-F11D-4606-84D4-CD1AF81A8772}"/>
          </ac:spMkLst>
        </pc:spChg>
        <pc:spChg chg="add">
          <ac:chgData name="Mashal Khan" userId="ff208bdd-e69e-4a16-a659-cb1c3d459121" providerId="ADAL" clId="{47EFFEDB-2A25-40BA-B7EA-6A52FBAF65D7}" dt="2021-09-28T05:04:30.637" v="2369" actId="26606"/>
          <ac:spMkLst>
            <pc:docMk/>
            <pc:sldMk cId="1654380503" sldId="360"/>
            <ac:spMk id="8" creationId="{6D6CDB20-394C-4D51-9C5B-8751E21338DC}"/>
          </ac:spMkLst>
        </pc:spChg>
        <pc:spChg chg="add">
          <ac:chgData name="Mashal Khan" userId="ff208bdd-e69e-4a16-a659-cb1c3d459121" providerId="ADAL" clId="{47EFFEDB-2A25-40BA-B7EA-6A52FBAF65D7}" dt="2021-09-28T05:04:30.637" v="2369" actId="26606"/>
          <ac:spMkLst>
            <pc:docMk/>
            <pc:sldMk cId="1654380503" sldId="360"/>
            <ac:spMk id="10" creationId="{46DFD1E0-DCA7-47E6-B78B-6ECDDF873DD6}"/>
          </ac:spMkLst>
        </pc:spChg>
        <pc:spChg chg="add">
          <ac:chgData name="Mashal Khan" userId="ff208bdd-e69e-4a16-a659-cb1c3d459121" providerId="ADAL" clId="{47EFFEDB-2A25-40BA-B7EA-6A52FBAF65D7}" dt="2021-09-28T05:04:30.637" v="2369" actId="26606"/>
          <ac:spMkLst>
            <pc:docMk/>
            <pc:sldMk cId="1654380503" sldId="360"/>
            <ac:spMk id="12" creationId="{8AAB0B1E-BB97-40E0-8DCD-D1197A0E1D6A}"/>
          </ac:spMkLst>
        </pc:spChg>
      </pc:sldChg>
      <pc:sldChg chg="addSp delSp modSp new mod modNotesTx">
        <pc:chgData name="Mashal Khan" userId="ff208bdd-e69e-4a16-a659-cb1c3d459121" providerId="ADAL" clId="{47EFFEDB-2A25-40BA-B7EA-6A52FBAF65D7}" dt="2021-09-29T08:25:41.214" v="2503"/>
        <pc:sldMkLst>
          <pc:docMk/>
          <pc:sldMk cId="3556127519" sldId="361"/>
        </pc:sldMkLst>
        <pc:spChg chg="mod">
          <ac:chgData name="Mashal Khan" userId="ff208bdd-e69e-4a16-a659-cb1c3d459121" providerId="ADAL" clId="{47EFFEDB-2A25-40BA-B7EA-6A52FBAF65D7}" dt="2021-09-28T05:41:55.222" v="2444" actId="20577"/>
          <ac:spMkLst>
            <pc:docMk/>
            <pc:sldMk cId="3556127519" sldId="361"/>
            <ac:spMk id="2" creationId="{3943A405-113B-469C-8D60-F1152359514C}"/>
          </ac:spMkLst>
        </pc:spChg>
        <pc:spChg chg="del">
          <ac:chgData name="Mashal Khan" userId="ff208bdd-e69e-4a16-a659-cb1c3d459121" providerId="ADAL" clId="{47EFFEDB-2A25-40BA-B7EA-6A52FBAF65D7}" dt="2021-09-28T05:27:23.763" v="2420" actId="22"/>
          <ac:spMkLst>
            <pc:docMk/>
            <pc:sldMk cId="3556127519" sldId="361"/>
            <ac:spMk id="3" creationId="{B8FFBCC5-F383-4932-8952-E533E75DC8E6}"/>
          </ac:spMkLst>
        </pc:spChg>
        <pc:spChg chg="add mod">
          <ac:chgData name="Mashal Khan" userId="ff208bdd-e69e-4a16-a659-cb1c3d459121" providerId="ADAL" clId="{47EFFEDB-2A25-40BA-B7EA-6A52FBAF65D7}" dt="2021-09-28T05:33:22.090" v="2432" actId="20577"/>
          <ac:spMkLst>
            <pc:docMk/>
            <pc:sldMk cId="3556127519" sldId="361"/>
            <ac:spMk id="7" creationId="{4B2357C8-1AA6-417A-BB77-DFEBE891AEC4}"/>
          </ac:spMkLst>
        </pc:spChg>
        <pc:picChg chg="add mod ord">
          <ac:chgData name="Mashal Khan" userId="ff208bdd-e69e-4a16-a659-cb1c3d459121" providerId="ADAL" clId="{47EFFEDB-2A25-40BA-B7EA-6A52FBAF65D7}" dt="2021-09-28T05:32:21.621" v="2427" actId="14100"/>
          <ac:picMkLst>
            <pc:docMk/>
            <pc:sldMk cId="3556127519" sldId="361"/>
            <ac:picMk id="5" creationId="{FA2C060E-E79B-449F-8276-3F54627D54FB}"/>
          </ac:picMkLst>
        </pc:picChg>
        <pc:inkChg chg="add">
          <ac:chgData name="Mashal Khan" userId="ff208bdd-e69e-4a16-a659-cb1c3d459121" providerId="ADAL" clId="{47EFFEDB-2A25-40BA-B7EA-6A52FBAF65D7}" dt="2021-09-29T08:25:41.214" v="2503"/>
          <ac:inkMkLst>
            <pc:docMk/>
            <pc:sldMk cId="3556127519" sldId="361"/>
            <ac:inkMk id="3" creationId="{8B322A6F-191E-4276-B0A5-8CC4463DF28B}"/>
          </ac:inkMkLst>
        </pc:inkChg>
      </pc:sldChg>
      <pc:sldChg chg="addSp modSp new mod">
        <pc:chgData name="Mashal Khan" userId="ff208bdd-e69e-4a16-a659-cb1c3d459121" providerId="ADAL" clId="{47EFFEDB-2A25-40BA-B7EA-6A52FBAF65D7}" dt="2021-09-29T08:30:51.063" v="2504"/>
        <pc:sldMkLst>
          <pc:docMk/>
          <pc:sldMk cId="1713061914" sldId="362"/>
        </pc:sldMkLst>
        <pc:spChg chg="mod">
          <ac:chgData name="Mashal Khan" userId="ff208bdd-e69e-4a16-a659-cb1c3d459121" providerId="ADAL" clId="{47EFFEDB-2A25-40BA-B7EA-6A52FBAF65D7}" dt="2021-09-28T05:42:09.998" v="2474" actId="20577"/>
          <ac:spMkLst>
            <pc:docMk/>
            <pc:sldMk cId="1713061914" sldId="362"/>
            <ac:spMk id="2" creationId="{954AB656-9032-4FB4-A39C-3A20A0A64CE7}"/>
          </ac:spMkLst>
        </pc:spChg>
        <pc:spChg chg="mod">
          <ac:chgData name="Mashal Khan" userId="ff208bdd-e69e-4a16-a659-cb1c3d459121" providerId="ADAL" clId="{47EFFEDB-2A25-40BA-B7EA-6A52FBAF65D7}" dt="2021-09-28T05:44:15.508" v="2500" actId="14100"/>
          <ac:spMkLst>
            <pc:docMk/>
            <pc:sldMk cId="1713061914" sldId="362"/>
            <ac:spMk id="3" creationId="{4EDC1AFB-C8EF-4D98-A7F9-4F3C600651A2}"/>
          </ac:spMkLst>
        </pc:spChg>
        <pc:picChg chg="add mod">
          <ac:chgData name="Mashal Khan" userId="ff208bdd-e69e-4a16-a659-cb1c3d459121" providerId="ADAL" clId="{47EFFEDB-2A25-40BA-B7EA-6A52FBAF65D7}" dt="2021-09-28T05:44:08.050" v="2498" actId="1076"/>
          <ac:picMkLst>
            <pc:docMk/>
            <pc:sldMk cId="1713061914" sldId="362"/>
            <ac:picMk id="5" creationId="{3BC9C956-4904-4D70-AA2A-D9B0097C408F}"/>
          </ac:picMkLst>
        </pc:picChg>
        <pc:inkChg chg="add">
          <ac:chgData name="Mashal Khan" userId="ff208bdd-e69e-4a16-a659-cb1c3d459121" providerId="ADAL" clId="{47EFFEDB-2A25-40BA-B7EA-6A52FBAF65D7}" dt="2021-09-29T08:25:41.214" v="2503"/>
          <ac:inkMkLst>
            <pc:docMk/>
            <pc:sldMk cId="1713061914" sldId="362"/>
            <ac:inkMk id="4" creationId="{791A7B38-202A-4816-BFD9-9C0A899099C8}"/>
          </ac:inkMkLst>
        </pc:inkChg>
        <pc:inkChg chg="add">
          <ac:chgData name="Mashal Khan" userId="ff208bdd-e69e-4a16-a659-cb1c3d459121" providerId="ADAL" clId="{47EFFEDB-2A25-40BA-B7EA-6A52FBAF65D7}" dt="2021-09-29T08:30:51.063" v="2504"/>
          <ac:inkMkLst>
            <pc:docMk/>
            <pc:sldMk cId="1713061914" sldId="362"/>
            <ac:inkMk id="6" creationId="{F4CE7285-48D3-4F59-9625-6D2A83043621}"/>
          </ac:inkMkLst>
        </pc:inkChg>
      </pc:sldChg>
      <pc:sldChg chg="add">
        <pc:chgData name="Mashal Khan" userId="ff208bdd-e69e-4a16-a659-cb1c3d459121" providerId="ADAL" clId="{47EFFEDB-2A25-40BA-B7EA-6A52FBAF65D7}" dt="2021-09-28T05:34:25.586" v="2434"/>
        <pc:sldMkLst>
          <pc:docMk/>
          <pc:sldMk cId="3899816042" sldId="363"/>
        </pc:sldMkLst>
      </pc:sldChg>
      <pc:sldChg chg="add">
        <pc:chgData name="Mashal Khan" userId="ff208bdd-e69e-4a16-a659-cb1c3d459121" providerId="ADAL" clId="{47EFFEDB-2A25-40BA-B7EA-6A52FBAF65D7}" dt="2021-09-28T05:34:50.567" v="2435"/>
        <pc:sldMkLst>
          <pc:docMk/>
          <pc:sldMk cId="682313828" sldId="364"/>
        </pc:sldMkLst>
      </pc:sldChg>
      <pc:sldChg chg="new">
        <pc:chgData name="Mashal Khan" userId="ff208bdd-e69e-4a16-a659-cb1c3d459121" providerId="ADAL" clId="{47EFFEDB-2A25-40BA-B7EA-6A52FBAF65D7}" dt="2021-09-28T05:44:20.543" v="2501" actId="680"/>
        <pc:sldMkLst>
          <pc:docMk/>
          <pc:sldMk cId="3300975108" sldId="365"/>
        </pc:sldMkLst>
      </pc:sldChg>
      <pc:sldChg chg="new">
        <pc:chgData name="Mashal Khan" userId="ff208bdd-e69e-4a16-a659-cb1c3d459121" providerId="ADAL" clId="{47EFFEDB-2A25-40BA-B7EA-6A52FBAF65D7}" dt="2021-09-28T06:34:31.634" v="2502" actId="680"/>
        <pc:sldMkLst>
          <pc:docMk/>
          <pc:sldMk cId="1417353980" sldId="366"/>
        </pc:sldMkLst>
      </pc:sldChg>
    </pc:docChg>
  </pc:docChgLst>
  <pc:docChgLst>
    <pc:chgData name="Mashal Khan" userId="ff208bdd-e69e-4a16-a659-cb1c3d459121" providerId="ADAL" clId="{B576FF7A-5273-4D23-85CA-42C78D3ABF0C}"/>
    <pc:docChg chg="undo custSel addSld delSld modSld sldOrd">
      <pc:chgData name="Mashal Khan" userId="ff208bdd-e69e-4a16-a659-cb1c3d459121" providerId="ADAL" clId="{B576FF7A-5273-4D23-85CA-42C78D3ABF0C}" dt="2021-09-24T07:11:59.367" v="621"/>
      <pc:docMkLst>
        <pc:docMk/>
      </pc:docMkLst>
      <pc:sldChg chg="modSp modAnim">
        <pc:chgData name="Mashal Khan" userId="ff208bdd-e69e-4a16-a659-cb1c3d459121" providerId="ADAL" clId="{B576FF7A-5273-4D23-85CA-42C78D3ABF0C}" dt="2021-09-17T03:56:31.834" v="17" actId="20577"/>
        <pc:sldMkLst>
          <pc:docMk/>
          <pc:sldMk cId="2193967764" sldId="257"/>
        </pc:sldMkLst>
        <pc:spChg chg="mod">
          <ac:chgData name="Mashal Khan" userId="ff208bdd-e69e-4a16-a659-cb1c3d459121" providerId="ADAL" clId="{B576FF7A-5273-4D23-85CA-42C78D3ABF0C}" dt="2021-09-17T03:56:31.834" v="17" actId="20577"/>
          <ac:spMkLst>
            <pc:docMk/>
            <pc:sldMk cId="2193967764" sldId="257"/>
            <ac:spMk id="3" creationId="{548CDEF2-8F98-4802-94BB-396C1AF48E2C}"/>
          </ac:spMkLst>
        </pc:spChg>
      </pc:sldChg>
      <pc:sldChg chg="add">
        <pc:chgData name="Mashal Khan" userId="ff208bdd-e69e-4a16-a659-cb1c3d459121" providerId="ADAL" clId="{B576FF7A-5273-4D23-85CA-42C78D3ABF0C}" dt="2021-09-17T04:19:27.503" v="216"/>
        <pc:sldMkLst>
          <pc:docMk/>
          <pc:sldMk cId="0" sldId="258"/>
        </pc:sldMkLst>
      </pc:sldChg>
      <pc:sldChg chg="add">
        <pc:chgData name="Mashal Khan" userId="ff208bdd-e69e-4a16-a659-cb1c3d459121" providerId="ADAL" clId="{B576FF7A-5273-4D23-85CA-42C78D3ABF0C}" dt="2021-09-17T04:19:27.503" v="216"/>
        <pc:sldMkLst>
          <pc:docMk/>
          <pc:sldMk cId="0" sldId="259"/>
        </pc:sldMkLst>
      </pc:sldChg>
      <pc:sldChg chg="del">
        <pc:chgData name="Mashal Khan" userId="ff208bdd-e69e-4a16-a659-cb1c3d459121" providerId="ADAL" clId="{B576FF7A-5273-4D23-85CA-42C78D3ABF0C}" dt="2021-09-17T03:56:43.160" v="18" actId="47"/>
        <pc:sldMkLst>
          <pc:docMk/>
          <pc:sldMk cId="4096310801" sldId="259"/>
        </pc:sldMkLst>
      </pc:sldChg>
      <pc:sldChg chg="del">
        <pc:chgData name="Mashal Khan" userId="ff208bdd-e69e-4a16-a659-cb1c3d459121" providerId="ADAL" clId="{B576FF7A-5273-4D23-85CA-42C78D3ABF0C}" dt="2021-09-17T03:56:43.160" v="18" actId="47"/>
        <pc:sldMkLst>
          <pc:docMk/>
          <pc:sldMk cId="688302007" sldId="260"/>
        </pc:sldMkLst>
      </pc:sldChg>
      <pc:sldChg chg="del">
        <pc:chgData name="Mashal Khan" userId="ff208bdd-e69e-4a16-a659-cb1c3d459121" providerId="ADAL" clId="{B576FF7A-5273-4D23-85CA-42C78D3ABF0C}" dt="2021-09-17T03:56:43.160" v="18" actId="47"/>
        <pc:sldMkLst>
          <pc:docMk/>
          <pc:sldMk cId="140727911" sldId="262"/>
        </pc:sldMkLst>
      </pc:sldChg>
      <pc:sldChg chg="add">
        <pc:chgData name="Mashal Khan" userId="ff208bdd-e69e-4a16-a659-cb1c3d459121" providerId="ADAL" clId="{B576FF7A-5273-4D23-85CA-42C78D3ABF0C}" dt="2021-09-17T04:19:27.503" v="216"/>
        <pc:sldMkLst>
          <pc:docMk/>
          <pc:sldMk cId="0" sldId="263"/>
        </pc:sldMkLst>
      </pc:sldChg>
      <pc:sldChg chg="del">
        <pc:chgData name="Mashal Khan" userId="ff208bdd-e69e-4a16-a659-cb1c3d459121" providerId="ADAL" clId="{B576FF7A-5273-4D23-85CA-42C78D3ABF0C}" dt="2021-09-17T03:56:43.160" v="18" actId="47"/>
        <pc:sldMkLst>
          <pc:docMk/>
          <pc:sldMk cId="154785187" sldId="263"/>
        </pc:sldMkLst>
      </pc:sldChg>
      <pc:sldChg chg="delSp add setBg delDesignElem">
        <pc:chgData name="Mashal Khan" userId="ff208bdd-e69e-4a16-a659-cb1c3d459121" providerId="ADAL" clId="{B576FF7A-5273-4D23-85CA-42C78D3ABF0C}" dt="2021-09-17T04:19:27.503" v="216"/>
        <pc:sldMkLst>
          <pc:docMk/>
          <pc:sldMk cId="406455083" sldId="264"/>
        </pc:sldMkLst>
        <pc:spChg chg="del">
          <ac:chgData name="Mashal Khan" userId="ff208bdd-e69e-4a16-a659-cb1c3d459121" providerId="ADAL" clId="{B576FF7A-5273-4D23-85CA-42C78D3ABF0C}" dt="2021-09-17T04:19:27.503" v="216"/>
          <ac:spMkLst>
            <pc:docMk/>
            <pc:sldMk cId="406455083" sldId="264"/>
            <ac:spMk id="21" creationId="{E5F17139-31EE-46AC-B04F-DBBD852DD6CB}"/>
          </ac:spMkLst>
        </pc:spChg>
        <pc:spChg chg="del">
          <ac:chgData name="Mashal Khan" userId="ff208bdd-e69e-4a16-a659-cb1c3d459121" providerId="ADAL" clId="{B576FF7A-5273-4D23-85CA-42C78D3ABF0C}" dt="2021-09-17T04:19:27.503" v="216"/>
          <ac:spMkLst>
            <pc:docMk/>
            <pc:sldMk cId="406455083" sldId="264"/>
            <ac:spMk id="22" creationId="{131DCBDB-1D4A-4E79-8172-CF12FCDE5754}"/>
          </ac:spMkLst>
        </pc:spChg>
        <pc:spChg chg="del">
          <ac:chgData name="Mashal Khan" userId="ff208bdd-e69e-4a16-a659-cb1c3d459121" providerId="ADAL" clId="{B576FF7A-5273-4D23-85CA-42C78D3ABF0C}" dt="2021-09-17T04:19:27.503" v="216"/>
          <ac:spMkLst>
            <pc:docMk/>
            <pc:sldMk cId="406455083" sldId="264"/>
            <ac:spMk id="23" creationId="{EF578ED8-0692-496C-9844-F1CFDEAAF294}"/>
          </ac:spMkLst>
        </pc:spChg>
        <pc:spChg chg="del">
          <ac:chgData name="Mashal Khan" userId="ff208bdd-e69e-4a16-a659-cb1c3d459121" providerId="ADAL" clId="{B576FF7A-5273-4D23-85CA-42C78D3ABF0C}" dt="2021-09-17T04:19:27.503" v="216"/>
          <ac:spMkLst>
            <pc:docMk/>
            <pc:sldMk cId="406455083" sldId="264"/>
            <ac:spMk id="24" creationId="{E89EC82A-BD1A-426B-955B-77D53704B1FC}"/>
          </ac:spMkLst>
        </pc:spChg>
        <pc:spChg chg="del">
          <ac:chgData name="Mashal Khan" userId="ff208bdd-e69e-4a16-a659-cb1c3d459121" providerId="ADAL" clId="{B576FF7A-5273-4D23-85CA-42C78D3ABF0C}" dt="2021-09-17T04:19:27.503" v="216"/>
          <ac:spMkLst>
            <pc:docMk/>
            <pc:sldMk cId="406455083" sldId="264"/>
            <ac:spMk id="25" creationId="{947D6136-395D-4D9F-9898-604E6BDE8E46}"/>
          </ac:spMkLst>
        </pc:spChg>
      </pc:sldChg>
      <pc:sldChg chg="del">
        <pc:chgData name="Mashal Khan" userId="ff208bdd-e69e-4a16-a659-cb1c3d459121" providerId="ADAL" clId="{B576FF7A-5273-4D23-85CA-42C78D3ABF0C}" dt="2021-09-17T03:56:43.160" v="18" actId="47"/>
        <pc:sldMkLst>
          <pc:docMk/>
          <pc:sldMk cId="1776462846" sldId="264"/>
        </pc:sldMkLst>
      </pc:sldChg>
      <pc:sldChg chg="addSp delSp modSp add mod">
        <pc:chgData name="Mashal Khan" userId="ff208bdd-e69e-4a16-a659-cb1c3d459121" providerId="ADAL" clId="{B576FF7A-5273-4D23-85CA-42C78D3ABF0C}" dt="2021-09-24T07:11:21.437" v="577"/>
        <pc:sldMkLst>
          <pc:docMk/>
          <pc:sldMk cId="2752323271" sldId="265"/>
        </pc:sldMkLst>
        <pc:grpChg chg="del mod">
          <ac:chgData name="Mashal Khan" userId="ff208bdd-e69e-4a16-a659-cb1c3d459121" providerId="ADAL" clId="{B576FF7A-5273-4D23-85CA-42C78D3ABF0C}" dt="2021-09-22T07:55:58.387" v="470"/>
          <ac:grpSpMkLst>
            <pc:docMk/>
            <pc:sldMk cId="2752323271" sldId="265"/>
            <ac:grpSpMk id="13" creationId="{3AE0E275-D9A2-4F6C-92CF-94220BC3BB02}"/>
          </ac:grpSpMkLst>
        </pc:grpChg>
        <pc:grpChg chg="del mod">
          <ac:chgData name="Mashal Khan" userId="ff208bdd-e69e-4a16-a659-cb1c3d459121" providerId="ADAL" clId="{B576FF7A-5273-4D23-85CA-42C78D3ABF0C}" dt="2021-09-22T07:56:50.465" v="482"/>
          <ac:grpSpMkLst>
            <pc:docMk/>
            <pc:sldMk cId="2752323271" sldId="265"/>
            <ac:grpSpMk id="14" creationId="{DA51FD4A-2647-482C-B28E-6813263B801D}"/>
          </ac:grpSpMkLst>
        </pc:grpChg>
        <pc:grpChg chg="del mod">
          <ac:chgData name="Mashal Khan" userId="ff208bdd-e69e-4a16-a659-cb1c3d459121" providerId="ADAL" clId="{B576FF7A-5273-4D23-85CA-42C78D3ABF0C}" dt="2021-09-24T07:11:21.434" v="563"/>
          <ac:grpSpMkLst>
            <pc:docMk/>
            <pc:sldMk cId="2752323271" sldId="265"/>
            <ac:grpSpMk id="19" creationId="{36AB1B53-2C61-4964-921E-3041C071EE32}"/>
          </ac:grpSpMkLst>
        </pc:grpChg>
        <pc:grpChg chg="del mod">
          <ac:chgData name="Mashal Khan" userId="ff208bdd-e69e-4a16-a659-cb1c3d459121" providerId="ADAL" clId="{B576FF7A-5273-4D23-85CA-42C78D3ABF0C}" dt="2021-09-22T07:55:58.387" v="470"/>
          <ac:grpSpMkLst>
            <pc:docMk/>
            <pc:sldMk cId="2752323271" sldId="265"/>
            <ac:grpSpMk id="22" creationId="{1347CDDE-BF43-4F8E-AA39-555A3C96547C}"/>
          </ac:grpSpMkLst>
        </pc:grpChg>
        <pc:grpChg chg="del mod">
          <ac:chgData name="Mashal Khan" userId="ff208bdd-e69e-4a16-a659-cb1c3d459121" providerId="ADAL" clId="{B576FF7A-5273-4D23-85CA-42C78D3ABF0C}" dt="2021-09-22T07:56:08.427" v="476"/>
          <ac:grpSpMkLst>
            <pc:docMk/>
            <pc:sldMk cId="2752323271" sldId="265"/>
            <ac:grpSpMk id="25" creationId="{DCBEFCB2-7955-41DE-9066-BB76081C3D98}"/>
          </ac:grpSpMkLst>
        </pc:grpChg>
        <pc:grpChg chg="del mod">
          <ac:chgData name="Mashal Khan" userId="ff208bdd-e69e-4a16-a659-cb1c3d459121" providerId="ADAL" clId="{B576FF7A-5273-4D23-85CA-42C78D3ABF0C}" dt="2021-09-22T07:56:44.612" v="478"/>
          <ac:grpSpMkLst>
            <pc:docMk/>
            <pc:sldMk cId="2752323271" sldId="265"/>
            <ac:grpSpMk id="31" creationId="{3A726CB7-8C09-406C-95EC-B93E009680B4}"/>
          </ac:grpSpMkLst>
        </pc:grpChg>
        <pc:grpChg chg="del mod">
          <ac:chgData name="Mashal Khan" userId="ff208bdd-e69e-4a16-a659-cb1c3d459121" providerId="ADAL" clId="{B576FF7A-5273-4D23-85CA-42C78D3ABF0C}" dt="2021-09-22T07:56:50.465" v="482"/>
          <ac:grpSpMkLst>
            <pc:docMk/>
            <pc:sldMk cId="2752323271" sldId="265"/>
            <ac:grpSpMk id="33" creationId="{4177ED72-97FF-4189-8540-DA3EDF20EE90}"/>
          </ac:grpSpMkLst>
        </pc:grpChg>
        <pc:grpChg chg="del mod">
          <ac:chgData name="Mashal Khan" userId="ff208bdd-e69e-4a16-a659-cb1c3d459121" providerId="ADAL" clId="{B576FF7A-5273-4D23-85CA-42C78D3ABF0C}" dt="2021-09-24T07:11:21.436" v="573"/>
          <ac:grpSpMkLst>
            <pc:docMk/>
            <pc:sldMk cId="2752323271" sldId="265"/>
            <ac:grpSpMk id="37" creationId="{550A1DB2-46A3-4165-8972-0F40ED655171}"/>
          </ac:grpSpMkLst>
        </pc:grpChg>
        <pc:grpChg chg="del mod">
          <ac:chgData name="Mashal Khan" userId="ff208bdd-e69e-4a16-a659-cb1c3d459121" providerId="ADAL" clId="{B576FF7A-5273-4D23-85CA-42C78D3ABF0C}" dt="2021-09-24T07:11:21.436" v="571"/>
          <ac:grpSpMkLst>
            <pc:docMk/>
            <pc:sldMk cId="2752323271" sldId="265"/>
            <ac:grpSpMk id="45" creationId="{3D937CC6-2519-4ECF-AD00-8FA7E65D8E3C}"/>
          </ac:grpSpMkLst>
        </pc:grpChg>
        <pc:grpChg chg="del mod">
          <ac:chgData name="Mashal Khan" userId="ff208bdd-e69e-4a16-a659-cb1c3d459121" providerId="ADAL" clId="{B576FF7A-5273-4D23-85CA-42C78D3ABF0C}" dt="2021-09-22T07:57:05.389" v="498"/>
          <ac:grpSpMkLst>
            <pc:docMk/>
            <pc:sldMk cId="2752323271" sldId="265"/>
            <ac:grpSpMk id="49" creationId="{3CB18BA1-2130-4BDA-9B40-E3C410603055}"/>
          </ac:grpSpMkLst>
        </pc:grpChg>
        <pc:grpChg chg="del mod">
          <ac:chgData name="Mashal Khan" userId="ff208bdd-e69e-4a16-a659-cb1c3d459121" providerId="ADAL" clId="{B576FF7A-5273-4D23-85CA-42C78D3ABF0C}" dt="2021-09-22T07:57:18.337" v="502"/>
          <ac:grpSpMkLst>
            <pc:docMk/>
            <pc:sldMk cId="2752323271" sldId="265"/>
            <ac:grpSpMk id="53" creationId="{04A99774-48F5-4AA6-BBFA-B2C8644EA7CB}"/>
          </ac:grpSpMkLst>
        </pc:grpChg>
        <pc:grpChg chg="del mod">
          <ac:chgData name="Mashal Khan" userId="ff208bdd-e69e-4a16-a659-cb1c3d459121" providerId="ADAL" clId="{B576FF7A-5273-4D23-85CA-42C78D3ABF0C}" dt="2021-09-22T07:57:23.047" v="504"/>
          <ac:grpSpMkLst>
            <pc:docMk/>
            <pc:sldMk cId="2752323271" sldId="265"/>
            <ac:grpSpMk id="57" creationId="{B4DA2774-6D1D-4B55-BD7D-3E85308C0AA4}"/>
          </ac:grpSpMkLst>
        </pc:grpChg>
        <pc:grpChg chg="del mod">
          <ac:chgData name="Mashal Khan" userId="ff208bdd-e69e-4a16-a659-cb1c3d459121" providerId="ADAL" clId="{B576FF7A-5273-4D23-85CA-42C78D3ABF0C}" dt="2021-09-24T07:11:21.436" v="574"/>
          <ac:grpSpMkLst>
            <pc:docMk/>
            <pc:sldMk cId="2752323271" sldId="265"/>
            <ac:grpSpMk id="59" creationId="{07E61512-E246-4FBC-B4F4-31981F8A61CE}"/>
          </ac:grpSpMkLst>
        </pc:grpChg>
        <pc:grpChg chg="del mod">
          <ac:chgData name="Mashal Khan" userId="ff208bdd-e69e-4a16-a659-cb1c3d459121" providerId="ADAL" clId="{B576FF7A-5273-4D23-85CA-42C78D3ABF0C}" dt="2021-09-22T07:57:28.064" v="509"/>
          <ac:grpSpMkLst>
            <pc:docMk/>
            <pc:sldMk cId="2752323271" sldId="265"/>
            <ac:grpSpMk id="62" creationId="{17B35EFD-0EE6-4973-A91D-7FC58DAD9D73}"/>
          </ac:grpSpMkLst>
        </pc:grpChg>
        <pc:grpChg chg="del mod">
          <ac:chgData name="Mashal Khan" userId="ff208bdd-e69e-4a16-a659-cb1c3d459121" providerId="ADAL" clId="{B576FF7A-5273-4D23-85CA-42C78D3ABF0C}" dt="2021-09-24T07:11:21.434" v="562"/>
          <ac:grpSpMkLst>
            <pc:docMk/>
            <pc:sldMk cId="2752323271" sldId="265"/>
            <ac:grpSpMk id="64" creationId="{F77C8E07-0F1D-4BBC-9D75-A3BCC94DD94E}"/>
          </ac:grpSpMkLst>
        </pc:grpChg>
        <pc:grpChg chg="del mod">
          <ac:chgData name="Mashal Khan" userId="ff208bdd-e69e-4a16-a659-cb1c3d459121" providerId="ADAL" clId="{B576FF7A-5273-4D23-85CA-42C78D3ABF0C}" dt="2021-09-24T07:11:21.428" v="545"/>
          <ac:grpSpMkLst>
            <pc:docMk/>
            <pc:sldMk cId="2752323271" sldId="265"/>
            <ac:grpSpMk id="67" creationId="{E3BA208F-4D29-4ACD-98CB-68A7A3171B5E}"/>
          </ac:grpSpMkLst>
        </pc:grpChg>
        <pc:inkChg chg="add del mod">
          <ac:chgData name="Mashal Khan" userId="ff208bdd-e69e-4a16-a659-cb1c3d459121" providerId="ADAL" clId="{B576FF7A-5273-4D23-85CA-42C78D3ABF0C}" dt="2021-09-24T07:11:21.435" v="566"/>
          <ac:inkMkLst>
            <pc:docMk/>
            <pc:sldMk cId="2752323271" sldId="265"/>
            <ac:inkMk id="3" creationId="{EB48F380-56B9-452C-B54C-5E756ABF18DE}"/>
          </ac:inkMkLst>
        </pc:inkChg>
        <pc:inkChg chg="add del mod">
          <ac:chgData name="Mashal Khan" userId="ff208bdd-e69e-4a16-a659-cb1c3d459121" providerId="ADAL" clId="{B576FF7A-5273-4D23-85CA-42C78D3ABF0C}" dt="2021-09-24T07:11:21.426" v="541"/>
          <ac:inkMkLst>
            <pc:docMk/>
            <pc:sldMk cId="2752323271" sldId="265"/>
            <ac:inkMk id="4" creationId="{7CE1D44A-ED4F-4A3A-9095-49D25B159010}"/>
          </ac:inkMkLst>
        </pc:inkChg>
        <pc:inkChg chg="add del mod">
          <ac:chgData name="Mashal Khan" userId="ff208bdd-e69e-4a16-a659-cb1c3d459121" providerId="ADAL" clId="{B576FF7A-5273-4D23-85CA-42C78D3ABF0C}" dt="2021-09-24T07:10:48.339" v="535"/>
          <ac:inkMkLst>
            <pc:docMk/>
            <pc:sldMk cId="2752323271" sldId="265"/>
            <ac:inkMk id="6" creationId="{ED00B66F-7173-4965-A200-2B38CF493D60}"/>
          </ac:inkMkLst>
        </pc:inkChg>
        <pc:inkChg chg="add del mod">
          <ac:chgData name="Mashal Khan" userId="ff208bdd-e69e-4a16-a659-cb1c3d459121" providerId="ADAL" clId="{B576FF7A-5273-4D23-85CA-42C78D3ABF0C}" dt="2021-09-24T07:10:48.339" v="534"/>
          <ac:inkMkLst>
            <pc:docMk/>
            <pc:sldMk cId="2752323271" sldId="265"/>
            <ac:inkMk id="7" creationId="{28D7F60F-AB2A-4171-96BC-C22E996F8A28}"/>
          </ac:inkMkLst>
        </pc:inkChg>
        <pc:inkChg chg="add del mod">
          <ac:chgData name="Mashal Khan" userId="ff208bdd-e69e-4a16-a659-cb1c3d459121" providerId="ADAL" clId="{B576FF7A-5273-4D23-85CA-42C78D3ABF0C}" dt="2021-09-24T07:10:48.338" v="532"/>
          <ac:inkMkLst>
            <pc:docMk/>
            <pc:sldMk cId="2752323271" sldId="265"/>
            <ac:inkMk id="8" creationId="{16139289-9773-4470-BB77-3A596F698124}"/>
          </ac:inkMkLst>
        </pc:inkChg>
        <pc:inkChg chg="add del mod">
          <ac:chgData name="Mashal Khan" userId="ff208bdd-e69e-4a16-a659-cb1c3d459121" providerId="ADAL" clId="{B576FF7A-5273-4D23-85CA-42C78D3ABF0C}" dt="2021-09-24T07:10:48.339" v="533"/>
          <ac:inkMkLst>
            <pc:docMk/>
            <pc:sldMk cId="2752323271" sldId="265"/>
            <ac:inkMk id="9" creationId="{E6758F01-648F-496C-80AA-99BDFC8024DD}"/>
          </ac:inkMkLst>
        </pc:inkChg>
        <pc:inkChg chg="add del mod">
          <ac:chgData name="Mashal Khan" userId="ff208bdd-e69e-4a16-a659-cb1c3d459121" providerId="ADAL" clId="{B576FF7A-5273-4D23-85CA-42C78D3ABF0C}" dt="2021-09-24T07:10:48.315" v="531"/>
          <ac:inkMkLst>
            <pc:docMk/>
            <pc:sldMk cId="2752323271" sldId="265"/>
            <ac:inkMk id="10" creationId="{D4D6AD0F-C6D4-4F6E-9484-D02DC530EAFB}"/>
          </ac:inkMkLst>
        </pc:inkChg>
        <pc:inkChg chg="add del mod">
          <ac:chgData name="Mashal Khan" userId="ff208bdd-e69e-4a16-a659-cb1c3d459121" providerId="ADAL" clId="{B576FF7A-5273-4D23-85CA-42C78D3ABF0C}" dt="2021-09-24T07:10:48.340" v="536"/>
          <ac:inkMkLst>
            <pc:docMk/>
            <pc:sldMk cId="2752323271" sldId="265"/>
            <ac:inkMk id="11" creationId="{575312C6-D20C-4B18-A65E-6A274055C2BA}"/>
          </ac:inkMkLst>
        </pc:inkChg>
        <pc:inkChg chg="add mod">
          <ac:chgData name="Mashal Khan" userId="ff208bdd-e69e-4a16-a659-cb1c3d459121" providerId="ADAL" clId="{B576FF7A-5273-4D23-85CA-42C78D3ABF0C}" dt="2021-09-24T07:11:21.436" v="573"/>
          <ac:inkMkLst>
            <pc:docMk/>
            <pc:sldMk cId="2752323271" sldId="265"/>
            <ac:inkMk id="12" creationId="{F0FBE75E-DD50-41FC-A5AB-AD7E08B07F49}"/>
          </ac:inkMkLst>
        </pc:inkChg>
        <pc:inkChg chg="add del">
          <ac:chgData name="Mashal Khan" userId="ff208bdd-e69e-4a16-a659-cb1c3d459121" providerId="ADAL" clId="{B576FF7A-5273-4D23-85CA-42C78D3ABF0C}" dt="2021-09-24T07:11:21.430" v="549"/>
          <ac:inkMkLst>
            <pc:docMk/>
            <pc:sldMk cId="2752323271" sldId="265"/>
            <ac:inkMk id="15" creationId="{0DAE0DA6-A067-4CE8-8402-1A9E786F388A}"/>
          </ac:inkMkLst>
        </pc:inkChg>
        <pc:inkChg chg="add del mod">
          <ac:chgData name="Mashal Khan" userId="ff208bdd-e69e-4a16-a659-cb1c3d459121" providerId="ADAL" clId="{B576FF7A-5273-4D23-85CA-42C78D3ABF0C}" dt="2021-09-24T07:11:21.435" v="569"/>
          <ac:inkMkLst>
            <pc:docMk/>
            <pc:sldMk cId="2752323271" sldId="265"/>
            <ac:inkMk id="16" creationId="{2088FF28-4392-4039-BE80-4F7A3657585F}"/>
          </ac:inkMkLst>
        </pc:inkChg>
        <pc:inkChg chg="add del mod">
          <ac:chgData name="Mashal Khan" userId="ff208bdd-e69e-4a16-a659-cb1c3d459121" providerId="ADAL" clId="{B576FF7A-5273-4D23-85CA-42C78D3ABF0C}" dt="2021-09-24T07:11:21.434" v="563"/>
          <ac:inkMkLst>
            <pc:docMk/>
            <pc:sldMk cId="2752323271" sldId="265"/>
            <ac:inkMk id="17" creationId="{AF967F3B-2FFD-4361-9EC9-A15477668FC1}"/>
          </ac:inkMkLst>
        </pc:inkChg>
        <pc:inkChg chg="add del mod">
          <ac:chgData name="Mashal Khan" userId="ff208bdd-e69e-4a16-a659-cb1c3d459121" providerId="ADAL" clId="{B576FF7A-5273-4D23-85CA-42C78D3ABF0C}" dt="2021-09-24T07:11:21.430" v="551"/>
          <ac:inkMkLst>
            <pc:docMk/>
            <pc:sldMk cId="2752323271" sldId="265"/>
            <ac:inkMk id="18" creationId="{2C0DBAD3-CFC8-4104-8C08-710804EFFBA1}"/>
          </ac:inkMkLst>
        </pc:inkChg>
        <pc:inkChg chg="add del mod">
          <ac:chgData name="Mashal Khan" userId="ff208bdd-e69e-4a16-a659-cb1c3d459121" providerId="ADAL" clId="{B576FF7A-5273-4D23-85CA-42C78D3ABF0C}" dt="2021-09-24T07:11:21.433" v="561"/>
          <ac:inkMkLst>
            <pc:docMk/>
            <pc:sldMk cId="2752323271" sldId="265"/>
            <ac:inkMk id="20" creationId="{A65EE1E9-5D81-4355-861E-69962D2031BC}"/>
          </ac:inkMkLst>
        </pc:inkChg>
        <pc:inkChg chg="add del mod">
          <ac:chgData name="Mashal Khan" userId="ff208bdd-e69e-4a16-a659-cb1c3d459121" providerId="ADAL" clId="{B576FF7A-5273-4D23-85CA-42C78D3ABF0C}" dt="2021-09-24T07:11:21.431" v="554"/>
          <ac:inkMkLst>
            <pc:docMk/>
            <pc:sldMk cId="2752323271" sldId="265"/>
            <ac:inkMk id="21" creationId="{DAD4DD83-76C5-4D5E-9F92-2B4953F6826D}"/>
          </ac:inkMkLst>
        </pc:inkChg>
        <pc:inkChg chg="add del mod">
          <ac:chgData name="Mashal Khan" userId="ff208bdd-e69e-4a16-a659-cb1c3d459121" providerId="ADAL" clId="{B576FF7A-5273-4D23-85CA-42C78D3ABF0C}" dt="2021-09-24T07:11:06.544" v="539"/>
          <ac:inkMkLst>
            <pc:docMk/>
            <pc:sldMk cId="2752323271" sldId="265"/>
            <ac:inkMk id="23" creationId="{5A0C4C5E-A41C-4816-855C-4A7561C00AF0}"/>
          </ac:inkMkLst>
        </pc:inkChg>
        <pc:inkChg chg="add del mod">
          <ac:chgData name="Mashal Khan" userId="ff208bdd-e69e-4a16-a659-cb1c3d459121" providerId="ADAL" clId="{B576FF7A-5273-4D23-85CA-42C78D3ABF0C}" dt="2021-09-24T07:11:06.543" v="538"/>
          <ac:inkMkLst>
            <pc:docMk/>
            <pc:sldMk cId="2752323271" sldId="265"/>
            <ac:inkMk id="24" creationId="{DA54003D-CD4F-4096-8CD0-AE1BE59EB3E0}"/>
          </ac:inkMkLst>
        </pc:inkChg>
        <pc:inkChg chg="add del mod">
          <ac:chgData name="Mashal Khan" userId="ff208bdd-e69e-4a16-a659-cb1c3d459121" providerId="ADAL" clId="{B576FF7A-5273-4D23-85CA-42C78D3ABF0C}" dt="2021-09-24T07:11:21.431" v="552"/>
          <ac:inkMkLst>
            <pc:docMk/>
            <pc:sldMk cId="2752323271" sldId="265"/>
            <ac:inkMk id="26" creationId="{65E048DC-76D3-410B-8D59-E265D2C75B27}"/>
          </ac:inkMkLst>
        </pc:inkChg>
        <pc:inkChg chg="add del mod">
          <ac:chgData name="Mashal Khan" userId="ff208bdd-e69e-4a16-a659-cb1c3d459121" providerId="ADAL" clId="{B576FF7A-5273-4D23-85CA-42C78D3ABF0C}" dt="2021-09-24T07:10:52.038" v="537"/>
          <ac:inkMkLst>
            <pc:docMk/>
            <pc:sldMk cId="2752323271" sldId="265"/>
            <ac:inkMk id="27" creationId="{D28114C6-92DE-44D5-99D3-8903697B8781}"/>
          </ac:inkMkLst>
        </pc:inkChg>
        <pc:inkChg chg="add del mod">
          <ac:chgData name="Mashal Khan" userId="ff208bdd-e69e-4a16-a659-cb1c3d459121" providerId="ADAL" clId="{B576FF7A-5273-4D23-85CA-42C78D3ABF0C}" dt="2021-09-24T07:11:21.431" v="553"/>
          <ac:inkMkLst>
            <pc:docMk/>
            <pc:sldMk cId="2752323271" sldId="265"/>
            <ac:inkMk id="28" creationId="{90280330-ED27-469E-9EE9-CB669EDE6450}"/>
          </ac:inkMkLst>
        </pc:inkChg>
        <pc:inkChg chg="add del mod">
          <ac:chgData name="Mashal Khan" userId="ff208bdd-e69e-4a16-a659-cb1c3d459121" providerId="ADAL" clId="{B576FF7A-5273-4D23-85CA-42C78D3ABF0C}" dt="2021-09-24T07:11:21.435" v="568"/>
          <ac:inkMkLst>
            <pc:docMk/>
            <pc:sldMk cId="2752323271" sldId="265"/>
            <ac:inkMk id="29" creationId="{C4777245-A13C-4827-B341-BA138188EAC7}"/>
          </ac:inkMkLst>
        </pc:inkChg>
        <pc:inkChg chg="add del mod">
          <ac:chgData name="Mashal Khan" userId="ff208bdd-e69e-4a16-a659-cb1c3d459121" providerId="ADAL" clId="{B576FF7A-5273-4D23-85CA-42C78D3ABF0C}" dt="2021-09-24T07:11:21.429" v="546"/>
          <ac:inkMkLst>
            <pc:docMk/>
            <pc:sldMk cId="2752323271" sldId="265"/>
            <ac:inkMk id="30" creationId="{6C0CD830-F106-4146-82B3-5E3973B3A236}"/>
          </ac:inkMkLst>
        </pc:inkChg>
        <pc:inkChg chg="add del mod">
          <ac:chgData name="Mashal Khan" userId="ff208bdd-e69e-4a16-a659-cb1c3d459121" providerId="ADAL" clId="{B576FF7A-5273-4D23-85CA-42C78D3ABF0C}" dt="2021-09-24T07:11:21.437" v="576"/>
          <ac:inkMkLst>
            <pc:docMk/>
            <pc:sldMk cId="2752323271" sldId="265"/>
            <ac:inkMk id="32" creationId="{22C8F5EB-0823-41D4-B284-D6455F4D9BEF}"/>
          </ac:inkMkLst>
        </pc:inkChg>
        <pc:inkChg chg="add del mod">
          <ac:chgData name="Mashal Khan" userId="ff208bdd-e69e-4a16-a659-cb1c3d459121" providerId="ADAL" clId="{B576FF7A-5273-4D23-85CA-42C78D3ABF0C}" dt="2021-09-24T07:11:21.429" v="548"/>
          <ac:inkMkLst>
            <pc:docMk/>
            <pc:sldMk cId="2752323271" sldId="265"/>
            <ac:inkMk id="34" creationId="{0AEB411B-FA06-4CD3-BD28-3ED2D50B0C1A}"/>
          </ac:inkMkLst>
        </pc:inkChg>
        <pc:inkChg chg="add del mod">
          <ac:chgData name="Mashal Khan" userId="ff208bdd-e69e-4a16-a659-cb1c3d459121" providerId="ADAL" clId="{B576FF7A-5273-4D23-85CA-42C78D3ABF0C}" dt="2021-09-24T07:11:21.436" v="572"/>
          <ac:inkMkLst>
            <pc:docMk/>
            <pc:sldMk cId="2752323271" sldId="265"/>
            <ac:inkMk id="35" creationId="{642A0BAE-4106-4B8B-9D67-3ED6CF3F4E84}"/>
          </ac:inkMkLst>
        </pc:inkChg>
        <pc:inkChg chg="add del mod">
          <ac:chgData name="Mashal Khan" userId="ff208bdd-e69e-4a16-a659-cb1c3d459121" providerId="ADAL" clId="{B576FF7A-5273-4D23-85CA-42C78D3ABF0C}" dt="2021-09-24T07:11:21.436" v="573"/>
          <ac:inkMkLst>
            <pc:docMk/>
            <pc:sldMk cId="2752323271" sldId="265"/>
            <ac:inkMk id="36" creationId="{2FAE1BAF-B912-4E4D-9DE6-8315918D70FB}"/>
          </ac:inkMkLst>
        </pc:inkChg>
        <pc:inkChg chg="add del mod">
          <ac:chgData name="Mashal Khan" userId="ff208bdd-e69e-4a16-a659-cb1c3d459121" providerId="ADAL" clId="{B576FF7A-5273-4D23-85CA-42C78D3ABF0C}" dt="2021-09-24T07:11:21.436" v="571"/>
          <ac:inkMkLst>
            <pc:docMk/>
            <pc:sldMk cId="2752323271" sldId="265"/>
            <ac:inkMk id="38" creationId="{33874649-4C31-450A-A9F5-3A5EAF860C2C}"/>
          </ac:inkMkLst>
        </pc:inkChg>
        <pc:inkChg chg="add del mod">
          <ac:chgData name="Mashal Khan" userId="ff208bdd-e69e-4a16-a659-cb1c3d459121" providerId="ADAL" clId="{B576FF7A-5273-4D23-85CA-42C78D3ABF0C}" dt="2021-09-24T07:11:21.425" v="540"/>
          <ac:inkMkLst>
            <pc:docMk/>
            <pc:sldMk cId="2752323271" sldId="265"/>
            <ac:inkMk id="39" creationId="{DB9F0D7B-3F3F-4CC7-B975-694AB1AEA46F}"/>
          </ac:inkMkLst>
        </pc:inkChg>
        <pc:inkChg chg="add del mod">
          <ac:chgData name="Mashal Khan" userId="ff208bdd-e69e-4a16-a659-cb1c3d459121" providerId="ADAL" clId="{B576FF7A-5273-4D23-85CA-42C78D3ABF0C}" dt="2021-09-24T07:11:21.429" v="547"/>
          <ac:inkMkLst>
            <pc:docMk/>
            <pc:sldMk cId="2752323271" sldId="265"/>
            <ac:inkMk id="40" creationId="{77775532-ED52-4413-855C-C4C89DD5FDE2}"/>
          </ac:inkMkLst>
        </pc:inkChg>
        <pc:inkChg chg="add del mod">
          <ac:chgData name="Mashal Khan" userId="ff208bdd-e69e-4a16-a659-cb1c3d459121" providerId="ADAL" clId="{B576FF7A-5273-4D23-85CA-42C78D3ABF0C}" dt="2021-09-24T07:11:21.437" v="575"/>
          <ac:inkMkLst>
            <pc:docMk/>
            <pc:sldMk cId="2752323271" sldId="265"/>
            <ac:inkMk id="41" creationId="{6426EF9B-2FA5-4B61-B314-70367ADA5434}"/>
          </ac:inkMkLst>
        </pc:inkChg>
        <pc:inkChg chg="add del mod">
          <ac:chgData name="Mashal Khan" userId="ff208bdd-e69e-4a16-a659-cb1c3d459121" providerId="ADAL" clId="{B576FF7A-5273-4D23-85CA-42C78D3ABF0C}" dt="2021-09-24T07:11:21.432" v="555"/>
          <ac:inkMkLst>
            <pc:docMk/>
            <pc:sldMk cId="2752323271" sldId="265"/>
            <ac:inkMk id="42" creationId="{FF570541-1F57-4A4F-9BAA-46299B494945}"/>
          </ac:inkMkLst>
        </pc:inkChg>
        <pc:inkChg chg="add del mod">
          <ac:chgData name="Mashal Khan" userId="ff208bdd-e69e-4a16-a659-cb1c3d459121" providerId="ADAL" clId="{B576FF7A-5273-4D23-85CA-42C78D3ABF0C}" dt="2021-09-24T07:11:21.432" v="556"/>
          <ac:inkMkLst>
            <pc:docMk/>
            <pc:sldMk cId="2752323271" sldId="265"/>
            <ac:inkMk id="43" creationId="{EAEF8CDD-7BA1-419B-8EA2-24894EDE9BED}"/>
          </ac:inkMkLst>
        </pc:inkChg>
        <pc:inkChg chg="add del mod">
          <ac:chgData name="Mashal Khan" userId="ff208bdd-e69e-4a16-a659-cb1c3d459121" providerId="ADAL" clId="{B576FF7A-5273-4D23-85CA-42C78D3ABF0C}" dt="2021-09-24T07:11:21.427" v="542"/>
          <ac:inkMkLst>
            <pc:docMk/>
            <pc:sldMk cId="2752323271" sldId="265"/>
            <ac:inkMk id="44" creationId="{4CD6D8CF-7D9F-4A66-86C6-BC9A49018550}"/>
          </ac:inkMkLst>
        </pc:inkChg>
        <pc:inkChg chg="add del mod">
          <ac:chgData name="Mashal Khan" userId="ff208bdd-e69e-4a16-a659-cb1c3d459121" providerId="ADAL" clId="{B576FF7A-5273-4D23-85CA-42C78D3ABF0C}" dt="2021-09-24T07:11:21.433" v="558"/>
          <ac:inkMkLst>
            <pc:docMk/>
            <pc:sldMk cId="2752323271" sldId="265"/>
            <ac:inkMk id="46" creationId="{1A6A9F1D-097A-4CA1-8B1E-0879BEBAD861}"/>
          </ac:inkMkLst>
        </pc:inkChg>
        <pc:inkChg chg="add del mod">
          <ac:chgData name="Mashal Khan" userId="ff208bdd-e69e-4a16-a659-cb1c3d459121" providerId="ADAL" clId="{B576FF7A-5273-4D23-85CA-42C78D3ABF0C}" dt="2021-09-24T07:11:21.432" v="557"/>
          <ac:inkMkLst>
            <pc:docMk/>
            <pc:sldMk cId="2752323271" sldId="265"/>
            <ac:inkMk id="47" creationId="{39C1B9BF-7F8B-4FDB-9794-F539584FE341}"/>
          </ac:inkMkLst>
        </pc:inkChg>
        <pc:inkChg chg="add del mod">
          <ac:chgData name="Mashal Khan" userId="ff208bdd-e69e-4a16-a659-cb1c3d459121" providerId="ADAL" clId="{B576FF7A-5273-4D23-85CA-42C78D3ABF0C}" dt="2021-09-24T07:11:21.437" v="577"/>
          <ac:inkMkLst>
            <pc:docMk/>
            <pc:sldMk cId="2752323271" sldId="265"/>
            <ac:inkMk id="48" creationId="{63A4922E-23E5-494A-91B3-EFC94312FD55}"/>
          </ac:inkMkLst>
        </pc:inkChg>
        <pc:inkChg chg="add del mod">
          <ac:chgData name="Mashal Khan" userId="ff208bdd-e69e-4a16-a659-cb1c3d459121" providerId="ADAL" clId="{B576FF7A-5273-4D23-85CA-42C78D3ABF0C}" dt="2021-09-24T07:11:21.435" v="567"/>
          <ac:inkMkLst>
            <pc:docMk/>
            <pc:sldMk cId="2752323271" sldId="265"/>
            <ac:inkMk id="50" creationId="{B828DE07-7584-43AF-9B5C-4D004F96CDD2}"/>
          </ac:inkMkLst>
        </pc:inkChg>
        <pc:inkChg chg="add del mod">
          <ac:chgData name="Mashal Khan" userId="ff208bdd-e69e-4a16-a659-cb1c3d459121" providerId="ADAL" clId="{B576FF7A-5273-4D23-85CA-42C78D3ABF0C}" dt="2021-09-24T07:11:21.434" v="564"/>
          <ac:inkMkLst>
            <pc:docMk/>
            <pc:sldMk cId="2752323271" sldId="265"/>
            <ac:inkMk id="51" creationId="{73B55F48-AE76-482C-9216-C5A07D313C83}"/>
          </ac:inkMkLst>
        </pc:inkChg>
        <pc:inkChg chg="add del mod">
          <ac:chgData name="Mashal Khan" userId="ff208bdd-e69e-4a16-a659-cb1c3d459121" providerId="ADAL" clId="{B576FF7A-5273-4D23-85CA-42C78D3ABF0C}" dt="2021-09-24T07:11:21.427" v="543"/>
          <ac:inkMkLst>
            <pc:docMk/>
            <pc:sldMk cId="2752323271" sldId="265"/>
            <ac:inkMk id="52" creationId="{E227C5F4-B6F5-481C-B912-EFD864AFB3C4}"/>
          </ac:inkMkLst>
        </pc:inkChg>
        <pc:inkChg chg="add del mod">
          <ac:chgData name="Mashal Khan" userId="ff208bdd-e69e-4a16-a659-cb1c3d459121" providerId="ADAL" clId="{B576FF7A-5273-4D23-85CA-42C78D3ABF0C}" dt="2021-09-24T07:11:21.436" v="574"/>
          <ac:inkMkLst>
            <pc:docMk/>
            <pc:sldMk cId="2752323271" sldId="265"/>
            <ac:inkMk id="54" creationId="{D18C6937-723A-4515-93D6-A023A0983983}"/>
          </ac:inkMkLst>
        </pc:inkChg>
        <pc:inkChg chg="add del mod">
          <ac:chgData name="Mashal Khan" userId="ff208bdd-e69e-4a16-a659-cb1c3d459121" providerId="ADAL" clId="{B576FF7A-5273-4D23-85CA-42C78D3ABF0C}" dt="2021-09-24T07:11:21.433" v="560"/>
          <ac:inkMkLst>
            <pc:docMk/>
            <pc:sldMk cId="2752323271" sldId="265"/>
            <ac:inkMk id="55" creationId="{590FD3F7-42CE-457D-9142-3FE817F1CC44}"/>
          </ac:inkMkLst>
        </pc:inkChg>
        <pc:inkChg chg="add del mod">
          <ac:chgData name="Mashal Khan" userId="ff208bdd-e69e-4a16-a659-cb1c3d459121" providerId="ADAL" clId="{B576FF7A-5273-4D23-85CA-42C78D3ABF0C}" dt="2021-09-24T07:11:21.433" v="559"/>
          <ac:inkMkLst>
            <pc:docMk/>
            <pc:sldMk cId="2752323271" sldId="265"/>
            <ac:inkMk id="56" creationId="{3B660D04-01E2-4544-9533-486F8E5E294B}"/>
          </ac:inkMkLst>
        </pc:inkChg>
        <pc:inkChg chg="add del mod">
          <ac:chgData name="Mashal Khan" userId="ff208bdd-e69e-4a16-a659-cb1c3d459121" providerId="ADAL" clId="{B576FF7A-5273-4D23-85CA-42C78D3ABF0C}" dt="2021-09-24T07:11:21.434" v="565"/>
          <ac:inkMkLst>
            <pc:docMk/>
            <pc:sldMk cId="2752323271" sldId="265"/>
            <ac:inkMk id="58" creationId="{6E40F0A6-F9F6-403D-97DE-E9F59812B34A}"/>
          </ac:inkMkLst>
        </pc:inkChg>
        <pc:inkChg chg="add del mod">
          <ac:chgData name="Mashal Khan" userId="ff208bdd-e69e-4a16-a659-cb1c3d459121" providerId="ADAL" clId="{B576FF7A-5273-4D23-85CA-42C78D3ABF0C}" dt="2021-09-24T07:11:21.427" v="544"/>
          <ac:inkMkLst>
            <pc:docMk/>
            <pc:sldMk cId="2752323271" sldId="265"/>
            <ac:inkMk id="60" creationId="{C8A6F143-40DA-46E5-A724-A2D94086869F}"/>
          </ac:inkMkLst>
        </pc:inkChg>
        <pc:inkChg chg="add del mod">
          <ac:chgData name="Mashal Khan" userId="ff208bdd-e69e-4a16-a659-cb1c3d459121" providerId="ADAL" clId="{B576FF7A-5273-4D23-85CA-42C78D3ABF0C}" dt="2021-09-24T07:11:21.436" v="570"/>
          <ac:inkMkLst>
            <pc:docMk/>
            <pc:sldMk cId="2752323271" sldId="265"/>
            <ac:inkMk id="61" creationId="{8DBCD606-5E44-41D4-BD76-4B501902A3E0}"/>
          </ac:inkMkLst>
        </pc:inkChg>
        <pc:inkChg chg="add del mod">
          <ac:chgData name="Mashal Khan" userId="ff208bdd-e69e-4a16-a659-cb1c3d459121" providerId="ADAL" clId="{B576FF7A-5273-4D23-85CA-42C78D3ABF0C}" dt="2021-09-24T07:11:21.434" v="562"/>
          <ac:inkMkLst>
            <pc:docMk/>
            <pc:sldMk cId="2752323271" sldId="265"/>
            <ac:inkMk id="63" creationId="{1BE03DED-9331-49FE-8F81-ACC6BE57980A}"/>
          </ac:inkMkLst>
        </pc:inkChg>
        <pc:inkChg chg="add del mod">
          <ac:chgData name="Mashal Khan" userId="ff208bdd-e69e-4a16-a659-cb1c3d459121" providerId="ADAL" clId="{B576FF7A-5273-4D23-85CA-42C78D3ABF0C}" dt="2021-09-24T07:11:21.428" v="545"/>
          <ac:inkMkLst>
            <pc:docMk/>
            <pc:sldMk cId="2752323271" sldId="265"/>
            <ac:inkMk id="65" creationId="{31B116AB-5FA8-44B5-B2A3-B28524779B74}"/>
          </ac:inkMkLst>
        </pc:inkChg>
        <pc:inkChg chg="add del mod">
          <ac:chgData name="Mashal Khan" userId="ff208bdd-e69e-4a16-a659-cb1c3d459121" providerId="ADAL" clId="{B576FF7A-5273-4D23-85CA-42C78D3ABF0C}" dt="2021-09-24T07:11:21.430" v="550"/>
          <ac:inkMkLst>
            <pc:docMk/>
            <pc:sldMk cId="2752323271" sldId="265"/>
            <ac:inkMk id="66" creationId="{59EEB04D-A3B2-444A-B443-CA62879216B3}"/>
          </ac:inkMkLst>
        </pc:inkChg>
        <pc:inkChg chg="add">
          <ac:chgData name="Mashal Khan" userId="ff208bdd-e69e-4a16-a659-cb1c3d459121" providerId="ADAL" clId="{B576FF7A-5273-4D23-85CA-42C78D3ABF0C}" dt="2021-09-22T07:58:15.938" v="513" actId="9405"/>
          <ac:inkMkLst>
            <pc:docMk/>
            <pc:sldMk cId="2752323271" sldId="265"/>
            <ac:inkMk id="68" creationId="{917D4C71-1266-4BA8-A39F-2719B5EFD543}"/>
          </ac:inkMkLst>
        </pc:inkChg>
      </pc:sldChg>
      <pc:sldChg chg="del">
        <pc:chgData name="Mashal Khan" userId="ff208bdd-e69e-4a16-a659-cb1c3d459121" providerId="ADAL" clId="{B576FF7A-5273-4D23-85CA-42C78D3ABF0C}" dt="2021-09-17T03:56:43.160" v="18" actId="47"/>
        <pc:sldMkLst>
          <pc:docMk/>
          <pc:sldMk cId="3557418874" sldId="265"/>
        </pc:sldMkLst>
      </pc:sldChg>
      <pc:sldChg chg="delSp add setBg delDesignElem">
        <pc:chgData name="Mashal Khan" userId="ff208bdd-e69e-4a16-a659-cb1c3d459121" providerId="ADAL" clId="{B576FF7A-5273-4D23-85CA-42C78D3ABF0C}" dt="2021-09-17T04:19:27.503" v="216"/>
        <pc:sldMkLst>
          <pc:docMk/>
          <pc:sldMk cId="1262384689" sldId="266"/>
        </pc:sldMkLst>
        <pc:spChg chg="del">
          <ac:chgData name="Mashal Khan" userId="ff208bdd-e69e-4a16-a659-cb1c3d459121" providerId="ADAL" clId="{B576FF7A-5273-4D23-85CA-42C78D3ABF0C}" dt="2021-09-17T04:19:27.503" v="216"/>
          <ac:spMkLst>
            <pc:docMk/>
            <pc:sldMk cId="1262384689" sldId="266"/>
            <ac:spMk id="64" creationId="{E5F17139-31EE-46AC-B04F-DBBD852DD6CB}"/>
          </ac:spMkLst>
        </pc:spChg>
        <pc:spChg chg="del">
          <ac:chgData name="Mashal Khan" userId="ff208bdd-e69e-4a16-a659-cb1c3d459121" providerId="ADAL" clId="{B576FF7A-5273-4D23-85CA-42C78D3ABF0C}" dt="2021-09-17T04:19:27.503" v="216"/>
          <ac:spMkLst>
            <pc:docMk/>
            <pc:sldMk cId="1262384689" sldId="266"/>
            <ac:spMk id="67" creationId="{DBBB6517-AFD0-4A58-8B37-F17AB812D2B6}"/>
          </ac:spMkLst>
        </pc:spChg>
        <pc:spChg chg="del">
          <ac:chgData name="Mashal Khan" userId="ff208bdd-e69e-4a16-a659-cb1c3d459121" providerId="ADAL" clId="{B576FF7A-5273-4D23-85CA-42C78D3ABF0C}" dt="2021-09-17T04:19:27.503" v="216"/>
          <ac:spMkLst>
            <pc:docMk/>
            <pc:sldMk cId="1262384689" sldId="266"/>
            <ac:spMk id="68" creationId="{3E39FCFD-033D-4043-95D9-7FAAAA8E0566}"/>
          </ac:spMkLst>
        </pc:spChg>
        <pc:grpChg chg="del">
          <ac:chgData name="Mashal Khan" userId="ff208bdd-e69e-4a16-a659-cb1c3d459121" providerId="ADAL" clId="{B576FF7A-5273-4D23-85CA-42C78D3ABF0C}" dt="2021-09-17T04:19:27.503" v="216"/>
          <ac:grpSpMkLst>
            <pc:docMk/>
            <pc:sldMk cId="1262384689" sldId="266"/>
            <ac:grpSpMk id="65" creationId="{53883AA7-7F86-41F8-A1D8-06E9886E7632}"/>
          </ac:grpSpMkLst>
        </pc:grpChg>
      </pc:sldChg>
      <pc:sldChg chg="del">
        <pc:chgData name="Mashal Khan" userId="ff208bdd-e69e-4a16-a659-cb1c3d459121" providerId="ADAL" clId="{B576FF7A-5273-4D23-85CA-42C78D3ABF0C}" dt="2021-09-17T03:56:43.160" v="18" actId="47"/>
        <pc:sldMkLst>
          <pc:docMk/>
          <pc:sldMk cId="4263528299" sldId="266"/>
        </pc:sldMkLst>
      </pc:sldChg>
      <pc:sldChg chg="del">
        <pc:chgData name="Mashal Khan" userId="ff208bdd-e69e-4a16-a659-cb1c3d459121" providerId="ADAL" clId="{B576FF7A-5273-4D23-85CA-42C78D3ABF0C}" dt="2021-09-17T03:56:43.160" v="18" actId="47"/>
        <pc:sldMkLst>
          <pc:docMk/>
          <pc:sldMk cId="499062296" sldId="267"/>
        </pc:sldMkLst>
      </pc:sldChg>
      <pc:sldChg chg="delSp add setBg delDesignElem">
        <pc:chgData name="Mashal Khan" userId="ff208bdd-e69e-4a16-a659-cb1c3d459121" providerId="ADAL" clId="{B576FF7A-5273-4D23-85CA-42C78D3ABF0C}" dt="2021-09-17T04:19:27.503" v="216"/>
        <pc:sldMkLst>
          <pc:docMk/>
          <pc:sldMk cId="1869466371" sldId="267"/>
        </pc:sldMkLst>
        <pc:spChg chg="del">
          <ac:chgData name="Mashal Khan" userId="ff208bdd-e69e-4a16-a659-cb1c3d459121" providerId="ADAL" clId="{B576FF7A-5273-4D23-85CA-42C78D3ABF0C}" dt="2021-09-17T04:19:27.503" v="216"/>
          <ac:spMkLst>
            <pc:docMk/>
            <pc:sldMk cId="1869466371" sldId="267"/>
            <ac:spMk id="19" creationId="{7D10AF26-17A2-4FA8-824A-F78507AF664C}"/>
          </ac:spMkLst>
        </pc:spChg>
        <pc:spChg chg="del">
          <ac:chgData name="Mashal Khan" userId="ff208bdd-e69e-4a16-a659-cb1c3d459121" providerId="ADAL" clId="{B576FF7A-5273-4D23-85CA-42C78D3ABF0C}" dt="2021-09-17T04:19:27.503" v="216"/>
          <ac:spMkLst>
            <pc:docMk/>
            <pc:sldMk cId="1869466371" sldId="267"/>
            <ac:spMk id="20" creationId="{E5F17139-31EE-46AC-B04F-DBBD852DD6CB}"/>
          </ac:spMkLst>
        </pc:spChg>
        <pc:spChg chg="del">
          <ac:chgData name="Mashal Khan" userId="ff208bdd-e69e-4a16-a659-cb1c3d459121" providerId="ADAL" clId="{B576FF7A-5273-4D23-85CA-42C78D3ABF0C}" dt="2021-09-17T04:19:27.503" v="216"/>
          <ac:spMkLst>
            <pc:docMk/>
            <pc:sldMk cId="1869466371" sldId="267"/>
            <ac:spMk id="21" creationId="{C1D72A4A-771D-4FE0-A07E-D0DAF4D69C4C}"/>
          </ac:spMkLst>
        </pc:spChg>
        <pc:spChg chg="del">
          <ac:chgData name="Mashal Khan" userId="ff208bdd-e69e-4a16-a659-cb1c3d459121" providerId="ADAL" clId="{B576FF7A-5273-4D23-85CA-42C78D3ABF0C}" dt="2021-09-17T04:19:27.503" v="216"/>
          <ac:spMkLst>
            <pc:docMk/>
            <pc:sldMk cId="1869466371" sldId="267"/>
            <ac:spMk id="22" creationId="{05BB7246-8AFD-47FC-A1F4-491E0167E208}"/>
          </ac:spMkLst>
        </pc:spChg>
        <pc:spChg chg="del">
          <ac:chgData name="Mashal Khan" userId="ff208bdd-e69e-4a16-a659-cb1c3d459121" providerId="ADAL" clId="{B576FF7A-5273-4D23-85CA-42C78D3ABF0C}" dt="2021-09-17T04:19:27.503" v="216"/>
          <ac:spMkLst>
            <pc:docMk/>
            <pc:sldMk cId="1869466371" sldId="267"/>
            <ac:spMk id="23" creationId="{0A6DF2E7-0906-4F1E-9B28-48B1A4D8E038}"/>
          </ac:spMkLst>
        </pc:spChg>
        <pc:spChg chg="del">
          <ac:chgData name="Mashal Khan" userId="ff208bdd-e69e-4a16-a659-cb1c3d459121" providerId="ADAL" clId="{B576FF7A-5273-4D23-85CA-42C78D3ABF0C}" dt="2021-09-17T04:19:27.503" v="216"/>
          <ac:spMkLst>
            <pc:docMk/>
            <pc:sldMk cId="1869466371" sldId="267"/>
            <ac:spMk id="24" creationId="{684FEC42-F70A-4505-A5DF-EC67268FE9B9}"/>
          </ac:spMkLst>
        </pc:spChg>
      </pc:sldChg>
      <pc:sldChg chg="del">
        <pc:chgData name="Mashal Khan" userId="ff208bdd-e69e-4a16-a659-cb1c3d459121" providerId="ADAL" clId="{B576FF7A-5273-4D23-85CA-42C78D3ABF0C}" dt="2021-09-17T03:56:43.160" v="18" actId="47"/>
        <pc:sldMkLst>
          <pc:docMk/>
          <pc:sldMk cId="326583686" sldId="268"/>
        </pc:sldMkLst>
      </pc:sldChg>
      <pc:sldChg chg="add">
        <pc:chgData name="Mashal Khan" userId="ff208bdd-e69e-4a16-a659-cb1c3d459121" providerId="ADAL" clId="{B576FF7A-5273-4D23-85CA-42C78D3ABF0C}" dt="2021-09-17T04:19:27.503" v="216"/>
        <pc:sldMkLst>
          <pc:docMk/>
          <pc:sldMk cId="2643652464" sldId="268"/>
        </pc:sldMkLst>
      </pc:sldChg>
      <pc:sldChg chg="delSp add setBg delDesignElem">
        <pc:chgData name="Mashal Khan" userId="ff208bdd-e69e-4a16-a659-cb1c3d459121" providerId="ADAL" clId="{B576FF7A-5273-4D23-85CA-42C78D3ABF0C}" dt="2021-09-17T04:19:27.503" v="216"/>
        <pc:sldMkLst>
          <pc:docMk/>
          <pc:sldMk cId="975853184" sldId="269"/>
        </pc:sldMkLst>
        <pc:spChg chg="del">
          <ac:chgData name="Mashal Khan" userId="ff208bdd-e69e-4a16-a659-cb1c3d459121" providerId="ADAL" clId="{B576FF7A-5273-4D23-85CA-42C78D3ABF0C}" dt="2021-09-17T04:19:27.503" v="216"/>
          <ac:spMkLst>
            <pc:docMk/>
            <pc:sldMk cId="975853184" sldId="269"/>
            <ac:spMk id="9" creationId="{E5F17139-31EE-46AC-B04F-DBBD852DD6CB}"/>
          </ac:spMkLst>
        </pc:spChg>
        <pc:spChg chg="del">
          <ac:chgData name="Mashal Khan" userId="ff208bdd-e69e-4a16-a659-cb1c3d459121" providerId="ADAL" clId="{B576FF7A-5273-4D23-85CA-42C78D3ABF0C}" dt="2021-09-17T04:19:27.503" v="216"/>
          <ac:spMkLst>
            <pc:docMk/>
            <pc:sldMk cId="975853184" sldId="269"/>
            <ac:spMk id="19" creationId="{89D16701-DA76-4F72-BB63-E2C3FFBDFE0F}"/>
          </ac:spMkLst>
        </pc:spChg>
        <pc:spChg chg="del">
          <ac:chgData name="Mashal Khan" userId="ff208bdd-e69e-4a16-a659-cb1c3d459121" providerId="ADAL" clId="{B576FF7A-5273-4D23-85CA-42C78D3ABF0C}" dt="2021-09-17T04:19:27.503" v="216"/>
          <ac:spMkLst>
            <pc:docMk/>
            <pc:sldMk cId="975853184" sldId="269"/>
            <ac:spMk id="21" creationId="{1CC28BE1-9DC6-43FE-9582-39F091098D77}"/>
          </ac:spMkLst>
        </pc:spChg>
        <pc:grpChg chg="del">
          <ac:chgData name="Mashal Khan" userId="ff208bdd-e69e-4a16-a659-cb1c3d459121" providerId="ADAL" clId="{B576FF7A-5273-4D23-85CA-42C78D3ABF0C}" dt="2021-09-17T04:19:27.503" v="216"/>
          <ac:grpSpMkLst>
            <pc:docMk/>
            <pc:sldMk cId="975853184" sldId="269"/>
            <ac:grpSpMk id="11" creationId="{7CF625D3-71A3-4F30-A096-8EF334E959D0}"/>
          </ac:grpSpMkLst>
        </pc:grpChg>
        <pc:grpChg chg="del">
          <ac:chgData name="Mashal Khan" userId="ff208bdd-e69e-4a16-a659-cb1c3d459121" providerId="ADAL" clId="{B576FF7A-5273-4D23-85CA-42C78D3ABF0C}" dt="2021-09-17T04:19:27.503" v="216"/>
          <ac:grpSpMkLst>
            <pc:docMk/>
            <pc:sldMk cId="975853184" sldId="269"/>
            <ac:grpSpMk id="15" creationId="{A8630B61-2CB6-4E0C-90A1-05A307F9CD6E}"/>
          </ac:grpSpMkLst>
        </pc:grpChg>
        <pc:grpChg chg="del">
          <ac:chgData name="Mashal Khan" userId="ff208bdd-e69e-4a16-a659-cb1c3d459121" providerId="ADAL" clId="{B576FF7A-5273-4D23-85CA-42C78D3ABF0C}" dt="2021-09-17T04:19:27.503" v="216"/>
          <ac:grpSpMkLst>
            <pc:docMk/>
            <pc:sldMk cId="975853184" sldId="269"/>
            <ac:grpSpMk id="23" creationId="{AF9AF3F3-CE0C-4125-BDD7-346487FA0B40}"/>
          </ac:grpSpMkLst>
        </pc:grpChg>
      </pc:sldChg>
      <pc:sldChg chg="del">
        <pc:chgData name="Mashal Khan" userId="ff208bdd-e69e-4a16-a659-cb1c3d459121" providerId="ADAL" clId="{B576FF7A-5273-4D23-85CA-42C78D3ABF0C}" dt="2021-09-17T03:56:43.160" v="18" actId="47"/>
        <pc:sldMkLst>
          <pc:docMk/>
          <pc:sldMk cId="2604942624" sldId="269"/>
        </pc:sldMkLst>
      </pc:sldChg>
      <pc:sldChg chg="del">
        <pc:chgData name="Mashal Khan" userId="ff208bdd-e69e-4a16-a659-cb1c3d459121" providerId="ADAL" clId="{B576FF7A-5273-4D23-85CA-42C78D3ABF0C}" dt="2021-09-17T03:56:43.160" v="18" actId="47"/>
        <pc:sldMkLst>
          <pc:docMk/>
          <pc:sldMk cId="488505721" sldId="270"/>
        </pc:sldMkLst>
      </pc:sldChg>
      <pc:sldChg chg="addSp delSp add mod setBg delDesignElem">
        <pc:chgData name="Mashal Khan" userId="ff208bdd-e69e-4a16-a659-cb1c3d459121" providerId="ADAL" clId="{B576FF7A-5273-4D23-85CA-42C78D3ABF0C}" dt="2021-09-21T05:23:43.197" v="241" actId="22"/>
        <pc:sldMkLst>
          <pc:docMk/>
          <pc:sldMk cId="3400085943" sldId="270"/>
        </pc:sldMkLst>
        <pc:spChg chg="del">
          <ac:chgData name="Mashal Khan" userId="ff208bdd-e69e-4a16-a659-cb1c3d459121" providerId="ADAL" clId="{B576FF7A-5273-4D23-85CA-42C78D3ABF0C}" dt="2021-09-17T04:19:27.503" v="216"/>
          <ac:spMkLst>
            <pc:docMk/>
            <pc:sldMk cId="3400085943" sldId="270"/>
            <ac:spMk id="8" creationId="{5A0118C5-4F8D-4CF4-BADD-53FEACC6C42A}"/>
          </ac:spMkLst>
        </pc:spChg>
        <pc:spChg chg="del">
          <ac:chgData name="Mashal Khan" userId="ff208bdd-e69e-4a16-a659-cb1c3d459121" providerId="ADAL" clId="{B576FF7A-5273-4D23-85CA-42C78D3ABF0C}" dt="2021-09-17T04:19:27.503" v="216"/>
          <ac:spMkLst>
            <pc:docMk/>
            <pc:sldMk cId="3400085943" sldId="270"/>
            <ac:spMk id="14" creationId="{CAB9AD4F-A248-4D49-8779-CE40E64C00F5}"/>
          </ac:spMkLst>
        </pc:spChg>
        <pc:spChg chg="del">
          <ac:chgData name="Mashal Khan" userId="ff208bdd-e69e-4a16-a659-cb1c3d459121" providerId="ADAL" clId="{B576FF7A-5273-4D23-85CA-42C78D3ABF0C}" dt="2021-09-17T04:19:27.503" v="216"/>
          <ac:spMkLst>
            <pc:docMk/>
            <pc:sldMk cId="3400085943" sldId="270"/>
            <ac:spMk id="16" creationId="{3D4C1981-3D8B-446C-BFAE-E7EE5CF2DDA3}"/>
          </ac:spMkLst>
        </pc:spChg>
        <pc:grpChg chg="del">
          <ac:chgData name="Mashal Khan" userId="ff208bdd-e69e-4a16-a659-cb1c3d459121" providerId="ADAL" clId="{B576FF7A-5273-4D23-85CA-42C78D3ABF0C}" dt="2021-09-17T04:19:27.503" v="216"/>
          <ac:grpSpMkLst>
            <pc:docMk/>
            <pc:sldMk cId="3400085943" sldId="270"/>
            <ac:grpSpMk id="10" creationId="{55A100E1-E66E-4ED2-A56A-F7A819228F2E}"/>
          </ac:grpSpMkLst>
        </pc:grpChg>
        <pc:grpChg chg="del">
          <ac:chgData name="Mashal Khan" userId="ff208bdd-e69e-4a16-a659-cb1c3d459121" providerId="ADAL" clId="{B576FF7A-5273-4D23-85CA-42C78D3ABF0C}" dt="2021-09-17T04:19:27.503" v="216"/>
          <ac:grpSpMkLst>
            <pc:docMk/>
            <pc:sldMk cId="3400085943" sldId="270"/>
            <ac:grpSpMk id="18" creationId="{1EB92380-E9AD-4474-9467-4DCB8EB50149}"/>
          </ac:grpSpMkLst>
        </pc:grpChg>
        <pc:picChg chg="add del">
          <ac:chgData name="Mashal Khan" userId="ff208bdd-e69e-4a16-a659-cb1c3d459121" providerId="ADAL" clId="{B576FF7A-5273-4D23-85CA-42C78D3ABF0C}" dt="2021-09-21T05:23:43.197" v="241" actId="22"/>
          <ac:picMkLst>
            <pc:docMk/>
            <pc:sldMk cId="3400085943" sldId="270"/>
            <ac:picMk id="4" creationId="{FA550D14-E135-4FB8-A8D3-34F7157CD2F0}"/>
          </ac:picMkLst>
        </pc:picChg>
      </pc:sldChg>
      <pc:sldChg chg="del">
        <pc:chgData name="Mashal Khan" userId="ff208bdd-e69e-4a16-a659-cb1c3d459121" providerId="ADAL" clId="{B576FF7A-5273-4D23-85CA-42C78D3ABF0C}" dt="2021-09-17T03:56:43.160" v="18" actId="47"/>
        <pc:sldMkLst>
          <pc:docMk/>
          <pc:sldMk cId="2972065554" sldId="271"/>
        </pc:sldMkLst>
      </pc:sldChg>
      <pc:sldChg chg="delSp add setBg delDesignElem">
        <pc:chgData name="Mashal Khan" userId="ff208bdd-e69e-4a16-a659-cb1c3d459121" providerId="ADAL" clId="{B576FF7A-5273-4D23-85CA-42C78D3ABF0C}" dt="2021-09-17T04:19:27.503" v="216"/>
        <pc:sldMkLst>
          <pc:docMk/>
          <pc:sldMk cId="3644285834" sldId="271"/>
        </pc:sldMkLst>
        <pc:spChg chg="del">
          <ac:chgData name="Mashal Khan" userId="ff208bdd-e69e-4a16-a659-cb1c3d459121" providerId="ADAL" clId="{B576FF7A-5273-4D23-85CA-42C78D3ABF0C}" dt="2021-09-17T04:19:27.503" v="216"/>
          <ac:spMkLst>
            <pc:docMk/>
            <pc:sldMk cId="3644285834" sldId="271"/>
            <ac:spMk id="38" creationId="{E5F17139-31EE-46AC-B04F-DBBD852DD6CB}"/>
          </ac:spMkLst>
        </pc:spChg>
        <pc:spChg chg="del">
          <ac:chgData name="Mashal Khan" userId="ff208bdd-e69e-4a16-a659-cb1c3d459121" providerId="ADAL" clId="{B576FF7A-5273-4D23-85CA-42C78D3ABF0C}" dt="2021-09-17T04:19:27.503" v="216"/>
          <ac:spMkLst>
            <pc:docMk/>
            <pc:sldMk cId="3644285834" sldId="271"/>
            <ac:spMk id="42" creationId="{DBBB6517-AFD0-4A58-8B37-F17AB812D2B6}"/>
          </ac:spMkLst>
        </pc:spChg>
        <pc:spChg chg="del">
          <ac:chgData name="Mashal Khan" userId="ff208bdd-e69e-4a16-a659-cb1c3d459121" providerId="ADAL" clId="{B576FF7A-5273-4D23-85CA-42C78D3ABF0C}" dt="2021-09-17T04:19:27.503" v="216"/>
          <ac:spMkLst>
            <pc:docMk/>
            <pc:sldMk cId="3644285834" sldId="271"/>
            <ac:spMk id="43" creationId="{3E39FCFD-033D-4043-95D9-7FAAAA8E0566}"/>
          </ac:spMkLst>
        </pc:spChg>
        <pc:grpChg chg="del">
          <ac:chgData name="Mashal Khan" userId="ff208bdd-e69e-4a16-a659-cb1c3d459121" providerId="ADAL" clId="{B576FF7A-5273-4D23-85CA-42C78D3ABF0C}" dt="2021-09-17T04:19:27.503" v="216"/>
          <ac:grpSpMkLst>
            <pc:docMk/>
            <pc:sldMk cId="3644285834" sldId="271"/>
            <ac:grpSpMk id="39" creationId="{53883AA7-7F86-41F8-A1D8-06E9886E7632}"/>
          </ac:grpSpMkLst>
        </pc:grpChg>
      </pc:sldChg>
      <pc:sldChg chg="del">
        <pc:chgData name="Mashal Khan" userId="ff208bdd-e69e-4a16-a659-cb1c3d459121" providerId="ADAL" clId="{B576FF7A-5273-4D23-85CA-42C78D3ABF0C}" dt="2021-09-17T03:56:43.160" v="18" actId="47"/>
        <pc:sldMkLst>
          <pc:docMk/>
          <pc:sldMk cId="481892043" sldId="272"/>
        </pc:sldMkLst>
      </pc:sldChg>
      <pc:sldChg chg="add">
        <pc:chgData name="Mashal Khan" userId="ff208bdd-e69e-4a16-a659-cb1c3d459121" providerId="ADAL" clId="{B576FF7A-5273-4D23-85CA-42C78D3ABF0C}" dt="2021-09-17T04:19:27.503" v="216"/>
        <pc:sldMkLst>
          <pc:docMk/>
          <pc:sldMk cId="1874685236" sldId="272"/>
        </pc:sldMkLst>
      </pc:sldChg>
      <pc:sldChg chg="modSp mod">
        <pc:chgData name="Mashal Khan" userId="ff208bdd-e69e-4a16-a659-cb1c3d459121" providerId="ADAL" clId="{B576FF7A-5273-4D23-85CA-42C78D3ABF0C}" dt="2021-09-17T04:25:41.220" v="226" actId="27636"/>
        <pc:sldMkLst>
          <pc:docMk/>
          <pc:sldMk cId="513666314" sldId="273"/>
        </pc:sldMkLst>
        <pc:spChg chg="mod">
          <ac:chgData name="Mashal Khan" userId="ff208bdd-e69e-4a16-a659-cb1c3d459121" providerId="ADAL" clId="{B576FF7A-5273-4D23-85CA-42C78D3ABF0C}" dt="2021-09-17T04:25:41.220" v="226" actId="27636"/>
          <ac:spMkLst>
            <pc:docMk/>
            <pc:sldMk cId="513666314" sldId="273"/>
            <ac:spMk id="3" creationId="{1E8ED548-A041-4406-B4A9-C08F840EC64E}"/>
          </ac:spMkLst>
        </pc:spChg>
      </pc:sldChg>
      <pc:sldChg chg="add">
        <pc:chgData name="Mashal Khan" userId="ff208bdd-e69e-4a16-a659-cb1c3d459121" providerId="ADAL" clId="{B576FF7A-5273-4D23-85CA-42C78D3ABF0C}" dt="2021-09-17T04:19:27.503" v="216"/>
        <pc:sldMkLst>
          <pc:docMk/>
          <pc:sldMk cId="1404604422" sldId="274"/>
        </pc:sldMkLst>
      </pc:sldChg>
      <pc:sldChg chg="del">
        <pc:chgData name="Mashal Khan" userId="ff208bdd-e69e-4a16-a659-cb1c3d459121" providerId="ADAL" clId="{B576FF7A-5273-4D23-85CA-42C78D3ABF0C}" dt="2021-09-17T03:56:43.160" v="18" actId="47"/>
        <pc:sldMkLst>
          <pc:docMk/>
          <pc:sldMk cId="1503694897" sldId="274"/>
        </pc:sldMkLst>
      </pc:sldChg>
      <pc:sldChg chg="delSp add setBg delDesignElem">
        <pc:chgData name="Mashal Khan" userId="ff208bdd-e69e-4a16-a659-cb1c3d459121" providerId="ADAL" clId="{B576FF7A-5273-4D23-85CA-42C78D3ABF0C}" dt="2021-09-17T04:19:27.503" v="216"/>
        <pc:sldMkLst>
          <pc:docMk/>
          <pc:sldMk cId="1477099682" sldId="275"/>
        </pc:sldMkLst>
        <pc:spChg chg="del">
          <ac:chgData name="Mashal Khan" userId="ff208bdd-e69e-4a16-a659-cb1c3d459121" providerId="ADAL" clId="{B576FF7A-5273-4D23-85CA-42C78D3ABF0C}" dt="2021-09-17T04:19:27.503" v="216"/>
          <ac:spMkLst>
            <pc:docMk/>
            <pc:sldMk cId="1477099682" sldId="275"/>
            <ac:spMk id="9" creationId="{5A0118C5-4F8D-4CF4-BADD-53FEACC6C42A}"/>
          </ac:spMkLst>
        </pc:spChg>
        <pc:grpChg chg="del">
          <ac:chgData name="Mashal Khan" userId="ff208bdd-e69e-4a16-a659-cb1c3d459121" providerId="ADAL" clId="{B576FF7A-5273-4D23-85CA-42C78D3ABF0C}" dt="2021-09-17T04:19:27.503" v="216"/>
          <ac:grpSpMkLst>
            <pc:docMk/>
            <pc:sldMk cId="1477099682" sldId="275"/>
            <ac:grpSpMk id="11" creationId="{B894EFA8-F425-4D19-A94B-445388B31E20}"/>
          </ac:grpSpMkLst>
        </pc:grpChg>
        <pc:grpChg chg="del">
          <ac:chgData name="Mashal Khan" userId="ff208bdd-e69e-4a16-a659-cb1c3d459121" providerId="ADAL" clId="{B576FF7A-5273-4D23-85CA-42C78D3ABF0C}" dt="2021-09-17T04:19:27.503" v="216"/>
          <ac:grpSpMkLst>
            <pc:docMk/>
            <pc:sldMk cId="1477099682" sldId="275"/>
            <ac:grpSpMk id="15" creationId="{C28CAB86-AA69-4EF8-A4E2-4E020497D0BB}"/>
          </ac:grpSpMkLst>
        </pc:grpChg>
        <pc:grpChg chg="del">
          <ac:chgData name="Mashal Khan" userId="ff208bdd-e69e-4a16-a659-cb1c3d459121" providerId="ADAL" clId="{B576FF7A-5273-4D23-85CA-42C78D3ABF0C}" dt="2021-09-17T04:19:27.503" v="216"/>
          <ac:grpSpMkLst>
            <pc:docMk/>
            <pc:sldMk cId="1477099682" sldId="275"/>
            <ac:grpSpMk id="19" creationId="{617CAA5F-37E3-4DF6-9DD0-68A40D21611B}"/>
          </ac:grpSpMkLst>
        </pc:grpChg>
        <pc:grpChg chg="del">
          <ac:chgData name="Mashal Khan" userId="ff208bdd-e69e-4a16-a659-cb1c3d459121" providerId="ADAL" clId="{B576FF7A-5273-4D23-85CA-42C78D3ABF0C}" dt="2021-09-17T04:19:27.503" v="216"/>
          <ac:grpSpMkLst>
            <pc:docMk/>
            <pc:sldMk cId="1477099682" sldId="275"/>
            <ac:grpSpMk id="26" creationId="{582A903B-6B78-4F0A-B7C9-3D80499020B8}"/>
          </ac:grpSpMkLst>
        </pc:grpChg>
      </pc:sldChg>
      <pc:sldChg chg="del">
        <pc:chgData name="Mashal Khan" userId="ff208bdd-e69e-4a16-a659-cb1c3d459121" providerId="ADAL" clId="{B576FF7A-5273-4D23-85CA-42C78D3ABF0C}" dt="2021-09-17T03:56:43.160" v="18" actId="47"/>
        <pc:sldMkLst>
          <pc:docMk/>
          <pc:sldMk cId="4086445887" sldId="275"/>
        </pc:sldMkLst>
      </pc:sldChg>
      <pc:sldChg chg="add">
        <pc:chgData name="Mashal Khan" userId="ff208bdd-e69e-4a16-a659-cb1c3d459121" providerId="ADAL" clId="{B576FF7A-5273-4D23-85CA-42C78D3ABF0C}" dt="2021-09-17T04:19:27.503" v="216"/>
        <pc:sldMkLst>
          <pc:docMk/>
          <pc:sldMk cId="1862962284" sldId="276"/>
        </pc:sldMkLst>
      </pc:sldChg>
      <pc:sldChg chg="del">
        <pc:chgData name="Mashal Khan" userId="ff208bdd-e69e-4a16-a659-cb1c3d459121" providerId="ADAL" clId="{B576FF7A-5273-4D23-85CA-42C78D3ABF0C}" dt="2021-09-17T03:56:43.160" v="18" actId="47"/>
        <pc:sldMkLst>
          <pc:docMk/>
          <pc:sldMk cId="3356443753" sldId="276"/>
        </pc:sldMkLst>
      </pc:sldChg>
      <pc:sldChg chg="addSp delSp modSp add mod">
        <pc:chgData name="Mashal Khan" userId="ff208bdd-e69e-4a16-a659-cb1c3d459121" providerId="ADAL" clId="{B576FF7A-5273-4D23-85CA-42C78D3ABF0C}" dt="2021-09-22T08:47:40.585" v="530"/>
        <pc:sldMkLst>
          <pc:docMk/>
          <pc:sldMk cId="1509678656" sldId="277"/>
        </pc:sldMkLst>
        <pc:grpChg chg="del mod">
          <ac:chgData name="Mashal Khan" userId="ff208bdd-e69e-4a16-a659-cb1c3d459121" providerId="ADAL" clId="{B576FF7A-5273-4D23-85CA-42C78D3ABF0C}" dt="2021-09-22T08:46:58.848" v="519"/>
          <ac:grpSpMkLst>
            <pc:docMk/>
            <pc:sldMk cId="1509678656" sldId="277"/>
            <ac:grpSpMk id="6" creationId="{D4341418-0EA8-4AF7-B5E8-163C60CA3A95}"/>
          </ac:grpSpMkLst>
        </pc:grpChg>
        <pc:grpChg chg="del mod">
          <ac:chgData name="Mashal Khan" userId="ff208bdd-e69e-4a16-a659-cb1c3d459121" providerId="ADAL" clId="{B576FF7A-5273-4D23-85CA-42C78D3ABF0C}" dt="2021-09-22T08:47:10.370" v="522"/>
          <ac:grpSpMkLst>
            <pc:docMk/>
            <pc:sldMk cId="1509678656" sldId="277"/>
            <ac:grpSpMk id="8" creationId="{2D9949CD-2C5F-4E0A-879F-DCC850226150}"/>
          </ac:grpSpMkLst>
        </pc:grpChg>
        <pc:grpChg chg="del mod">
          <ac:chgData name="Mashal Khan" userId="ff208bdd-e69e-4a16-a659-cb1c3d459121" providerId="ADAL" clId="{B576FF7A-5273-4D23-85CA-42C78D3ABF0C}" dt="2021-09-22T08:47:12.796" v="525"/>
          <ac:grpSpMkLst>
            <pc:docMk/>
            <pc:sldMk cId="1509678656" sldId="277"/>
            <ac:grpSpMk id="11" creationId="{832FCD78-B5F8-4BD4-8672-5B5FDCC56B4C}"/>
          </ac:grpSpMkLst>
        </pc:grpChg>
        <pc:grpChg chg="mod">
          <ac:chgData name="Mashal Khan" userId="ff208bdd-e69e-4a16-a659-cb1c3d459121" providerId="ADAL" clId="{B576FF7A-5273-4D23-85CA-42C78D3ABF0C}" dt="2021-09-22T08:47:12.796" v="525"/>
          <ac:grpSpMkLst>
            <pc:docMk/>
            <pc:sldMk cId="1509678656" sldId="277"/>
            <ac:grpSpMk id="14" creationId="{ADB15B60-B940-4F3E-8DD6-7B3B66754238}"/>
          </ac:grpSpMkLst>
        </pc:grpChg>
        <pc:grpChg chg="mod">
          <ac:chgData name="Mashal Khan" userId="ff208bdd-e69e-4a16-a659-cb1c3d459121" providerId="ADAL" clId="{B576FF7A-5273-4D23-85CA-42C78D3ABF0C}" dt="2021-09-22T08:47:40.585" v="530"/>
          <ac:grpSpMkLst>
            <pc:docMk/>
            <pc:sldMk cId="1509678656" sldId="277"/>
            <ac:grpSpMk id="19" creationId="{01EAC59F-B55C-448A-A468-BC26E1F79991}"/>
          </ac:grpSpMkLst>
        </pc:grpChg>
        <pc:inkChg chg="add mod">
          <ac:chgData name="Mashal Khan" userId="ff208bdd-e69e-4a16-a659-cb1c3d459121" providerId="ADAL" clId="{B576FF7A-5273-4D23-85CA-42C78D3ABF0C}" dt="2021-09-22T08:47:12.796" v="525"/>
          <ac:inkMkLst>
            <pc:docMk/>
            <pc:sldMk cId="1509678656" sldId="277"/>
            <ac:inkMk id="2" creationId="{A0F44AD6-FD74-4AF0-A1A8-DF510D346846}"/>
          </ac:inkMkLst>
        </pc:inkChg>
        <pc:inkChg chg="add mod">
          <ac:chgData name="Mashal Khan" userId="ff208bdd-e69e-4a16-a659-cb1c3d459121" providerId="ADAL" clId="{B576FF7A-5273-4D23-85CA-42C78D3ABF0C}" dt="2021-09-22T08:47:12.796" v="525"/>
          <ac:inkMkLst>
            <pc:docMk/>
            <pc:sldMk cId="1509678656" sldId="277"/>
            <ac:inkMk id="3" creationId="{F1047D35-44D4-408F-84E6-89B8D3DED0D1}"/>
          </ac:inkMkLst>
        </pc:inkChg>
        <pc:inkChg chg="add mod">
          <ac:chgData name="Mashal Khan" userId="ff208bdd-e69e-4a16-a659-cb1c3d459121" providerId="ADAL" clId="{B576FF7A-5273-4D23-85CA-42C78D3ABF0C}" dt="2021-09-22T08:47:12.796" v="525"/>
          <ac:inkMkLst>
            <pc:docMk/>
            <pc:sldMk cId="1509678656" sldId="277"/>
            <ac:inkMk id="5" creationId="{64D9FD71-8421-4F29-922A-71B2CFA7E818}"/>
          </ac:inkMkLst>
        </pc:inkChg>
        <pc:inkChg chg="add mod">
          <ac:chgData name="Mashal Khan" userId="ff208bdd-e69e-4a16-a659-cb1c3d459121" providerId="ADAL" clId="{B576FF7A-5273-4D23-85CA-42C78D3ABF0C}" dt="2021-09-22T08:47:12.796" v="525"/>
          <ac:inkMkLst>
            <pc:docMk/>
            <pc:sldMk cId="1509678656" sldId="277"/>
            <ac:inkMk id="7" creationId="{8E0D88C2-A7AE-487E-8375-96DD7027CA92}"/>
          </ac:inkMkLst>
        </pc:inkChg>
        <pc:inkChg chg="add mod">
          <ac:chgData name="Mashal Khan" userId="ff208bdd-e69e-4a16-a659-cb1c3d459121" providerId="ADAL" clId="{B576FF7A-5273-4D23-85CA-42C78D3ABF0C}" dt="2021-09-22T08:47:12.796" v="525"/>
          <ac:inkMkLst>
            <pc:docMk/>
            <pc:sldMk cId="1509678656" sldId="277"/>
            <ac:inkMk id="9" creationId="{2914B908-2F69-4092-BFEB-BCBC0BCDF313}"/>
          </ac:inkMkLst>
        </pc:inkChg>
        <pc:inkChg chg="add mod">
          <ac:chgData name="Mashal Khan" userId="ff208bdd-e69e-4a16-a659-cb1c3d459121" providerId="ADAL" clId="{B576FF7A-5273-4D23-85CA-42C78D3ABF0C}" dt="2021-09-22T08:47:12.796" v="525"/>
          <ac:inkMkLst>
            <pc:docMk/>
            <pc:sldMk cId="1509678656" sldId="277"/>
            <ac:inkMk id="10" creationId="{7D4A13C8-1BB2-4DDF-9EAD-EB865D54C760}"/>
          </ac:inkMkLst>
        </pc:inkChg>
        <pc:inkChg chg="add">
          <ac:chgData name="Mashal Khan" userId="ff208bdd-e69e-4a16-a659-cb1c3d459121" providerId="ADAL" clId="{B576FF7A-5273-4D23-85CA-42C78D3ABF0C}" dt="2021-09-22T08:47:11.340" v="523" actId="9405"/>
          <ac:inkMkLst>
            <pc:docMk/>
            <pc:sldMk cId="1509678656" sldId="277"/>
            <ac:inkMk id="12" creationId="{7CDB20EE-5C01-4ED7-A989-0FD4DCBB965A}"/>
          </ac:inkMkLst>
        </pc:inkChg>
        <pc:inkChg chg="add mod">
          <ac:chgData name="Mashal Khan" userId="ff208bdd-e69e-4a16-a659-cb1c3d459121" providerId="ADAL" clId="{B576FF7A-5273-4D23-85CA-42C78D3ABF0C}" dt="2021-09-22T08:47:12.796" v="525"/>
          <ac:inkMkLst>
            <pc:docMk/>
            <pc:sldMk cId="1509678656" sldId="277"/>
            <ac:inkMk id="13" creationId="{4C7A6D5C-D60D-488F-A0FB-59FE994385C3}"/>
          </ac:inkMkLst>
        </pc:inkChg>
        <pc:inkChg chg="add mod">
          <ac:chgData name="Mashal Khan" userId="ff208bdd-e69e-4a16-a659-cb1c3d459121" providerId="ADAL" clId="{B576FF7A-5273-4D23-85CA-42C78D3ABF0C}" dt="2021-09-22T08:47:40.585" v="530"/>
          <ac:inkMkLst>
            <pc:docMk/>
            <pc:sldMk cId="1509678656" sldId="277"/>
            <ac:inkMk id="15" creationId="{A0A8EE8E-4690-4625-9B67-2B70F6262391}"/>
          </ac:inkMkLst>
        </pc:inkChg>
        <pc:inkChg chg="add">
          <ac:chgData name="Mashal Khan" userId="ff208bdd-e69e-4a16-a659-cb1c3d459121" providerId="ADAL" clId="{B576FF7A-5273-4D23-85CA-42C78D3ABF0C}" dt="2021-09-22T08:47:39.138" v="527" actId="9405"/>
          <ac:inkMkLst>
            <pc:docMk/>
            <pc:sldMk cId="1509678656" sldId="277"/>
            <ac:inkMk id="16" creationId="{A76E0514-11F8-4CEF-8CFB-308793414266}"/>
          </ac:inkMkLst>
        </pc:inkChg>
        <pc:inkChg chg="add mod">
          <ac:chgData name="Mashal Khan" userId="ff208bdd-e69e-4a16-a659-cb1c3d459121" providerId="ADAL" clId="{B576FF7A-5273-4D23-85CA-42C78D3ABF0C}" dt="2021-09-22T08:47:40.585" v="530"/>
          <ac:inkMkLst>
            <pc:docMk/>
            <pc:sldMk cId="1509678656" sldId="277"/>
            <ac:inkMk id="17" creationId="{59FB5427-48C3-41FA-BEAF-39C3520E6308}"/>
          </ac:inkMkLst>
        </pc:inkChg>
        <pc:inkChg chg="add mod">
          <ac:chgData name="Mashal Khan" userId="ff208bdd-e69e-4a16-a659-cb1c3d459121" providerId="ADAL" clId="{B576FF7A-5273-4D23-85CA-42C78D3ABF0C}" dt="2021-09-22T08:47:40.585" v="530"/>
          <ac:inkMkLst>
            <pc:docMk/>
            <pc:sldMk cId="1509678656" sldId="277"/>
            <ac:inkMk id="18" creationId="{49672AA9-C7BF-4BFA-B0D6-518CEAFBCEF6}"/>
          </ac:inkMkLst>
        </pc:inkChg>
      </pc:sldChg>
      <pc:sldChg chg="del">
        <pc:chgData name="Mashal Khan" userId="ff208bdd-e69e-4a16-a659-cb1c3d459121" providerId="ADAL" clId="{B576FF7A-5273-4D23-85CA-42C78D3ABF0C}" dt="2021-09-17T03:56:43.160" v="18" actId="47"/>
        <pc:sldMkLst>
          <pc:docMk/>
          <pc:sldMk cId="3349071755" sldId="277"/>
        </pc:sldMkLst>
      </pc:sldChg>
      <pc:sldChg chg="del">
        <pc:chgData name="Mashal Khan" userId="ff208bdd-e69e-4a16-a659-cb1c3d459121" providerId="ADAL" clId="{B576FF7A-5273-4D23-85CA-42C78D3ABF0C}" dt="2021-09-17T03:56:43.160" v="18" actId="47"/>
        <pc:sldMkLst>
          <pc:docMk/>
          <pc:sldMk cId="536089091" sldId="278"/>
        </pc:sldMkLst>
      </pc:sldChg>
      <pc:sldChg chg="addSp modSp add mod">
        <pc:chgData name="Mashal Khan" userId="ff208bdd-e69e-4a16-a659-cb1c3d459121" providerId="ADAL" clId="{B576FF7A-5273-4D23-85CA-42C78D3ABF0C}" dt="2021-09-21T05:46:50.788" v="355" actId="1036"/>
        <pc:sldMkLst>
          <pc:docMk/>
          <pc:sldMk cId="2733782728" sldId="278"/>
        </pc:sldMkLst>
        <pc:spChg chg="mod">
          <ac:chgData name="Mashal Khan" userId="ff208bdd-e69e-4a16-a659-cb1c3d459121" providerId="ADAL" clId="{B576FF7A-5273-4D23-85CA-42C78D3ABF0C}" dt="2021-09-21T05:46:50.788" v="355" actId="1036"/>
          <ac:spMkLst>
            <pc:docMk/>
            <pc:sldMk cId="2733782728" sldId="278"/>
            <ac:spMk id="3" creationId="{F17A5BE4-9EB2-4C5C-9DB4-36521BE6BE0F}"/>
          </ac:spMkLst>
        </pc:spChg>
        <pc:inkChg chg="add">
          <ac:chgData name="Mashal Khan" userId="ff208bdd-e69e-4a16-a659-cb1c3d459121" providerId="ADAL" clId="{B576FF7A-5273-4D23-85CA-42C78D3ABF0C}" dt="2021-09-17T09:23:13.510" v="235" actId="9405"/>
          <ac:inkMkLst>
            <pc:docMk/>
            <pc:sldMk cId="2733782728" sldId="278"/>
            <ac:inkMk id="4" creationId="{8795EAAC-96C7-4D48-9C82-0107FEF10FC6}"/>
          </ac:inkMkLst>
        </pc:inkChg>
        <pc:inkChg chg="add">
          <ac:chgData name="Mashal Khan" userId="ff208bdd-e69e-4a16-a659-cb1c3d459121" providerId="ADAL" clId="{B576FF7A-5273-4D23-85CA-42C78D3ABF0C}" dt="2021-09-17T09:23:17.815" v="236" actId="9405"/>
          <ac:inkMkLst>
            <pc:docMk/>
            <pc:sldMk cId="2733782728" sldId="278"/>
            <ac:inkMk id="5" creationId="{15867CAF-6029-4081-ACAC-91A6FDF988C6}"/>
          </ac:inkMkLst>
        </pc:inkChg>
      </pc:sldChg>
      <pc:sldChg chg="add">
        <pc:chgData name="Mashal Khan" userId="ff208bdd-e69e-4a16-a659-cb1c3d459121" providerId="ADAL" clId="{B576FF7A-5273-4D23-85CA-42C78D3ABF0C}" dt="2021-09-17T03:59:45.886" v="19"/>
        <pc:sldMkLst>
          <pc:docMk/>
          <pc:sldMk cId="233687117" sldId="279"/>
        </pc:sldMkLst>
      </pc:sldChg>
      <pc:sldChg chg="del">
        <pc:chgData name="Mashal Khan" userId="ff208bdd-e69e-4a16-a659-cb1c3d459121" providerId="ADAL" clId="{B576FF7A-5273-4D23-85CA-42C78D3ABF0C}" dt="2021-09-17T03:56:43.160" v="18" actId="47"/>
        <pc:sldMkLst>
          <pc:docMk/>
          <pc:sldMk cId="2461005847" sldId="279"/>
        </pc:sldMkLst>
      </pc:sldChg>
      <pc:sldChg chg="add">
        <pc:chgData name="Mashal Khan" userId="ff208bdd-e69e-4a16-a659-cb1c3d459121" providerId="ADAL" clId="{B576FF7A-5273-4D23-85CA-42C78D3ABF0C}" dt="2021-09-17T04:10:25.570" v="23"/>
        <pc:sldMkLst>
          <pc:docMk/>
          <pc:sldMk cId="899574099" sldId="280"/>
        </pc:sldMkLst>
      </pc:sldChg>
      <pc:sldChg chg="del">
        <pc:chgData name="Mashal Khan" userId="ff208bdd-e69e-4a16-a659-cb1c3d459121" providerId="ADAL" clId="{B576FF7A-5273-4D23-85CA-42C78D3ABF0C}" dt="2021-09-17T03:56:43.160" v="18" actId="47"/>
        <pc:sldMkLst>
          <pc:docMk/>
          <pc:sldMk cId="4223292723" sldId="280"/>
        </pc:sldMkLst>
      </pc:sldChg>
      <pc:sldChg chg="del">
        <pc:chgData name="Mashal Khan" userId="ff208bdd-e69e-4a16-a659-cb1c3d459121" providerId="ADAL" clId="{B576FF7A-5273-4D23-85CA-42C78D3ABF0C}" dt="2021-09-17T03:56:43.160" v="18" actId="47"/>
        <pc:sldMkLst>
          <pc:docMk/>
          <pc:sldMk cId="1817053570" sldId="281"/>
        </pc:sldMkLst>
      </pc:sldChg>
      <pc:sldChg chg="addSp add">
        <pc:chgData name="Mashal Khan" userId="ff208bdd-e69e-4a16-a659-cb1c3d459121" providerId="ADAL" clId="{B576FF7A-5273-4D23-85CA-42C78D3ABF0C}" dt="2021-09-17T09:37:56.231" v="237"/>
        <pc:sldMkLst>
          <pc:docMk/>
          <pc:sldMk cId="2210001457" sldId="281"/>
        </pc:sldMkLst>
        <pc:inkChg chg="add">
          <ac:chgData name="Mashal Khan" userId="ff208bdd-e69e-4a16-a659-cb1c3d459121" providerId="ADAL" clId="{B576FF7A-5273-4D23-85CA-42C78D3ABF0C}" dt="2021-09-17T09:37:56.231" v="237"/>
          <ac:inkMkLst>
            <pc:docMk/>
            <pc:sldMk cId="2210001457" sldId="281"/>
            <ac:inkMk id="4" creationId="{DD32C765-92E3-4E09-A751-428F6FA470D4}"/>
          </ac:inkMkLst>
        </pc:inkChg>
      </pc:sldChg>
      <pc:sldChg chg="del">
        <pc:chgData name="Mashal Khan" userId="ff208bdd-e69e-4a16-a659-cb1c3d459121" providerId="ADAL" clId="{B576FF7A-5273-4D23-85CA-42C78D3ABF0C}" dt="2021-09-17T03:56:43.160" v="18" actId="47"/>
        <pc:sldMkLst>
          <pc:docMk/>
          <pc:sldMk cId="1466477052" sldId="282"/>
        </pc:sldMkLst>
      </pc:sldChg>
      <pc:sldChg chg="add">
        <pc:chgData name="Mashal Khan" userId="ff208bdd-e69e-4a16-a659-cb1c3d459121" providerId="ADAL" clId="{B576FF7A-5273-4D23-85CA-42C78D3ABF0C}" dt="2021-09-17T04:10:25.570" v="23"/>
        <pc:sldMkLst>
          <pc:docMk/>
          <pc:sldMk cId="3925514887" sldId="282"/>
        </pc:sldMkLst>
      </pc:sldChg>
      <pc:sldChg chg="add">
        <pc:chgData name="Mashal Khan" userId="ff208bdd-e69e-4a16-a659-cb1c3d459121" providerId="ADAL" clId="{B576FF7A-5273-4D23-85CA-42C78D3ABF0C}" dt="2021-09-17T04:21:28.278" v="217"/>
        <pc:sldMkLst>
          <pc:docMk/>
          <pc:sldMk cId="253356228" sldId="283"/>
        </pc:sldMkLst>
      </pc:sldChg>
      <pc:sldChg chg="del">
        <pc:chgData name="Mashal Khan" userId="ff208bdd-e69e-4a16-a659-cb1c3d459121" providerId="ADAL" clId="{B576FF7A-5273-4D23-85CA-42C78D3ABF0C}" dt="2021-09-17T03:56:43.160" v="18" actId="47"/>
        <pc:sldMkLst>
          <pc:docMk/>
          <pc:sldMk cId="2180446368" sldId="283"/>
        </pc:sldMkLst>
      </pc:sldChg>
      <pc:sldChg chg="del">
        <pc:chgData name="Mashal Khan" userId="ff208bdd-e69e-4a16-a659-cb1c3d459121" providerId="ADAL" clId="{B576FF7A-5273-4D23-85CA-42C78D3ABF0C}" dt="2021-09-17T03:56:43.160" v="18" actId="47"/>
        <pc:sldMkLst>
          <pc:docMk/>
          <pc:sldMk cId="1537641488" sldId="284"/>
        </pc:sldMkLst>
      </pc:sldChg>
      <pc:sldChg chg="add">
        <pc:chgData name="Mashal Khan" userId="ff208bdd-e69e-4a16-a659-cb1c3d459121" providerId="ADAL" clId="{B576FF7A-5273-4D23-85CA-42C78D3ABF0C}" dt="2021-09-17T04:21:28.278" v="217"/>
        <pc:sldMkLst>
          <pc:docMk/>
          <pc:sldMk cId="2301654178" sldId="284"/>
        </pc:sldMkLst>
      </pc:sldChg>
      <pc:sldChg chg="add">
        <pc:chgData name="Mashal Khan" userId="ff208bdd-e69e-4a16-a659-cb1c3d459121" providerId="ADAL" clId="{B576FF7A-5273-4D23-85CA-42C78D3ABF0C}" dt="2021-09-17T04:21:28.278" v="217"/>
        <pc:sldMkLst>
          <pc:docMk/>
          <pc:sldMk cId="793100631" sldId="285"/>
        </pc:sldMkLst>
      </pc:sldChg>
      <pc:sldChg chg="del">
        <pc:chgData name="Mashal Khan" userId="ff208bdd-e69e-4a16-a659-cb1c3d459121" providerId="ADAL" clId="{B576FF7A-5273-4D23-85CA-42C78D3ABF0C}" dt="2021-09-17T03:56:43.160" v="18" actId="47"/>
        <pc:sldMkLst>
          <pc:docMk/>
          <pc:sldMk cId="2100271324" sldId="285"/>
        </pc:sldMkLst>
      </pc:sldChg>
      <pc:sldChg chg="delSp add setBg delDesignElem">
        <pc:chgData name="Mashal Khan" userId="ff208bdd-e69e-4a16-a659-cb1c3d459121" providerId="ADAL" clId="{B576FF7A-5273-4D23-85CA-42C78D3ABF0C}" dt="2021-09-17T04:10:25.570" v="23"/>
        <pc:sldMkLst>
          <pc:docMk/>
          <pc:sldMk cId="1413036914" sldId="286"/>
        </pc:sldMkLst>
        <pc:spChg chg="del">
          <ac:chgData name="Mashal Khan" userId="ff208bdd-e69e-4a16-a659-cb1c3d459121" providerId="ADAL" clId="{B576FF7A-5273-4D23-85CA-42C78D3ABF0C}" dt="2021-09-17T04:10:25.570" v="23"/>
          <ac:spMkLst>
            <pc:docMk/>
            <pc:sldMk cId="1413036914" sldId="286"/>
            <ac:spMk id="9" creationId="{5A0118C5-4F8D-4CF4-BADD-53FEACC6C42A}"/>
          </ac:spMkLst>
        </pc:spChg>
        <pc:spChg chg="del">
          <ac:chgData name="Mashal Khan" userId="ff208bdd-e69e-4a16-a659-cb1c3d459121" providerId="ADAL" clId="{B576FF7A-5273-4D23-85CA-42C78D3ABF0C}" dt="2021-09-17T04:10:25.570" v="23"/>
          <ac:spMkLst>
            <pc:docMk/>
            <pc:sldMk cId="1413036914" sldId="286"/>
            <ac:spMk id="11" creationId="{F98F79A4-A6C7-4101-B1E9-27E05CB7CFA0}"/>
          </ac:spMkLst>
        </pc:spChg>
        <pc:spChg chg="del">
          <ac:chgData name="Mashal Khan" userId="ff208bdd-e69e-4a16-a659-cb1c3d459121" providerId="ADAL" clId="{B576FF7A-5273-4D23-85CA-42C78D3ABF0C}" dt="2021-09-17T04:10:25.570" v="23"/>
          <ac:spMkLst>
            <pc:docMk/>
            <pc:sldMk cId="1413036914" sldId="286"/>
            <ac:spMk id="13" creationId="{79AFCB35-9C04-4524-A0B1-57FF6865D013}"/>
          </ac:spMkLst>
        </pc:spChg>
        <pc:spChg chg="del">
          <ac:chgData name="Mashal Khan" userId="ff208bdd-e69e-4a16-a659-cb1c3d459121" providerId="ADAL" clId="{B576FF7A-5273-4D23-85CA-42C78D3ABF0C}" dt="2021-09-17T04:10:25.570" v="23"/>
          <ac:spMkLst>
            <pc:docMk/>
            <pc:sldMk cId="1413036914" sldId="286"/>
            <ac:spMk id="15" creationId="{D11AD2AD-0BA0-4DD3-8EEA-84686A0E718C}"/>
          </ac:spMkLst>
        </pc:spChg>
        <pc:spChg chg="del">
          <ac:chgData name="Mashal Khan" userId="ff208bdd-e69e-4a16-a659-cb1c3d459121" providerId="ADAL" clId="{B576FF7A-5273-4D23-85CA-42C78D3ABF0C}" dt="2021-09-17T04:10:25.570" v="23"/>
          <ac:spMkLst>
            <pc:docMk/>
            <pc:sldMk cId="1413036914" sldId="286"/>
            <ac:spMk id="17" creationId="{83C8019B-3985-409B-9B87-494B974EE9A2}"/>
          </ac:spMkLst>
        </pc:spChg>
        <pc:spChg chg="del">
          <ac:chgData name="Mashal Khan" userId="ff208bdd-e69e-4a16-a659-cb1c3d459121" providerId="ADAL" clId="{B576FF7A-5273-4D23-85CA-42C78D3ABF0C}" dt="2021-09-17T04:10:25.570" v="23"/>
          <ac:spMkLst>
            <pc:docMk/>
            <pc:sldMk cId="1413036914" sldId="286"/>
            <ac:spMk id="19" creationId="{9E5C5460-229E-46C8-A712-CC317985420F}"/>
          </ac:spMkLst>
        </pc:spChg>
        <pc:spChg chg="del">
          <ac:chgData name="Mashal Khan" userId="ff208bdd-e69e-4a16-a659-cb1c3d459121" providerId="ADAL" clId="{B576FF7A-5273-4D23-85CA-42C78D3ABF0C}" dt="2021-09-17T04:10:25.570" v="23"/>
          <ac:spMkLst>
            <pc:docMk/>
            <pc:sldMk cId="1413036914" sldId="286"/>
            <ac:spMk id="21" creationId="{B85A4DB3-61AA-49A1-85A9-B3397CD519AB}"/>
          </ac:spMkLst>
        </pc:spChg>
        <pc:grpChg chg="del">
          <ac:chgData name="Mashal Khan" userId="ff208bdd-e69e-4a16-a659-cb1c3d459121" providerId="ADAL" clId="{B576FF7A-5273-4D23-85CA-42C78D3ABF0C}" dt="2021-09-17T04:10:25.570" v="23"/>
          <ac:grpSpMkLst>
            <pc:docMk/>
            <pc:sldMk cId="1413036914" sldId="286"/>
            <ac:grpSpMk id="23" creationId="{0C156BF8-7FF7-440F-BE2B-417DFFE8BFA5}"/>
          </ac:grpSpMkLst>
        </pc:grpChg>
      </pc:sldChg>
      <pc:sldChg chg="del">
        <pc:chgData name="Mashal Khan" userId="ff208bdd-e69e-4a16-a659-cb1c3d459121" providerId="ADAL" clId="{B576FF7A-5273-4D23-85CA-42C78D3ABF0C}" dt="2021-09-17T03:56:43.160" v="18" actId="47"/>
        <pc:sldMkLst>
          <pc:docMk/>
          <pc:sldMk cId="2258700804" sldId="286"/>
        </pc:sldMkLst>
      </pc:sldChg>
      <pc:sldChg chg="add">
        <pc:chgData name="Mashal Khan" userId="ff208bdd-e69e-4a16-a659-cb1c3d459121" providerId="ADAL" clId="{B576FF7A-5273-4D23-85CA-42C78D3ABF0C}" dt="2021-09-17T04:21:28.278" v="217"/>
        <pc:sldMkLst>
          <pc:docMk/>
          <pc:sldMk cId="396960682" sldId="289"/>
        </pc:sldMkLst>
      </pc:sldChg>
      <pc:sldChg chg="del">
        <pc:chgData name="Mashal Khan" userId="ff208bdd-e69e-4a16-a659-cb1c3d459121" providerId="ADAL" clId="{B576FF7A-5273-4D23-85CA-42C78D3ABF0C}" dt="2021-09-17T03:56:43.160" v="18" actId="47"/>
        <pc:sldMkLst>
          <pc:docMk/>
          <pc:sldMk cId="4187148580" sldId="289"/>
        </pc:sldMkLst>
      </pc:sldChg>
      <pc:sldChg chg="del">
        <pc:chgData name="Mashal Khan" userId="ff208bdd-e69e-4a16-a659-cb1c3d459121" providerId="ADAL" clId="{B576FF7A-5273-4D23-85CA-42C78D3ABF0C}" dt="2021-09-17T03:56:43.160" v="18" actId="47"/>
        <pc:sldMkLst>
          <pc:docMk/>
          <pc:sldMk cId="890764260" sldId="295"/>
        </pc:sldMkLst>
      </pc:sldChg>
      <pc:sldChg chg="add">
        <pc:chgData name="Mashal Khan" userId="ff208bdd-e69e-4a16-a659-cb1c3d459121" providerId="ADAL" clId="{B576FF7A-5273-4D23-85CA-42C78D3ABF0C}" dt="2021-09-17T04:21:28.278" v="217"/>
        <pc:sldMkLst>
          <pc:docMk/>
          <pc:sldMk cId="3609639132" sldId="295"/>
        </pc:sldMkLst>
      </pc:sldChg>
      <pc:sldChg chg="del">
        <pc:chgData name="Mashal Khan" userId="ff208bdd-e69e-4a16-a659-cb1c3d459121" providerId="ADAL" clId="{B576FF7A-5273-4D23-85CA-42C78D3ABF0C}" dt="2021-09-17T04:21:52.828" v="220" actId="47"/>
        <pc:sldMkLst>
          <pc:docMk/>
          <pc:sldMk cId="3094480498" sldId="296"/>
        </pc:sldMkLst>
      </pc:sldChg>
      <pc:sldChg chg="add">
        <pc:chgData name="Mashal Khan" userId="ff208bdd-e69e-4a16-a659-cb1c3d459121" providerId="ADAL" clId="{B576FF7A-5273-4D23-85CA-42C78D3ABF0C}" dt="2021-09-17T04:10:25.570" v="23"/>
        <pc:sldMkLst>
          <pc:docMk/>
          <pc:sldMk cId="0" sldId="297"/>
        </pc:sldMkLst>
      </pc:sldChg>
      <pc:sldChg chg="add">
        <pc:chgData name="Mashal Khan" userId="ff208bdd-e69e-4a16-a659-cb1c3d459121" providerId="ADAL" clId="{B576FF7A-5273-4D23-85CA-42C78D3ABF0C}" dt="2021-09-17T04:10:25.570" v="23"/>
        <pc:sldMkLst>
          <pc:docMk/>
          <pc:sldMk cId="0" sldId="298"/>
        </pc:sldMkLst>
      </pc:sldChg>
      <pc:sldChg chg="add">
        <pc:chgData name="Mashal Khan" userId="ff208bdd-e69e-4a16-a659-cb1c3d459121" providerId="ADAL" clId="{B576FF7A-5273-4D23-85CA-42C78D3ABF0C}" dt="2021-09-17T04:10:25.570" v="23"/>
        <pc:sldMkLst>
          <pc:docMk/>
          <pc:sldMk cId="0" sldId="299"/>
        </pc:sldMkLst>
      </pc:sldChg>
      <pc:sldChg chg="add">
        <pc:chgData name="Mashal Khan" userId="ff208bdd-e69e-4a16-a659-cb1c3d459121" providerId="ADAL" clId="{B576FF7A-5273-4D23-85CA-42C78D3ABF0C}" dt="2021-09-17T04:10:25.570" v="23"/>
        <pc:sldMkLst>
          <pc:docMk/>
          <pc:sldMk cId="0" sldId="300"/>
        </pc:sldMkLst>
      </pc:sldChg>
      <pc:sldChg chg="add">
        <pc:chgData name="Mashal Khan" userId="ff208bdd-e69e-4a16-a659-cb1c3d459121" providerId="ADAL" clId="{B576FF7A-5273-4D23-85CA-42C78D3ABF0C}" dt="2021-09-17T04:10:25.570" v="23"/>
        <pc:sldMkLst>
          <pc:docMk/>
          <pc:sldMk cId="0" sldId="301"/>
        </pc:sldMkLst>
      </pc:sldChg>
      <pc:sldChg chg="modSp add mod ord">
        <pc:chgData name="Mashal Khan" userId="ff208bdd-e69e-4a16-a659-cb1c3d459121" providerId="ADAL" clId="{B576FF7A-5273-4D23-85CA-42C78D3ABF0C}" dt="2021-09-17T04:16:28.924" v="208" actId="20577"/>
        <pc:sldMkLst>
          <pc:docMk/>
          <pc:sldMk cId="0" sldId="302"/>
        </pc:sldMkLst>
        <pc:spChg chg="mod">
          <ac:chgData name="Mashal Khan" userId="ff208bdd-e69e-4a16-a659-cb1c3d459121" providerId="ADAL" clId="{B576FF7A-5273-4D23-85CA-42C78D3ABF0C}" dt="2021-09-17T04:16:28.924" v="208" actId="20577"/>
          <ac:spMkLst>
            <pc:docMk/>
            <pc:sldMk cId="0" sldId="302"/>
            <ac:spMk id="26627" creationId="{00000000-0000-0000-0000-000000000000}"/>
          </ac:spMkLst>
        </pc:spChg>
      </pc:sldChg>
      <pc:sldChg chg="modSp add mod">
        <pc:chgData name="Mashal Khan" userId="ff208bdd-e69e-4a16-a659-cb1c3d459121" providerId="ADAL" clId="{B576FF7A-5273-4D23-85CA-42C78D3ABF0C}" dt="2021-09-17T04:21:28.376" v="218" actId="27636"/>
        <pc:sldMkLst>
          <pc:docMk/>
          <pc:sldMk cId="2413698846" sldId="303"/>
        </pc:sldMkLst>
        <pc:spChg chg="mod">
          <ac:chgData name="Mashal Khan" userId="ff208bdd-e69e-4a16-a659-cb1c3d459121" providerId="ADAL" clId="{B576FF7A-5273-4D23-85CA-42C78D3ABF0C}" dt="2021-09-17T04:21:28.376" v="218" actId="27636"/>
          <ac:spMkLst>
            <pc:docMk/>
            <pc:sldMk cId="2413698846" sldId="303"/>
            <ac:spMk id="3" creationId="{387EB4A1-BA26-4794-B98B-AB0A7EF1DFDE}"/>
          </ac:spMkLst>
        </pc:spChg>
      </pc:sldChg>
      <pc:sldChg chg="add">
        <pc:chgData name="Mashal Khan" userId="ff208bdd-e69e-4a16-a659-cb1c3d459121" providerId="ADAL" clId="{B576FF7A-5273-4D23-85CA-42C78D3ABF0C}" dt="2021-09-17T04:13:24.662" v="25"/>
        <pc:sldMkLst>
          <pc:docMk/>
          <pc:sldMk cId="3772764950" sldId="304"/>
        </pc:sldMkLst>
      </pc:sldChg>
      <pc:sldChg chg="add">
        <pc:chgData name="Mashal Khan" userId="ff208bdd-e69e-4a16-a659-cb1c3d459121" providerId="ADAL" clId="{B576FF7A-5273-4D23-85CA-42C78D3ABF0C}" dt="2021-09-17T04:21:28.278" v="217"/>
        <pc:sldMkLst>
          <pc:docMk/>
          <pc:sldMk cId="522125939" sldId="305"/>
        </pc:sldMkLst>
      </pc:sldChg>
      <pc:sldChg chg="modSp add mod">
        <pc:chgData name="Mashal Khan" userId="ff208bdd-e69e-4a16-a659-cb1c3d459121" providerId="ADAL" clId="{B576FF7A-5273-4D23-85CA-42C78D3ABF0C}" dt="2021-09-17T04:13:51.262" v="32" actId="14100"/>
        <pc:sldMkLst>
          <pc:docMk/>
          <pc:sldMk cId="0" sldId="306"/>
        </pc:sldMkLst>
        <pc:spChg chg="mod">
          <ac:chgData name="Mashal Khan" userId="ff208bdd-e69e-4a16-a659-cb1c3d459121" providerId="ADAL" clId="{B576FF7A-5273-4D23-85CA-42C78D3ABF0C}" dt="2021-09-17T04:13:38.315" v="28" actId="1076"/>
          <ac:spMkLst>
            <pc:docMk/>
            <pc:sldMk cId="0" sldId="306"/>
            <ac:spMk id="36866" creationId="{00000000-0000-0000-0000-000000000000}"/>
          </ac:spMkLst>
        </pc:spChg>
        <pc:picChg chg="mod">
          <ac:chgData name="Mashal Khan" userId="ff208bdd-e69e-4a16-a659-cb1c3d459121" providerId="ADAL" clId="{B576FF7A-5273-4D23-85CA-42C78D3ABF0C}" dt="2021-09-17T04:13:51.262" v="32" actId="14100"/>
          <ac:picMkLst>
            <pc:docMk/>
            <pc:sldMk cId="0" sldId="306"/>
            <ac:picMk id="36869" creationId="{00000000-0000-0000-0000-000000000000}"/>
          </ac:picMkLst>
        </pc:picChg>
      </pc:sldChg>
      <pc:sldChg chg="add">
        <pc:chgData name="Mashal Khan" userId="ff208bdd-e69e-4a16-a659-cb1c3d459121" providerId="ADAL" clId="{B576FF7A-5273-4D23-85CA-42C78D3ABF0C}" dt="2021-09-17T04:21:28.278" v="217"/>
        <pc:sldMkLst>
          <pc:docMk/>
          <pc:sldMk cId="1571890529" sldId="307"/>
        </pc:sldMkLst>
      </pc:sldChg>
      <pc:sldChg chg="add">
        <pc:chgData name="Mashal Khan" userId="ff208bdd-e69e-4a16-a659-cb1c3d459121" providerId="ADAL" clId="{B576FF7A-5273-4D23-85CA-42C78D3ABF0C}" dt="2021-09-17T04:21:28.278" v="217"/>
        <pc:sldMkLst>
          <pc:docMk/>
          <pc:sldMk cId="2280185368" sldId="308"/>
        </pc:sldMkLst>
      </pc:sldChg>
      <pc:sldChg chg="modSp add mod">
        <pc:chgData name="Mashal Khan" userId="ff208bdd-e69e-4a16-a659-cb1c3d459121" providerId="ADAL" clId="{B576FF7A-5273-4D23-85CA-42C78D3ABF0C}" dt="2021-09-17T04:14:13.837" v="38" actId="14100"/>
        <pc:sldMkLst>
          <pc:docMk/>
          <pc:sldMk cId="0" sldId="311"/>
        </pc:sldMkLst>
        <pc:spChg chg="mod">
          <ac:chgData name="Mashal Khan" userId="ff208bdd-e69e-4a16-a659-cb1c3d459121" providerId="ADAL" clId="{B576FF7A-5273-4D23-85CA-42C78D3ABF0C}" dt="2021-09-17T04:14:01.809" v="35" actId="1076"/>
          <ac:spMkLst>
            <pc:docMk/>
            <pc:sldMk cId="0" sldId="311"/>
            <ac:spMk id="37890" creationId="{00000000-0000-0000-0000-000000000000}"/>
          </ac:spMkLst>
        </pc:spChg>
        <pc:picChg chg="mod">
          <ac:chgData name="Mashal Khan" userId="ff208bdd-e69e-4a16-a659-cb1c3d459121" providerId="ADAL" clId="{B576FF7A-5273-4D23-85CA-42C78D3ABF0C}" dt="2021-09-17T04:14:13.837" v="38" actId="14100"/>
          <ac:picMkLst>
            <pc:docMk/>
            <pc:sldMk cId="0" sldId="311"/>
            <ac:picMk id="37892" creationId="{00000000-0000-0000-0000-000000000000}"/>
          </ac:picMkLst>
        </pc:picChg>
      </pc:sldChg>
      <pc:sldChg chg="add">
        <pc:chgData name="Mashal Khan" userId="ff208bdd-e69e-4a16-a659-cb1c3d459121" providerId="ADAL" clId="{B576FF7A-5273-4D23-85CA-42C78D3ABF0C}" dt="2021-09-17T04:21:28.278" v="217"/>
        <pc:sldMkLst>
          <pc:docMk/>
          <pc:sldMk cId="2902035591" sldId="312"/>
        </pc:sldMkLst>
      </pc:sldChg>
      <pc:sldChg chg="add">
        <pc:chgData name="Mashal Khan" userId="ff208bdd-e69e-4a16-a659-cb1c3d459121" providerId="ADAL" clId="{B576FF7A-5273-4D23-85CA-42C78D3ABF0C}" dt="2021-09-17T04:21:28.278" v="217"/>
        <pc:sldMkLst>
          <pc:docMk/>
          <pc:sldMk cId="902175521" sldId="313"/>
        </pc:sldMkLst>
      </pc:sldChg>
      <pc:sldChg chg="add">
        <pc:chgData name="Mashal Khan" userId="ff208bdd-e69e-4a16-a659-cb1c3d459121" providerId="ADAL" clId="{B576FF7A-5273-4D23-85CA-42C78D3ABF0C}" dt="2021-09-17T04:21:28.278" v="217"/>
        <pc:sldMkLst>
          <pc:docMk/>
          <pc:sldMk cId="3212396899" sldId="314"/>
        </pc:sldMkLst>
      </pc:sldChg>
      <pc:sldChg chg="add">
        <pc:chgData name="Mashal Khan" userId="ff208bdd-e69e-4a16-a659-cb1c3d459121" providerId="ADAL" clId="{B576FF7A-5273-4D23-85CA-42C78D3ABF0C}" dt="2021-09-17T04:21:28.278" v="217"/>
        <pc:sldMkLst>
          <pc:docMk/>
          <pc:sldMk cId="3297468035" sldId="315"/>
        </pc:sldMkLst>
      </pc:sldChg>
      <pc:sldChg chg="add">
        <pc:chgData name="Mashal Khan" userId="ff208bdd-e69e-4a16-a659-cb1c3d459121" providerId="ADAL" clId="{B576FF7A-5273-4D23-85CA-42C78D3ABF0C}" dt="2021-09-17T04:21:28.278" v="217"/>
        <pc:sldMkLst>
          <pc:docMk/>
          <pc:sldMk cId="2158037046" sldId="316"/>
        </pc:sldMkLst>
      </pc:sldChg>
      <pc:sldChg chg="add">
        <pc:chgData name="Mashal Khan" userId="ff208bdd-e69e-4a16-a659-cb1c3d459121" providerId="ADAL" clId="{B576FF7A-5273-4D23-85CA-42C78D3ABF0C}" dt="2021-09-17T04:21:28.278" v="217"/>
        <pc:sldMkLst>
          <pc:docMk/>
          <pc:sldMk cId="3116794157" sldId="317"/>
        </pc:sldMkLst>
      </pc:sldChg>
      <pc:sldChg chg="add">
        <pc:chgData name="Mashal Khan" userId="ff208bdd-e69e-4a16-a659-cb1c3d459121" providerId="ADAL" clId="{B576FF7A-5273-4D23-85CA-42C78D3ABF0C}" dt="2021-09-17T04:21:28.278" v="217"/>
        <pc:sldMkLst>
          <pc:docMk/>
          <pc:sldMk cId="3289528465" sldId="318"/>
        </pc:sldMkLst>
      </pc:sldChg>
      <pc:sldChg chg="add">
        <pc:chgData name="Mashal Khan" userId="ff208bdd-e69e-4a16-a659-cb1c3d459121" providerId="ADAL" clId="{B576FF7A-5273-4D23-85CA-42C78D3ABF0C}" dt="2021-09-17T04:21:28.278" v="217"/>
        <pc:sldMkLst>
          <pc:docMk/>
          <pc:sldMk cId="1257978123" sldId="319"/>
        </pc:sldMkLst>
      </pc:sldChg>
      <pc:sldChg chg="add">
        <pc:chgData name="Mashal Khan" userId="ff208bdd-e69e-4a16-a659-cb1c3d459121" providerId="ADAL" clId="{B576FF7A-5273-4D23-85CA-42C78D3ABF0C}" dt="2021-09-17T04:21:28.278" v="217"/>
        <pc:sldMkLst>
          <pc:docMk/>
          <pc:sldMk cId="3820845589" sldId="320"/>
        </pc:sldMkLst>
      </pc:sldChg>
      <pc:sldChg chg="add">
        <pc:chgData name="Mashal Khan" userId="ff208bdd-e69e-4a16-a659-cb1c3d459121" providerId="ADAL" clId="{B576FF7A-5273-4D23-85CA-42C78D3ABF0C}" dt="2021-09-17T04:21:28.278" v="217"/>
        <pc:sldMkLst>
          <pc:docMk/>
          <pc:sldMk cId="3879906296" sldId="321"/>
        </pc:sldMkLst>
      </pc:sldChg>
      <pc:sldChg chg="add">
        <pc:chgData name="Mashal Khan" userId="ff208bdd-e69e-4a16-a659-cb1c3d459121" providerId="ADAL" clId="{B576FF7A-5273-4D23-85CA-42C78D3ABF0C}" dt="2021-09-17T04:21:28.278" v="217"/>
        <pc:sldMkLst>
          <pc:docMk/>
          <pc:sldMk cId="2323052061" sldId="322"/>
        </pc:sldMkLst>
      </pc:sldChg>
      <pc:sldChg chg="add">
        <pc:chgData name="Mashal Khan" userId="ff208bdd-e69e-4a16-a659-cb1c3d459121" providerId="ADAL" clId="{B576FF7A-5273-4D23-85CA-42C78D3ABF0C}" dt="2021-09-17T04:21:28.278" v="217"/>
        <pc:sldMkLst>
          <pc:docMk/>
          <pc:sldMk cId="3046307487" sldId="323"/>
        </pc:sldMkLst>
      </pc:sldChg>
      <pc:sldChg chg="add">
        <pc:chgData name="Mashal Khan" userId="ff208bdd-e69e-4a16-a659-cb1c3d459121" providerId="ADAL" clId="{B576FF7A-5273-4D23-85CA-42C78D3ABF0C}" dt="2021-09-17T04:21:28.278" v="217"/>
        <pc:sldMkLst>
          <pc:docMk/>
          <pc:sldMk cId="330000615" sldId="324"/>
        </pc:sldMkLst>
      </pc:sldChg>
      <pc:sldChg chg="add">
        <pc:chgData name="Mashal Khan" userId="ff208bdd-e69e-4a16-a659-cb1c3d459121" providerId="ADAL" clId="{B576FF7A-5273-4D23-85CA-42C78D3ABF0C}" dt="2021-09-17T04:21:28.278" v="217"/>
        <pc:sldMkLst>
          <pc:docMk/>
          <pc:sldMk cId="559939405" sldId="325"/>
        </pc:sldMkLst>
      </pc:sldChg>
      <pc:sldChg chg="add">
        <pc:chgData name="Mashal Khan" userId="ff208bdd-e69e-4a16-a659-cb1c3d459121" providerId="ADAL" clId="{B576FF7A-5273-4D23-85CA-42C78D3ABF0C}" dt="2021-09-17T04:21:28.278" v="217"/>
        <pc:sldMkLst>
          <pc:docMk/>
          <pc:sldMk cId="650948745" sldId="326"/>
        </pc:sldMkLst>
      </pc:sldChg>
      <pc:sldChg chg="add">
        <pc:chgData name="Mashal Khan" userId="ff208bdd-e69e-4a16-a659-cb1c3d459121" providerId="ADAL" clId="{B576FF7A-5273-4D23-85CA-42C78D3ABF0C}" dt="2021-09-17T04:21:28.278" v="217"/>
        <pc:sldMkLst>
          <pc:docMk/>
          <pc:sldMk cId="1991889259" sldId="327"/>
        </pc:sldMkLst>
      </pc:sldChg>
      <pc:sldChg chg="add">
        <pc:chgData name="Mashal Khan" userId="ff208bdd-e69e-4a16-a659-cb1c3d459121" providerId="ADAL" clId="{B576FF7A-5273-4D23-85CA-42C78D3ABF0C}" dt="2021-09-17T04:21:28.278" v="217"/>
        <pc:sldMkLst>
          <pc:docMk/>
          <pc:sldMk cId="606998167" sldId="328"/>
        </pc:sldMkLst>
      </pc:sldChg>
      <pc:sldChg chg="modSp add mod">
        <pc:chgData name="Mashal Khan" userId="ff208bdd-e69e-4a16-a659-cb1c3d459121" providerId="ADAL" clId="{B576FF7A-5273-4D23-85CA-42C78D3ABF0C}" dt="2021-09-17T04:21:28.443" v="219" actId="27636"/>
        <pc:sldMkLst>
          <pc:docMk/>
          <pc:sldMk cId="1824495243" sldId="329"/>
        </pc:sldMkLst>
        <pc:spChg chg="mod">
          <ac:chgData name="Mashal Khan" userId="ff208bdd-e69e-4a16-a659-cb1c3d459121" providerId="ADAL" clId="{B576FF7A-5273-4D23-85CA-42C78D3ABF0C}" dt="2021-09-17T04:21:28.443" v="219" actId="27636"/>
          <ac:spMkLst>
            <pc:docMk/>
            <pc:sldMk cId="1824495243" sldId="329"/>
            <ac:spMk id="3" creationId="{2939A232-304D-41CC-82EC-11EA81CBD999}"/>
          </ac:spMkLst>
        </pc:spChg>
      </pc:sldChg>
      <pc:sldChg chg="add">
        <pc:chgData name="Mashal Khan" userId="ff208bdd-e69e-4a16-a659-cb1c3d459121" providerId="ADAL" clId="{B576FF7A-5273-4D23-85CA-42C78D3ABF0C}" dt="2021-09-17T04:21:28.278" v="217"/>
        <pc:sldMkLst>
          <pc:docMk/>
          <pc:sldMk cId="2531598201" sldId="330"/>
        </pc:sldMkLst>
      </pc:sldChg>
      <pc:sldChg chg="add">
        <pc:chgData name="Mashal Khan" userId="ff208bdd-e69e-4a16-a659-cb1c3d459121" providerId="ADAL" clId="{B576FF7A-5273-4D23-85CA-42C78D3ABF0C}" dt="2021-09-17T04:21:28.278" v="217"/>
        <pc:sldMkLst>
          <pc:docMk/>
          <pc:sldMk cId="140982329" sldId="331"/>
        </pc:sldMkLst>
      </pc:sldChg>
      <pc:sldChg chg="new del ord">
        <pc:chgData name="Mashal Khan" userId="ff208bdd-e69e-4a16-a659-cb1c3d459121" providerId="ADAL" clId="{B576FF7A-5273-4D23-85CA-42C78D3ABF0C}" dt="2021-09-21T03:42:31.130" v="238" actId="47"/>
        <pc:sldMkLst>
          <pc:docMk/>
          <pc:sldMk cId="2331982255" sldId="332"/>
        </pc:sldMkLst>
      </pc:sldChg>
      <pc:sldChg chg="new del">
        <pc:chgData name="Mashal Khan" userId="ff208bdd-e69e-4a16-a659-cb1c3d459121" providerId="ADAL" clId="{B576FF7A-5273-4D23-85CA-42C78D3ABF0C}" dt="2021-09-17T08:53:45.028" v="228" actId="47"/>
        <pc:sldMkLst>
          <pc:docMk/>
          <pc:sldMk cId="2489717478" sldId="332"/>
        </pc:sldMkLst>
      </pc:sldChg>
      <pc:sldChg chg="addSp new mod">
        <pc:chgData name="Mashal Khan" userId="ff208bdd-e69e-4a16-a659-cb1c3d459121" providerId="ADAL" clId="{B576FF7A-5273-4D23-85CA-42C78D3ABF0C}" dt="2021-09-21T05:23:47.324" v="243" actId="22"/>
        <pc:sldMkLst>
          <pc:docMk/>
          <pc:sldMk cId="3733709515" sldId="332"/>
        </pc:sldMkLst>
        <pc:picChg chg="add">
          <ac:chgData name="Mashal Khan" userId="ff208bdd-e69e-4a16-a659-cb1c3d459121" providerId="ADAL" clId="{B576FF7A-5273-4D23-85CA-42C78D3ABF0C}" dt="2021-09-21T05:23:47.324" v="243" actId="22"/>
          <ac:picMkLst>
            <pc:docMk/>
            <pc:sldMk cId="3733709515" sldId="332"/>
            <ac:picMk id="3" creationId="{0A4121F7-44A3-49A7-8702-BA7E6915B597}"/>
          </ac:picMkLst>
        </pc:picChg>
      </pc:sldChg>
      <pc:sldChg chg="addSp new mod">
        <pc:chgData name="Mashal Khan" userId="ff208bdd-e69e-4a16-a659-cb1c3d459121" providerId="ADAL" clId="{B576FF7A-5273-4D23-85CA-42C78D3ABF0C}" dt="2021-09-21T05:24:16.159" v="245" actId="22"/>
        <pc:sldMkLst>
          <pc:docMk/>
          <pc:sldMk cId="381832215" sldId="333"/>
        </pc:sldMkLst>
        <pc:picChg chg="add">
          <ac:chgData name="Mashal Khan" userId="ff208bdd-e69e-4a16-a659-cb1c3d459121" providerId="ADAL" clId="{B576FF7A-5273-4D23-85CA-42C78D3ABF0C}" dt="2021-09-21T05:24:16.159" v="245" actId="22"/>
          <ac:picMkLst>
            <pc:docMk/>
            <pc:sldMk cId="381832215" sldId="333"/>
            <ac:picMk id="3" creationId="{6CA18900-A263-438F-B280-9433140C6AAB}"/>
          </ac:picMkLst>
        </pc:picChg>
      </pc:sldChg>
      <pc:sldChg chg="new del">
        <pc:chgData name="Mashal Khan" userId="ff208bdd-e69e-4a16-a659-cb1c3d459121" providerId="ADAL" clId="{B576FF7A-5273-4D23-85CA-42C78D3ABF0C}" dt="2021-09-21T03:43:55.565" v="239" actId="47"/>
        <pc:sldMkLst>
          <pc:docMk/>
          <pc:sldMk cId="2565766977" sldId="333"/>
        </pc:sldMkLst>
      </pc:sldChg>
      <pc:sldChg chg="modSp new del mod">
        <pc:chgData name="Mashal Khan" userId="ff208bdd-e69e-4a16-a659-cb1c3d459121" providerId="ADAL" clId="{B576FF7A-5273-4D23-85CA-42C78D3ABF0C}" dt="2021-09-21T05:34:06.360" v="354" actId="47"/>
        <pc:sldMkLst>
          <pc:docMk/>
          <pc:sldMk cId="2831466062" sldId="334"/>
        </pc:sldMkLst>
        <pc:spChg chg="mod">
          <ac:chgData name="Mashal Khan" userId="ff208bdd-e69e-4a16-a659-cb1c3d459121" providerId="ADAL" clId="{B576FF7A-5273-4D23-85CA-42C78D3ABF0C}" dt="2021-09-21T05:25:08.193" v="258" actId="20577"/>
          <ac:spMkLst>
            <pc:docMk/>
            <pc:sldMk cId="2831466062" sldId="334"/>
            <ac:spMk id="2" creationId="{F6A406EE-28BA-498A-81A9-0DE1B307D3E0}"/>
          </ac:spMkLst>
        </pc:spChg>
        <pc:spChg chg="mod">
          <ac:chgData name="Mashal Khan" userId="ff208bdd-e69e-4a16-a659-cb1c3d459121" providerId="ADAL" clId="{B576FF7A-5273-4D23-85CA-42C78D3ABF0C}" dt="2021-09-21T05:25:38.827" v="341" actId="20577"/>
          <ac:spMkLst>
            <pc:docMk/>
            <pc:sldMk cId="2831466062" sldId="334"/>
            <ac:spMk id="3" creationId="{B63D738A-7CA7-47BD-BC98-3DD0150E9A92}"/>
          </ac:spMkLst>
        </pc:spChg>
      </pc:sldChg>
      <pc:sldChg chg="addSp delSp new mod">
        <pc:chgData name="Mashal Khan" userId="ff208bdd-e69e-4a16-a659-cb1c3d459121" providerId="ADAL" clId="{B576FF7A-5273-4D23-85CA-42C78D3ABF0C}" dt="2021-09-24T07:11:59.367" v="621"/>
        <pc:sldMkLst>
          <pc:docMk/>
          <pc:sldMk cId="3945297639" sldId="335"/>
        </pc:sldMkLst>
        <pc:picChg chg="add">
          <ac:chgData name="Mashal Khan" userId="ff208bdd-e69e-4a16-a659-cb1c3d459121" providerId="ADAL" clId="{B576FF7A-5273-4D23-85CA-42C78D3ABF0C}" dt="2021-09-21T05:26:21.037" v="343" actId="22"/>
          <ac:picMkLst>
            <pc:docMk/>
            <pc:sldMk cId="3945297639" sldId="335"/>
            <ac:picMk id="3" creationId="{908CC821-558E-46D3-BF83-2F6F2EB45BE4}"/>
          </ac:picMkLst>
        </pc:picChg>
        <pc:inkChg chg="add del">
          <ac:chgData name="Mashal Khan" userId="ff208bdd-e69e-4a16-a659-cb1c3d459121" providerId="ADAL" clId="{B576FF7A-5273-4D23-85CA-42C78D3ABF0C}" dt="2021-09-24T07:11:59.367" v="621"/>
          <ac:inkMkLst>
            <pc:docMk/>
            <pc:sldMk cId="3945297639" sldId="335"/>
            <ac:inkMk id="2" creationId="{2D2368A8-7FCF-4DEC-BC5D-548132D340A8}"/>
          </ac:inkMkLst>
        </pc:inkChg>
        <pc:inkChg chg="add del">
          <ac:chgData name="Mashal Khan" userId="ff208bdd-e69e-4a16-a659-cb1c3d459121" providerId="ADAL" clId="{B576FF7A-5273-4D23-85CA-42C78D3ABF0C}" dt="2021-09-24T07:11:59.367" v="620"/>
          <ac:inkMkLst>
            <pc:docMk/>
            <pc:sldMk cId="3945297639" sldId="335"/>
            <ac:inkMk id="4" creationId="{ED85068F-9CE3-4042-81DF-B430C3A10DE1}"/>
          </ac:inkMkLst>
        </pc:inkChg>
        <pc:inkChg chg="add del">
          <ac:chgData name="Mashal Khan" userId="ff208bdd-e69e-4a16-a659-cb1c3d459121" providerId="ADAL" clId="{B576FF7A-5273-4D23-85CA-42C78D3ABF0C}" dt="2021-09-24T07:11:59.366" v="619"/>
          <ac:inkMkLst>
            <pc:docMk/>
            <pc:sldMk cId="3945297639" sldId="335"/>
            <ac:inkMk id="5" creationId="{4AD79284-A283-487B-B5FC-870D4819094E}"/>
          </ac:inkMkLst>
        </pc:inkChg>
      </pc:sldChg>
      <pc:sldChg chg="addSp delSp modSp new mod setBg">
        <pc:chgData name="Mashal Khan" userId="ff208bdd-e69e-4a16-a659-cb1c3d459121" providerId="ADAL" clId="{B576FF7A-5273-4D23-85CA-42C78D3ABF0C}" dt="2021-09-21T05:31:21.018" v="353" actId="14100"/>
        <pc:sldMkLst>
          <pc:docMk/>
          <pc:sldMk cId="1740948837" sldId="336"/>
        </pc:sldMkLst>
        <pc:spChg chg="add del">
          <ac:chgData name="Mashal Khan" userId="ff208bdd-e69e-4a16-a659-cb1c3d459121" providerId="ADAL" clId="{B576FF7A-5273-4D23-85CA-42C78D3ABF0C}" dt="2021-09-21T05:31:10.120" v="349" actId="26606"/>
          <ac:spMkLst>
            <pc:docMk/>
            <pc:sldMk cId="1740948837" sldId="336"/>
            <ac:spMk id="2" creationId="{B22DFA56-7B09-4B0A-A30E-92BB49211EF8}"/>
          </ac:spMkLst>
        </pc:spChg>
        <pc:spChg chg="add del">
          <ac:chgData name="Mashal Khan" userId="ff208bdd-e69e-4a16-a659-cb1c3d459121" providerId="ADAL" clId="{B576FF7A-5273-4D23-85CA-42C78D3ABF0C}" dt="2021-09-21T05:31:10.120" v="349" actId="26606"/>
          <ac:spMkLst>
            <pc:docMk/>
            <pc:sldMk cId="1740948837" sldId="336"/>
            <ac:spMk id="3" creationId="{1AF39413-678D-45D6-847A-B616FCB6ED9B}"/>
          </ac:spMkLst>
        </pc:spChg>
        <pc:spChg chg="add del">
          <ac:chgData name="Mashal Khan" userId="ff208bdd-e69e-4a16-a659-cb1c3d459121" providerId="ADAL" clId="{B576FF7A-5273-4D23-85CA-42C78D3ABF0C}" dt="2021-09-21T05:31:10.118" v="348" actId="26606"/>
          <ac:spMkLst>
            <pc:docMk/>
            <pc:sldMk cId="1740948837" sldId="336"/>
            <ac:spMk id="10" creationId="{AB8C311F-7253-4AED-9701-7FC0708C41C7}"/>
          </ac:spMkLst>
        </pc:spChg>
        <pc:spChg chg="add del">
          <ac:chgData name="Mashal Khan" userId="ff208bdd-e69e-4a16-a659-cb1c3d459121" providerId="ADAL" clId="{B576FF7A-5273-4D23-85CA-42C78D3ABF0C}" dt="2021-09-21T05:31:10.118" v="348" actId="26606"/>
          <ac:spMkLst>
            <pc:docMk/>
            <pc:sldMk cId="1740948837" sldId="336"/>
            <ac:spMk id="12" creationId="{E2384209-CB15-4CDF-9D31-C44FD9A3F20D}"/>
          </ac:spMkLst>
        </pc:spChg>
        <pc:spChg chg="add del">
          <ac:chgData name="Mashal Khan" userId="ff208bdd-e69e-4a16-a659-cb1c3d459121" providerId="ADAL" clId="{B576FF7A-5273-4D23-85CA-42C78D3ABF0C}" dt="2021-09-21T05:31:10.118" v="348" actId="26606"/>
          <ac:spMkLst>
            <pc:docMk/>
            <pc:sldMk cId="1740948837" sldId="336"/>
            <ac:spMk id="14" creationId="{2633B3B5-CC90-43F0-8714-D31D1F3F0209}"/>
          </ac:spMkLst>
        </pc:spChg>
        <pc:spChg chg="add del">
          <ac:chgData name="Mashal Khan" userId="ff208bdd-e69e-4a16-a659-cb1c3d459121" providerId="ADAL" clId="{B576FF7A-5273-4D23-85CA-42C78D3ABF0C}" dt="2021-09-21T05:31:10.118" v="348" actId="26606"/>
          <ac:spMkLst>
            <pc:docMk/>
            <pc:sldMk cId="1740948837" sldId="336"/>
            <ac:spMk id="16" creationId="{A8D57A06-A426-446D-B02C-A2DC6B62E45E}"/>
          </ac:spMkLst>
        </pc:spChg>
        <pc:picChg chg="add mod">
          <ac:chgData name="Mashal Khan" userId="ff208bdd-e69e-4a16-a659-cb1c3d459121" providerId="ADAL" clId="{B576FF7A-5273-4D23-85CA-42C78D3ABF0C}" dt="2021-09-21T05:31:21.018" v="353" actId="14100"/>
          <ac:picMkLst>
            <pc:docMk/>
            <pc:sldMk cId="1740948837" sldId="336"/>
            <ac:picMk id="5" creationId="{5274CDD7-2738-46F1-9071-B597829188B9}"/>
          </ac:picMkLst>
        </pc:picChg>
      </pc:sldChg>
      <pc:sldChg chg="new">
        <pc:chgData name="Mashal Khan" userId="ff208bdd-e69e-4a16-a659-cb1c3d459121" providerId="ADAL" clId="{B576FF7A-5273-4D23-85CA-42C78D3ABF0C}" dt="2021-09-21T07:16:16.047" v="356" actId="680"/>
        <pc:sldMkLst>
          <pc:docMk/>
          <pc:sldMk cId="966633300" sldId="337"/>
        </pc:sldMkLst>
      </pc:sldChg>
      <pc:sldChg chg="addSp delSp modSp new mod ord">
        <pc:chgData name="Mashal Khan" userId="ff208bdd-e69e-4a16-a659-cb1c3d459121" providerId="ADAL" clId="{B576FF7A-5273-4D23-85CA-42C78D3ABF0C}" dt="2021-09-24T07:11:35.974" v="618"/>
        <pc:sldMkLst>
          <pc:docMk/>
          <pc:sldMk cId="3083608339" sldId="338"/>
        </pc:sldMkLst>
        <pc:grpChg chg="del mod">
          <ac:chgData name="Mashal Khan" userId="ff208bdd-e69e-4a16-a659-cb1c3d459121" providerId="ADAL" clId="{B576FF7A-5273-4D23-85CA-42C78D3ABF0C}" dt="2021-09-22T07:39:24.010" v="365"/>
          <ac:grpSpMkLst>
            <pc:docMk/>
            <pc:sldMk cId="3083608339" sldId="338"/>
            <ac:grpSpMk id="5" creationId="{5A45D661-F287-4433-99CA-21F0237A34B6}"/>
          </ac:grpSpMkLst>
        </pc:grpChg>
        <pc:grpChg chg="del mod">
          <ac:chgData name="Mashal Khan" userId="ff208bdd-e69e-4a16-a659-cb1c3d459121" providerId="ADAL" clId="{B576FF7A-5273-4D23-85CA-42C78D3ABF0C}" dt="2021-09-24T07:11:35.972" v="606"/>
          <ac:grpSpMkLst>
            <pc:docMk/>
            <pc:sldMk cId="3083608339" sldId="338"/>
            <ac:grpSpMk id="7" creationId="{538265E6-C480-4206-A200-A7CEF8A8291D}"/>
          </ac:grpSpMkLst>
        </pc:grpChg>
        <pc:grpChg chg="del mod">
          <ac:chgData name="Mashal Khan" userId="ff208bdd-e69e-4a16-a659-cb1c3d459121" providerId="ADAL" clId="{B576FF7A-5273-4D23-85CA-42C78D3ABF0C}" dt="2021-09-22T07:39:29.518" v="375"/>
          <ac:grpSpMkLst>
            <pc:docMk/>
            <pc:sldMk cId="3083608339" sldId="338"/>
            <ac:grpSpMk id="12" creationId="{B53F05B2-AD29-4880-BC27-BA173A3A52FF}"/>
          </ac:grpSpMkLst>
        </pc:grpChg>
        <pc:grpChg chg="del mod">
          <ac:chgData name="Mashal Khan" userId="ff208bdd-e69e-4a16-a659-cb1c3d459121" providerId="ADAL" clId="{B576FF7A-5273-4D23-85CA-42C78D3ABF0C}" dt="2021-09-22T07:39:30.513" v="378"/>
          <ac:grpSpMkLst>
            <pc:docMk/>
            <pc:sldMk cId="3083608339" sldId="338"/>
            <ac:grpSpMk id="17" creationId="{BAA71336-1308-4F5C-BF25-BB6D7DF8BC9C}"/>
          </ac:grpSpMkLst>
        </pc:grpChg>
        <pc:grpChg chg="del mod">
          <ac:chgData name="Mashal Khan" userId="ff208bdd-e69e-4a16-a659-cb1c3d459121" providerId="ADAL" clId="{B576FF7A-5273-4D23-85CA-42C78D3ABF0C}" dt="2021-09-24T07:11:35.967" v="587"/>
          <ac:grpSpMkLst>
            <pc:docMk/>
            <pc:sldMk cId="3083608339" sldId="338"/>
            <ac:grpSpMk id="18" creationId="{25DAAD13-135E-4DCC-A5B7-9DEB3A4B4DD1}"/>
          </ac:grpSpMkLst>
        </pc:grpChg>
        <pc:grpChg chg="del mod">
          <ac:chgData name="Mashal Khan" userId="ff208bdd-e69e-4a16-a659-cb1c3d459121" providerId="ADAL" clId="{B576FF7A-5273-4D23-85CA-42C78D3ABF0C}" dt="2021-09-24T07:11:35.973" v="614"/>
          <ac:grpSpMkLst>
            <pc:docMk/>
            <pc:sldMk cId="3083608339" sldId="338"/>
            <ac:grpSpMk id="21" creationId="{B9DCC5FF-1563-4985-AD94-7AD1AEB3BFC8}"/>
          </ac:grpSpMkLst>
        </pc:grpChg>
        <pc:grpChg chg="del mod">
          <ac:chgData name="Mashal Khan" userId="ff208bdd-e69e-4a16-a659-cb1c3d459121" providerId="ADAL" clId="{B576FF7A-5273-4D23-85CA-42C78D3ABF0C}" dt="2021-09-24T07:11:35.974" v="618"/>
          <ac:grpSpMkLst>
            <pc:docMk/>
            <pc:sldMk cId="3083608339" sldId="338"/>
            <ac:grpSpMk id="38" creationId="{7AAFD3B0-0060-4E5B-8402-A8EF85473863}"/>
          </ac:grpSpMkLst>
        </pc:grpChg>
        <pc:grpChg chg="del mod">
          <ac:chgData name="Mashal Khan" userId="ff208bdd-e69e-4a16-a659-cb1c3d459121" providerId="ADAL" clId="{B576FF7A-5273-4D23-85CA-42C78D3ABF0C}" dt="2021-09-22T07:40:22.261" v="408"/>
          <ac:grpSpMkLst>
            <pc:docMk/>
            <pc:sldMk cId="3083608339" sldId="338"/>
            <ac:grpSpMk id="44" creationId="{F5A5E1A2-C5E0-4133-83A8-56FA36C4D32A}"/>
          </ac:grpSpMkLst>
        </pc:grpChg>
        <pc:grpChg chg="del mod">
          <ac:chgData name="Mashal Khan" userId="ff208bdd-e69e-4a16-a659-cb1c3d459121" providerId="ADAL" clId="{B576FF7A-5273-4D23-85CA-42C78D3ABF0C}" dt="2021-09-22T07:40:58.554" v="410"/>
          <ac:grpSpMkLst>
            <pc:docMk/>
            <pc:sldMk cId="3083608339" sldId="338"/>
            <ac:grpSpMk id="51" creationId="{BAA74449-A315-415A-85EA-12A30BCB780C}"/>
          </ac:grpSpMkLst>
        </pc:grpChg>
        <pc:grpChg chg="del mod">
          <ac:chgData name="Mashal Khan" userId="ff208bdd-e69e-4a16-a659-cb1c3d459121" providerId="ADAL" clId="{B576FF7A-5273-4D23-85CA-42C78D3ABF0C}" dt="2021-09-22T07:41:00.702" v="412"/>
          <ac:grpSpMkLst>
            <pc:docMk/>
            <pc:sldMk cId="3083608339" sldId="338"/>
            <ac:grpSpMk id="53" creationId="{D9557157-1101-4B7F-A13D-BD4E530C1CCD}"/>
          </ac:grpSpMkLst>
        </pc:grpChg>
        <pc:grpChg chg="del mod">
          <ac:chgData name="Mashal Khan" userId="ff208bdd-e69e-4a16-a659-cb1c3d459121" providerId="ADAL" clId="{B576FF7A-5273-4D23-85CA-42C78D3ABF0C}" dt="2021-09-22T07:41:11.606" v="414"/>
          <ac:grpSpMkLst>
            <pc:docMk/>
            <pc:sldMk cId="3083608339" sldId="338"/>
            <ac:grpSpMk id="55" creationId="{4EE842AB-9D28-4958-BF69-5C74022CDB69}"/>
          </ac:grpSpMkLst>
        </pc:grpChg>
        <pc:grpChg chg="del mod">
          <ac:chgData name="Mashal Khan" userId="ff208bdd-e69e-4a16-a659-cb1c3d459121" providerId="ADAL" clId="{B576FF7A-5273-4D23-85CA-42C78D3ABF0C}" dt="2021-09-22T07:41:22.241" v="417"/>
          <ac:grpSpMkLst>
            <pc:docMk/>
            <pc:sldMk cId="3083608339" sldId="338"/>
            <ac:grpSpMk id="57" creationId="{5EF1309F-8464-4801-914E-AEAEF06DB909}"/>
          </ac:grpSpMkLst>
        </pc:grpChg>
        <pc:grpChg chg="del mod">
          <ac:chgData name="Mashal Khan" userId="ff208bdd-e69e-4a16-a659-cb1c3d459121" providerId="ADAL" clId="{B576FF7A-5273-4D23-85CA-42C78D3ABF0C}" dt="2021-09-22T07:41:34.539" v="432"/>
          <ac:grpSpMkLst>
            <pc:docMk/>
            <pc:sldMk cId="3083608339" sldId="338"/>
            <ac:grpSpMk id="60" creationId="{C09F8C55-041A-41DB-A840-C8E48F424D4E}"/>
          </ac:grpSpMkLst>
        </pc:grpChg>
        <pc:grpChg chg="del mod">
          <ac:chgData name="Mashal Khan" userId="ff208bdd-e69e-4a16-a659-cb1c3d459121" providerId="ADAL" clId="{B576FF7A-5273-4D23-85CA-42C78D3ABF0C}" dt="2021-09-24T07:11:35.974" v="616"/>
          <ac:grpSpMkLst>
            <pc:docMk/>
            <pc:sldMk cId="3083608339" sldId="338"/>
            <ac:grpSpMk id="73" creationId="{EC3DA6C0-D48D-4C9C-812B-040EF37B2856}"/>
          </ac:grpSpMkLst>
        </pc:grpChg>
        <pc:inkChg chg="add del mod">
          <ac:chgData name="Mashal Khan" userId="ff208bdd-e69e-4a16-a659-cb1c3d459121" providerId="ADAL" clId="{B576FF7A-5273-4D23-85CA-42C78D3ABF0C}" dt="2021-09-24T07:11:35.965" v="579"/>
          <ac:inkMkLst>
            <pc:docMk/>
            <pc:sldMk cId="3083608339" sldId="338"/>
            <ac:inkMk id="2" creationId="{A445BB3F-5115-49CF-8DE5-5046DE894F7D}"/>
          </ac:inkMkLst>
        </pc:inkChg>
        <pc:inkChg chg="add del mod">
          <ac:chgData name="Mashal Khan" userId="ff208bdd-e69e-4a16-a659-cb1c3d459121" providerId="ADAL" clId="{B576FF7A-5273-4D23-85CA-42C78D3ABF0C}" dt="2021-09-24T07:11:35.973" v="610"/>
          <ac:inkMkLst>
            <pc:docMk/>
            <pc:sldMk cId="3083608339" sldId="338"/>
            <ac:inkMk id="3" creationId="{78D4FCFA-9120-4F82-A34A-E76D880516F6}"/>
          </ac:inkMkLst>
        </pc:inkChg>
        <pc:inkChg chg="add del mod">
          <ac:chgData name="Mashal Khan" userId="ff208bdd-e69e-4a16-a659-cb1c3d459121" providerId="ADAL" clId="{B576FF7A-5273-4D23-85CA-42C78D3ABF0C}" dt="2021-09-24T07:11:35.972" v="606"/>
          <ac:inkMkLst>
            <pc:docMk/>
            <pc:sldMk cId="3083608339" sldId="338"/>
            <ac:inkMk id="4" creationId="{E1091B75-A625-4E07-A10A-FF6733931150}"/>
          </ac:inkMkLst>
        </pc:inkChg>
        <pc:inkChg chg="add del mod">
          <ac:chgData name="Mashal Khan" userId="ff208bdd-e69e-4a16-a659-cb1c3d459121" providerId="ADAL" clId="{B576FF7A-5273-4D23-85CA-42C78D3ABF0C}" dt="2021-09-24T07:11:35.966" v="584"/>
          <ac:inkMkLst>
            <pc:docMk/>
            <pc:sldMk cId="3083608339" sldId="338"/>
            <ac:inkMk id="6" creationId="{6A1BEC0E-4596-466B-9743-B7EDABC16011}"/>
          </ac:inkMkLst>
        </pc:inkChg>
        <pc:inkChg chg="add del mod">
          <ac:chgData name="Mashal Khan" userId="ff208bdd-e69e-4a16-a659-cb1c3d459121" providerId="ADAL" clId="{B576FF7A-5273-4D23-85CA-42C78D3ABF0C}" dt="2021-09-24T07:11:35.966" v="585"/>
          <ac:inkMkLst>
            <pc:docMk/>
            <pc:sldMk cId="3083608339" sldId="338"/>
            <ac:inkMk id="8" creationId="{FB5A59CF-7155-4631-A7B5-DD323A0D0646}"/>
          </ac:inkMkLst>
        </pc:inkChg>
        <pc:inkChg chg="add del mod">
          <ac:chgData name="Mashal Khan" userId="ff208bdd-e69e-4a16-a659-cb1c3d459121" providerId="ADAL" clId="{B576FF7A-5273-4D23-85CA-42C78D3ABF0C}" dt="2021-09-24T07:11:35.967" v="587"/>
          <ac:inkMkLst>
            <pc:docMk/>
            <pc:sldMk cId="3083608339" sldId="338"/>
            <ac:inkMk id="9" creationId="{725FFA27-2845-49E0-9CD4-9DD6878AAD31}"/>
          </ac:inkMkLst>
        </pc:inkChg>
        <pc:inkChg chg="add del mod">
          <ac:chgData name="Mashal Khan" userId="ff208bdd-e69e-4a16-a659-cb1c3d459121" providerId="ADAL" clId="{B576FF7A-5273-4D23-85CA-42C78D3ABF0C}" dt="2021-09-24T07:11:35.966" v="582"/>
          <ac:inkMkLst>
            <pc:docMk/>
            <pc:sldMk cId="3083608339" sldId="338"/>
            <ac:inkMk id="10" creationId="{3BED0D6D-22B9-40C6-868F-68A098E02C16}"/>
          </ac:inkMkLst>
        </pc:inkChg>
        <pc:inkChg chg="add del mod">
          <ac:chgData name="Mashal Khan" userId="ff208bdd-e69e-4a16-a659-cb1c3d459121" providerId="ADAL" clId="{B576FF7A-5273-4D23-85CA-42C78D3ABF0C}" dt="2021-09-24T07:11:35.971" v="599"/>
          <ac:inkMkLst>
            <pc:docMk/>
            <pc:sldMk cId="3083608339" sldId="338"/>
            <ac:inkMk id="11" creationId="{28FCF400-AC6A-4120-A9E8-9324E6FECE59}"/>
          </ac:inkMkLst>
        </pc:inkChg>
        <pc:inkChg chg="add del mod">
          <ac:chgData name="Mashal Khan" userId="ff208bdd-e69e-4a16-a659-cb1c3d459121" providerId="ADAL" clId="{B576FF7A-5273-4D23-85CA-42C78D3ABF0C}" dt="2021-09-24T07:11:35.966" v="581"/>
          <ac:inkMkLst>
            <pc:docMk/>
            <pc:sldMk cId="3083608339" sldId="338"/>
            <ac:inkMk id="13" creationId="{7BF2C1CC-479F-4196-B35B-4BE7649779DE}"/>
          </ac:inkMkLst>
        </pc:inkChg>
        <pc:inkChg chg="add del mod">
          <ac:chgData name="Mashal Khan" userId="ff208bdd-e69e-4a16-a659-cb1c3d459121" providerId="ADAL" clId="{B576FF7A-5273-4D23-85CA-42C78D3ABF0C}" dt="2021-09-24T07:11:35.963" v="578"/>
          <ac:inkMkLst>
            <pc:docMk/>
            <pc:sldMk cId="3083608339" sldId="338"/>
            <ac:inkMk id="14" creationId="{4D0192E8-CE0A-4223-B8FD-C5122EAFE627}"/>
          </ac:inkMkLst>
        </pc:inkChg>
        <pc:inkChg chg="add del mod">
          <ac:chgData name="Mashal Khan" userId="ff208bdd-e69e-4a16-a659-cb1c3d459121" providerId="ADAL" clId="{B576FF7A-5273-4D23-85CA-42C78D3ABF0C}" dt="2021-09-24T07:11:35.973" v="614"/>
          <ac:inkMkLst>
            <pc:docMk/>
            <pc:sldMk cId="3083608339" sldId="338"/>
            <ac:inkMk id="15" creationId="{5C9074B4-ECE4-4018-A365-9FDD77C46324}"/>
          </ac:inkMkLst>
        </pc:inkChg>
        <pc:inkChg chg="add mod">
          <ac:chgData name="Mashal Khan" userId="ff208bdd-e69e-4a16-a659-cb1c3d459121" providerId="ADAL" clId="{B576FF7A-5273-4D23-85CA-42C78D3ABF0C}" dt="2021-09-24T07:11:35.973" v="614"/>
          <ac:inkMkLst>
            <pc:docMk/>
            <pc:sldMk cId="3083608339" sldId="338"/>
            <ac:inkMk id="16" creationId="{B1F10E45-421B-4510-94B8-A73F885D7027}"/>
          </ac:inkMkLst>
        </pc:inkChg>
        <pc:inkChg chg="add del mod">
          <ac:chgData name="Mashal Khan" userId="ff208bdd-e69e-4a16-a659-cb1c3d459121" providerId="ADAL" clId="{B576FF7A-5273-4D23-85CA-42C78D3ABF0C}" dt="2021-09-24T07:11:35.971" v="604"/>
          <ac:inkMkLst>
            <pc:docMk/>
            <pc:sldMk cId="3083608339" sldId="338"/>
            <ac:inkMk id="19" creationId="{8B9DAEB7-5620-46BD-A641-4E7FCAEAFA1B}"/>
          </ac:inkMkLst>
        </pc:inkChg>
        <pc:inkChg chg="add del mod">
          <ac:chgData name="Mashal Khan" userId="ff208bdd-e69e-4a16-a659-cb1c3d459121" providerId="ADAL" clId="{B576FF7A-5273-4D23-85CA-42C78D3ABF0C}" dt="2021-09-24T07:11:35.972" v="608"/>
          <ac:inkMkLst>
            <pc:docMk/>
            <pc:sldMk cId="3083608339" sldId="338"/>
            <ac:inkMk id="20" creationId="{09B99DDB-0AE6-46F6-8F3E-C8AEA280F03D}"/>
          </ac:inkMkLst>
        </pc:inkChg>
        <pc:inkChg chg="add del mod">
          <ac:chgData name="Mashal Khan" userId="ff208bdd-e69e-4a16-a659-cb1c3d459121" providerId="ADAL" clId="{B576FF7A-5273-4D23-85CA-42C78D3ABF0C}" dt="2021-09-24T07:11:35.970" v="595"/>
          <ac:inkMkLst>
            <pc:docMk/>
            <pc:sldMk cId="3083608339" sldId="338"/>
            <ac:inkMk id="22" creationId="{22F45133-763D-45CE-BEBD-581BF223D510}"/>
          </ac:inkMkLst>
        </pc:inkChg>
        <pc:inkChg chg="add del mod">
          <ac:chgData name="Mashal Khan" userId="ff208bdd-e69e-4a16-a659-cb1c3d459121" providerId="ADAL" clId="{B576FF7A-5273-4D23-85CA-42C78D3ABF0C}" dt="2021-09-24T07:11:35.968" v="592"/>
          <ac:inkMkLst>
            <pc:docMk/>
            <pc:sldMk cId="3083608339" sldId="338"/>
            <ac:inkMk id="23" creationId="{3ABD0094-6D25-4B87-BFC6-8AC9A73ADAED}"/>
          </ac:inkMkLst>
        </pc:inkChg>
        <pc:inkChg chg="add del mod">
          <ac:chgData name="Mashal Khan" userId="ff208bdd-e69e-4a16-a659-cb1c3d459121" providerId="ADAL" clId="{B576FF7A-5273-4D23-85CA-42C78D3ABF0C}" dt="2021-09-24T07:11:35.966" v="586"/>
          <ac:inkMkLst>
            <pc:docMk/>
            <pc:sldMk cId="3083608339" sldId="338"/>
            <ac:inkMk id="24" creationId="{61AF88E6-5360-4FD4-BA63-F41A59CE5E34}"/>
          </ac:inkMkLst>
        </pc:inkChg>
        <pc:inkChg chg="add del mod">
          <ac:chgData name="Mashal Khan" userId="ff208bdd-e69e-4a16-a659-cb1c3d459121" providerId="ADAL" clId="{B576FF7A-5273-4D23-85CA-42C78D3ABF0C}" dt="2021-09-24T07:11:35.972" v="607"/>
          <ac:inkMkLst>
            <pc:docMk/>
            <pc:sldMk cId="3083608339" sldId="338"/>
            <ac:inkMk id="25" creationId="{65FB0C02-F02D-4658-B660-3191A63DFF90}"/>
          </ac:inkMkLst>
        </pc:inkChg>
        <pc:inkChg chg="add del mod">
          <ac:chgData name="Mashal Khan" userId="ff208bdd-e69e-4a16-a659-cb1c3d459121" providerId="ADAL" clId="{B576FF7A-5273-4D23-85CA-42C78D3ABF0C}" dt="2021-09-24T07:11:35.970" v="596"/>
          <ac:inkMkLst>
            <pc:docMk/>
            <pc:sldMk cId="3083608339" sldId="338"/>
            <ac:inkMk id="26" creationId="{16E979C1-E3F0-41E6-A1B8-C285E882EEB5}"/>
          </ac:inkMkLst>
        </pc:inkChg>
        <pc:inkChg chg="add del mod">
          <ac:chgData name="Mashal Khan" userId="ff208bdd-e69e-4a16-a659-cb1c3d459121" providerId="ADAL" clId="{B576FF7A-5273-4D23-85CA-42C78D3ABF0C}" dt="2021-09-24T07:11:35.971" v="603"/>
          <ac:inkMkLst>
            <pc:docMk/>
            <pc:sldMk cId="3083608339" sldId="338"/>
            <ac:inkMk id="27" creationId="{8499A9B7-F4C9-4D8D-9951-264D076CD01D}"/>
          </ac:inkMkLst>
        </pc:inkChg>
        <pc:inkChg chg="add del mod">
          <ac:chgData name="Mashal Khan" userId="ff208bdd-e69e-4a16-a659-cb1c3d459121" providerId="ADAL" clId="{B576FF7A-5273-4D23-85CA-42C78D3ABF0C}" dt="2021-09-24T07:11:35.972" v="605"/>
          <ac:inkMkLst>
            <pc:docMk/>
            <pc:sldMk cId="3083608339" sldId="338"/>
            <ac:inkMk id="28" creationId="{2EE166FA-9210-49F0-88B7-84EC9E4A6727}"/>
          </ac:inkMkLst>
        </pc:inkChg>
        <pc:inkChg chg="add del mod">
          <ac:chgData name="Mashal Khan" userId="ff208bdd-e69e-4a16-a659-cb1c3d459121" providerId="ADAL" clId="{B576FF7A-5273-4D23-85CA-42C78D3ABF0C}" dt="2021-09-24T07:11:35.973" v="615"/>
          <ac:inkMkLst>
            <pc:docMk/>
            <pc:sldMk cId="3083608339" sldId="338"/>
            <ac:inkMk id="29" creationId="{C0170BDE-E17B-42EC-A4F9-325DB039B14F}"/>
          </ac:inkMkLst>
        </pc:inkChg>
        <pc:inkChg chg="add del mod">
          <ac:chgData name="Mashal Khan" userId="ff208bdd-e69e-4a16-a659-cb1c3d459121" providerId="ADAL" clId="{B576FF7A-5273-4D23-85CA-42C78D3ABF0C}" dt="2021-09-24T07:11:35.973" v="613"/>
          <ac:inkMkLst>
            <pc:docMk/>
            <pc:sldMk cId="3083608339" sldId="338"/>
            <ac:inkMk id="30" creationId="{BE6E0896-2CC7-40DD-8CAF-1308A21EB45E}"/>
          </ac:inkMkLst>
        </pc:inkChg>
        <pc:inkChg chg="add del mod">
          <ac:chgData name="Mashal Khan" userId="ff208bdd-e69e-4a16-a659-cb1c3d459121" providerId="ADAL" clId="{B576FF7A-5273-4D23-85CA-42C78D3ABF0C}" dt="2021-09-24T07:11:35.967" v="588"/>
          <ac:inkMkLst>
            <pc:docMk/>
            <pc:sldMk cId="3083608339" sldId="338"/>
            <ac:inkMk id="31" creationId="{F97F8188-5045-436B-8DB8-6AA7DE2B0542}"/>
          </ac:inkMkLst>
        </pc:inkChg>
        <pc:inkChg chg="add del mod">
          <ac:chgData name="Mashal Khan" userId="ff208bdd-e69e-4a16-a659-cb1c3d459121" providerId="ADAL" clId="{B576FF7A-5273-4D23-85CA-42C78D3ABF0C}" dt="2021-09-24T07:11:35.974" v="618"/>
          <ac:inkMkLst>
            <pc:docMk/>
            <pc:sldMk cId="3083608339" sldId="338"/>
            <ac:inkMk id="32" creationId="{45CD5F6A-A782-444B-B3FE-52EB6F4E20A7}"/>
          </ac:inkMkLst>
        </pc:inkChg>
        <pc:inkChg chg="add del mod">
          <ac:chgData name="Mashal Khan" userId="ff208bdd-e69e-4a16-a659-cb1c3d459121" providerId="ADAL" clId="{B576FF7A-5273-4D23-85CA-42C78D3ABF0C}" dt="2021-09-24T07:11:35.973" v="611"/>
          <ac:inkMkLst>
            <pc:docMk/>
            <pc:sldMk cId="3083608339" sldId="338"/>
            <ac:inkMk id="33" creationId="{C1729C59-194A-40F8-B230-7BA9C2519F0B}"/>
          </ac:inkMkLst>
        </pc:inkChg>
        <pc:inkChg chg="add mod">
          <ac:chgData name="Mashal Khan" userId="ff208bdd-e69e-4a16-a659-cb1c3d459121" providerId="ADAL" clId="{B576FF7A-5273-4D23-85CA-42C78D3ABF0C}" dt="2021-09-24T07:11:35.974" v="618"/>
          <ac:inkMkLst>
            <pc:docMk/>
            <pc:sldMk cId="3083608339" sldId="338"/>
            <ac:inkMk id="34" creationId="{78FD9DB7-8891-4D1E-969A-EE0E6B0E5058}"/>
          </ac:inkMkLst>
        </pc:inkChg>
        <pc:inkChg chg="add del mod">
          <ac:chgData name="Mashal Khan" userId="ff208bdd-e69e-4a16-a659-cb1c3d459121" providerId="ADAL" clId="{B576FF7A-5273-4D23-85CA-42C78D3ABF0C}" dt="2021-09-24T07:11:35.972" v="609"/>
          <ac:inkMkLst>
            <pc:docMk/>
            <pc:sldMk cId="3083608339" sldId="338"/>
            <ac:inkMk id="35" creationId="{F09AD10B-D5E4-4403-AA06-6F99339FCC36}"/>
          </ac:inkMkLst>
        </pc:inkChg>
        <pc:inkChg chg="add del mod">
          <ac:chgData name="Mashal Khan" userId="ff208bdd-e69e-4a16-a659-cb1c3d459121" providerId="ADAL" clId="{B576FF7A-5273-4D23-85CA-42C78D3ABF0C}" dt="2021-09-24T07:11:35.967" v="590"/>
          <ac:inkMkLst>
            <pc:docMk/>
            <pc:sldMk cId="3083608339" sldId="338"/>
            <ac:inkMk id="36" creationId="{6DE57108-F581-4C90-8D0B-2B664D0FC7E3}"/>
          </ac:inkMkLst>
        </pc:inkChg>
        <pc:inkChg chg="add del mod">
          <ac:chgData name="Mashal Khan" userId="ff208bdd-e69e-4a16-a659-cb1c3d459121" providerId="ADAL" clId="{B576FF7A-5273-4D23-85CA-42C78D3ABF0C}" dt="2021-09-24T07:11:35.970" v="594"/>
          <ac:inkMkLst>
            <pc:docMk/>
            <pc:sldMk cId="3083608339" sldId="338"/>
            <ac:inkMk id="37" creationId="{82C1762C-3FE8-4CC2-B3EA-209F8AB0A8F9}"/>
          </ac:inkMkLst>
        </pc:inkChg>
        <pc:inkChg chg="add del mod">
          <ac:chgData name="Mashal Khan" userId="ff208bdd-e69e-4a16-a659-cb1c3d459121" providerId="ADAL" clId="{B576FF7A-5273-4D23-85CA-42C78D3ABF0C}" dt="2021-09-22T07:41:34.536" v="428"/>
          <ac:inkMkLst>
            <pc:docMk/>
            <pc:sldMk cId="3083608339" sldId="338"/>
            <ac:inkMk id="39" creationId="{06F7969E-0E52-4C4D-918B-34D8D6A74D36}"/>
          </ac:inkMkLst>
        </pc:inkChg>
        <pc:inkChg chg="add del mod">
          <ac:chgData name="Mashal Khan" userId="ff208bdd-e69e-4a16-a659-cb1c3d459121" providerId="ADAL" clId="{B576FF7A-5273-4D23-85CA-42C78D3ABF0C}" dt="2021-09-22T07:41:34.533" v="422"/>
          <ac:inkMkLst>
            <pc:docMk/>
            <pc:sldMk cId="3083608339" sldId="338"/>
            <ac:inkMk id="40" creationId="{260EF9A7-B1FC-4356-B36F-A66A54C23CA1}"/>
          </ac:inkMkLst>
        </pc:inkChg>
        <pc:inkChg chg="add del mod">
          <ac:chgData name="Mashal Khan" userId="ff208bdd-e69e-4a16-a659-cb1c3d459121" providerId="ADAL" clId="{B576FF7A-5273-4D23-85CA-42C78D3ABF0C}" dt="2021-09-22T07:41:34.537" v="430"/>
          <ac:inkMkLst>
            <pc:docMk/>
            <pc:sldMk cId="3083608339" sldId="338"/>
            <ac:inkMk id="41" creationId="{0A9727C4-3001-4E30-9D20-2D2448A36E1D}"/>
          </ac:inkMkLst>
        </pc:inkChg>
        <pc:inkChg chg="add del mod">
          <ac:chgData name="Mashal Khan" userId="ff208bdd-e69e-4a16-a659-cb1c3d459121" providerId="ADAL" clId="{B576FF7A-5273-4D23-85CA-42C78D3ABF0C}" dt="2021-09-22T07:41:34.533" v="423"/>
          <ac:inkMkLst>
            <pc:docMk/>
            <pc:sldMk cId="3083608339" sldId="338"/>
            <ac:inkMk id="42" creationId="{40BECFB9-C9EE-403A-98CC-C7F629B51A39}"/>
          </ac:inkMkLst>
        </pc:inkChg>
        <pc:inkChg chg="add del mod">
          <ac:chgData name="Mashal Khan" userId="ff208bdd-e69e-4a16-a659-cb1c3d459121" providerId="ADAL" clId="{B576FF7A-5273-4D23-85CA-42C78D3ABF0C}" dt="2021-09-22T07:41:34.535" v="427"/>
          <ac:inkMkLst>
            <pc:docMk/>
            <pc:sldMk cId="3083608339" sldId="338"/>
            <ac:inkMk id="43" creationId="{304B01D0-8580-4C7A-9D32-103A4B2FF407}"/>
          </ac:inkMkLst>
        </pc:inkChg>
        <pc:inkChg chg="add del mod">
          <ac:chgData name="Mashal Khan" userId="ff208bdd-e69e-4a16-a659-cb1c3d459121" providerId="ADAL" clId="{B576FF7A-5273-4D23-85CA-42C78D3ABF0C}" dt="2021-09-22T07:41:34.536" v="429"/>
          <ac:inkMkLst>
            <pc:docMk/>
            <pc:sldMk cId="3083608339" sldId="338"/>
            <ac:inkMk id="45" creationId="{E703C847-E9CE-414A-9BD9-616E6FF0692E}"/>
          </ac:inkMkLst>
        </pc:inkChg>
        <pc:inkChg chg="add del mod">
          <ac:chgData name="Mashal Khan" userId="ff208bdd-e69e-4a16-a659-cb1c3d459121" providerId="ADAL" clId="{B576FF7A-5273-4D23-85CA-42C78D3ABF0C}" dt="2021-09-22T07:41:34.532" v="421"/>
          <ac:inkMkLst>
            <pc:docMk/>
            <pc:sldMk cId="3083608339" sldId="338"/>
            <ac:inkMk id="46" creationId="{63664473-42B7-40BB-91DC-C7511D81043B}"/>
          </ac:inkMkLst>
        </pc:inkChg>
        <pc:inkChg chg="add del mod">
          <ac:chgData name="Mashal Khan" userId="ff208bdd-e69e-4a16-a659-cb1c3d459121" providerId="ADAL" clId="{B576FF7A-5273-4D23-85CA-42C78D3ABF0C}" dt="2021-09-22T07:41:34.539" v="433"/>
          <ac:inkMkLst>
            <pc:docMk/>
            <pc:sldMk cId="3083608339" sldId="338"/>
            <ac:inkMk id="47" creationId="{50ABD1E2-ADA7-451F-9165-601B1CFD5B60}"/>
          </ac:inkMkLst>
        </pc:inkChg>
        <pc:inkChg chg="add del mod">
          <ac:chgData name="Mashal Khan" userId="ff208bdd-e69e-4a16-a659-cb1c3d459121" providerId="ADAL" clId="{B576FF7A-5273-4D23-85CA-42C78D3ABF0C}" dt="2021-09-22T07:41:31.664" v="418"/>
          <ac:inkMkLst>
            <pc:docMk/>
            <pc:sldMk cId="3083608339" sldId="338"/>
            <ac:inkMk id="48" creationId="{CF3F685B-91DB-4165-A106-D08696661700}"/>
          </ac:inkMkLst>
        </pc:inkChg>
        <pc:inkChg chg="add del mod">
          <ac:chgData name="Mashal Khan" userId="ff208bdd-e69e-4a16-a659-cb1c3d459121" providerId="ADAL" clId="{B576FF7A-5273-4D23-85CA-42C78D3ABF0C}" dt="2021-09-22T07:41:34.539" v="432"/>
          <ac:inkMkLst>
            <pc:docMk/>
            <pc:sldMk cId="3083608339" sldId="338"/>
            <ac:inkMk id="49" creationId="{3F2E5485-8E8F-46AE-86B8-EA3F73352C05}"/>
          </ac:inkMkLst>
        </pc:inkChg>
        <pc:inkChg chg="add del mod">
          <ac:chgData name="Mashal Khan" userId="ff208bdd-e69e-4a16-a659-cb1c3d459121" providerId="ADAL" clId="{B576FF7A-5273-4D23-85CA-42C78D3ABF0C}" dt="2021-09-22T07:41:34.531" v="420"/>
          <ac:inkMkLst>
            <pc:docMk/>
            <pc:sldMk cId="3083608339" sldId="338"/>
            <ac:inkMk id="50" creationId="{310C811A-CB33-4C26-AD8A-133F359C26BE}"/>
          </ac:inkMkLst>
        </pc:inkChg>
        <pc:inkChg chg="add del mod">
          <ac:chgData name="Mashal Khan" userId="ff208bdd-e69e-4a16-a659-cb1c3d459121" providerId="ADAL" clId="{B576FF7A-5273-4D23-85CA-42C78D3ABF0C}" dt="2021-09-22T07:41:34.534" v="424"/>
          <ac:inkMkLst>
            <pc:docMk/>
            <pc:sldMk cId="3083608339" sldId="338"/>
            <ac:inkMk id="52" creationId="{0CE0E3B2-DB02-4F1E-9E16-380C11806392}"/>
          </ac:inkMkLst>
        </pc:inkChg>
        <pc:inkChg chg="add del mod">
          <ac:chgData name="Mashal Khan" userId="ff208bdd-e69e-4a16-a659-cb1c3d459121" providerId="ADAL" clId="{B576FF7A-5273-4D23-85CA-42C78D3ABF0C}" dt="2021-09-22T07:41:34.530" v="419"/>
          <ac:inkMkLst>
            <pc:docMk/>
            <pc:sldMk cId="3083608339" sldId="338"/>
            <ac:inkMk id="54" creationId="{DB4C1B6E-386E-403D-B0A1-96B9501460A4}"/>
          </ac:inkMkLst>
        </pc:inkChg>
        <pc:inkChg chg="add del mod">
          <ac:chgData name="Mashal Khan" userId="ff208bdd-e69e-4a16-a659-cb1c3d459121" providerId="ADAL" clId="{B576FF7A-5273-4D23-85CA-42C78D3ABF0C}" dt="2021-09-22T07:41:34.534" v="425"/>
          <ac:inkMkLst>
            <pc:docMk/>
            <pc:sldMk cId="3083608339" sldId="338"/>
            <ac:inkMk id="56" creationId="{6DB05510-1B87-4FEE-A536-92B26277482B}"/>
          </ac:inkMkLst>
        </pc:inkChg>
        <pc:inkChg chg="add del mod">
          <ac:chgData name="Mashal Khan" userId="ff208bdd-e69e-4a16-a659-cb1c3d459121" providerId="ADAL" clId="{B576FF7A-5273-4D23-85CA-42C78D3ABF0C}" dt="2021-09-22T07:41:34.538" v="431"/>
          <ac:inkMkLst>
            <pc:docMk/>
            <pc:sldMk cId="3083608339" sldId="338"/>
            <ac:inkMk id="58" creationId="{5B2CF4E9-21DF-43AB-8EF7-75B1DC51CD15}"/>
          </ac:inkMkLst>
        </pc:inkChg>
        <pc:inkChg chg="add del mod">
          <ac:chgData name="Mashal Khan" userId="ff208bdd-e69e-4a16-a659-cb1c3d459121" providerId="ADAL" clId="{B576FF7A-5273-4D23-85CA-42C78D3ABF0C}" dt="2021-09-22T07:41:34.535" v="426"/>
          <ac:inkMkLst>
            <pc:docMk/>
            <pc:sldMk cId="3083608339" sldId="338"/>
            <ac:inkMk id="59" creationId="{E006C6ED-AF3C-4B04-BF7E-F3497B3C10FA}"/>
          </ac:inkMkLst>
        </pc:inkChg>
        <pc:inkChg chg="add del mod">
          <ac:chgData name="Mashal Khan" userId="ff208bdd-e69e-4a16-a659-cb1c3d459121" providerId="ADAL" clId="{B576FF7A-5273-4D23-85CA-42C78D3ABF0C}" dt="2021-09-24T07:11:35.973" v="612"/>
          <ac:inkMkLst>
            <pc:docMk/>
            <pc:sldMk cId="3083608339" sldId="338"/>
            <ac:inkMk id="61" creationId="{0FDEEF33-4A5C-485A-9D75-FD38BBB3BC18}"/>
          </ac:inkMkLst>
        </pc:inkChg>
        <pc:inkChg chg="add del mod">
          <ac:chgData name="Mashal Khan" userId="ff208bdd-e69e-4a16-a659-cb1c3d459121" providerId="ADAL" clId="{B576FF7A-5273-4D23-85CA-42C78D3ABF0C}" dt="2021-09-24T07:11:35.970" v="598"/>
          <ac:inkMkLst>
            <pc:docMk/>
            <pc:sldMk cId="3083608339" sldId="338"/>
            <ac:inkMk id="62" creationId="{7C282C5C-FA18-404C-90D7-16B0756F3BA9}"/>
          </ac:inkMkLst>
        </pc:inkChg>
        <pc:inkChg chg="add del mod">
          <ac:chgData name="Mashal Khan" userId="ff208bdd-e69e-4a16-a659-cb1c3d459121" providerId="ADAL" clId="{B576FF7A-5273-4D23-85CA-42C78D3ABF0C}" dt="2021-09-24T07:11:35.967" v="591"/>
          <ac:inkMkLst>
            <pc:docMk/>
            <pc:sldMk cId="3083608339" sldId="338"/>
            <ac:inkMk id="63" creationId="{0327A00F-BF74-483C-89CC-3DABFE49A209}"/>
          </ac:inkMkLst>
        </pc:inkChg>
        <pc:inkChg chg="add del mod">
          <ac:chgData name="Mashal Khan" userId="ff208bdd-e69e-4a16-a659-cb1c3d459121" providerId="ADAL" clId="{B576FF7A-5273-4D23-85CA-42C78D3ABF0C}" dt="2021-09-24T07:11:35.965" v="580"/>
          <ac:inkMkLst>
            <pc:docMk/>
            <pc:sldMk cId="3083608339" sldId="338"/>
            <ac:inkMk id="64" creationId="{4E92C571-FCF7-4861-B06B-41A2A5D7B43E}"/>
          </ac:inkMkLst>
        </pc:inkChg>
        <pc:inkChg chg="add del mod">
          <ac:chgData name="Mashal Khan" userId="ff208bdd-e69e-4a16-a659-cb1c3d459121" providerId="ADAL" clId="{B576FF7A-5273-4D23-85CA-42C78D3ABF0C}" dt="2021-09-24T07:11:35.970" v="597"/>
          <ac:inkMkLst>
            <pc:docMk/>
            <pc:sldMk cId="3083608339" sldId="338"/>
            <ac:inkMk id="65" creationId="{B314FBCA-F6CE-4A0E-9969-FE41B2DA56D7}"/>
          </ac:inkMkLst>
        </pc:inkChg>
        <pc:inkChg chg="add del mod">
          <ac:chgData name="Mashal Khan" userId="ff208bdd-e69e-4a16-a659-cb1c3d459121" providerId="ADAL" clId="{B576FF7A-5273-4D23-85CA-42C78D3ABF0C}" dt="2021-09-24T07:11:35.967" v="589"/>
          <ac:inkMkLst>
            <pc:docMk/>
            <pc:sldMk cId="3083608339" sldId="338"/>
            <ac:inkMk id="66" creationId="{F33B5470-F396-493D-A832-7171921E7C99}"/>
          </ac:inkMkLst>
        </pc:inkChg>
        <pc:inkChg chg="add del mod">
          <ac:chgData name="Mashal Khan" userId="ff208bdd-e69e-4a16-a659-cb1c3d459121" providerId="ADAL" clId="{B576FF7A-5273-4D23-85CA-42C78D3ABF0C}" dt="2021-09-24T07:11:35.974" v="617"/>
          <ac:inkMkLst>
            <pc:docMk/>
            <pc:sldMk cId="3083608339" sldId="338"/>
            <ac:inkMk id="67" creationId="{C4397819-4778-4AAF-944E-947E06A644C8}"/>
          </ac:inkMkLst>
        </pc:inkChg>
        <pc:inkChg chg="add del mod">
          <ac:chgData name="Mashal Khan" userId="ff208bdd-e69e-4a16-a659-cb1c3d459121" providerId="ADAL" clId="{B576FF7A-5273-4D23-85CA-42C78D3ABF0C}" dt="2021-09-24T07:11:35.971" v="600"/>
          <ac:inkMkLst>
            <pc:docMk/>
            <pc:sldMk cId="3083608339" sldId="338"/>
            <ac:inkMk id="68" creationId="{47779A53-A972-4E42-98A9-260B2C1FF4D3}"/>
          </ac:inkMkLst>
        </pc:inkChg>
        <pc:inkChg chg="add del mod">
          <ac:chgData name="Mashal Khan" userId="ff208bdd-e69e-4a16-a659-cb1c3d459121" providerId="ADAL" clId="{B576FF7A-5273-4D23-85CA-42C78D3ABF0C}" dt="2021-09-24T07:11:35.971" v="602"/>
          <ac:inkMkLst>
            <pc:docMk/>
            <pc:sldMk cId="3083608339" sldId="338"/>
            <ac:inkMk id="69" creationId="{6DD5BB0F-1D6C-43C1-BDBF-A1D0613F2B6E}"/>
          </ac:inkMkLst>
        </pc:inkChg>
        <pc:inkChg chg="add del mod">
          <ac:chgData name="Mashal Khan" userId="ff208bdd-e69e-4a16-a659-cb1c3d459121" providerId="ADAL" clId="{B576FF7A-5273-4D23-85CA-42C78D3ABF0C}" dt="2021-09-24T07:11:35.966" v="583"/>
          <ac:inkMkLst>
            <pc:docMk/>
            <pc:sldMk cId="3083608339" sldId="338"/>
            <ac:inkMk id="70" creationId="{9A2676F3-A768-4680-A1D5-C5D384B74A7F}"/>
          </ac:inkMkLst>
        </pc:inkChg>
        <pc:inkChg chg="add del mod">
          <ac:chgData name="Mashal Khan" userId="ff208bdd-e69e-4a16-a659-cb1c3d459121" providerId="ADAL" clId="{B576FF7A-5273-4D23-85CA-42C78D3ABF0C}" dt="2021-09-24T07:11:35.974" v="616"/>
          <ac:inkMkLst>
            <pc:docMk/>
            <pc:sldMk cId="3083608339" sldId="338"/>
            <ac:inkMk id="71" creationId="{AA8B72A6-0E50-40F1-81B6-05419E41D328}"/>
          </ac:inkMkLst>
        </pc:inkChg>
        <pc:inkChg chg="add del mod">
          <ac:chgData name="Mashal Khan" userId="ff208bdd-e69e-4a16-a659-cb1c3d459121" providerId="ADAL" clId="{B576FF7A-5273-4D23-85CA-42C78D3ABF0C}" dt="2021-09-24T07:11:35.971" v="601"/>
          <ac:inkMkLst>
            <pc:docMk/>
            <pc:sldMk cId="3083608339" sldId="338"/>
            <ac:inkMk id="72" creationId="{5E651758-E87C-4045-BDEA-FDBD35402BEF}"/>
          </ac:inkMkLst>
        </pc:inkChg>
      </pc:sldChg>
    </pc:docChg>
  </pc:docChgLst>
  <pc:docChgLst>
    <pc:chgData name="Mashal Khan" userId="ff208bdd-e69e-4a16-a659-cb1c3d459121" providerId="ADAL" clId="{5EE2061E-C809-4B5A-95A1-139935795009}"/>
    <pc:docChg chg="custSel addSld delSld modSld sldOrd">
      <pc:chgData name="Mashal Khan" userId="ff208bdd-e69e-4a16-a659-cb1c3d459121" providerId="ADAL" clId="{5EE2061E-C809-4B5A-95A1-139935795009}" dt="2021-09-15T03:25:06.664" v="1846"/>
      <pc:docMkLst>
        <pc:docMk/>
      </pc:docMkLst>
      <pc:sldChg chg="addSp modSp mod modNotesTx">
        <pc:chgData name="Mashal Khan" userId="ff208bdd-e69e-4a16-a659-cb1c3d459121" providerId="ADAL" clId="{5EE2061E-C809-4B5A-95A1-139935795009}" dt="2021-09-15T03:25:06.664" v="1846"/>
        <pc:sldMkLst>
          <pc:docMk/>
          <pc:sldMk cId="154785187" sldId="263"/>
        </pc:sldMkLst>
        <pc:spChg chg="mod">
          <ac:chgData name="Mashal Khan" userId="ff208bdd-e69e-4a16-a659-cb1c3d459121" providerId="ADAL" clId="{5EE2061E-C809-4B5A-95A1-139935795009}" dt="2021-09-13T10:27:34.672" v="17" actId="20577"/>
          <ac:spMkLst>
            <pc:docMk/>
            <pc:sldMk cId="154785187" sldId="263"/>
            <ac:spMk id="3" creationId="{17EBD0C2-B290-47BB-90A2-B567F804D508}"/>
          </ac:spMkLst>
        </pc:spChg>
        <pc:inkChg chg="add">
          <ac:chgData name="Mashal Khan" userId="ff208bdd-e69e-4a16-a659-cb1c3d459121" providerId="ADAL" clId="{5EE2061E-C809-4B5A-95A1-139935795009}" dt="2021-09-14T07:25:08.825" v="1806"/>
          <ac:inkMkLst>
            <pc:docMk/>
            <pc:sldMk cId="154785187" sldId="263"/>
            <ac:inkMk id="4" creationId="{718E84A3-A6BF-4BE8-B87C-9E20FF587FBF}"/>
          </ac:inkMkLst>
        </pc:inkChg>
        <pc:inkChg chg="add">
          <ac:chgData name="Mashal Khan" userId="ff208bdd-e69e-4a16-a659-cb1c3d459121" providerId="ADAL" clId="{5EE2061E-C809-4B5A-95A1-139935795009}" dt="2021-09-15T03:25:06.664" v="1846"/>
          <ac:inkMkLst>
            <pc:docMk/>
            <pc:sldMk cId="154785187" sldId="263"/>
            <ac:inkMk id="5" creationId="{C2ABF873-1CEE-4E63-8001-1ECF627F538A}"/>
          </ac:inkMkLst>
        </pc:inkChg>
      </pc:sldChg>
      <pc:sldChg chg="addSp delSp add setBg delDesignElem">
        <pc:chgData name="Mashal Khan" userId="ff208bdd-e69e-4a16-a659-cb1c3d459121" providerId="ADAL" clId="{5EE2061E-C809-4B5A-95A1-139935795009}" dt="2021-09-15T03:25:06.664" v="1846"/>
        <pc:sldMkLst>
          <pc:docMk/>
          <pc:sldMk cId="1776462846" sldId="264"/>
        </pc:sldMkLst>
        <pc:spChg chg="del">
          <ac:chgData name="Mashal Khan" userId="ff208bdd-e69e-4a16-a659-cb1c3d459121" providerId="ADAL" clId="{5EE2061E-C809-4B5A-95A1-139935795009}" dt="2021-09-14T04:33:26.019" v="762"/>
          <ac:spMkLst>
            <pc:docMk/>
            <pc:sldMk cId="1776462846" sldId="264"/>
            <ac:spMk id="45" creationId="{E5F17139-31EE-46AC-B04F-DBBD852DD6CB}"/>
          </ac:spMkLst>
        </pc:spChg>
        <pc:spChg chg="del">
          <ac:chgData name="Mashal Khan" userId="ff208bdd-e69e-4a16-a659-cb1c3d459121" providerId="ADAL" clId="{5EE2061E-C809-4B5A-95A1-139935795009}" dt="2021-09-14T04:33:26.019" v="762"/>
          <ac:spMkLst>
            <pc:docMk/>
            <pc:sldMk cId="1776462846" sldId="264"/>
            <ac:spMk id="62" creationId="{3CCA69EF-E8B5-4598-BEAD-258F15765D44}"/>
          </ac:spMkLst>
        </pc:spChg>
        <pc:spChg chg="del">
          <ac:chgData name="Mashal Khan" userId="ff208bdd-e69e-4a16-a659-cb1c3d459121" providerId="ADAL" clId="{5EE2061E-C809-4B5A-95A1-139935795009}" dt="2021-09-14T04:33:26.019" v="762"/>
          <ac:spMkLst>
            <pc:docMk/>
            <pc:sldMk cId="1776462846" sldId="264"/>
            <ac:spMk id="64" creationId="{685D65ED-8248-4E7D-AF41-C2685CAE7021}"/>
          </ac:spMkLst>
        </pc:spChg>
        <pc:grpChg chg="del">
          <ac:chgData name="Mashal Khan" userId="ff208bdd-e69e-4a16-a659-cb1c3d459121" providerId="ADAL" clId="{5EE2061E-C809-4B5A-95A1-139935795009}" dt="2021-09-14T04:33:26.019" v="762"/>
          <ac:grpSpMkLst>
            <pc:docMk/>
            <pc:sldMk cId="1776462846" sldId="264"/>
            <ac:grpSpMk id="47" creationId="{CB73D287-48F0-41E2-8B0B-DE4C7D175EAE}"/>
          </ac:grpSpMkLst>
        </pc:grpChg>
        <pc:inkChg chg="add">
          <ac:chgData name="Mashal Khan" userId="ff208bdd-e69e-4a16-a659-cb1c3d459121" providerId="ADAL" clId="{5EE2061E-C809-4B5A-95A1-139935795009}" dt="2021-09-15T03:25:06.664" v="1846"/>
          <ac:inkMkLst>
            <pc:docMk/>
            <pc:sldMk cId="1776462846" sldId="264"/>
            <ac:inkMk id="3" creationId="{6FB1AF74-AA6D-4B35-9C69-A83A9B4A4BC1}"/>
          </ac:inkMkLst>
        </pc:inkChg>
      </pc:sldChg>
      <pc:sldChg chg="del">
        <pc:chgData name="Mashal Khan" userId="ff208bdd-e69e-4a16-a659-cb1c3d459121" providerId="ADAL" clId="{5EE2061E-C809-4B5A-95A1-139935795009}" dt="2021-09-13T10:27:46.882" v="19" actId="47"/>
        <pc:sldMkLst>
          <pc:docMk/>
          <pc:sldMk cId="2080120403" sldId="264"/>
        </pc:sldMkLst>
      </pc:sldChg>
      <pc:sldChg chg="modSp new mod">
        <pc:chgData name="Mashal Khan" userId="ff208bdd-e69e-4a16-a659-cb1c3d459121" providerId="ADAL" clId="{5EE2061E-C809-4B5A-95A1-139935795009}" dt="2021-09-13T10:32:53.089" v="284" actId="20577"/>
        <pc:sldMkLst>
          <pc:docMk/>
          <pc:sldMk cId="3557418874" sldId="265"/>
        </pc:sldMkLst>
        <pc:spChg chg="mod">
          <ac:chgData name="Mashal Khan" userId="ff208bdd-e69e-4a16-a659-cb1c3d459121" providerId="ADAL" clId="{5EE2061E-C809-4B5A-95A1-139935795009}" dt="2021-09-13T10:27:50.588" v="27" actId="20577"/>
          <ac:spMkLst>
            <pc:docMk/>
            <pc:sldMk cId="3557418874" sldId="265"/>
            <ac:spMk id="2" creationId="{EF295A7A-8008-498F-9B1D-35764A9ADCE5}"/>
          </ac:spMkLst>
        </pc:spChg>
        <pc:spChg chg="mod">
          <ac:chgData name="Mashal Khan" userId="ff208bdd-e69e-4a16-a659-cb1c3d459121" providerId="ADAL" clId="{5EE2061E-C809-4B5A-95A1-139935795009}" dt="2021-09-13T10:32:53.089" v="284" actId="20577"/>
          <ac:spMkLst>
            <pc:docMk/>
            <pc:sldMk cId="3557418874" sldId="265"/>
            <ac:spMk id="3" creationId="{88FE40B8-108A-4AA6-B78A-739CAAC0CC5D}"/>
          </ac:spMkLst>
        </pc:spChg>
      </pc:sldChg>
      <pc:sldChg chg="addSp delSp modSp new mod">
        <pc:chgData name="Mashal Khan" userId="ff208bdd-e69e-4a16-a659-cb1c3d459121" providerId="ADAL" clId="{5EE2061E-C809-4B5A-95A1-139935795009}" dt="2021-09-13T10:42:24.183" v="459" actId="1076"/>
        <pc:sldMkLst>
          <pc:docMk/>
          <pc:sldMk cId="4263528299" sldId="266"/>
        </pc:sldMkLst>
        <pc:spChg chg="mod">
          <ac:chgData name="Mashal Khan" userId="ff208bdd-e69e-4a16-a659-cb1c3d459121" providerId="ADAL" clId="{5EE2061E-C809-4B5A-95A1-139935795009}" dt="2021-09-13T10:42:24.183" v="459" actId="1076"/>
          <ac:spMkLst>
            <pc:docMk/>
            <pc:sldMk cId="4263528299" sldId="266"/>
            <ac:spMk id="2" creationId="{7AA717DB-B9A3-4E45-9228-D5C12B0A7E24}"/>
          </ac:spMkLst>
        </pc:spChg>
        <pc:spChg chg="del mod">
          <ac:chgData name="Mashal Khan" userId="ff208bdd-e69e-4a16-a659-cb1c3d459121" providerId="ADAL" clId="{5EE2061E-C809-4B5A-95A1-139935795009}" dt="2021-09-13T10:39:10.287" v="358" actId="478"/>
          <ac:spMkLst>
            <pc:docMk/>
            <pc:sldMk cId="4263528299" sldId="266"/>
            <ac:spMk id="3" creationId="{5594EA78-9CBB-44A9-A84F-FE41AA6E3A68}"/>
          </ac:spMkLst>
        </pc:spChg>
        <pc:spChg chg="add del mod">
          <ac:chgData name="Mashal Khan" userId="ff208bdd-e69e-4a16-a659-cb1c3d459121" providerId="ADAL" clId="{5EE2061E-C809-4B5A-95A1-139935795009}" dt="2021-09-13T10:39:17.648" v="360"/>
          <ac:spMkLst>
            <pc:docMk/>
            <pc:sldMk cId="4263528299" sldId="266"/>
            <ac:spMk id="5" creationId="{40F1D7F1-E531-4557-AF84-97EE342B68E1}"/>
          </ac:spMkLst>
        </pc:spChg>
        <pc:spChg chg="add mod">
          <ac:chgData name="Mashal Khan" userId="ff208bdd-e69e-4a16-a659-cb1c3d459121" providerId="ADAL" clId="{5EE2061E-C809-4B5A-95A1-139935795009}" dt="2021-09-13T10:42:18.997" v="457" actId="1076"/>
          <ac:spMkLst>
            <pc:docMk/>
            <pc:sldMk cId="4263528299" sldId="266"/>
            <ac:spMk id="8" creationId="{E0E455BA-C874-44F3-AD2E-3202D940676C}"/>
          </ac:spMkLst>
        </pc:spChg>
        <pc:picChg chg="add mod">
          <ac:chgData name="Mashal Khan" userId="ff208bdd-e69e-4a16-a659-cb1c3d459121" providerId="ADAL" clId="{5EE2061E-C809-4B5A-95A1-139935795009}" dt="2021-09-13T10:39:55.154" v="372" actId="1076"/>
          <ac:picMkLst>
            <pc:docMk/>
            <pc:sldMk cId="4263528299" sldId="266"/>
            <ac:picMk id="6" creationId="{6A6B90DF-88D7-4449-B9B4-87DE3D3211F7}"/>
          </ac:picMkLst>
        </pc:picChg>
      </pc:sldChg>
      <pc:sldChg chg="addSp add modNotesTx">
        <pc:chgData name="Mashal Khan" userId="ff208bdd-e69e-4a16-a659-cb1c3d459121" providerId="ADAL" clId="{5EE2061E-C809-4B5A-95A1-139935795009}" dt="2021-09-14T10:30:22.095" v="1845" actId="20577"/>
        <pc:sldMkLst>
          <pc:docMk/>
          <pc:sldMk cId="499062296" sldId="267"/>
        </pc:sldMkLst>
        <pc:inkChg chg="add">
          <ac:chgData name="Mashal Khan" userId="ff208bdd-e69e-4a16-a659-cb1c3d459121" providerId="ADAL" clId="{5EE2061E-C809-4B5A-95A1-139935795009}" dt="2021-09-14T07:25:08.825" v="1806"/>
          <ac:inkMkLst>
            <pc:docMk/>
            <pc:sldMk cId="499062296" sldId="267"/>
            <ac:inkMk id="2" creationId="{704B0926-3A37-40E1-B47F-7D0474C4ACC9}"/>
          </ac:inkMkLst>
        </pc:inkChg>
      </pc:sldChg>
      <pc:sldChg chg="addSp delSp modSp new del mod">
        <pc:chgData name="Mashal Khan" userId="ff208bdd-e69e-4a16-a659-cb1c3d459121" providerId="ADAL" clId="{5EE2061E-C809-4B5A-95A1-139935795009}" dt="2021-09-13T10:42:30.746" v="462" actId="47"/>
        <pc:sldMkLst>
          <pc:docMk/>
          <pc:sldMk cId="1008525636" sldId="267"/>
        </pc:sldMkLst>
        <pc:spChg chg="del">
          <ac:chgData name="Mashal Khan" userId="ff208bdd-e69e-4a16-a659-cb1c3d459121" providerId="ADAL" clId="{5EE2061E-C809-4B5A-95A1-139935795009}" dt="2021-09-13T10:34:23.713" v="325" actId="478"/>
          <ac:spMkLst>
            <pc:docMk/>
            <pc:sldMk cId="1008525636" sldId="267"/>
            <ac:spMk id="2" creationId="{F1F61B27-2C09-43B4-9214-BB59DB97D695}"/>
          </ac:spMkLst>
        </pc:spChg>
        <pc:spChg chg="del">
          <ac:chgData name="Mashal Khan" userId="ff208bdd-e69e-4a16-a659-cb1c3d459121" providerId="ADAL" clId="{5EE2061E-C809-4B5A-95A1-139935795009}" dt="2021-09-13T10:34:20.734" v="324" actId="22"/>
          <ac:spMkLst>
            <pc:docMk/>
            <pc:sldMk cId="1008525636" sldId="267"/>
            <ac:spMk id="3" creationId="{012272F0-E8B0-42B2-B41A-6551788E4683}"/>
          </ac:spMkLst>
        </pc:spChg>
        <pc:spChg chg="add mod">
          <ac:chgData name="Mashal Khan" userId="ff208bdd-e69e-4a16-a659-cb1c3d459121" providerId="ADAL" clId="{5EE2061E-C809-4B5A-95A1-139935795009}" dt="2021-09-13T10:39:13.880" v="359" actId="21"/>
          <ac:spMkLst>
            <pc:docMk/>
            <pc:sldMk cId="1008525636" sldId="267"/>
            <ac:spMk id="7" creationId="{46E1D9AE-B8F6-4D2E-9C78-8E16A575285E}"/>
          </ac:spMkLst>
        </pc:spChg>
        <pc:picChg chg="add del mod ord">
          <ac:chgData name="Mashal Khan" userId="ff208bdd-e69e-4a16-a659-cb1c3d459121" providerId="ADAL" clId="{5EE2061E-C809-4B5A-95A1-139935795009}" dt="2021-09-13T10:39:13.880" v="359" actId="21"/>
          <ac:picMkLst>
            <pc:docMk/>
            <pc:sldMk cId="1008525636" sldId="267"/>
            <ac:picMk id="5" creationId="{8984DD12-A29A-4655-AF7D-5CC4FF6816B6}"/>
          </ac:picMkLst>
        </pc:picChg>
      </pc:sldChg>
      <pc:sldChg chg="addSp modSp new mod ord">
        <pc:chgData name="Mashal Khan" userId="ff208bdd-e69e-4a16-a659-cb1c3d459121" providerId="ADAL" clId="{5EE2061E-C809-4B5A-95A1-139935795009}" dt="2021-09-14T07:25:08.825" v="1806"/>
        <pc:sldMkLst>
          <pc:docMk/>
          <pc:sldMk cId="326583686" sldId="268"/>
        </pc:sldMkLst>
        <pc:spChg chg="mod">
          <ac:chgData name="Mashal Khan" userId="ff208bdd-e69e-4a16-a659-cb1c3d459121" providerId="ADAL" clId="{5EE2061E-C809-4B5A-95A1-139935795009}" dt="2021-09-13T10:38:52.105" v="355" actId="20577"/>
          <ac:spMkLst>
            <pc:docMk/>
            <pc:sldMk cId="326583686" sldId="268"/>
            <ac:spMk id="2" creationId="{16B77971-EF2F-48FC-A311-326C31DE033A}"/>
          </ac:spMkLst>
        </pc:spChg>
        <pc:spChg chg="mod">
          <ac:chgData name="Mashal Khan" userId="ff208bdd-e69e-4a16-a659-cb1c3d459121" providerId="ADAL" clId="{5EE2061E-C809-4B5A-95A1-139935795009}" dt="2021-09-13T10:43:28.699" v="504" actId="20577"/>
          <ac:spMkLst>
            <pc:docMk/>
            <pc:sldMk cId="326583686" sldId="268"/>
            <ac:spMk id="3" creationId="{AD552E2F-6A05-47FF-B0DB-EDFD166B16FF}"/>
          </ac:spMkLst>
        </pc:spChg>
        <pc:inkChg chg="add">
          <ac:chgData name="Mashal Khan" userId="ff208bdd-e69e-4a16-a659-cb1c3d459121" providerId="ADAL" clId="{5EE2061E-C809-4B5A-95A1-139935795009}" dt="2021-09-14T07:25:08.825" v="1806"/>
          <ac:inkMkLst>
            <pc:docMk/>
            <pc:sldMk cId="326583686" sldId="268"/>
            <ac:inkMk id="4" creationId="{39D08D91-4985-4DB8-96F1-35FEFA7213FC}"/>
          </ac:inkMkLst>
        </pc:inkChg>
      </pc:sldChg>
      <pc:sldChg chg="modSp new mod">
        <pc:chgData name="Mashal Khan" userId="ff208bdd-e69e-4a16-a659-cb1c3d459121" providerId="ADAL" clId="{5EE2061E-C809-4B5A-95A1-139935795009}" dt="2021-09-13T11:03:55.043" v="708" actId="20577"/>
        <pc:sldMkLst>
          <pc:docMk/>
          <pc:sldMk cId="2604942624" sldId="269"/>
        </pc:sldMkLst>
        <pc:spChg chg="mod">
          <ac:chgData name="Mashal Khan" userId="ff208bdd-e69e-4a16-a659-cb1c3d459121" providerId="ADAL" clId="{5EE2061E-C809-4B5A-95A1-139935795009}" dt="2021-09-13T10:45:03.691" v="528" actId="20577"/>
          <ac:spMkLst>
            <pc:docMk/>
            <pc:sldMk cId="2604942624" sldId="269"/>
            <ac:spMk id="2" creationId="{D93D7D03-5047-4F23-BB41-AA08857AD3BF}"/>
          </ac:spMkLst>
        </pc:spChg>
        <pc:spChg chg="mod">
          <ac:chgData name="Mashal Khan" userId="ff208bdd-e69e-4a16-a659-cb1c3d459121" providerId="ADAL" clId="{5EE2061E-C809-4B5A-95A1-139935795009}" dt="2021-09-13T11:03:55.043" v="708" actId="20577"/>
          <ac:spMkLst>
            <pc:docMk/>
            <pc:sldMk cId="2604942624" sldId="269"/>
            <ac:spMk id="3" creationId="{66B59C85-478B-40D8-B255-FFB97E292B10}"/>
          </ac:spMkLst>
        </pc:spChg>
      </pc:sldChg>
      <pc:sldChg chg="addSp delSp modSp new mod ord">
        <pc:chgData name="Mashal Khan" userId="ff208bdd-e69e-4a16-a659-cb1c3d459121" providerId="ADAL" clId="{5EE2061E-C809-4B5A-95A1-139935795009}" dt="2021-09-13T11:05:13.136" v="731" actId="478"/>
        <pc:sldMkLst>
          <pc:docMk/>
          <pc:sldMk cId="488505721" sldId="270"/>
        </pc:sldMkLst>
        <pc:spChg chg="del">
          <ac:chgData name="Mashal Khan" userId="ff208bdd-e69e-4a16-a659-cb1c3d459121" providerId="ADAL" clId="{5EE2061E-C809-4B5A-95A1-139935795009}" dt="2021-09-13T11:05:13.136" v="731" actId="478"/>
          <ac:spMkLst>
            <pc:docMk/>
            <pc:sldMk cId="488505721" sldId="270"/>
            <ac:spMk id="2" creationId="{D147C621-8B9C-42FC-B169-929F2B709274}"/>
          </ac:spMkLst>
        </pc:spChg>
        <pc:spChg chg="del">
          <ac:chgData name="Mashal Khan" userId="ff208bdd-e69e-4a16-a659-cb1c3d459121" providerId="ADAL" clId="{5EE2061E-C809-4B5A-95A1-139935795009}" dt="2021-09-13T10:56:07.846" v="673" actId="22"/>
          <ac:spMkLst>
            <pc:docMk/>
            <pc:sldMk cId="488505721" sldId="270"/>
            <ac:spMk id="3" creationId="{D256D3B2-31FE-4219-9655-006BDE920E3B}"/>
          </ac:spMkLst>
        </pc:spChg>
        <pc:picChg chg="add mod ord">
          <ac:chgData name="Mashal Khan" userId="ff208bdd-e69e-4a16-a659-cb1c3d459121" providerId="ADAL" clId="{5EE2061E-C809-4B5A-95A1-139935795009}" dt="2021-09-13T10:56:07.846" v="673" actId="22"/>
          <ac:picMkLst>
            <pc:docMk/>
            <pc:sldMk cId="488505721" sldId="270"/>
            <ac:picMk id="5" creationId="{E856BFFD-FEE7-4CDC-BC89-06283379B99A}"/>
          </ac:picMkLst>
        </pc:picChg>
      </pc:sldChg>
      <pc:sldChg chg="addSp delSp modSp new mod ord setBg modNotesTx">
        <pc:chgData name="Mashal Khan" userId="ff208bdd-e69e-4a16-a659-cb1c3d459121" providerId="ADAL" clId="{5EE2061E-C809-4B5A-95A1-139935795009}" dt="2021-09-13T10:58:05.463" v="679"/>
        <pc:sldMkLst>
          <pc:docMk/>
          <pc:sldMk cId="2972065554" sldId="271"/>
        </pc:sldMkLst>
        <pc:spChg chg="del">
          <ac:chgData name="Mashal Khan" userId="ff208bdd-e69e-4a16-a659-cb1c3d459121" providerId="ADAL" clId="{5EE2061E-C809-4B5A-95A1-139935795009}" dt="2021-09-13T10:57:42.660" v="678" actId="26606"/>
          <ac:spMkLst>
            <pc:docMk/>
            <pc:sldMk cId="2972065554" sldId="271"/>
            <ac:spMk id="2" creationId="{9767A566-DFA8-459E-8F5D-F850A5508F92}"/>
          </ac:spMkLst>
        </pc:spChg>
        <pc:spChg chg="del">
          <ac:chgData name="Mashal Khan" userId="ff208bdd-e69e-4a16-a659-cb1c3d459121" providerId="ADAL" clId="{5EE2061E-C809-4B5A-95A1-139935795009}" dt="2021-09-13T10:57:26.368" v="677" actId="22"/>
          <ac:spMkLst>
            <pc:docMk/>
            <pc:sldMk cId="2972065554" sldId="271"/>
            <ac:spMk id="3" creationId="{60F624B0-3C17-4677-8252-F3259F9E7F42}"/>
          </ac:spMkLst>
        </pc:spChg>
        <pc:spChg chg="add">
          <ac:chgData name="Mashal Khan" userId="ff208bdd-e69e-4a16-a659-cb1c3d459121" providerId="ADAL" clId="{5EE2061E-C809-4B5A-95A1-139935795009}" dt="2021-09-13T10:57:42.660" v="678" actId="26606"/>
          <ac:spMkLst>
            <pc:docMk/>
            <pc:sldMk cId="2972065554" sldId="271"/>
            <ac:spMk id="10" creationId="{42A4FC2C-047E-45A5-965D-8E1E3BF09BC6}"/>
          </ac:spMkLst>
        </pc:spChg>
        <pc:picChg chg="add mod ord">
          <ac:chgData name="Mashal Khan" userId="ff208bdd-e69e-4a16-a659-cb1c3d459121" providerId="ADAL" clId="{5EE2061E-C809-4B5A-95A1-139935795009}" dt="2021-09-13T10:57:42.660" v="678" actId="26606"/>
          <ac:picMkLst>
            <pc:docMk/>
            <pc:sldMk cId="2972065554" sldId="271"/>
            <ac:picMk id="5" creationId="{7B727755-1792-4362-8352-080A3C99C86B}"/>
          </ac:picMkLst>
        </pc:picChg>
      </pc:sldChg>
      <pc:sldChg chg="modSp new mod">
        <pc:chgData name="Mashal Khan" userId="ff208bdd-e69e-4a16-a659-cb1c3d459121" providerId="ADAL" clId="{5EE2061E-C809-4B5A-95A1-139935795009}" dt="2021-09-13T11:04:44.780" v="725" actId="5793"/>
        <pc:sldMkLst>
          <pc:docMk/>
          <pc:sldMk cId="481892043" sldId="272"/>
        </pc:sldMkLst>
        <pc:spChg chg="mod">
          <ac:chgData name="Mashal Khan" userId="ff208bdd-e69e-4a16-a659-cb1c3d459121" providerId="ADAL" clId="{5EE2061E-C809-4B5A-95A1-139935795009}" dt="2021-09-13T11:04:03.989" v="720" actId="20577"/>
          <ac:spMkLst>
            <pc:docMk/>
            <pc:sldMk cId="481892043" sldId="272"/>
            <ac:spMk id="2" creationId="{1F034E07-7AD0-4BD0-8DE0-47C9761D71CF}"/>
          </ac:spMkLst>
        </pc:spChg>
        <pc:spChg chg="mod">
          <ac:chgData name="Mashal Khan" userId="ff208bdd-e69e-4a16-a659-cb1c3d459121" providerId="ADAL" clId="{5EE2061E-C809-4B5A-95A1-139935795009}" dt="2021-09-13T11:04:44.780" v="725" actId="5793"/>
          <ac:spMkLst>
            <pc:docMk/>
            <pc:sldMk cId="481892043" sldId="272"/>
            <ac:spMk id="3" creationId="{1950AD3E-8721-45B2-9A44-80A21ECC9AA1}"/>
          </ac:spMkLst>
        </pc:spChg>
      </pc:sldChg>
      <pc:sldChg chg="modSp new mod">
        <pc:chgData name="Mashal Khan" userId="ff208bdd-e69e-4a16-a659-cb1c3d459121" providerId="ADAL" clId="{5EE2061E-C809-4B5A-95A1-139935795009}" dt="2021-09-13T11:03:22.830" v="695" actId="20577"/>
        <pc:sldMkLst>
          <pc:docMk/>
          <pc:sldMk cId="513666314" sldId="273"/>
        </pc:sldMkLst>
        <pc:spChg chg="mod">
          <ac:chgData name="Mashal Khan" userId="ff208bdd-e69e-4a16-a659-cb1c3d459121" providerId="ADAL" clId="{5EE2061E-C809-4B5A-95A1-139935795009}" dt="2021-09-13T11:02:54.067" v="691" actId="20577"/>
          <ac:spMkLst>
            <pc:docMk/>
            <pc:sldMk cId="513666314" sldId="273"/>
            <ac:spMk id="2" creationId="{9D2DF8FF-C4FD-4D20-8EF8-A0649D0F8BCE}"/>
          </ac:spMkLst>
        </pc:spChg>
        <pc:spChg chg="mod">
          <ac:chgData name="Mashal Khan" userId="ff208bdd-e69e-4a16-a659-cb1c3d459121" providerId="ADAL" clId="{5EE2061E-C809-4B5A-95A1-139935795009}" dt="2021-09-13T11:03:22.830" v="695" actId="20577"/>
          <ac:spMkLst>
            <pc:docMk/>
            <pc:sldMk cId="513666314" sldId="273"/>
            <ac:spMk id="3" creationId="{1E8ED548-A041-4406-B4A9-C08F840EC64E}"/>
          </ac:spMkLst>
        </pc:spChg>
      </pc:sldChg>
      <pc:sldChg chg="addSp delSp modSp new mod">
        <pc:chgData name="Mashal Khan" userId="ff208bdd-e69e-4a16-a659-cb1c3d459121" providerId="ADAL" clId="{5EE2061E-C809-4B5A-95A1-139935795009}" dt="2021-09-13T11:05:03.484" v="728" actId="478"/>
        <pc:sldMkLst>
          <pc:docMk/>
          <pc:sldMk cId="1503694897" sldId="274"/>
        </pc:sldMkLst>
        <pc:spChg chg="del">
          <ac:chgData name="Mashal Khan" userId="ff208bdd-e69e-4a16-a659-cb1c3d459121" providerId="ADAL" clId="{5EE2061E-C809-4B5A-95A1-139935795009}" dt="2021-09-13T11:05:03.484" v="728" actId="478"/>
          <ac:spMkLst>
            <pc:docMk/>
            <pc:sldMk cId="1503694897" sldId="274"/>
            <ac:spMk id="2" creationId="{A4EE2D71-56B6-4398-85F5-5856DE4117CE}"/>
          </ac:spMkLst>
        </pc:spChg>
        <pc:spChg chg="del">
          <ac:chgData name="Mashal Khan" userId="ff208bdd-e69e-4a16-a659-cb1c3d459121" providerId="ADAL" clId="{5EE2061E-C809-4B5A-95A1-139935795009}" dt="2021-09-13T11:05:00.463" v="727"/>
          <ac:spMkLst>
            <pc:docMk/>
            <pc:sldMk cId="1503694897" sldId="274"/>
            <ac:spMk id="3" creationId="{9E1AB0B9-6D65-4EFF-B22A-1AC30244D680}"/>
          </ac:spMkLst>
        </pc:spChg>
        <pc:picChg chg="add mod">
          <ac:chgData name="Mashal Khan" userId="ff208bdd-e69e-4a16-a659-cb1c3d459121" providerId="ADAL" clId="{5EE2061E-C809-4B5A-95A1-139935795009}" dt="2021-09-13T11:05:00.463" v="727"/>
          <ac:picMkLst>
            <pc:docMk/>
            <pc:sldMk cId="1503694897" sldId="274"/>
            <ac:picMk id="4" creationId="{75F54727-A94F-4428-A3B5-B8B9CF8C68DE}"/>
          </ac:picMkLst>
        </pc:picChg>
      </pc:sldChg>
      <pc:sldChg chg="addSp modSp new mod setBg">
        <pc:chgData name="Mashal Khan" userId="ff208bdd-e69e-4a16-a659-cb1c3d459121" providerId="ADAL" clId="{5EE2061E-C809-4B5A-95A1-139935795009}" dt="2021-09-13T14:56:16.624" v="758" actId="20577"/>
        <pc:sldMkLst>
          <pc:docMk/>
          <pc:sldMk cId="4086445887" sldId="275"/>
        </pc:sldMkLst>
        <pc:spChg chg="mod">
          <ac:chgData name="Mashal Khan" userId="ff208bdd-e69e-4a16-a659-cb1c3d459121" providerId="ADAL" clId="{5EE2061E-C809-4B5A-95A1-139935795009}" dt="2021-09-13T14:56:16.624" v="758" actId="20577"/>
          <ac:spMkLst>
            <pc:docMk/>
            <pc:sldMk cId="4086445887" sldId="275"/>
            <ac:spMk id="2" creationId="{E0360C0B-FD7F-46E8-86B3-DD2C3BEECC67}"/>
          </ac:spMkLst>
        </pc:spChg>
        <pc:spChg chg="mod">
          <ac:chgData name="Mashal Khan" userId="ff208bdd-e69e-4a16-a659-cb1c3d459121" providerId="ADAL" clId="{5EE2061E-C809-4B5A-95A1-139935795009}" dt="2021-09-13T14:56:09.716" v="752" actId="26606"/>
          <ac:spMkLst>
            <pc:docMk/>
            <pc:sldMk cId="4086445887" sldId="275"/>
            <ac:spMk id="3" creationId="{D6C6434F-DA1A-4CBC-A8B4-AD2786C63CBB}"/>
          </ac:spMkLst>
        </pc:spChg>
        <pc:spChg chg="add">
          <ac:chgData name="Mashal Khan" userId="ff208bdd-e69e-4a16-a659-cb1c3d459121" providerId="ADAL" clId="{5EE2061E-C809-4B5A-95A1-139935795009}" dt="2021-09-13T14:56:09.716" v="752" actId="26606"/>
          <ac:spMkLst>
            <pc:docMk/>
            <pc:sldMk cId="4086445887" sldId="275"/>
            <ac:spMk id="9" creationId="{2B566528-1B12-4246-9431-5C2D7D081168}"/>
          </ac:spMkLst>
        </pc:spChg>
        <pc:grpChg chg="add">
          <ac:chgData name="Mashal Khan" userId="ff208bdd-e69e-4a16-a659-cb1c3d459121" providerId="ADAL" clId="{5EE2061E-C809-4B5A-95A1-139935795009}" dt="2021-09-13T14:56:09.716" v="752" actId="26606"/>
          <ac:grpSpMkLst>
            <pc:docMk/>
            <pc:sldMk cId="4086445887" sldId="275"/>
            <ac:grpSpMk id="11" creationId="{828A5161-06F1-46CF-8AD7-844680A59E13}"/>
          </ac:grpSpMkLst>
        </pc:grpChg>
        <pc:grpChg chg="add">
          <ac:chgData name="Mashal Khan" userId="ff208bdd-e69e-4a16-a659-cb1c3d459121" providerId="ADAL" clId="{5EE2061E-C809-4B5A-95A1-139935795009}" dt="2021-09-13T14:56:09.716" v="752" actId="26606"/>
          <ac:grpSpMkLst>
            <pc:docMk/>
            <pc:sldMk cId="4086445887" sldId="275"/>
            <ac:grpSpMk id="15" creationId="{5995D10D-E9C9-47DB-AE7E-801FEF38F5C9}"/>
          </ac:grpSpMkLst>
        </pc:grpChg>
        <pc:picChg chg="add mod">
          <ac:chgData name="Mashal Khan" userId="ff208bdd-e69e-4a16-a659-cb1c3d459121" providerId="ADAL" clId="{5EE2061E-C809-4B5A-95A1-139935795009}" dt="2021-09-13T14:56:09.716" v="752" actId="26606"/>
          <ac:picMkLst>
            <pc:docMk/>
            <pc:sldMk cId="4086445887" sldId="275"/>
            <ac:picMk id="4" creationId="{57A6EF46-0298-401F-8E58-8666F6BC4338}"/>
          </ac:picMkLst>
        </pc:picChg>
      </pc:sldChg>
      <pc:sldChg chg="addSp modSp new mod setBg modNotesTx">
        <pc:chgData name="Mashal Khan" userId="ff208bdd-e69e-4a16-a659-cb1c3d459121" providerId="ADAL" clId="{5EE2061E-C809-4B5A-95A1-139935795009}" dt="2021-09-14T04:53:21.695" v="1437" actId="20577"/>
        <pc:sldMkLst>
          <pc:docMk/>
          <pc:sldMk cId="3356443753" sldId="276"/>
        </pc:sldMkLst>
        <pc:spChg chg="mod">
          <ac:chgData name="Mashal Khan" userId="ff208bdd-e69e-4a16-a659-cb1c3d459121" providerId="ADAL" clId="{5EE2061E-C809-4B5A-95A1-139935795009}" dt="2021-09-14T04:43:26.682" v="1109" actId="26606"/>
          <ac:spMkLst>
            <pc:docMk/>
            <pc:sldMk cId="3356443753" sldId="276"/>
            <ac:spMk id="2" creationId="{CB615004-9723-4ABB-89CE-C0EB5AE9B03D}"/>
          </ac:spMkLst>
        </pc:spChg>
        <pc:spChg chg="mod">
          <ac:chgData name="Mashal Khan" userId="ff208bdd-e69e-4a16-a659-cb1c3d459121" providerId="ADAL" clId="{5EE2061E-C809-4B5A-95A1-139935795009}" dt="2021-09-14T04:53:21.695" v="1437" actId="20577"/>
          <ac:spMkLst>
            <pc:docMk/>
            <pc:sldMk cId="3356443753" sldId="276"/>
            <ac:spMk id="3" creationId="{8FEDD4A4-B8D1-490B-95AF-DBA41AF05E05}"/>
          </ac:spMkLst>
        </pc:spChg>
        <pc:picChg chg="add">
          <ac:chgData name="Mashal Khan" userId="ff208bdd-e69e-4a16-a659-cb1c3d459121" providerId="ADAL" clId="{5EE2061E-C809-4B5A-95A1-139935795009}" dt="2021-09-14T04:43:26.682" v="1109" actId="26606"/>
          <ac:picMkLst>
            <pc:docMk/>
            <pc:sldMk cId="3356443753" sldId="276"/>
            <ac:picMk id="5" creationId="{DD7399DF-1385-4FB1-B049-3BBF21A99A1B}"/>
          </ac:picMkLst>
        </pc:picChg>
        <pc:cxnChg chg="add">
          <ac:chgData name="Mashal Khan" userId="ff208bdd-e69e-4a16-a659-cb1c3d459121" providerId="ADAL" clId="{5EE2061E-C809-4B5A-95A1-139935795009}" dt="2021-09-14T04:43:26.682" v="1109" actId="26606"/>
          <ac:cxnSpMkLst>
            <pc:docMk/>
            <pc:sldMk cId="3356443753" sldId="276"/>
            <ac:cxnSpMk id="9" creationId="{A7F400EE-A8A5-48AF-B4D6-291B52C6F0B0}"/>
          </ac:cxnSpMkLst>
        </pc:cxnChg>
      </pc:sldChg>
      <pc:sldChg chg="add">
        <pc:chgData name="Mashal Khan" userId="ff208bdd-e69e-4a16-a659-cb1c3d459121" providerId="ADAL" clId="{5EE2061E-C809-4B5A-95A1-139935795009}" dt="2021-09-14T04:33:26.019" v="762"/>
        <pc:sldMkLst>
          <pc:docMk/>
          <pc:sldMk cId="3349071755" sldId="277"/>
        </pc:sldMkLst>
      </pc:sldChg>
      <pc:sldChg chg="delSp add setBg delDesignElem">
        <pc:chgData name="Mashal Khan" userId="ff208bdd-e69e-4a16-a659-cb1c3d459121" providerId="ADAL" clId="{5EE2061E-C809-4B5A-95A1-139935795009}" dt="2021-09-14T04:33:26.019" v="762"/>
        <pc:sldMkLst>
          <pc:docMk/>
          <pc:sldMk cId="536089091" sldId="278"/>
        </pc:sldMkLst>
        <pc:spChg chg="del">
          <ac:chgData name="Mashal Khan" userId="ff208bdd-e69e-4a16-a659-cb1c3d459121" providerId="ADAL" clId="{5EE2061E-C809-4B5A-95A1-139935795009}" dt="2021-09-14T04:33:26.019" v="762"/>
          <ac:spMkLst>
            <pc:docMk/>
            <pc:sldMk cId="536089091" sldId="278"/>
            <ac:spMk id="19" creationId="{E5F17139-31EE-46AC-B04F-DBBD852DD6CB}"/>
          </ac:spMkLst>
        </pc:spChg>
        <pc:spChg chg="del">
          <ac:chgData name="Mashal Khan" userId="ff208bdd-e69e-4a16-a659-cb1c3d459121" providerId="ADAL" clId="{5EE2061E-C809-4B5A-95A1-139935795009}" dt="2021-09-14T04:33:26.019" v="762"/>
          <ac:spMkLst>
            <pc:docMk/>
            <pc:sldMk cId="536089091" sldId="278"/>
            <ac:spMk id="22" creationId="{DBBB6517-AFD0-4A58-8B37-F17AB812D2B6}"/>
          </ac:spMkLst>
        </pc:spChg>
        <pc:spChg chg="del">
          <ac:chgData name="Mashal Khan" userId="ff208bdd-e69e-4a16-a659-cb1c3d459121" providerId="ADAL" clId="{5EE2061E-C809-4B5A-95A1-139935795009}" dt="2021-09-14T04:33:26.019" v="762"/>
          <ac:spMkLst>
            <pc:docMk/>
            <pc:sldMk cId="536089091" sldId="278"/>
            <ac:spMk id="23" creationId="{3E39FCFD-033D-4043-95D9-7FAAAA8E0566}"/>
          </ac:spMkLst>
        </pc:spChg>
        <pc:grpChg chg="del">
          <ac:chgData name="Mashal Khan" userId="ff208bdd-e69e-4a16-a659-cb1c3d459121" providerId="ADAL" clId="{5EE2061E-C809-4B5A-95A1-139935795009}" dt="2021-09-14T04:33:26.019" v="762"/>
          <ac:grpSpMkLst>
            <pc:docMk/>
            <pc:sldMk cId="536089091" sldId="278"/>
            <ac:grpSpMk id="20" creationId="{53883AA7-7F86-41F8-A1D8-06E9886E7632}"/>
          </ac:grpSpMkLst>
        </pc:grpChg>
      </pc:sldChg>
      <pc:sldChg chg="addSp modSp new mod setBg addAnim">
        <pc:chgData name="Mashal Khan" userId="ff208bdd-e69e-4a16-a659-cb1c3d459121" providerId="ADAL" clId="{5EE2061E-C809-4B5A-95A1-139935795009}" dt="2021-09-14T04:42:57.757" v="1107" actId="27636"/>
        <pc:sldMkLst>
          <pc:docMk/>
          <pc:sldMk cId="2461005847" sldId="279"/>
        </pc:sldMkLst>
        <pc:spChg chg="mod">
          <ac:chgData name="Mashal Khan" userId="ff208bdd-e69e-4a16-a659-cb1c3d459121" providerId="ADAL" clId="{5EE2061E-C809-4B5A-95A1-139935795009}" dt="2021-09-14T04:38:48.647" v="975" actId="26606"/>
          <ac:spMkLst>
            <pc:docMk/>
            <pc:sldMk cId="2461005847" sldId="279"/>
            <ac:spMk id="2" creationId="{7D4F08DD-307C-4CD8-BC4C-976636C60862}"/>
          </ac:spMkLst>
        </pc:spChg>
        <pc:spChg chg="mod">
          <ac:chgData name="Mashal Khan" userId="ff208bdd-e69e-4a16-a659-cb1c3d459121" providerId="ADAL" clId="{5EE2061E-C809-4B5A-95A1-139935795009}" dt="2021-09-14T04:42:57.757" v="1107" actId="27636"/>
          <ac:spMkLst>
            <pc:docMk/>
            <pc:sldMk cId="2461005847" sldId="279"/>
            <ac:spMk id="3" creationId="{7CFB0218-26DB-44D3-8D78-7EB762024470}"/>
          </ac:spMkLst>
        </pc:spChg>
        <pc:picChg chg="add mod">
          <ac:chgData name="Mashal Khan" userId="ff208bdd-e69e-4a16-a659-cb1c3d459121" providerId="ADAL" clId="{5EE2061E-C809-4B5A-95A1-139935795009}" dt="2021-09-14T04:38:48.647" v="975" actId="26606"/>
          <ac:picMkLst>
            <pc:docMk/>
            <pc:sldMk cId="2461005847" sldId="279"/>
            <ac:picMk id="4" creationId="{C2230859-E75A-46D8-BBBF-61448A791428}"/>
          </ac:picMkLst>
        </pc:picChg>
        <pc:cxnChg chg="add">
          <ac:chgData name="Mashal Khan" userId="ff208bdd-e69e-4a16-a659-cb1c3d459121" providerId="ADAL" clId="{5EE2061E-C809-4B5A-95A1-139935795009}" dt="2021-09-14T04:38:48.647" v="975" actId="26606"/>
          <ac:cxnSpMkLst>
            <pc:docMk/>
            <pc:sldMk cId="2461005847" sldId="279"/>
            <ac:cxnSpMk id="9" creationId="{A7F400EE-A8A5-48AF-B4D6-291B52C6F0B0}"/>
          </ac:cxnSpMkLst>
        </pc:cxnChg>
      </pc:sldChg>
      <pc:sldChg chg="modSp new mod modNotesTx">
        <pc:chgData name="Mashal Khan" userId="ff208bdd-e69e-4a16-a659-cb1c3d459121" providerId="ADAL" clId="{5EE2061E-C809-4B5A-95A1-139935795009}" dt="2021-09-14T04:57:44.916" v="1460" actId="113"/>
        <pc:sldMkLst>
          <pc:docMk/>
          <pc:sldMk cId="4223292723" sldId="280"/>
        </pc:sldMkLst>
        <pc:spChg chg="mod">
          <ac:chgData name="Mashal Khan" userId="ff208bdd-e69e-4a16-a659-cb1c3d459121" providerId="ADAL" clId="{5EE2061E-C809-4B5A-95A1-139935795009}" dt="2021-09-14T04:46:01.302" v="1126" actId="20577"/>
          <ac:spMkLst>
            <pc:docMk/>
            <pc:sldMk cId="4223292723" sldId="280"/>
            <ac:spMk id="2" creationId="{4734E37E-8082-4917-9C0B-021AABAC8272}"/>
          </ac:spMkLst>
        </pc:spChg>
        <pc:spChg chg="mod">
          <ac:chgData name="Mashal Khan" userId="ff208bdd-e69e-4a16-a659-cb1c3d459121" providerId="ADAL" clId="{5EE2061E-C809-4B5A-95A1-139935795009}" dt="2021-09-14T04:57:44.916" v="1460" actId="113"/>
          <ac:spMkLst>
            <pc:docMk/>
            <pc:sldMk cId="4223292723" sldId="280"/>
            <ac:spMk id="3" creationId="{024BA39B-FD32-47E8-A306-FEE0D07FEDF1}"/>
          </ac:spMkLst>
        </pc:spChg>
      </pc:sldChg>
      <pc:sldChg chg="addSp delSp modSp add mod setBg delDesignElem">
        <pc:chgData name="Mashal Khan" userId="ff208bdd-e69e-4a16-a659-cb1c3d459121" providerId="ADAL" clId="{5EE2061E-C809-4B5A-95A1-139935795009}" dt="2021-09-14T07:25:08.825" v="1806"/>
        <pc:sldMkLst>
          <pc:docMk/>
          <pc:sldMk cId="1817053570" sldId="281"/>
        </pc:sldMkLst>
        <pc:spChg chg="mod">
          <ac:chgData name="Mashal Khan" userId="ff208bdd-e69e-4a16-a659-cb1c3d459121" providerId="ADAL" clId="{5EE2061E-C809-4B5A-95A1-139935795009}" dt="2021-09-14T04:45:24.958" v="1116" actId="26606"/>
          <ac:spMkLst>
            <pc:docMk/>
            <pc:sldMk cId="1817053570" sldId="281"/>
            <ac:spMk id="2" creationId="{FF37FA87-84E0-4ECA-88EC-3071CB302F45}"/>
          </ac:spMkLst>
        </pc:spChg>
        <pc:spChg chg="del">
          <ac:chgData name="Mashal Khan" userId="ff208bdd-e69e-4a16-a659-cb1c3d459121" providerId="ADAL" clId="{5EE2061E-C809-4B5A-95A1-139935795009}" dt="2021-09-14T04:44:29.184" v="1115"/>
          <ac:spMkLst>
            <pc:docMk/>
            <pc:sldMk cId="1817053570" sldId="281"/>
            <ac:spMk id="9" creationId="{E5F17139-31EE-46AC-B04F-DBBD852DD6CB}"/>
          </ac:spMkLst>
        </pc:spChg>
        <pc:spChg chg="add">
          <ac:chgData name="Mashal Khan" userId="ff208bdd-e69e-4a16-a659-cb1c3d459121" providerId="ADAL" clId="{5EE2061E-C809-4B5A-95A1-139935795009}" dt="2021-09-14T04:45:24.958" v="1116" actId="26606"/>
          <ac:spMkLst>
            <pc:docMk/>
            <pc:sldMk cId="1817053570" sldId="281"/>
            <ac:spMk id="10" creationId="{5DD103AA-7536-490B-973F-73CA63A7ED09}"/>
          </ac:spMkLst>
        </pc:spChg>
        <pc:spChg chg="del">
          <ac:chgData name="Mashal Khan" userId="ff208bdd-e69e-4a16-a659-cb1c3d459121" providerId="ADAL" clId="{5EE2061E-C809-4B5A-95A1-139935795009}" dt="2021-09-14T04:44:29.184" v="1115"/>
          <ac:spMkLst>
            <pc:docMk/>
            <pc:sldMk cId="1817053570" sldId="281"/>
            <ac:spMk id="11" creationId="{131DCBDB-1D4A-4E79-8172-CF12FCDE5754}"/>
          </ac:spMkLst>
        </pc:spChg>
        <pc:spChg chg="del">
          <ac:chgData name="Mashal Khan" userId="ff208bdd-e69e-4a16-a659-cb1c3d459121" providerId="ADAL" clId="{5EE2061E-C809-4B5A-95A1-139935795009}" dt="2021-09-14T04:44:29.184" v="1115"/>
          <ac:spMkLst>
            <pc:docMk/>
            <pc:sldMk cId="1817053570" sldId="281"/>
            <ac:spMk id="13" creationId="{EF578ED8-0692-496C-9844-F1CFDEAAF294}"/>
          </ac:spMkLst>
        </pc:spChg>
        <pc:spChg chg="del">
          <ac:chgData name="Mashal Khan" userId="ff208bdd-e69e-4a16-a659-cb1c3d459121" providerId="ADAL" clId="{5EE2061E-C809-4B5A-95A1-139935795009}" dt="2021-09-14T04:44:29.184" v="1115"/>
          <ac:spMkLst>
            <pc:docMk/>
            <pc:sldMk cId="1817053570" sldId="281"/>
            <ac:spMk id="15" creationId="{E89EC82A-BD1A-426B-955B-77D53704B1FC}"/>
          </ac:spMkLst>
        </pc:spChg>
        <pc:spChg chg="del">
          <ac:chgData name="Mashal Khan" userId="ff208bdd-e69e-4a16-a659-cb1c3d459121" providerId="ADAL" clId="{5EE2061E-C809-4B5A-95A1-139935795009}" dt="2021-09-14T04:44:29.184" v="1115"/>
          <ac:spMkLst>
            <pc:docMk/>
            <pc:sldMk cId="1817053570" sldId="281"/>
            <ac:spMk id="17" creationId="{947D6136-395D-4D9F-9898-604E6BDE8E46}"/>
          </ac:spMkLst>
        </pc:spChg>
        <pc:graphicFrameChg chg="mod modGraphic">
          <ac:chgData name="Mashal Khan" userId="ff208bdd-e69e-4a16-a659-cb1c3d459121" providerId="ADAL" clId="{5EE2061E-C809-4B5A-95A1-139935795009}" dt="2021-09-14T04:45:24.958" v="1116" actId="26606"/>
          <ac:graphicFrameMkLst>
            <pc:docMk/>
            <pc:sldMk cId="1817053570" sldId="281"/>
            <ac:graphicFrameMk id="5" creationId="{325A9650-97FD-4B3C-A664-A245618F502C}"/>
          </ac:graphicFrameMkLst>
        </pc:graphicFrameChg>
        <pc:inkChg chg="add">
          <ac:chgData name="Mashal Khan" userId="ff208bdd-e69e-4a16-a659-cb1c3d459121" providerId="ADAL" clId="{5EE2061E-C809-4B5A-95A1-139935795009}" dt="2021-09-14T07:25:08.825" v="1806"/>
          <ac:inkMkLst>
            <pc:docMk/>
            <pc:sldMk cId="1817053570" sldId="281"/>
            <ac:inkMk id="3" creationId="{86DA02C6-4BE0-4287-AF06-997EB8FDB641}"/>
          </ac:inkMkLst>
        </pc:inkChg>
      </pc:sldChg>
      <pc:sldChg chg="delSp add setBg delDesignElem">
        <pc:chgData name="Mashal Khan" userId="ff208bdd-e69e-4a16-a659-cb1c3d459121" providerId="ADAL" clId="{5EE2061E-C809-4B5A-95A1-139935795009}" dt="2021-09-14T04:44:29.184" v="1115"/>
        <pc:sldMkLst>
          <pc:docMk/>
          <pc:sldMk cId="1466477052" sldId="282"/>
        </pc:sldMkLst>
        <pc:spChg chg="del">
          <ac:chgData name="Mashal Khan" userId="ff208bdd-e69e-4a16-a659-cb1c3d459121" providerId="ADAL" clId="{5EE2061E-C809-4B5A-95A1-139935795009}" dt="2021-09-14T04:44:29.184" v="1115"/>
          <ac:spMkLst>
            <pc:docMk/>
            <pc:sldMk cId="1466477052" sldId="282"/>
            <ac:spMk id="42" creationId="{5A0118C5-4F8D-4CF4-BADD-53FEACC6C42A}"/>
          </ac:spMkLst>
        </pc:spChg>
        <pc:spChg chg="del">
          <ac:chgData name="Mashal Khan" userId="ff208bdd-e69e-4a16-a659-cb1c3d459121" providerId="ADAL" clId="{5EE2061E-C809-4B5A-95A1-139935795009}" dt="2021-09-14T04:44:29.184" v="1115"/>
          <ac:spMkLst>
            <pc:docMk/>
            <pc:sldMk cId="1466477052" sldId="282"/>
            <ac:spMk id="52" creationId="{7665E5EC-40DD-4076-879B-B07223D5A7C1}"/>
          </ac:spMkLst>
        </pc:spChg>
        <pc:spChg chg="del">
          <ac:chgData name="Mashal Khan" userId="ff208bdd-e69e-4a16-a659-cb1c3d459121" providerId="ADAL" clId="{5EE2061E-C809-4B5A-95A1-139935795009}" dt="2021-09-14T04:44:29.184" v="1115"/>
          <ac:spMkLst>
            <pc:docMk/>
            <pc:sldMk cId="1466477052" sldId="282"/>
            <ac:spMk id="54" creationId="{96F7F90D-227A-418D-9A0A-2E04468C6002}"/>
          </ac:spMkLst>
        </pc:spChg>
        <pc:grpChg chg="del">
          <ac:chgData name="Mashal Khan" userId="ff208bdd-e69e-4a16-a659-cb1c3d459121" providerId="ADAL" clId="{5EE2061E-C809-4B5A-95A1-139935795009}" dt="2021-09-14T04:44:29.184" v="1115"/>
          <ac:grpSpMkLst>
            <pc:docMk/>
            <pc:sldMk cId="1466477052" sldId="282"/>
            <ac:grpSpMk id="44" creationId="{A3709225-45BD-4CB5-BED5-6A68EDA55548}"/>
          </ac:grpSpMkLst>
        </pc:grpChg>
        <pc:grpChg chg="del">
          <ac:chgData name="Mashal Khan" userId="ff208bdd-e69e-4a16-a659-cb1c3d459121" providerId="ADAL" clId="{5EE2061E-C809-4B5A-95A1-139935795009}" dt="2021-09-14T04:44:29.184" v="1115"/>
          <ac:grpSpMkLst>
            <pc:docMk/>
            <pc:sldMk cId="1466477052" sldId="282"/>
            <ac:grpSpMk id="48" creationId="{BC9D362F-A0BC-46E8-B739-CC9BEBDA5B71}"/>
          </ac:grpSpMkLst>
        </pc:grpChg>
        <pc:grpChg chg="del">
          <ac:chgData name="Mashal Khan" userId="ff208bdd-e69e-4a16-a659-cb1c3d459121" providerId="ADAL" clId="{5EE2061E-C809-4B5A-95A1-139935795009}" dt="2021-09-14T04:44:29.184" v="1115"/>
          <ac:grpSpMkLst>
            <pc:docMk/>
            <pc:sldMk cId="1466477052" sldId="282"/>
            <ac:grpSpMk id="56" creationId="{E2DB0E87-A743-40DF-A082-9D0767DC4250}"/>
          </ac:grpSpMkLst>
        </pc:grpChg>
        <pc:grpChg chg="del">
          <ac:chgData name="Mashal Khan" userId="ff208bdd-e69e-4a16-a659-cb1c3d459121" providerId="ADAL" clId="{5EE2061E-C809-4B5A-95A1-139935795009}" dt="2021-09-14T04:44:29.184" v="1115"/>
          <ac:grpSpMkLst>
            <pc:docMk/>
            <pc:sldMk cId="1466477052" sldId="282"/>
            <ac:grpSpMk id="71" creationId="{AAA73A3E-7B86-4D04-B8D7-C566697E5293}"/>
          </ac:grpSpMkLst>
        </pc:grpChg>
      </pc:sldChg>
      <pc:sldChg chg="add">
        <pc:chgData name="Mashal Khan" userId="ff208bdd-e69e-4a16-a659-cb1c3d459121" providerId="ADAL" clId="{5EE2061E-C809-4B5A-95A1-139935795009}" dt="2021-09-14T04:44:29.184" v="1115"/>
        <pc:sldMkLst>
          <pc:docMk/>
          <pc:sldMk cId="2180446368" sldId="283"/>
        </pc:sldMkLst>
      </pc:sldChg>
      <pc:sldChg chg="delSp add setBg delDesignElem">
        <pc:chgData name="Mashal Khan" userId="ff208bdd-e69e-4a16-a659-cb1c3d459121" providerId="ADAL" clId="{5EE2061E-C809-4B5A-95A1-139935795009}" dt="2021-09-14T04:44:29.184" v="1115"/>
        <pc:sldMkLst>
          <pc:docMk/>
          <pc:sldMk cId="1537641488" sldId="284"/>
        </pc:sldMkLst>
        <pc:spChg chg="del">
          <ac:chgData name="Mashal Khan" userId="ff208bdd-e69e-4a16-a659-cb1c3d459121" providerId="ADAL" clId="{5EE2061E-C809-4B5A-95A1-139935795009}" dt="2021-09-14T04:44:29.184" v="1115"/>
          <ac:spMkLst>
            <pc:docMk/>
            <pc:sldMk cId="1537641488" sldId="284"/>
            <ac:spMk id="9" creationId="{E5F17139-31EE-46AC-B04F-DBBD852DD6CB}"/>
          </ac:spMkLst>
        </pc:spChg>
        <pc:spChg chg="del">
          <ac:chgData name="Mashal Khan" userId="ff208bdd-e69e-4a16-a659-cb1c3d459121" providerId="ADAL" clId="{5EE2061E-C809-4B5A-95A1-139935795009}" dt="2021-09-14T04:44:29.184" v="1115"/>
          <ac:spMkLst>
            <pc:docMk/>
            <pc:sldMk cId="1537641488" sldId="284"/>
            <ac:spMk id="11" creationId="{131DCBDB-1D4A-4E79-8172-CF12FCDE5754}"/>
          </ac:spMkLst>
        </pc:spChg>
        <pc:spChg chg="del">
          <ac:chgData name="Mashal Khan" userId="ff208bdd-e69e-4a16-a659-cb1c3d459121" providerId="ADAL" clId="{5EE2061E-C809-4B5A-95A1-139935795009}" dt="2021-09-14T04:44:29.184" v="1115"/>
          <ac:spMkLst>
            <pc:docMk/>
            <pc:sldMk cId="1537641488" sldId="284"/>
            <ac:spMk id="13" creationId="{EF578ED8-0692-496C-9844-F1CFDEAAF294}"/>
          </ac:spMkLst>
        </pc:spChg>
        <pc:spChg chg="del">
          <ac:chgData name="Mashal Khan" userId="ff208bdd-e69e-4a16-a659-cb1c3d459121" providerId="ADAL" clId="{5EE2061E-C809-4B5A-95A1-139935795009}" dt="2021-09-14T04:44:29.184" v="1115"/>
          <ac:spMkLst>
            <pc:docMk/>
            <pc:sldMk cId="1537641488" sldId="284"/>
            <ac:spMk id="15" creationId="{E89EC82A-BD1A-426B-955B-77D53704B1FC}"/>
          </ac:spMkLst>
        </pc:spChg>
        <pc:spChg chg="del">
          <ac:chgData name="Mashal Khan" userId="ff208bdd-e69e-4a16-a659-cb1c3d459121" providerId="ADAL" clId="{5EE2061E-C809-4B5A-95A1-139935795009}" dt="2021-09-14T04:44:29.184" v="1115"/>
          <ac:spMkLst>
            <pc:docMk/>
            <pc:sldMk cId="1537641488" sldId="284"/>
            <ac:spMk id="17" creationId="{947D6136-395D-4D9F-9898-604E6BDE8E46}"/>
          </ac:spMkLst>
        </pc:spChg>
      </pc:sldChg>
      <pc:sldChg chg="delSp add setBg delDesignElem">
        <pc:chgData name="Mashal Khan" userId="ff208bdd-e69e-4a16-a659-cb1c3d459121" providerId="ADAL" clId="{5EE2061E-C809-4B5A-95A1-139935795009}" dt="2021-09-14T04:44:29.184" v="1115"/>
        <pc:sldMkLst>
          <pc:docMk/>
          <pc:sldMk cId="2100271324" sldId="285"/>
        </pc:sldMkLst>
        <pc:spChg chg="del">
          <ac:chgData name="Mashal Khan" userId="ff208bdd-e69e-4a16-a659-cb1c3d459121" providerId="ADAL" clId="{5EE2061E-C809-4B5A-95A1-139935795009}" dt="2021-09-14T04:44:29.184" v="1115"/>
          <ac:spMkLst>
            <pc:docMk/>
            <pc:sldMk cId="2100271324" sldId="285"/>
            <ac:spMk id="9" creationId="{E5F17139-31EE-46AC-B04F-DBBD852DD6CB}"/>
          </ac:spMkLst>
        </pc:spChg>
        <pc:spChg chg="del">
          <ac:chgData name="Mashal Khan" userId="ff208bdd-e69e-4a16-a659-cb1c3d459121" providerId="ADAL" clId="{5EE2061E-C809-4B5A-95A1-139935795009}" dt="2021-09-14T04:44:29.184" v="1115"/>
          <ac:spMkLst>
            <pc:docMk/>
            <pc:sldMk cId="2100271324" sldId="285"/>
            <ac:spMk id="11" creationId="{131DCBDB-1D4A-4E79-8172-CF12FCDE5754}"/>
          </ac:spMkLst>
        </pc:spChg>
        <pc:spChg chg="del">
          <ac:chgData name="Mashal Khan" userId="ff208bdd-e69e-4a16-a659-cb1c3d459121" providerId="ADAL" clId="{5EE2061E-C809-4B5A-95A1-139935795009}" dt="2021-09-14T04:44:29.184" v="1115"/>
          <ac:spMkLst>
            <pc:docMk/>
            <pc:sldMk cId="2100271324" sldId="285"/>
            <ac:spMk id="13" creationId="{EF578ED8-0692-496C-9844-F1CFDEAAF294}"/>
          </ac:spMkLst>
        </pc:spChg>
        <pc:spChg chg="del">
          <ac:chgData name="Mashal Khan" userId="ff208bdd-e69e-4a16-a659-cb1c3d459121" providerId="ADAL" clId="{5EE2061E-C809-4B5A-95A1-139935795009}" dt="2021-09-14T04:44:29.184" v="1115"/>
          <ac:spMkLst>
            <pc:docMk/>
            <pc:sldMk cId="2100271324" sldId="285"/>
            <ac:spMk id="15" creationId="{E89EC82A-BD1A-426B-955B-77D53704B1FC}"/>
          </ac:spMkLst>
        </pc:spChg>
        <pc:spChg chg="del">
          <ac:chgData name="Mashal Khan" userId="ff208bdd-e69e-4a16-a659-cb1c3d459121" providerId="ADAL" clId="{5EE2061E-C809-4B5A-95A1-139935795009}" dt="2021-09-14T04:44:29.184" v="1115"/>
          <ac:spMkLst>
            <pc:docMk/>
            <pc:sldMk cId="2100271324" sldId="285"/>
            <ac:spMk id="17" creationId="{947D6136-395D-4D9F-9898-604E6BDE8E46}"/>
          </ac:spMkLst>
        </pc:spChg>
      </pc:sldChg>
      <pc:sldChg chg="addSp delSp modSp new mod setBg">
        <pc:chgData name="Mashal Khan" userId="ff208bdd-e69e-4a16-a659-cb1c3d459121" providerId="ADAL" clId="{5EE2061E-C809-4B5A-95A1-139935795009}" dt="2021-09-14T04:49:20.236" v="1256" actId="14100"/>
        <pc:sldMkLst>
          <pc:docMk/>
          <pc:sldMk cId="2258700804" sldId="286"/>
        </pc:sldMkLst>
        <pc:spChg chg="del">
          <ac:chgData name="Mashal Khan" userId="ff208bdd-e69e-4a16-a659-cb1c3d459121" providerId="ADAL" clId="{5EE2061E-C809-4B5A-95A1-139935795009}" dt="2021-09-14T04:49:14.205" v="1254" actId="26606"/>
          <ac:spMkLst>
            <pc:docMk/>
            <pc:sldMk cId="2258700804" sldId="286"/>
            <ac:spMk id="2" creationId="{DC57E83B-2CF9-4460-BB69-5E1988494AEF}"/>
          </ac:spMkLst>
        </pc:spChg>
        <pc:spChg chg="del">
          <ac:chgData name="Mashal Khan" userId="ff208bdd-e69e-4a16-a659-cb1c3d459121" providerId="ADAL" clId="{5EE2061E-C809-4B5A-95A1-139935795009}" dt="2021-09-14T04:49:09.153" v="1253"/>
          <ac:spMkLst>
            <pc:docMk/>
            <pc:sldMk cId="2258700804" sldId="286"/>
            <ac:spMk id="3" creationId="{7068FD2B-B945-403F-B67A-48CAFC3FA3F4}"/>
          </ac:spMkLst>
        </pc:spChg>
        <pc:spChg chg="add">
          <ac:chgData name="Mashal Khan" userId="ff208bdd-e69e-4a16-a659-cb1c3d459121" providerId="ADAL" clId="{5EE2061E-C809-4B5A-95A1-139935795009}" dt="2021-09-14T04:49:14.205" v="1254" actId="26606"/>
          <ac:spMkLst>
            <pc:docMk/>
            <pc:sldMk cId="2258700804" sldId="286"/>
            <ac:spMk id="9" creationId="{F3060C83-F051-4F0E-ABAD-AA0DFC48B218}"/>
          </ac:spMkLst>
        </pc:spChg>
        <pc:spChg chg="add">
          <ac:chgData name="Mashal Khan" userId="ff208bdd-e69e-4a16-a659-cb1c3d459121" providerId="ADAL" clId="{5EE2061E-C809-4B5A-95A1-139935795009}" dt="2021-09-14T04:49:14.205" v="1254" actId="26606"/>
          <ac:spMkLst>
            <pc:docMk/>
            <pc:sldMk cId="2258700804" sldId="286"/>
            <ac:spMk id="11" creationId="{83C98ABE-055B-441F-B07E-44F97F083C39}"/>
          </ac:spMkLst>
        </pc:spChg>
        <pc:spChg chg="add">
          <ac:chgData name="Mashal Khan" userId="ff208bdd-e69e-4a16-a659-cb1c3d459121" providerId="ADAL" clId="{5EE2061E-C809-4B5A-95A1-139935795009}" dt="2021-09-14T04:49:14.205" v="1254" actId="26606"/>
          <ac:spMkLst>
            <pc:docMk/>
            <pc:sldMk cId="2258700804" sldId="286"/>
            <ac:spMk id="13" creationId="{29FDB030-9B49-4CED-8CCD-4D99382388AC}"/>
          </ac:spMkLst>
        </pc:spChg>
        <pc:spChg chg="add">
          <ac:chgData name="Mashal Khan" userId="ff208bdd-e69e-4a16-a659-cb1c3d459121" providerId="ADAL" clId="{5EE2061E-C809-4B5A-95A1-139935795009}" dt="2021-09-14T04:49:14.205" v="1254" actId="26606"/>
          <ac:spMkLst>
            <pc:docMk/>
            <pc:sldMk cId="2258700804" sldId="286"/>
            <ac:spMk id="15" creationId="{3783CA14-24A1-485C-8B30-D6A5D87987AD}"/>
          </ac:spMkLst>
        </pc:spChg>
        <pc:spChg chg="add">
          <ac:chgData name="Mashal Khan" userId="ff208bdd-e69e-4a16-a659-cb1c3d459121" providerId="ADAL" clId="{5EE2061E-C809-4B5A-95A1-139935795009}" dt="2021-09-14T04:49:14.205" v="1254" actId="26606"/>
          <ac:spMkLst>
            <pc:docMk/>
            <pc:sldMk cId="2258700804" sldId="286"/>
            <ac:spMk id="17" creationId="{9A97C86A-04D6-40F7-AE84-31AB43E6A846}"/>
          </ac:spMkLst>
        </pc:spChg>
        <pc:spChg chg="add">
          <ac:chgData name="Mashal Khan" userId="ff208bdd-e69e-4a16-a659-cb1c3d459121" providerId="ADAL" clId="{5EE2061E-C809-4B5A-95A1-139935795009}" dt="2021-09-14T04:49:14.205" v="1254" actId="26606"/>
          <ac:spMkLst>
            <pc:docMk/>
            <pc:sldMk cId="2258700804" sldId="286"/>
            <ac:spMk id="19" creationId="{FF9F2414-84E8-453E-B1F3-389FDE8192D9}"/>
          </ac:spMkLst>
        </pc:spChg>
        <pc:spChg chg="add">
          <ac:chgData name="Mashal Khan" userId="ff208bdd-e69e-4a16-a659-cb1c3d459121" providerId="ADAL" clId="{5EE2061E-C809-4B5A-95A1-139935795009}" dt="2021-09-14T04:49:14.205" v="1254" actId="26606"/>
          <ac:spMkLst>
            <pc:docMk/>
            <pc:sldMk cId="2258700804" sldId="286"/>
            <ac:spMk id="21" creationId="{3ECA69A1-7536-43AC-85EF-C7106179F5ED}"/>
          </ac:spMkLst>
        </pc:spChg>
        <pc:picChg chg="add mod">
          <ac:chgData name="Mashal Khan" userId="ff208bdd-e69e-4a16-a659-cb1c3d459121" providerId="ADAL" clId="{5EE2061E-C809-4B5A-95A1-139935795009}" dt="2021-09-14T04:49:20.236" v="1256" actId="14100"/>
          <ac:picMkLst>
            <pc:docMk/>
            <pc:sldMk cId="2258700804" sldId="286"/>
            <ac:picMk id="4" creationId="{394466BD-0B2E-4C4D-AFE3-49935714396F}"/>
          </ac:picMkLst>
        </pc:picChg>
      </pc:sldChg>
      <pc:sldChg chg="delSp add del setBg delDesignElem">
        <pc:chgData name="Mashal Khan" userId="ff208bdd-e69e-4a16-a659-cb1c3d459121" providerId="ADAL" clId="{5EE2061E-C809-4B5A-95A1-139935795009}" dt="2021-09-14T04:45:49.835" v="1117" actId="47"/>
        <pc:sldMkLst>
          <pc:docMk/>
          <pc:sldMk cId="2318281326" sldId="286"/>
        </pc:sldMkLst>
        <pc:spChg chg="del">
          <ac:chgData name="Mashal Khan" userId="ff208bdd-e69e-4a16-a659-cb1c3d459121" providerId="ADAL" clId="{5EE2061E-C809-4B5A-95A1-139935795009}" dt="2021-09-14T04:44:29.184" v="1115"/>
          <ac:spMkLst>
            <pc:docMk/>
            <pc:sldMk cId="2318281326" sldId="286"/>
            <ac:spMk id="16" creationId="{70CCC791-94D7-4BB8-9EDF-423CEA1F6215}"/>
          </ac:spMkLst>
        </pc:spChg>
        <pc:spChg chg="del">
          <ac:chgData name="Mashal Khan" userId="ff208bdd-e69e-4a16-a659-cb1c3d459121" providerId="ADAL" clId="{5EE2061E-C809-4B5A-95A1-139935795009}" dt="2021-09-14T04:44:29.184" v="1115"/>
          <ac:spMkLst>
            <pc:docMk/>
            <pc:sldMk cId="2318281326" sldId="286"/>
            <ac:spMk id="18" creationId="{ED55A19D-297C-4231-AD1F-08EF9B4AA8F4}"/>
          </ac:spMkLst>
        </pc:spChg>
        <pc:spChg chg="del">
          <ac:chgData name="Mashal Khan" userId="ff208bdd-e69e-4a16-a659-cb1c3d459121" providerId="ADAL" clId="{5EE2061E-C809-4B5A-95A1-139935795009}" dt="2021-09-14T04:44:29.184" v="1115"/>
          <ac:spMkLst>
            <pc:docMk/>
            <pc:sldMk cId="2318281326" sldId="286"/>
            <ac:spMk id="20" creationId="{EBAB6C56-3D38-4923-996E-BD474BBB91E9}"/>
          </ac:spMkLst>
        </pc:spChg>
        <pc:spChg chg="del">
          <ac:chgData name="Mashal Khan" userId="ff208bdd-e69e-4a16-a659-cb1c3d459121" providerId="ADAL" clId="{5EE2061E-C809-4B5A-95A1-139935795009}" dt="2021-09-14T04:44:29.184" v="1115"/>
          <ac:spMkLst>
            <pc:docMk/>
            <pc:sldMk cId="2318281326" sldId="286"/>
            <ac:spMk id="22" creationId="{20CD21DB-082D-417D-A5AB-FC838AF9D944}"/>
          </ac:spMkLst>
        </pc:spChg>
        <pc:grpChg chg="del">
          <ac:chgData name="Mashal Khan" userId="ff208bdd-e69e-4a16-a659-cb1c3d459121" providerId="ADAL" clId="{5EE2061E-C809-4B5A-95A1-139935795009}" dt="2021-09-14T04:44:29.184" v="1115"/>
          <ac:grpSpMkLst>
            <pc:docMk/>
            <pc:sldMk cId="2318281326" sldId="286"/>
            <ac:grpSpMk id="9" creationId="{773CCE17-EE0F-40E0-B7AE-CF7677B64709}"/>
          </ac:grpSpMkLst>
        </pc:grpChg>
      </pc:sldChg>
      <pc:sldChg chg="addSp modSp new mod setBg">
        <pc:chgData name="Mashal Khan" userId="ff208bdd-e69e-4a16-a659-cb1c3d459121" providerId="ADAL" clId="{5EE2061E-C809-4B5A-95A1-139935795009}" dt="2021-09-14T04:58:09.519" v="1500" actId="20577"/>
        <pc:sldMkLst>
          <pc:docMk/>
          <pc:sldMk cId="2700633717" sldId="287"/>
        </pc:sldMkLst>
        <pc:spChg chg="mod">
          <ac:chgData name="Mashal Khan" userId="ff208bdd-e69e-4a16-a659-cb1c3d459121" providerId="ADAL" clId="{5EE2061E-C809-4B5A-95A1-139935795009}" dt="2021-09-14T04:52:34.365" v="1433" actId="26606"/>
          <ac:spMkLst>
            <pc:docMk/>
            <pc:sldMk cId="2700633717" sldId="287"/>
            <ac:spMk id="2" creationId="{590ED49D-646D-4E79-B5CA-4DE6F6F9C321}"/>
          </ac:spMkLst>
        </pc:spChg>
        <pc:spChg chg="mod">
          <ac:chgData name="Mashal Khan" userId="ff208bdd-e69e-4a16-a659-cb1c3d459121" providerId="ADAL" clId="{5EE2061E-C809-4B5A-95A1-139935795009}" dt="2021-09-14T04:58:09.519" v="1500" actId="20577"/>
          <ac:spMkLst>
            <pc:docMk/>
            <pc:sldMk cId="2700633717" sldId="287"/>
            <ac:spMk id="3" creationId="{0C13368F-9394-449C-96E4-F7BF84FEF666}"/>
          </ac:spMkLst>
        </pc:spChg>
        <pc:spChg chg="add">
          <ac:chgData name="Mashal Khan" userId="ff208bdd-e69e-4a16-a659-cb1c3d459121" providerId="ADAL" clId="{5EE2061E-C809-4B5A-95A1-139935795009}" dt="2021-09-14T04:52:34.365" v="1433" actId="26606"/>
          <ac:spMkLst>
            <pc:docMk/>
            <pc:sldMk cId="2700633717" sldId="287"/>
            <ac:spMk id="8" creationId="{488333BA-AE6E-427A-9B16-A39C8073F4EB}"/>
          </ac:spMkLst>
        </pc:spChg>
        <pc:spChg chg="add">
          <ac:chgData name="Mashal Khan" userId="ff208bdd-e69e-4a16-a659-cb1c3d459121" providerId="ADAL" clId="{5EE2061E-C809-4B5A-95A1-139935795009}" dt="2021-09-14T04:52:34.365" v="1433" actId="26606"/>
          <ac:spMkLst>
            <pc:docMk/>
            <pc:sldMk cId="2700633717" sldId="287"/>
            <ac:spMk id="10" creationId="{F98ED85F-DCEE-4B50-802E-71A6E3E12B04}"/>
          </ac:spMkLst>
        </pc:spChg>
      </pc:sldChg>
      <pc:sldChg chg="addSp delSp modSp new mod setBg">
        <pc:chgData name="Mashal Khan" userId="ff208bdd-e69e-4a16-a659-cb1c3d459121" providerId="ADAL" clId="{5EE2061E-C809-4B5A-95A1-139935795009}" dt="2021-09-14T05:00:25.391" v="1504" actId="14100"/>
        <pc:sldMkLst>
          <pc:docMk/>
          <pc:sldMk cId="29097195" sldId="288"/>
        </pc:sldMkLst>
        <pc:spChg chg="del">
          <ac:chgData name="Mashal Khan" userId="ff208bdd-e69e-4a16-a659-cb1c3d459121" providerId="ADAL" clId="{5EE2061E-C809-4B5A-95A1-139935795009}" dt="2021-09-14T05:00:18.326" v="1502" actId="26606"/>
          <ac:spMkLst>
            <pc:docMk/>
            <pc:sldMk cId="29097195" sldId="288"/>
            <ac:spMk id="2" creationId="{615ECCCE-5A42-490A-A3EE-32973B4B9D53}"/>
          </ac:spMkLst>
        </pc:spChg>
        <pc:spChg chg="del">
          <ac:chgData name="Mashal Khan" userId="ff208bdd-e69e-4a16-a659-cb1c3d459121" providerId="ADAL" clId="{5EE2061E-C809-4B5A-95A1-139935795009}" dt="2021-09-14T05:00:07.026" v="1501" actId="22"/>
          <ac:spMkLst>
            <pc:docMk/>
            <pc:sldMk cId="29097195" sldId="288"/>
            <ac:spMk id="3" creationId="{E62BE4A1-A8E6-4822-A935-297E81472A70}"/>
          </ac:spMkLst>
        </pc:spChg>
        <pc:spChg chg="add">
          <ac:chgData name="Mashal Khan" userId="ff208bdd-e69e-4a16-a659-cb1c3d459121" providerId="ADAL" clId="{5EE2061E-C809-4B5A-95A1-139935795009}" dt="2021-09-14T05:00:18.326" v="1502" actId="26606"/>
          <ac:spMkLst>
            <pc:docMk/>
            <pc:sldMk cId="29097195" sldId="288"/>
            <ac:spMk id="10" creationId="{01D0AF59-99C3-4251-AB9A-C966C6AD4400}"/>
          </ac:spMkLst>
        </pc:spChg>
        <pc:spChg chg="add">
          <ac:chgData name="Mashal Khan" userId="ff208bdd-e69e-4a16-a659-cb1c3d459121" providerId="ADAL" clId="{5EE2061E-C809-4B5A-95A1-139935795009}" dt="2021-09-14T05:00:18.326" v="1502" actId="26606"/>
          <ac:spMkLst>
            <pc:docMk/>
            <pc:sldMk cId="29097195" sldId="288"/>
            <ac:spMk id="12" creationId="{1855405F-37A2-4869-9154-F8BE3BECE6C3}"/>
          </ac:spMkLst>
        </pc:spChg>
        <pc:picChg chg="add mod ord">
          <ac:chgData name="Mashal Khan" userId="ff208bdd-e69e-4a16-a659-cb1c3d459121" providerId="ADAL" clId="{5EE2061E-C809-4B5A-95A1-139935795009}" dt="2021-09-14T05:00:25.391" v="1504" actId="14100"/>
          <ac:picMkLst>
            <pc:docMk/>
            <pc:sldMk cId="29097195" sldId="288"/>
            <ac:picMk id="5" creationId="{B61C5CE9-95DB-445F-92EC-155A0ADC9BAA}"/>
          </ac:picMkLst>
        </pc:picChg>
      </pc:sldChg>
      <pc:sldChg chg="addSp delSp modSp new mod setBg">
        <pc:chgData name="Mashal Khan" userId="ff208bdd-e69e-4a16-a659-cb1c3d459121" providerId="ADAL" clId="{5EE2061E-C809-4B5A-95A1-139935795009}" dt="2021-09-14T04:56:50.817" v="1444" actId="14100"/>
        <pc:sldMkLst>
          <pc:docMk/>
          <pc:sldMk cId="4187148580" sldId="289"/>
        </pc:sldMkLst>
        <pc:spChg chg="del">
          <ac:chgData name="Mashal Khan" userId="ff208bdd-e69e-4a16-a659-cb1c3d459121" providerId="ADAL" clId="{5EE2061E-C809-4B5A-95A1-139935795009}" dt="2021-09-14T04:56:38.399" v="1441" actId="26606"/>
          <ac:spMkLst>
            <pc:docMk/>
            <pc:sldMk cId="4187148580" sldId="289"/>
            <ac:spMk id="2" creationId="{E56F7F00-BB76-46BF-8256-FD5C580DCCE7}"/>
          </ac:spMkLst>
        </pc:spChg>
        <pc:spChg chg="del">
          <ac:chgData name="Mashal Khan" userId="ff208bdd-e69e-4a16-a659-cb1c3d459121" providerId="ADAL" clId="{5EE2061E-C809-4B5A-95A1-139935795009}" dt="2021-09-14T04:56:33.847" v="1440" actId="22"/>
          <ac:spMkLst>
            <pc:docMk/>
            <pc:sldMk cId="4187148580" sldId="289"/>
            <ac:spMk id="3" creationId="{D7FAAA10-E75D-4CE8-8A89-18E0E10D95F7}"/>
          </ac:spMkLst>
        </pc:spChg>
        <pc:spChg chg="add">
          <ac:chgData name="Mashal Khan" userId="ff208bdd-e69e-4a16-a659-cb1c3d459121" providerId="ADAL" clId="{5EE2061E-C809-4B5A-95A1-139935795009}" dt="2021-09-14T04:56:38.399" v="1441" actId="26606"/>
          <ac:spMkLst>
            <pc:docMk/>
            <pc:sldMk cId="4187148580" sldId="289"/>
            <ac:spMk id="10" creationId="{F3060C83-F051-4F0E-ABAD-AA0DFC48B218}"/>
          </ac:spMkLst>
        </pc:spChg>
        <pc:spChg chg="add">
          <ac:chgData name="Mashal Khan" userId="ff208bdd-e69e-4a16-a659-cb1c3d459121" providerId="ADAL" clId="{5EE2061E-C809-4B5A-95A1-139935795009}" dt="2021-09-14T04:56:38.399" v="1441" actId="26606"/>
          <ac:spMkLst>
            <pc:docMk/>
            <pc:sldMk cId="4187148580" sldId="289"/>
            <ac:spMk id="12" creationId="{83C98ABE-055B-441F-B07E-44F97F083C39}"/>
          </ac:spMkLst>
        </pc:spChg>
        <pc:spChg chg="add">
          <ac:chgData name="Mashal Khan" userId="ff208bdd-e69e-4a16-a659-cb1c3d459121" providerId="ADAL" clId="{5EE2061E-C809-4B5A-95A1-139935795009}" dt="2021-09-14T04:56:38.399" v="1441" actId="26606"/>
          <ac:spMkLst>
            <pc:docMk/>
            <pc:sldMk cId="4187148580" sldId="289"/>
            <ac:spMk id="14" creationId="{29FDB030-9B49-4CED-8CCD-4D99382388AC}"/>
          </ac:spMkLst>
        </pc:spChg>
        <pc:spChg chg="add">
          <ac:chgData name="Mashal Khan" userId="ff208bdd-e69e-4a16-a659-cb1c3d459121" providerId="ADAL" clId="{5EE2061E-C809-4B5A-95A1-139935795009}" dt="2021-09-14T04:56:38.399" v="1441" actId="26606"/>
          <ac:spMkLst>
            <pc:docMk/>
            <pc:sldMk cId="4187148580" sldId="289"/>
            <ac:spMk id="16" creationId="{3783CA14-24A1-485C-8B30-D6A5D87987AD}"/>
          </ac:spMkLst>
        </pc:spChg>
        <pc:spChg chg="add">
          <ac:chgData name="Mashal Khan" userId="ff208bdd-e69e-4a16-a659-cb1c3d459121" providerId="ADAL" clId="{5EE2061E-C809-4B5A-95A1-139935795009}" dt="2021-09-14T04:56:38.399" v="1441" actId="26606"/>
          <ac:spMkLst>
            <pc:docMk/>
            <pc:sldMk cId="4187148580" sldId="289"/>
            <ac:spMk id="18" creationId="{9A97C86A-04D6-40F7-AE84-31AB43E6A846}"/>
          </ac:spMkLst>
        </pc:spChg>
        <pc:spChg chg="add">
          <ac:chgData name="Mashal Khan" userId="ff208bdd-e69e-4a16-a659-cb1c3d459121" providerId="ADAL" clId="{5EE2061E-C809-4B5A-95A1-139935795009}" dt="2021-09-14T04:56:38.399" v="1441" actId="26606"/>
          <ac:spMkLst>
            <pc:docMk/>
            <pc:sldMk cId="4187148580" sldId="289"/>
            <ac:spMk id="20" creationId="{FF9F2414-84E8-453E-B1F3-389FDE8192D9}"/>
          </ac:spMkLst>
        </pc:spChg>
        <pc:spChg chg="add">
          <ac:chgData name="Mashal Khan" userId="ff208bdd-e69e-4a16-a659-cb1c3d459121" providerId="ADAL" clId="{5EE2061E-C809-4B5A-95A1-139935795009}" dt="2021-09-14T04:56:38.399" v="1441" actId="26606"/>
          <ac:spMkLst>
            <pc:docMk/>
            <pc:sldMk cId="4187148580" sldId="289"/>
            <ac:spMk id="22" creationId="{3ECA69A1-7536-43AC-85EF-C7106179F5ED}"/>
          </ac:spMkLst>
        </pc:spChg>
        <pc:picChg chg="add mod ord">
          <ac:chgData name="Mashal Khan" userId="ff208bdd-e69e-4a16-a659-cb1c3d459121" providerId="ADAL" clId="{5EE2061E-C809-4B5A-95A1-139935795009}" dt="2021-09-14T04:56:50.817" v="1444" actId="14100"/>
          <ac:picMkLst>
            <pc:docMk/>
            <pc:sldMk cId="4187148580" sldId="289"/>
            <ac:picMk id="5" creationId="{DFDA1D5C-D95D-449B-B997-D2DAD7DD0628}"/>
          </ac:picMkLst>
        </pc:picChg>
      </pc:sldChg>
      <pc:sldChg chg="modSp new mod modNotesTx">
        <pc:chgData name="Mashal Khan" userId="ff208bdd-e69e-4a16-a659-cb1c3d459121" providerId="ADAL" clId="{5EE2061E-C809-4B5A-95A1-139935795009}" dt="2021-09-14T05:09:09.206" v="1677" actId="20577"/>
        <pc:sldMkLst>
          <pc:docMk/>
          <pc:sldMk cId="2727908255" sldId="290"/>
        </pc:sldMkLst>
        <pc:spChg chg="mod">
          <ac:chgData name="Mashal Khan" userId="ff208bdd-e69e-4a16-a659-cb1c3d459121" providerId="ADAL" clId="{5EE2061E-C809-4B5A-95A1-139935795009}" dt="2021-09-14T05:03:04.881" v="1517" actId="20577"/>
          <ac:spMkLst>
            <pc:docMk/>
            <pc:sldMk cId="2727908255" sldId="290"/>
            <ac:spMk id="2" creationId="{C1257BC8-F01C-4FD0-BB0C-6A2E98B44D46}"/>
          </ac:spMkLst>
        </pc:spChg>
        <pc:spChg chg="mod">
          <ac:chgData name="Mashal Khan" userId="ff208bdd-e69e-4a16-a659-cb1c3d459121" providerId="ADAL" clId="{5EE2061E-C809-4B5A-95A1-139935795009}" dt="2021-09-14T05:04:51.590" v="1589" actId="20577"/>
          <ac:spMkLst>
            <pc:docMk/>
            <pc:sldMk cId="2727908255" sldId="290"/>
            <ac:spMk id="3" creationId="{E3825B30-5229-44E0-9E3A-FD5EE8C949FB}"/>
          </ac:spMkLst>
        </pc:spChg>
      </pc:sldChg>
      <pc:sldChg chg="addSp new mod modNotesTx">
        <pc:chgData name="Mashal Khan" userId="ff208bdd-e69e-4a16-a659-cb1c3d459121" providerId="ADAL" clId="{5EE2061E-C809-4B5A-95A1-139935795009}" dt="2021-09-14T05:17:37.047" v="1782" actId="20577"/>
        <pc:sldMkLst>
          <pc:docMk/>
          <pc:sldMk cId="705194475" sldId="291"/>
        </pc:sldMkLst>
        <pc:picChg chg="add">
          <ac:chgData name="Mashal Khan" userId="ff208bdd-e69e-4a16-a659-cb1c3d459121" providerId="ADAL" clId="{5EE2061E-C809-4B5A-95A1-139935795009}" dt="2021-09-14T05:05:44.967" v="1591" actId="22"/>
          <ac:picMkLst>
            <pc:docMk/>
            <pc:sldMk cId="705194475" sldId="291"/>
            <ac:picMk id="3" creationId="{84ED25D0-BA4A-4421-9119-CE807F1AC7B2}"/>
          </ac:picMkLst>
        </pc:picChg>
      </pc:sldChg>
      <pc:sldChg chg="addSp delSp modSp new mod setBg">
        <pc:chgData name="Mashal Khan" userId="ff208bdd-e69e-4a16-a659-cb1c3d459121" providerId="ADAL" clId="{5EE2061E-C809-4B5A-95A1-139935795009}" dt="2021-09-14T05:09:46.836" v="1679" actId="26606"/>
        <pc:sldMkLst>
          <pc:docMk/>
          <pc:sldMk cId="36603689" sldId="292"/>
        </pc:sldMkLst>
        <pc:spChg chg="del">
          <ac:chgData name="Mashal Khan" userId="ff208bdd-e69e-4a16-a659-cb1c3d459121" providerId="ADAL" clId="{5EE2061E-C809-4B5A-95A1-139935795009}" dt="2021-09-14T05:09:46.836" v="1679" actId="26606"/>
          <ac:spMkLst>
            <pc:docMk/>
            <pc:sldMk cId="36603689" sldId="292"/>
            <ac:spMk id="2" creationId="{D7B536D3-7CF5-43C1-BEC2-7ABA1EFEDD42}"/>
          </ac:spMkLst>
        </pc:spChg>
        <pc:spChg chg="del">
          <ac:chgData name="Mashal Khan" userId="ff208bdd-e69e-4a16-a659-cb1c3d459121" providerId="ADAL" clId="{5EE2061E-C809-4B5A-95A1-139935795009}" dt="2021-09-14T05:09:42.419" v="1678" actId="22"/>
          <ac:spMkLst>
            <pc:docMk/>
            <pc:sldMk cId="36603689" sldId="292"/>
            <ac:spMk id="3" creationId="{3006E44B-EB7C-4538-80E7-7A8F78C2687A}"/>
          </ac:spMkLst>
        </pc:spChg>
        <pc:spChg chg="add">
          <ac:chgData name="Mashal Khan" userId="ff208bdd-e69e-4a16-a659-cb1c3d459121" providerId="ADAL" clId="{5EE2061E-C809-4B5A-95A1-139935795009}" dt="2021-09-14T05:09:46.836" v="1679" actId="26606"/>
          <ac:spMkLst>
            <pc:docMk/>
            <pc:sldMk cId="36603689" sldId="292"/>
            <ac:spMk id="10" creationId="{01D0AF59-99C3-4251-AB9A-C966C6AD4400}"/>
          </ac:spMkLst>
        </pc:spChg>
        <pc:spChg chg="add">
          <ac:chgData name="Mashal Khan" userId="ff208bdd-e69e-4a16-a659-cb1c3d459121" providerId="ADAL" clId="{5EE2061E-C809-4B5A-95A1-139935795009}" dt="2021-09-14T05:09:46.836" v="1679" actId="26606"/>
          <ac:spMkLst>
            <pc:docMk/>
            <pc:sldMk cId="36603689" sldId="292"/>
            <ac:spMk id="12" creationId="{1855405F-37A2-4869-9154-F8BE3BECE6C3}"/>
          </ac:spMkLst>
        </pc:spChg>
        <pc:picChg chg="add mod ord">
          <ac:chgData name="Mashal Khan" userId="ff208bdd-e69e-4a16-a659-cb1c3d459121" providerId="ADAL" clId="{5EE2061E-C809-4B5A-95A1-139935795009}" dt="2021-09-14T05:09:46.836" v="1679" actId="26606"/>
          <ac:picMkLst>
            <pc:docMk/>
            <pc:sldMk cId="36603689" sldId="292"/>
            <ac:picMk id="5" creationId="{92704031-71F4-4290-A221-35D35D45F4D3}"/>
          </ac:picMkLst>
        </pc:picChg>
      </pc:sldChg>
      <pc:sldChg chg="new del">
        <pc:chgData name="Mashal Khan" userId="ff208bdd-e69e-4a16-a659-cb1c3d459121" providerId="ADAL" clId="{5EE2061E-C809-4B5A-95A1-139935795009}" dt="2021-09-14T05:05:56.241" v="1593" actId="47"/>
        <pc:sldMkLst>
          <pc:docMk/>
          <pc:sldMk cId="3364366743" sldId="292"/>
        </pc:sldMkLst>
      </pc:sldChg>
      <pc:sldChg chg="addSp delSp modSp new mod setBg">
        <pc:chgData name="Mashal Khan" userId="ff208bdd-e69e-4a16-a659-cb1c3d459121" providerId="ADAL" clId="{5EE2061E-C809-4B5A-95A1-139935795009}" dt="2021-09-14T05:10:26.909" v="1682" actId="26606"/>
        <pc:sldMkLst>
          <pc:docMk/>
          <pc:sldMk cId="1024251969" sldId="293"/>
        </pc:sldMkLst>
        <pc:spChg chg="del">
          <ac:chgData name="Mashal Khan" userId="ff208bdd-e69e-4a16-a659-cb1c3d459121" providerId="ADAL" clId="{5EE2061E-C809-4B5A-95A1-139935795009}" dt="2021-09-14T05:10:26.909" v="1682" actId="26606"/>
          <ac:spMkLst>
            <pc:docMk/>
            <pc:sldMk cId="1024251969" sldId="293"/>
            <ac:spMk id="2" creationId="{290E2FF4-DAB4-4B85-B853-BC166EA13F08}"/>
          </ac:spMkLst>
        </pc:spChg>
        <pc:spChg chg="del">
          <ac:chgData name="Mashal Khan" userId="ff208bdd-e69e-4a16-a659-cb1c3d459121" providerId="ADAL" clId="{5EE2061E-C809-4B5A-95A1-139935795009}" dt="2021-09-14T05:10:26.909" v="1682" actId="26606"/>
          <ac:spMkLst>
            <pc:docMk/>
            <pc:sldMk cId="1024251969" sldId="293"/>
            <ac:spMk id="3" creationId="{59BAC5FC-A056-4648-A3AF-E00C3C8D8D54}"/>
          </ac:spMkLst>
        </pc:spChg>
        <pc:spChg chg="add">
          <ac:chgData name="Mashal Khan" userId="ff208bdd-e69e-4a16-a659-cb1c3d459121" providerId="ADAL" clId="{5EE2061E-C809-4B5A-95A1-139935795009}" dt="2021-09-14T05:10:26.909" v="1682" actId="26606"/>
          <ac:spMkLst>
            <pc:docMk/>
            <pc:sldMk cId="1024251969" sldId="293"/>
            <ac:spMk id="10" creationId="{01D0AF59-99C3-4251-AB9A-C966C6AD4400}"/>
          </ac:spMkLst>
        </pc:spChg>
        <pc:spChg chg="add">
          <ac:chgData name="Mashal Khan" userId="ff208bdd-e69e-4a16-a659-cb1c3d459121" providerId="ADAL" clId="{5EE2061E-C809-4B5A-95A1-139935795009}" dt="2021-09-14T05:10:26.909" v="1682" actId="26606"/>
          <ac:spMkLst>
            <pc:docMk/>
            <pc:sldMk cId="1024251969" sldId="293"/>
            <ac:spMk id="12" creationId="{1855405F-37A2-4869-9154-F8BE3BECE6C3}"/>
          </ac:spMkLst>
        </pc:spChg>
        <pc:picChg chg="add mod">
          <ac:chgData name="Mashal Khan" userId="ff208bdd-e69e-4a16-a659-cb1c3d459121" providerId="ADAL" clId="{5EE2061E-C809-4B5A-95A1-139935795009}" dt="2021-09-14T05:10:26.909" v="1682" actId="26606"/>
          <ac:picMkLst>
            <pc:docMk/>
            <pc:sldMk cId="1024251969" sldId="293"/>
            <ac:picMk id="5" creationId="{87D9A7AB-B3F5-43F0-BFF5-A00ACC8F6EA6}"/>
          </ac:picMkLst>
        </pc:picChg>
      </pc:sldChg>
      <pc:sldChg chg="modSp new mod modNotesTx">
        <pc:chgData name="Mashal Khan" userId="ff208bdd-e69e-4a16-a659-cb1c3d459121" providerId="ADAL" clId="{5EE2061E-C809-4B5A-95A1-139935795009}" dt="2021-09-14T05:12:48.750" v="1767"/>
        <pc:sldMkLst>
          <pc:docMk/>
          <pc:sldMk cId="1374668781" sldId="294"/>
        </pc:sldMkLst>
        <pc:spChg chg="mod">
          <ac:chgData name="Mashal Khan" userId="ff208bdd-e69e-4a16-a659-cb1c3d459121" providerId="ADAL" clId="{5EE2061E-C809-4B5A-95A1-139935795009}" dt="2021-09-14T05:11:34.301" v="1720" actId="20577"/>
          <ac:spMkLst>
            <pc:docMk/>
            <pc:sldMk cId="1374668781" sldId="294"/>
            <ac:spMk id="2" creationId="{7795088B-0359-4044-8B34-D95C2F725B93}"/>
          </ac:spMkLst>
        </pc:spChg>
        <pc:spChg chg="mod">
          <ac:chgData name="Mashal Khan" userId="ff208bdd-e69e-4a16-a659-cb1c3d459121" providerId="ADAL" clId="{5EE2061E-C809-4B5A-95A1-139935795009}" dt="2021-09-14T05:12:29.829" v="1766" actId="20577"/>
          <ac:spMkLst>
            <pc:docMk/>
            <pc:sldMk cId="1374668781" sldId="294"/>
            <ac:spMk id="3" creationId="{501A678A-5025-4FEA-8F29-E1B4FF7BA838}"/>
          </ac:spMkLst>
        </pc:spChg>
      </pc:sldChg>
      <pc:sldChg chg="addSp delSp modSp new mod setBg">
        <pc:chgData name="Mashal Khan" userId="ff208bdd-e69e-4a16-a659-cb1c3d459121" providerId="ADAL" clId="{5EE2061E-C809-4B5A-95A1-139935795009}" dt="2021-09-14T05:15:49.534" v="1773" actId="1076"/>
        <pc:sldMkLst>
          <pc:docMk/>
          <pc:sldMk cId="890764260" sldId="295"/>
        </pc:sldMkLst>
        <pc:spChg chg="del">
          <ac:chgData name="Mashal Khan" userId="ff208bdd-e69e-4a16-a659-cb1c3d459121" providerId="ADAL" clId="{5EE2061E-C809-4B5A-95A1-139935795009}" dt="2021-09-14T05:15:37.961" v="1770" actId="26606"/>
          <ac:spMkLst>
            <pc:docMk/>
            <pc:sldMk cId="890764260" sldId="295"/>
            <ac:spMk id="2" creationId="{F3044BCB-ABC3-47E4-97B7-8E7AD645ACD4}"/>
          </ac:spMkLst>
        </pc:spChg>
        <pc:spChg chg="del">
          <ac:chgData name="Mashal Khan" userId="ff208bdd-e69e-4a16-a659-cb1c3d459121" providerId="ADAL" clId="{5EE2061E-C809-4B5A-95A1-139935795009}" dt="2021-09-14T05:15:37.961" v="1770" actId="26606"/>
          <ac:spMkLst>
            <pc:docMk/>
            <pc:sldMk cId="890764260" sldId="295"/>
            <ac:spMk id="3" creationId="{ACA5C3A3-FD36-4FF5-B4FA-92D80F939CD5}"/>
          </ac:spMkLst>
        </pc:spChg>
        <pc:spChg chg="add">
          <ac:chgData name="Mashal Khan" userId="ff208bdd-e69e-4a16-a659-cb1c3d459121" providerId="ADAL" clId="{5EE2061E-C809-4B5A-95A1-139935795009}" dt="2021-09-14T05:15:37.961" v="1770" actId="26606"/>
          <ac:spMkLst>
            <pc:docMk/>
            <pc:sldMk cId="890764260" sldId="295"/>
            <ac:spMk id="10" creationId="{01D0AF59-99C3-4251-AB9A-C966C6AD4400}"/>
          </ac:spMkLst>
        </pc:spChg>
        <pc:spChg chg="add">
          <ac:chgData name="Mashal Khan" userId="ff208bdd-e69e-4a16-a659-cb1c3d459121" providerId="ADAL" clId="{5EE2061E-C809-4B5A-95A1-139935795009}" dt="2021-09-14T05:15:37.961" v="1770" actId="26606"/>
          <ac:spMkLst>
            <pc:docMk/>
            <pc:sldMk cId="890764260" sldId="295"/>
            <ac:spMk id="12" creationId="{1855405F-37A2-4869-9154-F8BE3BECE6C3}"/>
          </ac:spMkLst>
        </pc:spChg>
        <pc:picChg chg="add mod">
          <ac:chgData name="Mashal Khan" userId="ff208bdd-e69e-4a16-a659-cb1c3d459121" providerId="ADAL" clId="{5EE2061E-C809-4B5A-95A1-139935795009}" dt="2021-09-14T05:15:37.961" v="1770" actId="26606"/>
          <ac:picMkLst>
            <pc:docMk/>
            <pc:sldMk cId="890764260" sldId="295"/>
            <ac:picMk id="5" creationId="{A35BC137-74FC-4075-AE3D-E4A669391809}"/>
          </ac:picMkLst>
        </pc:picChg>
        <pc:picChg chg="add mod">
          <ac:chgData name="Mashal Khan" userId="ff208bdd-e69e-4a16-a659-cb1c3d459121" providerId="ADAL" clId="{5EE2061E-C809-4B5A-95A1-139935795009}" dt="2021-09-14T05:15:49.534" v="1773" actId="1076"/>
          <ac:picMkLst>
            <pc:docMk/>
            <pc:sldMk cId="890764260" sldId="295"/>
            <ac:picMk id="8" creationId="{9FA7CC28-EDE7-4B66-AA63-E9FB8A54D40B}"/>
          </ac:picMkLst>
        </pc:picChg>
      </pc:sldChg>
      <pc:sldChg chg="new">
        <pc:chgData name="Mashal Khan" userId="ff208bdd-e69e-4a16-a659-cb1c3d459121" providerId="ADAL" clId="{5EE2061E-C809-4B5A-95A1-139935795009}" dt="2021-09-14T05:15:57.872" v="1774" actId="680"/>
        <pc:sldMkLst>
          <pc:docMk/>
          <pc:sldMk cId="3094480498"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A3947-A5FD-40A6-998D-EB20DBC1343D}" type="datetimeFigureOut">
              <a:rPr lang="en-US" smtClean="0"/>
              <a:t>10/6/2021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A960E-C59C-4137-B8DC-8A4C77F23937}" type="slidenum">
              <a:rPr lang="en-US" smtClean="0"/>
              <a:t>‹#›</a:t>
            </a:fld>
            <a:endParaRPr lang="en-US"/>
          </a:p>
        </p:txBody>
      </p:sp>
    </p:spTree>
    <p:extLst>
      <p:ext uri="{BB962C8B-B14F-4D97-AF65-F5344CB8AC3E}">
        <p14:creationId xmlns:p14="http://schemas.microsoft.com/office/powerpoint/2010/main" val="255471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3</a:t>
            </a:fld>
            <a:endParaRPr lang="en-US"/>
          </a:p>
        </p:txBody>
      </p:sp>
    </p:spTree>
    <p:extLst>
      <p:ext uri="{BB962C8B-B14F-4D97-AF65-F5344CB8AC3E}">
        <p14:creationId xmlns:p14="http://schemas.microsoft.com/office/powerpoint/2010/main" val="844192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4"/>
                </a:solidFill>
                <a:effectLst/>
                <a:latin typeface="arial" panose="020B0604020202020204" pitchFamily="34" charset="0"/>
              </a:rPr>
              <a:t>Internet Message Access Protocol</a:t>
            </a:r>
            <a:r>
              <a:rPr lang="en-US" b="0" i="0" dirty="0">
                <a:solidFill>
                  <a:srgbClr val="202124"/>
                </a:solidFill>
                <a:effectLst/>
                <a:latin typeface="arial" panose="020B0604020202020204" pitchFamily="34" charset="0"/>
              </a:rPr>
              <a:t> (IMAP) means that all of your email is saved on your Internet Service Provider's servers. If you are using IMAP, you can run an email program at home and an email program at work and both programs will access the same set up messages and folders.</a:t>
            </a:r>
          </a:p>
          <a:p>
            <a:r>
              <a:rPr lang="en-US" b="0" i="0" dirty="0">
                <a:solidFill>
                  <a:srgbClr val="202124"/>
                </a:solidFill>
                <a:effectLst/>
                <a:latin typeface="arial" panose="020B0604020202020204" pitchFamily="34" charset="0"/>
              </a:rPr>
              <a:t>By default, the IMAP protocol works on two ports: Port </a:t>
            </a:r>
            <a:r>
              <a:rPr lang="en-US" b="1" i="0" dirty="0">
                <a:solidFill>
                  <a:srgbClr val="202124"/>
                </a:solidFill>
                <a:effectLst/>
                <a:latin typeface="arial" panose="020B0604020202020204" pitchFamily="34" charset="0"/>
              </a:rPr>
              <a:t>143</a:t>
            </a:r>
            <a:r>
              <a:rPr lang="en-US" b="0" i="0" dirty="0">
                <a:solidFill>
                  <a:srgbClr val="202124"/>
                </a:solidFill>
                <a:effectLst/>
                <a:latin typeface="arial" panose="020B0604020202020204" pitchFamily="34" charset="0"/>
              </a:rPr>
              <a:t> – this is the default IMAP non-encrypted port; Port </a:t>
            </a:r>
            <a:r>
              <a:rPr lang="en-US" b="1" i="0" dirty="0">
                <a:solidFill>
                  <a:srgbClr val="202124"/>
                </a:solidFill>
                <a:effectLst/>
                <a:latin typeface="arial" panose="020B0604020202020204" pitchFamily="34" charset="0"/>
              </a:rPr>
              <a:t>993</a:t>
            </a:r>
            <a:r>
              <a:rPr lang="en-US" b="0" i="0" dirty="0">
                <a:solidFill>
                  <a:srgbClr val="202124"/>
                </a:solidFill>
                <a:effectLst/>
                <a:latin typeface="arial" panose="020B0604020202020204" pitchFamily="34" charset="0"/>
              </a:rPr>
              <a:t> – this is the port you need to use if you want to connect using IMAP securely.</a:t>
            </a:r>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26</a:t>
            </a:fld>
            <a:endParaRPr lang="en-US"/>
          </a:p>
        </p:txBody>
      </p:sp>
    </p:spTree>
    <p:extLst>
      <p:ext uri="{BB962C8B-B14F-4D97-AF65-F5344CB8AC3E}">
        <p14:creationId xmlns:p14="http://schemas.microsoft.com/office/powerpoint/2010/main" val="44249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agents allow users to read, reply to, forward, save, and compose messages.</a:t>
            </a:r>
          </a:p>
          <a:p>
            <a:r>
              <a:rPr lang="en-US" dirty="0"/>
              <a:t>Microsoft Outlook and Apple Mail are examples of user agents for e-mail.</a:t>
            </a:r>
          </a:p>
          <a:p>
            <a:r>
              <a:rPr lang="en-US" dirty="0"/>
              <a:t>When Alice is finished composing her message, her user agent sends the message to</a:t>
            </a:r>
          </a:p>
          <a:p>
            <a:r>
              <a:rPr lang="en-US" dirty="0"/>
              <a:t>her mail server, where the message is placed in the mail server’s outgoing message</a:t>
            </a:r>
          </a:p>
          <a:p>
            <a:r>
              <a:rPr lang="en-US" dirty="0"/>
              <a:t>queue. When Bob wants to read a message, his user agent retrieves the message</a:t>
            </a:r>
          </a:p>
          <a:p>
            <a:r>
              <a:rPr lang="en-US" dirty="0"/>
              <a:t>from his mailbox in his mail server.</a:t>
            </a:r>
          </a:p>
          <a:p>
            <a:r>
              <a:rPr lang="en-US" dirty="0"/>
              <a:t>Mail servers form the core of the e-mail infrastructure. Each recipient, such as</a:t>
            </a:r>
          </a:p>
          <a:p>
            <a:r>
              <a:rPr lang="en-US" dirty="0"/>
              <a:t>Bob, has a mailbox located in one of the mail servers. Bob’s mailbox manages and</a:t>
            </a:r>
          </a:p>
          <a:p>
            <a:r>
              <a:rPr lang="en-US" dirty="0"/>
              <a:t>maintains the messages that have been sent to him. A typical message starts its journey</a:t>
            </a:r>
          </a:p>
          <a:p>
            <a:r>
              <a:rPr lang="en-US" dirty="0"/>
              <a:t>in the sender’s user agent, travels to the sender’s mail server, and</a:t>
            </a:r>
          </a:p>
          <a:p>
            <a:pPr algn="l"/>
            <a:r>
              <a:rPr lang="en-US" dirty="0"/>
              <a:t>travels to the recipient’s mail server, where it is deposited in the recipient’s mailbox. </a:t>
            </a:r>
            <a:r>
              <a:rPr lang="en-US" sz="1800" b="0" i="0" u="none" strike="noStrike" baseline="0" dirty="0">
                <a:latin typeface="Times-Roman"/>
              </a:rPr>
              <a:t>When Bob wants to access the messages in his mailbox, the mail server</a:t>
            </a:r>
          </a:p>
          <a:p>
            <a:pPr algn="l"/>
            <a:r>
              <a:rPr lang="en-US" sz="1800" b="0" i="0" u="none" strike="noStrike" baseline="0" dirty="0">
                <a:latin typeface="Times-Roman"/>
              </a:rPr>
              <a:t>containing his mailbox authenticates Bob (with usernames and passwords). Alice’s</a:t>
            </a:r>
          </a:p>
          <a:p>
            <a:pPr algn="l"/>
            <a:r>
              <a:rPr lang="en-US" sz="1800" b="0" i="0" u="none" strike="noStrike" baseline="0" dirty="0">
                <a:latin typeface="Times-Roman"/>
              </a:rPr>
              <a:t>mail server must also deal with failures in Bob’s mail server. If Alice’s server cannot</a:t>
            </a:r>
          </a:p>
          <a:p>
            <a:pPr algn="l"/>
            <a:r>
              <a:rPr lang="en-US" sz="1800" b="0" i="0" u="none" strike="noStrike" baseline="0" dirty="0">
                <a:latin typeface="Times-Roman"/>
              </a:rPr>
              <a:t>deliver mail to Bob’s server, Alice’s server holds the message in a </a:t>
            </a:r>
            <a:r>
              <a:rPr lang="en-US" sz="1800" b="1" i="0" u="none" strike="noStrike" baseline="0" dirty="0">
                <a:latin typeface="Times-Bold"/>
              </a:rPr>
              <a:t>message</a:t>
            </a:r>
          </a:p>
          <a:p>
            <a:pPr algn="l"/>
            <a:r>
              <a:rPr lang="en-US" sz="1800" b="1" i="0" u="none" strike="noStrike" baseline="0" dirty="0">
                <a:latin typeface="Times-Bold"/>
              </a:rPr>
              <a:t>queue </a:t>
            </a:r>
            <a:r>
              <a:rPr lang="en-US" sz="1800" b="0" i="0" u="none" strike="noStrike" baseline="0" dirty="0">
                <a:latin typeface="Times-Roman"/>
              </a:rPr>
              <a:t>and attempts to transfer the message later. Reattempts are often done every</a:t>
            </a:r>
          </a:p>
          <a:p>
            <a:pPr algn="l"/>
            <a:r>
              <a:rPr lang="en-US" sz="1800" b="0" i="0" u="none" strike="noStrike" baseline="0" dirty="0">
                <a:latin typeface="Times-Roman"/>
              </a:rPr>
              <a:t>30 minutes or so; if there is no success after several days, the server removes the</a:t>
            </a:r>
          </a:p>
          <a:p>
            <a:pPr algn="l"/>
            <a:r>
              <a:rPr lang="en-US" sz="1800" b="0" i="0" u="none" strike="noStrike" baseline="0" dirty="0">
                <a:latin typeface="Times-Roman"/>
              </a:rPr>
              <a:t>message and notifies the sender (Alice) with an e-mail message.</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5</a:t>
            </a:fld>
            <a:endParaRPr lang="en-US"/>
          </a:p>
        </p:txBody>
      </p:sp>
    </p:spTree>
    <p:extLst>
      <p:ext uri="{BB962C8B-B14F-4D97-AF65-F5344CB8AC3E}">
        <p14:creationId xmlns:p14="http://schemas.microsoft.com/office/powerpoint/2010/main" val="3101945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SMTP is the principal application-layer protocol for Internet electronic mail. It</a:t>
            </a:r>
          </a:p>
          <a:p>
            <a:r>
              <a:rPr lang="en-US" dirty="0"/>
              <a:t>uses the reliable data transfer service of TCP to transfer mail from the sender’s mail</a:t>
            </a:r>
          </a:p>
          <a:p>
            <a:r>
              <a:rPr lang="en-US" dirty="0"/>
              <a:t>server to the recipient’s mail server. As with most application-layer protocols,</a:t>
            </a:r>
          </a:p>
          <a:p>
            <a:r>
              <a:rPr lang="en-US" dirty="0"/>
              <a:t>SMTP has two sides: a client side, which executes on the sender’s mail server, and a</a:t>
            </a:r>
          </a:p>
          <a:p>
            <a:r>
              <a:rPr lang="en-US" dirty="0"/>
              <a:t>server side, which executes on the recipient’s mail server. Both the client and server</a:t>
            </a:r>
          </a:p>
          <a:p>
            <a:r>
              <a:rPr lang="en-US" dirty="0"/>
              <a:t>sides of SMTP run on every mail server. When a mail server sends mail to other</a:t>
            </a:r>
          </a:p>
          <a:p>
            <a:r>
              <a:rPr lang="en-US" dirty="0"/>
              <a:t>mail servers, it acts as an SMTP client. When a mail server receives mail from other</a:t>
            </a:r>
          </a:p>
          <a:p>
            <a:r>
              <a:rPr lang="en-US" dirty="0"/>
              <a:t>mail servers, it acts as an SMTP server.</a:t>
            </a:r>
          </a:p>
        </p:txBody>
      </p:sp>
      <p:sp>
        <p:nvSpPr>
          <p:cNvPr id="4" name="Slide Number Placeholder 3"/>
          <p:cNvSpPr>
            <a:spLocks noGrp="1"/>
          </p:cNvSpPr>
          <p:nvPr>
            <p:ph type="sldNum" sz="quarter" idx="5"/>
          </p:nvPr>
        </p:nvSpPr>
        <p:spPr/>
        <p:txBody>
          <a:bodyPr/>
          <a:lstStyle/>
          <a:p>
            <a:fld id="{124A960E-C59C-4137-B8DC-8A4C77F23937}" type="slidenum">
              <a:rPr lang="en-US" smtClean="0"/>
              <a:t>6</a:t>
            </a:fld>
            <a:endParaRPr lang="en-US"/>
          </a:p>
        </p:txBody>
      </p:sp>
    </p:spTree>
    <p:extLst>
      <p:ext uri="{BB962C8B-B14F-4D97-AF65-F5344CB8AC3E}">
        <p14:creationId xmlns:p14="http://schemas.microsoft.com/office/powerpoint/2010/main" val="274811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SMTP transfers messages from senders’ mail servers to the recipients’</a:t>
            </a:r>
          </a:p>
          <a:p>
            <a:r>
              <a:rPr lang="en-US" dirty="0"/>
              <a:t>mail servers. SMTP is much older than HTTP. (The original SMTP RFC</a:t>
            </a:r>
          </a:p>
          <a:p>
            <a:r>
              <a:rPr lang="en-US" dirty="0"/>
              <a:t>dates back to 1982, and SMTP was around long before that.)</a:t>
            </a:r>
          </a:p>
          <a:p>
            <a:endParaRPr lang="en-US" dirty="0"/>
          </a:p>
          <a:p>
            <a:r>
              <a:rPr lang="en-US" dirty="0"/>
              <a:t>it restricts the body (not just the headers) of all mail messages to</a:t>
            </a:r>
          </a:p>
          <a:p>
            <a:r>
              <a:rPr lang="en-US" dirty="0"/>
              <a:t>simple 7-bit ASCII. This restriction made sense in the early 1980s when transmission</a:t>
            </a:r>
          </a:p>
          <a:p>
            <a:r>
              <a:rPr lang="en-US" dirty="0"/>
              <a:t>capacity was scarce and no one was e-mailing large attachments or large</a:t>
            </a:r>
          </a:p>
          <a:p>
            <a:r>
              <a:rPr lang="en-US" dirty="0"/>
              <a:t>image, audio, or video files. But today, in the multimedia era, the 7-bit ASCII</a:t>
            </a:r>
          </a:p>
          <a:p>
            <a:r>
              <a:rPr lang="en-US" dirty="0"/>
              <a:t>restriction is a bit of a pain—it requires binary multimedia data to be encoded to</a:t>
            </a:r>
          </a:p>
          <a:p>
            <a:r>
              <a:rPr lang="en-US" dirty="0"/>
              <a:t>ASCII before being sent over SMTP; and it requires the corresponding ASCII</a:t>
            </a:r>
          </a:p>
          <a:p>
            <a:r>
              <a:rPr lang="en-US" dirty="0"/>
              <a:t>message to be decoded back to binary after SMTP transport. Recall from Section</a:t>
            </a:r>
          </a:p>
          <a:p>
            <a:r>
              <a:rPr lang="en-US" dirty="0"/>
              <a:t>2.2 that HTTP does not require multimedia data to be ASCII encoded before</a:t>
            </a:r>
          </a:p>
          <a:p>
            <a:r>
              <a:rPr lang="en-US" dirty="0"/>
              <a:t>transfer.</a:t>
            </a:r>
          </a:p>
        </p:txBody>
      </p:sp>
      <p:sp>
        <p:nvSpPr>
          <p:cNvPr id="4" name="Slide Number Placeholder 3"/>
          <p:cNvSpPr>
            <a:spLocks noGrp="1"/>
          </p:cNvSpPr>
          <p:nvPr>
            <p:ph type="sldNum" sz="quarter" idx="5"/>
          </p:nvPr>
        </p:nvSpPr>
        <p:spPr/>
        <p:txBody>
          <a:bodyPr/>
          <a:lstStyle/>
          <a:p>
            <a:fld id="{124A960E-C59C-4137-B8DC-8A4C77F23937}" type="slidenum">
              <a:rPr lang="en-US" smtClean="0"/>
              <a:t>10</a:t>
            </a:fld>
            <a:endParaRPr lang="en-US"/>
          </a:p>
        </p:txBody>
      </p:sp>
    </p:spTree>
    <p:extLst>
      <p:ext uri="{BB962C8B-B14F-4D97-AF65-F5344CB8AC3E}">
        <p14:creationId xmlns:p14="http://schemas.microsoft.com/office/powerpoint/2010/main" val="46326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SMTP does not normally use intermediate mail</a:t>
            </a:r>
          </a:p>
          <a:p>
            <a:pPr algn="l"/>
            <a:r>
              <a:rPr lang="en-US" sz="1800" b="0" i="0" u="none" strike="noStrike" baseline="0" dirty="0">
                <a:latin typeface="Times-Roman"/>
              </a:rPr>
              <a:t>servers for sending mail, even when the two mail servers are located at opposite</a:t>
            </a:r>
          </a:p>
          <a:p>
            <a:pPr algn="l"/>
            <a:r>
              <a:rPr lang="en-US" sz="1800" b="0" i="0" u="none" strike="noStrike" baseline="0" dirty="0">
                <a:latin typeface="Times-Roman"/>
              </a:rPr>
              <a:t>ends of the world. If Alice’s server is in Hong Kong and Bob’s server is in St. Louis,</a:t>
            </a:r>
          </a:p>
          <a:p>
            <a:pPr algn="l"/>
            <a:r>
              <a:rPr lang="en-US" sz="1800" b="0" i="0" u="none" strike="noStrike" baseline="0" dirty="0">
                <a:latin typeface="Times-Roman"/>
              </a:rPr>
              <a:t>the TCP connection is a direct connection between the Hong Kong and St. Louis</a:t>
            </a:r>
          </a:p>
          <a:p>
            <a:pPr algn="l"/>
            <a:r>
              <a:rPr lang="en-US" sz="1800" b="0" i="0" u="none" strike="noStrike" baseline="0" dirty="0">
                <a:latin typeface="Times-Roman"/>
              </a:rPr>
              <a:t>servers. In particular, if Bob’s mail server is down, the message remains in Alice’s</a:t>
            </a:r>
          </a:p>
          <a:p>
            <a:pPr algn="l"/>
            <a:r>
              <a:rPr lang="en-US" sz="1800" b="0" i="0" u="none" strike="noStrike" baseline="0" dirty="0">
                <a:latin typeface="Times-Roman"/>
              </a:rPr>
              <a:t>mail server and waits for a new attempt—the message does not get placed in some</a:t>
            </a:r>
          </a:p>
          <a:p>
            <a:pPr algn="l"/>
            <a:r>
              <a:rPr lang="en-US" sz="1800" b="0" i="0" u="none" strike="noStrike" baseline="0" dirty="0">
                <a:latin typeface="Times-Roman"/>
              </a:rPr>
              <a:t>intermediate mail server.</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12</a:t>
            </a:fld>
            <a:endParaRPr lang="en-US"/>
          </a:p>
        </p:txBody>
      </p:sp>
    </p:spTree>
    <p:extLst>
      <p:ext uri="{BB962C8B-B14F-4D97-AF65-F5344CB8AC3E}">
        <p14:creationId xmlns:p14="http://schemas.microsoft.com/office/powerpoint/2010/main" val="294380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Once this connection</a:t>
            </a:r>
          </a:p>
          <a:p>
            <a:pPr algn="l"/>
            <a:r>
              <a:rPr lang="en-US" sz="1800" b="0" i="0" u="none" strike="noStrike" baseline="0" dirty="0">
                <a:latin typeface="Times-Roman"/>
              </a:rPr>
              <a:t>is established, the server and client perform some application-layer</a:t>
            </a:r>
          </a:p>
          <a:p>
            <a:pPr algn="l"/>
            <a:r>
              <a:rPr lang="en-US" sz="1800" b="0" i="0" u="none" strike="noStrike" baseline="0" dirty="0">
                <a:latin typeface="Times-Roman"/>
              </a:rPr>
              <a:t>handshaking—just as humans often introduce themselves before transferring</a:t>
            </a:r>
          </a:p>
          <a:p>
            <a:pPr algn="l"/>
            <a:r>
              <a:rPr lang="en-US" sz="1800" b="0" i="0" u="none" strike="noStrike" baseline="0" dirty="0">
                <a:latin typeface="Times-Roman"/>
              </a:rPr>
              <a:t>information from one to another, SMTP clients and servers introduce themselves</a:t>
            </a:r>
          </a:p>
          <a:p>
            <a:pPr algn="l"/>
            <a:r>
              <a:rPr lang="en-US" sz="1800" b="0" i="0" u="none" strike="noStrike" baseline="0" dirty="0">
                <a:latin typeface="Times-Roman"/>
              </a:rPr>
              <a:t>before transferring information.</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13</a:t>
            </a:fld>
            <a:endParaRPr lang="en-US"/>
          </a:p>
        </p:txBody>
      </p:sp>
    </p:spTree>
    <p:extLst>
      <p:ext uri="{BB962C8B-B14F-4D97-AF65-F5344CB8AC3E}">
        <p14:creationId xmlns:p14="http://schemas.microsoft.com/office/powerpoint/2010/main" val="1619728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Telnet is an application protocol used on the Internet or local area network to provide a bidirectional interactive text-oriented communication facility using a virtual terminal connection.</a:t>
            </a:r>
          </a:p>
        </p:txBody>
      </p:sp>
      <p:sp>
        <p:nvSpPr>
          <p:cNvPr id="4" name="Slide Number Placeholder 3"/>
          <p:cNvSpPr>
            <a:spLocks noGrp="1"/>
          </p:cNvSpPr>
          <p:nvPr>
            <p:ph type="sldNum" sz="quarter" idx="5"/>
          </p:nvPr>
        </p:nvSpPr>
        <p:spPr/>
        <p:txBody>
          <a:bodyPr/>
          <a:lstStyle/>
          <a:p>
            <a:fld id="{124A960E-C59C-4137-B8DC-8A4C77F23937}" type="slidenum">
              <a:rPr lang="en-US" smtClean="0"/>
              <a:t>22</a:t>
            </a:fld>
            <a:endParaRPr lang="en-US"/>
          </a:p>
        </p:txBody>
      </p:sp>
    </p:spTree>
    <p:extLst>
      <p:ext uri="{BB962C8B-B14F-4D97-AF65-F5344CB8AC3E}">
        <p14:creationId xmlns:p14="http://schemas.microsoft.com/office/powerpoint/2010/main" val="287978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the POP3 server does not carry state</a:t>
            </a:r>
          </a:p>
          <a:p>
            <a:pPr algn="l"/>
            <a:r>
              <a:rPr lang="en-US" sz="1800" b="0" i="0" u="none" strike="noStrike" baseline="0" dirty="0">
                <a:latin typeface="Times-Roman"/>
              </a:rPr>
              <a:t>information across POP3 sessions.</a:t>
            </a:r>
            <a:endParaRPr lang="en-US" dirty="0"/>
          </a:p>
        </p:txBody>
      </p:sp>
      <p:sp>
        <p:nvSpPr>
          <p:cNvPr id="4" name="Slide Number Placeholder 3"/>
          <p:cNvSpPr>
            <a:spLocks noGrp="1"/>
          </p:cNvSpPr>
          <p:nvPr>
            <p:ph type="sldNum" sz="quarter" idx="5"/>
          </p:nvPr>
        </p:nvSpPr>
        <p:spPr/>
        <p:txBody>
          <a:bodyPr/>
          <a:lstStyle/>
          <a:p>
            <a:fld id="{124A960E-C59C-4137-B8DC-8A4C77F23937}" type="slidenum">
              <a:rPr lang="en-US" smtClean="0"/>
              <a:t>24</a:t>
            </a:fld>
            <a:endParaRPr lang="en-US"/>
          </a:p>
        </p:txBody>
      </p:sp>
    </p:spTree>
    <p:extLst>
      <p:ext uri="{BB962C8B-B14F-4D97-AF65-F5344CB8AC3E}">
        <p14:creationId xmlns:p14="http://schemas.microsoft.com/office/powerpoint/2010/main" val="246150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IMAP server will associate each message with a folder; when a message first</a:t>
            </a:r>
          </a:p>
          <a:p>
            <a:r>
              <a:rPr lang="en-US" dirty="0"/>
              <a:t>arrives at the server, it is associated with the recipient’s INBOX folder. The recipient</a:t>
            </a:r>
          </a:p>
          <a:p>
            <a:r>
              <a:rPr lang="en-US" dirty="0"/>
              <a:t>can then move the message into a new, user-created folder, read the message, delete</a:t>
            </a:r>
          </a:p>
          <a:p>
            <a:r>
              <a:rPr lang="en-US" dirty="0"/>
              <a:t>the message, and so on. The IMAP protocol provides commands to allow users to</a:t>
            </a:r>
          </a:p>
          <a:p>
            <a:r>
              <a:rPr lang="en-US" dirty="0"/>
              <a:t>create folders and move messages from one folder to another. IMAP also provides</a:t>
            </a:r>
          </a:p>
          <a:p>
            <a:r>
              <a:rPr lang="en-US" dirty="0"/>
              <a:t>commands that allow users to search remote folders for messages matching specific</a:t>
            </a:r>
          </a:p>
          <a:p>
            <a:r>
              <a:rPr lang="en-US" dirty="0"/>
              <a:t>criteria. Note that, unlike POP3, an IMAP server maintains user state information</a:t>
            </a:r>
          </a:p>
          <a:p>
            <a:r>
              <a:rPr lang="en-US" dirty="0"/>
              <a:t>across IMAP sessions—for example, the names of the folders and which messages</a:t>
            </a:r>
          </a:p>
          <a:p>
            <a:r>
              <a:rPr lang="en-US" dirty="0"/>
              <a:t>are associated with which folders.</a:t>
            </a:r>
          </a:p>
          <a:p>
            <a:r>
              <a:rPr lang="en-US" dirty="0"/>
              <a:t>Another important feature of IMAP is that it has commands that permit a user</a:t>
            </a:r>
          </a:p>
          <a:p>
            <a:r>
              <a:rPr lang="en-US" dirty="0"/>
              <a:t>agent to obtain components of messages. For example, a user agent can obtain just</a:t>
            </a:r>
          </a:p>
          <a:p>
            <a:r>
              <a:rPr lang="en-US" dirty="0"/>
              <a:t>the message header of a message or just one part of a multipart MIME message.</a:t>
            </a:r>
          </a:p>
          <a:p>
            <a:r>
              <a:rPr lang="en-US" dirty="0"/>
              <a:t>This feature is useful when there is a low-bandwidth connection (for example, a</a:t>
            </a:r>
          </a:p>
          <a:p>
            <a:r>
              <a:rPr lang="en-US" dirty="0"/>
              <a:t>slow-speed modem link) between the user agent and its mail server. With a </a:t>
            </a:r>
            <a:r>
              <a:rPr lang="en-US" dirty="0" err="1"/>
              <a:t>lowbandwidth</a:t>
            </a:r>
            <a:endParaRPr lang="en-US" dirty="0"/>
          </a:p>
          <a:p>
            <a:r>
              <a:rPr lang="en-US" dirty="0"/>
              <a:t>connection, the user may not want to download all of the messages in</a:t>
            </a:r>
          </a:p>
          <a:p>
            <a:r>
              <a:rPr lang="en-US" dirty="0"/>
              <a:t>its mailbox, particularly avoiding long messages that might contain, for example,</a:t>
            </a:r>
          </a:p>
          <a:p>
            <a:r>
              <a:rPr lang="en-US" dirty="0"/>
              <a:t>an audio or video clip.</a:t>
            </a:r>
          </a:p>
        </p:txBody>
      </p:sp>
      <p:sp>
        <p:nvSpPr>
          <p:cNvPr id="4" name="Slide Number Placeholder 3"/>
          <p:cNvSpPr>
            <a:spLocks noGrp="1"/>
          </p:cNvSpPr>
          <p:nvPr>
            <p:ph type="sldNum" sz="quarter" idx="5"/>
          </p:nvPr>
        </p:nvSpPr>
        <p:spPr/>
        <p:txBody>
          <a:bodyPr/>
          <a:lstStyle/>
          <a:p>
            <a:fld id="{124A960E-C59C-4137-B8DC-8A4C77F23937}" type="slidenum">
              <a:rPr lang="en-US" smtClean="0"/>
              <a:t>25</a:t>
            </a:fld>
            <a:endParaRPr lang="en-US"/>
          </a:p>
        </p:txBody>
      </p:sp>
    </p:spTree>
    <p:extLst>
      <p:ext uri="{BB962C8B-B14F-4D97-AF65-F5344CB8AC3E}">
        <p14:creationId xmlns:p14="http://schemas.microsoft.com/office/powerpoint/2010/main" val="66536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8856-43F8-4172-A855-9D3C33FA1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30F69-C26B-4E6C-8311-2EB371532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984A27-1D73-4406-88EC-AACD6FE70AC3}"/>
              </a:ext>
            </a:extLst>
          </p:cNvPr>
          <p:cNvSpPr>
            <a:spLocks noGrp="1"/>
          </p:cNvSpPr>
          <p:nvPr>
            <p:ph type="dt" sz="half" idx="10"/>
          </p:nvPr>
        </p:nvSpPr>
        <p:spPr/>
        <p:txBody>
          <a:bodyPr/>
          <a:lstStyle/>
          <a:p>
            <a:fld id="{541990A1-10B2-47A4-8572-545FA665EFE7}" type="datetimeFigureOut">
              <a:rPr lang="en-US" smtClean="0"/>
              <a:t>10/6/2021</a:t>
            </a:fld>
            <a:endParaRPr lang="en-US"/>
          </a:p>
        </p:txBody>
      </p:sp>
      <p:sp>
        <p:nvSpPr>
          <p:cNvPr id="5" name="Footer Placeholder 4">
            <a:extLst>
              <a:ext uri="{FF2B5EF4-FFF2-40B4-BE49-F238E27FC236}">
                <a16:creationId xmlns:a16="http://schemas.microsoft.com/office/drawing/2014/main" id="{6342C748-0063-4FF3-8E3A-D1EC5F342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1A332-0B20-495B-9975-790D81D15DE0}"/>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832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4007-E98F-427F-86FE-942A98855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4D0980-3929-42FC-BB3C-99B7B5219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55DF9-ACC7-4572-B275-94EBBDA7B303}"/>
              </a:ext>
            </a:extLst>
          </p:cNvPr>
          <p:cNvSpPr>
            <a:spLocks noGrp="1"/>
          </p:cNvSpPr>
          <p:nvPr>
            <p:ph type="dt" sz="half" idx="10"/>
          </p:nvPr>
        </p:nvSpPr>
        <p:spPr/>
        <p:txBody>
          <a:bodyPr/>
          <a:lstStyle/>
          <a:p>
            <a:fld id="{541990A1-10B2-47A4-8572-545FA665EFE7}" type="datetimeFigureOut">
              <a:rPr lang="en-US" smtClean="0"/>
              <a:t>10/6/2021</a:t>
            </a:fld>
            <a:endParaRPr lang="en-US"/>
          </a:p>
        </p:txBody>
      </p:sp>
      <p:sp>
        <p:nvSpPr>
          <p:cNvPr id="5" name="Footer Placeholder 4">
            <a:extLst>
              <a:ext uri="{FF2B5EF4-FFF2-40B4-BE49-F238E27FC236}">
                <a16:creationId xmlns:a16="http://schemas.microsoft.com/office/drawing/2014/main" id="{EE7A7F62-5CAE-40AF-AB34-676891569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3AB1C-8799-4D07-BEF4-611BBCED6095}"/>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14819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0AF695-07DB-4060-8177-9E2F96E40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B8729-0C5F-4358-8AD1-EF932CCB7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73846-75D6-455A-987D-B2485B32AB38}"/>
              </a:ext>
            </a:extLst>
          </p:cNvPr>
          <p:cNvSpPr>
            <a:spLocks noGrp="1"/>
          </p:cNvSpPr>
          <p:nvPr>
            <p:ph type="dt" sz="half" idx="10"/>
          </p:nvPr>
        </p:nvSpPr>
        <p:spPr/>
        <p:txBody>
          <a:bodyPr/>
          <a:lstStyle/>
          <a:p>
            <a:fld id="{541990A1-10B2-47A4-8572-545FA665EFE7}" type="datetimeFigureOut">
              <a:rPr lang="en-US" smtClean="0"/>
              <a:t>10/6/2021</a:t>
            </a:fld>
            <a:endParaRPr lang="en-US"/>
          </a:p>
        </p:txBody>
      </p:sp>
      <p:sp>
        <p:nvSpPr>
          <p:cNvPr id="5" name="Footer Placeholder 4">
            <a:extLst>
              <a:ext uri="{FF2B5EF4-FFF2-40B4-BE49-F238E27FC236}">
                <a16:creationId xmlns:a16="http://schemas.microsoft.com/office/drawing/2014/main" id="{0849AC20-68DC-47DC-8145-86983B39A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DEF25-5037-47C9-9DC8-21A3AF67E496}"/>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85823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3031-7DB6-421F-A9A8-64514E51A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E137F-E68E-4D74-9CEA-FCC54E4E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10875-DBB2-4243-8EDB-1F8621787478}"/>
              </a:ext>
            </a:extLst>
          </p:cNvPr>
          <p:cNvSpPr>
            <a:spLocks noGrp="1"/>
          </p:cNvSpPr>
          <p:nvPr>
            <p:ph type="dt" sz="half" idx="10"/>
          </p:nvPr>
        </p:nvSpPr>
        <p:spPr/>
        <p:txBody>
          <a:bodyPr/>
          <a:lstStyle/>
          <a:p>
            <a:fld id="{541990A1-10B2-47A4-8572-545FA665EFE7}" type="datetimeFigureOut">
              <a:rPr lang="en-US" smtClean="0"/>
              <a:t>10/6/2021</a:t>
            </a:fld>
            <a:endParaRPr lang="en-US"/>
          </a:p>
        </p:txBody>
      </p:sp>
      <p:sp>
        <p:nvSpPr>
          <p:cNvPr id="5" name="Footer Placeholder 4">
            <a:extLst>
              <a:ext uri="{FF2B5EF4-FFF2-40B4-BE49-F238E27FC236}">
                <a16:creationId xmlns:a16="http://schemas.microsoft.com/office/drawing/2014/main" id="{FAAC7219-23C0-472E-8CBC-10BDD36B2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CFACB-BD0F-45A0-A525-482D953DFF92}"/>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57846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5F7F-9F0C-4667-A0AA-F4022D9BD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3A759-B517-4307-A5BD-643D8117E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6133B-992B-4BA7-B6F1-09EDAF6BF305}"/>
              </a:ext>
            </a:extLst>
          </p:cNvPr>
          <p:cNvSpPr>
            <a:spLocks noGrp="1"/>
          </p:cNvSpPr>
          <p:nvPr>
            <p:ph type="dt" sz="half" idx="10"/>
          </p:nvPr>
        </p:nvSpPr>
        <p:spPr/>
        <p:txBody>
          <a:bodyPr/>
          <a:lstStyle/>
          <a:p>
            <a:fld id="{541990A1-10B2-47A4-8572-545FA665EFE7}" type="datetimeFigureOut">
              <a:rPr lang="en-US" smtClean="0"/>
              <a:t>10/6/2021</a:t>
            </a:fld>
            <a:endParaRPr lang="en-US"/>
          </a:p>
        </p:txBody>
      </p:sp>
      <p:sp>
        <p:nvSpPr>
          <p:cNvPr id="5" name="Footer Placeholder 4">
            <a:extLst>
              <a:ext uri="{FF2B5EF4-FFF2-40B4-BE49-F238E27FC236}">
                <a16:creationId xmlns:a16="http://schemas.microsoft.com/office/drawing/2014/main" id="{FC89C39C-7E71-43CF-A174-DFC13B5E9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8B85F-37F6-4C0F-9CBF-24EC874BAE31}"/>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87304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7994-0653-4733-94FF-7A6594BC8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5DD1F-AD51-47D2-8063-84E22EC292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CF49AD-FE43-4934-80AF-916CA52B9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F74F20-2DB5-473C-AA42-F9304AFE3BC4}"/>
              </a:ext>
            </a:extLst>
          </p:cNvPr>
          <p:cNvSpPr>
            <a:spLocks noGrp="1"/>
          </p:cNvSpPr>
          <p:nvPr>
            <p:ph type="dt" sz="half" idx="10"/>
          </p:nvPr>
        </p:nvSpPr>
        <p:spPr/>
        <p:txBody>
          <a:bodyPr/>
          <a:lstStyle/>
          <a:p>
            <a:fld id="{541990A1-10B2-47A4-8572-545FA665EFE7}" type="datetimeFigureOut">
              <a:rPr lang="en-US" smtClean="0"/>
              <a:t>10/6/2021</a:t>
            </a:fld>
            <a:endParaRPr lang="en-US"/>
          </a:p>
        </p:txBody>
      </p:sp>
      <p:sp>
        <p:nvSpPr>
          <p:cNvPr id="6" name="Footer Placeholder 5">
            <a:extLst>
              <a:ext uri="{FF2B5EF4-FFF2-40B4-BE49-F238E27FC236}">
                <a16:creationId xmlns:a16="http://schemas.microsoft.com/office/drawing/2014/main" id="{1599FB22-6469-4CE6-AF2C-3F4348C4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C1CDE-E998-47B6-BC20-4EAE7D7F7DEC}"/>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41475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288B-029A-42EC-BD72-5A106AB7D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E7ADC1-83E1-47AE-9B55-AE2E9BA50A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C40D3-8D52-4BC4-83BB-C515D4342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CC663-1E94-47C4-9152-1F0310A16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E824B-4C0D-49E7-84FB-C1CF78CD8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757F63-2CA4-401C-875B-55C3A84FAC66}"/>
              </a:ext>
            </a:extLst>
          </p:cNvPr>
          <p:cNvSpPr>
            <a:spLocks noGrp="1"/>
          </p:cNvSpPr>
          <p:nvPr>
            <p:ph type="dt" sz="half" idx="10"/>
          </p:nvPr>
        </p:nvSpPr>
        <p:spPr/>
        <p:txBody>
          <a:bodyPr/>
          <a:lstStyle/>
          <a:p>
            <a:fld id="{541990A1-10B2-47A4-8572-545FA665EFE7}" type="datetimeFigureOut">
              <a:rPr lang="en-US" smtClean="0"/>
              <a:t>10/6/2021</a:t>
            </a:fld>
            <a:endParaRPr lang="en-US"/>
          </a:p>
        </p:txBody>
      </p:sp>
      <p:sp>
        <p:nvSpPr>
          <p:cNvPr id="8" name="Footer Placeholder 7">
            <a:extLst>
              <a:ext uri="{FF2B5EF4-FFF2-40B4-BE49-F238E27FC236}">
                <a16:creationId xmlns:a16="http://schemas.microsoft.com/office/drawing/2014/main" id="{E3CFFDDE-141A-427C-A98F-3C5C8C034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74FB2-4444-4B21-A770-77ED8ED2160C}"/>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837613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0EB1-5D54-452F-BBA8-633E31E57C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3B665-87B5-4539-A80A-F9C10C64FD9C}"/>
              </a:ext>
            </a:extLst>
          </p:cNvPr>
          <p:cNvSpPr>
            <a:spLocks noGrp="1"/>
          </p:cNvSpPr>
          <p:nvPr>
            <p:ph type="dt" sz="half" idx="10"/>
          </p:nvPr>
        </p:nvSpPr>
        <p:spPr/>
        <p:txBody>
          <a:bodyPr/>
          <a:lstStyle/>
          <a:p>
            <a:fld id="{541990A1-10B2-47A4-8572-545FA665EFE7}" type="datetimeFigureOut">
              <a:rPr lang="en-US" smtClean="0"/>
              <a:t>10/6/2021</a:t>
            </a:fld>
            <a:endParaRPr lang="en-US"/>
          </a:p>
        </p:txBody>
      </p:sp>
      <p:sp>
        <p:nvSpPr>
          <p:cNvPr id="4" name="Footer Placeholder 3">
            <a:extLst>
              <a:ext uri="{FF2B5EF4-FFF2-40B4-BE49-F238E27FC236}">
                <a16:creationId xmlns:a16="http://schemas.microsoft.com/office/drawing/2014/main" id="{4914A19B-4E6C-49E6-9259-33ACD39BFB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CF4A5C-2943-44DF-897F-EE83B4A8E23F}"/>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272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55F36-EA64-43E8-8E04-F3D7D3795496}"/>
              </a:ext>
            </a:extLst>
          </p:cNvPr>
          <p:cNvSpPr>
            <a:spLocks noGrp="1"/>
          </p:cNvSpPr>
          <p:nvPr>
            <p:ph type="dt" sz="half" idx="10"/>
          </p:nvPr>
        </p:nvSpPr>
        <p:spPr/>
        <p:txBody>
          <a:bodyPr/>
          <a:lstStyle/>
          <a:p>
            <a:fld id="{541990A1-10B2-47A4-8572-545FA665EFE7}" type="datetimeFigureOut">
              <a:rPr lang="en-US" smtClean="0"/>
              <a:t>10/6/2021</a:t>
            </a:fld>
            <a:endParaRPr lang="en-US"/>
          </a:p>
        </p:txBody>
      </p:sp>
      <p:sp>
        <p:nvSpPr>
          <p:cNvPr id="3" name="Footer Placeholder 2">
            <a:extLst>
              <a:ext uri="{FF2B5EF4-FFF2-40B4-BE49-F238E27FC236}">
                <a16:creationId xmlns:a16="http://schemas.microsoft.com/office/drawing/2014/main" id="{A259E7ED-524A-425C-9032-A0E6CA4B9F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A68F46-4404-45A7-94C0-05DF0556996F}"/>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114471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3313-99AF-4351-B553-CA5898A03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0D664B-1498-4759-AB64-904FC6F47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3EF965-C5CD-48C8-AF75-E4A94A867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D4B91-F627-4DFB-B10F-7B51F1FCDD81}"/>
              </a:ext>
            </a:extLst>
          </p:cNvPr>
          <p:cNvSpPr>
            <a:spLocks noGrp="1"/>
          </p:cNvSpPr>
          <p:nvPr>
            <p:ph type="dt" sz="half" idx="10"/>
          </p:nvPr>
        </p:nvSpPr>
        <p:spPr/>
        <p:txBody>
          <a:bodyPr/>
          <a:lstStyle/>
          <a:p>
            <a:fld id="{541990A1-10B2-47A4-8572-545FA665EFE7}" type="datetimeFigureOut">
              <a:rPr lang="en-US" smtClean="0"/>
              <a:t>10/6/2021</a:t>
            </a:fld>
            <a:endParaRPr lang="en-US"/>
          </a:p>
        </p:txBody>
      </p:sp>
      <p:sp>
        <p:nvSpPr>
          <p:cNvPr id="6" name="Footer Placeholder 5">
            <a:extLst>
              <a:ext uri="{FF2B5EF4-FFF2-40B4-BE49-F238E27FC236}">
                <a16:creationId xmlns:a16="http://schemas.microsoft.com/office/drawing/2014/main" id="{46BA0FD4-D071-4186-B563-FA0255F391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18D3B-1204-42B8-A9E6-67C99EB7F03A}"/>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298116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CAEB-13E5-4153-BAA4-D94DC1F17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8D8E4B-7EFD-4218-B7D9-20D62C0D4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BC5A52-599A-4E81-8FE5-8A41A6AC4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7FDC4-63BA-4918-ABF8-B37C56DC0A4D}"/>
              </a:ext>
            </a:extLst>
          </p:cNvPr>
          <p:cNvSpPr>
            <a:spLocks noGrp="1"/>
          </p:cNvSpPr>
          <p:nvPr>
            <p:ph type="dt" sz="half" idx="10"/>
          </p:nvPr>
        </p:nvSpPr>
        <p:spPr/>
        <p:txBody>
          <a:bodyPr/>
          <a:lstStyle/>
          <a:p>
            <a:fld id="{541990A1-10B2-47A4-8572-545FA665EFE7}" type="datetimeFigureOut">
              <a:rPr lang="en-US" smtClean="0"/>
              <a:t>10/6/2021</a:t>
            </a:fld>
            <a:endParaRPr lang="en-US"/>
          </a:p>
        </p:txBody>
      </p:sp>
      <p:sp>
        <p:nvSpPr>
          <p:cNvPr id="6" name="Footer Placeholder 5">
            <a:extLst>
              <a:ext uri="{FF2B5EF4-FFF2-40B4-BE49-F238E27FC236}">
                <a16:creationId xmlns:a16="http://schemas.microsoft.com/office/drawing/2014/main" id="{DBF10E2B-D128-4414-B4D5-A8F5C6C3F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581410-ECF9-407E-965A-A2633E2BB6D7}"/>
              </a:ext>
            </a:extLst>
          </p:cNvPr>
          <p:cNvSpPr>
            <a:spLocks noGrp="1"/>
          </p:cNvSpPr>
          <p:nvPr>
            <p:ph type="sldNum" sz="quarter" idx="12"/>
          </p:nvPr>
        </p:nvSpPr>
        <p:spPr/>
        <p:txBody>
          <a:bodyPr/>
          <a:lstStyle/>
          <a:p>
            <a:fld id="{358D8549-79B0-47A5-9705-E33137020407}" type="slidenum">
              <a:rPr lang="en-US" smtClean="0"/>
              <a:t>‹#›</a:t>
            </a:fld>
            <a:endParaRPr lang="en-US"/>
          </a:p>
        </p:txBody>
      </p:sp>
    </p:spTree>
    <p:extLst>
      <p:ext uri="{BB962C8B-B14F-4D97-AF65-F5344CB8AC3E}">
        <p14:creationId xmlns:p14="http://schemas.microsoft.com/office/powerpoint/2010/main" val="392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034C8-1262-4092-8BC3-C080952C6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D542E8-1645-4FD1-AF4E-7816A7E8A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7F3D0-6D21-4D21-9C3B-C72F59ABA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990A1-10B2-47A4-8572-545FA665EFE7}" type="datetimeFigureOut">
              <a:rPr lang="en-US" smtClean="0"/>
              <a:t>10/6/2021</a:t>
            </a:fld>
            <a:endParaRPr lang="en-US"/>
          </a:p>
        </p:txBody>
      </p:sp>
      <p:sp>
        <p:nvSpPr>
          <p:cNvPr id="5" name="Footer Placeholder 4">
            <a:extLst>
              <a:ext uri="{FF2B5EF4-FFF2-40B4-BE49-F238E27FC236}">
                <a16:creationId xmlns:a16="http://schemas.microsoft.com/office/drawing/2014/main" id="{6C09267A-A49B-4608-901C-101C1B552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F2089-EDBC-46FF-BC47-4A88B2C295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D8549-79B0-47A5-9705-E33137020407}" type="slidenum">
              <a:rPr lang="en-US" smtClean="0"/>
              <a:t>‹#›</a:t>
            </a:fld>
            <a:endParaRPr lang="en-US"/>
          </a:p>
        </p:txBody>
      </p:sp>
    </p:spTree>
    <p:extLst>
      <p:ext uri="{BB962C8B-B14F-4D97-AF65-F5344CB8AC3E}">
        <p14:creationId xmlns:p14="http://schemas.microsoft.com/office/powerpoint/2010/main" val="314578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F1277B-B7F1-4B6B-B7B3-2C638606315A}"/>
              </a:ext>
            </a:extLst>
          </p:cNvPr>
          <p:cNvPicPr>
            <a:picLocks noChangeAspect="1"/>
          </p:cNvPicPr>
          <p:nvPr/>
        </p:nvPicPr>
        <p:blipFill rotWithShape="1">
          <a:blip r:embed="rId2">
            <a:alphaModFix amt="50000"/>
          </a:blip>
          <a:srcRect/>
          <a:stretch/>
        </p:blipFill>
        <p:spPr>
          <a:xfrm>
            <a:off x="-1" y="-1"/>
            <a:ext cx="12192000" cy="6858001"/>
          </a:xfrm>
          <a:prstGeom prst="rect">
            <a:avLst/>
          </a:prstGeom>
        </p:spPr>
      </p:pic>
      <p:sp>
        <p:nvSpPr>
          <p:cNvPr id="2" name="Title 1">
            <a:extLst>
              <a:ext uri="{FF2B5EF4-FFF2-40B4-BE49-F238E27FC236}">
                <a16:creationId xmlns:a16="http://schemas.microsoft.com/office/drawing/2014/main" id="{5B0E0287-E0C1-4295-B061-1EE8B2F46DE2}"/>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Computer Networks </a:t>
            </a:r>
          </a:p>
        </p:txBody>
      </p:sp>
      <p:sp>
        <p:nvSpPr>
          <p:cNvPr id="3" name="Subtitle 2">
            <a:extLst>
              <a:ext uri="{FF2B5EF4-FFF2-40B4-BE49-F238E27FC236}">
                <a16:creationId xmlns:a16="http://schemas.microsoft.com/office/drawing/2014/main" id="{548CDEF2-8F98-4802-94BB-396C1AF48E2C}"/>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Application Layer – The Email</a:t>
            </a:r>
          </a:p>
          <a:p>
            <a:r>
              <a:rPr lang="en-US" dirty="0">
                <a:solidFill>
                  <a:srgbClr val="FFFFFF"/>
                </a:solidFill>
              </a:rPr>
              <a:t>Lecture # 04</a:t>
            </a:r>
          </a:p>
          <a:p>
            <a:endParaRPr lang="en-US" dirty="0">
              <a:solidFill>
                <a:srgbClr val="FFFFFF"/>
              </a:solidFill>
            </a:endParaRPr>
          </a:p>
        </p:txBody>
      </p:sp>
    </p:spTree>
    <p:extLst>
      <p:ext uri="{BB962C8B-B14F-4D97-AF65-F5344CB8AC3E}">
        <p14:creationId xmlns:p14="http://schemas.microsoft.com/office/powerpoint/2010/main" val="2193967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5F9F-91B5-48DE-A4EB-D67B553AFFF0}"/>
              </a:ext>
            </a:extLst>
          </p:cNvPr>
          <p:cNvSpPr>
            <a:spLocks noGrp="1"/>
          </p:cNvSpPr>
          <p:nvPr>
            <p:ph type="title"/>
          </p:nvPr>
        </p:nvSpPr>
        <p:spPr/>
        <p:txBody>
          <a:bodyPr/>
          <a:lstStyle/>
          <a:p>
            <a:r>
              <a:rPr lang="en-US" dirty="0"/>
              <a:t>SMTP</a:t>
            </a:r>
          </a:p>
        </p:txBody>
      </p:sp>
      <p:sp>
        <p:nvSpPr>
          <p:cNvPr id="3" name="Content Placeholder 2">
            <a:extLst>
              <a:ext uri="{FF2B5EF4-FFF2-40B4-BE49-F238E27FC236}">
                <a16:creationId xmlns:a16="http://schemas.microsoft.com/office/drawing/2014/main" id="{2FF01AD2-DE16-4308-95F5-E673B661F023}"/>
              </a:ext>
            </a:extLst>
          </p:cNvPr>
          <p:cNvSpPr>
            <a:spLocks noGrp="1"/>
          </p:cNvSpPr>
          <p:nvPr>
            <p:ph idx="1"/>
          </p:nvPr>
        </p:nvSpPr>
        <p:spPr/>
        <p:txBody>
          <a:bodyPr>
            <a:normAutofit/>
          </a:bodyPr>
          <a:lstStyle/>
          <a:p>
            <a:r>
              <a:rPr lang="en-US" dirty="0"/>
              <a:t>defined in RFC 5321.</a:t>
            </a:r>
          </a:p>
          <a:p>
            <a:r>
              <a:rPr lang="en-US" dirty="0"/>
              <a:t>SMTP transfers messages from senders’ mail servers to the recipients’ mail servers. </a:t>
            </a:r>
          </a:p>
          <a:p>
            <a:r>
              <a:rPr lang="en-US" dirty="0"/>
              <a:t>it restricts the body (not just the headers) of all mail messages to simple 7-bit ASCII. </a:t>
            </a:r>
          </a:p>
          <a:p>
            <a:r>
              <a:rPr lang="en-US" dirty="0"/>
              <a:t>Uses persistent connection</a:t>
            </a:r>
          </a:p>
          <a:p>
            <a:endParaRPr lang="en-US" dirty="0"/>
          </a:p>
        </p:txBody>
      </p:sp>
    </p:spTree>
    <p:extLst>
      <p:ext uri="{BB962C8B-B14F-4D97-AF65-F5344CB8AC3E}">
        <p14:creationId xmlns:p14="http://schemas.microsoft.com/office/powerpoint/2010/main" val="389123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04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D13B485-FF2D-4B07-8CF1-C515BB7BA302}"/>
              </a:ext>
            </a:extLst>
          </p:cNvPr>
          <p:cNvPicPr>
            <a:picLocks noGrp="1" noChangeAspect="1"/>
          </p:cNvPicPr>
          <p:nvPr>
            <p:ph idx="1"/>
          </p:nvPr>
        </p:nvPicPr>
        <p:blipFill>
          <a:blip r:embed="rId2"/>
          <a:stretch>
            <a:fillRect/>
          </a:stretch>
        </p:blipFill>
        <p:spPr>
          <a:xfrm>
            <a:off x="643467" y="1125304"/>
            <a:ext cx="10905066" cy="4607391"/>
          </a:xfrm>
          <a:prstGeom prst="rect">
            <a:avLst/>
          </a:prstGeom>
        </p:spPr>
      </p:pic>
    </p:spTree>
    <p:extLst>
      <p:ext uri="{BB962C8B-B14F-4D97-AF65-F5344CB8AC3E}">
        <p14:creationId xmlns:p14="http://schemas.microsoft.com/office/powerpoint/2010/main" val="135575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99232D-6C0E-418C-88EC-650A0C898B41}"/>
              </a:ext>
            </a:extLst>
          </p:cNvPr>
          <p:cNvSpPr>
            <a:spLocks noGrp="1"/>
          </p:cNvSpPr>
          <p:nvPr>
            <p:ph idx="1"/>
          </p:nvPr>
        </p:nvSpPr>
        <p:spPr>
          <a:xfrm>
            <a:off x="453224" y="962108"/>
            <a:ext cx="11330609" cy="5575852"/>
          </a:xfrm>
        </p:spPr>
        <p:txBody>
          <a:bodyPr>
            <a:normAutofit fontScale="92500"/>
          </a:bodyPr>
          <a:lstStyle/>
          <a:p>
            <a:pPr marL="457200" indent="-457200">
              <a:buFont typeface="+mj-lt"/>
              <a:buAutoNum type="arabicPeriod"/>
            </a:pPr>
            <a:r>
              <a:rPr lang="en-US" sz="2400" dirty="0"/>
              <a:t>Alice invokes her user agent for e-mail, provides Bob’s e-mail address (for example, bob@someschool.edu), composes a message, and instructs the user agent to send the message.</a:t>
            </a:r>
          </a:p>
          <a:p>
            <a:pPr marL="457200" indent="-457200">
              <a:buFont typeface="+mj-lt"/>
              <a:buAutoNum type="arabicPeriod"/>
            </a:pPr>
            <a:r>
              <a:rPr lang="en-US" sz="2400" dirty="0"/>
              <a:t>Alice’s user agent sends the message to her mail server, where it is placed in a message queue.</a:t>
            </a:r>
          </a:p>
          <a:p>
            <a:pPr marL="457200" indent="-457200">
              <a:buFont typeface="+mj-lt"/>
              <a:buAutoNum type="arabicPeriod"/>
            </a:pPr>
            <a:r>
              <a:rPr lang="en-US" sz="2400" dirty="0"/>
              <a:t>The client side of SMTP, running on Alice’s mail server, sees the message in the message queue. It opens a TCP connection to an SMTP server, running on Bob’s mail server.</a:t>
            </a:r>
          </a:p>
          <a:p>
            <a:pPr marL="457200" indent="-457200">
              <a:buFont typeface="+mj-lt"/>
              <a:buAutoNum type="arabicPeriod"/>
            </a:pPr>
            <a:r>
              <a:rPr lang="en-US" sz="2400" dirty="0"/>
              <a:t>After some initial SMTP handshaking, the SMTP client sends Alice’s message into the TCP connection.</a:t>
            </a:r>
          </a:p>
          <a:p>
            <a:pPr marL="457200" indent="-457200">
              <a:buFont typeface="+mj-lt"/>
              <a:buAutoNum type="arabicPeriod"/>
            </a:pPr>
            <a:r>
              <a:rPr lang="en-US" sz="2400" dirty="0"/>
              <a:t>At Bob’s mail server, the server side of SMTP receives the message. Bob’s mail server then places the message in Bob’s mailbox.</a:t>
            </a:r>
          </a:p>
          <a:p>
            <a:pPr marL="457200" indent="-457200">
              <a:buFont typeface="+mj-lt"/>
              <a:buAutoNum type="arabicPeriod"/>
            </a:pPr>
            <a:r>
              <a:rPr lang="en-US" sz="2400" dirty="0"/>
              <a:t>Bob invokes his user agent to read the message at his convenience.</a:t>
            </a:r>
          </a:p>
          <a:p>
            <a:pPr marL="0" indent="0">
              <a:buNone/>
            </a:pPr>
            <a:endParaRPr lang="en-US" sz="2400" dirty="0"/>
          </a:p>
          <a:p>
            <a:pPr marL="0" indent="0">
              <a:buNone/>
            </a:pPr>
            <a:r>
              <a:rPr lang="en-US" sz="2400" b="1" dirty="0"/>
              <a:t>Note: </a:t>
            </a:r>
            <a:r>
              <a:rPr lang="en-US" sz="2400" dirty="0"/>
              <a:t>SMTP does not normally use intermediate mail servers for sending mail, even when the two mail servers are located at opposite ends of the world. </a:t>
            </a:r>
          </a:p>
        </p:txBody>
      </p:sp>
    </p:spTree>
    <p:extLst>
      <p:ext uri="{BB962C8B-B14F-4D97-AF65-F5344CB8AC3E}">
        <p14:creationId xmlns:p14="http://schemas.microsoft.com/office/powerpoint/2010/main" val="12170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E6A945-ABF6-4346-BC06-209F2F4A52F7}"/>
              </a:ext>
            </a:extLst>
          </p:cNvPr>
          <p:cNvSpPr>
            <a:spLocks noGrp="1"/>
          </p:cNvSpPr>
          <p:nvPr>
            <p:ph idx="1"/>
          </p:nvPr>
        </p:nvSpPr>
        <p:spPr>
          <a:xfrm>
            <a:off x="838200" y="1208597"/>
            <a:ext cx="10515600" cy="5208105"/>
          </a:xfrm>
        </p:spPr>
        <p:txBody>
          <a:bodyPr>
            <a:normAutofit lnSpcReduction="10000"/>
          </a:bodyPr>
          <a:lstStyle/>
          <a:p>
            <a:r>
              <a:rPr lang="en-US" sz="2400" dirty="0"/>
              <a:t>client SMTP (running on the sending mail server host) has TCP establish a connection to port 25 at the server SMTP (running on the receiving mail server host).</a:t>
            </a:r>
          </a:p>
          <a:p>
            <a:r>
              <a:rPr lang="en-US" sz="2400" dirty="0"/>
              <a:t>Once this connection is established, the server and client perform some application-layer handshaking.</a:t>
            </a:r>
          </a:p>
          <a:p>
            <a:r>
              <a:rPr lang="en-US" sz="2400" dirty="0"/>
              <a:t>During handshaking, the SMTP client indicates the e-mail address of the sender (the person who generated the message) and the e-mail address of the recipient.</a:t>
            </a:r>
          </a:p>
          <a:p>
            <a:r>
              <a:rPr lang="en-US" sz="2400" dirty="0"/>
              <a:t>Once the SMTP client and server have introduced themselves to each other, the client sends the message.</a:t>
            </a:r>
          </a:p>
          <a:p>
            <a:r>
              <a:rPr lang="en-US" sz="2400" dirty="0"/>
              <a:t>SMTP can count on the reliable data transfer service of TCP to get the message to the server without errors. </a:t>
            </a:r>
          </a:p>
          <a:p>
            <a:r>
              <a:rPr lang="en-US" sz="2400" dirty="0"/>
              <a:t>The client then repeats this process over the same TCP connection if it has other messages to send to the server; otherwise, it instructs TCP to close the connection.</a:t>
            </a:r>
          </a:p>
          <a:p>
            <a:endParaRPr lang="en-US" sz="2400" dirty="0"/>
          </a:p>
        </p:txBody>
      </p:sp>
    </p:spTree>
    <p:extLst>
      <p:ext uri="{BB962C8B-B14F-4D97-AF65-F5344CB8AC3E}">
        <p14:creationId xmlns:p14="http://schemas.microsoft.com/office/powerpoint/2010/main" val="49553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6F960-D249-4D6F-9768-F091485F5C40}"/>
              </a:ext>
            </a:extLst>
          </p:cNvPr>
          <p:cNvSpPr>
            <a:spLocks noGrp="1"/>
          </p:cNvSpPr>
          <p:nvPr>
            <p:ph idx="1"/>
          </p:nvPr>
        </p:nvSpPr>
        <p:spPr>
          <a:xfrm>
            <a:off x="604299" y="524786"/>
            <a:ext cx="10749501" cy="6013173"/>
          </a:xfrm>
        </p:spPr>
        <p:txBody>
          <a:bodyPr>
            <a:normAutofit/>
          </a:bodyPr>
          <a:lstStyle/>
          <a:p>
            <a:r>
              <a:rPr lang="en-US" sz="2000" dirty="0"/>
              <a:t>S: 220 hamburger.edu</a:t>
            </a:r>
          </a:p>
          <a:p>
            <a:r>
              <a:rPr lang="en-US" sz="2000" dirty="0"/>
              <a:t>C: HELO crepes.fr</a:t>
            </a:r>
          </a:p>
          <a:p>
            <a:r>
              <a:rPr lang="en-US" sz="2000" dirty="0"/>
              <a:t>S: 250 Hello crepes.fr, pleased to meet you</a:t>
            </a:r>
          </a:p>
          <a:p>
            <a:r>
              <a:rPr lang="en-US" sz="2000" dirty="0"/>
              <a:t>C: MAIL FROM: &lt;alice@crepes.fr&gt;</a:t>
            </a:r>
          </a:p>
          <a:p>
            <a:r>
              <a:rPr lang="en-US" sz="2000" dirty="0"/>
              <a:t>S: 250 alice@crepes.fr ... Sender ok</a:t>
            </a:r>
          </a:p>
          <a:p>
            <a:r>
              <a:rPr lang="en-US" sz="2000" dirty="0"/>
              <a:t>C: RCPT TO: &lt;bob@hamburger.edu&gt;</a:t>
            </a:r>
          </a:p>
          <a:p>
            <a:r>
              <a:rPr lang="en-US" sz="2000" dirty="0"/>
              <a:t>S: 250 bob@hamburger.edu ... Recipient ok</a:t>
            </a:r>
          </a:p>
          <a:p>
            <a:r>
              <a:rPr lang="en-US" sz="2000" dirty="0"/>
              <a:t>C: DATA</a:t>
            </a:r>
          </a:p>
          <a:p>
            <a:r>
              <a:rPr lang="en-US" sz="2000" dirty="0"/>
              <a:t>S: 354 Enter mail, end with “.” on a line by itself</a:t>
            </a:r>
          </a:p>
          <a:p>
            <a:r>
              <a:rPr lang="en-US" sz="2000" dirty="0"/>
              <a:t>C: Do you like ketchup?</a:t>
            </a:r>
          </a:p>
          <a:p>
            <a:r>
              <a:rPr lang="en-US" sz="2000" dirty="0"/>
              <a:t>C: How about pickles?</a:t>
            </a:r>
          </a:p>
          <a:p>
            <a:r>
              <a:rPr lang="en-US" sz="2000" dirty="0"/>
              <a:t>C: .</a:t>
            </a:r>
          </a:p>
          <a:p>
            <a:r>
              <a:rPr lang="en-US" sz="2000" dirty="0"/>
              <a:t>S: 250 Message accepted for delivery</a:t>
            </a:r>
          </a:p>
          <a:p>
            <a:r>
              <a:rPr lang="en-US" sz="2000" dirty="0"/>
              <a:t>C: QUIT</a:t>
            </a:r>
          </a:p>
          <a:p>
            <a:r>
              <a:rPr lang="en-US" sz="2000" dirty="0"/>
              <a:t>S: 221 hamburger.edu closing connection</a:t>
            </a:r>
          </a:p>
        </p:txBody>
      </p:sp>
    </p:spTree>
    <p:extLst>
      <p:ext uri="{BB962C8B-B14F-4D97-AF65-F5344CB8AC3E}">
        <p14:creationId xmlns:p14="http://schemas.microsoft.com/office/powerpoint/2010/main" val="344639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ADB7-58FA-4399-BDE9-294D4AA08305}"/>
              </a:ext>
            </a:extLst>
          </p:cNvPr>
          <p:cNvSpPr>
            <a:spLocks noGrp="1"/>
          </p:cNvSpPr>
          <p:nvPr>
            <p:ph type="title"/>
          </p:nvPr>
        </p:nvSpPr>
        <p:spPr>
          <a:xfrm>
            <a:off x="838200" y="174625"/>
            <a:ext cx="10515600" cy="831215"/>
          </a:xfrm>
        </p:spPr>
        <p:txBody>
          <a:bodyPr/>
          <a:lstStyle/>
          <a:p>
            <a:r>
              <a:rPr lang="en-US" dirty="0"/>
              <a:t>SMTP Operation</a:t>
            </a:r>
          </a:p>
        </p:txBody>
      </p:sp>
      <p:sp>
        <p:nvSpPr>
          <p:cNvPr id="3" name="Content Placeholder 2">
            <a:extLst>
              <a:ext uri="{FF2B5EF4-FFF2-40B4-BE49-F238E27FC236}">
                <a16:creationId xmlns:a16="http://schemas.microsoft.com/office/drawing/2014/main" id="{33B2B8C5-67B0-471E-9622-927C30CA18DD}"/>
              </a:ext>
            </a:extLst>
          </p:cNvPr>
          <p:cNvSpPr>
            <a:spLocks noGrp="1"/>
          </p:cNvSpPr>
          <p:nvPr>
            <p:ph idx="1"/>
          </p:nvPr>
        </p:nvSpPr>
        <p:spPr>
          <a:xfrm>
            <a:off x="220980" y="1371600"/>
            <a:ext cx="5394960" cy="5311775"/>
          </a:xfrm>
        </p:spPr>
        <p:txBody>
          <a:bodyPr>
            <a:normAutofit fontScale="92500" lnSpcReduction="10000"/>
          </a:bodyPr>
          <a:lstStyle/>
          <a:p>
            <a:pPr algn="l"/>
            <a:r>
              <a:rPr lang="en-US" sz="2400" b="0" i="0" u="none" strike="noStrike" baseline="0" dirty="0"/>
              <a:t>SMTP message formats require a message header and body.</a:t>
            </a:r>
          </a:p>
          <a:p>
            <a:pPr algn="l"/>
            <a:r>
              <a:rPr lang="en-US" sz="2400" b="0" i="0" u="none" strike="noStrike" baseline="0" dirty="0"/>
              <a:t>The body can contain any amount of text.</a:t>
            </a:r>
          </a:p>
          <a:p>
            <a:pPr algn="l"/>
            <a:r>
              <a:rPr lang="en-US" sz="2400" b="0" i="0" u="none" strike="noStrike" baseline="0" dirty="0"/>
              <a:t>The header must have a properly formatted recipient email address and a sender address.</a:t>
            </a:r>
          </a:p>
          <a:p>
            <a:pPr algn="l"/>
            <a:r>
              <a:rPr lang="en-US" sz="2400" b="0" i="0" u="none" strike="noStrike" baseline="0" dirty="0"/>
              <a:t>An SMTP client sends an email by connecting to a SMTP server </a:t>
            </a:r>
            <a:r>
              <a:rPr lang="en-US" sz="2400" b="1" i="0" u="none" strike="noStrike" baseline="0" dirty="0"/>
              <a:t>on port 25</a:t>
            </a:r>
            <a:r>
              <a:rPr lang="en-US" sz="2400" b="0" i="0" u="none" strike="noStrike" baseline="0" dirty="0"/>
              <a:t>.</a:t>
            </a:r>
          </a:p>
          <a:p>
            <a:pPr algn="l"/>
            <a:r>
              <a:rPr lang="en-US" sz="2400" b="0" i="0" u="none" strike="noStrike" baseline="0" dirty="0"/>
              <a:t>The server receives the message and stores it message in a local mailbox or relays the message to another mail server.</a:t>
            </a:r>
          </a:p>
          <a:p>
            <a:pPr algn="l"/>
            <a:r>
              <a:rPr lang="en-US" sz="2400" b="0" i="0" u="none" strike="noStrike" baseline="0" dirty="0"/>
              <a:t>Users use email clients to retrieve messages stored on the server.</a:t>
            </a:r>
          </a:p>
          <a:p>
            <a:pPr algn="l"/>
            <a:r>
              <a:rPr lang="en-US" sz="2400" b="0" i="0" u="none" strike="noStrike" baseline="0" dirty="0"/>
              <a:t>IMAP and POP are two protocols commonly used by email clients to retrieve messages.</a:t>
            </a:r>
            <a:endParaRPr lang="en-US" sz="3600" dirty="0"/>
          </a:p>
        </p:txBody>
      </p:sp>
      <p:pic>
        <p:nvPicPr>
          <p:cNvPr id="5" name="Picture 4">
            <a:extLst>
              <a:ext uri="{FF2B5EF4-FFF2-40B4-BE49-F238E27FC236}">
                <a16:creationId xmlns:a16="http://schemas.microsoft.com/office/drawing/2014/main" id="{B7237C7C-DB6C-417A-8D5A-927FFBBA1A6E}"/>
              </a:ext>
            </a:extLst>
          </p:cNvPr>
          <p:cNvPicPr>
            <a:picLocks noChangeAspect="1"/>
          </p:cNvPicPr>
          <p:nvPr/>
        </p:nvPicPr>
        <p:blipFill>
          <a:blip r:embed="rId2"/>
          <a:stretch>
            <a:fillRect/>
          </a:stretch>
        </p:blipFill>
        <p:spPr>
          <a:xfrm>
            <a:off x="5498986" y="1371600"/>
            <a:ext cx="6693014" cy="5311775"/>
          </a:xfrm>
          <a:prstGeom prst="rect">
            <a:avLst/>
          </a:prstGeom>
        </p:spPr>
      </p:pic>
    </p:spTree>
    <p:extLst>
      <p:ext uri="{BB962C8B-B14F-4D97-AF65-F5344CB8AC3E}">
        <p14:creationId xmlns:p14="http://schemas.microsoft.com/office/powerpoint/2010/main" val="155376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4625-C9FF-4E2C-81A0-214210A3F677}"/>
              </a:ext>
            </a:extLst>
          </p:cNvPr>
          <p:cNvSpPr>
            <a:spLocks noGrp="1"/>
          </p:cNvSpPr>
          <p:nvPr>
            <p:ph type="title"/>
          </p:nvPr>
        </p:nvSpPr>
        <p:spPr>
          <a:xfrm>
            <a:off x="4965430" y="629268"/>
            <a:ext cx="6586491" cy="1286160"/>
          </a:xfrm>
        </p:spPr>
        <p:txBody>
          <a:bodyPr anchor="b">
            <a:normAutofit/>
          </a:bodyPr>
          <a:lstStyle/>
          <a:p>
            <a:r>
              <a:rPr lang="en-US" dirty="0"/>
              <a:t>Reading Assignment</a:t>
            </a:r>
          </a:p>
        </p:txBody>
      </p:sp>
      <p:sp>
        <p:nvSpPr>
          <p:cNvPr id="3" name="Content Placeholder 2">
            <a:extLst>
              <a:ext uri="{FF2B5EF4-FFF2-40B4-BE49-F238E27FC236}">
                <a16:creationId xmlns:a16="http://schemas.microsoft.com/office/drawing/2014/main" id="{7F2BA084-B8BA-46A8-926A-319022923CD7}"/>
              </a:ext>
            </a:extLst>
          </p:cNvPr>
          <p:cNvSpPr>
            <a:spLocks noGrp="1"/>
          </p:cNvSpPr>
          <p:nvPr>
            <p:ph idx="1"/>
          </p:nvPr>
        </p:nvSpPr>
        <p:spPr>
          <a:xfrm>
            <a:off x="4965431" y="3108960"/>
            <a:ext cx="6586489" cy="3114859"/>
          </a:xfrm>
        </p:spPr>
        <p:txBody>
          <a:bodyPr>
            <a:normAutofit/>
          </a:bodyPr>
          <a:lstStyle/>
          <a:p>
            <a:r>
              <a:rPr lang="en-US" sz="2000" dirty="0"/>
              <a:t>Compare HTTP and SMTP</a:t>
            </a:r>
          </a:p>
          <a:p>
            <a:r>
              <a:rPr lang="en-US" sz="2000" dirty="0"/>
              <a:t>Discuss MIME and S/</a:t>
            </a:r>
            <a:r>
              <a:rPr lang="en-US" sz="2400" dirty="0"/>
              <a:t>MIME</a:t>
            </a:r>
            <a:r>
              <a:rPr lang="en-US" sz="2000" dirty="0"/>
              <a:t> protocols</a:t>
            </a:r>
          </a:p>
        </p:txBody>
      </p:sp>
      <p:pic>
        <p:nvPicPr>
          <p:cNvPr id="5" name="Picture 4" descr="Light bulb on yellow background with sketched light beams and cord">
            <a:extLst>
              <a:ext uri="{FF2B5EF4-FFF2-40B4-BE49-F238E27FC236}">
                <a16:creationId xmlns:a16="http://schemas.microsoft.com/office/drawing/2014/main" id="{3BA0F519-079E-49AD-BFDE-087CA79A985F}"/>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54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9757C1-E57C-460A-A392-BB881F91BA5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Mail Access Protocols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BE61A74-B1B3-4984-9550-1EB05D71F826}"/>
              </a:ext>
            </a:extLst>
          </p:cNvPr>
          <p:cNvPicPr>
            <a:picLocks noGrp="1" noChangeAspect="1"/>
          </p:cNvPicPr>
          <p:nvPr>
            <p:ph idx="1"/>
          </p:nvPr>
        </p:nvPicPr>
        <p:blipFill>
          <a:blip r:embed="rId2"/>
          <a:stretch>
            <a:fillRect/>
          </a:stretch>
        </p:blipFill>
        <p:spPr>
          <a:xfrm>
            <a:off x="320040" y="2669239"/>
            <a:ext cx="11496821" cy="3678981"/>
          </a:xfrm>
          <a:prstGeom prst="rect">
            <a:avLst/>
          </a:prstGeom>
        </p:spPr>
      </p:pic>
    </p:spTree>
    <p:extLst>
      <p:ext uri="{BB962C8B-B14F-4D97-AF65-F5344CB8AC3E}">
        <p14:creationId xmlns:p14="http://schemas.microsoft.com/office/powerpoint/2010/main" val="1397368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928A3-9060-42ED-A84E-554316DEECB9}"/>
              </a:ext>
            </a:extLst>
          </p:cNvPr>
          <p:cNvSpPr>
            <a:spLocks noGrp="1"/>
          </p:cNvSpPr>
          <p:nvPr>
            <p:ph type="title"/>
          </p:nvPr>
        </p:nvSpPr>
        <p:spPr>
          <a:xfrm>
            <a:off x="838200" y="631825"/>
            <a:ext cx="10515600" cy="1325563"/>
          </a:xfrm>
        </p:spPr>
        <p:txBody>
          <a:bodyPr>
            <a:normAutofit/>
          </a:bodyPr>
          <a:lstStyle/>
          <a:p>
            <a:r>
              <a:rPr lang="en-US" dirty="0"/>
              <a:t>Email Access Protocols</a:t>
            </a:r>
          </a:p>
        </p:txBody>
      </p:sp>
      <p:sp>
        <p:nvSpPr>
          <p:cNvPr id="3" name="Content Placeholder 2">
            <a:extLst>
              <a:ext uri="{FF2B5EF4-FFF2-40B4-BE49-F238E27FC236}">
                <a16:creationId xmlns:a16="http://schemas.microsoft.com/office/drawing/2014/main" id="{1FF1A7CC-B610-4F11-8F60-72FAAB6DB473}"/>
              </a:ext>
            </a:extLst>
          </p:cNvPr>
          <p:cNvSpPr>
            <a:spLocks noGrp="1"/>
          </p:cNvSpPr>
          <p:nvPr>
            <p:ph idx="1"/>
          </p:nvPr>
        </p:nvSpPr>
        <p:spPr>
          <a:xfrm>
            <a:off x="838200" y="2671637"/>
            <a:ext cx="10515600" cy="3265475"/>
          </a:xfrm>
        </p:spPr>
        <p:txBody>
          <a:bodyPr>
            <a:normAutofit/>
          </a:bodyPr>
          <a:lstStyle/>
          <a:p>
            <a:r>
              <a:rPr lang="en-US" sz="2400" dirty="0"/>
              <a:t>There are currently a number of popular mail access protocols, including </a:t>
            </a:r>
          </a:p>
          <a:p>
            <a:pPr lvl="1"/>
            <a:r>
              <a:rPr lang="en-US" dirty="0"/>
              <a:t>Post Office Protocol—Version 3 (POP3), </a:t>
            </a:r>
          </a:p>
          <a:p>
            <a:pPr lvl="1"/>
            <a:r>
              <a:rPr lang="en-US" dirty="0"/>
              <a:t>Internet Mail Access Protocol (IMAP), and </a:t>
            </a:r>
          </a:p>
          <a:p>
            <a:pPr lvl="1"/>
            <a:r>
              <a:rPr lang="en-US" dirty="0"/>
              <a:t>HTTP.</a:t>
            </a:r>
          </a:p>
        </p:txBody>
      </p:sp>
    </p:spTree>
    <p:extLst>
      <p:ext uri="{BB962C8B-B14F-4D97-AF65-F5344CB8AC3E}">
        <p14:creationId xmlns:p14="http://schemas.microsoft.com/office/powerpoint/2010/main" val="1035530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5EDE-B306-4475-A8A1-1ACA5C59A09D}"/>
              </a:ext>
            </a:extLst>
          </p:cNvPr>
          <p:cNvSpPr>
            <a:spLocks noGrp="1"/>
          </p:cNvSpPr>
          <p:nvPr>
            <p:ph type="title"/>
          </p:nvPr>
        </p:nvSpPr>
        <p:spPr>
          <a:xfrm>
            <a:off x="838200" y="365125"/>
            <a:ext cx="10515600" cy="663575"/>
          </a:xfrm>
        </p:spPr>
        <p:txBody>
          <a:bodyPr>
            <a:normAutofit fontScale="90000"/>
          </a:bodyPr>
          <a:lstStyle/>
          <a:p>
            <a:r>
              <a:rPr lang="en-US" dirty="0"/>
              <a:t>POP3 Protocol</a:t>
            </a:r>
          </a:p>
        </p:txBody>
      </p:sp>
      <p:sp>
        <p:nvSpPr>
          <p:cNvPr id="3" name="Content Placeholder 2">
            <a:extLst>
              <a:ext uri="{FF2B5EF4-FFF2-40B4-BE49-F238E27FC236}">
                <a16:creationId xmlns:a16="http://schemas.microsoft.com/office/drawing/2014/main" id="{6BB36E81-3141-49A9-954D-5D378973396B}"/>
              </a:ext>
            </a:extLst>
          </p:cNvPr>
          <p:cNvSpPr>
            <a:spLocks noGrp="1"/>
          </p:cNvSpPr>
          <p:nvPr>
            <p:ph idx="1"/>
          </p:nvPr>
        </p:nvSpPr>
        <p:spPr>
          <a:xfrm>
            <a:off x="53340" y="1028700"/>
            <a:ext cx="5727258" cy="5623560"/>
          </a:xfrm>
        </p:spPr>
        <p:txBody>
          <a:bodyPr>
            <a:normAutofit fontScale="92500" lnSpcReduction="10000"/>
          </a:bodyPr>
          <a:lstStyle/>
          <a:p>
            <a:pPr algn="l"/>
            <a:r>
              <a:rPr lang="en-US" sz="2400" b="0" i="0" u="none" strike="noStrike" baseline="0" dirty="0"/>
              <a:t>Messages are downloaded from the server to the client.</a:t>
            </a:r>
          </a:p>
          <a:p>
            <a:pPr algn="l"/>
            <a:r>
              <a:rPr lang="en-US" sz="2400" b="0" i="0" u="none" strike="noStrike" baseline="0" dirty="0"/>
              <a:t>The server listens on </a:t>
            </a:r>
            <a:r>
              <a:rPr lang="en-US" sz="2400" b="1" i="0" u="none" strike="noStrike" baseline="0" dirty="0"/>
              <a:t>port 110 TCP </a:t>
            </a:r>
            <a:r>
              <a:rPr lang="en-US" sz="2400" b="0" i="0" u="none" strike="noStrike" baseline="0" dirty="0"/>
              <a:t>for client requests.</a:t>
            </a:r>
          </a:p>
          <a:p>
            <a:pPr algn="l"/>
            <a:r>
              <a:rPr lang="en-US" sz="2400" b="0" i="0" u="none" strike="noStrike" baseline="0" dirty="0"/>
              <a:t>Email clients direct their POP requests to mail servers on port TCP 110.</a:t>
            </a:r>
          </a:p>
          <a:p>
            <a:pPr algn="l"/>
            <a:r>
              <a:rPr lang="en-US" sz="2400" b="0" i="0" u="none" strike="noStrike" baseline="0" dirty="0"/>
              <a:t>The POP client and server exchange commands and responses until the connection is closed or aborted.</a:t>
            </a:r>
          </a:p>
          <a:p>
            <a:pPr algn="l"/>
            <a:r>
              <a:rPr lang="en-US" sz="2400" b="0" i="0" u="none" strike="noStrike" baseline="0" dirty="0"/>
              <a:t>POP allows for email messages to be downloaded to the client’s device (computer or phone) and removed from the server.</a:t>
            </a:r>
          </a:p>
          <a:p>
            <a:pPr algn="l"/>
            <a:r>
              <a:rPr lang="en-US" sz="2400" b="0" i="0" u="none" strike="noStrike" baseline="0" dirty="0"/>
              <a:t>There is no centralized location where email messages are kept.</a:t>
            </a:r>
          </a:p>
          <a:p>
            <a:pPr algn="l"/>
            <a:r>
              <a:rPr lang="en-US" sz="2400" b="0" i="0" u="none" strike="noStrike" baseline="0" dirty="0"/>
              <a:t>A downloaded message resides on the device that triggered the download.</a:t>
            </a:r>
            <a:endParaRPr lang="en-US" sz="3600" dirty="0"/>
          </a:p>
        </p:txBody>
      </p:sp>
      <p:pic>
        <p:nvPicPr>
          <p:cNvPr id="5" name="Picture 4">
            <a:extLst>
              <a:ext uri="{FF2B5EF4-FFF2-40B4-BE49-F238E27FC236}">
                <a16:creationId xmlns:a16="http://schemas.microsoft.com/office/drawing/2014/main" id="{2EDD2227-DB54-4396-B4ED-2A31F1781D5E}"/>
              </a:ext>
            </a:extLst>
          </p:cNvPr>
          <p:cNvPicPr>
            <a:picLocks noChangeAspect="1"/>
          </p:cNvPicPr>
          <p:nvPr/>
        </p:nvPicPr>
        <p:blipFill>
          <a:blip r:embed="rId2"/>
          <a:stretch>
            <a:fillRect/>
          </a:stretch>
        </p:blipFill>
        <p:spPr>
          <a:xfrm>
            <a:off x="5655918" y="1447800"/>
            <a:ext cx="6539345" cy="4922520"/>
          </a:xfrm>
          <a:prstGeom prst="rect">
            <a:avLst/>
          </a:prstGeom>
        </p:spPr>
      </p:pic>
    </p:spTree>
    <p:extLst>
      <p:ext uri="{BB962C8B-B14F-4D97-AF65-F5344CB8AC3E}">
        <p14:creationId xmlns:p14="http://schemas.microsoft.com/office/powerpoint/2010/main" val="47033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ECFB9-B0CD-42A2-BEC0-FD0DD9EA0865}"/>
              </a:ext>
            </a:extLst>
          </p:cNvPr>
          <p:cNvSpPr>
            <a:spLocks noGrp="1"/>
          </p:cNvSpPr>
          <p:nvPr>
            <p:ph type="title"/>
          </p:nvPr>
        </p:nvSpPr>
        <p:spPr>
          <a:xfrm>
            <a:off x="1288064" y="1284731"/>
            <a:ext cx="9637776" cy="1430696"/>
          </a:xfrm>
        </p:spPr>
        <p:txBody>
          <a:bodyPr>
            <a:normAutofit/>
          </a:bodyPr>
          <a:lstStyle/>
          <a:p>
            <a:r>
              <a:rPr lang="en-US" dirty="0"/>
              <a:t>Network Applications </a:t>
            </a:r>
          </a:p>
        </p:txBody>
      </p:sp>
      <p:sp>
        <p:nvSpPr>
          <p:cNvPr id="3" name="Content Placeholder 2">
            <a:extLst>
              <a:ext uri="{FF2B5EF4-FFF2-40B4-BE49-F238E27FC236}">
                <a16:creationId xmlns:a16="http://schemas.microsoft.com/office/drawing/2014/main" id="{1B3FBE19-A98C-4F81-B952-1104880CEE59}"/>
              </a:ext>
            </a:extLst>
          </p:cNvPr>
          <p:cNvSpPr>
            <a:spLocks noGrp="1"/>
          </p:cNvSpPr>
          <p:nvPr>
            <p:ph idx="1"/>
          </p:nvPr>
        </p:nvSpPr>
        <p:spPr>
          <a:xfrm>
            <a:off x="1288064" y="2600077"/>
            <a:ext cx="9637776" cy="3140765"/>
          </a:xfrm>
        </p:spPr>
        <p:txBody>
          <a:bodyPr>
            <a:normAutofit/>
          </a:bodyPr>
          <a:lstStyle/>
          <a:p>
            <a:pPr marL="0" indent="0">
              <a:buNone/>
            </a:pPr>
            <a:r>
              <a:rPr lang="en-US" sz="2400" dirty="0"/>
              <a:t>Some important network applications are:</a:t>
            </a:r>
          </a:p>
          <a:p>
            <a:r>
              <a:rPr lang="en-US" sz="2400" dirty="0"/>
              <a:t>The Web – HTTP</a:t>
            </a:r>
          </a:p>
          <a:p>
            <a:r>
              <a:rPr lang="en-US" sz="2400" dirty="0"/>
              <a:t>file transfer - FTP</a:t>
            </a:r>
          </a:p>
          <a:p>
            <a:r>
              <a:rPr lang="en-US" sz="2400" dirty="0"/>
              <a:t>electronic mail – SMTP, POP</a:t>
            </a:r>
          </a:p>
          <a:p>
            <a:r>
              <a:rPr lang="en-US" sz="2400" dirty="0"/>
              <a:t>directory service - DNS</a:t>
            </a:r>
          </a:p>
          <a:p>
            <a:r>
              <a:rPr lang="en-US" sz="2400" dirty="0"/>
              <a:t>P2P applications – Distributed file sharing and lookup service</a:t>
            </a:r>
          </a:p>
        </p:txBody>
      </p:sp>
    </p:spTree>
    <p:extLst>
      <p:ext uri="{BB962C8B-B14F-4D97-AF65-F5344CB8AC3E}">
        <p14:creationId xmlns:p14="http://schemas.microsoft.com/office/powerpoint/2010/main" val="3928498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1B8514-699C-4247-8DBD-7EB9BA6F7F29}"/>
              </a:ext>
            </a:extLst>
          </p:cNvPr>
          <p:cNvSpPr>
            <a:spLocks noGrp="1"/>
          </p:cNvSpPr>
          <p:nvPr>
            <p:ph idx="1"/>
          </p:nvPr>
        </p:nvSpPr>
        <p:spPr>
          <a:xfrm>
            <a:off x="838200" y="1224501"/>
            <a:ext cx="10515600" cy="5128591"/>
          </a:xfrm>
        </p:spPr>
        <p:txBody>
          <a:bodyPr>
            <a:normAutofit fontScale="92500" lnSpcReduction="10000"/>
          </a:bodyPr>
          <a:lstStyle/>
          <a:p>
            <a:r>
              <a:rPr lang="en-US" sz="2400" dirty="0"/>
              <a:t>POP3 is an extremely simple mail access protocol. </a:t>
            </a:r>
          </a:p>
          <a:p>
            <a:r>
              <a:rPr lang="en-US" sz="2400" dirty="0"/>
              <a:t>It is defined in [RFC 1939]</a:t>
            </a:r>
          </a:p>
          <a:p>
            <a:r>
              <a:rPr lang="en-US" sz="2400" dirty="0"/>
              <a:t>Because the protocol is so simple, its functionality is rather limited. </a:t>
            </a:r>
          </a:p>
          <a:p>
            <a:r>
              <a:rPr lang="en-US" sz="2400" dirty="0"/>
              <a:t>POP3 begins when the user agent (the client) opens a TCP connection to the mail server (the server) on port 110. </a:t>
            </a:r>
          </a:p>
          <a:p>
            <a:r>
              <a:rPr lang="en-US" sz="2400" dirty="0"/>
              <a:t>With the TCP connection established, POP3 progresses through three phases: authorization, transaction, and update.</a:t>
            </a:r>
          </a:p>
          <a:p>
            <a:r>
              <a:rPr lang="en-US" sz="2400" dirty="0"/>
              <a:t>During the first phase, </a:t>
            </a:r>
            <a:r>
              <a:rPr lang="en-US" sz="2400" b="1" dirty="0"/>
              <a:t>authorization</a:t>
            </a:r>
            <a:r>
              <a:rPr lang="en-US" sz="2400" dirty="0"/>
              <a:t>, the user agent sends a username and a password (in the clear) to authenticate the user. </a:t>
            </a:r>
          </a:p>
          <a:p>
            <a:r>
              <a:rPr lang="en-US" sz="2400" dirty="0"/>
              <a:t>During the second phase</a:t>
            </a:r>
            <a:r>
              <a:rPr lang="en-US" sz="2400" b="1" dirty="0"/>
              <a:t>, transaction</a:t>
            </a:r>
            <a:r>
              <a:rPr lang="en-US" sz="2400" dirty="0"/>
              <a:t>, the user agent retrieves messages; also during this phase, the user agent can mark messages for deletion, remove deletion marks, and obtain mail statistics. </a:t>
            </a:r>
          </a:p>
          <a:p>
            <a:r>
              <a:rPr lang="en-US" sz="2400" dirty="0"/>
              <a:t>The third phase, </a:t>
            </a:r>
            <a:r>
              <a:rPr lang="en-US" sz="2400" b="1" dirty="0"/>
              <a:t>update</a:t>
            </a:r>
            <a:r>
              <a:rPr lang="en-US" sz="2400" dirty="0"/>
              <a:t>, occurs after the client has issued the quit command, ending the POP3 session; at this time, the mail server deletes the messages that were marked for deletion.</a:t>
            </a:r>
          </a:p>
        </p:txBody>
      </p:sp>
    </p:spTree>
    <p:extLst>
      <p:ext uri="{BB962C8B-B14F-4D97-AF65-F5344CB8AC3E}">
        <p14:creationId xmlns:p14="http://schemas.microsoft.com/office/powerpoint/2010/main" val="3777153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02BC1-2B70-45DE-9416-584D45E10950}"/>
              </a:ext>
            </a:extLst>
          </p:cNvPr>
          <p:cNvSpPr>
            <a:spLocks noGrp="1"/>
          </p:cNvSpPr>
          <p:nvPr>
            <p:ph type="title"/>
          </p:nvPr>
        </p:nvSpPr>
        <p:spPr>
          <a:xfrm>
            <a:off x="838200" y="631825"/>
            <a:ext cx="10515600" cy="1325563"/>
          </a:xfrm>
        </p:spPr>
        <p:txBody>
          <a:bodyPr>
            <a:normAutofit/>
          </a:bodyPr>
          <a:lstStyle/>
          <a:p>
            <a:r>
              <a:rPr lang="en-US" dirty="0"/>
              <a:t>Client server communication in POP3</a:t>
            </a:r>
          </a:p>
        </p:txBody>
      </p:sp>
      <p:sp>
        <p:nvSpPr>
          <p:cNvPr id="3" name="Content Placeholder 2">
            <a:extLst>
              <a:ext uri="{FF2B5EF4-FFF2-40B4-BE49-F238E27FC236}">
                <a16:creationId xmlns:a16="http://schemas.microsoft.com/office/drawing/2014/main" id="{80A95A7B-A4BD-4309-B286-F776A956F187}"/>
              </a:ext>
            </a:extLst>
          </p:cNvPr>
          <p:cNvSpPr>
            <a:spLocks noGrp="1"/>
          </p:cNvSpPr>
          <p:nvPr>
            <p:ph idx="1"/>
          </p:nvPr>
        </p:nvSpPr>
        <p:spPr>
          <a:xfrm>
            <a:off x="838200" y="2057400"/>
            <a:ext cx="10515600" cy="3871762"/>
          </a:xfrm>
        </p:spPr>
        <p:txBody>
          <a:bodyPr>
            <a:normAutofit/>
          </a:bodyPr>
          <a:lstStyle/>
          <a:p>
            <a:r>
              <a:rPr lang="en-US" sz="2400" dirty="0"/>
              <a:t>In a POP3 transaction, the user agent issues commands, and the server responds to each command with a reply. </a:t>
            </a:r>
          </a:p>
          <a:p>
            <a:r>
              <a:rPr lang="en-US" sz="2400" dirty="0"/>
              <a:t>There are two possible responses: </a:t>
            </a:r>
          </a:p>
          <a:p>
            <a:pPr lvl="1"/>
            <a:r>
              <a:rPr lang="en-US" dirty="0"/>
              <a:t>+OK (sometimes followed by server-to-client data), used by the server to indicate that the previous command was fine; </a:t>
            </a:r>
          </a:p>
          <a:p>
            <a:pPr lvl="1"/>
            <a:r>
              <a:rPr lang="en-US" dirty="0"/>
              <a:t>and -ERR, used by the server to indicate that something was wrong with the previous command.</a:t>
            </a:r>
          </a:p>
        </p:txBody>
      </p:sp>
    </p:spTree>
    <p:extLst>
      <p:ext uri="{BB962C8B-B14F-4D97-AF65-F5344CB8AC3E}">
        <p14:creationId xmlns:p14="http://schemas.microsoft.com/office/powerpoint/2010/main" val="3372612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61F78-34D5-41D1-A30A-4E328DA78264}"/>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CED67F3C-7FBA-43CD-94F4-B2EC033E28A8}"/>
              </a:ext>
            </a:extLst>
          </p:cNvPr>
          <p:cNvSpPr>
            <a:spLocks noGrp="1"/>
          </p:cNvSpPr>
          <p:nvPr>
            <p:ph idx="1"/>
          </p:nvPr>
        </p:nvSpPr>
        <p:spPr/>
        <p:txBody>
          <a:bodyPr>
            <a:normAutofit lnSpcReduction="10000"/>
          </a:bodyPr>
          <a:lstStyle/>
          <a:p>
            <a:r>
              <a:rPr lang="en-US" sz="2400" dirty="0"/>
              <a:t>The authorization phase has two principal commands: user &lt;username&gt; and pass &lt;password&gt;. </a:t>
            </a:r>
          </a:p>
          <a:p>
            <a:endParaRPr lang="en-US" sz="2400" dirty="0"/>
          </a:p>
          <a:p>
            <a:pPr marL="457200" lvl="1" indent="0">
              <a:buNone/>
            </a:pPr>
            <a:r>
              <a:rPr lang="en-US" dirty="0">
                <a:latin typeface="DilleniaUPC" panose="020B0502040204020203" pitchFamily="18" charset="-34"/>
                <a:cs typeface="DilleniaUPC" panose="020B0502040204020203" pitchFamily="18" charset="-34"/>
              </a:rPr>
              <a:t>telnet </a:t>
            </a:r>
            <a:r>
              <a:rPr lang="en-US" dirty="0" err="1">
                <a:latin typeface="DilleniaUPC" panose="020B0502040204020203" pitchFamily="18" charset="-34"/>
                <a:cs typeface="DilleniaUPC" panose="020B0502040204020203" pitchFamily="18" charset="-34"/>
              </a:rPr>
              <a:t>mailServer</a:t>
            </a:r>
            <a:r>
              <a:rPr lang="en-US" dirty="0">
                <a:latin typeface="DilleniaUPC" panose="020B0502040204020203" pitchFamily="18" charset="-34"/>
                <a:cs typeface="DilleniaUPC" panose="020B0502040204020203" pitchFamily="18" charset="-34"/>
              </a:rPr>
              <a:t> 110</a:t>
            </a:r>
          </a:p>
          <a:p>
            <a:pPr marL="457200" lvl="1" indent="0">
              <a:buNone/>
            </a:pPr>
            <a:r>
              <a:rPr lang="en-US" dirty="0">
                <a:latin typeface="DilleniaUPC" panose="020B0502040204020203" pitchFamily="18" charset="-34"/>
                <a:cs typeface="DilleniaUPC" panose="020B0502040204020203" pitchFamily="18" charset="-34"/>
              </a:rPr>
              <a:t>+OK POP3 server ready</a:t>
            </a:r>
          </a:p>
          <a:p>
            <a:pPr marL="457200" lvl="1" indent="0">
              <a:buNone/>
            </a:pPr>
            <a:r>
              <a:rPr lang="en-US" dirty="0">
                <a:latin typeface="DilleniaUPC" panose="020B0502040204020203" pitchFamily="18" charset="-34"/>
                <a:cs typeface="DilleniaUPC" panose="020B0502040204020203" pitchFamily="18" charset="-34"/>
              </a:rPr>
              <a:t>user bob</a:t>
            </a:r>
          </a:p>
          <a:p>
            <a:pPr marL="457200" lvl="1" indent="0">
              <a:buNone/>
            </a:pPr>
            <a:r>
              <a:rPr lang="en-US" dirty="0">
                <a:latin typeface="DilleniaUPC" panose="020B0502040204020203" pitchFamily="18" charset="-34"/>
                <a:cs typeface="DilleniaUPC" panose="020B0502040204020203" pitchFamily="18" charset="-34"/>
              </a:rPr>
              <a:t>+OK</a:t>
            </a:r>
          </a:p>
          <a:p>
            <a:pPr marL="457200" lvl="1" indent="0">
              <a:buNone/>
            </a:pPr>
            <a:r>
              <a:rPr lang="en-US" dirty="0">
                <a:latin typeface="DilleniaUPC" panose="020B0502040204020203" pitchFamily="18" charset="-34"/>
                <a:cs typeface="DilleniaUPC" panose="020B0502040204020203" pitchFamily="18" charset="-34"/>
              </a:rPr>
              <a:t>pass hungry</a:t>
            </a:r>
          </a:p>
          <a:p>
            <a:pPr marL="457200" lvl="1" indent="0">
              <a:buNone/>
            </a:pPr>
            <a:r>
              <a:rPr lang="en-US" dirty="0">
                <a:latin typeface="DilleniaUPC" panose="020B0502040204020203" pitchFamily="18" charset="-34"/>
                <a:cs typeface="DilleniaUPC" panose="020B0502040204020203" pitchFamily="18" charset="-34"/>
              </a:rPr>
              <a:t>+OK user successfully logged on</a:t>
            </a:r>
          </a:p>
          <a:p>
            <a:pPr marL="457200" lvl="1" indent="0">
              <a:buNone/>
            </a:pPr>
            <a:endParaRPr lang="en-US" dirty="0">
              <a:latin typeface="DilleniaUPC" panose="020B0502040204020203" pitchFamily="18" charset="-34"/>
              <a:cs typeface="DilleniaUPC" panose="020B0502040204020203" pitchFamily="18" charset="-34"/>
            </a:endParaRPr>
          </a:p>
          <a:p>
            <a:r>
              <a:rPr lang="en-US" sz="2400" dirty="0"/>
              <a:t>If you misspell a command, the POP3 server will reply with an -ERR message.</a:t>
            </a:r>
          </a:p>
        </p:txBody>
      </p:sp>
    </p:spTree>
    <p:extLst>
      <p:ext uri="{BB962C8B-B14F-4D97-AF65-F5344CB8AC3E}">
        <p14:creationId xmlns:p14="http://schemas.microsoft.com/office/powerpoint/2010/main" val="1104181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BF63-F125-4596-84AC-F39D41D5A6B3}"/>
              </a:ext>
            </a:extLst>
          </p:cNvPr>
          <p:cNvSpPr>
            <a:spLocks noGrp="1"/>
          </p:cNvSpPr>
          <p:nvPr>
            <p:ph type="title"/>
          </p:nvPr>
        </p:nvSpPr>
        <p:spPr/>
        <p:txBody>
          <a:bodyPr/>
          <a:lstStyle/>
          <a:p>
            <a:r>
              <a:rPr lang="en-US" dirty="0"/>
              <a:t>Transaction</a:t>
            </a:r>
          </a:p>
        </p:txBody>
      </p:sp>
      <p:sp>
        <p:nvSpPr>
          <p:cNvPr id="3" name="Content Placeholder 2">
            <a:extLst>
              <a:ext uri="{FF2B5EF4-FFF2-40B4-BE49-F238E27FC236}">
                <a16:creationId xmlns:a16="http://schemas.microsoft.com/office/drawing/2014/main" id="{F31D9855-6A12-429B-843C-F0BD714BDE00}"/>
              </a:ext>
            </a:extLst>
          </p:cNvPr>
          <p:cNvSpPr>
            <a:spLocks noGrp="1"/>
          </p:cNvSpPr>
          <p:nvPr>
            <p:ph idx="1"/>
          </p:nvPr>
        </p:nvSpPr>
        <p:spPr/>
        <p:txBody>
          <a:bodyPr/>
          <a:lstStyle/>
          <a:p>
            <a:r>
              <a:rPr lang="en-US" dirty="0"/>
              <a:t>A user agent using POP3 can often be configured (by the user) to “download and delete” or to “download and keep.” </a:t>
            </a:r>
          </a:p>
          <a:p>
            <a:r>
              <a:rPr lang="en-US" dirty="0"/>
              <a:t>The sequence of commands issued by a POP3 user agent depends on which of these two modes the user agent is operating in. </a:t>
            </a:r>
          </a:p>
          <a:p>
            <a:r>
              <a:rPr lang="en-US" dirty="0"/>
              <a:t>In the download-and-delete mode, the user agent will issue the </a:t>
            </a:r>
            <a:r>
              <a:rPr lang="en-US" i="1" dirty="0"/>
              <a:t>list, </a:t>
            </a:r>
            <a:r>
              <a:rPr lang="en-US" i="1" dirty="0" err="1"/>
              <a:t>retr</a:t>
            </a:r>
            <a:r>
              <a:rPr lang="en-US" i="1" dirty="0"/>
              <a:t>, and dele </a:t>
            </a:r>
            <a:r>
              <a:rPr lang="en-US" dirty="0"/>
              <a:t>commands.</a:t>
            </a:r>
          </a:p>
          <a:p>
            <a:endParaRPr lang="en-US" dirty="0"/>
          </a:p>
        </p:txBody>
      </p:sp>
    </p:spTree>
    <p:extLst>
      <p:ext uri="{BB962C8B-B14F-4D97-AF65-F5344CB8AC3E}">
        <p14:creationId xmlns:p14="http://schemas.microsoft.com/office/powerpoint/2010/main" val="210331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DD0987-D451-4CA9-9697-FB3717B111E4}"/>
              </a:ext>
            </a:extLst>
          </p:cNvPr>
          <p:cNvSpPr>
            <a:spLocks noGrp="1"/>
          </p:cNvSpPr>
          <p:nvPr>
            <p:ph idx="1"/>
          </p:nvPr>
        </p:nvSpPr>
        <p:spPr>
          <a:xfrm>
            <a:off x="469126" y="477078"/>
            <a:ext cx="11298803" cy="5987332"/>
          </a:xfrm>
        </p:spPr>
        <p:txBody>
          <a:bodyPr>
            <a:normAutofit fontScale="92500" lnSpcReduction="10000"/>
          </a:bodyPr>
          <a:lstStyle/>
          <a:p>
            <a:r>
              <a:rPr lang="en-US" sz="1600" b="0" i="0" u="none" strike="noStrike" baseline="0" dirty="0">
                <a:latin typeface="Times-Roman"/>
              </a:rPr>
              <a:t>suppose the user has two messages in his or her mailbox. In the dialogue below, </a:t>
            </a:r>
            <a:r>
              <a:rPr lang="en-US" sz="1600" b="0" i="0" u="none" strike="noStrike" baseline="0" dirty="0">
                <a:latin typeface="Courier10PitchBT-Roman"/>
              </a:rPr>
              <a:t>C: </a:t>
            </a:r>
            <a:r>
              <a:rPr lang="en-US" sz="1600" b="0" i="0" u="none" strike="noStrike" baseline="0" dirty="0">
                <a:latin typeface="Times-Roman"/>
              </a:rPr>
              <a:t>(standing for client) is the user agent and </a:t>
            </a:r>
            <a:r>
              <a:rPr lang="en-US" sz="1600" b="0" i="0" u="none" strike="noStrike" baseline="0" dirty="0">
                <a:latin typeface="Courier10PitchBT-Roman"/>
              </a:rPr>
              <a:t>S: </a:t>
            </a:r>
            <a:r>
              <a:rPr lang="en-US" sz="1600" b="0" i="0" u="none" strike="noStrike" baseline="0" dirty="0">
                <a:latin typeface="Times-Roman"/>
              </a:rPr>
              <a:t>(standing for server) is the mail server.</a:t>
            </a:r>
          </a:p>
          <a:p>
            <a:r>
              <a:rPr lang="en-US" sz="1600" b="0" i="0" u="none" strike="noStrike" baseline="0" dirty="0">
                <a:latin typeface="Times-Roman"/>
              </a:rPr>
              <a:t>The transaction will look something like:</a:t>
            </a:r>
          </a:p>
          <a:p>
            <a:endParaRPr lang="en-US" sz="1600" b="0" i="0" u="none" strike="noStrike" baseline="0" dirty="0">
              <a:latin typeface="Times-Roman"/>
            </a:endParaRPr>
          </a:p>
          <a:p>
            <a:pPr marL="457200" lvl="1" indent="0">
              <a:buNone/>
            </a:pPr>
            <a:r>
              <a:rPr lang="en-US" sz="1600" b="0" i="0" u="none" strike="noStrike" baseline="0" dirty="0">
                <a:latin typeface="Courier10PitchBT-Roman"/>
              </a:rPr>
              <a:t>C: list</a:t>
            </a:r>
          </a:p>
          <a:p>
            <a:pPr marL="457200" lvl="1" indent="0">
              <a:buNone/>
            </a:pPr>
            <a:r>
              <a:rPr lang="en-US" sz="1600" b="0" i="0" u="none" strike="noStrike" baseline="0" dirty="0">
                <a:latin typeface="Courier10PitchBT-Roman"/>
              </a:rPr>
              <a:t>S: 1 498</a:t>
            </a:r>
          </a:p>
          <a:p>
            <a:pPr marL="457200" lvl="1" indent="0">
              <a:buNone/>
            </a:pPr>
            <a:r>
              <a:rPr lang="en-US" sz="1600" b="0" i="0" u="none" strike="noStrike" baseline="0" dirty="0">
                <a:latin typeface="Courier10PitchBT-Roman"/>
              </a:rPr>
              <a:t>S: 2 912</a:t>
            </a:r>
          </a:p>
          <a:p>
            <a:pPr marL="457200" lvl="1" indent="0">
              <a:buNone/>
            </a:pPr>
            <a:r>
              <a:rPr lang="en-US" sz="1600" b="0" i="0" u="none" strike="noStrike" baseline="0" dirty="0">
                <a:latin typeface="Courier10PitchBT-Roman"/>
              </a:rPr>
              <a:t>S: .</a:t>
            </a:r>
          </a:p>
          <a:p>
            <a:pPr marL="457200" lvl="1" indent="0">
              <a:buNone/>
            </a:pPr>
            <a:r>
              <a:rPr lang="en-US" sz="1600" b="0" i="0" u="none" strike="noStrike" baseline="0" dirty="0">
                <a:latin typeface="Courier10PitchBT-Roman"/>
              </a:rPr>
              <a:t>C: </a:t>
            </a:r>
            <a:r>
              <a:rPr lang="en-US" sz="1600" b="0" i="0" u="none" strike="noStrike" baseline="0" dirty="0" err="1">
                <a:latin typeface="Courier10PitchBT-Roman"/>
              </a:rPr>
              <a:t>retr</a:t>
            </a:r>
            <a:r>
              <a:rPr lang="en-US" sz="1600" b="0" i="0" u="none" strike="noStrike" baseline="0" dirty="0">
                <a:latin typeface="Courier10PitchBT-Roman"/>
              </a:rPr>
              <a:t> 1</a:t>
            </a:r>
          </a:p>
          <a:p>
            <a:pPr marL="457200" lvl="1" indent="0">
              <a:buNone/>
            </a:pPr>
            <a:r>
              <a:rPr lang="en-US" sz="1600" b="0" i="0" u="none" strike="noStrike" baseline="0" dirty="0">
                <a:latin typeface="Courier10PitchBT-Roman"/>
              </a:rPr>
              <a:t>S: (blah blah ...</a:t>
            </a:r>
          </a:p>
          <a:p>
            <a:pPr marL="457200" lvl="1" indent="0">
              <a:buNone/>
            </a:pPr>
            <a:r>
              <a:rPr lang="en-US" sz="1600" b="0" i="0" u="none" strike="noStrike" baseline="0" dirty="0">
                <a:latin typeface="Courier10PitchBT-Roman"/>
              </a:rPr>
              <a:t>S: .................</a:t>
            </a:r>
          </a:p>
          <a:p>
            <a:pPr marL="457200" lvl="1" indent="0">
              <a:buNone/>
            </a:pPr>
            <a:r>
              <a:rPr lang="en-US" sz="1600" b="0" i="0" u="none" strike="noStrike" baseline="0" dirty="0">
                <a:latin typeface="Courier10PitchBT-Roman"/>
              </a:rPr>
              <a:t>S: ..........blah)</a:t>
            </a:r>
          </a:p>
          <a:p>
            <a:pPr marL="457200" lvl="1" indent="0">
              <a:buNone/>
            </a:pPr>
            <a:r>
              <a:rPr lang="en-US" sz="1600" b="0" i="0" u="none" strike="noStrike" baseline="0" dirty="0">
                <a:latin typeface="Courier10PitchBT-Roman"/>
              </a:rPr>
              <a:t>S: .</a:t>
            </a:r>
          </a:p>
          <a:p>
            <a:pPr marL="457200" lvl="1" indent="0">
              <a:buNone/>
            </a:pPr>
            <a:r>
              <a:rPr lang="en-US" sz="1600" b="0" i="0" u="none" strike="noStrike" baseline="0" dirty="0">
                <a:latin typeface="Courier10PitchBT-Roman"/>
              </a:rPr>
              <a:t>C: dele 1</a:t>
            </a:r>
          </a:p>
          <a:p>
            <a:pPr marL="457200" lvl="1" indent="0">
              <a:buNone/>
            </a:pPr>
            <a:r>
              <a:rPr lang="en-US" sz="1600" b="0" i="0" u="none" strike="noStrike" baseline="0" dirty="0">
                <a:latin typeface="Courier10PitchBT-Roman"/>
              </a:rPr>
              <a:t>C: </a:t>
            </a:r>
            <a:r>
              <a:rPr lang="en-US" sz="1600" b="0" i="0" u="none" strike="noStrike" baseline="0" dirty="0" err="1">
                <a:latin typeface="Courier10PitchBT-Roman"/>
              </a:rPr>
              <a:t>retr</a:t>
            </a:r>
            <a:r>
              <a:rPr lang="en-US" sz="1600" b="0" i="0" u="none" strike="noStrike" baseline="0" dirty="0">
                <a:latin typeface="Courier10PitchBT-Roman"/>
              </a:rPr>
              <a:t> 2</a:t>
            </a:r>
          </a:p>
          <a:p>
            <a:pPr marL="457200" lvl="1" indent="0">
              <a:buNone/>
            </a:pPr>
            <a:r>
              <a:rPr lang="en-US" sz="1600" b="0" i="0" u="none" strike="noStrike" baseline="0" dirty="0">
                <a:latin typeface="Courier10PitchBT-Roman"/>
              </a:rPr>
              <a:t>S: (blah blah ...</a:t>
            </a:r>
          </a:p>
          <a:p>
            <a:pPr marL="457200" lvl="1" indent="0">
              <a:buNone/>
            </a:pPr>
            <a:r>
              <a:rPr lang="en-US" sz="1600" b="0" i="0" u="none" strike="noStrike" baseline="0" dirty="0">
                <a:latin typeface="Courier10PitchBT-Roman"/>
              </a:rPr>
              <a:t>S: .................</a:t>
            </a:r>
          </a:p>
          <a:p>
            <a:pPr marL="457200" lvl="1" indent="0">
              <a:buNone/>
            </a:pPr>
            <a:r>
              <a:rPr lang="en-US" sz="1600" b="0" i="0" u="none" strike="noStrike" baseline="0" dirty="0">
                <a:latin typeface="Courier10PitchBT-Roman"/>
              </a:rPr>
              <a:t>S: ..........blah)</a:t>
            </a:r>
          </a:p>
          <a:p>
            <a:pPr marL="457200" lvl="1" indent="0">
              <a:buNone/>
            </a:pPr>
            <a:r>
              <a:rPr lang="en-US" sz="1600" b="0" i="0" u="none" strike="noStrike" baseline="0" dirty="0">
                <a:latin typeface="Courier10PitchBT-Roman"/>
              </a:rPr>
              <a:t>S: .</a:t>
            </a:r>
          </a:p>
          <a:p>
            <a:pPr marL="457200" lvl="1" indent="0">
              <a:buNone/>
            </a:pPr>
            <a:r>
              <a:rPr lang="en-US" sz="1600" b="0" i="0" u="none" strike="noStrike" baseline="0" dirty="0">
                <a:latin typeface="Courier10PitchBT-Roman"/>
              </a:rPr>
              <a:t>C: dele 2</a:t>
            </a:r>
          </a:p>
          <a:p>
            <a:pPr marL="457200" lvl="1" indent="0">
              <a:buNone/>
            </a:pPr>
            <a:r>
              <a:rPr lang="en-US" sz="1600" b="0" i="0" u="none" strike="noStrike" baseline="0" dirty="0">
                <a:latin typeface="Courier10PitchBT-Roman"/>
              </a:rPr>
              <a:t>C: quit</a:t>
            </a:r>
          </a:p>
          <a:p>
            <a:pPr marL="457200" lvl="1" indent="0">
              <a:buNone/>
            </a:pPr>
            <a:r>
              <a:rPr lang="en-US" sz="1600" b="0" i="0" u="none" strike="noStrike" baseline="0" dirty="0">
                <a:latin typeface="Courier10PitchBT-Roman"/>
              </a:rPr>
              <a:t>S: +OK POP3 server signing off</a:t>
            </a:r>
            <a:endParaRPr lang="en-US" sz="1600" dirty="0"/>
          </a:p>
        </p:txBody>
      </p:sp>
    </p:spTree>
    <p:extLst>
      <p:ext uri="{BB962C8B-B14F-4D97-AF65-F5344CB8AC3E}">
        <p14:creationId xmlns:p14="http://schemas.microsoft.com/office/powerpoint/2010/main" val="2038399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6597-C5B7-4B75-8053-1842D5555BD0}"/>
              </a:ext>
            </a:extLst>
          </p:cNvPr>
          <p:cNvSpPr>
            <a:spLocks noGrp="1"/>
          </p:cNvSpPr>
          <p:nvPr>
            <p:ph type="title"/>
          </p:nvPr>
        </p:nvSpPr>
        <p:spPr/>
        <p:txBody>
          <a:bodyPr/>
          <a:lstStyle/>
          <a:p>
            <a:r>
              <a:rPr lang="en-US" dirty="0"/>
              <a:t>IMAP</a:t>
            </a:r>
          </a:p>
        </p:txBody>
      </p:sp>
      <p:sp>
        <p:nvSpPr>
          <p:cNvPr id="3" name="Content Placeholder 2">
            <a:extLst>
              <a:ext uri="{FF2B5EF4-FFF2-40B4-BE49-F238E27FC236}">
                <a16:creationId xmlns:a16="http://schemas.microsoft.com/office/drawing/2014/main" id="{2EE84F0B-7D1D-466B-9D43-6C8E7716EB32}"/>
              </a:ext>
            </a:extLst>
          </p:cNvPr>
          <p:cNvSpPr>
            <a:spLocks noGrp="1"/>
          </p:cNvSpPr>
          <p:nvPr>
            <p:ph idx="1"/>
          </p:nvPr>
        </p:nvSpPr>
        <p:spPr>
          <a:xfrm>
            <a:off x="838200" y="1825625"/>
            <a:ext cx="10515600" cy="4667250"/>
          </a:xfrm>
        </p:spPr>
        <p:txBody>
          <a:bodyPr>
            <a:noAutofit/>
          </a:bodyPr>
          <a:lstStyle/>
          <a:p>
            <a:r>
              <a:rPr lang="en-US" sz="2000" dirty="0"/>
              <a:t>Internet Message Access </a:t>
            </a:r>
            <a:r>
              <a:rPr lang="en-US" sz="2000" dirty="0" err="1"/>
              <a:t>Ptotocol</a:t>
            </a:r>
            <a:r>
              <a:rPr lang="en-US" sz="2000" dirty="0"/>
              <a:t>, de</a:t>
            </a:r>
            <a:r>
              <a:rPr lang="en-US" sz="2000" b="0" i="0" u="none" strike="noStrike" baseline="0" dirty="0"/>
              <a:t>fined in [RFC 3501]</a:t>
            </a:r>
          </a:p>
          <a:p>
            <a:r>
              <a:rPr lang="en-US" sz="2000" dirty="0"/>
              <a:t>Defined to handle the need of multiple access to the mail server.</a:t>
            </a:r>
          </a:p>
          <a:p>
            <a:r>
              <a:rPr lang="en-US" sz="2000" dirty="0"/>
              <a:t>An IMAP server will associate each message with a folder.</a:t>
            </a:r>
          </a:p>
          <a:p>
            <a:r>
              <a:rPr lang="en-US" sz="2000" dirty="0"/>
              <a:t>When a message first arrives at the server, it is associated with the recipient’s INBOX folder. The recipient can then move the message into a new, user-created folder, read the message, delete the message, and so on. </a:t>
            </a:r>
          </a:p>
          <a:p>
            <a:r>
              <a:rPr lang="en-US" sz="2000" dirty="0"/>
              <a:t>The IMAP protocol provides commands to allow users to create folders and move messages from one folder to another. IMAP also provides commands that allow users to search remote folders for messages matching specific criteria. </a:t>
            </a:r>
          </a:p>
          <a:p>
            <a:r>
              <a:rPr lang="en-US" sz="2000" dirty="0"/>
              <a:t>IMAP server maintains user state information across IMAP sessions. Another important feature of IMAP is that it has commands that permit a user agent to obtain components of messages. </a:t>
            </a:r>
          </a:p>
        </p:txBody>
      </p:sp>
    </p:spTree>
    <p:extLst>
      <p:ext uri="{BB962C8B-B14F-4D97-AF65-F5344CB8AC3E}">
        <p14:creationId xmlns:p14="http://schemas.microsoft.com/office/powerpoint/2010/main" val="53690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BE8B-A522-44B6-99FA-BA7EF8C9A618}"/>
              </a:ext>
            </a:extLst>
          </p:cNvPr>
          <p:cNvSpPr>
            <a:spLocks noGrp="1"/>
          </p:cNvSpPr>
          <p:nvPr>
            <p:ph type="title"/>
          </p:nvPr>
        </p:nvSpPr>
        <p:spPr>
          <a:xfrm>
            <a:off x="838200" y="128905"/>
            <a:ext cx="10515600" cy="655955"/>
          </a:xfrm>
        </p:spPr>
        <p:txBody>
          <a:bodyPr>
            <a:normAutofit fontScale="90000"/>
          </a:bodyPr>
          <a:lstStyle/>
          <a:p>
            <a:r>
              <a:rPr lang="en-US" dirty="0"/>
              <a:t>IMAP Operation</a:t>
            </a:r>
          </a:p>
        </p:txBody>
      </p:sp>
      <p:sp>
        <p:nvSpPr>
          <p:cNvPr id="3" name="Content Placeholder 2">
            <a:extLst>
              <a:ext uri="{FF2B5EF4-FFF2-40B4-BE49-F238E27FC236}">
                <a16:creationId xmlns:a16="http://schemas.microsoft.com/office/drawing/2014/main" id="{CA2B517B-D780-4603-939E-41AD922D2900}"/>
              </a:ext>
            </a:extLst>
          </p:cNvPr>
          <p:cNvSpPr>
            <a:spLocks noGrp="1"/>
          </p:cNvSpPr>
          <p:nvPr>
            <p:ph idx="1"/>
          </p:nvPr>
        </p:nvSpPr>
        <p:spPr>
          <a:xfrm>
            <a:off x="381000" y="784860"/>
            <a:ext cx="4960620" cy="5783580"/>
          </a:xfrm>
        </p:spPr>
        <p:txBody>
          <a:bodyPr>
            <a:normAutofit fontScale="85000" lnSpcReduction="20000"/>
          </a:bodyPr>
          <a:lstStyle/>
          <a:p>
            <a:pPr algn="l"/>
            <a:r>
              <a:rPr lang="en-US" b="0" i="0" u="none" strike="noStrike" baseline="0" dirty="0"/>
              <a:t>IMAP is another protocol used to retrieve email messages.</a:t>
            </a:r>
          </a:p>
          <a:p>
            <a:pPr algn="l"/>
            <a:r>
              <a:rPr lang="en-US" b="0" i="0" u="none" strike="noStrike" baseline="0" dirty="0"/>
              <a:t>Allows for messages to be displayed to the user rather than downloaded.</a:t>
            </a:r>
          </a:p>
          <a:p>
            <a:pPr algn="l"/>
            <a:r>
              <a:rPr lang="en-US" b="0" i="0" u="none" strike="noStrike" baseline="0" dirty="0"/>
              <a:t>The original messages reside on the server until manually deleted by the user.</a:t>
            </a:r>
          </a:p>
          <a:p>
            <a:pPr algn="l"/>
            <a:r>
              <a:rPr lang="en-US" b="0" i="0" u="none" strike="noStrike" baseline="0" dirty="0"/>
              <a:t>Users view copies of the messages in their email client software.</a:t>
            </a:r>
          </a:p>
          <a:p>
            <a:pPr algn="l"/>
            <a:r>
              <a:rPr lang="en-US" b="0" i="0" u="none" strike="noStrike" baseline="0" dirty="0"/>
              <a:t>Users can create a folder hierarchy on the server to organize and store mail.</a:t>
            </a:r>
          </a:p>
          <a:p>
            <a:pPr algn="l"/>
            <a:r>
              <a:rPr lang="en-US" b="0" i="0" u="none" strike="noStrike" baseline="0" dirty="0"/>
              <a:t>That file structure is displayed on the email client.</a:t>
            </a:r>
          </a:p>
          <a:p>
            <a:pPr algn="l"/>
            <a:r>
              <a:rPr lang="en-US" b="0" i="0" u="none" strike="noStrike" baseline="0" dirty="0"/>
              <a:t>When a user decides to delete a message, the server synchronizes that action and deletes the message from the server.</a:t>
            </a:r>
            <a:endParaRPr lang="en-US" sz="4000" dirty="0"/>
          </a:p>
        </p:txBody>
      </p:sp>
      <p:pic>
        <p:nvPicPr>
          <p:cNvPr id="5" name="Picture 4">
            <a:extLst>
              <a:ext uri="{FF2B5EF4-FFF2-40B4-BE49-F238E27FC236}">
                <a16:creationId xmlns:a16="http://schemas.microsoft.com/office/drawing/2014/main" id="{7D9893BA-1A9F-400D-9811-69E7F388FB79}"/>
              </a:ext>
            </a:extLst>
          </p:cNvPr>
          <p:cNvPicPr>
            <a:picLocks noChangeAspect="1"/>
          </p:cNvPicPr>
          <p:nvPr/>
        </p:nvPicPr>
        <p:blipFill>
          <a:blip r:embed="rId3"/>
          <a:stretch>
            <a:fillRect/>
          </a:stretch>
        </p:blipFill>
        <p:spPr>
          <a:xfrm>
            <a:off x="5147950" y="967000"/>
            <a:ext cx="6983089" cy="5525240"/>
          </a:xfrm>
          <a:prstGeom prst="rect">
            <a:avLst/>
          </a:prstGeom>
        </p:spPr>
      </p:pic>
    </p:spTree>
    <p:extLst>
      <p:ext uri="{BB962C8B-B14F-4D97-AF65-F5344CB8AC3E}">
        <p14:creationId xmlns:p14="http://schemas.microsoft.com/office/powerpoint/2010/main" val="4202715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AD884-285D-4BA9-A5E9-4101DEFFB102}"/>
              </a:ext>
            </a:extLst>
          </p:cNvPr>
          <p:cNvSpPr>
            <a:spLocks noGrp="1"/>
          </p:cNvSpPr>
          <p:nvPr>
            <p:ph type="title"/>
          </p:nvPr>
        </p:nvSpPr>
        <p:spPr>
          <a:xfrm>
            <a:off x="838200" y="631825"/>
            <a:ext cx="10515600" cy="1325563"/>
          </a:xfrm>
        </p:spPr>
        <p:txBody>
          <a:bodyPr>
            <a:normAutofit/>
          </a:bodyPr>
          <a:lstStyle/>
          <a:p>
            <a:r>
              <a:rPr lang="en-US"/>
              <a:t>Web-Based Email</a:t>
            </a:r>
            <a:endParaRPr lang="en-US" dirty="0"/>
          </a:p>
        </p:txBody>
      </p:sp>
      <p:sp>
        <p:nvSpPr>
          <p:cNvPr id="21" name="Content Placeholder 2">
            <a:extLst>
              <a:ext uri="{FF2B5EF4-FFF2-40B4-BE49-F238E27FC236}">
                <a16:creationId xmlns:a16="http://schemas.microsoft.com/office/drawing/2014/main" id="{D1E42410-BC5F-4EDB-8B27-C30201EC4536}"/>
              </a:ext>
            </a:extLst>
          </p:cNvPr>
          <p:cNvSpPr>
            <a:spLocks noGrp="1"/>
          </p:cNvSpPr>
          <p:nvPr>
            <p:ph idx="1"/>
          </p:nvPr>
        </p:nvSpPr>
        <p:spPr>
          <a:xfrm>
            <a:off x="838200" y="1812899"/>
            <a:ext cx="10515600" cy="4595854"/>
          </a:xfrm>
        </p:spPr>
        <p:txBody>
          <a:bodyPr>
            <a:noAutofit/>
          </a:bodyPr>
          <a:lstStyle/>
          <a:p>
            <a:r>
              <a:rPr lang="en-US" sz="2400" dirty="0"/>
              <a:t>More and more users today are sending and accessing their e-mail through their Web browsers.</a:t>
            </a:r>
          </a:p>
          <a:p>
            <a:r>
              <a:rPr lang="en-US" sz="2400" dirty="0"/>
              <a:t>With this service, the user agent is an ordinary Web browser, and the user communicates with its remote mailbox via HTTP. </a:t>
            </a:r>
          </a:p>
          <a:p>
            <a:r>
              <a:rPr lang="en-US" sz="2400" dirty="0"/>
              <a:t>When a recipient, such as Bob, wants to access a message in his mailbox, the e-mail message is sent from Bob’s mail server to Bob’s browser using the HTTP protocol rather than the POP3 or IMAP protocol. </a:t>
            </a:r>
          </a:p>
          <a:p>
            <a:r>
              <a:rPr lang="en-US" sz="2400" dirty="0"/>
              <a:t>When a sender, such as Alice, wants to send an e-mail message, the e-mail message is sent from her browser to her mail server over HTTP rather than over SMTP. </a:t>
            </a:r>
          </a:p>
          <a:p>
            <a:r>
              <a:rPr lang="en-US" sz="2400" dirty="0"/>
              <a:t>Alice’s mail server, however, still sends messages to, and receives messages from, other mail servers using SMTP.</a:t>
            </a:r>
          </a:p>
        </p:txBody>
      </p:sp>
    </p:spTree>
    <p:extLst>
      <p:ext uri="{BB962C8B-B14F-4D97-AF65-F5344CB8AC3E}">
        <p14:creationId xmlns:p14="http://schemas.microsoft.com/office/powerpoint/2010/main" val="3303505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884F-50D1-41CD-9C6E-1C05273221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D3823A-795E-4628-AA0C-B304D390B1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305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CC76-17AD-4713-9A73-27866350C6B7}"/>
              </a:ext>
            </a:extLst>
          </p:cNvPr>
          <p:cNvSpPr>
            <a:spLocks noGrp="1"/>
          </p:cNvSpPr>
          <p:nvPr>
            <p:ph type="title"/>
          </p:nvPr>
        </p:nvSpPr>
        <p:spPr>
          <a:xfrm>
            <a:off x="838200" y="121285"/>
            <a:ext cx="10515600" cy="663575"/>
          </a:xfrm>
        </p:spPr>
        <p:txBody>
          <a:bodyPr>
            <a:normAutofit fontScale="90000"/>
          </a:bodyPr>
          <a:lstStyle/>
          <a:p>
            <a:r>
              <a:rPr lang="en-US" dirty="0"/>
              <a:t>Application Layer- Services &amp; Ports</a:t>
            </a:r>
          </a:p>
        </p:txBody>
      </p:sp>
      <p:sp>
        <p:nvSpPr>
          <p:cNvPr id="3" name="Content Placeholder 2">
            <a:extLst>
              <a:ext uri="{FF2B5EF4-FFF2-40B4-BE49-F238E27FC236}">
                <a16:creationId xmlns:a16="http://schemas.microsoft.com/office/drawing/2014/main" id="{EE1A6F6F-28F2-4053-A07E-0983EB7AB733}"/>
              </a:ext>
            </a:extLst>
          </p:cNvPr>
          <p:cNvSpPr>
            <a:spLocks noGrp="1"/>
          </p:cNvSpPr>
          <p:nvPr>
            <p:ph idx="1"/>
          </p:nvPr>
        </p:nvSpPr>
        <p:spPr>
          <a:xfrm>
            <a:off x="838200" y="952500"/>
            <a:ext cx="10515600" cy="5784215"/>
          </a:xfrm>
        </p:spPr>
        <p:txBody>
          <a:bodyPr>
            <a:normAutofit lnSpcReduction="10000"/>
          </a:bodyPr>
          <a:lstStyle/>
          <a:p>
            <a:r>
              <a:rPr lang="en-US" sz="1800" b="1" i="0" u="none" strike="noStrike" baseline="0" dirty="0"/>
              <a:t>DNS </a:t>
            </a:r>
            <a:r>
              <a:rPr lang="en-US" sz="1800" b="0" i="0" u="none" strike="noStrike" baseline="0" dirty="0"/>
              <a:t>(Domain Name System)</a:t>
            </a:r>
          </a:p>
          <a:p>
            <a:pPr marL="0" indent="0">
              <a:buNone/>
            </a:pPr>
            <a:r>
              <a:rPr lang="en-US" sz="1800" b="0" i="0" u="none" strike="noStrike" baseline="0" dirty="0"/>
              <a:t>	Resolves Internet names (URLs) to IP Addresses, port 53</a:t>
            </a:r>
          </a:p>
          <a:p>
            <a:r>
              <a:rPr lang="en-US" sz="1800" b="1" i="0" u="none" strike="noStrike" baseline="0" dirty="0"/>
              <a:t>Telnet, SSH </a:t>
            </a:r>
            <a:r>
              <a:rPr lang="en-US" sz="1800" b="0" i="0" u="none" strike="noStrike" baseline="0" dirty="0"/>
              <a:t>(Terminal emulation, Secure shell)</a:t>
            </a:r>
          </a:p>
          <a:p>
            <a:pPr marL="0" indent="0">
              <a:buNone/>
            </a:pPr>
            <a:r>
              <a:rPr lang="en-US" sz="1800" b="0" i="0" u="none" strike="noStrike" baseline="0" dirty="0"/>
              <a:t>	access to servers and network devices, port 23, 22</a:t>
            </a:r>
          </a:p>
          <a:p>
            <a:r>
              <a:rPr lang="en-US" sz="1800" b="1" i="0" u="none" strike="noStrike" baseline="0" dirty="0"/>
              <a:t>SMTP </a:t>
            </a:r>
            <a:r>
              <a:rPr lang="en-US" sz="1800" b="0" i="0" u="none" strike="noStrike" baseline="0" dirty="0"/>
              <a:t>(Simple Mail Transfer Protocol)</a:t>
            </a:r>
          </a:p>
          <a:p>
            <a:pPr marL="0" indent="0">
              <a:buNone/>
            </a:pPr>
            <a:r>
              <a:rPr lang="en-US" sz="1800" b="0" i="0" u="none" strike="noStrike" baseline="0" dirty="0"/>
              <a:t>	Transfer of mail messages and attachments (outgoing), port 25</a:t>
            </a:r>
          </a:p>
          <a:p>
            <a:r>
              <a:rPr lang="en-US" sz="1800" b="1" i="0" u="none" strike="noStrike" baseline="0" dirty="0"/>
              <a:t>POP3, POP3S </a:t>
            </a:r>
            <a:r>
              <a:rPr lang="en-US" sz="1800" b="0" i="0" u="none" strike="noStrike" baseline="0" dirty="0"/>
              <a:t>(Post Office Protocol)</a:t>
            </a:r>
          </a:p>
          <a:p>
            <a:pPr marL="0" indent="0">
              <a:buNone/>
            </a:pPr>
            <a:r>
              <a:rPr lang="en-US" sz="1800" b="0" i="0" u="none" strike="noStrike" baseline="0" dirty="0"/>
              <a:t>	Transfer of mail messages and attachments (incoming), port 110, 995</a:t>
            </a:r>
          </a:p>
          <a:p>
            <a:r>
              <a:rPr lang="en-US" sz="1800" b="1" i="0" u="none" strike="noStrike" baseline="0" dirty="0"/>
              <a:t>IMAP</a:t>
            </a:r>
          </a:p>
          <a:p>
            <a:pPr marL="0" indent="0">
              <a:buNone/>
            </a:pPr>
            <a:r>
              <a:rPr lang="fr-FR" sz="1800" b="0" i="0" u="none" strike="noStrike" baseline="0" dirty="0"/>
              <a:t>	Internet Message Access Protocol, port 143</a:t>
            </a:r>
          </a:p>
          <a:p>
            <a:r>
              <a:rPr lang="en-US" sz="1800" b="1" i="0" u="none" strike="noStrike" baseline="0" dirty="0"/>
              <a:t>DHCP </a:t>
            </a:r>
            <a:r>
              <a:rPr lang="en-US" sz="1800" b="0" i="0" u="none" strike="noStrike" baseline="0" dirty="0"/>
              <a:t>(Dynamic Host Configuration Protocol)</a:t>
            </a:r>
          </a:p>
          <a:p>
            <a:pPr marL="0" indent="0">
              <a:buNone/>
            </a:pPr>
            <a:r>
              <a:rPr lang="en-US" sz="1800" b="0" i="0" u="none" strike="noStrike" baseline="0" dirty="0"/>
              <a:t>	Assigns IP Addresses (IP, </a:t>
            </a:r>
            <a:r>
              <a:rPr lang="en-US" sz="1800" b="0" i="0" u="none" strike="noStrike" baseline="0" dirty="0" err="1"/>
              <a:t>subnetmask</a:t>
            </a:r>
            <a:r>
              <a:rPr lang="en-US" sz="1800" b="0" i="0" u="none" strike="noStrike" baseline="0" dirty="0"/>
              <a:t>) and other parameters (DNS, Gateway, …) to hosts, port 67, 68</a:t>
            </a:r>
          </a:p>
          <a:p>
            <a:r>
              <a:rPr lang="pt-BR" sz="1800" b="1" i="0" u="none" strike="noStrike" baseline="0" dirty="0"/>
              <a:t>HTTP(s) </a:t>
            </a:r>
            <a:r>
              <a:rPr lang="pt-BR" sz="1800" b="0" i="0" u="none" strike="noStrike" baseline="0" dirty="0"/>
              <a:t>(Hypertext Transfer Protocol)</a:t>
            </a:r>
          </a:p>
          <a:p>
            <a:pPr marL="0" indent="0">
              <a:buNone/>
            </a:pPr>
            <a:r>
              <a:rPr lang="en-US" sz="1800" b="0" i="0" u="none" strike="noStrike" baseline="0" dirty="0"/>
              <a:t>	Transfer files that make up web pages, port 80, 443</a:t>
            </a:r>
          </a:p>
          <a:p>
            <a:r>
              <a:rPr lang="pt-BR" sz="1800" b="1" i="0" u="none" strike="noStrike" baseline="0" dirty="0"/>
              <a:t>FTP(S) </a:t>
            </a:r>
            <a:r>
              <a:rPr lang="pt-BR" sz="1800" b="0" i="0" u="none" strike="noStrike" baseline="0" dirty="0"/>
              <a:t>((Secure) File Transfer Protocol)</a:t>
            </a:r>
          </a:p>
          <a:p>
            <a:pPr marL="0" indent="0">
              <a:buNone/>
            </a:pPr>
            <a:r>
              <a:rPr lang="en-US" sz="1800" b="0" i="0" u="none" strike="noStrike" baseline="0" dirty="0"/>
              <a:t>	Interactive </a:t>
            </a:r>
            <a:r>
              <a:rPr lang="en-US" sz="1800" dirty="0"/>
              <a:t>fi</a:t>
            </a:r>
            <a:r>
              <a:rPr lang="en-US" sz="1800" b="0" i="0" u="none" strike="noStrike" baseline="0" dirty="0"/>
              <a:t>le transfer between systems, port control:21,data:21 and 3713, data:989,990</a:t>
            </a:r>
            <a:endParaRPr lang="en-US" dirty="0"/>
          </a:p>
        </p:txBody>
      </p:sp>
    </p:spTree>
    <p:extLst>
      <p:ext uri="{BB962C8B-B14F-4D97-AF65-F5344CB8AC3E}">
        <p14:creationId xmlns:p14="http://schemas.microsoft.com/office/powerpoint/2010/main" val="376848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B585CC-782A-478A-8757-4C02E8EB3A38}"/>
              </a:ext>
            </a:extLst>
          </p:cNvPr>
          <p:cNvSpPr>
            <a:spLocks noGrp="1"/>
          </p:cNvSpPr>
          <p:nvPr>
            <p:ph type="title"/>
          </p:nvPr>
        </p:nvSpPr>
        <p:spPr>
          <a:xfrm>
            <a:off x="804672" y="640080"/>
            <a:ext cx="3282696" cy="5257800"/>
          </a:xfrm>
        </p:spPr>
        <p:txBody>
          <a:bodyPr>
            <a:normAutofit/>
          </a:bodyPr>
          <a:lstStyle/>
          <a:p>
            <a:r>
              <a:rPr lang="en-US">
                <a:solidFill>
                  <a:schemeClr val="bg1"/>
                </a:solidFill>
              </a:rPr>
              <a:t>The Electronic Mail</a:t>
            </a:r>
          </a:p>
        </p:txBody>
      </p:sp>
      <p:sp>
        <p:nvSpPr>
          <p:cNvPr id="3" name="Content Placeholder 2">
            <a:extLst>
              <a:ext uri="{FF2B5EF4-FFF2-40B4-BE49-F238E27FC236}">
                <a16:creationId xmlns:a16="http://schemas.microsoft.com/office/drawing/2014/main" id="{F89DE025-6A3A-4806-A1C1-0B132DC55242}"/>
              </a:ext>
            </a:extLst>
          </p:cNvPr>
          <p:cNvSpPr>
            <a:spLocks noGrp="1"/>
          </p:cNvSpPr>
          <p:nvPr>
            <p:ph idx="1"/>
          </p:nvPr>
        </p:nvSpPr>
        <p:spPr>
          <a:xfrm>
            <a:off x="5358384" y="640080"/>
            <a:ext cx="6687842" cy="6054917"/>
          </a:xfrm>
        </p:spPr>
        <p:txBody>
          <a:bodyPr anchor="ctr">
            <a:normAutofit/>
          </a:bodyPr>
          <a:lstStyle/>
          <a:p>
            <a:r>
              <a:rPr lang="en-US" sz="2400" dirty="0"/>
              <a:t>One of the Internet’s most important and utilized applications.</a:t>
            </a:r>
          </a:p>
          <a:p>
            <a:r>
              <a:rPr lang="en-US" sz="2400" dirty="0"/>
              <a:t>E-mail is an asynchronous communication medium—people send and read messages when it is convenient for them, without having to coordinate with other people’s schedules. </a:t>
            </a:r>
          </a:p>
          <a:p>
            <a:r>
              <a:rPr lang="en-US" sz="2400" dirty="0"/>
              <a:t>In contrast with postal mail, electronic mail is fast, easy to distribute, and inexpensive. </a:t>
            </a:r>
          </a:p>
          <a:p>
            <a:r>
              <a:rPr lang="en-US" sz="2400" dirty="0"/>
              <a:t>Modern e-mail has many powerful features, including messages with attachments, hyperlinks, HTML-formatted text, and embedded photos.</a:t>
            </a:r>
          </a:p>
        </p:txBody>
      </p:sp>
    </p:spTree>
    <p:extLst>
      <p:ext uri="{BB962C8B-B14F-4D97-AF65-F5344CB8AC3E}">
        <p14:creationId xmlns:p14="http://schemas.microsoft.com/office/powerpoint/2010/main" val="338404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5C3454-CA86-4D9D-BF92-71BA61007E37}"/>
              </a:ext>
            </a:extLst>
          </p:cNvPr>
          <p:cNvPicPr>
            <a:picLocks noChangeAspect="1"/>
          </p:cNvPicPr>
          <p:nvPr/>
        </p:nvPicPr>
        <p:blipFill>
          <a:blip r:embed="rId3"/>
          <a:stretch>
            <a:fillRect/>
          </a:stretch>
        </p:blipFill>
        <p:spPr>
          <a:xfrm>
            <a:off x="2063991" y="0"/>
            <a:ext cx="8064017" cy="6858000"/>
          </a:xfrm>
          <a:prstGeom prst="rect">
            <a:avLst/>
          </a:prstGeom>
        </p:spPr>
      </p:pic>
    </p:spTree>
    <p:extLst>
      <p:ext uri="{BB962C8B-B14F-4D97-AF65-F5344CB8AC3E}">
        <p14:creationId xmlns:p14="http://schemas.microsoft.com/office/powerpoint/2010/main" val="144645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B03716-FB42-46AF-B995-9BC65B384E6E}"/>
              </a:ext>
            </a:extLst>
          </p:cNvPr>
          <p:cNvSpPr>
            <a:spLocks noGrp="1"/>
          </p:cNvSpPr>
          <p:nvPr>
            <p:ph idx="1"/>
          </p:nvPr>
        </p:nvSpPr>
        <p:spPr>
          <a:xfrm>
            <a:off x="838200" y="954157"/>
            <a:ext cx="10515600" cy="5430739"/>
          </a:xfrm>
        </p:spPr>
        <p:txBody>
          <a:bodyPr>
            <a:normAutofit/>
          </a:bodyPr>
          <a:lstStyle/>
          <a:p>
            <a:r>
              <a:rPr lang="en-US" sz="2400" dirty="0"/>
              <a:t>User Agents:</a:t>
            </a:r>
          </a:p>
          <a:p>
            <a:pPr lvl="1"/>
            <a:r>
              <a:rPr lang="en-US" dirty="0"/>
              <a:t>Allow users to read, reply to, forward, save, and compose messages.</a:t>
            </a:r>
          </a:p>
          <a:p>
            <a:pPr lvl="1"/>
            <a:r>
              <a:rPr lang="en-US" dirty="0"/>
              <a:t>Retrieves the message from the mailbox in the mail server.</a:t>
            </a:r>
          </a:p>
          <a:p>
            <a:pPr lvl="1"/>
            <a:r>
              <a:rPr lang="en-US" dirty="0"/>
              <a:t>Microsoft Outlook, Gmail and Apple Mail are examples of user agents for e-mail.</a:t>
            </a:r>
          </a:p>
          <a:p>
            <a:r>
              <a:rPr lang="en-US" sz="2400" dirty="0"/>
              <a:t>Mail Servers:</a:t>
            </a:r>
          </a:p>
          <a:p>
            <a:pPr lvl="1"/>
            <a:r>
              <a:rPr lang="en-US" dirty="0"/>
              <a:t>Keep messages stored</a:t>
            </a:r>
          </a:p>
          <a:p>
            <a:pPr lvl="1"/>
            <a:r>
              <a:rPr lang="en-US" dirty="0"/>
              <a:t>Resend(every 30 mins or so) messages if needed.</a:t>
            </a:r>
          </a:p>
          <a:p>
            <a:pPr lvl="1"/>
            <a:r>
              <a:rPr lang="en-US" dirty="0"/>
              <a:t>Maintain a mailbox for each user.</a:t>
            </a:r>
          </a:p>
          <a:p>
            <a:pPr lvl="1"/>
            <a:r>
              <a:rPr lang="en-US" dirty="0"/>
              <a:t>Authenticates the end users</a:t>
            </a:r>
          </a:p>
          <a:p>
            <a:r>
              <a:rPr lang="en-US" sz="2400" dirty="0"/>
              <a:t>SMTP: </a:t>
            </a:r>
          </a:p>
          <a:p>
            <a:pPr lvl="1"/>
            <a:r>
              <a:rPr lang="en-US" dirty="0"/>
              <a:t>principal application-layer protocol for Internet electronic mail.</a:t>
            </a:r>
          </a:p>
          <a:p>
            <a:pPr lvl="1"/>
            <a:r>
              <a:rPr lang="en-US" dirty="0"/>
              <a:t>Both client and server sides.</a:t>
            </a:r>
          </a:p>
        </p:txBody>
      </p:sp>
    </p:spTree>
    <p:extLst>
      <p:ext uri="{BB962C8B-B14F-4D97-AF65-F5344CB8AC3E}">
        <p14:creationId xmlns:p14="http://schemas.microsoft.com/office/powerpoint/2010/main" val="45407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BE8ADC-8D58-4C40-AD8F-4A4639ABBF44}"/>
              </a:ext>
            </a:extLst>
          </p:cNvPr>
          <p:cNvPicPr>
            <a:picLocks noChangeAspect="1"/>
          </p:cNvPicPr>
          <p:nvPr/>
        </p:nvPicPr>
        <p:blipFill>
          <a:blip r:embed="rId2"/>
          <a:stretch>
            <a:fillRect/>
          </a:stretch>
        </p:blipFill>
        <p:spPr>
          <a:xfrm>
            <a:off x="2369771" y="0"/>
            <a:ext cx="7452457" cy="6858000"/>
          </a:xfrm>
          <a:prstGeom prst="rect">
            <a:avLst/>
          </a:prstGeom>
        </p:spPr>
      </p:pic>
    </p:spTree>
    <p:extLst>
      <p:ext uri="{BB962C8B-B14F-4D97-AF65-F5344CB8AC3E}">
        <p14:creationId xmlns:p14="http://schemas.microsoft.com/office/powerpoint/2010/main" val="248390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3D69-896E-4BA0-8A44-CF530F60E3F3}"/>
              </a:ext>
            </a:extLst>
          </p:cNvPr>
          <p:cNvSpPr>
            <a:spLocks noGrp="1"/>
          </p:cNvSpPr>
          <p:nvPr>
            <p:ph type="title"/>
          </p:nvPr>
        </p:nvSpPr>
        <p:spPr>
          <a:xfrm>
            <a:off x="838200" y="113665"/>
            <a:ext cx="10515600" cy="709295"/>
          </a:xfrm>
        </p:spPr>
        <p:txBody>
          <a:bodyPr/>
          <a:lstStyle/>
          <a:p>
            <a:r>
              <a:rPr lang="en-US" dirty="0"/>
              <a:t>Email Protocol</a:t>
            </a:r>
          </a:p>
        </p:txBody>
      </p:sp>
      <p:sp>
        <p:nvSpPr>
          <p:cNvPr id="3" name="Content Placeholder 2">
            <a:extLst>
              <a:ext uri="{FF2B5EF4-FFF2-40B4-BE49-F238E27FC236}">
                <a16:creationId xmlns:a16="http://schemas.microsoft.com/office/drawing/2014/main" id="{44AD0BB5-2BA9-4C96-A93D-42B62A0E9638}"/>
              </a:ext>
            </a:extLst>
          </p:cNvPr>
          <p:cNvSpPr>
            <a:spLocks noGrp="1"/>
          </p:cNvSpPr>
          <p:nvPr>
            <p:ph idx="1"/>
          </p:nvPr>
        </p:nvSpPr>
        <p:spPr>
          <a:xfrm>
            <a:off x="297180" y="876301"/>
            <a:ext cx="5463540" cy="5868034"/>
          </a:xfrm>
        </p:spPr>
        <p:txBody>
          <a:bodyPr>
            <a:normAutofit fontScale="92500" lnSpcReduction="10000"/>
          </a:bodyPr>
          <a:lstStyle/>
          <a:p>
            <a:pPr algn="l"/>
            <a:r>
              <a:rPr lang="en-US" b="0" i="0" u="none" strike="noStrike" baseline="0" dirty="0"/>
              <a:t>Email is a store-and-forward method of sending, storing, and retrieving electronic messages.</a:t>
            </a:r>
          </a:p>
          <a:p>
            <a:pPr algn="l"/>
            <a:r>
              <a:rPr lang="en-US" b="0" i="0" u="none" strike="noStrike" baseline="0" dirty="0"/>
              <a:t>Email messages are stored in databases on mail servers.</a:t>
            </a:r>
          </a:p>
          <a:p>
            <a:pPr algn="l"/>
            <a:r>
              <a:rPr lang="en-US" b="0" i="0" u="none" strike="noStrike" baseline="0" dirty="0"/>
              <a:t>Email clients communicate with mail servers to send and receive email.</a:t>
            </a:r>
          </a:p>
          <a:p>
            <a:pPr algn="l"/>
            <a:r>
              <a:rPr lang="en-US" b="0" i="0" u="none" strike="noStrike" baseline="0" dirty="0"/>
              <a:t>Mail servers communicate with other mail servers to transport messages from one domain to another.</a:t>
            </a:r>
          </a:p>
          <a:p>
            <a:pPr algn="l"/>
            <a:r>
              <a:rPr lang="en-US" b="0" i="0" u="none" strike="noStrike" baseline="0" dirty="0"/>
              <a:t>Email clients do not communicate directly when sending email.</a:t>
            </a:r>
          </a:p>
          <a:p>
            <a:pPr algn="l"/>
            <a:r>
              <a:rPr lang="en-US" b="0" i="0" u="none" strike="noStrike" baseline="0" dirty="0"/>
              <a:t>Email relies on three separate protocols for operation: SMTP (sending),POP (retrieving), IMAP (retrieving).</a:t>
            </a:r>
            <a:endParaRPr lang="en-US" sz="4000" dirty="0"/>
          </a:p>
        </p:txBody>
      </p:sp>
      <p:pic>
        <p:nvPicPr>
          <p:cNvPr id="5" name="Picture 4">
            <a:extLst>
              <a:ext uri="{FF2B5EF4-FFF2-40B4-BE49-F238E27FC236}">
                <a16:creationId xmlns:a16="http://schemas.microsoft.com/office/drawing/2014/main" id="{94106426-6268-4DF1-BEB3-DC3769EFC04B}"/>
              </a:ext>
            </a:extLst>
          </p:cNvPr>
          <p:cNvPicPr>
            <a:picLocks noChangeAspect="1"/>
          </p:cNvPicPr>
          <p:nvPr/>
        </p:nvPicPr>
        <p:blipFill>
          <a:blip r:embed="rId2"/>
          <a:stretch>
            <a:fillRect/>
          </a:stretch>
        </p:blipFill>
        <p:spPr>
          <a:xfrm>
            <a:off x="5986975" y="822960"/>
            <a:ext cx="6138055" cy="5935779"/>
          </a:xfrm>
          <a:prstGeom prst="rect">
            <a:avLst/>
          </a:prstGeom>
        </p:spPr>
      </p:pic>
    </p:spTree>
    <p:extLst>
      <p:ext uri="{BB962C8B-B14F-4D97-AF65-F5344CB8AC3E}">
        <p14:creationId xmlns:p14="http://schemas.microsoft.com/office/powerpoint/2010/main" val="76415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728D2-9DD4-492B-A246-F7D8FE221F1A}"/>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kern="1200">
                <a:solidFill>
                  <a:schemeClr val="tx1"/>
                </a:solidFill>
                <a:latin typeface="+mj-lt"/>
                <a:ea typeface="+mj-ea"/>
                <a:cs typeface="+mj-cs"/>
              </a:rPr>
              <a:t>The SMTP Protocol</a:t>
            </a:r>
          </a:p>
        </p:txBody>
      </p:sp>
      <p:sp>
        <p:nvSpPr>
          <p:cNvPr id="3" name="Content Placeholder 2">
            <a:extLst>
              <a:ext uri="{FF2B5EF4-FFF2-40B4-BE49-F238E27FC236}">
                <a16:creationId xmlns:a16="http://schemas.microsoft.com/office/drawing/2014/main" id="{BFD51179-0C04-4A29-9AD4-7E18FE4D7A1C}"/>
              </a:ext>
            </a:extLst>
          </p:cNvPr>
          <p:cNvSpPr>
            <a:spLocks noGrp="1"/>
          </p:cNvSpPr>
          <p:nvPr>
            <p:ph idx="1"/>
          </p:nvPr>
        </p:nvSpPr>
        <p:spPr>
          <a:xfrm>
            <a:off x="795338" y="4092320"/>
            <a:ext cx="10601325" cy="1144884"/>
          </a:xfrm>
        </p:spPr>
        <p:txBody>
          <a:bodyPr vert="horz" lIns="91440" tIns="45720" rIns="91440" bIns="45720" rtlCol="0">
            <a:normAutofit/>
          </a:bodyPr>
          <a:lstStyle/>
          <a:p>
            <a:pPr marL="0" indent="0" algn="ctr">
              <a:buNone/>
            </a:pPr>
            <a:r>
              <a:rPr lang="en-US" sz="2400" b="1" kern="1200" dirty="0">
                <a:solidFill>
                  <a:schemeClr val="tx1"/>
                </a:solidFill>
                <a:latin typeface="+mn-lt"/>
                <a:ea typeface="+mn-ea"/>
                <a:cs typeface="+mn-cs"/>
              </a:rPr>
              <a:t>S</a:t>
            </a:r>
            <a:r>
              <a:rPr lang="en-US" sz="2400" kern="1200" dirty="0">
                <a:solidFill>
                  <a:schemeClr val="tx1"/>
                </a:solidFill>
                <a:latin typeface="+mn-lt"/>
                <a:ea typeface="+mn-ea"/>
                <a:cs typeface="+mn-cs"/>
              </a:rPr>
              <a:t>imple </a:t>
            </a:r>
            <a:r>
              <a:rPr lang="en-US" sz="2400" b="1" kern="1200" dirty="0">
                <a:solidFill>
                  <a:schemeClr val="tx1"/>
                </a:solidFill>
                <a:latin typeface="+mn-lt"/>
                <a:ea typeface="+mn-ea"/>
                <a:cs typeface="+mn-cs"/>
              </a:rPr>
              <a:t>M</a:t>
            </a:r>
            <a:r>
              <a:rPr lang="en-US" sz="2400" kern="1200" dirty="0">
                <a:solidFill>
                  <a:schemeClr val="tx1"/>
                </a:solidFill>
                <a:latin typeface="+mn-lt"/>
                <a:ea typeface="+mn-ea"/>
                <a:cs typeface="+mn-cs"/>
              </a:rPr>
              <a:t>ail </a:t>
            </a:r>
            <a:r>
              <a:rPr lang="en-US" sz="2400" b="1" kern="1200" dirty="0">
                <a:solidFill>
                  <a:schemeClr val="tx1"/>
                </a:solidFill>
                <a:latin typeface="+mn-lt"/>
                <a:ea typeface="+mn-ea"/>
                <a:cs typeface="+mn-cs"/>
              </a:rPr>
              <a:t>T</a:t>
            </a:r>
            <a:r>
              <a:rPr lang="en-US" sz="2400" kern="1200" dirty="0">
                <a:solidFill>
                  <a:schemeClr val="tx1"/>
                </a:solidFill>
                <a:latin typeface="+mn-lt"/>
                <a:ea typeface="+mn-ea"/>
                <a:cs typeface="+mn-cs"/>
              </a:rPr>
              <a:t>ransfer </a:t>
            </a:r>
            <a:r>
              <a:rPr lang="en-US" sz="2400" b="1" kern="1200" dirty="0">
                <a:solidFill>
                  <a:schemeClr val="tx1"/>
                </a:solidFill>
                <a:latin typeface="+mn-lt"/>
                <a:ea typeface="+mn-ea"/>
                <a:cs typeface="+mn-cs"/>
              </a:rPr>
              <a:t>P</a:t>
            </a:r>
            <a:r>
              <a:rPr lang="en-US" sz="2400" kern="1200" dirty="0">
                <a:solidFill>
                  <a:schemeClr val="tx1"/>
                </a:solidFill>
                <a:latin typeface="+mn-lt"/>
                <a:ea typeface="+mn-ea"/>
                <a:cs typeface="+mn-cs"/>
              </a:rPr>
              <a:t>rotocol</a:t>
            </a: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342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2172</TotalTime>
  <Words>3172</Words>
  <Application>Microsoft Office PowerPoint</Application>
  <PresentationFormat>Widescreen</PresentationFormat>
  <Paragraphs>264</Paragraphs>
  <Slides>28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vt:lpstr>
      <vt:lpstr>Calibri</vt:lpstr>
      <vt:lpstr>Calibri Light</vt:lpstr>
      <vt:lpstr>Courier10PitchBT-Roman</vt:lpstr>
      <vt:lpstr>DilleniaUPC</vt:lpstr>
      <vt:lpstr>Times-Bold</vt:lpstr>
      <vt:lpstr>Times-Roman</vt:lpstr>
      <vt:lpstr>Office Theme</vt:lpstr>
      <vt:lpstr>Computer Networks </vt:lpstr>
      <vt:lpstr>Network Applications </vt:lpstr>
      <vt:lpstr>Application Layer- Services &amp; Ports</vt:lpstr>
      <vt:lpstr>The Electronic Mail</vt:lpstr>
      <vt:lpstr>PowerPoint Presentation</vt:lpstr>
      <vt:lpstr>PowerPoint Presentation</vt:lpstr>
      <vt:lpstr>PowerPoint Presentation</vt:lpstr>
      <vt:lpstr>Email Protocol</vt:lpstr>
      <vt:lpstr>The SMTP Protocol</vt:lpstr>
      <vt:lpstr>SMTP</vt:lpstr>
      <vt:lpstr>PowerPoint Presentation</vt:lpstr>
      <vt:lpstr>PowerPoint Presentation</vt:lpstr>
      <vt:lpstr>PowerPoint Presentation</vt:lpstr>
      <vt:lpstr>PowerPoint Presentation</vt:lpstr>
      <vt:lpstr>SMTP Operation</vt:lpstr>
      <vt:lpstr>Reading Assignment</vt:lpstr>
      <vt:lpstr>Mail Access Protocols</vt:lpstr>
      <vt:lpstr>Email Access Protocols</vt:lpstr>
      <vt:lpstr>POP3 Protocol</vt:lpstr>
      <vt:lpstr>PowerPoint Presentation</vt:lpstr>
      <vt:lpstr>Client server communication in POP3</vt:lpstr>
      <vt:lpstr>Authentication</vt:lpstr>
      <vt:lpstr>Transaction</vt:lpstr>
      <vt:lpstr>PowerPoint Presentation</vt:lpstr>
      <vt:lpstr>IMAP</vt:lpstr>
      <vt:lpstr>IMAP Operation</vt:lpstr>
      <vt:lpstr>Web-Based Email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Mashal Khan</dc:creator>
  <cp:lastModifiedBy>Mashal Khan</cp:lastModifiedBy>
  <cp:revision>1</cp:revision>
  <dcterms:created xsi:type="dcterms:W3CDTF">2021-09-13T10:20:40Z</dcterms:created>
  <dcterms:modified xsi:type="dcterms:W3CDTF">2021-10-06T08:14:01Z</dcterms:modified>
</cp:coreProperties>
</file>