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356" r:id="rId3"/>
    <p:sldId id="31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9" r:id="rId18"/>
    <p:sldId id="371" r:id="rId19"/>
    <p:sldId id="374" r:id="rId20"/>
    <p:sldId id="372" r:id="rId21"/>
    <p:sldId id="380" r:id="rId22"/>
    <p:sldId id="373" r:id="rId23"/>
    <p:sldId id="342" r:id="rId24"/>
    <p:sldId id="377" r:id="rId25"/>
    <p:sldId id="378" r:id="rId26"/>
    <p:sldId id="375" r:id="rId27"/>
    <p:sldId id="3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1C552-49EE-4A21-8673-21E8B257C6B8}" v="37" dt="2021-10-06T07:30:06.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676" autoAdjust="0"/>
  </p:normalViewPr>
  <p:slideViewPr>
    <p:cSldViewPr snapToGrid="0">
      <p:cViewPr varScale="1">
        <p:scale>
          <a:sx n="60" d="100"/>
          <a:sy n="60" d="100"/>
        </p:scale>
        <p:origin x="906"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9E870809-0970-484A-8BC5-618366630EA7}"/>
    <pc:docChg chg="undo custSel addSld delSld modSld sldOrd">
      <pc:chgData name="Mashal Khan" userId="ff208bdd-e69e-4a16-a659-cb1c3d459121" providerId="ADAL" clId="{9E870809-0970-484A-8BC5-618366630EA7}" dt="2021-10-05T05:13:26.053" v="1475" actId="1035"/>
      <pc:docMkLst>
        <pc:docMk/>
      </pc:docMkLst>
      <pc:sldChg chg="modSp">
        <pc:chgData name="Mashal Khan" userId="ff208bdd-e69e-4a16-a659-cb1c3d459121" providerId="ADAL" clId="{9E870809-0970-484A-8BC5-618366630EA7}" dt="2021-10-05T03:38:37.095" v="117" actId="20577"/>
        <pc:sldMkLst>
          <pc:docMk/>
          <pc:sldMk cId="2193967764" sldId="257"/>
        </pc:sldMkLst>
        <pc:spChg chg="mod">
          <ac:chgData name="Mashal Khan" userId="ff208bdd-e69e-4a16-a659-cb1c3d459121" providerId="ADAL" clId="{9E870809-0970-484A-8BC5-618366630EA7}" dt="2021-10-05T03:38:37.095" v="117" actId="20577"/>
          <ac:spMkLst>
            <pc:docMk/>
            <pc:sldMk cId="2193967764" sldId="257"/>
            <ac:spMk id="3" creationId="{548CDEF2-8F98-4802-94BB-396C1AF48E2C}"/>
          </ac:spMkLst>
        </pc:spChg>
      </pc:sldChg>
      <pc:sldChg chg="del">
        <pc:chgData name="Mashal Khan" userId="ff208bdd-e69e-4a16-a659-cb1c3d459121" providerId="ADAL" clId="{9E870809-0970-484A-8BC5-618366630EA7}" dt="2021-10-05T04:33:49.968" v="924" actId="47"/>
        <pc:sldMkLst>
          <pc:docMk/>
          <pc:sldMk cId="513666314" sldId="273"/>
        </pc:sldMkLst>
      </pc:sldChg>
      <pc:sldChg chg="del">
        <pc:chgData name="Mashal Khan" userId="ff208bdd-e69e-4a16-a659-cb1c3d459121" providerId="ADAL" clId="{9E870809-0970-484A-8BC5-618366630EA7}" dt="2021-10-04T11:04:05.641" v="1" actId="47"/>
        <pc:sldMkLst>
          <pc:docMk/>
          <pc:sldMk cId="2413698846" sldId="303"/>
        </pc:sldMkLst>
      </pc:sldChg>
      <pc:sldChg chg="del">
        <pc:chgData name="Mashal Khan" userId="ff208bdd-e69e-4a16-a659-cb1c3d459121" providerId="ADAL" clId="{9E870809-0970-484A-8BC5-618366630EA7}" dt="2021-10-04T11:03:46.230" v="0" actId="47"/>
        <pc:sldMkLst>
          <pc:docMk/>
          <pc:sldMk cId="1571890529" sldId="307"/>
        </pc:sldMkLst>
      </pc:sldChg>
      <pc:sldChg chg="del">
        <pc:chgData name="Mashal Khan" userId="ff208bdd-e69e-4a16-a659-cb1c3d459121" providerId="ADAL" clId="{9E870809-0970-484A-8BC5-618366630EA7}" dt="2021-10-04T11:04:05.641" v="1" actId="47"/>
        <pc:sldMkLst>
          <pc:docMk/>
          <pc:sldMk cId="2902035591" sldId="312"/>
        </pc:sldMkLst>
      </pc:sldChg>
      <pc:sldChg chg="add">
        <pc:chgData name="Mashal Khan" userId="ff208bdd-e69e-4a16-a659-cb1c3d459121" providerId="ADAL" clId="{9E870809-0970-484A-8BC5-618366630EA7}" dt="2021-10-04T11:07:23.738" v="31"/>
        <pc:sldMkLst>
          <pc:docMk/>
          <pc:sldMk cId="3768481285" sldId="317"/>
        </pc:sldMkLst>
      </pc:sldChg>
      <pc:sldChg chg="add del">
        <pc:chgData name="Mashal Khan" userId="ff208bdd-e69e-4a16-a659-cb1c3d459121" providerId="ADAL" clId="{9E870809-0970-484A-8BC5-618366630EA7}" dt="2021-10-04T11:06:06.851" v="28" actId="47"/>
        <pc:sldMkLst>
          <pc:docMk/>
          <pc:sldMk cId="3212945218" sldId="325"/>
        </pc:sldMkLst>
      </pc:sldChg>
      <pc:sldChg chg="add del">
        <pc:chgData name="Mashal Khan" userId="ff208bdd-e69e-4a16-a659-cb1c3d459121" providerId="ADAL" clId="{9E870809-0970-484A-8BC5-618366630EA7}" dt="2021-10-04T11:06:06.851" v="28" actId="47"/>
        <pc:sldMkLst>
          <pc:docMk/>
          <pc:sldMk cId="2096084461" sldId="326"/>
        </pc:sldMkLst>
      </pc:sldChg>
      <pc:sldChg chg="add del">
        <pc:chgData name="Mashal Khan" userId="ff208bdd-e69e-4a16-a659-cb1c3d459121" providerId="ADAL" clId="{9E870809-0970-484A-8BC5-618366630EA7}" dt="2021-10-04T11:06:06.851" v="28" actId="47"/>
        <pc:sldMkLst>
          <pc:docMk/>
          <pc:sldMk cId="606998167" sldId="328"/>
        </pc:sldMkLst>
      </pc:sldChg>
      <pc:sldChg chg="addSp delSp modSp add del mod setBg">
        <pc:chgData name="Mashal Khan" userId="ff208bdd-e69e-4a16-a659-cb1c3d459121" providerId="ADAL" clId="{9E870809-0970-484A-8BC5-618366630EA7}" dt="2021-10-05T03:40:16.920" v="126" actId="1076"/>
        <pc:sldMkLst>
          <pc:docMk/>
          <pc:sldMk cId="764155645" sldId="329"/>
        </pc:sldMkLst>
        <pc:spChg chg="mod">
          <ac:chgData name="Mashal Khan" userId="ff208bdd-e69e-4a16-a659-cb1c3d459121" providerId="ADAL" clId="{9E870809-0970-484A-8BC5-618366630EA7}" dt="2021-10-05T03:40:08.786" v="124" actId="26606"/>
          <ac:spMkLst>
            <pc:docMk/>
            <pc:sldMk cId="764155645" sldId="329"/>
            <ac:spMk id="2" creationId="{301D3D69-896E-4BA0-8A44-CF530F60E3F3}"/>
          </ac:spMkLst>
        </pc:spChg>
        <pc:spChg chg="mod">
          <ac:chgData name="Mashal Khan" userId="ff208bdd-e69e-4a16-a659-cb1c3d459121" providerId="ADAL" clId="{9E870809-0970-484A-8BC5-618366630EA7}" dt="2021-10-05T03:40:08.786" v="124" actId="26606"/>
          <ac:spMkLst>
            <pc:docMk/>
            <pc:sldMk cId="764155645" sldId="329"/>
            <ac:spMk id="3" creationId="{44AD0BB5-2BA9-4C96-A93D-42B62A0E9638}"/>
          </ac:spMkLst>
        </pc:spChg>
        <pc:spChg chg="add del">
          <ac:chgData name="Mashal Khan" userId="ff208bdd-e69e-4a16-a659-cb1c3d459121" providerId="ADAL" clId="{9E870809-0970-484A-8BC5-618366630EA7}" dt="2021-10-05T03:40:08.786" v="124" actId="26606"/>
          <ac:spMkLst>
            <pc:docMk/>
            <pc:sldMk cId="764155645" sldId="329"/>
            <ac:spMk id="7" creationId="{5E39A796-BE83-48B1-B33F-35C4A32AAB57}"/>
          </ac:spMkLst>
        </pc:spChg>
        <pc:spChg chg="add del">
          <ac:chgData name="Mashal Khan" userId="ff208bdd-e69e-4a16-a659-cb1c3d459121" providerId="ADAL" clId="{9E870809-0970-484A-8BC5-618366630EA7}" dt="2021-10-05T03:40:08.786" v="124" actId="26606"/>
          <ac:spMkLst>
            <pc:docMk/>
            <pc:sldMk cId="764155645" sldId="329"/>
            <ac:spMk id="8" creationId="{72F84B47-E267-4194-8194-831DB7B5547F}"/>
          </ac:spMkLst>
        </pc:spChg>
        <pc:spChg chg="add del">
          <ac:chgData name="Mashal Khan" userId="ff208bdd-e69e-4a16-a659-cb1c3d459121" providerId="ADAL" clId="{9E870809-0970-484A-8BC5-618366630EA7}" dt="2021-10-05T03:39:56.837" v="122" actId="26606"/>
          <ac:spMkLst>
            <pc:docMk/>
            <pc:sldMk cId="764155645" sldId="329"/>
            <ac:spMk id="10" creationId="{131BAD53-4E89-4F62-BBB7-26359763ED39}"/>
          </ac:spMkLst>
        </pc:spChg>
        <pc:spChg chg="add del">
          <ac:chgData name="Mashal Khan" userId="ff208bdd-e69e-4a16-a659-cb1c3d459121" providerId="ADAL" clId="{9E870809-0970-484A-8BC5-618366630EA7}" dt="2021-10-05T03:39:56.837" v="122" actId="26606"/>
          <ac:spMkLst>
            <pc:docMk/>
            <pc:sldMk cId="764155645" sldId="329"/>
            <ac:spMk id="12" creationId="{62756DA2-40EB-4C6F-B962-5822FFB54FB6}"/>
          </ac:spMkLst>
        </pc:spChg>
        <pc:picChg chg="mod">
          <ac:chgData name="Mashal Khan" userId="ff208bdd-e69e-4a16-a659-cb1c3d459121" providerId="ADAL" clId="{9E870809-0970-484A-8BC5-618366630EA7}" dt="2021-10-05T03:40:16.920" v="126" actId="1076"/>
          <ac:picMkLst>
            <pc:docMk/>
            <pc:sldMk cId="764155645" sldId="329"/>
            <ac:picMk id="5" creationId="{94106426-6268-4DF1-BEB3-DC3769EFC04B}"/>
          </ac:picMkLst>
        </pc:picChg>
      </pc:sldChg>
      <pc:sldChg chg="del">
        <pc:chgData name="Mashal Khan" userId="ff208bdd-e69e-4a16-a659-cb1c3d459121" providerId="ADAL" clId="{9E870809-0970-484A-8BC5-618366630EA7}" dt="2021-10-04T11:03:46.230" v="0" actId="47"/>
        <pc:sldMkLst>
          <pc:docMk/>
          <pc:sldMk cId="1824495243" sldId="329"/>
        </pc:sldMkLst>
      </pc:sldChg>
      <pc:sldChg chg="add del ord">
        <pc:chgData name="Mashal Khan" userId="ff208bdd-e69e-4a16-a659-cb1c3d459121" providerId="ADAL" clId="{9E870809-0970-484A-8BC5-618366630EA7}" dt="2021-10-05T04:18:08.930" v="841"/>
        <pc:sldMkLst>
          <pc:docMk/>
          <pc:sldMk cId="1553760566" sldId="330"/>
        </pc:sldMkLst>
      </pc:sldChg>
      <pc:sldChg chg="del">
        <pc:chgData name="Mashal Khan" userId="ff208bdd-e69e-4a16-a659-cb1c3d459121" providerId="ADAL" clId="{9E870809-0970-484A-8BC5-618366630EA7}" dt="2021-10-04T11:03:46.230" v="0" actId="47"/>
        <pc:sldMkLst>
          <pc:docMk/>
          <pc:sldMk cId="2531598201" sldId="330"/>
        </pc:sldMkLst>
      </pc:sldChg>
      <pc:sldChg chg="del">
        <pc:chgData name="Mashal Khan" userId="ff208bdd-e69e-4a16-a659-cb1c3d459121" providerId="ADAL" clId="{9E870809-0970-484A-8BC5-618366630EA7}" dt="2021-10-04T11:03:46.230" v="0" actId="47"/>
        <pc:sldMkLst>
          <pc:docMk/>
          <pc:sldMk cId="140982329" sldId="331"/>
        </pc:sldMkLst>
      </pc:sldChg>
      <pc:sldChg chg="modSp add del mod">
        <pc:chgData name="Mashal Khan" userId="ff208bdd-e69e-4a16-a659-cb1c3d459121" providerId="ADAL" clId="{9E870809-0970-484A-8BC5-618366630EA7}" dt="2021-10-05T04:36:22.436" v="947" actId="20577"/>
        <pc:sldMkLst>
          <pc:docMk/>
          <pc:sldMk cId="470336844" sldId="331"/>
        </pc:sldMkLst>
        <pc:spChg chg="mod">
          <ac:chgData name="Mashal Khan" userId="ff208bdd-e69e-4a16-a659-cb1c3d459121" providerId="ADAL" clId="{9E870809-0970-484A-8BC5-618366630EA7}" dt="2021-10-05T04:36:22.436" v="947" actId="20577"/>
          <ac:spMkLst>
            <pc:docMk/>
            <pc:sldMk cId="470336844" sldId="331"/>
            <ac:spMk id="2" creationId="{40DF5EDE-B306-4475-A8A1-1ACA5C59A09D}"/>
          </ac:spMkLst>
        </pc:spChg>
        <pc:spChg chg="mod">
          <ac:chgData name="Mashal Khan" userId="ff208bdd-e69e-4a16-a659-cb1c3d459121" providerId="ADAL" clId="{9E870809-0970-484A-8BC5-618366630EA7}" dt="2021-10-05T04:32:59.992" v="923" actId="14100"/>
          <ac:spMkLst>
            <pc:docMk/>
            <pc:sldMk cId="470336844" sldId="331"/>
            <ac:spMk id="3" creationId="{6BB36E81-3141-49A9-954D-5D378973396B}"/>
          </ac:spMkLst>
        </pc:spChg>
      </pc:sldChg>
      <pc:sldChg chg="add del">
        <pc:chgData name="Mashal Khan" userId="ff208bdd-e69e-4a16-a659-cb1c3d459121" providerId="ADAL" clId="{9E870809-0970-484A-8BC5-618366630EA7}" dt="2021-10-04T11:06:11.459" v="29"/>
        <pc:sldMkLst>
          <pc:docMk/>
          <pc:sldMk cId="4202715266" sldId="332"/>
        </pc:sldMkLst>
      </pc:sldChg>
      <pc:sldChg chg="del">
        <pc:chgData name="Mashal Khan" userId="ff208bdd-e69e-4a16-a659-cb1c3d459121" providerId="ADAL" clId="{9E870809-0970-484A-8BC5-618366630EA7}" dt="2021-10-04T11:03:46.230" v="0" actId="47"/>
        <pc:sldMkLst>
          <pc:docMk/>
          <pc:sldMk cId="1740948837" sldId="336"/>
        </pc:sldMkLst>
      </pc:sldChg>
      <pc:sldChg chg="del">
        <pc:chgData name="Mashal Khan" userId="ff208bdd-e69e-4a16-a659-cb1c3d459121" providerId="ADAL" clId="{9E870809-0970-484A-8BC5-618366630EA7}" dt="2021-10-04T11:04:05.641" v="1" actId="47"/>
        <pc:sldMkLst>
          <pc:docMk/>
          <pc:sldMk cId="3602149047" sldId="337"/>
        </pc:sldMkLst>
      </pc:sldChg>
      <pc:sldChg chg="del">
        <pc:chgData name="Mashal Khan" userId="ff208bdd-e69e-4a16-a659-cb1c3d459121" providerId="ADAL" clId="{9E870809-0970-484A-8BC5-618366630EA7}" dt="2021-10-04T11:04:05.641" v="1" actId="47"/>
        <pc:sldMkLst>
          <pc:docMk/>
          <pc:sldMk cId="420247724" sldId="338"/>
        </pc:sldMkLst>
      </pc:sldChg>
      <pc:sldChg chg="del">
        <pc:chgData name="Mashal Khan" userId="ff208bdd-e69e-4a16-a659-cb1c3d459121" providerId="ADAL" clId="{9E870809-0970-484A-8BC5-618366630EA7}" dt="2021-10-04T11:04:05.641" v="1" actId="47"/>
        <pc:sldMkLst>
          <pc:docMk/>
          <pc:sldMk cId="4055949036" sldId="339"/>
        </pc:sldMkLst>
      </pc:sldChg>
      <pc:sldChg chg="del">
        <pc:chgData name="Mashal Khan" userId="ff208bdd-e69e-4a16-a659-cb1c3d459121" providerId="ADAL" clId="{9E870809-0970-484A-8BC5-618366630EA7}" dt="2021-10-04T11:04:05.641" v="1" actId="47"/>
        <pc:sldMkLst>
          <pc:docMk/>
          <pc:sldMk cId="3178102744" sldId="340"/>
        </pc:sldMkLst>
      </pc:sldChg>
      <pc:sldChg chg="del">
        <pc:chgData name="Mashal Khan" userId="ff208bdd-e69e-4a16-a659-cb1c3d459121" providerId="ADAL" clId="{9E870809-0970-484A-8BC5-618366630EA7}" dt="2021-10-04T11:04:05.641" v="1" actId="47"/>
        <pc:sldMkLst>
          <pc:docMk/>
          <pc:sldMk cId="2245731325" sldId="341"/>
        </pc:sldMkLst>
      </pc:sldChg>
      <pc:sldChg chg="del">
        <pc:chgData name="Mashal Khan" userId="ff208bdd-e69e-4a16-a659-cb1c3d459121" providerId="ADAL" clId="{9E870809-0970-484A-8BC5-618366630EA7}" dt="2021-10-04T11:04:05.641" v="1" actId="47"/>
        <pc:sldMkLst>
          <pc:docMk/>
          <pc:sldMk cId="1278971623" sldId="342"/>
        </pc:sldMkLst>
      </pc:sldChg>
      <pc:sldChg chg="del">
        <pc:chgData name="Mashal Khan" userId="ff208bdd-e69e-4a16-a659-cb1c3d459121" providerId="ADAL" clId="{9E870809-0970-484A-8BC5-618366630EA7}" dt="2021-10-04T11:04:05.641" v="1" actId="47"/>
        <pc:sldMkLst>
          <pc:docMk/>
          <pc:sldMk cId="3170403845" sldId="343"/>
        </pc:sldMkLst>
      </pc:sldChg>
      <pc:sldChg chg="del">
        <pc:chgData name="Mashal Khan" userId="ff208bdd-e69e-4a16-a659-cb1c3d459121" providerId="ADAL" clId="{9E870809-0970-484A-8BC5-618366630EA7}" dt="2021-10-04T11:04:05.641" v="1" actId="47"/>
        <pc:sldMkLst>
          <pc:docMk/>
          <pc:sldMk cId="4193550935" sldId="344"/>
        </pc:sldMkLst>
      </pc:sldChg>
      <pc:sldChg chg="del">
        <pc:chgData name="Mashal Khan" userId="ff208bdd-e69e-4a16-a659-cb1c3d459121" providerId="ADAL" clId="{9E870809-0970-484A-8BC5-618366630EA7}" dt="2021-10-04T11:04:05.641" v="1" actId="47"/>
        <pc:sldMkLst>
          <pc:docMk/>
          <pc:sldMk cId="2829328873" sldId="345"/>
        </pc:sldMkLst>
      </pc:sldChg>
      <pc:sldChg chg="del">
        <pc:chgData name="Mashal Khan" userId="ff208bdd-e69e-4a16-a659-cb1c3d459121" providerId="ADAL" clId="{9E870809-0970-484A-8BC5-618366630EA7}" dt="2021-10-04T11:04:05.641" v="1" actId="47"/>
        <pc:sldMkLst>
          <pc:docMk/>
          <pc:sldMk cId="2753587668" sldId="346"/>
        </pc:sldMkLst>
      </pc:sldChg>
      <pc:sldChg chg="del">
        <pc:chgData name="Mashal Khan" userId="ff208bdd-e69e-4a16-a659-cb1c3d459121" providerId="ADAL" clId="{9E870809-0970-484A-8BC5-618366630EA7}" dt="2021-10-04T11:04:05.641" v="1" actId="47"/>
        <pc:sldMkLst>
          <pc:docMk/>
          <pc:sldMk cId="458441278" sldId="347"/>
        </pc:sldMkLst>
      </pc:sldChg>
      <pc:sldChg chg="del">
        <pc:chgData name="Mashal Khan" userId="ff208bdd-e69e-4a16-a659-cb1c3d459121" providerId="ADAL" clId="{9E870809-0970-484A-8BC5-618366630EA7}" dt="2021-10-04T11:04:05.641" v="1" actId="47"/>
        <pc:sldMkLst>
          <pc:docMk/>
          <pc:sldMk cId="3453163318" sldId="348"/>
        </pc:sldMkLst>
      </pc:sldChg>
      <pc:sldChg chg="del">
        <pc:chgData name="Mashal Khan" userId="ff208bdd-e69e-4a16-a659-cb1c3d459121" providerId="ADAL" clId="{9E870809-0970-484A-8BC5-618366630EA7}" dt="2021-10-04T11:04:05.641" v="1" actId="47"/>
        <pc:sldMkLst>
          <pc:docMk/>
          <pc:sldMk cId="2040193462" sldId="349"/>
        </pc:sldMkLst>
      </pc:sldChg>
      <pc:sldChg chg="del">
        <pc:chgData name="Mashal Khan" userId="ff208bdd-e69e-4a16-a659-cb1c3d459121" providerId="ADAL" clId="{9E870809-0970-484A-8BC5-618366630EA7}" dt="2021-10-04T11:04:05.641" v="1" actId="47"/>
        <pc:sldMkLst>
          <pc:docMk/>
          <pc:sldMk cId="164590880" sldId="350"/>
        </pc:sldMkLst>
      </pc:sldChg>
      <pc:sldChg chg="del">
        <pc:chgData name="Mashal Khan" userId="ff208bdd-e69e-4a16-a659-cb1c3d459121" providerId="ADAL" clId="{9E870809-0970-484A-8BC5-618366630EA7}" dt="2021-10-04T11:04:05.641" v="1" actId="47"/>
        <pc:sldMkLst>
          <pc:docMk/>
          <pc:sldMk cId="2349728404" sldId="351"/>
        </pc:sldMkLst>
      </pc:sldChg>
      <pc:sldChg chg="del">
        <pc:chgData name="Mashal Khan" userId="ff208bdd-e69e-4a16-a659-cb1c3d459121" providerId="ADAL" clId="{9E870809-0970-484A-8BC5-618366630EA7}" dt="2021-10-04T11:04:05.641" v="1" actId="47"/>
        <pc:sldMkLst>
          <pc:docMk/>
          <pc:sldMk cId="547762341" sldId="352"/>
        </pc:sldMkLst>
      </pc:sldChg>
      <pc:sldChg chg="del">
        <pc:chgData name="Mashal Khan" userId="ff208bdd-e69e-4a16-a659-cb1c3d459121" providerId="ADAL" clId="{9E870809-0970-484A-8BC5-618366630EA7}" dt="2021-10-04T11:04:05.641" v="1" actId="47"/>
        <pc:sldMkLst>
          <pc:docMk/>
          <pc:sldMk cId="4094708656" sldId="353"/>
        </pc:sldMkLst>
      </pc:sldChg>
      <pc:sldChg chg="del">
        <pc:chgData name="Mashal Khan" userId="ff208bdd-e69e-4a16-a659-cb1c3d459121" providerId="ADAL" clId="{9E870809-0970-484A-8BC5-618366630EA7}" dt="2021-10-04T11:04:08.463" v="2" actId="47"/>
        <pc:sldMkLst>
          <pc:docMk/>
          <pc:sldMk cId="3277055904" sldId="354"/>
        </pc:sldMkLst>
      </pc:sldChg>
      <pc:sldChg chg="del">
        <pc:chgData name="Mashal Khan" userId="ff208bdd-e69e-4a16-a659-cb1c3d459121" providerId="ADAL" clId="{9E870809-0970-484A-8BC5-618366630EA7}" dt="2021-10-04T11:04:10.819" v="3" actId="47"/>
        <pc:sldMkLst>
          <pc:docMk/>
          <pc:sldMk cId="3794463897" sldId="355"/>
        </pc:sldMkLst>
      </pc:sldChg>
      <pc:sldChg chg="addSp delSp modSp del mod">
        <pc:chgData name="Mashal Khan" userId="ff208bdd-e69e-4a16-a659-cb1c3d459121" providerId="ADAL" clId="{9E870809-0970-484A-8BC5-618366630EA7}" dt="2021-10-05T03:39:45.060" v="120" actId="47"/>
        <pc:sldMkLst>
          <pc:docMk/>
          <pc:sldMk cId="1557130645" sldId="357"/>
        </pc:sldMkLst>
        <pc:spChg chg="mod">
          <ac:chgData name="Mashal Khan" userId="ff208bdd-e69e-4a16-a659-cb1c3d459121" providerId="ADAL" clId="{9E870809-0970-484A-8BC5-618366630EA7}" dt="2021-10-04T11:04:23.960" v="17" actId="20577"/>
          <ac:spMkLst>
            <pc:docMk/>
            <pc:sldMk cId="1557130645" sldId="357"/>
            <ac:spMk id="2" creationId="{6B39AE16-2688-4927-A6AA-550914DAD0E4}"/>
          </ac:spMkLst>
        </pc:spChg>
        <pc:graphicFrameChg chg="add del mod">
          <ac:chgData name="Mashal Khan" userId="ff208bdd-e69e-4a16-a659-cb1c3d459121" providerId="ADAL" clId="{9E870809-0970-484A-8BC5-618366630EA7}" dt="2021-10-04T11:05:09.142" v="21"/>
          <ac:graphicFrameMkLst>
            <pc:docMk/>
            <pc:sldMk cId="1557130645" sldId="357"/>
            <ac:graphicFrameMk id="4" creationId="{C6CDE094-5269-4C1B-9DA4-81EAD944B82C}"/>
          </ac:graphicFrameMkLst>
        </pc:graphicFrameChg>
        <pc:graphicFrameChg chg="del mod">
          <ac:chgData name="Mashal Khan" userId="ff208bdd-e69e-4a16-a659-cb1c3d459121" providerId="ADAL" clId="{9E870809-0970-484A-8BC5-618366630EA7}" dt="2021-10-04T11:05:19.029" v="22"/>
          <ac:graphicFrameMkLst>
            <pc:docMk/>
            <pc:sldMk cId="1557130645" sldId="357"/>
            <ac:graphicFrameMk id="5" creationId="{E3181076-B541-4DBB-8A85-23EA482321A3}"/>
          </ac:graphicFrameMkLst>
        </pc:graphicFrameChg>
      </pc:sldChg>
      <pc:sldChg chg="add del">
        <pc:chgData name="Mashal Khan" userId="ff208bdd-e69e-4a16-a659-cb1c3d459121" providerId="ADAL" clId="{9E870809-0970-484A-8BC5-618366630EA7}" dt="2021-10-04T11:06:06.851" v="28" actId="47"/>
        <pc:sldMkLst>
          <pc:docMk/>
          <pc:sldMk cId="2002832009" sldId="358"/>
        </pc:sldMkLst>
      </pc:sldChg>
      <pc:sldChg chg="addSp modSp new mod setBg">
        <pc:chgData name="Mashal Khan" userId="ff208bdd-e69e-4a16-a659-cb1c3d459121" providerId="ADAL" clId="{9E870809-0970-484A-8BC5-618366630EA7}" dt="2021-10-05T03:39:05.130" v="119" actId="14100"/>
        <pc:sldMkLst>
          <pc:docMk/>
          <pc:sldMk cId="3384043312" sldId="358"/>
        </pc:sldMkLst>
        <pc:spChg chg="mod">
          <ac:chgData name="Mashal Khan" userId="ff208bdd-e69e-4a16-a659-cb1c3d459121" providerId="ADAL" clId="{9E870809-0970-484A-8BC5-618366630EA7}" dt="2021-10-05T03:38:59.436" v="118" actId="26606"/>
          <ac:spMkLst>
            <pc:docMk/>
            <pc:sldMk cId="3384043312" sldId="358"/>
            <ac:spMk id="2" creationId="{A1B585CC-782A-478A-8757-4C02E8EB3A38}"/>
          </ac:spMkLst>
        </pc:spChg>
        <pc:spChg chg="mod">
          <ac:chgData name="Mashal Khan" userId="ff208bdd-e69e-4a16-a659-cb1c3d459121" providerId="ADAL" clId="{9E870809-0970-484A-8BC5-618366630EA7}" dt="2021-10-05T03:39:05.130" v="119" actId="14100"/>
          <ac:spMkLst>
            <pc:docMk/>
            <pc:sldMk cId="3384043312" sldId="358"/>
            <ac:spMk id="3" creationId="{F89DE025-6A3A-4806-A1C1-0B132DC55242}"/>
          </ac:spMkLst>
        </pc:spChg>
        <pc:spChg chg="add">
          <ac:chgData name="Mashal Khan" userId="ff208bdd-e69e-4a16-a659-cb1c3d459121" providerId="ADAL" clId="{9E870809-0970-484A-8BC5-618366630EA7}" dt="2021-10-05T03:38:59.436" v="118" actId="26606"/>
          <ac:spMkLst>
            <pc:docMk/>
            <pc:sldMk cId="3384043312" sldId="358"/>
            <ac:spMk id="8" creationId="{C7FA33FF-088D-4F16-95A2-2C64D353DEA8}"/>
          </ac:spMkLst>
        </pc:spChg>
        <pc:spChg chg="add">
          <ac:chgData name="Mashal Khan" userId="ff208bdd-e69e-4a16-a659-cb1c3d459121" providerId="ADAL" clId="{9E870809-0970-484A-8BC5-618366630EA7}" dt="2021-10-05T03:38:59.436" v="118" actId="26606"/>
          <ac:spMkLst>
            <pc:docMk/>
            <pc:sldMk cId="3384043312" sldId="358"/>
            <ac:spMk id="10" creationId="{A376EFB1-01CF-419F-ABF1-2AF02BBFCBD1}"/>
          </ac:spMkLst>
        </pc:spChg>
        <pc:spChg chg="add">
          <ac:chgData name="Mashal Khan" userId="ff208bdd-e69e-4a16-a659-cb1c3d459121" providerId="ADAL" clId="{9E870809-0970-484A-8BC5-618366630EA7}" dt="2021-10-05T03:38:59.436" v="118" actId="26606"/>
          <ac:spMkLst>
            <pc:docMk/>
            <pc:sldMk cId="3384043312" sldId="358"/>
            <ac:spMk id="12" creationId="{FF9DEA15-78BD-4750-AA18-B9F28A6D5AB8}"/>
          </ac:spMkLst>
        </pc:spChg>
      </pc:sldChg>
      <pc:sldChg chg="new del">
        <pc:chgData name="Mashal Khan" userId="ff208bdd-e69e-4a16-a659-cb1c3d459121" providerId="ADAL" clId="{9E870809-0970-484A-8BC5-618366630EA7}" dt="2021-10-04T11:05:50.639" v="26" actId="680"/>
        <pc:sldMkLst>
          <pc:docMk/>
          <pc:sldMk cId="3721320598" sldId="358"/>
        </pc:sldMkLst>
      </pc:sldChg>
      <pc:sldChg chg="add del">
        <pc:chgData name="Mashal Khan" userId="ff208bdd-e69e-4a16-a659-cb1c3d459121" providerId="ADAL" clId="{9E870809-0970-484A-8BC5-618366630EA7}" dt="2021-10-04T11:06:06.851" v="28" actId="47"/>
        <pc:sldMkLst>
          <pc:docMk/>
          <pc:sldMk cId="273671979" sldId="359"/>
        </pc:sldMkLst>
      </pc:sldChg>
      <pc:sldChg chg="addSp new mod modNotesTx">
        <pc:chgData name="Mashal Khan" userId="ff208bdd-e69e-4a16-a659-cb1c3d459121" providerId="ADAL" clId="{9E870809-0970-484A-8BC5-618366630EA7}" dt="2021-10-05T03:48:35.797" v="133"/>
        <pc:sldMkLst>
          <pc:docMk/>
          <pc:sldMk cId="1446450456" sldId="359"/>
        </pc:sldMkLst>
        <pc:picChg chg="add">
          <ac:chgData name="Mashal Khan" userId="ff208bdd-e69e-4a16-a659-cb1c3d459121" providerId="ADAL" clId="{9E870809-0970-484A-8BC5-618366630EA7}" dt="2021-10-05T03:42:02.095" v="128" actId="22"/>
          <ac:picMkLst>
            <pc:docMk/>
            <pc:sldMk cId="1446450456" sldId="359"/>
            <ac:picMk id="3" creationId="{615C3454-CA86-4D9D-BF92-71BA61007E37}"/>
          </ac:picMkLst>
        </pc:picChg>
      </pc:sldChg>
      <pc:sldChg chg="add del">
        <pc:chgData name="Mashal Khan" userId="ff208bdd-e69e-4a16-a659-cb1c3d459121" providerId="ADAL" clId="{9E870809-0970-484A-8BC5-618366630EA7}" dt="2021-10-04T11:06:06.851" v="28" actId="47"/>
        <pc:sldMkLst>
          <pc:docMk/>
          <pc:sldMk cId="1654380503" sldId="360"/>
        </pc:sldMkLst>
      </pc:sldChg>
      <pc:sldChg chg="addSp new mod">
        <pc:chgData name="Mashal Khan" userId="ff208bdd-e69e-4a16-a659-cb1c3d459121" providerId="ADAL" clId="{9E870809-0970-484A-8BC5-618366630EA7}" dt="2021-10-05T03:44:54.969" v="131" actId="22"/>
        <pc:sldMkLst>
          <pc:docMk/>
          <pc:sldMk cId="2483909657" sldId="360"/>
        </pc:sldMkLst>
        <pc:picChg chg="add">
          <ac:chgData name="Mashal Khan" userId="ff208bdd-e69e-4a16-a659-cb1c3d459121" providerId="ADAL" clId="{9E870809-0970-484A-8BC5-618366630EA7}" dt="2021-10-05T03:44:54.969" v="131" actId="22"/>
          <ac:picMkLst>
            <pc:docMk/>
            <pc:sldMk cId="2483909657" sldId="360"/>
            <ac:picMk id="3" creationId="{96BE8ADC-8D58-4C40-AD8F-4A4639ABBF44}"/>
          </ac:picMkLst>
        </pc:picChg>
      </pc:sldChg>
      <pc:sldChg chg="addSp delSp modSp new mod ord setBg modNotesTx">
        <pc:chgData name="Mashal Khan" userId="ff208bdd-e69e-4a16-a659-cb1c3d459121" providerId="ADAL" clId="{9E870809-0970-484A-8BC5-618366630EA7}" dt="2021-10-05T03:55:57.393" v="419" actId="403"/>
        <pc:sldMkLst>
          <pc:docMk/>
          <pc:sldMk cId="454076002" sldId="361"/>
        </pc:sldMkLst>
        <pc:spChg chg="del">
          <ac:chgData name="Mashal Khan" userId="ff208bdd-e69e-4a16-a659-cb1c3d459121" providerId="ADAL" clId="{9E870809-0970-484A-8BC5-618366630EA7}" dt="2021-10-05T03:48:54.974" v="139" actId="478"/>
          <ac:spMkLst>
            <pc:docMk/>
            <pc:sldMk cId="454076002" sldId="361"/>
            <ac:spMk id="2" creationId="{1E63D862-AC3E-486C-A834-757862FB306C}"/>
          </ac:spMkLst>
        </pc:spChg>
        <pc:spChg chg="mod">
          <ac:chgData name="Mashal Khan" userId="ff208bdd-e69e-4a16-a659-cb1c3d459121" providerId="ADAL" clId="{9E870809-0970-484A-8BC5-618366630EA7}" dt="2021-10-05T03:55:57.393" v="419" actId="403"/>
          <ac:spMkLst>
            <pc:docMk/>
            <pc:sldMk cId="454076002" sldId="361"/>
            <ac:spMk id="3" creationId="{78B03716-FB42-46AF-B995-9BC65B384E6E}"/>
          </ac:spMkLst>
        </pc:spChg>
        <pc:spChg chg="add">
          <ac:chgData name="Mashal Khan" userId="ff208bdd-e69e-4a16-a659-cb1c3d459121" providerId="ADAL" clId="{9E870809-0970-484A-8BC5-618366630EA7}" dt="2021-10-05T03:55:42.280" v="413" actId="26606"/>
          <ac:spMkLst>
            <pc:docMk/>
            <pc:sldMk cId="454076002" sldId="361"/>
            <ac:spMk id="8" creationId="{488333BA-AE6E-427A-9B16-A39C8073F4EB}"/>
          </ac:spMkLst>
        </pc:spChg>
        <pc:spChg chg="add">
          <ac:chgData name="Mashal Khan" userId="ff208bdd-e69e-4a16-a659-cb1c3d459121" providerId="ADAL" clId="{9E870809-0970-484A-8BC5-618366630EA7}" dt="2021-10-05T03:55:42.280" v="413" actId="26606"/>
          <ac:spMkLst>
            <pc:docMk/>
            <pc:sldMk cId="454076002" sldId="361"/>
            <ac:spMk id="10" creationId="{F98ED85F-DCEE-4B50-802E-71A6E3E12B04}"/>
          </ac:spMkLst>
        </pc:spChg>
      </pc:sldChg>
      <pc:sldChg chg="add del">
        <pc:chgData name="Mashal Khan" userId="ff208bdd-e69e-4a16-a659-cb1c3d459121" providerId="ADAL" clId="{9E870809-0970-484A-8BC5-618366630EA7}" dt="2021-10-04T11:06:06.851" v="28" actId="47"/>
        <pc:sldMkLst>
          <pc:docMk/>
          <pc:sldMk cId="3556127519" sldId="361"/>
        </pc:sldMkLst>
      </pc:sldChg>
      <pc:sldChg chg="new del">
        <pc:chgData name="Mashal Khan" userId="ff208bdd-e69e-4a16-a659-cb1c3d459121" providerId="ADAL" clId="{9E870809-0970-484A-8BC5-618366630EA7}" dt="2021-10-05T03:48:42.192" v="135" actId="47"/>
        <pc:sldMkLst>
          <pc:docMk/>
          <pc:sldMk cId="4060127663" sldId="361"/>
        </pc:sldMkLst>
      </pc:sldChg>
      <pc:sldChg chg="addSp modSp new mod setBg">
        <pc:chgData name="Mashal Khan" userId="ff208bdd-e69e-4a16-a659-cb1c3d459121" providerId="ADAL" clId="{9E870809-0970-484A-8BC5-618366630EA7}" dt="2021-10-05T03:57:28.970" v="477" actId="26606"/>
        <pc:sldMkLst>
          <pc:docMk/>
          <pc:sldMk cId="736342057" sldId="362"/>
        </pc:sldMkLst>
        <pc:spChg chg="mod">
          <ac:chgData name="Mashal Khan" userId="ff208bdd-e69e-4a16-a659-cb1c3d459121" providerId="ADAL" clId="{9E870809-0970-484A-8BC5-618366630EA7}" dt="2021-10-05T03:57:28.970" v="477" actId="26606"/>
          <ac:spMkLst>
            <pc:docMk/>
            <pc:sldMk cId="736342057" sldId="362"/>
            <ac:spMk id="2" creationId="{8F3728D2-9DD4-492B-A246-F7D8FE221F1A}"/>
          </ac:spMkLst>
        </pc:spChg>
        <pc:spChg chg="mod">
          <ac:chgData name="Mashal Khan" userId="ff208bdd-e69e-4a16-a659-cb1c3d459121" providerId="ADAL" clId="{9E870809-0970-484A-8BC5-618366630EA7}" dt="2021-10-05T03:57:28.970" v="477" actId="26606"/>
          <ac:spMkLst>
            <pc:docMk/>
            <pc:sldMk cId="736342057" sldId="362"/>
            <ac:spMk id="3" creationId="{BFD51179-0C04-4A29-9AD4-7E18FE4D7A1C}"/>
          </ac:spMkLst>
        </pc:spChg>
        <pc:spChg chg="add">
          <ac:chgData name="Mashal Khan" userId="ff208bdd-e69e-4a16-a659-cb1c3d459121" providerId="ADAL" clId="{9E870809-0970-484A-8BC5-618366630EA7}" dt="2021-10-05T03:57:28.970" v="477" actId="26606"/>
          <ac:spMkLst>
            <pc:docMk/>
            <pc:sldMk cId="736342057" sldId="362"/>
            <ac:spMk id="8" creationId="{2A8AA5BC-4F7A-4226-8F99-6D824B226A97}"/>
          </ac:spMkLst>
        </pc:spChg>
        <pc:spChg chg="add">
          <ac:chgData name="Mashal Khan" userId="ff208bdd-e69e-4a16-a659-cb1c3d459121" providerId="ADAL" clId="{9E870809-0970-484A-8BC5-618366630EA7}" dt="2021-10-05T03:57:28.970" v="477" actId="26606"/>
          <ac:spMkLst>
            <pc:docMk/>
            <pc:sldMk cId="736342057" sldId="362"/>
            <ac:spMk id="12" creationId="{5BC87C3E-1040-4EE4-9BDB-9537F7A1B335}"/>
          </ac:spMkLst>
        </pc:spChg>
        <pc:cxnChg chg="add">
          <ac:chgData name="Mashal Khan" userId="ff208bdd-e69e-4a16-a659-cb1c3d459121" providerId="ADAL" clId="{9E870809-0970-484A-8BC5-618366630EA7}" dt="2021-10-05T03:57:28.970" v="477" actId="26606"/>
          <ac:cxnSpMkLst>
            <pc:docMk/>
            <pc:sldMk cId="736342057" sldId="362"/>
            <ac:cxnSpMk id="10" creationId="{911DBBF1-3229-4BD9-B3D1-B4CA571E7431}"/>
          </ac:cxnSpMkLst>
        </pc:cxnChg>
        <pc:cxnChg chg="add">
          <ac:chgData name="Mashal Khan" userId="ff208bdd-e69e-4a16-a659-cb1c3d459121" providerId="ADAL" clId="{9E870809-0970-484A-8BC5-618366630EA7}" dt="2021-10-05T03:57:28.970" v="477" actId="26606"/>
          <ac:cxnSpMkLst>
            <pc:docMk/>
            <pc:sldMk cId="736342057" sldId="362"/>
            <ac:cxnSpMk id="14" creationId="{42CDBECE-872A-4C73-9DC1-BB4E805E2CF5}"/>
          </ac:cxnSpMkLst>
        </pc:cxnChg>
        <pc:cxnChg chg="add">
          <ac:chgData name="Mashal Khan" userId="ff208bdd-e69e-4a16-a659-cb1c3d459121" providerId="ADAL" clId="{9E870809-0970-484A-8BC5-618366630EA7}" dt="2021-10-05T03:57:28.970" v="477" actId="26606"/>
          <ac:cxnSpMkLst>
            <pc:docMk/>
            <pc:sldMk cId="736342057" sldId="362"/>
            <ac:cxnSpMk id="16" creationId="{F5CD5A0B-CDD7-427C-AA42-2EECFDFA1811}"/>
          </ac:cxnSpMkLst>
        </pc:cxnChg>
      </pc:sldChg>
      <pc:sldChg chg="add del">
        <pc:chgData name="Mashal Khan" userId="ff208bdd-e69e-4a16-a659-cb1c3d459121" providerId="ADAL" clId="{9E870809-0970-484A-8BC5-618366630EA7}" dt="2021-10-04T11:06:06.851" v="28" actId="47"/>
        <pc:sldMkLst>
          <pc:docMk/>
          <pc:sldMk cId="1713061914" sldId="362"/>
        </pc:sldMkLst>
      </pc:sldChg>
      <pc:sldChg chg="modSp new mod modNotesTx">
        <pc:chgData name="Mashal Khan" userId="ff208bdd-e69e-4a16-a659-cb1c3d459121" providerId="ADAL" clId="{9E870809-0970-484A-8BC5-618366630EA7}" dt="2021-10-05T04:13:30.980" v="717" actId="20577"/>
        <pc:sldMkLst>
          <pc:docMk/>
          <pc:sldMk cId="3891239427" sldId="363"/>
        </pc:sldMkLst>
        <pc:spChg chg="mod">
          <ac:chgData name="Mashal Khan" userId="ff208bdd-e69e-4a16-a659-cb1c3d459121" providerId="ADAL" clId="{9E870809-0970-484A-8BC5-618366630EA7}" dt="2021-10-05T03:57:51.874" v="483" actId="20577"/>
          <ac:spMkLst>
            <pc:docMk/>
            <pc:sldMk cId="3891239427" sldId="363"/>
            <ac:spMk id="2" creationId="{2A815F9F-91B5-48DE-A4EB-D67B553AFFF0}"/>
          </ac:spMkLst>
        </pc:spChg>
        <pc:spChg chg="mod">
          <ac:chgData name="Mashal Khan" userId="ff208bdd-e69e-4a16-a659-cb1c3d459121" providerId="ADAL" clId="{9E870809-0970-484A-8BC5-618366630EA7}" dt="2021-10-05T04:13:30.980" v="717" actId="20577"/>
          <ac:spMkLst>
            <pc:docMk/>
            <pc:sldMk cId="3891239427" sldId="363"/>
            <ac:spMk id="3" creationId="{2FF01AD2-DE16-4308-95F5-E673B661F023}"/>
          </ac:spMkLst>
        </pc:spChg>
      </pc:sldChg>
      <pc:sldChg chg="add del">
        <pc:chgData name="Mashal Khan" userId="ff208bdd-e69e-4a16-a659-cb1c3d459121" providerId="ADAL" clId="{9E870809-0970-484A-8BC5-618366630EA7}" dt="2021-10-04T11:06:06.851" v="28" actId="47"/>
        <pc:sldMkLst>
          <pc:docMk/>
          <pc:sldMk cId="3899816042" sldId="363"/>
        </pc:sldMkLst>
      </pc:sldChg>
      <pc:sldChg chg="add del">
        <pc:chgData name="Mashal Khan" userId="ff208bdd-e69e-4a16-a659-cb1c3d459121" providerId="ADAL" clId="{9E870809-0970-484A-8BC5-618366630EA7}" dt="2021-10-04T11:06:06.851" v="28" actId="47"/>
        <pc:sldMkLst>
          <pc:docMk/>
          <pc:sldMk cId="682313828" sldId="364"/>
        </pc:sldMkLst>
      </pc:sldChg>
      <pc:sldChg chg="addSp delSp modSp new mod setBg">
        <pc:chgData name="Mashal Khan" userId="ff208bdd-e69e-4a16-a659-cb1c3d459121" providerId="ADAL" clId="{9E870809-0970-484A-8BC5-618366630EA7}" dt="2021-10-05T04:00:56.458" v="508" actId="26606"/>
        <pc:sldMkLst>
          <pc:docMk/>
          <pc:sldMk cId="1355758672" sldId="364"/>
        </pc:sldMkLst>
        <pc:spChg chg="del">
          <ac:chgData name="Mashal Khan" userId="ff208bdd-e69e-4a16-a659-cb1c3d459121" providerId="ADAL" clId="{9E870809-0970-484A-8BC5-618366630EA7}" dt="2021-10-05T04:00:56.458" v="508" actId="26606"/>
          <ac:spMkLst>
            <pc:docMk/>
            <pc:sldMk cId="1355758672" sldId="364"/>
            <ac:spMk id="2" creationId="{1E08B70A-4394-4A9D-AC9F-86B19BD0AFC7}"/>
          </ac:spMkLst>
        </pc:spChg>
        <pc:spChg chg="del">
          <ac:chgData name="Mashal Khan" userId="ff208bdd-e69e-4a16-a659-cb1c3d459121" providerId="ADAL" clId="{9E870809-0970-484A-8BC5-618366630EA7}" dt="2021-10-05T04:00:52.435" v="507" actId="22"/>
          <ac:spMkLst>
            <pc:docMk/>
            <pc:sldMk cId="1355758672" sldId="364"/>
            <ac:spMk id="3" creationId="{86333303-4653-4ABB-9726-338030FF4AD7}"/>
          </ac:spMkLst>
        </pc:spChg>
        <pc:spChg chg="add">
          <ac:chgData name="Mashal Khan" userId="ff208bdd-e69e-4a16-a659-cb1c3d459121" providerId="ADAL" clId="{9E870809-0970-484A-8BC5-618366630EA7}" dt="2021-10-05T04:00:56.458" v="508" actId="26606"/>
          <ac:spMkLst>
            <pc:docMk/>
            <pc:sldMk cId="1355758672" sldId="364"/>
            <ac:spMk id="10" creationId="{32BC26D8-82FB-445E-AA49-62A77D7C1EE0}"/>
          </ac:spMkLst>
        </pc:spChg>
        <pc:spChg chg="add">
          <ac:chgData name="Mashal Khan" userId="ff208bdd-e69e-4a16-a659-cb1c3d459121" providerId="ADAL" clId="{9E870809-0970-484A-8BC5-618366630EA7}" dt="2021-10-05T04:00:56.458" v="508" actId="26606"/>
          <ac:spMkLst>
            <pc:docMk/>
            <pc:sldMk cId="1355758672" sldId="364"/>
            <ac:spMk id="12" creationId="{CB44330D-EA18-4254-AA95-EB49948539B8}"/>
          </ac:spMkLst>
        </pc:spChg>
        <pc:picChg chg="add mod ord">
          <ac:chgData name="Mashal Khan" userId="ff208bdd-e69e-4a16-a659-cb1c3d459121" providerId="ADAL" clId="{9E870809-0970-484A-8BC5-618366630EA7}" dt="2021-10-05T04:00:56.458" v="508" actId="26606"/>
          <ac:picMkLst>
            <pc:docMk/>
            <pc:sldMk cId="1355758672" sldId="364"/>
            <ac:picMk id="5" creationId="{2D13B485-FF2D-4B07-8CF1-C515BB7BA302}"/>
          </ac:picMkLst>
        </pc:picChg>
      </pc:sldChg>
      <pc:sldChg chg="addSp delSp modSp new mod setBg modNotesTx">
        <pc:chgData name="Mashal Khan" userId="ff208bdd-e69e-4a16-a659-cb1c3d459121" providerId="ADAL" clId="{9E870809-0970-484A-8BC5-618366630EA7}" dt="2021-10-05T04:05:22.043" v="584" actId="113"/>
        <pc:sldMkLst>
          <pc:docMk/>
          <pc:sldMk cId="121703339" sldId="365"/>
        </pc:sldMkLst>
        <pc:spChg chg="del">
          <ac:chgData name="Mashal Khan" userId="ff208bdd-e69e-4a16-a659-cb1c3d459121" providerId="ADAL" clId="{9E870809-0970-484A-8BC5-618366630EA7}" dt="2021-10-05T04:01:51.070" v="523" actId="478"/>
          <ac:spMkLst>
            <pc:docMk/>
            <pc:sldMk cId="121703339" sldId="365"/>
            <ac:spMk id="2" creationId="{9326602B-9772-43D7-BEAB-793A01C0C538}"/>
          </ac:spMkLst>
        </pc:spChg>
        <pc:spChg chg="mod">
          <ac:chgData name="Mashal Khan" userId="ff208bdd-e69e-4a16-a659-cb1c3d459121" providerId="ADAL" clId="{9E870809-0970-484A-8BC5-618366630EA7}" dt="2021-10-05T04:05:22.043" v="584" actId="113"/>
          <ac:spMkLst>
            <pc:docMk/>
            <pc:sldMk cId="121703339" sldId="365"/>
            <ac:spMk id="3" creationId="{E399232D-6C0E-418C-88EC-650A0C898B41}"/>
          </ac:spMkLst>
        </pc:spChg>
        <pc:spChg chg="add">
          <ac:chgData name="Mashal Khan" userId="ff208bdd-e69e-4a16-a659-cb1c3d459121" providerId="ADAL" clId="{9E870809-0970-484A-8BC5-618366630EA7}" dt="2021-10-05T04:02:53.902" v="547" actId="26606"/>
          <ac:spMkLst>
            <pc:docMk/>
            <pc:sldMk cId="121703339" sldId="365"/>
            <ac:spMk id="8" creationId="{488333BA-AE6E-427A-9B16-A39C8073F4EB}"/>
          </ac:spMkLst>
        </pc:spChg>
        <pc:spChg chg="add">
          <ac:chgData name="Mashal Khan" userId="ff208bdd-e69e-4a16-a659-cb1c3d459121" providerId="ADAL" clId="{9E870809-0970-484A-8BC5-618366630EA7}" dt="2021-10-05T04:02:53.902" v="547" actId="26606"/>
          <ac:spMkLst>
            <pc:docMk/>
            <pc:sldMk cId="121703339" sldId="365"/>
            <ac:spMk id="10" creationId="{F98ED85F-DCEE-4B50-802E-71A6E3E12B04}"/>
          </ac:spMkLst>
        </pc:spChg>
      </pc:sldChg>
      <pc:sldChg chg="add del">
        <pc:chgData name="Mashal Khan" userId="ff208bdd-e69e-4a16-a659-cb1c3d459121" providerId="ADAL" clId="{9E870809-0970-484A-8BC5-618366630EA7}" dt="2021-10-04T11:06:06.851" v="28" actId="47"/>
        <pc:sldMkLst>
          <pc:docMk/>
          <pc:sldMk cId="3300975108" sldId="365"/>
        </pc:sldMkLst>
      </pc:sldChg>
      <pc:sldChg chg="addSp delSp modSp new mod setBg modNotesTx">
        <pc:chgData name="Mashal Khan" userId="ff208bdd-e69e-4a16-a659-cb1c3d459121" providerId="ADAL" clId="{9E870809-0970-484A-8BC5-618366630EA7}" dt="2021-10-05T04:09:48.798" v="664" actId="20577"/>
        <pc:sldMkLst>
          <pc:docMk/>
          <pc:sldMk cId="495533614" sldId="366"/>
        </pc:sldMkLst>
        <pc:spChg chg="del">
          <ac:chgData name="Mashal Khan" userId="ff208bdd-e69e-4a16-a659-cb1c3d459121" providerId="ADAL" clId="{9E870809-0970-484A-8BC5-618366630EA7}" dt="2021-10-05T04:05:54.663" v="586" actId="478"/>
          <ac:spMkLst>
            <pc:docMk/>
            <pc:sldMk cId="495533614" sldId="366"/>
            <ac:spMk id="2" creationId="{8E95BA37-49E9-4D78-9F86-559DDCE92EDF}"/>
          </ac:spMkLst>
        </pc:spChg>
        <pc:spChg chg="mod">
          <ac:chgData name="Mashal Khan" userId="ff208bdd-e69e-4a16-a659-cb1c3d459121" providerId="ADAL" clId="{9E870809-0970-484A-8BC5-618366630EA7}" dt="2021-10-05T04:09:48.798" v="664" actId="20577"/>
          <ac:spMkLst>
            <pc:docMk/>
            <pc:sldMk cId="495533614" sldId="366"/>
            <ac:spMk id="3" creationId="{24E6A945-ABF6-4346-BC06-209F2F4A52F7}"/>
          </ac:spMkLst>
        </pc:spChg>
        <pc:spChg chg="add">
          <ac:chgData name="Mashal Khan" userId="ff208bdd-e69e-4a16-a659-cb1c3d459121" providerId="ADAL" clId="{9E870809-0970-484A-8BC5-618366630EA7}" dt="2021-10-05T04:08:06.113" v="635" actId="26606"/>
          <ac:spMkLst>
            <pc:docMk/>
            <pc:sldMk cId="495533614" sldId="366"/>
            <ac:spMk id="8" creationId="{488333BA-AE6E-427A-9B16-A39C8073F4EB}"/>
          </ac:spMkLst>
        </pc:spChg>
        <pc:spChg chg="add">
          <ac:chgData name="Mashal Khan" userId="ff208bdd-e69e-4a16-a659-cb1c3d459121" providerId="ADAL" clId="{9E870809-0970-484A-8BC5-618366630EA7}" dt="2021-10-05T04:08:06.113" v="635" actId="26606"/>
          <ac:spMkLst>
            <pc:docMk/>
            <pc:sldMk cId="495533614" sldId="366"/>
            <ac:spMk id="10" creationId="{F98ED85F-DCEE-4B50-802E-71A6E3E12B04}"/>
          </ac:spMkLst>
        </pc:spChg>
      </pc:sldChg>
      <pc:sldChg chg="del">
        <pc:chgData name="Mashal Khan" userId="ff208bdd-e69e-4a16-a659-cb1c3d459121" providerId="ADAL" clId="{9E870809-0970-484A-8BC5-618366630EA7}" dt="2021-10-04T11:04:05.641" v="1" actId="47"/>
        <pc:sldMkLst>
          <pc:docMk/>
          <pc:sldMk cId="1417353980" sldId="366"/>
        </pc:sldMkLst>
      </pc:sldChg>
      <pc:sldChg chg="addSp delSp modSp new mod setBg">
        <pc:chgData name="Mashal Khan" userId="ff208bdd-e69e-4a16-a659-cb1c3d459121" providerId="ADAL" clId="{9E870809-0970-484A-8BC5-618366630EA7}" dt="2021-10-05T04:12:18.752" v="689" actId="27636"/>
        <pc:sldMkLst>
          <pc:docMk/>
          <pc:sldMk cId="3446394944" sldId="367"/>
        </pc:sldMkLst>
        <pc:spChg chg="del">
          <ac:chgData name="Mashal Khan" userId="ff208bdd-e69e-4a16-a659-cb1c3d459121" providerId="ADAL" clId="{9E870809-0970-484A-8BC5-618366630EA7}" dt="2021-10-05T04:11:51.632" v="668" actId="478"/>
          <ac:spMkLst>
            <pc:docMk/>
            <pc:sldMk cId="3446394944" sldId="367"/>
            <ac:spMk id="2" creationId="{03B052DC-75D0-4D1C-8E25-0680103A24F4}"/>
          </ac:spMkLst>
        </pc:spChg>
        <pc:spChg chg="mod">
          <ac:chgData name="Mashal Khan" userId="ff208bdd-e69e-4a16-a659-cb1c3d459121" providerId="ADAL" clId="{9E870809-0970-484A-8BC5-618366630EA7}" dt="2021-10-05T04:12:18.752" v="689" actId="27636"/>
          <ac:spMkLst>
            <pc:docMk/>
            <pc:sldMk cId="3446394944" sldId="367"/>
            <ac:spMk id="3" creationId="{9156F960-D249-4D6F-9768-F091485F5C40}"/>
          </ac:spMkLst>
        </pc:spChg>
        <pc:spChg chg="add">
          <ac:chgData name="Mashal Khan" userId="ff208bdd-e69e-4a16-a659-cb1c3d459121" providerId="ADAL" clId="{9E870809-0970-484A-8BC5-618366630EA7}" dt="2021-10-05T04:11:57.189" v="669" actId="26606"/>
          <ac:spMkLst>
            <pc:docMk/>
            <pc:sldMk cId="3446394944" sldId="367"/>
            <ac:spMk id="8" creationId="{488333BA-AE6E-427A-9B16-A39C8073F4EB}"/>
          </ac:spMkLst>
        </pc:spChg>
        <pc:spChg chg="add">
          <ac:chgData name="Mashal Khan" userId="ff208bdd-e69e-4a16-a659-cb1c3d459121" providerId="ADAL" clId="{9E870809-0970-484A-8BC5-618366630EA7}" dt="2021-10-05T04:11:57.189" v="669" actId="26606"/>
          <ac:spMkLst>
            <pc:docMk/>
            <pc:sldMk cId="3446394944" sldId="367"/>
            <ac:spMk id="10" creationId="{F98ED85F-DCEE-4B50-802E-71A6E3E12B04}"/>
          </ac:spMkLst>
        </pc:spChg>
      </pc:sldChg>
      <pc:sldChg chg="addSp modSp new mod setBg">
        <pc:chgData name="Mashal Khan" userId="ff208bdd-e69e-4a16-a659-cb1c3d459121" providerId="ADAL" clId="{9E870809-0970-484A-8BC5-618366630EA7}" dt="2021-10-05T04:21:14.523" v="918" actId="403"/>
        <pc:sldMkLst>
          <pc:docMk/>
          <pc:sldMk cId="2448540971" sldId="368"/>
        </pc:sldMkLst>
        <pc:spChg chg="mod">
          <ac:chgData name="Mashal Khan" userId="ff208bdd-e69e-4a16-a659-cb1c3d459121" providerId="ADAL" clId="{9E870809-0970-484A-8BC5-618366630EA7}" dt="2021-10-05T04:21:05.724" v="916" actId="26606"/>
          <ac:spMkLst>
            <pc:docMk/>
            <pc:sldMk cId="2448540971" sldId="368"/>
            <ac:spMk id="2" creationId="{E96F4625-C9FF-4E2C-81A0-214210A3F677}"/>
          </ac:spMkLst>
        </pc:spChg>
        <pc:spChg chg="mod">
          <ac:chgData name="Mashal Khan" userId="ff208bdd-e69e-4a16-a659-cb1c3d459121" providerId="ADAL" clId="{9E870809-0970-484A-8BC5-618366630EA7}" dt="2021-10-05T04:21:14.523" v="918" actId="403"/>
          <ac:spMkLst>
            <pc:docMk/>
            <pc:sldMk cId="2448540971" sldId="368"/>
            <ac:spMk id="3" creationId="{7F2BA084-B8BA-46A8-926A-319022923CD7}"/>
          </ac:spMkLst>
        </pc:spChg>
        <pc:picChg chg="add">
          <ac:chgData name="Mashal Khan" userId="ff208bdd-e69e-4a16-a659-cb1c3d459121" providerId="ADAL" clId="{9E870809-0970-484A-8BC5-618366630EA7}" dt="2021-10-05T04:21:05.724" v="916" actId="26606"/>
          <ac:picMkLst>
            <pc:docMk/>
            <pc:sldMk cId="2448540971" sldId="368"/>
            <ac:picMk id="5" creationId="{3BA0F519-079E-49AD-BFDE-087CA79A985F}"/>
          </ac:picMkLst>
        </pc:picChg>
        <pc:cxnChg chg="add">
          <ac:chgData name="Mashal Khan" userId="ff208bdd-e69e-4a16-a659-cb1c3d459121" providerId="ADAL" clId="{9E870809-0970-484A-8BC5-618366630EA7}" dt="2021-10-05T04:21:05.724" v="916" actId="26606"/>
          <ac:cxnSpMkLst>
            <pc:docMk/>
            <pc:sldMk cId="2448540971" sldId="368"/>
            <ac:cxnSpMk id="9" creationId="{A7F400EE-A8A5-48AF-B4D6-291B52C6F0B0}"/>
          </ac:cxnSpMkLst>
        </pc:cxnChg>
      </pc:sldChg>
      <pc:sldChg chg="addSp delSp modSp new mod setBg">
        <pc:chgData name="Mashal Khan" userId="ff208bdd-e69e-4a16-a659-cb1c3d459121" providerId="ADAL" clId="{9E870809-0970-484A-8BC5-618366630EA7}" dt="2021-10-05T04:21:20.034" v="919" actId="26606"/>
        <pc:sldMkLst>
          <pc:docMk/>
          <pc:sldMk cId="1397368103" sldId="369"/>
        </pc:sldMkLst>
        <pc:spChg chg="mod">
          <ac:chgData name="Mashal Khan" userId="ff208bdd-e69e-4a16-a659-cb1c3d459121" providerId="ADAL" clId="{9E870809-0970-484A-8BC5-618366630EA7}" dt="2021-10-05T04:21:20.034" v="919" actId="26606"/>
          <ac:spMkLst>
            <pc:docMk/>
            <pc:sldMk cId="1397368103" sldId="369"/>
            <ac:spMk id="2" creationId="{F99757C1-E57C-460A-A392-BB881F91BA55}"/>
          </ac:spMkLst>
        </pc:spChg>
        <pc:spChg chg="del">
          <ac:chgData name="Mashal Khan" userId="ff208bdd-e69e-4a16-a659-cb1c3d459121" providerId="ADAL" clId="{9E870809-0970-484A-8BC5-618366630EA7}" dt="2021-10-05T04:17:35.575" v="812" actId="22"/>
          <ac:spMkLst>
            <pc:docMk/>
            <pc:sldMk cId="1397368103" sldId="369"/>
            <ac:spMk id="3" creationId="{58446F8A-0356-452E-8F9C-1E48CBAF29C0}"/>
          </ac:spMkLst>
        </pc:spChg>
        <pc:spChg chg="add">
          <ac:chgData name="Mashal Khan" userId="ff208bdd-e69e-4a16-a659-cb1c3d459121" providerId="ADAL" clId="{9E870809-0970-484A-8BC5-618366630EA7}" dt="2021-10-05T04:21:20.034" v="919" actId="26606"/>
          <ac:spMkLst>
            <pc:docMk/>
            <pc:sldMk cId="1397368103" sldId="369"/>
            <ac:spMk id="10" creationId="{823AC064-BC96-4F32-8AE1-B2FD38754823}"/>
          </ac:spMkLst>
        </pc:spChg>
        <pc:picChg chg="add mod ord">
          <ac:chgData name="Mashal Khan" userId="ff208bdd-e69e-4a16-a659-cb1c3d459121" providerId="ADAL" clId="{9E870809-0970-484A-8BC5-618366630EA7}" dt="2021-10-05T04:21:20.034" v="919" actId="26606"/>
          <ac:picMkLst>
            <pc:docMk/>
            <pc:sldMk cId="1397368103" sldId="369"/>
            <ac:picMk id="5" creationId="{3BE61A74-B1B3-4984-9550-1EB05D71F826}"/>
          </ac:picMkLst>
        </pc:picChg>
        <pc:cxnChg chg="add">
          <ac:chgData name="Mashal Khan" userId="ff208bdd-e69e-4a16-a659-cb1c3d459121" providerId="ADAL" clId="{9E870809-0970-484A-8BC5-618366630EA7}" dt="2021-10-05T04:21:20.034" v="919" actId="26606"/>
          <ac:cxnSpMkLst>
            <pc:docMk/>
            <pc:sldMk cId="1397368103" sldId="369"/>
            <ac:cxnSpMk id="12" creationId="{7E7C77BC-7138-40B1-A15B-20F57A494629}"/>
          </ac:cxnSpMkLst>
        </pc:cxnChg>
      </pc:sldChg>
      <pc:sldChg chg="addSp modSp new mod setBg">
        <pc:chgData name="Mashal Khan" userId="ff208bdd-e69e-4a16-a659-cb1c3d459121" providerId="ADAL" clId="{9E870809-0970-484A-8BC5-618366630EA7}" dt="2021-10-05T04:32:20.948" v="922" actId="1036"/>
        <pc:sldMkLst>
          <pc:docMk/>
          <pc:sldMk cId="1035530545" sldId="370"/>
        </pc:sldMkLst>
        <pc:spChg chg="mod">
          <ac:chgData name="Mashal Khan" userId="ff208bdd-e69e-4a16-a659-cb1c3d459121" providerId="ADAL" clId="{9E870809-0970-484A-8BC5-618366630EA7}" dt="2021-10-05T04:21:25.790" v="920" actId="26606"/>
          <ac:spMkLst>
            <pc:docMk/>
            <pc:sldMk cId="1035530545" sldId="370"/>
            <ac:spMk id="2" creationId="{CED928A3-9060-42ED-A84E-554316DEECB9}"/>
          </ac:spMkLst>
        </pc:spChg>
        <pc:spChg chg="mod">
          <ac:chgData name="Mashal Khan" userId="ff208bdd-e69e-4a16-a659-cb1c3d459121" providerId="ADAL" clId="{9E870809-0970-484A-8BC5-618366630EA7}" dt="2021-10-05T04:32:20.948" v="922" actId="1036"/>
          <ac:spMkLst>
            <pc:docMk/>
            <pc:sldMk cId="1035530545" sldId="370"/>
            <ac:spMk id="3" creationId="{1FF1A7CC-B610-4F11-8F60-72FAAB6DB473}"/>
          </ac:spMkLst>
        </pc:spChg>
        <pc:spChg chg="add">
          <ac:chgData name="Mashal Khan" userId="ff208bdd-e69e-4a16-a659-cb1c3d459121" providerId="ADAL" clId="{9E870809-0970-484A-8BC5-618366630EA7}" dt="2021-10-05T04:21:25.790" v="920" actId="26606"/>
          <ac:spMkLst>
            <pc:docMk/>
            <pc:sldMk cId="1035530545" sldId="370"/>
            <ac:spMk id="8" creationId="{488333BA-AE6E-427A-9B16-A39C8073F4EB}"/>
          </ac:spMkLst>
        </pc:spChg>
        <pc:spChg chg="add">
          <ac:chgData name="Mashal Khan" userId="ff208bdd-e69e-4a16-a659-cb1c3d459121" providerId="ADAL" clId="{9E870809-0970-484A-8BC5-618366630EA7}" dt="2021-10-05T04:21:25.790" v="920" actId="26606"/>
          <ac:spMkLst>
            <pc:docMk/>
            <pc:sldMk cId="1035530545" sldId="370"/>
            <ac:spMk id="10" creationId="{F98ED85F-DCEE-4B50-802E-71A6E3E12B04}"/>
          </ac:spMkLst>
        </pc:spChg>
      </pc:sldChg>
      <pc:sldChg chg="addSp delSp modSp new mod setBg">
        <pc:chgData name="Mashal Khan" userId="ff208bdd-e69e-4a16-a659-cb1c3d459121" providerId="ADAL" clId="{9E870809-0970-484A-8BC5-618366630EA7}" dt="2021-10-05T04:38:18.424" v="1007" actId="27636"/>
        <pc:sldMkLst>
          <pc:docMk/>
          <pc:sldMk cId="3777153601" sldId="371"/>
        </pc:sldMkLst>
        <pc:spChg chg="del">
          <ac:chgData name="Mashal Khan" userId="ff208bdd-e69e-4a16-a659-cb1c3d459121" providerId="ADAL" clId="{9E870809-0970-484A-8BC5-618366630EA7}" dt="2021-10-05T04:36:07.548" v="928" actId="478"/>
          <ac:spMkLst>
            <pc:docMk/>
            <pc:sldMk cId="3777153601" sldId="371"/>
            <ac:spMk id="2" creationId="{7FDF0F45-9571-4A6E-AE6D-D670F6126092}"/>
          </ac:spMkLst>
        </pc:spChg>
        <pc:spChg chg="mod">
          <ac:chgData name="Mashal Khan" userId="ff208bdd-e69e-4a16-a659-cb1c3d459121" providerId="ADAL" clId="{9E870809-0970-484A-8BC5-618366630EA7}" dt="2021-10-05T04:38:18.424" v="1007" actId="27636"/>
          <ac:spMkLst>
            <pc:docMk/>
            <pc:sldMk cId="3777153601" sldId="371"/>
            <ac:spMk id="3" creationId="{EE1B8514-699C-4247-8DBD-7EB9BA6F7F29}"/>
          </ac:spMkLst>
        </pc:spChg>
        <pc:spChg chg="add">
          <ac:chgData name="Mashal Khan" userId="ff208bdd-e69e-4a16-a659-cb1c3d459121" providerId="ADAL" clId="{9E870809-0970-484A-8BC5-618366630EA7}" dt="2021-10-05T04:36:35.814" v="950" actId="26606"/>
          <ac:spMkLst>
            <pc:docMk/>
            <pc:sldMk cId="3777153601" sldId="371"/>
            <ac:spMk id="8" creationId="{488333BA-AE6E-427A-9B16-A39C8073F4EB}"/>
          </ac:spMkLst>
        </pc:spChg>
        <pc:spChg chg="add">
          <ac:chgData name="Mashal Khan" userId="ff208bdd-e69e-4a16-a659-cb1c3d459121" providerId="ADAL" clId="{9E870809-0970-484A-8BC5-618366630EA7}" dt="2021-10-05T04:36:35.814" v="950" actId="26606"/>
          <ac:spMkLst>
            <pc:docMk/>
            <pc:sldMk cId="3777153601" sldId="371"/>
            <ac:spMk id="10" creationId="{F98ED85F-DCEE-4B50-802E-71A6E3E12B04}"/>
          </ac:spMkLst>
        </pc:spChg>
      </pc:sldChg>
      <pc:sldChg chg="addSp modSp new mod setBg">
        <pc:chgData name="Mashal Khan" userId="ff208bdd-e69e-4a16-a659-cb1c3d459121" providerId="ADAL" clId="{9E870809-0970-484A-8BC5-618366630EA7}" dt="2021-10-05T04:42:44.820" v="1067" actId="26606"/>
        <pc:sldMkLst>
          <pc:docMk/>
          <pc:sldMk cId="3372612024" sldId="372"/>
        </pc:sldMkLst>
        <pc:spChg chg="mod">
          <ac:chgData name="Mashal Khan" userId="ff208bdd-e69e-4a16-a659-cb1c3d459121" providerId="ADAL" clId="{9E870809-0970-484A-8BC5-618366630EA7}" dt="2021-10-05T04:42:44.820" v="1067" actId="26606"/>
          <ac:spMkLst>
            <pc:docMk/>
            <pc:sldMk cId="3372612024" sldId="372"/>
            <ac:spMk id="2" creationId="{90202BC1-2B70-45DE-9416-584D45E10950}"/>
          </ac:spMkLst>
        </pc:spChg>
        <pc:spChg chg="mod">
          <ac:chgData name="Mashal Khan" userId="ff208bdd-e69e-4a16-a659-cb1c3d459121" providerId="ADAL" clId="{9E870809-0970-484A-8BC5-618366630EA7}" dt="2021-10-05T04:42:44.820" v="1067" actId="26606"/>
          <ac:spMkLst>
            <pc:docMk/>
            <pc:sldMk cId="3372612024" sldId="372"/>
            <ac:spMk id="3" creationId="{80A95A7B-A4BD-4309-B286-F776A956F187}"/>
          </ac:spMkLst>
        </pc:spChg>
        <pc:spChg chg="add">
          <ac:chgData name="Mashal Khan" userId="ff208bdd-e69e-4a16-a659-cb1c3d459121" providerId="ADAL" clId="{9E870809-0970-484A-8BC5-618366630EA7}" dt="2021-10-05T04:42:44.820" v="1067" actId="26606"/>
          <ac:spMkLst>
            <pc:docMk/>
            <pc:sldMk cId="3372612024" sldId="372"/>
            <ac:spMk id="8" creationId="{488333BA-AE6E-427A-9B16-A39C8073F4EB}"/>
          </ac:spMkLst>
        </pc:spChg>
        <pc:spChg chg="add">
          <ac:chgData name="Mashal Khan" userId="ff208bdd-e69e-4a16-a659-cb1c3d459121" providerId="ADAL" clId="{9E870809-0970-484A-8BC5-618366630EA7}" dt="2021-10-05T04:42:44.820" v="1067" actId="26606"/>
          <ac:spMkLst>
            <pc:docMk/>
            <pc:sldMk cId="3372612024" sldId="372"/>
            <ac:spMk id="10" creationId="{F98ED85F-DCEE-4B50-802E-71A6E3E12B04}"/>
          </ac:spMkLst>
        </pc:spChg>
      </pc:sldChg>
      <pc:sldChg chg="addSp delSp modSp new mod setBg delDesignElem chgLayout modNotesTx">
        <pc:chgData name="Mashal Khan" userId="ff208bdd-e69e-4a16-a659-cb1c3d459121" providerId="ADAL" clId="{9E870809-0970-484A-8BC5-618366630EA7}" dt="2021-10-05T04:46:32.103" v="1117" actId="20577"/>
        <pc:sldMkLst>
          <pc:docMk/>
          <pc:sldMk cId="1104181515" sldId="373"/>
        </pc:sldMkLst>
        <pc:spChg chg="del">
          <ac:chgData name="Mashal Khan" userId="ff208bdd-e69e-4a16-a659-cb1c3d459121" providerId="ADAL" clId="{9E870809-0970-484A-8BC5-618366630EA7}" dt="2021-10-05T04:44:21.967" v="1080" actId="478"/>
          <ac:spMkLst>
            <pc:docMk/>
            <pc:sldMk cId="1104181515" sldId="373"/>
            <ac:spMk id="2" creationId="{47F7F57C-7A0C-4773-8445-F47416595CA4}"/>
          </ac:spMkLst>
        </pc:spChg>
        <pc:spChg chg="mod ord">
          <ac:chgData name="Mashal Khan" userId="ff208bdd-e69e-4a16-a659-cb1c3d459121" providerId="ADAL" clId="{9E870809-0970-484A-8BC5-618366630EA7}" dt="2021-10-05T04:46:27.649" v="1103" actId="27636"/>
          <ac:spMkLst>
            <pc:docMk/>
            <pc:sldMk cId="1104181515" sldId="373"/>
            <ac:spMk id="3" creationId="{CED67F3C-7FBA-43CD-94F4-B2EC033E28A8}"/>
          </ac:spMkLst>
        </pc:spChg>
        <pc:spChg chg="add mod ord">
          <ac:chgData name="Mashal Khan" userId="ff208bdd-e69e-4a16-a659-cb1c3d459121" providerId="ADAL" clId="{9E870809-0970-484A-8BC5-618366630EA7}" dt="2021-10-05T04:46:32.103" v="1117" actId="20577"/>
          <ac:spMkLst>
            <pc:docMk/>
            <pc:sldMk cId="1104181515" sldId="373"/>
            <ac:spMk id="4" creationId="{E3E61F78-34D5-41D1-A30A-4E328DA78264}"/>
          </ac:spMkLst>
        </pc:spChg>
        <pc:spChg chg="add del">
          <ac:chgData name="Mashal Khan" userId="ff208bdd-e69e-4a16-a659-cb1c3d459121" providerId="ADAL" clId="{9E870809-0970-484A-8BC5-618366630EA7}" dt="2021-10-05T04:46:27.624" v="1102" actId="700"/>
          <ac:spMkLst>
            <pc:docMk/>
            <pc:sldMk cId="1104181515" sldId="373"/>
            <ac:spMk id="8" creationId="{488333BA-AE6E-427A-9B16-A39C8073F4EB}"/>
          </ac:spMkLst>
        </pc:spChg>
        <pc:spChg chg="add del">
          <ac:chgData name="Mashal Khan" userId="ff208bdd-e69e-4a16-a659-cb1c3d459121" providerId="ADAL" clId="{9E870809-0970-484A-8BC5-618366630EA7}" dt="2021-10-05T04:46:27.624" v="1102" actId="700"/>
          <ac:spMkLst>
            <pc:docMk/>
            <pc:sldMk cId="1104181515" sldId="373"/>
            <ac:spMk id="10" creationId="{F98ED85F-DCEE-4B50-802E-71A6E3E12B04}"/>
          </ac:spMkLst>
        </pc:spChg>
      </pc:sldChg>
      <pc:sldChg chg="modSp new mod">
        <pc:chgData name="Mashal Khan" userId="ff208bdd-e69e-4a16-a659-cb1c3d459121" providerId="ADAL" clId="{9E870809-0970-484A-8BC5-618366630EA7}" dt="2021-10-05T04:47:55.987" v="1138" actId="20577"/>
        <pc:sldMkLst>
          <pc:docMk/>
          <pc:sldMk cId="2103310810" sldId="374"/>
        </pc:sldMkLst>
        <pc:spChg chg="mod">
          <ac:chgData name="Mashal Khan" userId="ff208bdd-e69e-4a16-a659-cb1c3d459121" providerId="ADAL" clId="{9E870809-0970-484A-8BC5-618366630EA7}" dt="2021-10-05T04:46:09.596" v="1101" actId="20577"/>
          <ac:spMkLst>
            <pc:docMk/>
            <pc:sldMk cId="2103310810" sldId="374"/>
            <ac:spMk id="2" creationId="{5B90BF63-F125-4596-84AC-F39D41D5A6B3}"/>
          </ac:spMkLst>
        </pc:spChg>
        <pc:spChg chg="mod">
          <ac:chgData name="Mashal Khan" userId="ff208bdd-e69e-4a16-a659-cb1c3d459121" providerId="ADAL" clId="{9E870809-0970-484A-8BC5-618366630EA7}" dt="2021-10-05T04:47:55.987" v="1138" actId="20577"/>
          <ac:spMkLst>
            <pc:docMk/>
            <pc:sldMk cId="2103310810" sldId="374"/>
            <ac:spMk id="3" creationId="{F31D9855-6A12-429B-843C-F0BD714BDE00}"/>
          </ac:spMkLst>
        </pc:spChg>
      </pc:sldChg>
      <pc:sldChg chg="addSp delSp modSp new mod setBg modNotesTx">
        <pc:chgData name="Mashal Khan" userId="ff208bdd-e69e-4a16-a659-cb1c3d459121" providerId="ADAL" clId="{9E870809-0970-484A-8BC5-618366630EA7}" dt="2021-10-05T05:00:41.188" v="1283"/>
        <pc:sldMkLst>
          <pc:docMk/>
          <pc:sldMk cId="2038399700" sldId="375"/>
        </pc:sldMkLst>
        <pc:spChg chg="del">
          <ac:chgData name="Mashal Khan" userId="ff208bdd-e69e-4a16-a659-cb1c3d459121" providerId="ADAL" clId="{9E870809-0970-484A-8BC5-618366630EA7}" dt="2021-10-05T04:48:33.489" v="1145" actId="478"/>
          <ac:spMkLst>
            <pc:docMk/>
            <pc:sldMk cId="2038399700" sldId="375"/>
            <ac:spMk id="2" creationId="{6938C584-DFC1-4B15-A11A-78FB9F531810}"/>
          </ac:spMkLst>
        </pc:spChg>
        <pc:spChg chg="mod">
          <ac:chgData name="Mashal Khan" userId="ff208bdd-e69e-4a16-a659-cb1c3d459121" providerId="ADAL" clId="{9E870809-0970-484A-8BC5-618366630EA7}" dt="2021-10-05T04:50:33.417" v="1198" actId="403"/>
          <ac:spMkLst>
            <pc:docMk/>
            <pc:sldMk cId="2038399700" sldId="375"/>
            <ac:spMk id="3" creationId="{DBDD0987-D451-4CA9-9697-FB3717B111E4}"/>
          </ac:spMkLst>
        </pc:spChg>
        <pc:spChg chg="add">
          <ac:chgData name="Mashal Khan" userId="ff208bdd-e69e-4a16-a659-cb1c3d459121" providerId="ADAL" clId="{9E870809-0970-484A-8BC5-618366630EA7}" dt="2021-10-05T04:49:55.158" v="1169" actId="26606"/>
          <ac:spMkLst>
            <pc:docMk/>
            <pc:sldMk cId="2038399700" sldId="375"/>
            <ac:spMk id="8" creationId="{488333BA-AE6E-427A-9B16-A39C8073F4EB}"/>
          </ac:spMkLst>
        </pc:spChg>
        <pc:spChg chg="add">
          <ac:chgData name="Mashal Khan" userId="ff208bdd-e69e-4a16-a659-cb1c3d459121" providerId="ADAL" clId="{9E870809-0970-484A-8BC5-618366630EA7}" dt="2021-10-05T04:49:55.158" v="1169" actId="26606"/>
          <ac:spMkLst>
            <pc:docMk/>
            <pc:sldMk cId="2038399700" sldId="375"/>
            <ac:spMk id="10" creationId="{F98ED85F-DCEE-4B50-802E-71A6E3E12B04}"/>
          </ac:spMkLst>
        </pc:spChg>
      </pc:sldChg>
      <pc:sldChg chg="modSp new mod modNotesTx">
        <pc:chgData name="Mashal Khan" userId="ff208bdd-e69e-4a16-a659-cb1c3d459121" providerId="ADAL" clId="{9E870809-0970-484A-8BC5-618366630EA7}" dt="2021-10-05T05:03:59.764" v="1398" actId="20577"/>
        <pc:sldMkLst>
          <pc:docMk/>
          <pc:sldMk cId="536906427" sldId="376"/>
        </pc:sldMkLst>
        <pc:spChg chg="mod">
          <ac:chgData name="Mashal Khan" userId="ff208bdd-e69e-4a16-a659-cb1c3d459121" providerId="ADAL" clId="{9E870809-0970-484A-8BC5-618366630EA7}" dt="2021-10-05T04:52:22.416" v="1203" actId="20577"/>
          <ac:spMkLst>
            <pc:docMk/>
            <pc:sldMk cId="536906427" sldId="376"/>
            <ac:spMk id="2" creationId="{974D6597-C5B7-4B75-8053-1842D5555BD0}"/>
          </ac:spMkLst>
        </pc:spChg>
        <pc:spChg chg="mod">
          <ac:chgData name="Mashal Khan" userId="ff208bdd-e69e-4a16-a659-cb1c3d459121" providerId="ADAL" clId="{9E870809-0970-484A-8BC5-618366630EA7}" dt="2021-10-05T05:03:59.764" v="1398" actId="20577"/>
          <ac:spMkLst>
            <pc:docMk/>
            <pc:sldMk cId="536906427" sldId="376"/>
            <ac:spMk id="3" creationId="{2EE84F0B-7D1D-466B-9D43-6C8E7716EB32}"/>
          </ac:spMkLst>
        </pc:spChg>
      </pc:sldChg>
      <pc:sldChg chg="addSp delSp modSp new mod setBg">
        <pc:chgData name="Mashal Khan" userId="ff208bdd-e69e-4a16-a659-cb1c3d459121" providerId="ADAL" clId="{9E870809-0970-484A-8BC5-618366630EA7}" dt="2021-10-05T05:13:26.053" v="1475" actId="1035"/>
        <pc:sldMkLst>
          <pc:docMk/>
          <pc:sldMk cId="3303505440" sldId="377"/>
        </pc:sldMkLst>
        <pc:spChg chg="mod">
          <ac:chgData name="Mashal Khan" userId="ff208bdd-e69e-4a16-a659-cb1c3d459121" providerId="ADAL" clId="{9E870809-0970-484A-8BC5-618366630EA7}" dt="2021-10-05T05:07:28.547" v="1463" actId="26606"/>
          <ac:spMkLst>
            <pc:docMk/>
            <pc:sldMk cId="3303505440" sldId="377"/>
            <ac:spMk id="2" creationId="{8C9AD884-285D-4BA9-A5E9-4101DEFFB102}"/>
          </ac:spMkLst>
        </pc:spChg>
        <pc:spChg chg="add del mod">
          <ac:chgData name="Mashal Khan" userId="ff208bdd-e69e-4a16-a659-cb1c3d459121" providerId="ADAL" clId="{9E870809-0970-484A-8BC5-618366630EA7}" dt="2021-10-05T05:07:28.547" v="1463" actId="26606"/>
          <ac:spMkLst>
            <pc:docMk/>
            <pc:sldMk cId="3303505440" sldId="377"/>
            <ac:spMk id="3" creationId="{D1E42410-BC5F-4EDB-8B27-C30201EC4536}"/>
          </ac:spMkLst>
        </pc:spChg>
        <pc:spChg chg="add del">
          <ac:chgData name="Mashal Khan" userId="ff208bdd-e69e-4a16-a659-cb1c3d459121" providerId="ADAL" clId="{9E870809-0970-484A-8BC5-618366630EA7}" dt="2021-10-05T05:07:25.695" v="1460" actId="26606"/>
          <ac:spMkLst>
            <pc:docMk/>
            <pc:sldMk cId="3303505440" sldId="377"/>
            <ac:spMk id="8" creationId="{488333BA-AE6E-427A-9B16-A39C8073F4EB}"/>
          </ac:spMkLst>
        </pc:spChg>
        <pc:spChg chg="add del">
          <ac:chgData name="Mashal Khan" userId="ff208bdd-e69e-4a16-a659-cb1c3d459121" providerId="ADAL" clId="{9E870809-0970-484A-8BC5-618366630EA7}" dt="2021-10-05T05:07:28.547" v="1462" actId="26606"/>
          <ac:spMkLst>
            <pc:docMk/>
            <pc:sldMk cId="3303505440" sldId="377"/>
            <ac:spMk id="9" creationId="{42285737-90EE-47DC-AC80-8AE156B11969}"/>
          </ac:spMkLst>
        </pc:spChg>
        <pc:spChg chg="add del">
          <ac:chgData name="Mashal Khan" userId="ff208bdd-e69e-4a16-a659-cb1c3d459121" providerId="ADAL" clId="{9E870809-0970-484A-8BC5-618366630EA7}" dt="2021-10-05T05:07:25.695" v="1460" actId="26606"/>
          <ac:spMkLst>
            <pc:docMk/>
            <pc:sldMk cId="3303505440" sldId="377"/>
            <ac:spMk id="10" creationId="{F98ED85F-DCEE-4B50-802E-71A6E3E12B04}"/>
          </ac:spMkLst>
        </pc:spChg>
        <pc:spChg chg="add">
          <ac:chgData name="Mashal Khan" userId="ff208bdd-e69e-4a16-a659-cb1c3d459121" providerId="ADAL" clId="{9E870809-0970-484A-8BC5-618366630EA7}" dt="2021-10-05T05:07:28.547" v="1463" actId="26606"/>
          <ac:spMkLst>
            <pc:docMk/>
            <pc:sldMk cId="3303505440" sldId="377"/>
            <ac:spMk id="19" creationId="{488333BA-AE6E-427A-9B16-A39C8073F4EB}"/>
          </ac:spMkLst>
        </pc:spChg>
        <pc:spChg chg="add">
          <ac:chgData name="Mashal Khan" userId="ff208bdd-e69e-4a16-a659-cb1c3d459121" providerId="ADAL" clId="{9E870809-0970-484A-8BC5-618366630EA7}" dt="2021-10-05T05:07:28.547" v="1463" actId="26606"/>
          <ac:spMkLst>
            <pc:docMk/>
            <pc:sldMk cId="3303505440" sldId="377"/>
            <ac:spMk id="20" creationId="{F98ED85F-DCEE-4B50-802E-71A6E3E12B04}"/>
          </ac:spMkLst>
        </pc:spChg>
        <pc:spChg chg="add mod">
          <ac:chgData name="Mashal Khan" userId="ff208bdd-e69e-4a16-a659-cb1c3d459121" providerId="ADAL" clId="{9E870809-0970-484A-8BC5-618366630EA7}" dt="2021-10-05T05:13:26.053" v="1475" actId="1035"/>
          <ac:spMkLst>
            <pc:docMk/>
            <pc:sldMk cId="3303505440" sldId="377"/>
            <ac:spMk id="21" creationId="{D1E42410-BC5F-4EDB-8B27-C30201EC4536}"/>
          </ac:spMkLst>
        </pc:spChg>
        <pc:grpChg chg="add del">
          <ac:chgData name="Mashal Khan" userId="ff208bdd-e69e-4a16-a659-cb1c3d459121" providerId="ADAL" clId="{9E870809-0970-484A-8BC5-618366630EA7}" dt="2021-10-05T05:07:28.547" v="1462" actId="26606"/>
          <ac:grpSpMkLst>
            <pc:docMk/>
            <pc:sldMk cId="3303505440" sldId="377"/>
            <ac:grpSpMk id="11" creationId="{B57BDC17-F1B3-455F-BBF1-680AA1F25C06}"/>
          </ac:grpSpMkLst>
        </pc:grpChg>
        <pc:graphicFrameChg chg="add del">
          <ac:chgData name="Mashal Khan" userId="ff208bdd-e69e-4a16-a659-cb1c3d459121" providerId="ADAL" clId="{9E870809-0970-484A-8BC5-618366630EA7}" dt="2021-10-05T05:07:28.547" v="1462" actId="26606"/>
          <ac:graphicFrameMkLst>
            <pc:docMk/>
            <pc:sldMk cId="3303505440" sldId="377"/>
            <ac:graphicFrameMk id="5" creationId="{1CE81F57-BF7A-4879-B2DD-6152DE1FCA7C}"/>
          </ac:graphicFrameMkLst>
        </pc:graphicFrameChg>
      </pc:sldChg>
    </pc:docChg>
  </pc:docChgLst>
  <pc:docChgLst>
    <pc:chgData name="Mashal Khan" userId="ff208bdd-e69e-4a16-a659-cb1c3d459121" providerId="ADAL" clId="{47EFFEDB-2A25-40BA-B7EA-6A52FBAF65D7}"/>
    <pc:docChg chg="undo custSel addSld delSld modSld">
      <pc:chgData name="Mashal Khan" userId="ff208bdd-e69e-4a16-a659-cb1c3d459121" providerId="ADAL" clId="{47EFFEDB-2A25-40BA-B7EA-6A52FBAF65D7}" dt="2021-09-29T08:30:51.063" v="2504"/>
      <pc:docMkLst>
        <pc:docMk/>
      </pc:docMkLst>
      <pc:sldChg chg="modSp">
        <pc:chgData name="Mashal Khan" userId="ff208bdd-e69e-4a16-a659-cb1c3d459121" providerId="ADAL" clId="{47EFFEDB-2A25-40BA-B7EA-6A52FBAF65D7}" dt="2021-09-27T05:09:27.863" v="42" actId="20577"/>
        <pc:sldMkLst>
          <pc:docMk/>
          <pc:sldMk cId="2193967764" sldId="257"/>
        </pc:sldMkLst>
        <pc:spChg chg="mod">
          <ac:chgData name="Mashal Khan" userId="ff208bdd-e69e-4a16-a659-cb1c3d459121" providerId="ADAL" clId="{47EFFEDB-2A25-40BA-B7EA-6A52FBAF65D7}" dt="2021-09-27T05:09:27.863" v="42" actId="20577"/>
          <ac:spMkLst>
            <pc:docMk/>
            <pc:sldMk cId="2193967764" sldId="257"/>
            <ac:spMk id="3" creationId="{548CDEF2-8F98-4802-94BB-396C1AF48E2C}"/>
          </ac:spMkLst>
        </pc:spChg>
      </pc:sldChg>
      <pc:sldChg chg="del">
        <pc:chgData name="Mashal Khan" userId="ff208bdd-e69e-4a16-a659-cb1c3d459121" providerId="ADAL" clId="{47EFFEDB-2A25-40BA-B7EA-6A52FBAF65D7}" dt="2021-09-27T05:10:02.417" v="43" actId="47"/>
        <pc:sldMkLst>
          <pc:docMk/>
          <pc:sldMk cId="0" sldId="258"/>
        </pc:sldMkLst>
      </pc:sldChg>
      <pc:sldChg chg="del">
        <pc:chgData name="Mashal Khan" userId="ff208bdd-e69e-4a16-a659-cb1c3d459121" providerId="ADAL" clId="{47EFFEDB-2A25-40BA-B7EA-6A52FBAF65D7}" dt="2021-09-27T05:10:02.417" v="43" actId="47"/>
        <pc:sldMkLst>
          <pc:docMk/>
          <pc:sldMk cId="0" sldId="259"/>
        </pc:sldMkLst>
      </pc:sldChg>
      <pc:sldChg chg="del">
        <pc:chgData name="Mashal Khan" userId="ff208bdd-e69e-4a16-a659-cb1c3d459121" providerId="ADAL" clId="{47EFFEDB-2A25-40BA-B7EA-6A52FBAF65D7}" dt="2021-09-27T05:10:02.417" v="43" actId="47"/>
        <pc:sldMkLst>
          <pc:docMk/>
          <pc:sldMk cId="0" sldId="263"/>
        </pc:sldMkLst>
      </pc:sldChg>
      <pc:sldChg chg="del">
        <pc:chgData name="Mashal Khan" userId="ff208bdd-e69e-4a16-a659-cb1c3d459121" providerId="ADAL" clId="{47EFFEDB-2A25-40BA-B7EA-6A52FBAF65D7}" dt="2021-09-27T05:10:02.417" v="43" actId="47"/>
        <pc:sldMkLst>
          <pc:docMk/>
          <pc:sldMk cId="406455083" sldId="264"/>
        </pc:sldMkLst>
      </pc:sldChg>
      <pc:sldChg chg="del">
        <pc:chgData name="Mashal Khan" userId="ff208bdd-e69e-4a16-a659-cb1c3d459121" providerId="ADAL" clId="{47EFFEDB-2A25-40BA-B7EA-6A52FBAF65D7}" dt="2021-09-27T05:10:02.417" v="43" actId="47"/>
        <pc:sldMkLst>
          <pc:docMk/>
          <pc:sldMk cId="2752323271" sldId="265"/>
        </pc:sldMkLst>
      </pc:sldChg>
      <pc:sldChg chg="del">
        <pc:chgData name="Mashal Khan" userId="ff208bdd-e69e-4a16-a659-cb1c3d459121" providerId="ADAL" clId="{47EFFEDB-2A25-40BA-B7EA-6A52FBAF65D7}" dt="2021-09-27T05:10:02.417" v="43" actId="47"/>
        <pc:sldMkLst>
          <pc:docMk/>
          <pc:sldMk cId="1262384689" sldId="266"/>
        </pc:sldMkLst>
      </pc:sldChg>
      <pc:sldChg chg="del">
        <pc:chgData name="Mashal Khan" userId="ff208bdd-e69e-4a16-a659-cb1c3d459121" providerId="ADAL" clId="{47EFFEDB-2A25-40BA-B7EA-6A52FBAF65D7}" dt="2021-09-27T05:10:02.417" v="43" actId="47"/>
        <pc:sldMkLst>
          <pc:docMk/>
          <pc:sldMk cId="1869466371" sldId="267"/>
        </pc:sldMkLst>
      </pc:sldChg>
      <pc:sldChg chg="del">
        <pc:chgData name="Mashal Khan" userId="ff208bdd-e69e-4a16-a659-cb1c3d459121" providerId="ADAL" clId="{47EFFEDB-2A25-40BA-B7EA-6A52FBAF65D7}" dt="2021-09-27T05:10:02.417" v="43" actId="47"/>
        <pc:sldMkLst>
          <pc:docMk/>
          <pc:sldMk cId="2643652464" sldId="268"/>
        </pc:sldMkLst>
      </pc:sldChg>
      <pc:sldChg chg="del">
        <pc:chgData name="Mashal Khan" userId="ff208bdd-e69e-4a16-a659-cb1c3d459121" providerId="ADAL" clId="{47EFFEDB-2A25-40BA-B7EA-6A52FBAF65D7}" dt="2021-09-27T05:10:02.417" v="43" actId="47"/>
        <pc:sldMkLst>
          <pc:docMk/>
          <pc:sldMk cId="975853184" sldId="269"/>
        </pc:sldMkLst>
      </pc:sldChg>
      <pc:sldChg chg="del">
        <pc:chgData name="Mashal Khan" userId="ff208bdd-e69e-4a16-a659-cb1c3d459121" providerId="ADAL" clId="{47EFFEDB-2A25-40BA-B7EA-6A52FBAF65D7}" dt="2021-09-27T05:10:02.417" v="43" actId="47"/>
        <pc:sldMkLst>
          <pc:docMk/>
          <pc:sldMk cId="3400085943" sldId="270"/>
        </pc:sldMkLst>
      </pc:sldChg>
      <pc:sldChg chg="del">
        <pc:chgData name="Mashal Khan" userId="ff208bdd-e69e-4a16-a659-cb1c3d459121" providerId="ADAL" clId="{47EFFEDB-2A25-40BA-B7EA-6A52FBAF65D7}" dt="2021-09-27T05:10:02.417" v="43" actId="47"/>
        <pc:sldMkLst>
          <pc:docMk/>
          <pc:sldMk cId="3644285834" sldId="271"/>
        </pc:sldMkLst>
      </pc:sldChg>
      <pc:sldChg chg="del">
        <pc:chgData name="Mashal Khan" userId="ff208bdd-e69e-4a16-a659-cb1c3d459121" providerId="ADAL" clId="{47EFFEDB-2A25-40BA-B7EA-6A52FBAF65D7}" dt="2021-09-27T05:10:02.417" v="43" actId="47"/>
        <pc:sldMkLst>
          <pc:docMk/>
          <pc:sldMk cId="1874685236" sldId="272"/>
        </pc:sldMkLst>
      </pc:sldChg>
      <pc:sldChg chg="addSp">
        <pc:chgData name="Mashal Khan" userId="ff208bdd-e69e-4a16-a659-cb1c3d459121" providerId="ADAL" clId="{47EFFEDB-2A25-40BA-B7EA-6A52FBAF65D7}" dt="2021-09-29T08:30:51.063" v="2504"/>
        <pc:sldMkLst>
          <pc:docMk/>
          <pc:sldMk cId="513666314" sldId="273"/>
        </pc:sldMkLst>
        <pc:inkChg chg="add">
          <ac:chgData name="Mashal Khan" userId="ff208bdd-e69e-4a16-a659-cb1c3d459121" providerId="ADAL" clId="{47EFFEDB-2A25-40BA-B7EA-6A52FBAF65D7}" dt="2021-09-29T08:30:51.063" v="2504"/>
          <ac:inkMkLst>
            <pc:docMk/>
            <pc:sldMk cId="513666314" sldId="273"/>
            <ac:inkMk id="4" creationId="{43D7A850-9190-48A8-A8A4-2A8E9008275F}"/>
          </ac:inkMkLst>
        </pc:inkChg>
      </pc:sldChg>
      <pc:sldChg chg="del">
        <pc:chgData name="Mashal Khan" userId="ff208bdd-e69e-4a16-a659-cb1c3d459121" providerId="ADAL" clId="{47EFFEDB-2A25-40BA-B7EA-6A52FBAF65D7}" dt="2021-09-27T05:10:02.417" v="43" actId="47"/>
        <pc:sldMkLst>
          <pc:docMk/>
          <pc:sldMk cId="1404604422" sldId="274"/>
        </pc:sldMkLst>
      </pc:sldChg>
      <pc:sldChg chg="del">
        <pc:chgData name="Mashal Khan" userId="ff208bdd-e69e-4a16-a659-cb1c3d459121" providerId="ADAL" clId="{47EFFEDB-2A25-40BA-B7EA-6A52FBAF65D7}" dt="2021-09-27T05:10:02.417" v="43" actId="47"/>
        <pc:sldMkLst>
          <pc:docMk/>
          <pc:sldMk cId="1477099682" sldId="275"/>
        </pc:sldMkLst>
      </pc:sldChg>
      <pc:sldChg chg="del">
        <pc:chgData name="Mashal Khan" userId="ff208bdd-e69e-4a16-a659-cb1c3d459121" providerId="ADAL" clId="{47EFFEDB-2A25-40BA-B7EA-6A52FBAF65D7}" dt="2021-09-27T05:10:02.417" v="43" actId="47"/>
        <pc:sldMkLst>
          <pc:docMk/>
          <pc:sldMk cId="1862962284" sldId="276"/>
        </pc:sldMkLst>
      </pc:sldChg>
      <pc:sldChg chg="del">
        <pc:chgData name="Mashal Khan" userId="ff208bdd-e69e-4a16-a659-cb1c3d459121" providerId="ADAL" clId="{47EFFEDB-2A25-40BA-B7EA-6A52FBAF65D7}" dt="2021-09-27T05:10:02.417" v="43" actId="47"/>
        <pc:sldMkLst>
          <pc:docMk/>
          <pc:sldMk cId="1509678656" sldId="277"/>
        </pc:sldMkLst>
      </pc:sldChg>
      <pc:sldChg chg="del">
        <pc:chgData name="Mashal Khan" userId="ff208bdd-e69e-4a16-a659-cb1c3d459121" providerId="ADAL" clId="{47EFFEDB-2A25-40BA-B7EA-6A52FBAF65D7}" dt="2021-09-27T05:10:02.417" v="43" actId="47"/>
        <pc:sldMkLst>
          <pc:docMk/>
          <pc:sldMk cId="2733782728" sldId="278"/>
        </pc:sldMkLst>
      </pc:sldChg>
      <pc:sldChg chg="del">
        <pc:chgData name="Mashal Khan" userId="ff208bdd-e69e-4a16-a659-cb1c3d459121" providerId="ADAL" clId="{47EFFEDB-2A25-40BA-B7EA-6A52FBAF65D7}" dt="2021-09-27T05:10:02.417" v="43" actId="47"/>
        <pc:sldMkLst>
          <pc:docMk/>
          <pc:sldMk cId="233687117" sldId="279"/>
        </pc:sldMkLst>
      </pc:sldChg>
      <pc:sldChg chg="del">
        <pc:chgData name="Mashal Khan" userId="ff208bdd-e69e-4a16-a659-cb1c3d459121" providerId="ADAL" clId="{47EFFEDB-2A25-40BA-B7EA-6A52FBAF65D7}" dt="2021-09-27T05:10:02.417" v="43" actId="47"/>
        <pc:sldMkLst>
          <pc:docMk/>
          <pc:sldMk cId="899574099" sldId="280"/>
        </pc:sldMkLst>
      </pc:sldChg>
      <pc:sldChg chg="del">
        <pc:chgData name="Mashal Khan" userId="ff208bdd-e69e-4a16-a659-cb1c3d459121" providerId="ADAL" clId="{47EFFEDB-2A25-40BA-B7EA-6A52FBAF65D7}" dt="2021-09-27T05:10:02.417" v="43" actId="47"/>
        <pc:sldMkLst>
          <pc:docMk/>
          <pc:sldMk cId="2210001457" sldId="281"/>
        </pc:sldMkLst>
      </pc:sldChg>
      <pc:sldChg chg="del">
        <pc:chgData name="Mashal Khan" userId="ff208bdd-e69e-4a16-a659-cb1c3d459121" providerId="ADAL" clId="{47EFFEDB-2A25-40BA-B7EA-6A52FBAF65D7}" dt="2021-09-27T05:10:02.417" v="43" actId="47"/>
        <pc:sldMkLst>
          <pc:docMk/>
          <pc:sldMk cId="3925514887" sldId="282"/>
        </pc:sldMkLst>
      </pc:sldChg>
      <pc:sldChg chg="del">
        <pc:chgData name="Mashal Khan" userId="ff208bdd-e69e-4a16-a659-cb1c3d459121" providerId="ADAL" clId="{47EFFEDB-2A25-40BA-B7EA-6A52FBAF65D7}" dt="2021-09-27T05:10:02.417" v="43" actId="47"/>
        <pc:sldMkLst>
          <pc:docMk/>
          <pc:sldMk cId="253356228" sldId="283"/>
        </pc:sldMkLst>
      </pc:sldChg>
      <pc:sldChg chg="addSp modSp add del mod setBg">
        <pc:chgData name="Mashal Khan" userId="ff208bdd-e69e-4a16-a659-cb1c3d459121" providerId="ADAL" clId="{47EFFEDB-2A25-40BA-B7EA-6A52FBAF65D7}" dt="2021-09-28T05:11:38.113" v="2397" actId="47"/>
        <pc:sldMkLst>
          <pc:docMk/>
          <pc:sldMk cId="2301654178" sldId="284"/>
        </pc:sldMkLst>
        <pc:spChg chg="mod">
          <ac:chgData name="Mashal Khan" userId="ff208bdd-e69e-4a16-a659-cb1c3d459121" providerId="ADAL" clId="{47EFFEDB-2A25-40BA-B7EA-6A52FBAF65D7}" dt="2021-09-27T05:55:21.463" v="154" actId="26606"/>
          <ac:spMkLst>
            <pc:docMk/>
            <pc:sldMk cId="2301654178" sldId="284"/>
            <ac:spMk id="2" creationId="{27115C7F-0298-4C0B-A263-A0C3BF2909F7}"/>
          </ac:spMkLst>
        </pc:spChg>
        <pc:spChg chg="mod">
          <ac:chgData name="Mashal Khan" userId="ff208bdd-e69e-4a16-a659-cb1c3d459121" providerId="ADAL" clId="{47EFFEDB-2A25-40BA-B7EA-6A52FBAF65D7}" dt="2021-09-27T05:55:27.718" v="155" actId="403"/>
          <ac:spMkLst>
            <pc:docMk/>
            <pc:sldMk cId="2301654178" sldId="284"/>
            <ac:spMk id="3" creationId="{B25796D1-0925-4881-9546-F0F8841C383B}"/>
          </ac:spMkLst>
        </pc:spChg>
        <pc:spChg chg="add">
          <ac:chgData name="Mashal Khan" userId="ff208bdd-e69e-4a16-a659-cb1c3d459121" providerId="ADAL" clId="{47EFFEDB-2A25-40BA-B7EA-6A52FBAF65D7}" dt="2021-09-27T05:55:21.463" v="154" actId="26606"/>
          <ac:spMkLst>
            <pc:docMk/>
            <pc:sldMk cId="2301654178" sldId="284"/>
            <ac:spMk id="9" creationId="{F944E337-3E5D-4A1F-A5A1-2057F25B8A7B}"/>
          </ac:spMkLst>
        </pc:spChg>
        <pc:spChg chg="add">
          <ac:chgData name="Mashal Khan" userId="ff208bdd-e69e-4a16-a659-cb1c3d459121" providerId="ADAL" clId="{47EFFEDB-2A25-40BA-B7EA-6A52FBAF65D7}" dt="2021-09-27T05:55:21.463" v="154" actId="26606"/>
          <ac:spMkLst>
            <pc:docMk/>
            <pc:sldMk cId="2301654178" sldId="284"/>
            <ac:spMk id="11" creationId="{4DA50D69-7CF7-4844-B844-A2B821C77F24}"/>
          </ac:spMkLst>
        </pc:spChg>
        <pc:picChg chg="add">
          <ac:chgData name="Mashal Khan" userId="ff208bdd-e69e-4a16-a659-cb1c3d459121" providerId="ADAL" clId="{47EFFEDB-2A25-40BA-B7EA-6A52FBAF65D7}" dt="2021-09-27T05:55:21.463" v="154" actId="26606"/>
          <ac:picMkLst>
            <pc:docMk/>
            <pc:sldMk cId="2301654178" sldId="284"/>
            <ac:picMk id="5" creationId="{394C0CC7-0D4A-43D6-A1E1-D2929206B14D}"/>
          </ac:picMkLst>
        </pc:picChg>
      </pc:sldChg>
      <pc:sldChg chg="addSp delSp modSp add del mod setBg">
        <pc:chgData name="Mashal Khan" userId="ff208bdd-e69e-4a16-a659-cb1c3d459121" providerId="ADAL" clId="{47EFFEDB-2A25-40BA-B7EA-6A52FBAF65D7}" dt="2021-09-28T05:11:46.660" v="2401" actId="47"/>
        <pc:sldMkLst>
          <pc:docMk/>
          <pc:sldMk cId="793100631" sldId="285"/>
        </pc:sldMkLst>
        <pc:spChg chg="mod">
          <ac:chgData name="Mashal Khan" userId="ff208bdd-e69e-4a16-a659-cb1c3d459121" providerId="ADAL" clId="{47EFFEDB-2A25-40BA-B7EA-6A52FBAF65D7}" dt="2021-09-27T05:54:35.060" v="144" actId="26606"/>
          <ac:spMkLst>
            <pc:docMk/>
            <pc:sldMk cId="793100631" sldId="285"/>
            <ac:spMk id="2" creationId="{27115C7F-0298-4C0B-A263-A0C3BF2909F7}"/>
          </ac:spMkLst>
        </pc:spChg>
        <pc:spChg chg="mod">
          <ac:chgData name="Mashal Khan" userId="ff208bdd-e69e-4a16-a659-cb1c3d459121" providerId="ADAL" clId="{47EFFEDB-2A25-40BA-B7EA-6A52FBAF65D7}" dt="2021-09-27T05:54:35.060" v="144" actId="26606"/>
          <ac:spMkLst>
            <pc:docMk/>
            <pc:sldMk cId="793100631" sldId="285"/>
            <ac:spMk id="3" creationId="{B25796D1-0925-4881-9546-F0F8841C383B}"/>
          </ac:spMkLst>
        </pc:spChg>
        <pc:spChg chg="add">
          <ac:chgData name="Mashal Khan" userId="ff208bdd-e69e-4a16-a659-cb1c3d459121" providerId="ADAL" clId="{47EFFEDB-2A25-40BA-B7EA-6A52FBAF65D7}" dt="2021-09-27T05:54:35.060" v="144" actId="26606"/>
          <ac:spMkLst>
            <pc:docMk/>
            <pc:sldMk cId="793100631" sldId="285"/>
            <ac:spMk id="7" creationId="{5E39A796-BE83-48B1-B33F-35C4A32AAB57}"/>
          </ac:spMkLst>
        </pc:spChg>
        <pc:spChg chg="add">
          <ac:chgData name="Mashal Khan" userId="ff208bdd-e69e-4a16-a659-cb1c3d459121" providerId="ADAL" clId="{47EFFEDB-2A25-40BA-B7EA-6A52FBAF65D7}" dt="2021-09-27T05:54:35.060" v="144" actId="26606"/>
          <ac:spMkLst>
            <pc:docMk/>
            <pc:sldMk cId="793100631" sldId="285"/>
            <ac:spMk id="8" creationId="{72F84B47-E267-4194-8194-831DB7B5547F}"/>
          </ac:spMkLst>
        </pc:spChg>
        <pc:spChg chg="add del">
          <ac:chgData name="Mashal Khan" userId="ff208bdd-e69e-4a16-a659-cb1c3d459121" providerId="ADAL" clId="{47EFFEDB-2A25-40BA-B7EA-6A52FBAF65D7}" dt="2021-09-27T05:54:30.421" v="143" actId="26606"/>
          <ac:spMkLst>
            <pc:docMk/>
            <pc:sldMk cId="793100631" sldId="285"/>
            <ac:spMk id="10" creationId="{6EA86598-DA2C-41D5-BC0C-E877F8818EEB}"/>
          </ac:spMkLst>
        </pc:spChg>
        <pc:spChg chg="add del">
          <ac:chgData name="Mashal Khan" userId="ff208bdd-e69e-4a16-a659-cb1c3d459121" providerId="ADAL" clId="{47EFFEDB-2A25-40BA-B7EA-6A52FBAF65D7}" dt="2021-09-27T05:54:30.421" v="143" actId="26606"/>
          <ac:spMkLst>
            <pc:docMk/>
            <pc:sldMk cId="793100631" sldId="285"/>
            <ac:spMk id="12" creationId="{450D3AD2-FA80-415F-A9CE-54D884561CD7}"/>
          </ac:spMkLst>
        </pc:spChg>
        <pc:spChg chg="add del">
          <ac:chgData name="Mashal Khan" userId="ff208bdd-e69e-4a16-a659-cb1c3d459121" providerId="ADAL" clId="{47EFFEDB-2A25-40BA-B7EA-6A52FBAF65D7}" dt="2021-09-27T05:54:30.421" v="143" actId="26606"/>
          <ac:spMkLst>
            <pc:docMk/>
            <pc:sldMk cId="793100631" sldId="285"/>
            <ac:spMk id="14" creationId="{87F16C5A-0D41-47A9-B0A2-9C2AD7A8CF32}"/>
          </ac:spMkLst>
        </pc:spChg>
        <pc:picChg chg="mod">
          <ac:chgData name="Mashal Khan" userId="ff208bdd-e69e-4a16-a659-cb1c3d459121" providerId="ADAL" clId="{47EFFEDB-2A25-40BA-B7EA-6A52FBAF65D7}" dt="2021-09-27T05:54:35.060" v="144" actId="26606"/>
          <ac:picMkLst>
            <pc:docMk/>
            <pc:sldMk cId="793100631" sldId="285"/>
            <ac:picMk id="5" creationId="{500F777A-A500-4E08-865A-0273283B2092}"/>
          </ac:picMkLst>
        </pc:picChg>
      </pc:sldChg>
      <pc:sldChg chg="del">
        <pc:chgData name="Mashal Khan" userId="ff208bdd-e69e-4a16-a659-cb1c3d459121" providerId="ADAL" clId="{47EFFEDB-2A25-40BA-B7EA-6A52FBAF65D7}" dt="2021-09-27T05:10:02.417" v="43" actId="47"/>
        <pc:sldMkLst>
          <pc:docMk/>
          <pc:sldMk cId="1413036914" sldId="286"/>
        </pc:sldMkLst>
      </pc:sldChg>
      <pc:sldChg chg="del">
        <pc:chgData name="Mashal Khan" userId="ff208bdd-e69e-4a16-a659-cb1c3d459121" providerId="ADAL" clId="{47EFFEDB-2A25-40BA-B7EA-6A52FBAF65D7}" dt="2021-09-27T05:10:02.417" v="43" actId="47"/>
        <pc:sldMkLst>
          <pc:docMk/>
          <pc:sldMk cId="2700633717" sldId="287"/>
        </pc:sldMkLst>
      </pc:sldChg>
      <pc:sldChg chg="del">
        <pc:chgData name="Mashal Khan" userId="ff208bdd-e69e-4a16-a659-cb1c3d459121" providerId="ADAL" clId="{47EFFEDB-2A25-40BA-B7EA-6A52FBAF65D7}" dt="2021-09-27T05:10:02.417" v="43" actId="47"/>
        <pc:sldMkLst>
          <pc:docMk/>
          <pc:sldMk cId="29097195" sldId="288"/>
        </pc:sldMkLst>
      </pc:sldChg>
      <pc:sldChg chg="del">
        <pc:chgData name="Mashal Khan" userId="ff208bdd-e69e-4a16-a659-cb1c3d459121" providerId="ADAL" clId="{47EFFEDB-2A25-40BA-B7EA-6A52FBAF65D7}" dt="2021-09-27T05:10:02.417" v="43" actId="47"/>
        <pc:sldMkLst>
          <pc:docMk/>
          <pc:sldMk cId="396960682" sldId="289"/>
        </pc:sldMkLst>
      </pc:sldChg>
      <pc:sldChg chg="del">
        <pc:chgData name="Mashal Khan" userId="ff208bdd-e69e-4a16-a659-cb1c3d459121" providerId="ADAL" clId="{47EFFEDB-2A25-40BA-B7EA-6A52FBAF65D7}" dt="2021-09-27T05:10:02.417" v="43" actId="47"/>
        <pc:sldMkLst>
          <pc:docMk/>
          <pc:sldMk cId="2727908255" sldId="290"/>
        </pc:sldMkLst>
      </pc:sldChg>
      <pc:sldChg chg="del">
        <pc:chgData name="Mashal Khan" userId="ff208bdd-e69e-4a16-a659-cb1c3d459121" providerId="ADAL" clId="{47EFFEDB-2A25-40BA-B7EA-6A52FBAF65D7}" dt="2021-09-27T05:10:02.417" v="43" actId="47"/>
        <pc:sldMkLst>
          <pc:docMk/>
          <pc:sldMk cId="705194475" sldId="291"/>
        </pc:sldMkLst>
      </pc:sldChg>
      <pc:sldChg chg="del">
        <pc:chgData name="Mashal Khan" userId="ff208bdd-e69e-4a16-a659-cb1c3d459121" providerId="ADAL" clId="{47EFFEDB-2A25-40BA-B7EA-6A52FBAF65D7}" dt="2021-09-27T05:10:02.417" v="43" actId="47"/>
        <pc:sldMkLst>
          <pc:docMk/>
          <pc:sldMk cId="36603689" sldId="292"/>
        </pc:sldMkLst>
      </pc:sldChg>
      <pc:sldChg chg="del">
        <pc:chgData name="Mashal Khan" userId="ff208bdd-e69e-4a16-a659-cb1c3d459121" providerId="ADAL" clId="{47EFFEDB-2A25-40BA-B7EA-6A52FBAF65D7}" dt="2021-09-27T05:10:02.417" v="43" actId="47"/>
        <pc:sldMkLst>
          <pc:docMk/>
          <pc:sldMk cId="1024251969" sldId="293"/>
        </pc:sldMkLst>
      </pc:sldChg>
      <pc:sldChg chg="del">
        <pc:chgData name="Mashal Khan" userId="ff208bdd-e69e-4a16-a659-cb1c3d459121" providerId="ADAL" clId="{47EFFEDB-2A25-40BA-B7EA-6A52FBAF65D7}" dt="2021-09-27T05:10:02.417" v="43" actId="47"/>
        <pc:sldMkLst>
          <pc:docMk/>
          <pc:sldMk cId="1374668781" sldId="294"/>
        </pc:sldMkLst>
      </pc:sldChg>
      <pc:sldChg chg="del">
        <pc:chgData name="Mashal Khan" userId="ff208bdd-e69e-4a16-a659-cb1c3d459121" providerId="ADAL" clId="{47EFFEDB-2A25-40BA-B7EA-6A52FBAF65D7}" dt="2021-09-27T05:10:02.417" v="43" actId="47"/>
        <pc:sldMkLst>
          <pc:docMk/>
          <pc:sldMk cId="3609639132" sldId="295"/>
        </pc:sldMkLst>
      </pc:sldChg>
      <pc:sldChg chg="del">
        <pc:chgData name="Mashal Khan" userId="ff208bdd-e69e-4a16-a659-cb1c3d459121" providerId="ADAL" clId="{47EFFEDB-2A25-40BA-B7EA-6A52FBAF65D7}" dt="2021-09-27T05:10:02.417" v="43" actId="47"/>
        <pc:sldMkLst>
          <pc:docMk/>
          <pc:sldMk cId="0" sldId="297"/>
        </pc:sldMkLst>
      </pc:sldChg>
      <pc:sldChg chg="del">
        <pc:chgData name="Mashal Khan" userId="ff208bdd-e69e-4a16-a659-cb1c3d459121" providerId="ADAL" clId="{47EFFEDB-2A25-40BA-B7EA-6A52FBAF65D7}" dt="2021-09-27T05:10:02.417" v="43" actId="47"/>
        <pc:sldMkLst>
          <pc:docMk/>
          <pc:sldMk cId="0" sldId="298"/>
        </pc:sldMkLst>
      </pc:sldChg>
      <pc:sldChg chg="del">
        <pc:chgData name="Mashal Khan" userId="ff208bdd-e69e-4a16-a659-cb1c3d459121" providerId="ADAL" clId="{47EFFEDB-2A25-40BA-B7EA-6A52FBAF65D7}" dt="2021-09-27T05:10:02.417" v="43" actId="47"/>
        <pc:sldMkLst>
          <pc:docMk/>
          <pc:sldMk cId="0" sldId="299"/>
        </pc:sldMkLst>
      </pc:sldChg>
      <pc:sldChg chg="del">
        <pc:chgData name="Mashal Khan" userId="ff208bdd-e69e-4a16-a659-cb1c3d459121" providerId="ADAL" clId="{47EFFEDB-2A25-40BA-B7EA-6A52FBAF65D7}" dt="2021-09-27T05:10:02.417" v="43" actId="47"/>
        <pc:sldMkLst>
          <pc:docMk/>
          <pc:sldMk cId="0" sldId="300"/>
        </pc:sldMkLst>
      </pc:sldChg>
      <pc:sldChg chg="del">
        <pc:chgData name="Mashal Khan" userId="ff208bdd-e69e-4a16-a659-cb1c3d459121" providerId="ADAL" clId="{47EFFEDB-2A25-40BA-B7EA-6A52FBAF65D7}" dt="2021-09-27T05:10:02.417" v="43" actId="47"/>
        <pc:sldMkLst>
          <pc:docMk/>
          <pc:sldMk cId="0" sldId="301"/>
        </pc:sldMkLst>
      </pc:sldChg>
      <pc:sldChg chg="del">
        <pc:chgData name="Mashal Khan" userId="ff208bdd-e69e-4a16-a659-cb1c3d459121" providerId="ADAL" clId="{47EFFEDB-2A25-40BA-B7EA-6A52FBAF65D7}" dt="2021-09-27T05:10:02.417" v="43" actId="47"/>
        <pc:sldMkLst>
          <pc:docMk/>
          <pc:sldMk cId="0" sldId="302"/>
        </pc:sldMkLst>
      </pc:sldChg>
      <pc:sldChg chg="addSp modSp add del mod setBg">
        <pc:chgData name="Mashal Khan" userId="ff208bdd-e69e-4a16-a659-cb1c3d459121" providerId="ADAL" clId="{47EFFEDB-2A25-40BA-B7EA-6A52FBAF65D7}" dt="2021-09-27T05:54:13.127" v="141" actId="403"/>
        <pc:sldMkLst>
          <pc:docMk/>
          <pc:sldMk cId="2413698846" sldId="303"/>
        </pc:sldMkLst>
        <pc:spChg chg="mod">
          <ac:chgData name="Mashal Khan" userId="ff208bdd-e69e-4a16-a659-cb1c3d459121" providerId="ADAL" clId="{47EFFEDB-2A25-40BA-B7EA-6A52FBAF65D7}" dt="2021-09-27T05:54:13.127" v="141" actId="403"/>
          <ac:spMkLst>
            <pc:docMk/>
            <pc:sldMk cId="2413698846" sldId="303"/>
            <ac:spMk id="3" creationId="{387EB4A1-BA26-4794-B98B-AB0A7EF1DFDE}"/>
          </ac:spMkLst>
        </pc:spChg>
        <pc:spChg chg="add">
          <ac:chgData name="Mashal Khan" userId="ff208bdd-e69e-4a16-a659-cb1c3d459121" providerId="ADAL" clId="{47EFFEDB-2A25-40BA-B7EA-6A52FBAF65D7}" dt="2021-09-27T05:54:00.706" v="138" actId="26606"/>
          <ac:spMkLst>
            <pc:docMk/>
            <pc:sldMk cId="2413698846" sldId="303"/>
            <ac:spMk id="8" creationId="{70DFC902-7D23-471A-B557-B6B6917D7A0D}"/>
          </ac:spMkLst>
        </pc:spChg>
        <pc:spChg chg="add">
          <ac:chgData name="Mashal Khan" userId="ff208bdd-e69e-4a16-a659-cb1c3d459121" providerId="ADAL" clId="{47EFFEDB-2A25-40BA-B7EA-6A52FBAF65D7}" dt="2021-09-27T05:54:00.706" v="138" actId="26606"/>
          <ac:spMkLst>
            <pc:docMk/>
            <pc:sldMk cId="2413698846" sldId="303"/>
            <ac:spMk id="10" creationId="{A55D5633-D557-4DCA-982C-FF36EB7A1C00}"/>
          </ac:spMkLst>
        </pc:spChg>
        <pc:spChg chg="add">
          <ac:chgData name="Mashal Khan" userId="ff208bdd-e69e-4a16-a659-cb1c3d459121" providerId="ADAL" clId="{47EFFEDB-2A25-40BA-B7EA-6A52FBAF65D7}" dt="2021-09-27T05:54:00.706" v="138" actId="26606"/>
          <ac:spMkLst>
            <pc:docMk/>
            <pc:sldMk cId="2413698846" sldId="303"/>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772764950" sldId="304"/>
        </pc:sldMkLst>
      </pc:sldChg>
      <pc:sldChg chg="del">
        <pc:chgData name="Mashal Khan" userId="ff208bdd-e69e-4a16-a659-cb1c3d459121" providerId="ADAL" clId="{47EFFEDB-2A25-40BA-B7EA-6A52FBAF65D7}" dt="2021-09-27T05:10:02.417" v="43" actId="47"/>
        <pc:sldMkLst>
          <pc:docMk/>
          <pc:sldMk cId="522125939" sldId="305"/>
        </pc:sldMkLst>
      </pc:sldChg>
      <pc:sldChg chg="del">
        <pc:chgData name="Mashal Khan" userId="ff208bdd-e69e-4a16-a659-cb1c3d459121" providerId="ADAL" clId="{47EFFEDB-2A25-40BA-B7EA-6A52FBAF65D7}" dt="2021-09-27T05:10:02.417" v="43" actId="47"/>
        <pc:sldMkLst>
          <pc:docMk/>
          <pc:sldMk cId="0" sldId="306"/>
        </pc:sldMkLst>
      </pc:sldChg>
      <pc:sldChg chg="del">
        <pc:chgData name="Mashal Khan" userId="ff208bdd-e69e-4a16-a659-cb1c3d459121" providerId="ADAL" clId="{47EFFEDB-2A25-40BA-B7EA-6A52FBAF65D7}" dt="2021-09-27T05:40:17.544" v="46" actId="47"/>
        <pc:sldMkLst>
          <pc:docMk/>
          <pc:sldMk cId="2280185368" sldId="308"/>
        </pc:sldMkLst>
      </pc:sldChg>
      <pc:sldChg chg="del">
        <pc:chgData name="Mashal Khan" userId="ff208bdd-e69e-4a16-a659-cb1c3d459121" providerId="ADAL" clId="{47EFFEDB-2A25-40BA-B7EA-6A52FBAF65D7}" dt="2021-09-27T05:10:02.417" v="43" actId="47"/>
        <pc:sldMkLst>
          <pc:docMk/>
          <pc:sldMk cId="0" sldId="311"/>
        </pc:sldMkLst>
      </pc:sldChg>
      <pc:sldChg chg="addSp modSp add del mod setBg">
        <pc:chgData name="Mashal Khan" userId="ff208bdd-e69e-4a16-a659-cb1c3d459121" providerId="ADAL" clId="{47EFFEDB-2A25-40BA-B7EA-6A52FBAF65D7}" dt="2021-09-27T05:53:48.554" v="137" actId="26606"/>
        <pc:sldMkLst>
          <pc:docMk/>
          <pc:sldMk cId="2902035591" sldId="312"/>
        </pc:sldMkLst>
        <pc:spChg chg="mod">
          <ac:chgData name="Mashal Khan" userId="ff208bdd-e69e-4a16-a659-cb1c3d459121" providerId="ADAL" clId="{47EFFEDB-2A25-40BA-B7EA-6A52FBAF65D7}" dt="2021-09-27T05:53:48.554" v="137" actId="26606"/>
          <ac:spMkLst>
            <pc:docMk/>
            <pc:sldMk cId="2902035591" sldId="312"/>
            <ac:spMk id="2" creationId="{27115C7F-0298-4C0B-A263-A0C3BF2909F7}"/>
          </ac:spMkLst>
        </pc:spChg>
        <pc:spChg chg="mod">
          <ac:chgData name="Mashal Khan" userId="ff208bdd-e69e-4a16-a659-cb1c3d459121" providerId="ADAL" clId="{47EFFEDB-2A25-40BA-B7EA-6A52FBAF65D7}" dt="2021-09-27T05:53:48.554" v="137" actId="26606"/>
          <ac:spMkLst>
            <pc:docMk/>
            <pc:sldMk cId="2902035591" sldId="312"/>
            <ac:spMk id="3" creationId="{B25796D1-0925-4881-9546-F0F8841C383B}"/>
          </ac:spMkLst>
        </pc:spChg>
        <pc:spChg chg="add">
          <ac:chgData name="Mashal Khan" userId="ff208bdd-e69e-4a16-a659-cb1c3d459121" providerId="ADAL" clId="{47EFFEDB-2A25-40BA-B7EA-6A52FBAF65D7}" dt="2021-09-27T05:53:48.554" v="137" actId="26606"/>
          <ac:spMkLst>
            <pc:docMk/>
            <pc:sldMk cId="2902035591" sldId="312"/>
            <ac:spMk id="8" creationId="{70DFC902-7D23-471A-B557-B6B6917D7A0D}"/>
          </ac:spMkLst>
        </pc:spChg>
        <pc:spChg chg="add">
          <ac:chgData name="Mashal Khan" userId="ff208bdd-e69e-4a16-a659-cb1c3d459121" providerId="ADAL" clId="{47EFFEDB-2A25-40BA-B7EA-6A52FBAF65D7}" dt="2021-09-27T05:53:48.554" v="137" actId="26606"/>
          <ac:spMkLst>
            <pc:docMk/>
            <pc:sldMk cId="2902035591" sldId="312"/>
            <ac:spMk id="10" creationId="{A55D5633-D557-4DCA-982C-FF36EB7A1C00}"/>
          </ac:spMkLst>
        </pc:spChg>
        <pc:spChg chg="add">
          <ac:chgData name="Mashal Khan" userId="ff208bdd-e69e-4a16-a659-cb1c3d459121" providerId="ADAL" clId="{47EFFEDB-2A25-40BA-B7EA-6A52FBAF65D7}" dt="2021-09-27T05:53:48.554" v="137" actId="26606"/>
          <ac:spMkLst>
            <pc:docMk/>
            <pc:sldMk cId="2902035591" sldId="312"/>
            <ac:spMk id="12" creationId="{450D3AD2-FA80-415F-A9CE-54D884561CD7}"/>
          </ac:spMkLst>
        </pc:spChg>
      </pc:sldChg>
      <pc:sldChg chg="addSp delSp modSp add del mod setBg">
        <pc:chgData name="Mashal Khan" userId="ff208bdd-e69e-4a16-a659-cb1c3d459121" providerId="ADAL" clId="{47EFFEDB-2A25-40BA-B7EA-6A52FBAF65D7}" dt="2021-09-28T05:11:43.671" v="2400" actId="47"/>
        <pc:sldMkLst>
          <pc:docMk/>
          <pc:sldMk cId="902175521" sldId="313"/>
        </pc:sldMkLst>
        <pc:spChg chg="mod">
          <ac:chgData name="Mashal Khan" userId="ff208bdd-e69e-4a16-a659-cb1c3d459121" providerId="ADAL" clId="{47EFFEDB-2A25-40BA-B7EA-6A52FBAF65D7}" dt="2021-09-27T05:55:11.903" v="153" actId="14100"/>
          <ac:spMkLst>
            <pc:docMk/>
            <pc:sldMk cId="902175521" sldId="313"/>
            <ac:spMk id="3" creationId="{B25796D1-0925-4881-9546-F0F8841C383B}"/>
          </ac:spMkLst>
        </pc:spChg>
        <pc:spChg chg="add del">
          <ac:chgData name="Mashal Khan" userId="ff208bdd-e69e-4a16-a659-cb1c3d459121" providerId="ADAL" clId="{47EFFEDB-2A25-40BA-B7EA-6A52FBAF65D7}" dt="2021-09-27T05:54:48.178" v="146" actId="26606"/>
          <ac:spMkLst>
            <pc:docMk/>
            <pc:sldMk cId="902175521" sldId="313"/>
            <ac:spMk id="8" creationId="{70DFC902-7D23-471A-B557-B6B6917D7A0D}"/>
          </ac:spMkLst>
        </pc:spChg>
        <pc:spChg chg="add">
          <ac:chgData name="Mashal Khan" userId="ff208bdd-e69e-4a16-a659-cb1c3d459121" providerId="ADAL" clId="{47EFFEDB-2A25-40BA-B7EA-6A52FBAF65D7}" dt="2021-09-27T05:54:48.195" v="147" actId="26606"/>
          <ac:spMkLst>
            <pc:docMk/>
            <pc:sldMk cId="902175521" sldId="313"/>
            <ac:spMk id="9" creationId="{F944E337-3E5D-4A1F-A5A1-2057F25B8A7B}"/>
          </ac:spMkLst>
        </pc:spChg>
        <pc:spChg chg="add del">
          <ac:chgData name="Mashal Khan" userId="ff208bdd-e69e-4a16-a659-cb1c3d459121" providerId="ADAL" clId="{47EFFEDB-2A25-40BA-B7EA-6A52FBAF65D7}" dt="2021-09-27T05:54:48.178" v="146" actId="26606"/>
          <ac:spMkLst>
            <pc:docMk/>
            <pc:sldMk cId="902175521" sldId="313"/>
            <ac:spMk id="10" creationId="{A55D5633-D557-4DCA-982C-FF36EB7A1C00}"/>
          </ac:spMkLst>
        </pc:spChg>
        <pc:spChg chg="add">
          <ac:chgData name="Mashal Khan" userId="ff208bdd-e69e-4a16-a659-cb1c3d459121" providerId="ADAL" clId="{47EFFEDB-2A25-40BA-B7EA-6A52FBAF65D7}" dt="2021-09-27T05:54:48.195" v="147" actId="26606"/>
          <ac:spMkLst>
            <pc:docMk/>
            <pc:sldMk cId="902175521" sldId="313"/>
            <ac:spMk id="11" creationId="{4DA50D69-7CF7-4844-B844-A2B821C77F24}"/>
          </ac:spMkLst>
        </pc:spChg>
        <pc:spChg chg="add del">
          <ac:chgData name="Mashal Khan" userId="ff208bdd-e69e-4a16-a659-cb1c3d459121" providerId="ADAL" clId="{47EFFEDB-2A25-40BA-B7EA-6A52FBAF65D7}" dt="2021-09-27T05:54:48.178" v="146" actId="26606"/>
          <ac:spMkLst>
            <pc:docMk/>
            <pc:sldMk cId="902175521" sldId="313"/>
            <ac:spMk id="12" creationId="{450D3AD2-FA80-415F-A9CE-54D884561CD7}"/>
          </ac:spMkLst>
        </pc:spChg>
        <pc:picChg chg="add">
          <ac:chgData name="Mashal Khan" userId="ff208bdd-e69e-4a16-a659-cb1c3d459121" providerId="ADAL" clId="{47EFFEDB-2A25-40BA-B7EA-6A52FBAF65D7}" dt="2021-09-27T05:54:48.195" v="147" actId="26606"/>
          <ac:picMkLst>
            <pc:docMk/>
            <pc:sldMk cId="902175521" sldId="313"/>
            <ac:picMk id="5" creationId="{A0E31700-3E47-4719-BD25-D92D5ECEB1AF}"/>
          </ac:picMkLst>
        </pc:picChg>
      </pc:sldChg>
      <pc:sldChg chg="add del">
        <pc:chgData name="Mashal Khan" userId="ff208bdd-e69e-4a16-a659-cb1c3d459121" providerId="ADAL" clId="{47EFFEDB-2A25-40BA-B7EA-6A52FBAF65D7}" dt="2021-09-28T05:11:41.971" v="2399" actId="47"/>
        <pc:sldMkLst>
          <pc:docMk/>
          <pc:sldMk cId="3212396899" sldId="314"/>
        </pc:sldMkLst>
      </pc:sldChg>
      <pc:sldChg chg="add del">
        <pc:chgData name="Mashal Khan" userId="ff208bdd-e69e-4a16-a659-cb1c3d459121" providerId="ADAL" clId="{47EFFEDB-2A25-40BA-B7EA-6A52FBAF65D7}" dt="2021-09-28T05:11:40.196" v="2398" actId="47"/>
        <pc:sldMkLst>
          <pc:docMk/>
          <pc:sldMk cId="3297468035" sldId="315"/>
        </pc:sldMkLst>
      </pc:sldChg>
      <pc:sldChg chg="del">
        <pc:chgData name="Mashal Khan" userId="ff208bdd-e69e-4a16-a659-cb1c3d459121" providerId="ADAL" clId="{47EFFEDB-2A25-40BA-B7EA-6A52FBAF65D7}" dt="2021-09-27T05:10:02.417" v="43" actId="47"/>
        <pc:sldMkLst>
          <pc:docMk/>
          <pc:sldMk cId="2158037046" sldId="316"/>
        </pc:sldMkLst>
      </pc:sldChg>
      <pc:sldChg chg="del">
        <pc:chgData name="Mashal Khan" userId="ff208bdd-e69e-4a16-a659-cb1c3d459121" providerId="ADAL" clId="{47EFFEDB-2A25-40BA-B7EA-6A52FBAF65D7}" dt="2021-09-27T05:10:02.417" v="43" actId="47"/>
        <pc:sldMkLst>
          <pc:docMk/>
          <pc:sldMk cId="3116794157" sldId="317"/>
        </pc:sldMkLst>
      </pc:sldChg>
      <pc:sldChg chg="del">
        <pc:chgData name="Mashal Khan" userId="ff208bdd-e69e-4a16-a659-cb1c3d459121" providerId="ADAL" clId="{47EFFEDB-2A25-40BA-B7EA-6A52FBAF65D7}" dt="2021-09-27T05:10:02.417" v="43" actId="47"/>
        <pc:sldMkLst>
          <pc:docMk/>
          <pc:sldMk cId="3289528465" sldId="318"/>
        </pc:sldMkLst>
      </pc:sldChg>
      <pc:sldChg chg="del">
        <pc:chgData name="Mashal Khan" userId="ff208bdd-e69e-4a16-a659-cb1c3d459121" providerId="ADAL" clId="{47EFFEDB-2A25-40BA-B7EA-6A52FBAF65D7}" dt="2021-09-27T05:10:02.417" v="43" actId="47"/>
        <pc:sldMkLst>
          <pc:docMk/>
          <pc:sldMk cId="1257978123" sldId="319"/>
        </pc:sldMkLst>
      </pc:sldChg>
      <pc:sldChg chg="del">
        <pc:chgData name="Mashal Khan" userId="ff208bdd-e69e-4a16-a659-cb1c3d459121" providerId="ADAL" clId="{47EFFEDB-2A25-40BA-B7EA-6A52FBAF65D7}" dt="2021-09-27T05:10:02.417" v="43" actId="47"/>
        <pc:sldMkLst>
          <pc:docMk/>
          <pc:sldMk cId="3820845589" sldId="320"/>
        </pc:sldMkLst>
      </pc:sldChg>
      <pc:sldChg chg="del">
        <pc:chgData name="Mashal Khan" userId="ff208bdd-e69e-4a16-a659-cb1c3d459121" providerId="ADAL" clId="{47EFFEDB-2A25-40BA-B7EA-6A52FBAF65D7}" dt="2021-09-27T05:10:02.417" v="43" actId="47"/>
        <pc:sldMkLst>
          <pc:docMk/>
          <pc:sldMk cId="3879906296" sldId="321"/>
        </pc:sldMkLst>
      </pc:sldChg>
      <pc:sldChg chg="del">
        <pc:chgData name="Mashal Khan" userId="ff208bdd-e69e-4a16-a659-cb1c3d459121" providerId="ADAL" clId="{47EFFEDB-2A25-40BA-B7EA-6A52FBAF65D7}" dt="2021-09-27T05:10:02.417" v="43" actId="47"/>
        <pc:sldMkLst>
          <pc:docMk/>
          <pc:sldMk cId="2323052061" sldId="322"/>
        </pc:sldMkLst>
      </pc:sldChg>
      <pc:sldChg chg="del">
        <pc:chgData name="Mashal Khan" userId="ff208bdd-e69e-4a16-a659-cb1c3d459121" providerId="ADAL" clId="{47EFFEDB-2A25-40BA-B7EA-6A52FBAF65D7}" dt="2021-09-27T05:10:02.417" v="43" actId="47"/>
        <pc:sldMkLst>
          <pc:docMk/>
          <pc:sldMk cId="3046307487" sldId="323"/>
        </pc:sldMkLst>
      </pc:sldChg>
      <pc:sldChg chg="del">
        <pc:chgData name="Mashal Khan" userId="ff208bdd-e69e-4a16-a659-cb1c3d459121" providerId="ADAL" clId="{47EFFEDB-2A25-40BA-B7EA-6A52FBAF65D7}" dt="2021-09-27T05:10:02.417" v="43" actId="47"/>
        <pc:sldMkLst>
          <pc:docMk/>
          <pc:sldMk cId="330000615" sldId="324"/>
        </pc:sldMkLst>
      </pc:sldChg>
      <pc:sldChg chg="del">
        <pc:chgData name="Mashal Khan" userId="ff208bdd-e69e-4a16-a659-cb1c3d459121" providerId="ADAL" clId="{47EFFEDB-2A25-40BA-B7EA-6A52FBAF65D7}" dt="2021-09-27T05:10:02.417" v="43" actId="47"/>
        <pc:sldMkLst>
          <pc:docMk/>
          <pc:sldMk cId="559939405" sldId="325"/>
        </pc:sldMkLst>
      </pc:sldChg>
      <pc:sldChg chg="add">
        <pc:chgData name="Mashal Khan" userId="ff208bdd-e69e-4a16-a659-cb1c3d459121" providerId="ADAL" clId="{47EFFEDB-2A25-40BA-B7EA-6A52FBAF65D7}" dt="2021-09-28T05:25:22.224" v="2408"/>
        <pc:sldMkLst>
          <pc:docMk/>
          <pc:sldMk cId="3212945218" sldId="325"/>
        </pc:sldMkLst>
      </pc:sldChg>
      <pc:sldChg chg="del">
        <pc:chgData name="Mashal Khan" userId="ff208bdd-e69e-4a16-a659-cb1c3d459121" providerId="ADAL" clId="{47EFFEDB-2A25-40BA-B7EA-6A52FBAF65D7}" dt="2021-09-27T05:10:02.417" v="43" actId="47"/>
        <pc:sldMkLst>
          <pc:docMk/>
          <pc:sldMk cId="650948745" sldId="326"/>
        </pc:sldMkLst>
      </pc:sldChg>
      <pc:sldChg chg="add">
        <pc:chgData name="Mashal Khan" userId="ff208bdd-e69e-4a16-a659-cb1c3d459121" providerId="ADAL" clId="{47EFFEDB-2A25-40BA-B7EA-6A52FBAF65D7}" dt="2021-09-28T05:25:22.224" v="2408"/>
        <pc:sldMkLst>
          <pc:docMk/>
          <pc:sldMk cId="2096084461" sldId="326"/>
        </pc:sldMkLst>
      </pc:sldChg>
      <pc:sldChg chg="del">
        <pc:chgData name="Mashal Khan" userId="ff208bdd-e69e-4a16-a659-cb1c3d459121" providerId="ADAL" clId="{47EFFEDB-2A25-40BA-B7EA-6A52FBAF65D7}" dt="2021-09-27T05:10:02.417" v="43" actId="47"/>
        <pc:sldMkLst>
          <pc:docMk/>
          <pc:sldMk cId="1991889259" sldId="327"/>
        </pc:sldMkLst>
      </pc:sldChg>
      <pc:sldChg chg="del">
        <pc:chgData name="Mashal Khan" userId="ff208bdd-e69e-4a16-a659-cb1c3d459121" providerId="ADAL" clId="{47EFFEDB-2A25-40BA-B7EA-6A52FBAF65D7}" dt="2021-09-27T05:10:02.417" v="43" actId="47"/>
        <pc:sldMkLst>
          <pc:docMk/>
          <pc:sldMk cId="606998167" sldId="328"/>
        </pc:sldMkLst>
      </pc:sldChg>
      <pc:sldChg chg="add del">
        <pc:chgData name="Mashal Khan" userId="ff208bdd-e69e-4a16-a659-cb1c3d459121" providerId="ADAL" clId="{47EFFEDB-2A25-40BA-B7EA-6A52FBAF65D7}" dt="2021-09-27T05:40:06.755" v="45" actId="47"/>
        <pc:sldMkLst>
          <pc:docMk/>
          <pc:sldMk cId="140982329" sldId="331"/>
        </pc:sldMkLst>
      </pc:sldChg>
      <pc:sldChg chg="del">
        <pc:chgData name="Mashal Khan" userId="ff208bdd-e69e-4a16-a659-cb1c3d459121" providerId="ADAL" clId="{47EFFEDB-2A25-40BA-B7EA-6A52FBAF65D7}" dt="2021-09-27T05:10:02.417" v="43" actId="47"/>
        <pc:sldMkLst>
          <pc:docMk/>
          <pc:sldMk cId="3733709515" sldId="332"/>
        </pc:sldMkLst>
      </pc:sldChg>
      <pc:sldChg chg="del">
        <pc:chgData name="Mashal Khan" userId="ff208bdd-e69e-4a16-a659-cb1c3d459121" providerId="ADAL" clId="{47EFFEDB-2A25-40BA-B7EA-6A52FBAF65D7}" dt="2021-09-27T05:10:02.417" v="43" actId="47"/>
        <pc:sldMkLst>
          <pc:docMk/>
          <pc:sldMk cId="381832215" sldId="333"/>
        </pc:sldMkLst>
      </pc:sldChg>
      <pc:sldChg chg="del">
        <pc:chgData name="Mashal Khan" userId="ff208bdd-e69e-4a16-a659-cb1c3d459121" providerId="ADAL" clId="{47EFFEDB-2A25-40BA-B7EA-6A52FBAF65D7}" dt="2021-09-27T05:10:02.417" v="43" actId="47"/>
        <pc:sldMkLst>
          <pc:docMk/>
          <pc:sldMk cId="3945297639" sldId="335"/>
        </pc:sldMkLst>
      </pc:sldChg>
      <pc:sldChg chg="del">
        <pc:chgData name="Mashal Khan" userId="ff208bdd-e69e-4a16-a659-cb1c3d459121" providerId="ADAL" clId="{47EFFEDB-2A25-40BA-B7EA-6A52FBAF65D7}" dt="2021-09-27T05:10:02.417" v="43" actId="47"/>
        <pc:sldMkLst>
          <pc:docMk/>
          <pc:sldMk cId="966633300" sldId="337"/>
        </pc:sldMkLst>
      </pc:sldChg>
      <pc:sldChg chg="addSp delSp modSp new mod setBg">
        <pc:chgData name="Mashal Khan" userId="ff208bdd-e69e-4a16-a659-cb1c3d459121" providerId="ADAL" clId="{47EFFEDB-2A25-40BA-B7EA-6A52FBAF65D7}" dt="2021-09-27T05:53:39.636" v="136" actId="403"/>
        <pc:sldMkLst>
          <pc:docMk/>
          <pc:sldMk cId="3602149047" sldId="337"/>
        </pc:sldMkLst>
        <pc:spChg chg="mod">
          <ac:chgData name="Mashal Khan" userId="ff208bdd-e69e-4a16-a659-cb1c3d459121" providerId="ADAL" clId="{47EFFEDB-2A25-40BA-B7EA-6A52FBAF65D7}" dt="2021-09-27T05:53:23.225" v="133" actId="26606"/>
          <ac:spMkLst>
            <pc:docMk/>
            <pc:sldMk cId="3602149047" sldId="337"/>
            <ac:spMk id="2" creationId="{E728DE2B-D5BC-4BFF-92B1-20DF297D0FEF}"/>
          </ac:spMkLst>
        </pc:spChg>
        <pc:spChg chg="mod">
          <ac:chgData name="Mashal Khan" userId="ff208bdd-e69e-4a16-a659-cb1c3d459121" providerId="ADAL" clId="{47EFFEDB-2A25-40BA-B7EA-6A52FBAF65D7}" dt="2021-09-27T05:53:39.636" v="136" actId="403"/>
          <ac:spMkLst>
            <pc:docMk/>
            <pc:sldMk cId="3602149047" sldId="337"/>
            <ac:spMk id="3" creationId="{0214BA9F-B49B-42C3-BA88-B96637788C0B}"/>
          </ac:spMkLst>
        </pc:spChg>
        <pc:spChg chg="add del">
          <ac:chgData name="Mashal Khan" userId="ff208bdd-e69e-4a16-a659-cb1c3d459121" providerId="ADAL" clId="{47EFFEDB-2A25-40BA-B7EA-6A52FBAF65D7}" dt="2021-09-27T05:53:23.218" v="132" actId="26606"/>
          <ac:spMkLst>
            <pc:docMk/>
            <pc:sldMk cId="3602149047" sldId="337"/>
            <ac:spMk id="8" creationId="{B34F5AD2-EDBD-4BBD-A55C-EAFFD0C7097A}"/>
          </ac:spMkLst>
        </pc:spChg>
        <pc:spChg chg="add del">
          <ac:chgData name="Mashal Khan" userId="ff208bdd-e69e-4a16-a659-cb1c3d459121" providerId="ADAL" clId="{47EFFEDB-2A25-40BA-B7EA-6A52FBAF65D7}" dt="2021-09-27T05:53:23.218" v="132" actId="26606"/>
          <ac:spMkLst>
            <pc:docMk/>
            <pc:sldMk cId="3602149047" sldId="337"/>
            <ac:spMk id="10" creationId="{C3896A03-3945-419A-B66B-4EE266EDD152}"/>
          </ac:spMkLst>
        </pc:spChg>
        <pc:spChg chg="add del">
          <ac:chgData name="Mashal Khan" userId="ff208bdd-e69e-4a16-a659-cb1c3d459121" providerId="ADAL" clId="{47EFFEDB-2A25-40BA-B7EA-6A52FBAF65D7}" dt="2021-09-27T05:53:23.218" v="132" actId="26606"/>
          <ac:spMkLst>
            <pc:docMk/>
            <pc:sldMk cId="3602149047" sldId="337"/>
            <ac:spMk id="12" creationId="{B8EAE243-3A9F-4A46-B0D9-04C723A8A1BD}"/>
          </ac:spMkLst>
        </pc:spChg>
        <pc:spChg chg="add">
          <ac:chgData name="Mashal Khan" userId="ff208bdd-e69e-4a16-a659-cb1c3d459121" providerId="ADAL" clId="{47EFFEDB-2A25-40BA-B7EA-6A52FBAF65D7}" dt="2021-09-27T05:53:23.225" v="133" actId="26606"/>
          <ac:spMkLst>
            <pc:docMk/>
            <pc:sldMk cId="3602149047" sldId="337"/>
            <ac:spMk id="14" creationId="{70DFC902-7D23-471A-B557-B6B6917D7A0D}"/>
          </ac:spMkLst>
        </pc:spChg>
        <pc:spChg chg="add">
          <ac:chgData name="Mashal Khan" userId="ff208bdd-e69e-4a16-a659-cb1c3d459121" providerId="ADAL" clId="{47EFFEDB-2A25-40BA-B7EA-6A52FBAF65D7}" dt="2021-09-27T05:53:23.225" v="133" actId="26606"/>
          <ac:spMkLst>
            <pc:docMk/>
            <pc:sldMk cId="3602149047" sldId="337"/>
            <ac:spMk id="15" creationId="{A55D5633-D557-4DCA-982C-FF36EB7A1C00}"/>
          </ac:spMkLst>
        </pc:spChg>
        <pc:spChg chg="add">
          <ac:chgData name="Mashal Khan" userId="ff208bdd-e69e-4a16-a659-cb1c3d459121" providerId="ADAL" clId="{47EFFEDB-2A25-40BA-B7EA-6A52FBAF65D7}" dt="2021-09-27T05:53:23.225" v="133" actId="26606"/>
          <ac:spMkLst>
            <pc:docMk/>
            <pc:sldMk cId="3602149047" sldId="337"/>
            <ac:spMk id="16" creationId="{450D3AD2-FA80-415F-A9CE-54D884561CD7}"/>
          </ac:spMkLst>
        </pc:spChg>
      </pc:sldChg>
      <pc:sldChg chg="addSp modSp new mod setBg">
        <pc:chgData name="Mashal Khan" userId="ff208bdd-e69e-4a16-a659-cb1c3d459121" providerId="ADAL" clId="{47EFFEDB-2A25-40BA-B7EA-6A52FBAF65D7}" dt="2021-09-27T07:57:41.524" v="377" actId="403"/>
        <pc:sldMkLst>
          <pc:docMk/>
          <pc:sldMk cId="420247724" sldId="338"/>
        </pc:sldMkLst>
        <pc:spChg chg="mod">
          <ac:chgData name="Mashal Khan" userId="ff208bdd-e69e-4a16-a659-cb1c3d459121" providerId="ADAL" clId="{47EFFEDB-2A25-40BA-B7EA-6A52FBAF65D7}" dt="2021-09-27T07:57:33.527" v="375" actId="26606"/>
          <ac:spMkLst>
            <pc:docMk/>
            <pc:sldMk cId="420247724" sldId="338"/>
            <ac:spMk id="2" creationId="{C3D8D426-4CB9-4510-BB6E-D78BD9E653C3}"/>
          </ac:spMkLst>
        </pc:spChg>
        <pc:spChg chg="mod">
          <ac:chgData name="Mashal Khan" userId="ff208bdd-e69e-4a16-a659-cb1c3d459121" providerId="ADAL" clId="{47EFFEDB-2A25-40BA-B7EA-6A52FBAF65D7}" dt="2021-09-27T07:57:41.524" v="377" actId="403"/>
          <ac:spMkLst>
            <pc:docMk/>
            <pc:sldMk cId="420247724" sldId="338"/>
            <ac:spMk id="3" creationId="{902846B4-983C-4AFC-B584-CCAE34C18D38}"/>
          </ac:spMkLst>
        </pc:spChg>
        <pc:spChg chg="add">
          <ac:chgData name="Mashal Khan" userId="ff208bdd-e69e-4a16-a659-cb1c3d459121" providerId="ADAL" clId="{47EFFEDB-2A25-40BA-B7EA-6A52FBAF65D7}" dt="2021-09-27T07:57:33.527" v="375" actId="26606"/>
          <ac:spMkLst>
            <pc:docMk/>
            <pc:sldMk cId="420247724" sldId="338"/>
            <ac:spMk id="8" creationId="{70DFC902-7D23-471A-B557-B6B6917D7A0D}"/>
          </ac:spMkLst>
        </pc:spChg>
        <pc:spChg chg="add">
          <ac:chgData name="Mashal Khan" userId="ff208bdd-e69e-4a16-a659-cb1c3d459121" providerId="ADAL" clId="{47EFFEDB-2A25-40BA-B7EA-6A52FBAF65D7}" dt="2021-09-27T07:57:33.527" v="375" actId="26606"/>
          <ac:spMkLst>
            <pc:docMk/>
            <pc:sldMk cId="420247724" sldId="338"/>
            <ac:spMk id="10" creationId="{A55D5633-D557-4DCA-982C-FF36EB7A1C00}"/>
          </ac:spMkLst>
        </pc:spChg>
        <pc:spChg chg="add">
          <ac:chgData name="Mashal Khan" userId="ff208bdd-e69e-4a16-a659-cb1c3d459121" providerId="ADAL" clId="{47EFFEDB-2A25-40BA-B7EA-6A52FBAF65D7}" dt="2021-09-27T07:57:33.527" v="375" actId="26606"/>
          <ac:spMkLst>
            <pc:docMk/>
            <pc:sldMk cId="420247724" sldId="338"/>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083608339" sldId="338"/>
        </pc:sldMkLst>
      </pc:sldChg>
      <pc:sldChg chg="addSp delSp modSp new mod setBg">
        <pc:chgData name="Mashal Khan" userId="ff208bdd-e69e-4a16-a659-cb1c3d459121" providerId="ADAL" clId="{47EFFEDB-2A25-40BA-B7EA-6A52FBAF65D7}" dt="2021-09-27T07:58:59.574" v="387" actId="14100"/>
        <pc:sldMkLst>
          <pc:docMk/>
          <pc:sldMk cId="4055949036" sldId="339"/>
        </pc:sldMkLst>
        <pc:spChg chg="add del">
          <ac:chgData name="Mashal Khan" userId="ff208bdd-e69e-4a16-a659-cb1c3d459121" providerId="ADAL" clId="{47EFFEDB-2A25-40BA-B7EA-6A52FBAF65D7}" dt="2021-09-27T07:58:42.795" v="383" actId="26606"/>
          <ac:spMkLst>
            <pc:docMk/>
            <pc:sldMk cId="4055949036" sldId="339"/>
            <ac:spMk id="2" creationId="{CB3FEAA5-DE2B-4BA2-B453-887E26C648F2}"/>
          </ac:spMkLst>
        </pc:spChg>
        <pc:spChg chg="add del">
          <ac:chgData name="Mashal Khan" userId="ff208bdd-e69e-4a16-a659-cb1c3d459121" providerId="ADAL" clId="{47EFFEDB-2A25-40BA-B7EA-6A52FBAF65D7}" dt="2021-09-27T07:58:42.795" v="383" actId="26606"/>
          <ac:spMkLst>
            <pc:docMk/>
            <pc:sldMk cId="4055949036" sldId="339"/>
            <ac:spMk id="3" creationId="{93F058D6-5E75-44DA-BDB7-E7013DCD8488}"/>
          </ac:spMkLst>
        </pc:spChg>
        <pc:spChg chg="add del">
          <ac:chgData name="Mashal Khan" userId="ff208bdd-e69e-4a16-a659-cb1c3d459121" providerId="ADAL" clId="{47EFFEDB-2A25-40BA-B7EA-6A52FBAF65D7}" dt="2021-09-27T07:58:40.605" v="380" actId="26606"/>
          <ac:spMkLst>
            <pc:docMk/>
            <pc:sldMk cId="4055949036" sldId="339"/>
            <ac:spMk id="10" creationId="{F3060C83-F051-4F0E-ABAD-AA0DFC48B218}"/>
          </ac:spMkLst>
        </pc:spChg>
        <pc:spChg chg="add del">
          <ac:chgData name="Mashal Khan" userId="ff208bdd-e69e-4a16-a659-cb1c3d459121" providerId="ADAL" clId="{47EFFEDB-2A25-40BA-B7EA-6A52FBAF65D7}" dt="2021-09-27T07:58:40.605" v="380" actId="26606"/>
          <ac:spMkLst>
            <pc:docMk/>
            <pc:sldMk cId="4055949036" sldId="339"/>
            <ac:spMk id="12" creationId="{83C98ABE-055B-441F-B07E-44F97F083C39}"/>
          </ac:spMkLst>
        </pc:spChg>
        <pc:spChg chg="add del">
          <ac:chgData name="Mashal Khan" userId="ff208bdd-e69e-4a16-a659-cb1c3d459121" providerId="ADAL" clId="{47EFFEDB-2A25-40BA-B7EA-6A52FBAF65D7}" dt="2021-09-27T07:58:40.605" v="380" actId="26606"/>
          <ac:spMkLst>
            <pc:docMk/>
            <pc:sldMk cId="4055949036" sldId="339"/>
            <ac:spMk id="14" creationId="{29FDB030-9B49-4CED-8CCD-4D99382388AC}"/>
          </ac:spMkLst>
        </pc:spChg>
        <pc:spChg chg="add del">
          <ac:chgData name="Mashal Khan" userId="ff208bdd-e69e-4a16-a659-cb1c3d459121" providerId="ADAL" clId="{47EFFEDB-2A25-40BA-B7EA-6A52FBAF65D7}" dt="2021-09-27T07:58:40.605" v="380" actId="26606"/>
          <ac:spMkLst>
            <pc:docMk/>
            <pc:sldMk cId="4055949036" sldId="339"/>
            <ac:spMk id="16" creationId="{3783CA14-24A1-485C-8B30-D6A5D87987AD}"/>
          </ac:spMkLst>
        </pc:spChg>
        <pc:spChg chg="add del">
          <ac:chgData name="Mashal Khan" userId="ff208bdd-e69e-4a16-a659-cb1c3d459121" providerId="ADAL" clId="{47EFFEDB-2A25-40BA-B7EA-6A52FBAF65D7}" dt="2021-09-27T07:58:40.605" v="380" actId="26606"/>
          <ac:spMkLst>
            <pc:docMk/>
            <pc:sldMk cId="4055949036" sldId="339"/>
            <ac:spMk id="18" creationId="{9A97C86A-04D6-40F7-AE84-31AB43E6A846}"/>
          </ac:spMkLst>
        </pc:spChg>
        <pc:spChg chg="add del">
          <ac:chgData name="Mashal Khan" userId="ff208bdd-e69e-4a16-a659-cb1c3d459121" providerId="ADAL" clId="{47EFFEDB-2A25-40BA-B7EA-6A52FBAF65D7}" dt="2021-09-27T07:58:40.605" v="380" actId="26606"/>
          <ac:spMkLst>
            <pc:docMk/>
            <pc:sldMk cId="4055949036" sldId="339"/>
            <ac:spMk id="20" creationId="{FF9F2414-84E8-453E-B1F3-389FDE8192D9}"/>
          </ac:spMkLst>
        </pc:spChg>
        <pc:spChg chg="add del">
          <ac:chgData name="Mashal Khan" userId="ff208bdd-e69e-4a16-a659-cb1c3d459121" providerId="ADAL" clId="{47EFFEDB-2A25-40BA-B7EA-6A52FBAF65D7}" dt="2021-09-27T07:58:40.605" v="380" actId="26606"/>
          <ac:spMkLst>
            <pc:docMk/>
            <pc:sldMk cId="4055949036" sldId="339"/>
            <ac:spMk id="22" creationId="{3ECA69A1-7536-43AC-85EF-C7106179F5ED}"/>
          </ac:spMkLst>
        </pc:spChg>
        <pc:spChg chg="add del">
          <ac:chgData name="Mashal Khan" userId="ff208bdd-e69e-4a16-a659-cb1c3d459121" providerId="ADAL" clId="{47EFFEDB-2A25-40BA-B7EA-6A52FBAF65D7}" dt="2021-09-27T07:58:42.785" v="382" actId="26606"/>
          <ac:spMkLst>
            <pc:docMk/>
            <pc:sldMk cId="4055949036" sldId="339"/>
            <ac:spMk id="24" creationId="{32BC26D8-82FB-445E-AA49-62A77D7C1EE0}"/>
          </ac:spMkLst>
        </pc:spChg>
        <pc:spChg chg="add del">
          <ac:chgData name="Mashal Khan" userId="ff208bdd-e69e-4a16-a659-cb1c3d459121" providerId="ADAL" clId="{47EFFEDB-2A25-40BA-B7EA-6A52FBAF65D7}" dt="2021-09-27T07:58:42.785" v="382" actId="26606"/>
          <ac:spMkLst>
            <pc:docMk/>
            <pc:sldMk cId="4055949036" sldId="339"/>
            <ac:spMk id="25" creationId="{CB44330D-EA18-4254-AA95-EB49948539B8}"/>
          </ac:spMkLst>
        </pc:spChg>
        <pc:spChg chg="add">
          <ac:chgData name="Mashal Khan" userId="ff208bdd-e69e-4a16-a659-cb1c3d459121" providerId="ADAL" clId="{47EFFEDB-2A25-40BA-B7EA-6A52FBAF65D7}" dt="2021-09-27T07:58:42.795" v="383" actId="26606"/>
          <ac:spMkLst>
            <pc:docMk/>
            <pc:sldMk cId="4055949036" sldId="339"/>
            <ac:spMk id="27" creationId="{F3060C83-F051-4F0E-ABAD-AA0DFC48B218}"/>
          </ac:spMkLst>
        </pc:spChg>
        <pc:spChg chg="add">
          <ac:chgData name="Mashal Khan" userId="ff208bdd-e69e-4a16-a659-cb1c3d459121" providerId="ADAL" clId="{47EFFEDB-2A25-40BA-B7EA-6A52FBAF65D7}" dt="2021-09-27T07:58:42.795" v="383" actId="26606"/>
          <ac:spMkLst>
            <pc:docMk/>
            <pc:sldMk cId="4055949036" sldId="339"/>
            <ac:spMk id="28" creationId="{83C98ABE-055B-441F-B07E-44F97F083C39}"/>
          </ac:spMkLst>
        </pc:spChg>
        <pc:spChg chg="add">
          <ac:chgData name="Mashal Khan" userId="ff208bdd-e69e-4a16-a659-cb1c3d459121" providerId="ADAL" clId="{47EFFEDB-2A25-40BA-B7EA-6A52FBAF65D7}" dt="2021-09-27T07:58:42.795" v="383" actId="26606"/>
          <ac:spMkLst>
            <pc:docMk/>
            <pc:sldMk cId="4055949036" sldId="339"/>
            <ac:spMk id="29" creationId="{29FDB030-9B49-4CED-8CCD-4D99382388AC}"/>
          </ac:spMkLst>
        </pc:spChg>
        <pc:spChg chg="add">
          <ac:chgData name="Mashal Khan" userId="ff208bdd-e69e-4a16-a659-cb1c3d459121" providerId="ADAL" clId="{47EFFEDB-2A25-40BA-B7EA-6A52FBAF65D7}" dt="2021-09-27T07:58:42.795" v="383" actId="26606"/>
          <ac:spMkLst>
            <pc:docMk/>
            <pc:sldMk cId="4055949036" sldId="339"/>
            <ac:spMk id="30" creationId="{3783CA14-24A1-485C-8B30-D6A5D87987AD}"/>
          </ac:spMkLst>
        </pc:spChg>
        <pc:spChg chg="add">
          <ac:chgData name="Mashal Khan" userId="ff208bdd-e69e-4a16-a659-cb1c3d459121" providerId="ADAL" clId="{47EFFEDB-2A25-40BA-B7EA-6A52FBAF65D7}" dt="2021-09-27T07:58:42.795" v="383" actId="26606"/>
          <ac:spMkLst>
            <pc:docMk/>
            <pc:sldMk cId="4055949036" sldId="339"/>
            <ac:spMk id="31" creationId="{9A97C86A-04D6-40F7-AE84-31AB43E6A846}"/>
          </ac:spMkLst>
        </pc:spChg>
        <pc:spChg chg="add">
          <ac:chgData name="Mashal Khan" userId="ff208bdd-e69e-4a16-a659-cb1c3d459121" providerId="ADAL" clId="{47EFFEDB-2A25-40BA-B7EA-6A52FBAF65D7}" dt="2021-09-27T07:58:42.795" v="383" actId="26606"/>
          <ac:spMkLst>
            <pc:docMk/>
            <pc:sldMk cId="4055949036" sldId="339"/>
            <ac:spMk id="32" creationId="{FF9F2414-84E8-453E-B1F3-389FDE8192D9}"/>
          </ac:spMkLst>
        </pc:spChg>
        <pc:spChg chg="add">
          <ac:chgData name="Mashal Khan" userId="ff208bdd-e69e-4a16-a659-cb1c3d459121" providerId="ADAL" clId="{47EFFEDB-2A25-40BA-B7EA-6A52FBAF65D7}" dt="2021-09-27T07:58:42.795" v="383" actId="26606"/>
          <ac:spMkLst>
            <pc:docMk/>
            <pc:sldMk cId="4055949036" sldId="339"/>
            <ac:spMk id="33" creationId="{3ECA69A1-7536-43AC-85EF-C7106179F5ED}"/>
          </ac:spMkLst>
        </pc:spChg>
        <pc:picChg chg="add mod">
          <ac:chgData name="Mashal Khan" userId="ff208bdd-e69e-4a16-a659-cb1c3d459121" providerId="ADAL" clId="{47EFFEDB-2A25-40BA-B7EA-6A52FBAF65D7}" dt="2021-09-27T07:58:59.574" v="387" actId="14100"/>
          <ac:picMkLst>
            <pc:docMk/>
            <pc:sldMk cId="4055949036" sldId="339"/>
            <ac:picMk id="5" creationId="{DD2BAF02-3110-452E-B9D0-576E4417C09C}"/>
          </ac:picMkLst>
        </pc:picChg>
      </pc:sldChg>
      <pc:sldChg chg="addSp modSp new mod setBg">
        <pc:chgData name="Mashal Khan" userId="ff208bdd-e69e-4a16-a659-cb1c3d459121" providerId="ADAL" clId="{47EFFEDB-2A25-40BA-B7EA-6A52FBAF65D7}" dt="2021-09-27T08:19:47.331" v="769" actId="26606"/>
        <pc:sldMkLst>
          <pc:docMk/>
          <pc:sldMk cId="3178102744" sldId="340"/>
        </pc:sldMkLst>
        <pc:spChg chg="mod">
          <ac:chgData name="Mashal Khan" userId="ff208bdd-e69e-4a16-a659-cb1c3d459121" providerId="ADAL" clId="{47EFFEDB-2A25-40BA-B7EA-6A52FBAF65D7}" dt="2021-09-27T08:19:47.331" v="769" actId="26606"/>
          <ac:spMkLst>
            <pc:docMk/>
            <pc:sldMk cId="3178102744" sldId="340"/>
            <ac:spMk id="2" creationId="{2D1DDC8B-98A2-43A6-8929-3B7DF6DA1FFD}"/>
          </ac:spMkLst>
        </pc:spChg>
        <pc:spChg chg="mod">
          <ac:chgData name="Mashal Khan" userId="ff208bdd-e69e-4a16-a659-cb1c3d459121" providerId="ADAL" clId="{47EFFEDB-2A25-40BA-B7EA-6A52FBAF65D7}" dt="2021-09-27T08:19:47.331" v="769" actId="26606"/>
          <ac:spMkLst>
            <pc:docMk/>
            <pc:sldMk cId="3178102744" sldId="340"/>
            <ac:spMk id="3" creationId="{8C5A01F2-ED22-4FF4-9F1E-DB85BA989692}"/>
          </ac:spMkLst>
        </pc:spChg>
        <pc:spChg chg="add">
          <ac:chgData name="Mashal Khan" userId="ff208bdd-e69e-4a16-a659-cb1c3d459121" providerId="ADAL" clId="{47EFFEDB-2A25-40BA-B7EA-6A52FBAF65D7}" dt="2021-09-27T08:19:47.331" v="769" actId="26606"/>
          <ac:spMkLst>
            <pc:docMk/>
            <pc:sldMk cId="3178102744" sldId="340"/>
            <ac:spMk id="8" creationId="{70DFC902-7D23-471A-B557-B6B6917D7A0D}"/>
          </ac:spMkLst>
        </pc:spChg>
        <pc:spChg chg="add">
          <ac:chgData name="Mashal Khan" userId="ff208bdd-e69e-4a16-a659-cb1c3d459121" providerId="ADAL" clId="{47EFFEDB-2A25-40BA-B7EA-6A52FBAF65D7}" dt="2021-09-27T08:19:47.331" v="769" actId="26606"/>
          <ac:spMkLst>
            <pc:docMk/>
            <pc:sldMk cId="3178102744" sldId="340"/>
            <ac:spMk id="10" creationId="{A55D5633-D557-4DCA-982C-FF36EB7A1C00}"/>
          </ac:spMkLst>
        </pc:spChg>
        <pc:spChg chg="add">
          <ac:chgData name="Mashal Khan" userId="ff208bdd-e69e-4a16-a659-cb1c3d459121" providerId="ADAL" clId="{47EFFEDB-2A25-40BA-B7EA-6A52FBAF65D7}" dt="2021-09-27T08:19:47.331" v="769" actId="26606"/>
          <ac:spMkLst>
            <pc:docMk/>
            <pc:sldMk cId="3178102744" sldId="340"/>
            <ac:spMk id="12" creationId="{450D3AD2-FA80-415F-A9CE-54D884561CD7}"/>
          </ac:spMkLst>
        </pc:spChg>
      </pc:sldChg>
      <pc:sldChg chg="addSp modSp new mod setBg modNotesTx">
        <pc:chgData name="Mashal Khan" userId="ff208bdd-e69e-4a16-a659-cb1c3d459121" providerId="ADAL" clId="{47EFFEDB-2A25-40BA-B7EA-6A52FBAF65D7}" dt="2021-09-27T08:19:54.338" v="770" actId="26606"/>
        <pc:sldMkLst>
          <pc:docMk/>
          <pc:sldMk cId="2245731325" sldId="341"/>
        </pc:sldMkLst>
        <pc:spChg chg="mod">
          <ac:chgData name="Mashal Khan" userId="ff208bdd-e69e-4a16-a659-cb1c3d459121" providerId="ADAL" clId="{47EFFEDB-2A25-40BA-B7EA-6A52FBAF65D7}" dt="2021-09-27T08:19:54.338" v="770" actId="26606"/>
          <ac:spMkLst>
            <pc:docMk/>
            <pc:sldMk cId="2245731325" sldId="341"/>
            <ac:spMk id="2" creationId="{2A0AB8E2-F791-4F79-BD93-F5ADFDB78380}"/>
          </ac:spMkLst>
        </pc:spChg>
        <pc:spChg chg="mod">
          <ac:chgData name="Mashal Khan" userId="ff208bdd-e69e-4a16-a659-cb1c3d459121" providerId="ADAL" clId="{47EFFEDB-2A25-40BA-B7EA-6A52FBAF65D7}" dt="2021-09-27T08:19:54.338" v="770" actId="26606"/>
          <ac:spMkLst>
            <pc:docMk/>
            <pc:sldMk cId="2245731325" sldId="341"/>
            <ac:spMk id="3" creationId="{45B5AA38-DCD4-4E5E-A007-67F59766D494}"/>
          </ac:spMkLst>
        </pc:spChg>
        <pc:spChg chg="add">
          <ac:chgData name="Mashal Khan" userId="ff208bdd-e69e-4a16-a659-cb1c3d459121" providerId="ADAL" clId="{47EFFEDB-2A25-40BA-B7EA-6A52FBAF65D7}" dt="2021-09-27T08:19:54.338" v="770" actId="26606"/>
          <ac:spMkLst>
            <pc:docMk/>
            <pc:sldMk cId="2245731325" sldId="341"/>
            <ac:spMk id="8" creationId="{70DFC902-7D23-471A-B557-B6B6917D7A0D}"/>
          </ac:spMkLst>
        </pc:spChg>
        <pc:spChg chg="add">
          <ac:chgData name="Mashal Khan" userId="ff208bdd-e69e-4a16-a659-cb1c3d459121" providerId="ADAL" clId="{47EFFEDB-2A25-40BA-B7EA-6A52FBAF65D7}" dt="2021-09-27T08:19:54.338" v="770" actId="26606"/>
          <ac:spMkLst>
            <pc:docMk/>
            <pc:sldMk cId="2245731325" sldId="341"/>
            <ac:spMk id="10" creationId="{A55D5633-D557-4DCA-982C-FF36EB7A1C00}"/>
          </ac:spMkLst>
        </pc:spChg>
        <pc:spChg chg="add">
          <ac:chgData name="Mashal Khan" userId="ff208bdd-e69e-4a16-a659-cb1c3d459121" providerId="ADAL" clId="{47EFFEDB-2A25-40BA-B7EA-6A52FBAF65D7}" dt="2021-09-27T08:19:54.338" v="770" actId="26606"/>
          <ac:spMkLst>
            <pc:docMk/>
            <pc:sldMk cId="2245731325" sldId="341"/>
            <ac:spMk id="12" creationId="{450D3AD2-FA80-415F-A9CE-54D884561CD7}"/>
          </ac:spMkLst>
        </pc:spChg>
      </pc:sldChg>
      <pc:sldChg chg="addSp modSp new mod setBg modNotesTx">
        <pc:chgData name="Mashal Khan" userId="ff208bdd-e69e-4a16-a659-cb1c3d459121" providerId="ADAL" clId="{47EFFEDB-2A25-40BA-B7EA-6A52FBAF65D7}" dt="2021-09-27T08:19:58.548" v="771" actId="26606"/>
        <pc:sldMkLst>
          <pc:docMk/>
          <pc:sldMk cId="1278971623" sldId="342"/>
        </pc:sldMkLst>
        <pc:spChg chg="mod">
          <ac:chgData name="Mashal Khan" userId="ff208bdd-e69e-4a16-a659-cb1c3d459121" providerId="ADAL" clId="{47EFFEDB-2A25-40BA-B7EA-6A52FBAF65D7}" dt="2021-09-27T08:19:58.548" v="771" actId="26606"/>
          <ac:spMkLst>
            <pc:docMk/>
            <pc:sldMk cId="1278971623" sldId="342"/>
            <ac:spMk id="2" creationId="{56D29F91-5732-4F1B-A8C3-65767FBC75B4}"/>
          </ac:spMkLst>
        </pc:spChg>
        <pc:spChg chg="mod">
          <ac:chgData name="Mashal Khan" userId="ff208bdd-e69e-4a16-a659-cb1c3d459121" providerId="ADAL" clId="{47EFFEDB-2A25-40BA-B7EA-6A52FBAF65D7}" dt="2021-09-27T08:19:58.548" v="771" actId="26606"/>
          <ac:spMkLst>
            <pc:docMk/>
            <pc:sldMk cId="1278971623" sldId="342"/>
            <ac:spMk id="3" creationId="{04A4BB1A-3E77-441E-8316-D1F7597819F1}"/>
          </ac:spMkLst>
        </pc:spChg>
        <pc:spChg chg="add">
          <ac:chgData name="Mashal Khan" userId="ff208bdd-e69e-4a16-a659-cb1c3d459121" providerId="ADAL" clId="{47EFFEDB-2A25-40BA-B7EA-6A52FBAF65D7}" dt="2021-09-27T08:19:58.548" v="771" actId="26606"/>
          <ac:spMkLst>
            <pc:docMk/>
            <pc:sldMk cId="1278971623" sldId="342"/>
            <ac:spMk id="8" creationId="{70DFC902-7D23-471A-B557-B6B6917D7A0D}"/>
          </ac:spMkLst>
        </pc:spChg>
        <pc:spChg chg="add">
          <ac:chgData name="Mashal Khan" userId="ff208bdd-e69e-4a16-a659-cb1c3d459121" providerId="ADAL" clId="{47EFFEDB-2A25-40BA-B7EA-6A52FBAF65D7}" dt="2021-09-27T08:19:58.548" v="771" actId="26606"/>
          <ac:spMkLst>
            <pc:docMk/>
            <pc:sldMk cId="1278971623" sldId="342"/>
            <ac:spMk id="10" creationId="{A55D5633-D557-4DCA-982C-FF36EB7A1C00}"/>
          </ac:spMkLst>
        </pc:spChg>
        <pc:spChg chg="add">
          <ac:chgData name="Mashal Khan" userId="ff208bdd-e69e-4a16-a659-cb1c3d459121" providerId="ADAL" clId="{47EFFEDB-2A25-40BA-B7EA-6A52FBAF65D7}" dt="2021-09-27T08:19:58.548" v="771" actId="26606"/>
          <ac:spMkLst>
            <pc:docMk/>
            <pc:sldMk cId="1278971623" sldId="342"/>
            <ac:spMk id="12" creationId="{450D3AD2-FA80-415F-A9CE-54D884561CD7}"/>
          </ac:spMkLst>
        </pc:spChg>
      </pc:sldChg>
      <pc:sldChg chg="addSp delSp modSp new mod setBg">
        <pc:chgData name="Mashal Khan" userId="ff208bdd-e69e-4a16-a659-cb1c3d459121" providerId="ADAL" clId="{47EFFEDB-2A25-40BA-B7EA-6A52FBAF65D7}" dt="2021-09-27T08:19:43.263" v="768" actId="14100"/>
        <pc:sldMkLst>
          <pc:docMk/>
          <pc:sldMk cId="3170403845" sldId="343"/>
        </pc:sldMkLst>
        <pc:spChg chg="del">
          <ac:chgData name="Mashal Khan" userId="ff208bdd-e69e-4a16-a659-cb1c3d459121" providerId="ADAL" clId="{47EFFEDB-2A25-40BA-B7EA-6A52FBAF65D7}" dt="2021-09-27T08:19:37.162" v="767" actId="26606"/>
          <ac:spMkLst>
            <pc:docMk/>
            <pc:sldMk cId="3170403845" sldId="343"/>
            <ac:spMk id="2" creationId="{DFEA33D0-64D7-4430-88F6-ACDC6A4921BD}"/>
          </ac:spMkLst>
        </pc:spChg>
        <pc:spChg chg="del">
          <ac:chgData name="Mashal Khan" userId="ff208bdd-e69e-4a16-a659-cb1c3d459121" providerId="ADAL" clId="{47EFFEDB-2A25-40BA-B7EA-6A52FBAF65D7}" dt="2021-09-27T08:19:33.594" v="766" actId="22"/>
          <ac:spMkLst>
            <pc:docMk/>
            <pc:sldMk cId="3170403845" sldId="343"/>
            <ac:spMk id="3" creationId="{E5DFF184-DFA0-40AA-8485-8327BF5ECC0A}"/>
          </ac:spMkLst>
        </pc:spChg>
        <pc:spChg chg="add">
          <ac:chgData name="Mashal Khan" userId="ff208bdd-e69e-4a16-a659-cb1c3d459121" providerId="ADAL" clId="{47EFFEDB-2A25-40BA-B7EA-6A52FBAF65D7}" dt="2021-09-27T08:19:37.162" v="767" actId="26606"/>
          <ac:spMkLst>
            <pc:docMk/>
            <pc:sldMk cId="3170403845" sldId="343"/>
            <ac:spMk id="10" creationId="{01D0AF59-99C3-4251-AB9A-C966C6AD4400}"/>
          </ac:spMkLst>
        </pc:spChg>
        <pc:spChg chg="add">
          <ac:chgData name="Mashal Khan" userId="ff208bdd-e69e-4a16-a659-cb1c3d459121" providerId="ADAL" clId="{47EFFEDB-2A25-40BA-B7EA-6A52FBAF65D7}" dt="2021-09-27T08:19:37.162" v="767" actId="26606"/>
          <ac:spMkLst>
            <pc:docMk/>
            <pc:sldMk cId="3170403845" sldId="343"/>
            <ac:spMk id="12" creationId="{1855405F-37A2-4869-9154-F8BE3BECE6C3}"/>
          </ac:spMkLst>
        </pc:spChg>
        <pc:picChg chg="add mod ord">
          <ac:chgData name="Mashal Khan" userId="ff208bdd-e69e-4a16-a659-cb1c3d459121" providerId="ADAL" clId="{47EFFEDB-2A25-40BA-B7EA-6A52FBAF65D7}" dt="2021-09-27T08:19:43.263" v="768" actId="14100"/>
          <ac:picMkLst>
            <pc:docMk/>
            <pc:sldMk cId="3170403845" sldId="343"/>
            <ac:picMk id="5" creationId="{7FB1683D-2201-4229-8A5D-6E138F602AF2}"/>
          </ac:picMkLst>
        </pc:picChg>
      </pc:sldChg>
      <pc:sldChg chg="addSp modSp new mod setBg modNotesTx">
        <pc:chgData name="Mashal Khan" userId="ff208bdd-e69e-4a16-a659-cb1c3d459121" providerId="ADAL" clId="{47EFFEDB-2A25-40BA-B7EA-6A52FBAF65D7}" dt="2021-09-27T08:20:06.150" v="773" actId="14100"/>
        <pc:sldMkLst>
          <pc:docMk/>
          <pc:sldMk cId="4193550935" sldId="344"/>
        </pc:sldMkLst>
        <pc:spChg chg="mod">
          <ac:chgData name="Mashal Khan" userId="ff208bdd-e69e-4a16-a659-cb1c3d459121" providerId="ADAL" clId="{47EFFEDB-2A25-40BA-B7EA-6A52FBAF65D7}" dt="2021-09-27T08:20:03.276" v="772" actId="26606"/>
          <ac:spMkLst>
            <pc:docMk/>
            <pc:sldMk cId="4193550935" sldId="344"/>
            <ac:spMk id="2" creationId="{F62C01D8-AF3A-41DD-89CF-533A61082202}"/>
          </ac:spMkLst>
        </pc:spChg>
        <pc:spChg chg="mod">
          <ac:chgData name="Mashal Khan" userId="ff208bdd-e69e-4a16-a659-cb1c3d459121" providerId="ADAL" clId="{47EFFEDB-2A25-40BA-B7EA-6A52FBAF65D7}" dt="2021-09-27T08:20:06.150" v="773" actId="14100"/>
          <ac:spMkLst>
            <pc:docMk/>
            <pc:sldMk cId="4193550935" sldId="344"/>
            <ac:spMk id="3" creationId="{0689268D-FD47-4687-911F-35C8C6705C4F}"/>
          </ac:spMkLst>
        </pc:spChg>
        <pc:spChg chg="add">
          <ac:chgData name="Mashal Khan" userId="ff208bdd-e69e-4a16-a659-cb1c3d459121" providerId="ADAL" clId="{47EFFEDB-2A25-40BA-B7EA-6A52FBAF65D7}" dt="2021-09-27T08:20:03.276" v="772" actId="26606"/>
          <ac:spMkLst>
            <pc:docMk/>
            <pc:sldMk cId="4193550935" sldId="344"/>
            <ac:spMk id="8" creationId="{70DFC902-7D23-471A-B557-B6B6917D7A0D}"/>
          </ac:spMkLst>
        </pc:spChg>
        <pc:spChg chg="add">
          <ac:chgData name="Mashal Khan" userId="ff208bdd-e69e-4a16-a659-cb1c3d459121" providerId="ADAL" clId="{47EFFEDB-2A25-40BA-B7EA-6A52FBAF65D7}" dt="2021-09-27T08:20:03.276" v="772" actId="26606"/>
          <ac:spMkLst>
            <pc:docMk/>
            <pc:sldMk cId="4193550935" sldId="344"/>
            <ac:spMk id="10" creationId="{A55D5633-D557-4DCA-982C-FF36EB7A1C00}"/>
          </ac:spMkLst>
        </pc:spChg>
        <pc:spChg chg="add">
          <ac:chgData name="Mashal Khan" userId="ff208bdd-e69e-4a16-a659-cb1c3d459121" providerId="ADAL" clId="{47EFFEDB-2A25-40BA-B7EA-6A52FBAF65D7}" dt="2021-09-27T08:20:03.276" v="772" actId="26606"/>
          <ac:spMkLst>
            <pc:docMk/>
            <pc:sldMk cId="4193550935" sldId="344"/>
            <ac:spMk id="12" creationId="{450D3AD2-FA80-415F-A9CE-54D884561CD7}"/>
          </ac:spMkLst>
        </pc:spChg>
      </pc:sldChg>
      <pc:sldChg chg="addSp modSp new mod setBg">
        <pc:chgData name="Mashal Khan" userId="ff208bdd-e69e-4a16-a659-cb1c3d459121" providerId="ADAL" clId="{47EFFEDB-2A25-40BA-B7EA-6A52FBAF65D7}" dt="2021-09-27T08:22:30.710" v="914" actId="20577"/>
        <pc:sldMkLst>
          <pc:docMk/>
          <pc:sldMk cId="2829328873" sldId="345"/>
        </pc:sldMkLst>
        <pc:spChg chg="mod">
          <ac:chgData name="Mashal Khan" userId="ff208bdd-e69e-4a16-a659-cb1c3d459121" providerId="ADAL" clId="{47EFFEDB-2A25-40BA-B7EA-6A52FBAF65D7}" dt="2021-09-27T08:22:03.613" v="899" actId="26606"/>
          <ac:spMkLst>
            <pc:docMk/>
            <pc:sldMk cId="2829328873" sldId="345"/>
            <ac:spMk id="2" creationId="{E9DF6064-7C25-4583-94D7-4646C0ADBA9D}"/>
          </ac:spMkLst>
        </pc:spChg>
        <pc:spChg chg="mod">
          <ac:chgData name="Mashal Khan" userId="ff208bdd-e69e-4a16-a659-cb1c3d459121" providerId="ADAL" clId="{47EFFEDB-2A25-40BA-B7EA-6A52FBAF65D7}" dt="2021-09-27T08:22:30.710" v="914" actId="20577"/>
          <ac:spMkLst>
            <pc:docMk/>
            <pc:sldMk cId="2829328873" sldId="345"/>
            <ac:spMk id="3" creationId="{6B56B9D8-379B-4A59-BD6B-661766FD68D0}"/>
          </ac:spMkLst>
        </pc:spChg>
        <pc:spChg chg="add">
          <ac:chgData name="Mashal Khan" userId="ff208bdd-e69e-4a16-a659-cb1c3d459121" providerId="ADAL" clId="{47EFFEDB-2A25-40BA-B7EA-6A52FBAF65D7}" dt="2021-09-27T08:22:03.613" v="899" actId="26606"/>
          <ac:spMkLst>
            <pc:docMk/>
            <pc:sldMk cId="2829328873" sldId="345"/>
            <ac:spMk id="8" creationId="{70DFC902-7D23-471A-B557-B6B6917D7A0D}"/>
          </ac:spMkLst>
        </pc:spChg>
        <pc:spChg chg="add">
          <ac:chgData name="Mashal Khan" userId="ff208bdd-e69e-4a16-a659-cb1c3d459121" providerId="ADAL" clId="{47EFFEDB-2A25-40BA-B7EA-6A52FBAF65D7}" dt="2021-09-27T08:22:03.613" v="899" actId="26606"/>
          <ac:spMkLst>
            <pc:docMk/>
            <pc:sldMk cId="2829328873" sldId="345"/>
            <ac:spMk id="10" creationId="{A55D5633-D557-4DCA-982C-FF36EB7A1C00}"/>
          </ac:spMkLst>
        </pc:spChg>
        <pc:spChg chg="add">
          <ac:chgData name="Mashal Khan" userId="ff208bdd-e69e-4a16-a659-cb1c3d459121" providerId="ADAL" clId="{47EFFEDB-2A25-40BA-B7EA-6A52FBAF65D7}" dt="2021-09-27T08:22:03.613" v="899" actId="26606"/>
          <ac:spMkLst>
            <pc:docMk/>
            <pc:sldMk cId="2829328873" sldId="345"/>
            <ac:spMk id="12" creationId="{450D3AD2-FA80-415F-A9CE-54D884561CD7}"/>
          </ac:spMkLst>
        </pc:spChg>
      </pc:sldChg>
      <pc:sldChg chg="addSp delSp modSp new mod setBg">
        <pc:chgData name="Mashal Khan" userId="ff208bdd-e69e-4a16-a659-cb1c3d459121" providerId="ADAL" clId="{47EFFEDB-2A25-40BA-B7EA-6A52FBAF65D7}" dt="2021-09-27T08:28:17.800" v="930" actId="26606"/>
        <pc:sldMkLst>
          <pc:docMk/>
          <pc:sldMk cId="2753587668" sldId="346"/>
        </pc:sldMkLst>
        <pc:spChg chg="del mod">
          <ac:chgData name="Mashal Khan" userId="ff208bdd-e69e-4a16-a659-cb1c3d459121" providerId="ADAL" clId="{47EFFEDB-2A25-40BA-B7EA-6A52FBAF65D7}" dt="2021-09-27T08:28:10.781" v="929" actId="478"/>
          <ac:spMkLst>
            <pc:docMk/>
            <pc:sldMk cId="2753587668" sldId="346"/>
            <ac:spMk id="2" creationId="{653BFE9F-1FBD-41C3-8391-4B164D32A6AE}"/>
          </ac:spMkLst>
        </pc:spChg>
        <pc:spChg chg="mod">
          <ac:chgData name="Mashal Khan" userId="ff208bdd-e69e-4a16-a659-cb1c3d459121" providerId="ADAL" clId="{47EFFEDB-2A25-40BA-B7EA-6A52FBAF65D7}" dt="2021-09-27T08:28:17.800" v="930" actId="26606"/>
          <ac:spMkLst>
            <pc:docMk/>
            <pc:sldMk cId="2753587668" sldId="346"/>
            <ac:spMk id="3" creationId="{901A715A-EDA7-4CBB-A618-E73059BCB17D}"/>
          </ac:spMkLst>
        </pc:spChg>
        <pc:spChg chg="add del">
          <ac:chgData name="Mashal Khan" userId="ff208bdd-e69e-4a16-a659-cb1c3d459121" providerId="ADAL" clId="{47EFFEDB-2A25-40BA-B7EA-6A52FBAF65D7}" dt="2021-09-27T08:28:17.800" v="930" actId="26606"/>
          <ac:spMkLst>
            <pc:docMk/>
            <pc:sldMk cId="2753587668" sldId="346"/>
            <ac:spMk id="8" creationId="{70DFC902-7D23-471A-B557-B6B6917D7A0D}"/>
          </ac:spMkLst>
        </pc:spChg>
        <pc:spChg chg="add del">
          <ac:chgData name="Mashal Khan" userId="ff208bdd-e69e-4a16-a659-cb1c3d459121" providerId="ADAL" clId="{47EFFEDB-2A25-40BA-B7EA-6A52FBAF65D7}" dt="2021-09-27T08:28:17.800" v="930" actId="26606"/>
          <ac:spMkLst>
            <pc:docMk/>
            <pc:sldMk cId="2753587668" sldId="346"/>
            <ac:spMk id="10" creationId="{A55D5633-D557-4DCA-982C-FF36EB7A1C00}"/>
          </ac:spMkLst>
        </pc:spChg>
        <pc:spChg chg="add del">
          <ac:chgData name="Mashal Khan" userId="ff208bdd-e69e-4a16-a659-cb1c3d459121" providerId="ADAL" clId="{47EFFEDB-2A25-40BA-B7EA-6A52FBAF65D7}" dt="2021-09-27T08:28:17.800" v="930" actId="26606"/>
          <ac:spMkLst>
            <pc:docMk/>
            <pc:sldMk cId="2753587668" sldId="346"/>
            <ac:spMk id="12" creationId="{450D3AD2-FA80-415F-A9CE-54D884561CD7}"/>
          </ac:spMkLst>
        </pc:spChg>
        <pc:spChg chg="add">
          <ac:chgData name="Mashal Khan" userId="ff208bdd-e69e-4a16-a659-cb1c3d459121" providerId="ADAL" clId="{47EFFEDB-2A25-40BA-B7EA-6A52FBAF65D7}" dt="2021-09-27T08:28:17.800" v="930" actId="26606"/>
          <ac:spMkLst>
            <pc:docMk/>
            <pc:sldMk cId="2753587668" sldId="346"/>
            <ac:spMk id="17" creationId="{70DFC902-7D23-471A-B557-B6B6917D7A0D}"/>
          </ac:spMkLst>
        </pc:spChg>
        <pc:spChg chg="add">
          <ac:chgData name="Mashal Khan" userId="ff208bdd-e69e-4a16-a659-cb1c3d459121" providerId="ADAL" clId="{47EFFEDB-2A25-40BA-B7EA-6A52FBAF65D7}" dt="2021-09-27T08:28:17.800" v="930" actId="26606"/>
          <ac:spMkLst>
            <pc:docMk/>
            <pc:sldMk cId="2753587668" sldId="346"/>
            <ac:spMk id="19" creationId="{A55D5633-D557-4DCA-982C-FF36EB7A1C00}"/>
          </ac:spMkLst>
        </pc:spChg>
        <pc:spChg chg="add">
          <ac:chgData name="Mashal Khan" userId="ff208bdd-e69e-4a16-a659-cb1c3d459121" providerId="ADAL" clId="{47EFFEDB-2A25-40BA-B7EA-6A52FBAF65D7}" dt="2021-09-27T08:28:17.800" v="930" actId="26606"/>
          <ac:spMkLst>
            <pc:docMk/>
            <pc:sldMk cId="2753587668" sldId="346"/>
            <ac:spMk id="21" creationId="{450D3AD2-FA80-415F-A9CE-54D884561CD7}"/>
          </ac:spMkLst>
        </pc:spChg>
      </pc:sldChg>
      <pc:sldChg chg="addSp modSp new mod setBg modNotesTx">
        <pc:chgData name="Mashal Khan" userId="ff208bdd-e69e-4a16-a659-cb1c3d459121" providerId="ADAL" clId="{47EFFEDB-2A25-40BA-B7EA-6A52FBAF65D7}" dt="2021-09-27T10:42:16.962" v="1007" actId="14100"/>
        <pc:sldMkLst>
          <pc:docMk/>
          <pc:sldMk cId="458441278" sldId="347"/>
        </pc:sldMkLst>
        <pc:spChg chg="mod">
          <ac:chgData name="Mashal Khan" userId="ff208bdd-e69e-4a16-a659-cb1c3d459121" providerId="ADAL" clId="{47EFFEDB-2A25-40BA-B7EA-6A52FBAF65D7}" dt="2021-09-27T08:30:17.634" v="958" actId="26606"/>
          <ac:spMkLst>
            <pc:docMk/>
            <pc:sldMk cId="458441278" sldId="347"/>
            <ac:spMk id="2" creationId="{0ABCA27D-BF26-49F5-8EA4-D0CA8A289039}"/>
          </ac:spMkLst>
        </pc:spChg>
        <pc:spChg chg="mod">
          <ac:chgData name="Mashal Khan" userId="ff208bdd-e69e-4a16-a659-cb1c3d459121" providerId="ADAL" clId="{47EFFEDB-2A25-40BA-B7EA-6A52FBAF65D7}" dt="2021-09-27T10:42:16.962" v="1007" actId="14100"/>
          <ac:spMkLst>
            <pc:docMk/>
            <pc:sldMk cId="458441278" sldId="347"/>
            <ac:spMk id="3" creationId="{07BAE24A-1ADC-4431-9C3C-76B92D85A26D}"/>
          </ac:spMkLst>
        </pc:spChg>
        <pc:spChg chg="add">
          <ac:chgData name="Mashal Khan" userId="ff208bdd-e69e-4a16-a659-cb1c3d459121" providerId="ADAL" clId="{47EFFEDB-2A25-40BA-B7EA-6A52FBAF65D7}" dt="2021-09-27T08:30:17.634" v="958" actId="26606"/>
          <ac:spMkLst>
            <pc:docMk/>
            <pc:sldMk cId="458441278" sldId="347"/>
            <ac:spMk id="8" creationId="{70DFC902-7D23-471A-B557-B6B6917D7A0D}"/>
          </ac:spMkLst>
        </pc:spChg>
        <pc:spChg chg="add">
          <ac:chgData name="Mashal Khan" userId="ff208bdd-e69e-4a16-a659-cb1c3d459121" providerId="ADAL" clId="{47EFFEDB-2A25-40BA-B7EA-6A52FBAF65D7}" dt="2021-09-27T08:30:17.634" v="958" actId="26606"/>
          <ac:spMkLst>
            <pc:docMk/>
            <pc:sldMk cId="458441278" sldId="347"/>
            <ac:spMk id="10" creationId="{A55D5633-D557-4DCA-982C-FF36EB7A1C00}"/>
          </ac:spMkLst>
        </pc:spChg>
        <pc:spChg chg="add">
          <ac:chgData name="Mashal Khan" userId="ff208bdd-e69e-4a16-a659-cb1c3d459121" providerId="ADAL" clId="{47EFFEDB-2A25-40BA-B7EA-6A52FBAF65D7}" dt="2021-09-27T08:30:17.634" v="958" actId="26606"/>
          <ac:spMkLst>
            <pc:docMk/>
            <pc:sldMk cId="458441278" sldId="347"/>
            <ac:spMk id="12" creationId="{450D3AD2-FA80-415F-A9CE-54D884561CD7}"/>
          </ac:spMkLst>
        </pc:spChg>
      </pc:sldChg>
      <pc:sldChg chg="addSp delSp modSp new mod setBg">
        <pc:chgData name="Mashal Khan" userId="ff208bdd-e69e-4a16-a659-cb1c3d459121" providerId="ADAL" clId="{47EFFEDB-2A25-40BA-B7EA-6A52FBAF65D7}" dt="2021-09-27T10:43:24.875" v="1014" actId="14100"/>
        <pc:sldMkLst>
          <pc:docMk/>
          <pc:sldMk cId="3453163318" sldId="348"/>
        </pc:sldMkLst>
        <pc:spChg chg="del">
          <ac:chgData name="Mashal Khan" userId="ff208bdd-e69e-4a16-a659-cb1c3d459121" providerId="ADAL" clId="{47EFFEDB-2A25-40BA-B7EA-6A52FBAF65D7}" dt="2021-09-27T10:43:11.763" v="1010" actId="26606"/>
          <ac:spMkLst>
            <pc:docMk/>
            <pc:sldMk cId="3453163318" sldId="348"/>
            <ac:spMk id="2" creationId="{281B4A2F-4E76-41AD-83DD-CD38BF14CC61}"/>
          </ac:spMkLst>
        </pc:spChg>
        <pc:spChg chg="del">
          <ac:chgData name="Mashal Khan" userId="ff208bdd-e69e-4a16-a659-cb1c3d459121" providerId="ADAL" clId="{47EFFEDB-2A25-40BA-B7EA-6A52FBAF65D7}" dt="2021-09-27T10:43:07.840" v="1009" actId="22"/>
          <ac:spMkLst>
            <pc:docMk/>
            <pc:sldMk cId="3453163318" sldId="348"/>
            <ac:spMk id="3" creationId="{31D12DF7-F262-474A-AA41-3DCFE81792E2}"/>
          </ac:spMkLst>
        </pc:spChg>
        <pc:picChg chg="add mod ord">
          <ac:chgData name="Mashal Khan" userId="ff208bdd-e69e-4a16-a659-cb1c3d459121" providerId="ADAL" clId="{47EFFEDB-2A25-40BA-B7EA-6A52FBAF65D7}" dt="2021-09-27T10:43:24.875" v="1014" actId="14100"/>
          <ac:picMkLst>
            <pc:docMk/>
            <pc:sldMk cId="3453163318" sldId="348"/>
            <ac:picMk id="5" creationId="{CF3BF80B-2A19-4183-AB62-81B402B51796}"/>
          </ac:picMkLst>
        </pc:picChg>
      </pc:sldChg>
      <pc:sldChg chg="modSp new mod">
        <pc:chgData name="Mashal Khan" userId="ff208bdd-e69e-4a16-a659-cb1c3d459121" providerId="ADAL" clId="{47EFFEDB-2A25-40BA-B7EA-6A52FBAF65D7}" dt="2021-09-28T04:21:57.042" v="1062" actId="20577"/>
        <pc:sldMkLst>
          <pc:docMk/>
          <pc:sldMk cId="2040193462" sldId="349"/>
        </pc:sldMkLst>
        <pc:spChg chg="mod">
          <ac:chgData name="Mashal Khan" userId="ff208bdd-e69e-4a16-a659-cb1c3d459121" providerId="ADAL" clId="{47EFFEDB-2A25-40BA-B7EA-6A52FBAF65D7}" dt="2021-09-27T11:01:43.295" v="1039" actId="20577"/>
          <ac:spMkLst>
            <pc:docMk/>
            <pc:sldMk cId="2040193462" sldId="349"/>
            <ac:spMk id="2" creationId="{9E64F463-AACD-4C74-B64F-03B220807131}"/>
          </ac:spMkLst>
        </pc:spChg>
        <pc:spChg chg="mod">
          <ac:chgData name="Mashal Khan" userId="ff208bdd-e69e-4a16-a659-cb1c3d459121" providerId="ADAL" clId="{47EFFEDB-2A25-40BA-B7EA-6A52FBAF65D7}" dt="2021-09-28T04:21:57.042" v="1062" actId="20577"/>
          <ac:spMkLst>
            <pc:docMk/>
            <pc:sldMk cId="2040193462" sldId="349"/>
            <ac:spMk id="3" creationId="{92777CD1-52D4-46EA-8295-B3782BFA5497}"/>
          </ac:spMkLst>
        </pc:spChg>
      </pc:sldChg>
      <pc:sldChg chg="addSp delSp modSp new mod setBg modNotesTx">
        <pc:chgData name="Mashal Khan" userId="ff208bdd-e69e-4a16-a659-cb1c3d459121" providerId="ADAL" clId="{47EFFEDB-2A25-40BA-B7EA-6A52FBAF65D7}" dt="2021-09-28T05:10:09.027" v="2396" actId="14100"/>
        <pc:sldMkLst>
          <pc:docMk/>
          <pc:sldMk cId="164590880" sldId="350"/>
        </pc:sldMkLst>
        <pc:spChg chg="mod">
          <ac:chgData name="Mashal Khan" userId="ff208bdd-e69e-4a16-a659-cb1c3d459121" providerId="ADAL" clId="{47EFFEDB-2A25-40BA-B7EA-6A52FBAF65D7}" dt="2021-09-28T05:10:04.551" v="2395" actId="26606"/>
          <ac:spMkLst>
            <pc:docMk/>
            <pc:sldMk cId="164590880" sldId="350"/>
            <ac:spMk id="2" creationId="{01A5CB93-CE71-4FD7-A242-FDC5E2A7585A}"/>
          </ac:spMkLst>
        </pc:spChg>
        <pc:spChg chg="add del mod">
          <ac:chgData name="Mashal Khan" userId="ff208bdd-e69e-4a16-a659-cb1c3d459121" providerId="ADAL" clId="{47EFFEDB-2A25-40BA-B7EA-6A52FBAF65D7}" dt="2021-09-28T05:10:04.551" v="2395" actId="26606"/>
          <ac:spMkLst>
            <pc:docMk/>
            <pc:sldMk cId="164590880" sldId="350"/>
            <ac:spMk id="3" creationId="{A40398B0-7F72-4AEF-B957-2B47927BE6DD}"/>
          </ac:spMkLst>
        </pc:spChg>
        <pc:spChg chg="add">
          <ac:chgData name="Mashal Khan" userId="ff208bdd-e69e-4a16-a659-cb1c3d459121" providerId="ADAL" clId="{47EFFEDB-2A25-40BA-B7EA-6A52FBAF65D7}" dt="2021-09-28T05:10:04.551" v="2395" actId="26606"/>
          <ac:spMkLst>
            <pc:docMk/>
            <pc:sldMk cId="164590880" sldId="350"/>
            <ac:spMk id="8" creationId="{6D6CDB20-394C-4D51-9C5B-8751E21338DC}"/>
          </ac:spMkLst>
        </pc:spChg>
        <pc:spChg chg="add del">
          <ac:chgData name="Mashal Khan" userId="ff208bdd-e69e-4a16-a659-cb1c3d459121" providerId="ADAL" clId="{47EFFEDB-2A25-40BA-B7EA-6A52FBAF65D7}" dt="2021-09-28T05:10:04.543" v="2394" actId="26606"/>
          <ac:spMkLst>
            <pc:docMk/>
            <pc:sldMk cId="164590880" sldId="350"/>
            <ac:spMk id="9" creationId="{7517A47C-B2E5-4B79-8061-D74B1311AF6E}"/>
          </ac:spMkLst>
        </pc:spChg>
        <pc:spChg chg="add">
          <ac:chgData name="Mashal Khan" userId="ff208bdd-e69e-4a16-a659-cb1c3d459121" providerId="ADAL" clId="{47EFFEDB-2A25-40BA-B7EA-6A52FBAF65D7}" dt="2021-09-28T05:10:04.551" v="2395" actId="26606"/>
          <ac:spMkLst>
            <pc:docMk/>
            <pc:sldMk cId="164590880" sldId="350"/>
            <ac:spMk id="10" creationId="{46DFD1E0-DCA7-47E6-B78B-6ECDDF873DD6}"/>
          </ac:spMkLst>
        </pc:spChg>
        <pc:spChg chg="add del">
          <ac:chgData name="Mashal Khan" userId="ff208bdd-e69e-4a16-a659-cb1c3d459121" providerId="ADAL" clId="{47EFFEDB-2A25-40BA-B7EA-6A52FBAF65D7}" dt="2021-09-28T05:10:04.543" v="2394" actId="26606"/>
          <ac:spMkLst>
            <pc:docMk/>
            <pc:sldMk cId="164590880" sldId="350"/>
            <ac:spMk id="11" creationId="{C505E780-2083-4CB5-A42A-5E0E2908ECC3}"/>
          </ac:spMkLst>
        </pc:spChg>
        <pc:spChg chg="add">
          <ac:chgData name="Mashal Khan" userId="ff208bdd-e69e-4a16-a659-cb1c3d459121" providerId="ADAL" clId="{47EFFEDB-2A25-40BA-B7EA-6A52FBAF65D7}" dt="2021-09-28T05:10:04.551" v="2395" actId="26606"/>
          <ac:spMkLst>
            <pc:docMk/>
            <pc:sldMk cId="164590880" sldId="350"/>
            <ac:spMk id="12" creationId="{8AAB0B1E-BB97-40E0-8DCD-D1197A0E1D6A}"/>
          </ac:spMkLst>
        </pc:spChg>
        <pc:spChg chg="add del">
          <ac:chgData name="Mashal Khan" userId="ff208bdd-e69e-4a16-a659-cb1c3d459121" providerId="ADAL" clId="{47EFFEDB-2A25-40BA-B7EA-6A52FBAF65D7}" dt="2021-09-28T05:10:04.543" v="2394" actId="26606"/>
          <ac:spMkLst>
            <pc:docMk/>
            <pc:sldMk cId="164590880" sldId="350"/>
            <ac:spMk id="13" creationId="{D2C0AE1C-0118-41AE-8A10-7CDCBF10E96F}"/>
          </ac:spMkLst>
        </pc:spChg>
        <pc:spChg chg="add del">
          <ac:chgData name="Mashal Khan" userId="ff208bdd-e69e-4a16-a659-cb1c3d459121" providerId="ADAL" clId="{47EFFEDB-2A25-40BA-B7EA-6A52FBAF65D7}" dt="2021-09-28T05:10:04.543" v="2394" actId="26606"/>
          <ac:spMkLst>
            <pc:docMk/>
            <pc:sldMk cId="164590880" sldId="350"/>
            <ac:spMk id="15" creationId="{463EEC44-1BA3-44ED-81FC-A644B04B2A44}"/>
          </ac:spMkLst>
        </pc:spChg>
        <pc:spChg chg="add mod">
          <ac:chgData name="Mashal Khan" userId="ff208bdd-e69e-4a16-a659-cb1c3d459121" providerId="ADAL" clId="{47EFFEDB-2A25-40BA-B7EA-6A52FBAF65D7}" dt="2021-09-28T05:10:09.027" v="2396" actId="14100"/>
          <ac:spMkLst>
            <pc:docMk/>
            <pc:sldMk cId="164590880" sldId="350"/>
            <ac:spMk id="17" creationId="{A40398B0-7F72-4AEF-B957-2B47927BE6DD}"/>
          </ac:spMkLst>
        </pc:spChg>
        <pc:graphicFrameChg chg="add del">
          <ac:chgData name="Mashal Khan" userId="ff208bdd-e69e-4a16-a659-cb1c3d459121" providerId="ADAL" clId="{47EFFEDB-2A25-40BA-B7EA-6A52FBAF65D7}" dt="2021-09-28T05:10:04.543" v="2394" actId="26606"/>
          <ac:graphicFrameMkLst>
            <pc:docMk/>
            <pc:sldMk cId="164590880" sldId="350"/>
            <ac:graphicFrameMk id="5" creationId="{6A8EC5BE-5B2F-44E3-B6B0-61FAD1072371}"/>
          </ac:graphicFrameMkLst>
        </pc:graphicFrameChg>
        <pc:cxnChg chg="add">
          <ac:chgData name="Mashal Khan" userId="ff208bdd-e69e-4a16-a659-cb1c3d459121" providerId="ADAL" clId="{47EFFEDB-2A25-40BA-B7EA-6A52FBAF65D7}" dt="2021-09-28T05:10:04.551" v="2395" actId="26606"/>
          <ac:cxnSpMkLst>
            <pc:docMk/>
            <pc:sldMk cId="164590880" sldId="350"/>
            <ac:cxnSpMk id="14" creationId="{F492F8DF-EE34-4FC5-9FFE-76EB2E3BBA95}"/>
          </ac:cxnSpMkLst>
        </pc:cxnChg>
      </pc:sldChg>
      <pc:sldChg chg="addSp new mod">
        <pc:chgData name="Mashal Khan" userId="ff208bdd-e69e-4a16-a659-cb1c3d459121" providerId="ADAL" clId="{47EFFEDB-2A25-40BA-B7EA-6A52FBAF65D7}" dt="2021-09-28T04:34:52.847" v="1463" actId="22"/>
        <pc:sldMkLst>
          <pc:docMk/>
          <pc:sldMk cId="2349728404" sldId="351"/>
        </pc:sldMkLst>
        <pc:picChg chg="add">
          <ac:chgData name="Mashal Khan" userId="ff208bdd-e69e-4a16-a659-cb1c3d459121" providerId="ADAL" clId="{47EFFEDB-2A25-40BA-B7EA-6A52FBAF65D7}" dt="2021-09-28T04:34:52.847" v="1463" actId="22"/>
          <ac:picMkLst>
            <pc:docMk/>
            <pc:sldMk cId="2349728404" sldId="351"/>
            <ac:picMk id="5" creationId="{E92EA952-5DBE-4031-B819-88EBACAAA387}"/>
          </ac:picMkLst>
        </pc:picChg>
      </pc:sldChg>
      <pc:sldChg chg="addSp delSp new mod">
        <pc:chgData name="Mashal Khan" userId="ff208bdd-e69e-4a16-a659-cb1c3d459121" providerId="ADAL" clId="{47EFFEDB-2A25-40BA-B7EA-6A52FBAF65D7}" dt="2021-09-28T04:37:40.911" v="1467" actId="478"/>
        <pc:sldMkLst>
          <pc:docMk/>
          <pc:sldMk cId="547762341" sldId="352"/>
        </pc:sldMkLst>
        <pc:spChg chg="del">
          <ac:chgData name="Mashal Khan" userId="ff208bdd-e69e-4a16-a659-cb1c3d459121" providerId="ADAL" clId="{47EFFEDB-2A25-40BA-B7EA-6A52FBAF65D7}" dt="2021-09-28T04:37:40.911" v="1467" actId="478"/>
          <ac:spMkLst>
            <pc:docMk/>
            <pc:sldMk cId="547762341" sldId="352"/>
            <ac:spMk id="2" creationId="{7A7036A8-DB0F-4F06-864E-A7CE868C6028}"/>
          </ac:spMkLst>
        </pc:spChg>
        <pc:spChg chg="del">
          <ac:chgData name="Mashal Khan" userId="ff208bdd-e69e-4a16-a659-cb1c3d459121" providerId="ADAL" clId="{47EFFEDB-2A25-40BA-B7EA-6A52FBAF65D7}" dt="2021-09-28T04:37:38.849" v="1466" actId="478"/>
          <ac:spMkLst>
            <pc:docMk/>
            <pc:sldMk cId="547762341" sldId="352"/>
            <ac:spMk id="3" creationId="{8E84EC25-D3C0-4520-BFB6-74329546CB30}"/>
          </ac:spMkLst>
        </pc:spChg>
        <pc:picChg chg="add">
          <ac:chgData name="Mashal Khan" userId="ff208bdd-e69e-4a16-a659-cb1c3d459121" providerId="ADAL" clId="{47EFFEDB-2A25-40BA-B7EA-6A52FBAF65D7}" dt="2021-09-28T04:37:33.103" v="1465" actId="22"/>
          <ac:picMkLst>
            <pc:docMk/>
            <pc:sldMk cId="547762341" sldId="352"/>
            <ac:picMk id="5" creationId="{95719B95-FDF9-4D6E-A73D-FD918E90FADE}"/>
          </ac:picMkLst>
        </pc:picChg>
      </pc:sldChg>
      <pc:sldChg chg="modSp new mod">
        <pc:chgData name="Mashal Khan" userId="ff208bdd-e69e-4a16-a659-cb1c3d459121" providerId="ADAL" clId="{47EFFEDB-2A25-40BA-B7EA-6A52FBAF65D7}" dt="2021-09-28T04:41:20.748" v="1533" actId="20577"/>
        <pc:sldMkLst>
          <pc:docMk/>
          <pc:sldMk cId="4094708656" sldId="353"/>
        </pc:sldMkLst>
        <pc:spChg chg="mod">
          <ac:chgData name="Mashal Khan" userId="ff208bdd-e69e-4a16-a659-cb1c3d459121" providerId="ADAL" clId="{47EFFEDB-2A25-40BA-B7EA-6A52FBAF65D7}" dt="2021-09-28T04:39:52.353" v="1496" actId="20577"/>
          <ac:spMkLst>
            <pc:docMk/>
            <pc:sldMk cId="4094708656" sldId="353"/>
            <ac:spMk id="2" creationId="{9B9D0606-E41E-40E0-855B-792D4342EB1A}"/>
          </ac:spMkLst>
        </pc:spChg>
        <pc:spChg chg="mod">
          <ac:chgData name="Mashal Khan" userId="ff208bdd-e69e-4a16-a659-cb1c3d459121" providerId="ADAL" clId="{47EFFEDB-2A25-40BA-B7EA-6A52FBAF65D7}" dt="2021-09-28T04:41:20.748" v="1533" actId="20577"/>
          <ac:spMkLst>
            <pc:docMk/>
            <pc:sldMk cId="4094708656" sldId="353"/>
            <ac:spMk id="3" creationId="{83AAAC49-2508-4DC9-B330-D87E42F80E8F}"/>
          </ac:spMkLst>
        </pc:spChg>
      </pc:sldChg>
      <pc:sldChg chg="addSp modSp new mod setBg modNotesTx">
        <pc:chgData name="Mashal Khan" userId="ff208bdd-e69e-4a16-a659-cb1c3d459121" providerId="ADAL" clId="{47EFFEDB-2A25-40BA-B7EA-6A52FBAF65D7}" dt="2021-09-28T05:06:49.421" v="2392" actId="403"/>
        <pc:sldMkLst>
          <pc:docMk/>
          <pc:sldMk cId="3277055904" sldId="354"/>
        </pc:sldMkLst>
        <pc:spChg chg="mod">
          <ac:chgData name="Mashal Khan" userId="ff208bdd-e69e-4a16-a659-cb1c3d459121" providerId="ADAL" clId="{47EFFEDB-2A25-40BA-B7EA-6A52FBAF65D7}" dt="2021-09-28T05:06:45.026" v="2391" actId="26606"/>
          <ac:spMkLst>
            <pc:docMk/>
            <pc:sldMk cId="3277055904" sldId="354"/>
            <ac:spMk id="2" creationId="{87094519-67F7-495F-8E50-20FCE18992D3}"/>
          </ac:spMkLst>
        </pc:spChg>
        <pc:spChg chg="mod">
          <ac:chgData name="Mashal Khan" userId="ff208bdd-e69e-4a16-a659-cb1c3d459121" providerId="ADAL" clId="{47EFFEDB-2A25-40BA-B7EA-6A52FBAF65D7}" dt="2021-09-28T05:06:49.421" v="2392" actId="403"/>
          <ac:spMkLst>
            <pc:docMk/>
            <pc:sldMk cId="3277055904" sldId="354"/>
            <ac:spMk id="3" creationId="{B4B3DC74-2A84-4341-BB40-897A0FAAC382}"/>
          </ac:spMkLst>
        </pc:spChg>
        <pc:spChg chg="add">
          <ac:chgData name="Mashal Khan" userId="ff208bdd-e69e-4a16-a659-cb1c3d459121" providerId="ADAL" clId="{47EFFEDB-2A25-40BA-B7EA-6A52FBAF65D7}" dt="2021-09-28T05:06:45.026" v="2391" actId="26606"/>
          <ac:spMkLst>
            <pc:docMk/>
            <pc:sldMk cId="3277055904" sldId="354"/>
            <ac:spMk id="8" creationId="{6D6CDB20-394C-4D51-9C5B-8751E21338DC}"/>
          </ac:spMkLst>
        </pc:spChg>
        <pc:spChg chg="add">
          <ac:chgData name="Mashal Khan" userId="ff208bdd-e69e-4a16-a659-cb1c3d459121" providerId="ADAL" clId="{47EFFEDB-2A25-40BA-B7EA-6A52FBAF65D7}" dt="2021-09-28T05:06:45.026" v="2391" actId="26606"/>
          <ac:spMkLst>
            <pc:docMk/>
            <pc:sldMk cId="3277055904" sldId="354"/>
            <ac:spMk id="10" creationId="{46DFD1E0-DCA7-47E6-B78B-6ECDDF873DD6}"/>
          </ac:spMkLst>
        </pc:spChg>
        <pc:spChg chg="add">
          <ac:chgData name="Mashal Khan" userId="ff208bdd-e69e-4a16-a659-cb1c3d459121" providerId="ADAL" clId="{47EFFEDB-2A25-40BA-B7EA-6A52FBAF65D7}" dt="2021-09-28T05:06:45.026" v="2391" actId="26606"/>
          <ac:spMkLst>
            <pc:docMk/>
            <pc:sldMk cId="3277055904" sldId="354"/>
            <ac:spMk id="12" creationId="{8AAB0B1E-BB97-40E0-8DCD-D1197A0E1D6A}"/>
          </ac:spMkLst>
        </pc:spChg>
      </pc:sldChg>
      <pc:sldChg chg="addSp delSp modSp new mod setBg">
        <pc:chgData name="Mashal Khan" userId="ff208bdd-e69e-4a16-a659-cb1c3d459121" providerId="ADAL" clId="{47EFFEDB-2A25-40BA-B7EA-6A52FBAF65D7}" dt="2021-09-28T05:06:31.179" v="2390" actId="403"/>
        <pc:sldMkLst>
          <pc:docMk/>
          <pc:sldMk cId="3794463897" sldId="355"/>
        </pc:sldMkLst>
        <pc:spChg chg="mod">
          <ac:chgData name="Mashal Khan" userId="ff208bdd-e69e-4a16-a659-cb1c3d459121" providerId="ADAL" clId="{47EFFEDB-2A25-40BA-B7EA-6A52FBAF65D7}" dt="2021-09-28T05:06:07.967" v="2380" actId="14100"/>
          <ac:spMkLst>
            <pc:docMk/>
            <pc:sldMk cId="3794463897" sldId="355"/>
            <ac:spMk id="2" creationId="{EADB96EB-B3C0-4248-8C95-1AA0FA1284C4}"/>
          </ac:spMkLst>
        </pc:spChg>
        <pc:spChg chg="mod">
          <ac:chgData name="Mashal Khan" userId="ff208bdd-e69e-4a16-a659-cb1c3d459121" providerId="ADAL" clId="{47EFFEDB-2A25-40BA-B7EA-6A52FBAF65D7}" dt="2021-09-28T05:06:31.179" v="2390" actId="403"/>
          <ac:spMkLst>
            <pc:docMk/>
            <pc:sldMk cId="3794463897" sldId="355"/>
            <ac:spMk id="3" creationId="{9CE327B7-FE38-4FF6-9081-428A58A9A352}"/>
          </ac:spMkLst>
        </pc:spChg>
        <pc:spChg chg="add del">
          <ac:chgData name="Mashal Khan" userId="ff208bdd-e69e-4a16-a659-cb1c3d459121" providerId="ADAL" clId="{47EFFEDB-2A25-40BA-B7EA-6A52FBAF65D7}" dt="2021-09-28T05:06:01.471" v="2378" actId="26606"/>
          <ac:spMkLst>
            <pc:docMk/>
            <pc:sldMk cId="3794463897" sldId="355"/>
            <ac:spMk id="8" creationId="{6D6CDB20-394C-4D51-9C5B-8751E21338DC}"/>
          </ac:spMkLst>
        </pc:spChg>
        <pc:spChg chg="add del">
          <ac:chgData name="Mashal Khan" userId="ff208bdd-e69e-4a16-a659-cb1c3d459121" providerId="ADAL" clId="{47EFFEDB-2A25-40BA-B7EA-6A52FBAF65D7}" dt="2021-09-28T05:06:01.471" v="2378" actId="26606"/>
          <ac:spMkLst>
            <pc:docMk/>
            <pc:sldMk cId="3794463897" sldId="355"/>
            <ac:spMk id="10" creationId="{46DFD1E0-DCA7-47E6-B78B-6ECDDF873DD6}"/>
          </ac:spMkLst>
        </pc:spChg>
        <pc:spChg chg="add del">
          <ac:chgData name="Mashal Khan" userId="ff208bdd-e69e-4a16-a659-cb1c3d459121" providerId="ADAL" clId="{47EFFEDB-2A25-40BA-B7EA-6A52FBAF65D7}" dt="2021-09-28T05:06:01.471" v="2378" actId="26606"/>
          <ac:spMkLst>
            <pc:docMk/>
            <pc:sldMk cId="3794463897" sldId="355"/>
            <ac:spMk id="12" creationId="{8AAB0B1E-BB97-40E0-8DCD-D1197A0E1D6A}"/>
          </ac:spMkLst>
        </pc:spChg>
        <pc:spChg chg="add">
          <ac:chgData name="Mashal Khan" userId="ff208bdd-e69e-4a16-a659-cb1c3d459121" providerId="ADAL" clId="{47EFFEDB-2A25-40BA-B7EA-6A52FBAF65D7}" dt="2021-09-28T05:06:01.480" v="2379" actId="26606"/>
          <ac:spMkLst>
            <pc:docMk/>
            <pc:sldMk cId="3794463897" sldId="355"/>
            <ac:spMk id="15" creationId="{6D6CDB20-394C-4D51-9C5B-8751E21338DC}"/>
          </ac:spMkLst>
        </pc:spChg>
        <pc:spChg chg="add">
          <ac:chgData name="Mashal Khan" userId="ff208bdd-e69e-4a16-a659-cb1c3d459121" providerId="ADAL" clId="{47EFFEDB-2A25-40BA-B7EA-6A52FBAF65D7}" dt="2021-09-28T05:06:01.480" v="2379" actId="26606"/>
          <ac:spMkLst>
            <pc:docMk/>
            <pc:sldMk cId="3794463897" sldId="355"/>
            <ac:spMk id="16" creationId="{46DFD1E0-DCA7-47E6-B78B-6ECDDF873DD6}"/>
          </ac:spMkLst>
        </pc:spChg>
        <pc:spChg chg="add">
          <ac:chgData name="Mashal Khan" userId="ff208bdd-e69e-4a16-a659-cb1c3d459121" providerId="ADAL" clId="{47EFFEDB-2A25-40BA-B7EA-6A52FBAF65D7}" dt="2021-09-28T05:06:01.480" v="2379" actId="26606"/>
          <ac:spMkLst>
            <pc:docMk/>
            <pc:sldMk cId="3794463897" sldId="355"/>
            <ac:spMk id="17" creationId="{8AAB0B1E-BB97-40E0-8DCD-D1197A0E1D6A}"/>
          </ac:spMkLst>
        </pc:spChg>
        <pc:cxnChg chg="add">
          <ac:chgData name="Mashal Khan" userId="ff208bdd-e69e-4a16-a659-cb1c3d459121" providerId="ADAL" clId="{47EFFEDB-2A25-40BA-B7EA-6A52FBAF65D7}" dt="2021-09-28T05:06:01.480" v="2379" actId="26606"/>
          <ac:cxnSpMkLst>
            <pc:docMk/>
            <pc:sldMk cId="3794463897" sldId="355"/>
            <ac:cxnSpMk id="14" creationId="{19C0742B-6FAB-4F71-A9CB-E140A40C8BE9}"/>
          </ac:cxnSpMkLst>
        </pc:cxnChg>
      </pc:sldChg>
      <pc:sldChg chg="addSp modSp new mod setBg">
        <pc:chgData name="Mashal Khan" userId="ff208bdd-e69e-4a16-a659-cb1c3d459121" providerId="ADAL" clId="{47EFFEDB-2A25-40BA-B7EA-6A52FBAF65D7}" dt="2021-09-28T05:05:29.700" v="2376" actId="403"/>
        <pc:sldMkLst>
          <pc:docMk/>
          <pc:sldMk cId="3928498456" sldId="356"/>
        </pc:sldMkLst>
        <pc:spChg chg="mod">
          <ac:chgData name="Mashal Khan" userId="ff208bdd-e69e-4a16-a659-cb1c3d459121" providerId="ADAL" clId="{47EFFEDB-2A25-40BA-B7EA-6A52FBAF65D7}" dt="2021-09-28T05:05:17.056" v="2373" actId="26606"/>
          <ac:spMkLst>
            <pc:docMk/>
            <pc:sldMk cId="3928498456" sldId="356"/>
            <ac:spMk id="2" creationId="{F45ECFB9-B0CD-42A2-BEC0-FD0DD9EA0865}"/>
          </ac:spMkLst>
        </pc:spChg>
        <pc:spChg chg="mod">
          <ac:chgData name="Mashal Khan" userId="ff208bdd-e69e-4a16-a659-cb1c3d459121" providerId="ADAL" clId="{47EFFEDB-2A25-40BA-B7EA-6A52FBAF65D7}" dt="2021-09-28T05:05:29.700" v="2376" actId="403"/>
          <ac:spMkLst>
            <pc:docMk/>
            <pc:sldMk cId="3928498456" sldId="356"/>
            <ac:spMk id="3" creationId="{1B3FBE19-A98C-4F81-B952-1104880CEE59}"/>
          </ac:spMkLst>
        </pc:spChg>
        <pc:spChg chg="add">
          <ac:chgData name="Mashal Khan" userId="ff208bdd-e69e-4a16-a659-cb1c3d459121" providerId="ADAL" clId="{47EFFEDB-2A25-40BA-B7EA-6A52FBAF65D7}" dt="2021-09-28T05:05:17.056" v="2373" actId="26606"/>
          <ac:spMkLst>
            <pc:docMk/>
            <pc:sldMk cId="3928498456" sldId="356"/>
            <ac:spMk id="8" creationId="{6D6CDB20-394C-4D51-9C5B-8751E21338DC}"/>
          </ac:spMkLst>
        </pc:spChg>
        <pc:spChg chg="add">
          <ac:chgData name="Mashal Khan" userId="ff208bdd-e69e-4a16-a659-cb1c3d459121" providerId="ADAL" clId="{47EFFEDB-2A25-40BA-B7EA-6A52FBAF65D7}" dt="2021-09-28T05:05:17.056" v="2373" actId="26606"/>
          <ac:spMkLst>
            <pc:docMk/>
            <pc:sldMk cId="3928498456" sldId="356"/>
            <ac:spMk id="10" creationId="{46DFD1E0-DCA7-47E6-B78B-6ECDDF873DD6}"/>
          </ac:spMkLst>
        </pc:spChg>
        <pc:spChg chg="add">
          <ac:chgData name="Mashal Khan" userId="ff208bdd-e69e-4a16-a659-cb1c3d459121" providerId="ADAL" clId="{47EFFEDB-2A25-40BA-B7EA-6A52FBAF65D7}" dt="2021-09-28T05:05:17.056" v="2373" actId="26606"/>
          <ac:spMkLst>
            <pc:docMk/>
            <pc:sldMk cId="3928498456" sldId="356"/>
            <ac:spMk id="12" creationId="{8AAB0B1E-BB97-40E0-8DCD-D1197A0E1D6A}"/>
          </ac:spMkLst>
        </pc:spChg>
      </pc:sldChg>
      <pc:sldChg chg="modSp new mod">
        <pc:chgData name="Mashal Khan" userId="ff208bdd-e69e-4a16-a659-cb1c3d459121" providerId="ADAL" clId="{47EFFEDB-2A25-40BA-B7EA-6A52FBAF65D7}" dt="2021-09-28T04:52:48.480" v="1936" actId="20577"/>
        <pc:sldMkLst>
          <pc:docMk/>
          <pc:sldMk cId="1557130645" sldId="357"/>
        </pc:sldMkLst>
        <pc:spChg chg="mod">
          <ac:chgData name="Mashal Khan" userId="ff208bdd-e69e-4a16-a659-cb1c3d459121" providerId="ADAL" clId="{47EFFEDB-2A25-40BA-B7EA-6A52FBAF65D7}" dt="2021-09-28T04:52:08.951" v="1907" actId="20577"/>
          <ac:spMkLst>
            <pc:docMk/>
            <pc:sldMk cId="1557130645" sldId="357"/>
            <ac:spMk id="2" creationId="{6B39AE16-2688-4927-A6AA-550914DAD0E4}"/>
          </ac:spMkLst>
        </pc:spChg>
        <pc:spChg chg="mod">
          <ac:chgData name="Mashal Khan" userId="ff208bdd-e69e-4a16-a659-cb1c3d459121" providerId="ADAL" clId="{47EFFEDB-2A25-40BA-B7EA-6A52FBAF65D7}" dt="2021-09-28T04:52:48.480" v="1936" actId="20577"/>
          <ac:spMkLst>
            <pc:docMk/>
            <pc:sldMk cId="1557130645" sldId="357"/>
            <ac:spMk id="3" creationId="{A7EA28B2-2179-4EB6-97B5-2C02599E62B2}"/>
          </ac:spMkLst>
        </pc:spChg>
      </pc:sldChg>
      <pc:sldChg chg="addSp delSp modSp new mod setBg">
        <pc:chgData name="Mashal Khan" userId="ff208bdd-e69e-4a16-a659-cb1c3d459121" providerId="ADAL" clId="{47EFFEDB-2A25-40BA-B7EA-6A52FBAF65D7}" dt="2021-09-28T05:14:50.260" v="2406" actId="403"/>
        <pc:sldMkLst>
          <pc:docMk/>
          <pc:sldMk cId="2002832009" sldId="358"/>
        </pc:sldMkLst>
        <pc:spChg chg="del">
          <ac:chgData name="Mashal Khan" userId="ff208bdd-e69e-4a16-a659-cb1c3d459121" providerId="ADAL" clId="{47EFFEDB-2A25-40BA-B7EA-6A52FBAF65D7}" dt="2021-09-28T04:54:58.793" v="1952" actId="478"/>
          <ac:spMkLst>
            <pc:docMk/>
            <pc:sldMk cId="2002832009" sldId="358"/>
            <ac:spMk id="2" creationId="{BC9BF61F-8FE2-4F1C-963C-9803030636EA}"/>
          </ac:spMkLst>
        </pc:spChg>
        <pc:spChg chg="mod">
          <ac:chgData name="Mashal Khan" userId="ff208bdd-e69e-4a16-a659-cb1c3d459121" providerId="ADAL" clId="{47EFFEDB-2A25-40BA-B7EA-6A52FBAF65D7}" dt="2021-09-28T05:14:50.260" v="2406" actId="403"/>
          <ac:spMkLst>
            <pc:docMk/>
            <pc:sldMk cId="2002832009" sldId="358"/>
            <ac:spMk id="3" creationId="{01FABDFE-D5D3-4F29-B9E0-3E191866F64E}"/>
          </ac:spMkLst>
        </pc:spChg>
        <pc:spChg chg="add">
          <ac:chgData name="Mashal Khan" userId="ff208bdd-e69e-4a16-a659-cb1c3d459121" providerId="ADAL" clId="{47EFFEDB-2A25-40BA-B7EA-6A52FBAF65D7}" dt="2021-09-28T05:14:41.680" v="2402" actId="26606"/>
          <ac:spMkLst>
            <pc:docMk/>
            <pc:sldMk cId="2002832009" sldId="358"/>
            <ac:spMk id="8" creationId="{6D6CDB20-394C-4D51-9C5B-8751E21338DC}"/>
          </ac:spMkLst>
        </pc:spChg>
        <pc:spChg chg="add">
          <ac:chgData name="Mashal Khan" userId="ff208bdd-e69e-4a16-a659-cb1c3d459121" providerId="ADAL" clId="{47EFFEDB-2A25-40BA-B7EA-6A52FBAF65D7}" dt="2021-09-28T05:14:41.680" v="2402" actId="26606"/>
          <ac:spMkLst>
            <pc:docMk/>
            <pc:sldMk cId="2002832009" sldId="358"/>
            <ac:spMk id="10" creationId="{46DFD1E0-DCA7-47E6-B78B-6ECDDF873DD6}"/>
          </ac:spMkLst>
        </pc:spChg>
        <pc:spChg chg="add">
          <ac:chgData name="Mashal Khan" userId="ff208bdd-e69e-4a16-a659-cb1c3d459121" providerId="ADAL" clId="{47EFFEDB-2A25-40BA-B7EA-6A52FBAF65D7}" dt="2021-09-28T05:14:41.680" v="2402" actId="26606"/>
          <ac:spMkLst>
            <pc:docMk/>
            <pc:sldMk cId="2002832009" sldId="358"/>
            <ac:spMk id="12" creationId="{8AAB0B1E-BB97-40E0-8DCD-D1197A0E1D6A}"/>
          </ac:spMkLst>
        </pc:spChg>
      </pc:sldChg>
      <pc:sldChg chg="addSp delSp modSp new mod setBg modNotesTx">
        <pc:chgData name="Mashal Khan" userId="ff208bdd-e69e-4a16-a659-cb1c3d459121" providerId="ADAL" clId="{47EFFEDB-2A25-40BA-B7EA-6A52FBAF65D7}" dt="2021-09-28T05:00:21.663" v="2135" actId="20577"/>
        <pc:sldMkLst>
          <pc:docMk/>
          <pc:sldMk cId="273671979" sldId="359"/>
        </pc:sldMkLst>
        <pc:spChg chg="del">
          <ac:chgData name="Mashal Khan" userId="ff208bdd-e69e-4a16-a659-cb1c3d459121" providerId="ADAL" clId="{47EFFEDB-2A25-40BA-B7EA-6A52FBAF65D7}" dt="2021-09-28T04:55:55.116" v="1961" actId="478"/>
          <ac:spMkLst>
            <pc:docMk/>
            <pc:sldMk cId="273671979" sldId="359"/>
            <ac:spMk id="2" creationId="{3F603DB9-64CB-407B-AEE0-D79F59CD35DE}"/>
          </ac:spMkLst>
        </pc:spChg>
        <pc:spChg chg="mod">
          <ac:chgData name="Mashal Khan" userId="ff208bdd-e69e-4a16-a659-cb1c3d459121" providerId="ADAL" clId="{47EFFEDB-2A25-40BA-B7EA-6A52FBAF65D7}" dt="2021-09-28T05:00:21.663" v="2135" actId="20577"/>
          <ac:spMkLst>
            <pc:docMk/>
            <pc:sldMk cId="273671979" sldId="359"/>
            <ac:spMk id="3" creationId="{3971D70A-8323-4E08-9E8D-0433164B9F98}"/>
          </ac:spMkLst>
        </pc:spChg>
        <pc:spChg chg="add del">
          <ac:chgData name="Mashal Khan" userId="ff208bdd-e69e-4a16-a659-cb1c3d459121" providerId="ADAL" clId="{47EFFEDB-2A25-40BA-B7EA-6A52FBAF65D7}" dt="2021-09-28T04:58:39.613" v="2037" actId="26606"/>
          <ac:spMkLst>
            <pc:docMk/>
            <pc:sldMk cId="273671979" sldId="359"/>
            <ac:spMk id="10" creationId="{5E39A796-BE83-48B1-B33F-35C4A32AAB57}"/>
          </ac:spMkLst>
        </pc:spChg>
        <pc:spChg chg="add del">
          <ac:chgData name="Mashal Khan" userId="ff208bdd-e69e-4a16-a659-cb1c3d459121" providerId="ADAL" clId="{47EFFEDB-2A25-40BA-B7EA-6A52FBAF65D7}" dt="2021-09-28T04:58:39.613" v="2037" actId="26606"/>
          <ac:spMkLst>
            <pc:docMk/>
            <pc:sldMk cId="273671979" sldId="359"/>
            <ac:spMk id="12" creationId="{72F84B47-E267-4194-8194-831DB7B5547F}"/>
          </ac:spMkLst>
        </pc:spChg>
        <pc:spChg chg="add">
          <ac:chgData name="Mashal Khan" userId="ff208bdd-e69e-4a16-a659-cb1c3d459121" providerId="ADAL" clId="{47EFFEDB-2A25-40BA-B7EA-6A52FBAF65D7}" dt="2021-09-28T04:58:39.613" v="2037" actId="26606"/>
          <ac:spMkLst>
            <pc:docMk/>
            <pc:sldMk cId="273671979" sldId="359"/>
            <ac:spMk id="17" creationId="{9427AF5F-9A0E-42B7-A252-FD64C9885F9C}"/>
          </ac:spMkLst>
        </pc:spChg>
        <pc:picChg chg="add mod">
          <ac:chgData name="Mashal Khan" userId="ff208bdd-e69e-4a16-a659-cb1c3d459121" providerId="ADAL" clId="{47EFFEDB-2A25-40BA-B7EA-6A52FBAF65D7}" dt="2021-09-28T04:58:42.295" v="2038" actId="14100"/>
          <ac:picMkLst>
            <pc:docMk/>
            <pc:sldMk cId="273671979" sldId="359"/>
            <ac:picMk id="5" creationId="{E482C02E-0B56-49C0-99FB-FFB46F3A6CC6}"/>
          </ac:picMkLst>
        </pc:picChg>
      </pc:sldChg>
      <pc:sldChg chg="addSp modSp new mod setBg modNotesTx">
        <pc:chgData name="Mashal Khan" userId="ff208bdd-e69e-4a16-a659-cb1c3d459121" providerId="ADAL" clId="{47EFFEDB-2A25-40BA-B7EA-6A52FBAF65D7}" dt="2021-09-28T05:05:06.185" v="2372" actId="403"/>
        <pc:sldMkLst>
          <pc:docMk/>
          <pc:sldMk cId="1654380503" sldId="360"/>
        </pc:sldMkLst>
        <pc:spChg chg="mod">
          <ac:chgData name="Mashal Khan" userId="ff208bdd-e69e-4a16-a659-cb1c3d459121" providerId="ADAL" clId="{47EFFEDB-2A25-40BA-B7EA-6A52FBAF65D7}" dt="2021-09-28T05:04:30.637" v="2369" actId="26606"/>
          <ac:spMkLst>
            <pc:docMk/>
            <pc:sldMk cId="1654380503" sldId="360"/>
            <ac:spMk id="2" creationId="{0ECCC549-0DE2-4254-86A0-6296FA1D3F85}"/>
          </ac:spMkLst>
        </pc:spChg>
        <pc:spChg chg="mod">
          <ac:chgData name="Mashal Khan" userId="ff208bdd-e69e-4a16-a659-cb1c3d459121" providerId="ADAL" clId="{47EFFEDB-2A25-40BA-B7EA-6A52FBAF65D7}" dt="2021-09-28T05:05:06.185" v="2372" actId="403"/>
          <ac:spMkLst>
            <pc:docMk/>
            <pc:sldMk cId="1654380503" sldId="360"/>
            <ac:spMk id="3" creationId="{66DEF25D-F11D-4606-84D4-CD1AF81A8772}"/>
          </ac:spMkLst>
        </pc:spChg>
        <pc:spChg chg="add">
          <ac:chgData name="Mashal Khan" userId="ff208bdd-e69e-4a16-a659-cb1c3d459121" providerId="ADAL" clId="{47EFFEDB-2A25-40BA-B7EA-6A52FBAF65D7}" dt="2021-09-28T05:04:30.637" v="2369" actId="26606"/>
          <ac:spMkLst>
            <pc:docMk/>
            <pc:sldMk cId="1654380503" sldId="360"/>
            <ac:spMk id="8" creationId="{6D6CDB20-394C-4D51-9C5B-8751E21338DC}"/>
          </ac:spMkLst>
        </pc:spChg>
        <pc:spChg chg="add">
          <ac:chgData name="Mashal Khan" userId="ff208bdd-e69e-4a16-a659-cb1c3d459121" providerId="ADAL" clId="{47EFFEDB-2A25-40BA-B7EA-6A52FBAF65D7}" dt="2021-09-28T05:04:30.637" v="2369" actId="26606"/>
          <ac:spMkLst>
            <pc:docMk/>
            <pc:sldMk cId="1654380503" sldId="360"/>
            <ac:spMk id="10" creationId="{46DFD1E0-DCA7-47E6-B78B-6ECDDF873DD6}"/>
          </ac:spMkLst>
        </pc:spChg>
        <pc:spChg chg="add">
          <ac:chgData name="Mashal Khan" userId="ff208bdd-e69e-4a16-a659-cb1c3d459121" providerId="ADAL" clId="{47EFFEDB-2A25-40BA-B7EA-6A52FBAF65D7}" dt="2021-09-28T05:04:30.637" v="2369" actId="26606"/>
          <ac:spMkLst>
            <pc:docMk/>
            <pc:sldMk cId="1654380503" sldId="360"/>
            <ac:spMk id="12" creationId="{8AAB0B1E-BB97-40E0-8DCD-D1197A0E1D6A}"/>
          </ac:spMkLst>
        </pc:spChg>
      </pc:sldChg>
      <pc:sldChg chg="addSp delSp modSp new mod modNotesTx">
        <pc:chgData name="Mashal Khan" userId="ff208bdd-e69e-4a16-a659-cb1c3d459121" providerId="ADAL" clId="{47EFFEDB-2A25-40BA-B7EA-6A52FBAF65D7}" dt="2021-09-29T08:25:41.214" v="2503"/>
        <pc:sldMkLst>
          <pc:docMk/>
          <pc:sldMk cId="3556127519" sldId="361"/>
        </pc:sldMkLst>
        <pc:spChg chg="mod">
          <ac:chgData name="Mashal Khan" userId="ff208bdd-e69e-4a16-a659-cb1c3d459121" providerId="ADAL" clId="{47EFFEDB-2A25-40BA-B7EA-6A52FBAF65D7}" dt="2021-09-28T05:41:55.222" v="2444" actId="20577"/>
          <ac:spMkLst>
            <pc:docMk/>
            <pc:sldMk cId="3556127519" sldId="361"/>
            <ac:spMk id="2" creationId="{3943A405-113B-469C-8D60-F1152359514C}"/>
          </ac:spMkLst>
        </pc:spChg>
        <pc:spChg chg="del">
          <ac:chgData name="Mashal Khan" userId="ff208bdd-e69e-4a16-a659-cb1c3d459121" providerId="ADAL" clId="{47EFFEDB-2A25-40BA-B7EA-6A52FBAF65D7}" dt="2021-09-28T05:27:23.763" v="2420" actId="22"/>
          <ac:spMkLst>
            <pc:docMk/>
            <pc:sldMk cId="3556127519" sldId="361"/>
            <ac:spMk id="3" creationId="{B8FFBCC5-F383-4932-8952-E533E75DC8E6}"/>
          </ac:spMkLst>
        </pc:spChg>
        <pc:spChg chg="add mod">
          <ac:chgData name="Mashal Khan" userId="ff208bdd-e69e-4a16-a659-cb1c3d459121" providerId="ADAL" clId="{47EFFEDB-2A25-40BA-B7EA-6A52FBAF65D7}" dt="2021-09-28T05:33:22.090" v="2432" actId="20577"/>
          <ac:spMkLst>
            <pc:docMk/>
            <pc:sldMk cId="3556127519" sldId="361"/>
            <ac:spMk id="7" creationId="{4B2357C8-1AA6-417A-BB77-DFEBE891AEC4}"/>
          </ac:spMkLst>
        </pc:spChg>
        <pc:picChg chg="add mod ord">
          <ac:chgData name="Mashal Khan" userId="ff208bdd-e69e-4a16-a659-cb1c3d459121" providerId="ADAL" clId="{47EFFEDB-2A25-40BA-B7EA-6A52FBAF65D7}" dt="2021-09-28T05:32:21.621" v="2427" actId="14100"/>
          <ac:picMkLst>
            <pc:docMk/>
            <pc:sldMk cId="3556127519" sldId="361"/>
            <ac:picMk id="5" creationId="{FA2C060E-E79B-449F-8276-3F54627D54FB}"/>
          </ac:picMkLst>
        </pc:picChg>
        <pc:inkChg chg="add">
          <ac:chgData name="Mashal Khan" userId="ff208bdd-e69e-4a16-a659-cb1c3d459121" providerId="ADAL" clId="{47EFFEDB-2A25-40BA-B7EA-6A52FBAF65D7}" dt="2021-09-29T08:25:41.214" v="2503"/>
          <ac:inkMkLst>
            <pc:docMk/>
            <pc:sldMk cId="3556127519" sldId="361"/>
            <ac:inkMk id="3" creationId="{8B322A6F-191E-4276-B0A5-8CC4463DF28B}"/>
          </ac:inkMkLst>
        </pc:inkChg>
      </pc:sldChg>
      <pc:sldChg chg="addSp modSp new mod">
        <pc:chgData name="Mashal Khan" userId="ff208bdd-e69e-4a16-a659-cb1c3d459121" providerId="ADAL" clId="{47EFFEDB-2A25-40BA-B7EA-6A52FBAF65D7}" dt="2021-09-29T08:30:51.063" v="2504"/>
        <pc:sldMkLst>
          <pc:docMk/>
          <pc:sldMk cId="1713061914" sldId="362"/>
        </pc:sldMkLst>
        <pc:spChg chg="mod">
          <ac:chgData name="Mashal Khan" userId="ff208bdd-e69e-4a16-a659-cb1c3d459121" providerId="ADAL" clId="{47EFFEDB-2A25-40BA-B7EA-6A52FBAF65D7}" dt="2021-09-28T05:42:09.998" v="2474" actId="20577"/>
          <ac:spMkLst>
            <pc:docMk/>
            <pc:sldMk cId="1713061914" sldId="362"/>
            <ac:spMk id="2" creationId="{954AB656-9032-4FB4-A39C-3A20A0A64CE7}"/>
          </ac:spMkLst>
        </pc:spChg>
        <pc:spChg chg="mod">
          <ac:chgData name="Mashal Khan" userId="ff208bdd-e69e-4a16-a659-cb1c3d459121" providerId="ADAL" clId="{47EFFEDB-2A25-40BA-B7EA-6A52FBAF65D7}" dt="2021-09-28T05:44:15.508" v="2500" actId="14100"/>
          <ac:spMkLst>
            <pc:docMk/>
            <pc:sldMk cId="1713061914" sldId="362"/>
            <ac:spMk id="3" creationId="{4EDC1AFB-C8EF-4D98-A7F9-4F3C600651A2}"/>
          </ac:spMkLst>
        </pc:spChg>
        <pc:picChg chg="add mod">
          <ac:chgData name="Mashal Khan" userId="ff208bdd-e69e-4a16-a659-cb1c3d459121" providerId="ADAL" clId="{47EFFEDB-2A25-40BA-B7EA-6A52FBAF65D7}" dt="2021-09-28T05:44:08.050" v="2498" actId="1076"/>
          <ac:picMkLst>
            <pc:docMk/>
            <pc:sldMk cId="1713061914" sldId="362"/>
            <ac:picMk id="5" creationId="{3BC9C956-4904-4D70-AA2A-D9B0097C408F}"/>
          </ac:picMkLst>
        </pc:picChg>
        <pc:inkChg chg="add">
          <ac:chgData name="Mashal Khan" userId="ff208bdd-e69e-4a16-a659-cb1c3d459121" providerId="ADAL" clId="{47EFFEDB-2A25-40BA-B7EA-6A52FBAF65D7}" dt="2021-09-29T08:25:41.214" v="2503"/>
          <ac:inkMkLst>
            <pc:docMk/>
            <pc:sldMk cId="1713061914" sldId="362"/>
            <ac:inkMk id="4" creationId="{791A7B38-202A-4816-BFD9-9C0A899099C8}"/>
          </ac:inkMkLst>
        </pc:inkChg>
        <pc:inkChg chg="add">
          <ac:chgData name="Mashal Khan" userId="ff208bdd-e69e-4a16-a659-cb1c3d459121" providerId="ADAL" clId="{47EFFEDB-2A25-40BA-B7EA-6A52FBAF65D7}" dt="2021-09-29T08:30:51.063" v="2504"/>
          <ac:inkMkLst>
            <pc:docMk/>
            <pc:sldMk cId="1713061914" sldId="362"/>
            <ac:inkMk id="6" creationId="{F4CE7285-48D3-4F59-9625-6D2A83043621}"/>
          </ac:inkMkLst>
        </pc:inkChg>
      </pc:sldChg>
      <pc:sldChg chg="add">
        <pc:chgData name="Mashal Khan" userId="ff208bdd-e69e-4a16-a659-cb1c3d459121" providerId="ADAL" clId="{47EFFEDB-2A25-40BA-B7EA-6A52FBAF65D7}" dt="2021-09-28T05:34:25.586" v="2434"/>
        <pc:sldMkLst>
          <pc:docMk/>
          <pc:sldMk cId="3899816042" sldId="363"/>
        </pc:sldMkLst>
      </pc:sldChg>
      <pc:sldChg chg="add">
        <pc:chgData name="Mashal Khan" userId="ff208bdd-e69e-4a16-a659-cb1c3d459121" providerId="ADAL" clId="{47EFFEDB-2A25-40BA-B7EA-6A52FBAF65D7}" dt="2021-09-28T05:34:50.567" v="2435"/>
        <pc:sldMkLst>
          <pc:docMk/>
          <pc:sldMk cId="682313828" sldId="364"/>
        </pc:sldMkLst>
      </pc:sldChg>
      <pc:sldChg chg="new">
        <pc:chgData name="Mashal Khan" userId="ff208bdd-e69e-4a16-a659-cb1c3d459121" providerId="ADAL" clId="{47EFFEDB-2A25-40BA-B7EA-6A52FBAF65D7}" dt="2021-09-28T05:44:20.543" v="2501" actId="680"/>
        <pc:sldMkLst>
          <pc:docMk/>
          <pc:sldMk cId="3300975108" sldId="365"/>
        </pc:sldMkLst>
      </pc:sldChg>
      <pc:sldChg chg="new">
        <pc:chgData name="Mashal Khan" userId="ff208bdd-e69e-4a16-a659-cb1c3d459121" providerId="ADAL" clId="{47EFFEDB-2A25-40BA-B7EA-6A52FBAF65D7}" dt="2021-09-28T06:34:31.634" v="2502" actId="680"/>
        <pc:sldMkLst>
          <pc:docMk/>
          <pc:sldMk cId="1417353980" sldId="366"/>
        </pc:sldMkLst>
      </pc:sldChg>
    </pc:docChg>
  </pc:docChgLst>
  <pc:docChgLst>
    <pc:chgData name="Mashal Khan" userId="ff208bdd-e69e-4a16-a659-cb1c3d459121" providerId="ADAL" clId="{B576FF7A-5273-4D23-85CA-42C78D3ABF0C}"/>
    <pc:docChg chg="undo custSel addSld delSld modSld sldOrd">
      <pc:chgData name="Mashal Khan" userId="ff208bdd-e69e-4a16-a659-cb1c3d459121" providerId="ADAL" clId="{B576FF7A-5273-4D23-85CA-42C78D3ABF0C}" dt="2021-09-24T07:11:59.367" v="621"/>
      <pc:docMkLst>
        <pc:docMk/>
      </pc:docMkLst>
      <pc:sldChg chg="modSp modAnim">
        <pc:chgData name="Mashal Khan" userId="ff208bdd-e69e-4a16-a659-cb1c3d459121" providerId="ADAL" clId="{B576FF7A-5273-4D23-85CA-42C78D3ABF0C}" dt="2021-09-17T03:56:31.834" v="17" actId="20577"/>
        <pc:sldMkLst>
          <pc:docMk/>
          <pc:sldMk cId="2193967764" sldId="257"/>
        </pc:sldMkLst>
        <pc:spChg chg="mod">
          <ac:chgData name="Mashal Khan" userId="ff208bdd-e69e-4a16-a659-cb1c3d459121" providerId="ADAL" clId="{B576FF7A-5273-4D23-85CA-42C78D3ABF0C}" dt="2021-09-17T03:56:31.834" v="17" actId="20577"/>
          <ac:spMkLst>
            <pc:docMk/>
            <pc:sldMk cId="2193967764" sldId="257"/>
            <ac:spMk id="3" creationId="{548CDEF2-8F98-4802-94BB-396C1AF48E2C}"/>
          </ac:spMkLst>
        </pc:spChg>
      </pc:sldChg>
      <pc:sldChg chg="add">
        <pc:chgData name="Mashal Khan" userId="ff208bdd-e69e-4a16-a659-cb1c3d459121" providerId="ADAL" clId="{B576FF7A-5273-4D23-85CA-42C78D3ABF0C}" dt="2021-09-17T04:19:27.503" v="216"/>
        <pc:sldMkLst>
          <pc:docMk/>
          <pc:sldMk cId="0" sldId="258"/>
        </pc:sldMkLst>
      </pc:sldChg>
      <pc:sldChg chg="add">
        <pc:chgData name="Mashal Khan" userId="ff208bdd-e69e-4a16-a659-cb1c3d459121" providerId="ADAL" clId="{B576FF7A-5273-4D23-85CA-42C78D3ABF0C}" dt="2021-09-17T04:19:27.503" v="216"/>
        <pc:sldMkLst>
          <pc:docMk/>
          <pc:sldMk cId="0" sldId="259"/>
        </pc:sldMkLst>
      </pc:sldChg>
      <pc:sldChg chg="del">
        <pc:chgData name="Mashal Khan" userId="ff208bdd-e69e-4a16-a659-cb1c3d459121" providerId="ADAL" clId="{B576FF7A-5273-4D23-85CA-42C78D3ABF0C}" dt="2021-09-17T03:56:43.160" v="18" actId="47"/>
        <pc:sldMkLst>
          <pc:docMk/>
          <pc:sldMk cId="4096310801" sldId="259"/>
        </pc:sldMkLst>
      </pc:sldChg>
      <pc:sldChg chg="del">
        <pc:chgData name="Mashal Khan" userId="ff208bdd-e69e-4a16-a659-cb1c3d459121" providerId="ADAL" clId="{B576FF7A-5273-4D23-85CA-42C78D3ABF0C}" dt="2021-09-17T03:56:43.160" v="18" actId="47"/>
        <pc:sldMkLst>
          <pc:docMk/>
          <pc:sldMk cId="688302007" sldId="260"/>
        </pc:sldMkLst>
      </pc:sldChg>
      <pc:sldChg chg="del">
        <pc:chgData name="Mashal Khan" userId="ff208bdd-e69e-4a16-a659-cb1c3d459121" providerId="ADAL" clId="{B576FF7A-5273-4D23-85CA-42C78D3ABF0C}" dt="2021-09-17T03:56:43.160" v="18" actId="47"/>
        <pc:sldMkLst>
          <pc:docMk/>
          <pc:sldMk cId="140727911" sldId="262"/>
        </pc:sldMkLst>
      </pc:sldChg>
      <pc:sldChg chg="add">
        <pc:chgData name="Mashal Khan" userId="ff208bdd-e69e-4a16-a659-cb1c3d459121" providerId="ADAL" clId="{B576FF7A-5273-4D23-85CA-42C78D3ABF0C}" dt="2021-09-17T04:19:27.503" v="216"/>
        <pc:sldMkLst>
          <pc:docMk/>
          <pc:sldMk cId="0" sldId="263"/>
        </pc:sldMkLst>
      </pc:sldChg>
      <pc:sldChg chg="del">
        <pc:chgData name="Mashal Khan" userId="ff208bdd-e69e-4a16-a659-cb1c3d459121" providerId="ADAL" clId="{B576FF7A-5273-4D23-85CA-42C78D3ABF0C}" dt="2021-09-17T03:56:43.160" v="18" actId="47"/>
        <pc:sldMkLst>
          <pc:docMk/>
          <pc:sldMk cId="154785187" sldId="263"/>
        </pc:sldMkLst>
      </pc:sldChg>
      <pc:sldChg chg="delSp add setBg delDesignElem">
        <pc:chgData name="Mashal Khan" userId="ff208bdd-e69e-4a16-a659-cb1c3d459121" providerId="ADAL" clId="{B576FF7A-5273-4D23-85CA-42C78D3ABF0C}" dt="2021-09-17T04:19:27.503" v="216"/>
        <pc:sldMkLst>
          <pc:docMk/>
          <pc:sldMk cId="406455083" sldId="264"/>
        </pc:sldMkLst>
        <pc:spChg chg="del">
          <ac:chgData name="Mashal Khan" userId="ff208bdd-e69e-4a16-a659-cb1c3d459121" providerId="ADAL" clId="{B576FF7A-5273-4D23-85CA-42C78D3ABF0C}" dt="2021-09-17T04:19:27.503" v="216"/>
          <ac:spMkLst>
            <pc:docMk/>
            <pc:sldMk cId="406455083" sldId="264"/>
            <ac:spMk id="21" creationId="{E5F17139-31EE-46AC-B04F-DBBD852DD6CB}"/>
          </ac:spMkLst>
        </pc:spChg>
        <pc:spChg chg="del">
          <ac:chgData name="Mashal Khan" userId="ff208bdd-e69e-4a16-a659-cb1c3d459121" providerId="ADAL" clId="{B576FF7A-5273-4D23-85CA-42C78D3ABF0C}" dt="2021-09-17T04:19:27.503" v="216"/>
          <ac:spMkLst>
            <pc:docMk/>
            <pc:sldMk cId="406455083" sldId="264"/>
            <ac:spMk id="22" creationId="{131DCBDB-1D4A-4E79-8172-CF12FCDE5754}"/>
          </ac:spMkLst>
        </pc:spChg>
        <pc:spChg chg="del">
          <ac:chgData name="Mashal Khan" userId="ff208bdd-e69e-4a16-a659-cb1c3d459121" providerId="ADAL" clId="{B576FF7A-5273-4D23-85CA-42C78D3ABF0C}" dt="2021-09-17T04:19:27.503" v="216"/>
          <ac:spMkLst>
            <pc:docMk/>
            <pc:sldMk cId="406455083" sldId="264"/>
            <ac:spMk id="23" creationId="{EF578ED8-0692-496C-9844-F1CFDEAAF294}"/>
          </ac:spMkLst>
        </pc:spChg>
        <pc:spChg chg="del">
          <ac:chgData name="Mashal Khan" userId="ff208bdd-e69e-4a16-a659-cb1c3d459121" providerId="ADAL" clId="{B576FF7A-5273-4D23-85CA-42C78D3ABF0C}" dt="2021-09-17T04:19:27.503" v="216"/>
          <ac:spMkLst>
            <pc:docMk/>
            <pc:sldMk cId="406455083" sldId="264"/>
            <ac:spMk id="24" creationId="{E89EC82A-BD1A-426B-955B-77D53704B1FC}"/>
          </ac:spMkLst>
        </pc:spChg>
        <pc:spChg chg="del">
          <ac:chgData name="Mashal Khan" userId="ff208bdd-e69e-4a16-a659-cb1c3d459121" providerId="ADAL" clId="{B576FF7A-5273-4D23-85CA-42C78D3ABF0C}" dt="2021-09-17T04:19:27.503" v="216"/>
          <ac:spMkLst>
            <pc:docMk/>
            <pc:sldMk cId="406455083" sldId="264"/>
            <ac:spMk id="25" creationId="{947D6136-395D-4D9F-9898-604E6BDE8E46}"/>
          </ac:spMkLst>
        </pc:spChg>
      </pc:sldChg>
      <pc:sldChg chg="del">
        <pc:chgData name="Mashal Khan" userId="ff208bdd-e69e-4a16-a659-cb1c3d459121" providerId="ADAL" clId="{B576FF7A-5273-4D23-85CA-42C78D3ABF0C}" dt="2021-09-17T03:56:43.160" v="18" actId="47"/>
        <pc:sldMkLst>
          <pc:docMk/>
          <pc:sldMk cId="1776462846" sldId="264"/>
        </pc:sldMkLst>
      </pc:sldChg>
      <pc:sldChg chg="addSp delSp modSp add mod">
        <pc:chgData name="Mashal Khan" userId="ff208bdd-e69e-4a16-a659-cb1c3d459121" providerId="ADAL" clId="{B576FF7A-5273-4D23-85CA-42C78D3ABF0C}" dt="2021-09-24T07:11:21.437" v="577"/>
        <pc:sldMkLst>
          <pc:docMk/>
          <pc:sldMk cId="2752323271" sldId="265"/>
        </pc:sldMkLst>
        <pc:grpChg chg="del mod">
          <ac:chgData name="Mashal Khan" userId="ff208bdd-e69e-4a16-a659-cb1c3d459121" providerId="ADAL" clId="{B576FF7A-5273-4D23-85CA-42C78D3ABF0C}" dt="2021-09-22T07:55:58.387" v="470"/>
          <ac:grpSpMkLst>
            <pc:docMk/>
            <pc:sldMk cId="2752323271" sldId="265"/>
            <ac:grpSpMk id="13" creationId="{3AE0E275-D9A2-4F6C-92CF-94220BC3BB02}"/>
          </ac:grpSpMkLst>
        </pc:grpChg>
        <pc:grpChg chg="del mod">
          <ac:chgData name="Mashal Khan" userId="ff208bdd-e69e-4a16-a659-cb1c3d459121" providerId="ADAL" clId="{B576FF7A-5273-4D23-85CA-42C78D3ABF0C}" dt="2021-09-22T07:56:50.465" v="482"/>
          <ac:grpSpMkLst>
            <pc:docMk/>
            <pc:sldMk cId="2752323271" sldId="265"/>
            <ac:grpSpMk id="14" creationId="{DA51FD4A-2647-482C-B28E-6813263B801D}"/>
          </ac:grpSpMkLst>
        </pc:grpChg>
        <pc:grpChg chg="del mod">
          <ac:chgData name="Mashal Khan" userId="ff208bdd-e69e-4a16-a659-cb1c3d459121" providerId="ADAL" clId="{B576FF7A-5273-4D23-85CA-42C78D3ABF0C}" dt="2021-09-24T07:11:21.434" v="563"/>
          <ac:grpSpMkLst>
            <pc:docMk/>
            <pc:sldMk cId="2752323271" sldId="265"/>
            <ac:grpSpMk id="19" creationId="{36AB1B53-2C61-4964-921E-3041C071EE32}"/>
          </ac:grpSpMkLst>
        </pc:grpChg>
        <pc:grpChg chg="del mod">
          <ac:chgData name="Mashal Khan" userId="ff208bdd-e69e-4a16-a659-cb1c3d459121" providerId="ADAL" clId="{B576FF7A-5273-4D23-85CA-42C78D3ABF0C}" dt="2021-09-22T07:55:58.387" v="470"/>
          <ac:grpSpMkLst>
            <pc:docMk/>
            <pc:sldMk cId="2752323271" sldId="265"/>
            <ac:grpSpMk id="22" creationId="{1347CDDE-BF43-4F8E-AA39-555A3C96547C}"/>
          </ac:grpSpMkLst>
        </pc:grpChg>
        <pc:grpChg chg="del mod">
          <ac:chgData name="Mashal Khan" userId="ff208bdd-e69e-4a16-a659-cb1c3d459121" providerId="ADAL" clId="{B576FF7A-5273-4D23-85CA-42C78D3ABF0C}" dt="2021-09-22T07:56:08.427" v="476"/>
          <ac:grpSpMkLst>
            <pc:docMk/>
            <pc:sldMk cId="2752323271" sldId="265"/>
            <ac:grpSpMk id="25" creationId="{DCBEFCB2-7955-41DE-9066-BB76081C3D98}"/>
          </ac:grpSpMkLst>
        </pc:grpChg>
        <pc:grpChg chg="del mod">
          <ac:chgData name="Mashal Khan" userId="ff208bdd-e69e-4a16-a659-cb1c3d459121" providerId="ADAL" clId="{B576FF7A-5273-4D23-85CA-42C78D3ABF0C}" dt="2021-09-22T07:56:44.612" v="478"/>
          <ac:grpSpMkLst>
            <pc:docMk/>
            <pc:sldMk cId="2752323271" sldId="265"/>
            <ac:grpSpMk id="31" creationId="{3A726CB7-8C09-406C-95EC-B93E009680B4}"/>
          </ac:grpSpMkLst>
        </pc:grpChg>
        <pc:grpChg chg="del mod">
          <ac:chgData name="Mashal Khan" userId="ff208bdd-e69e-4a16-a659-cb1c3d459121" providerId="ADAL" clId="{B576FF7A-5273-4D23-85CA-42C78D3ABF0C}" dt="2021-09-22T07:56:50.465" v="482"/>
          <ac:grpSpMkLst>
            <pc:docMk/>
            <pc:sldMk cId="2752323271" sldId="265"/>
            <ac:grpSpMk id="33" creationId="{4177ED72-97FF-4189-8540-DA3EDF20EE90}"/>
          </ac:grpSpMkLst>
        </pc:grpChg>
        <pc:grpChg chg="del mod">
          <ac:chgData name="Mashal Khan" userId="ff208bdd-e69e-4a16-a659-cb1c3d459121" providerId="ADAL" clId="{B576FF7A-5273-4D23-85CA-42C78D3ABF0C}" dt="2021-09-24T07:11:21.436" v="573"/>
          <ac:grpSpMkLst>
            <pc:docMk/>
            <pc:sldMk cId="2752323271" sldId="265"/>
            <ac:grpSpMk id="37" creationId="{550A1DB2-46A3-4165-8972-0F40ED655171}"/>
          </ac:grpSpMkLst>
        </pc:grpChg>
        <pc:grpChg chg="del mod">
          <ac:chgData name="Mashal Khan" userId="ff208bdd-e69e-4a16-a659-cb1c3d459121" providerId="ADAL" clId="{B576FF7A-5273-4D23-85CA-42C78D3ABF0C}" dt="2021-09-24T07:11:21.436" v="571"/>
          <ac:grpSpMkLst>
            <pc:docMk/>
            <pc:sldMk cId="2752323271" sldId="265"/>
            <ac:grpSpMk id="45" creationId="{3D937CC6-2519-4ECF-AD00-8FA7E65D8E3C}"/>
          </ac:grpSpMkLst>
        </pc:grpChg>
        <pc:grpChg chg="del mod">
          <ac:chgData name="Mashal Khan" userId="ff208bdd-e69e-4a16-a659-cb1c3d459121" providerId="ADAL" clId="{B576FF7A-5273-4D23-85CA-42C78D3ABF0C}" dt="2021-09-22T07:57:05.389" v="498"/>
          <ac:grpSpMkLst>
            <pc:docMk/>
            <pc:sldMk cId="2752323271" sldId="265"/>
            <ac:grpSpMk id="49" creationId="{3CB18BA1-2130-4BDA-9B40-E3C410603055}"/>
          </ac:grpSpMkLst>
        </pc:grpChg>
        <pc:grpChg chg="del mod">
          <ac:chgData name="Mashal Khan" userId="ff208bdd-e69e-4a16-a659-cb1c3d459121" providerId="ADAL" clId="{B576FF7A-5273-4D23-85CA-42C78D3ABF0C}" dt="2021-09-22T07:57:18.337" v="502"/>
          <ac:grpSpMkLst>
            <pc:docMk/>
            <pc:sldMk cId="2752323271" sldId="265"/>
            <ac:grpSpMk id="53" creationId="{04A99774-48F5-4AA6-BBFA-B2C8644EA7CB}"/>
          </ac:grpSpMkLst>
        </pc:grpChg>
        <pc:grpChg chg="del mod">
          <ac:chgData name="Mashal Khan" userId="ff208bdd-e69e-4a16-a659-cb1c3d459121" providerId="ADAL" clId="{B576FF7A-5273-4D23-85CA-42C78D3ABF0C}" dt="2021-09-22T07:57:23.047" v="504"/>
          <ac:grpSpMkLst>
            <pc:docMk/>
            <pc:sldMk cId="2752323271" sldId="265"/>
            <ac:grpSpMk id="57" creationId="{B4DA2774-6D1D-4B55-BD7D-3E85308C0AA4}"/>
          </ac:grpSpMkLst>
        </pc:grpChg>
        <pc:grpChg chg="del mod">
          <ac:chgData name="Mashal Khan" userId="ff208bdd-e69e-4a16-a659-cb1c3d459121" providerId="ADAL" clId="{B576FF7A-5273-4D23-85CA-42C78D3ABF0C}" dt="2021-09-24T07:11:21.436" v="574"/>
          <ac:grpSpMkLst>
            <pc:docMk/>
            <pc:sldMk cId="2752323271" sldId="265"/>
            <ac:grpSpMk id="59" creationId="{07E61512-E246-4FBC-B4F4-31981F8A61CE}"/>
          </ac:grpSpMkLst>
        </pc:grpChg>
        <pc:grpChg chg="del mod">
          <ac:chgData name="Mashal Khan" userId="ff208bdd-e69e-4a16-a659-cb1c3d459121" providerId="ADAL" clId="{B576FF7A-5273-4D23-85CA-42C78D3ABF0C}" dt="2021-09-22T07:57:28.064" v="509"/>
          <ac:grpSpMkLst>
            <pc:docMk/>
            <pc:sldMk cId="2752323271" sldId="265"/>
            <ac:grpSpMk id="62" creationId="{17B35EFD-0EE6-4973-A91D-7FC58DAD9D73}"/>
          </ac:grpSpMkLst>
        </pc:grpChg>
        <pc:grpChg chg="del mod">
          <ac:chgData name="Mashal Khan" userId="ff208bdd-e69e-4a16-a659-cb1c3d459121" providerId="ADAL" clId="{B576FF7A-5273-4D23-85CA-42C78D3ABF0C}" dt="2021-09-24T07:11:21.434" v="562"/>
          <ac:grpSpMkLst>
            <pc:docMk/>
            <pc:sldMk cId="2752323271" sldId="265"/>
            <ac:grpSpMk id="64" creationId="{F77C8E07-0F1D-4BBC-9D75-A3BCC94DD94E}"/>
          </ac:grpSpMkLst>
        </pc:grpChg>
        <pc:grpChg chg="del mod">
          <ac:chgData name="Mashal Khan" userId="ff208bdd-e69e-4a16-a659-cb1c3d459121" providerId="ADAL" clId="{B576FF7A-5273-4D23-85CA-42C78D3ABF0C}" dt="2021-09-24T07:11:21.428" v="545"/>
          <ac:grpSpMkLst>
            <pc:docMk/>
            <pc:sldMk cId="2752323271" sldId="265"/>
            <ac:grpSpMk id="67" creationId="{E3BA208F-4D29-4ACD-98CB-68A7A3171B5E}"/>
          </ac:grpSpMkLst>
        </pc:grpChg>
        <pc:inkChg chg="add del mod">
          <ac:chgData name="Mashal Khan" userId="ff208bdd-e69e-4a16-a659-cb1c3d459121" providerId="ADAL" clId="{B576FF7A-5273-4D23-85CA-42C78D3ABF0C}" dt="2021-09-24T07:11:21.435" v="566"/>
          <ac:inkMkLst>
            <pc:docMk/>
            <pc:sldMk cId="2752323271" sldId="265"/>
            <ac:inkMk id="3" creationId="{EB48F380-56B9-452C-B54C-5E756ABF18DE}"/>
          </ac:inkMkLst>
        </pc:inkChg>
        <pc:inkChg chg="add del mod">
          <ac:chgData name="Mashal Khan" userId="ff208bdd-e69e-4a16-a659-cb1c3d459121" providerId="ADAL" clId="{B576FF7A-5273-4D23-85CA-42C78D3ABF0C}" dt="2021-09-24T07:11:21.426" v="541"/>
          <ac:inkMkLst>
            <pc:docMk/>
            <pc:sldMk cId="2752323271" sldId="265"/>
            <ac:inkMk id="4" creationId="{7CE1D44A-ED4F-4A3A-9095-49D25B159010}"/>
          </ac:inkMkLst>
        </pc:inkChg>
        <pc:inkChg chg="add del mod">
          <ac:chgData name="Mashal Khan" userId="ff208bdd-e69e-4a16-a659-cb1c3d459121" providerId="ADAL" clId="{B576FF7A-5273-4D23-85CA-42C78D3ABF0C}" dt="2021-09-24T07:10:48.339" v="535"/>
          <ac:inkMkLst>
            <pc:docMk/>
            <pc:sldMk cId="2752323271" sldId="265"/>
            <ac:inkMk id="6" creationId="{ED00B66F-7173-4965-A200-2B38CF493D60}"/>
          </ac:inkMkLst>
        </pc:inkChg>
        <pc:inkChg chg="add del mod">
          <ac:chgData name="Mashal Khan" userId="ff208bdd-e69e-4a16-a659-cb1c3d459121" providerId="ADAL" clId="{B576FF7A-5273-4D23-85CA-42C78D3ABF0C}" dt="2021-09-24T07:10:48.339" v="534"/>
          <ac:inkMkLst>
            <pc:docMk/>
            <pc:sldMk cId="2752323271" sldId="265"/>
            <ac:inkMk id="7" creationId="{28D7F60F-AB2A-4171-96BC-C22E996F8A28}"/>
          </ac:inkMkLst>
        </pc:inkChg>
        <pc:inkChg chg="add del mod">
          <ac:chgData name="Mashal Khan" userId="ff208bdd-e69e-4a16-a659-cb1c3d459121" providerId="ADAL" clId="{B576FF7A-5273-4D23-85CA-42C78D3ABF0C}" dt="2021-09-24T07:10:48.338" v="532"/>
          <ac:inkMkLst>
            <pc:docMk/>
            <pc:sldMk cId="2752323271" sldId="265"/>
            <ac:inkMk id="8" creationId="{16139289-9773-4470-BB77-3A596F698124}"/>
          </ac:inkMkLst>
        </pc:inkChg>
        <pc:inkChg chg="add del mod">
          <ac:chgData name="Mashal Khan" userId="ff208bdd-e69e-4a16-a659-cb1c3d459121" providerId="ADAL" clId="{B576FF7A-5273-4D23-85CA-42C78D3ABF0C}" dt="2021-09-24T07:10:48.339" v="533"/>
          <ac:inkMkLst>
            <pc:docMk/>
            <pc:sldMk cId="2752323271" sldId="265"/>
            <ac:inkMk id="9" creationId="{E6758F01-648F-496C-80AA-99BDFC8024DD}"/>
          </ac:inkMkLst>
        </pc:inkChg>
        <pc:inkChg chg="add del mod">
          <ac:chgData name="Mashal Khan" userId="ff208bdd-e69e-4a16-a659-cb1c3d459121" providerId="ADAL" clId="{B576FF7A-5273-4D23-85CA-42C78D3ABF0C}" dt="2021-09-24T07:10:48.315" v="531"/>
          <ac:inkMkLst>
            <pc:docMk/>
            <pc:sldMk cId="2752323271" sldId="265"/>
            <ac:inkMk id="10" creationId="{D4D6AD0F-C6D4-4F6E-9484-D02DC530EAFB}"/>
          </ac:inkMkLst>
        </pc:inkChg>
        <pc:inkChg chg="add del mod">
          <ac:chgData name="Mashal Khan" userId="ff208bdd-e69e-4a16-a659-cb1c3d459121" providerId="ADAL" clId="{B576FF7A-5273-4D23-85CA-42C78D3ABF0C}" dt="2021-09-24T07:10:48.340" v="536"/>
          <ac:inkMkLst>
            <pc:docMk/>
            <pc:sldMk cId="2752323271" sldId="265"/>
            <ac:inkMk id="11" creationId="{575312C6-D20C-4B18-A65E-6A274055C2BA}"/>
          </ac:inkMkLst>
        </pc:inkChg>
        <pc:inkChg chg="add mod">
          <ac:chgData name="Mashal Khan" userId="ff208bdd-e69e-4a16-a659-cb1c3d459121" providerId="ADAL" clId="{B576FF7A-5273-4D23-85CA-42C78D3ABF0C}" dt="2021-09-24T07:11:21.436" v="573"/>
          <ac:inkMkLst>
            <pc:docMk/>
            <pc:sldMk cId="2752323271" sldId="265"/>
            <ac:inkMk id="12" creationId="{F0FBE75E-DD50-41FC-A5AB-AD7E08B07F49}"/>
          </ac:inkMkLst>
        </pc:inkChg>
        <pc:inkChg chg="add del">
          <ac:chgData name="Mashal Khan" userId="ff208bdd-e69e-4a16-a659-cb1c3d459121" providerId="ADAL" clId="{B576FF7A-5273-4D23-85CA-42C78D3ABF0C}" dt="2021-09-24T07:11:21.430" v="549"/>
          <ac:inkMkLst>
            <pc:docMk/>
            <pc:sldMk cId="2752323271" sldId="265"/>
            <ac:inkMk id="15" creationId="{0DAE0DA6-A067-4CE8-8402-1A9E786F388A}"/>
          </ac:inkMkLst>
        </pc:inkChg>
        <pc:inkChg chg="add del mod">
          <ac:chgData name="Mashal Khan" userId="ff208bdd-e69e-4a16-a659-cb1c3d459121" providerId="ADAL" clId="{B576FF7A-5273-4D23-85CA-42C78D3ABF0C}" dt="2021-09-24T07:11:21.435" v="569"/>
          <ac:inkMkLst>
            <pc:docMk/>
            <pc:sldMk cId="2752323271" sldId="265"/>
            <ac:inkMk id="16" creationId="{2088FF28-4392-4039-BE80-4F7A3657585F}"/>
          </ac:inkMkLst>
        </pc:inkChg>
        <pc:inkChg chg="add del mod">
          <ac:chgData name="Mashal Khan" userId="ff208bdd-e69e-4a16-a659-cb1c3d459121" providerId="ADAL" clId="{B576FF7A-5273-4D23-85CA-42C78D3ABF0C}" dt="2021-09-24T07:11:21.434" v="563"/>
          <ac:inkMkLst>
            <pc:docMk/>
            <pc:sldMk cId="2752323271" sldId="265"/>
            <ac:inkMk id="17" creationId="{AF967F3B-2FFD-4361-9EC9-A15477668FC1}"/>
          </ac:inkMkLst>
        </pc:inkChg>
        <pc:inkChg chg="add del mod">
          <ac:chgData name="Mashal Khan" userId="ff208bdd-e69e-4a16-a659-cb1c3d459121" providerId="ADAL" clId="{B576FF7A-5273-4D23-85CA-42C78D3ABF0C}" dt="2021-09-24T07:11:21.430" v="551"/>
          <ac:inkMkLst>
            <pc:docMk/>
            <pc:sldMk cId="2752323271" sldId="265"/>
            <ac:inkMk id="18" creationId="{2C0DBAD3-CFC8-4104-8C08-710804EFFBA1}"/>
          </ac:inkMkLst>
        </pc:inkChg>
        <pc:inkChg chg="add del mod">
          <ac:chgData name="Mashal Khan" userId="ff208bdd-e69e-4a16-a659-cb1c3d459121" providerId="ADAL" clId="{B576FF7A-5273-4D23-85CA-42C78D3ABF0C}" dt="2021-09-24T07:11:21.433" v="561"/>
          <ac:inkMkLst>
            <pc:docMk/>
            <pc:sldMk cId="2752323271" sldId="265"/>
            <ac:inkMk id="20" creationId="{A65EE1E9-5D81-4355-861E-69962D2031BC}"/>
          </ac:inkMkLst>
        </pc:inkChg>
        <pc:inkChg chg="add del mod">
          <ac:chgData name="Mashal Khan" userId="ff208bdd-e69e-4a16-a659-cb1c3d459121" providerId="ADAL" clId="{B576FF7A-5273-4D23-85CA-42C78D3ABF0C}" dt="2021-09-24T07:11:21.431" v="554"/>
          <ac:inkMkLst>
            <pc:docMk/>
            <pc:sldMk cId="2752323271" sldId="265"/>
            <ac:inkMk id="21" creationId="{DAD4DD83-76C5-4D5E-9F92-2B4953F6826D}"/>
          </ac:inkMkLst>
        </pc:inkChg>
        <pc:inkChg chg="add del mod">
          <ac:chgData name="Mashal Khan" userId="ff208bdd-e69e-4a16-a659-cb1c3d459121" providerId="ADAL" clId="{B576FF7A-5273-4D23-85CA-42C78D3ABF0C}" dt="2021-09-24T07:11:06.544" v="539"/>
          <ac:inkMkLst>
            <pc:docMk/>
            <pc:sldMk cId="2752323271" sldId="265"/>
            <ac:inkMk id="23" creationId="{5A0C4C5E-A41C-4816-855C-4A7561C00AF0}"/>
          </ac:inkMkLst>
        </pc:inkChg>
        <pc:inkChg chg="add del mod">
          <ac:chgData name="Mashal Khan" userId="ff208bdd-e69e-4a16-a659-cb1c3d459121" providerId="ADAL" clId="{B576FF7A-5273-4D23-85CA-42C78D3ABF0C}" dt="2021-09-24T07:11:06.543" v="538"/>
          <ac:inkMkLst>
            <pc:docMk/>
            <pc:sldMk cId="2752323271" sldId="265"/>
            <ac:inkMk id="24" creationId="{DA54003D-CD4F-4096-8CD0-AE1BE59EB3E0}"/>
          </ac:inkMkLst>
        </pc:inkChg>
        <pc:inkChg chg="add del mod">
          <ac:chgData name="Mashal Khan" userId="ff208bdd-e69e-4a16-a659-cb1c3d459121" providerId="ADAL" clId="{B576FF7A-5273-4D23-85CA-42C78D3ABF0C}" dt="2021-09-24T07:11:21.431" v="552"/>
          <ac:inkMkLst>
            <pc:docMk/>
            <pc:sldMk cId="2752323271" sldId="265"/>
            <ac:inkMk id="26" creationId="{65E048DC-76D3-410B-8D59-E265D2C75B27}"/>
          </ac:inkMkLst>
        </pc:inkChg>
        <pc:inkChg chg="add del mod">
          <ac:chgData name="Mashal Khan" userId="ff208bdd-e69e-4a16-a659-cb1c3d459121" providerId="ADAL" clId="{B576FF7A-5273-4D23-85CA-42C78D3ABF0C}" dt="2021-09-24T07:10:52.038" v="537"/>
          <ac:inkMkLst>
            <pc:docMk/>
            <pc:sldMk cId="2752323271" sldId="265"/>
            <ac:inkMk id="27" creationId="{D28114C6-92DE-44D5-99D3-8903697B8781}"/>
          </ac:inkMkLst>
        </pc:inkChg>
        <pc:inkChg chg="add del mod">
          <ac:chgData name="Mashal Khan" userId="ff208bdd-e69e-4a16-a659-cb1c3d459121" providerId="ADAL" clId="{B576FF7A-5273-4D23-85CA-42C78D3ABF0C}" dt="2021-09-24T07:11:21.431" v="553"/>
          <ac:inkMkLst>
            <pc:docMk/>
            <pc:sldMk cId="2752323271" sldId="265"/>
            <ac:inkMk id="28" creationId="{90280330-ED27-469E-9EE9-CB669EDE6450}"/>
          </ac:inkMkLst>
        </pc:inkChg>
        <pc:inkChg chg="add del mod">
          <ac:chgData name="Mashal Khan" userId="ff208bdd-e69e-4a16-a659-cb1c3d459121" providerId="ADAL" clId="{B576FF7A-5273-4D23-85CA-42C78D3ABF0C}" dt="2021-09-24T07:11:21.435" v="568"/>
          <ac:inkMkLst>
            <pc:docMk/>
            <pc:sldMk cId="2752323271" sldId="265"/>
            <ac:inkMk id="29" creationId="{C4777245-A13C-4827-B341-BA138188EAC7}"/>
          </ac:inkMkLst>
        </pc:inkChg>
        <pc:inkChg chg="add del mod">
          <ac:chgData name="Mashal Khan" userId="ff208bdd-e69e-4a16-a659-cb1c3d459121" providerId="ADAL" clId="{B576FF7A-5273-4D23-85CA-42C78D3ABF0C}" dt="2021-09-24T07:11:21.429" v="546"/>
          <ac:inkMkLst>
            <pc:docMk/>
            <pc:sldMk cId="2752323271" sldId="265"/>
            <ac:inkMk id="30" creationId="{6C0CD830-F106-4146-82B3-5E3973B3A236}"/>
          </ac:inkMkLst>
        </pc:inkChg>
        <pc:inkChg chg="add del mod">
          <ac:chgData name="Mashal Khan" userId="ff208bdd-e69e-4a16-a659-cb1c3d459121" providerId="ADAL" clId="{B576FF7A-5273-4D23-85CA-42C78D3ABF0C}" dt="2021-09-24T07:11:21.437" v="576"/>
          <ac:inkMkLst>
            <pc:docMk/>
            <pc:sldMk cId="2752323271" sldId="265"/>
            <ac:inkMk id="32" creationId="{22C8F5EB-0823-41D4-B284-D6455F4D9BEF}"/>
          </ac:inkMkLst>
        </pc:inkChg>
        <pc:inkChg chg="add del mod">
          <ac:chgData name="Mashal Khan" userId="ff208bdd-e69e-4a16-a659-cb1c3d459121" providerId="ADAL" clId="{B576FF7A-5273-4D23-85CA-42C78D3ABF0C}" dt="2021-09-24T07:11:21.429" v="548"/>
          <ac:inkMkLst>
            <pc:docMk/>
            <pc:sldMk cId="2752323271" sldId="265"/>
            <ac:inkMk id="34" creationId="{0AEB411B-FA06-4CD3-BD28-3ED2D50B0C1A}"/>
          </ac:inkMkLst>
        </pc:inkChg>
        <pc:inkChg chg="add del mod">
          <ac:chgData name="Mashal Khan" userId="ff208bdd-e69e-4a16-a659-cb1c3d459121" providerId="ADAL" clId="{B576FF7A-5273-4D23-85CA-42C78D3ABF0C}" dt="2021-09-24T07:11:21.436" v="572"/>
          <ac:inkMkLst>
            <pc:docMk/>
            <pc:sldMk cId="2752323271" sldId="265"/>
            <ac:inkMk id="35" creationId="{642A0BAE-4106-4B8B-9D67-3ED6CF3F4E84}"/>
          </ac:inkMkLst>
        </pc:inkChg>
        <pc:inkChg chg="add del mod">
          <ac:chgData name="Mashal Khan" userId="ff208bdd-e69e-4a16-a659-cb1c3d459121" providerId="ADAL" clId="{B576FF7A-5273-4D23-85CA-42C78D3ABF0C}" dt="2021-09-24T07:11:21.436" v="573"/>
          <ac:inkMkLst>
            <pc:docMk/>
            <pc:sldMk cId="2752323271" sldId="265"/>
            <ac:inkMk id="36" creationId="{2FAE1BAF-B912-4E4D-9DE6-8315918D70FB}"/>
          </ac:inkMkLst>
        </pc:inkChg>
        <pc:inkChg chg="add del mod">
          <ac:chgData name="Mashal Khan" userId="ff208bdd-e69e-4a16-a659-cb1c3d459121" providerId="ADAL" clId="{B576FF7A-5273-4D23-85CA-42C78D3ABF0C}" dt="2021-09-24T07:11:21.436" v="571"/>
          <ac:inkMkLst>
            <pc:docMk/>
            <pc:sldMk cId="2752323271" sldId="265"/>
            <ac:inkMk id="38" creationId="{33874649-4C31-450A-A9F5-3A5EAF860C2C}"/>
          </ac:inkMkLst>
        </pc:inkChg>
        <pc:inkChg chg="add del mod">
          <ac:chgData name="Mashal Khan" userId="ff208bdd-e69e-4a16-a659-cb1c3d459121" providerId="ADAL" clId="{B576FF7A-5273-4D23-85CA-42C78D3ABF0C}" dt="2021-09-24T07:11:21.425" v="540"/>
          <ac:inkMkLst>
            <pc:docMk/>
            <pc:sldMk cId="2752323271" sldId="265"/>
            <ac:inkMk id="39" creationId="{DB9F0D7B-3F3F-4CC7-B975-694AB1AEA46F}"/>
          </ac:inkMkLst>
        </pc:inkChg>
        <pc:inkChg chg="add del mod">
          <ac:chgData name="Mashal Khan" userId="ff208bdd-e69e-4a16-a659-cb1c3d459121" providerId="ADAL" clId="{B576FF7A-5273-4D23-85CA-42C78D3ABF0C}" dt="2021-09-24T07:11:21.429" v="547"/>
          <ac:inkMkLst>
            <pc:docMk/>
            <pc:sldMk cId="2752323271" sldId="265"/>
            <ac:inkMk id="40" creationId="{77775532-ED52-4413-855C-C4C89DD5FDE2}"/>
          </ac:inkMkLst>
        </pc:inkChg>
        <pc:inkChg chg="add del mod">
          <ac:chgData name="Mashal Khan" userId="ff208bdd-e69e-4a16-a659-cb1c3d459121" providerId="ADAL" clId="{B576FF7A-5273-4D23-85CA-42C78D3ABF0C}" dt="2021-09-24T07:11:21.437" v="575"/>
          <ac:inkMkLst>
            <pc:docMk/>
            <pc:sldMk cId="2752323271" sldId="265"/>
            <ac:inkMk id="41" creationId="{6426EF9B-2FA5-4B61-B314-70367ADA5434}"/>
          </ac:inkMkLst>
        </pc:inkChg>
        <pc:inkChg chg="add del mod">
          <ac:chgData name="Mashal Khan" userId="ff208bdd-e69e-4a16-a659-cb1c3d459121" providerId="ADAL" clId="{B576FF7A-5273-4D23-85CA-42C78D3ABF0C}" dt="2021-09-24T07:11:21.432" v="555"/>
          <ac:inkMkLst>
            <pc:docMk/>
            <pc:sldMk cId="2752323271" sldId="265"/>
            <ac:inkMk id="42" creationId="{FF570541-1F57-4A4F-9BAA-46299B494945}"/>
          </ac:inkMkLst>
        </pc:inkChg>
        <pc:inkChg chg="add del mod">
          <ac:chgData name="Mashal Khan" userId="ff208bdd-e69e-4a16-a659-cb1c3d459121" providerId="ADAL" clId="{B576FF7A-5273-4D23-85CA-42C78D3ABF0C}" dt="2021-09-24T07:11:21.432" v="556"/>
          <ac:inkMkLst>
            <pc:docMk/>
            <pc:sldMk cId="2752323271" sldId="265"/>
            <ac:inkMk id="43" creationId="{EAEF8CDD-7BA1-419B-8EA2-24894EDE9BED}"/>
          </ac:inkMkLst>
        </pc:inkChg>
        <pc:inkChg chg="add del mod">
          <ac:chgData name="Mashal Khan" userId="ff208bdd-e69e-4a16-a659-cb1c3d459121" providerId="ADAL" clId="{B576FF7A-5273-4D23-85CA-42C78D3ABF0C}" dt="2021-09-24T07:11:21.427" v="542"/>
          <ac:inkMkLst>
            <pc:docMk/>
            <pc:sldMk cId="2752323271" sldId="265"/>
            <ac:inkMk id="44" creationId="{4CD6D8CF-7D9F-4A66-86C6-BC9A49018550}"/>
          </ac:inkMkLst>
        </pc:inkChg>
        <pc:inkChg chg="add del mod">
          <ac:chgData name="Mashal Khan" userId="ff208bdd-e69e-4a16-a659-cb1c3d459121" providerId="ADAL" clId="{B576FF7A-5273-4D23-85CA-42C78D3ABF0C}" dt="2021-09-24T07:11:21.433" v="558"/>
          <ac:inkMkLst>
            <pc:docMk/>
            <pc:sldMk cId="2752323271" sldId="265"/>
            <ac:inkMk id="46" creationId="{1A6A9F1D-097A-4CA1-8B1E-0879BEBAD861}"/>
          </ac:inkMkLst>
        </pc:inkChg>
        <pc:inkChg chg="add del mod">
          <ac:chgData name="Mashal Khan" userId="ff208bdd-e69e-4a16-a659-cb1c3d459121" providerId="ADAL" clId="{B576FF7A-5273-4D23-85CA-42C78D3ABF0C}" dt="2021-09-24T07:11:21.432" v="557"/>
          <ac:inkMkLst>
            <pc:docMk/>
            <pc:sldMk cId="2752323271" sldId="265"/>
            <ac:inkMk id="47" creationId="{39C1B9BF-7F8B-4FDB-9794-F539584FE341}"/>
          </ac:inkMkLst>
        </pc:inkChg>
        <pc:inkChg chg="add del mod">
          <ac:chgData name="Mashal Khan" userId="ff208bdd-e69e-4a16-a659-cb1c3d459121" providerId="ADAL" clId="{B576FF7A-5273-4D23-85CA-42C78D3ABF0C}" dt="2021-09-24T07:11:21.437" v="577"/>
          <ac:inkMkLst>
            <pc:docMk/>
            <pc:sldMk cId="2752323271" sldId="265"/>
            <ac:inkMk id="48" creationId="{63A4922E-23E5-494A-91B3-EFC94312FD55}"/>
          </ac:inkMkLst>
        </pc:inkChg>
        <pc:inkChg chg="add del mod">
          <ac:chgData name="Mashal Khan" userId="ff208bdd-e69e-4a16-a659-cb1c3d459121" providerId="ADAL" clId="{B576FF7A-5273-4D23-85CA-42C78D3ABF0C}" dt="2021-09-24T07:11:21.435" v="567"/>
          <ac:inkMkLst>
            <pc:docMk/>
            <pc:sldMk cId="2752323271" sldId="265"/>
            <ac:inkMk id="50" creationId="{B828DE07-7584-43AF-9B5C-4D004F96CDD2}"/>
          </ac:inkMkLst>
        </pc:inkChg>
        <pc:inkChg chg="add del mod">
          <ac:chgData name="Mashal Khan" userId="ff208bdd-e69e-4a16-a659-cb1c3d459121" providerId="ADAL" clId="{B576FF7A-5273-4D23-85CA-42C78D3ABF0C}" dt="2021-09-24T07:11:21.434" v="564"/>
          <ac:inkMkLst>
            <pc:docMk/>
            <pc:sldMk cId="2752323271" sldId="265"/>
            <ac:inkMk id="51" creationId="{73B55F48-AE76-482C-9216-C5A07D313C83}"/>
          </ac:inkMkLst>
        </pc:inkChg>
        <pc:inkChg chg="add del mod">
          <ac:chgData name="Mashal Khan" userId="ff208bdd-e69e-4a16-a659-cb1c3d459121" providerId="ADAL" clId="{B576FF7A-5273-4D23-85CA-42C78D3ABF0C}" dt="2021-09-24T07:11:21.427" v="543"/>
          <ac:inkMkLst>
            <pc:docMk/>
            <pc:sldMk cId="2752323271" sldId="265"/>
            <ac:inkMk id="52" creationId="{E227C5F4-B6F5-481C-B912-EFD864AFB3C4}"/>
          </ac:inkMkLst>
        </pc:inkChg>
        <pc:inkChg chg="add del mod">
          <ac:chgData name="Mashal Khan" userId="ff208bdd-e69e-4a16-a659-cb1c3d459121" providerId="ADAL" clId="{B576FF7A-5273-4D23-85CA-42C78D3ABF0C}" dt="2021-09-24T07:11:21.436" v="574"/>
          <ac:inkMkLst>
            <pc:docMk/>
            <pc:sldMk cId="2752323271" sldId="265"/>
            <ac:inkMk id="54" creationId="{D18C6937-723A-4515-93D6-A023A0983983}"/>
          </ac:inkMkLst>
        </pc:inkChg>
        <pc:inkChg chg="add del mod">
          <ac:chgData name="Mashal Khan" userId="ff208bdd-e69e-4a16-a659-cb1c3d459121" providerId="ADAL" clId="{B576FF7A-5273-4D23-85CA-42C78D3ABF0C}" dt="2021-09-24T07:11:21.433" v="560"/>
          <ac:inkMkLst>
            <pc:docMk/>
            <pc:sldMk cId="2752323271" sldId="265"/>
            <ac:inkMk id="55" creationId="{590FD3F7-42CE-457D-9142-3FE817F1CC44}"/>
          </ac:inkMkLst>
        </pc:inkChg>
        <pc:inkChg chg="add del mod">
          <ac:chgData name="Mashal Khan" userId="ff208bdd-e69e-4a16-a659-cb1c3d459121" providerId="ADAL" clId="{B576FF7A-5273-4D23-85CA-42C78D3ABF0C}" dt="2021-09-24T07:11:21.433" v="559"/>
          <ac:inkMkLst>
            <pc:docMk/>
            <pc:sldMk cId="2752323271" sldId="265"/>
            <ac:inkMk id="56" creationId="{3B660D04-01E2-4544-9533-486F8E5E294B}"/>
          </ac:inkMkLst>
        </pc:inkChg>
        <pc:inkChg chg="add del mod">
          <ac:chgData name="Mashal Khan" userId="ff208bdd-e69e-4a16-a659-cb1c3d459121" providerId="ADAL" clId="{B576FF7A-5273-4D23-85CA-42C78D3ABF0C}" dt="2021-09-24T07:11:21.434" v="565"/>
          <ac:inkMkLst>
            <pc:docMk/>
            <pc:sldMk cId="2752323271" sldId="265"/>
            <ac:inkMk id="58" creationId="{6E40F0A6-F9F6-403D-97DE-E9F59812B34A}"/>
          </ac:inkMkLst>
        </pc:inkChg>
        <pc:inkChg chg="add del mod">
          <ac:chgData name="Mashal Khan" userId="ff208bdd-e69e-4a16-a659-cb1c3d459121" providerId="ADAL" clId="{B576FF7A-5273-4D23-85CA-42C78D3ABF0C}" dt="2021-09-24T07:11:21.427" v="544"/>
          <ac:inkMkLst>
            <pc:docMk/>
            <pc:sldMk cId="2752323271" sldId="265"/>
            <ac:inkMk id="60" creationId="{C8A6F143-40DA-46E5-A724-A2D94086869F}"/>
          </ac:inkMkLst>
        </pc:inkChg>
        <pc:inkChg chg="add del mod">
          <ac:chgData name="Mashal Khan" userId="ff208bdd-e69e-4a16-a659-cb1c3d459121" providerId="ADAL" clId="{B576FF7A-5273-4D23-85CA-42C78D3ABF0C}" dt="2021-09-24T07:11:21.436" v="570"/>
          <ac:inkMkLst>
            <pc:docMk/>
            <pc:sldMk cId="2752323271" sldId="265"/>
            <ac:inkMk id="61" creationId="{8DBCD606-5E44-41D4-BD76-4B501902A3E0}"/>
          </ac:inkMkLst>
        </pc:inkChg>
        <pc:inkChg chg="add del mod">
          <ac:chgData name="Mashal Khan" userId="ff208bdd-e69e-4a16-a659-cb1c3d459121" providerId="ADAL" clId="{B576FF7A-5273-4D23-85CA-42C78D3ABF0C}" dt="2021-09-24T07:11:21.434" v="562"/>
          <ac:inkMkLst>
            <pc:docMk/>
            <pc:sldMk cId="2752323271" sldId="265"/>
            <ac:inkMk id="63" creationId="{1BE03DED-9331-49FE-8F81-ACC6BE57980A}"/>
          </ac:inkMkLst>
        </pc:inkChg>
        <pc:inkChg chg="add del mod">
          <ac:chgData name="Mashal Khan" userId="ff208bdd-e69e-4a16-a659-cb1c3d459121" providerId="ADAL" clId="{B576FF7A-5273-4D23-85CA-42C78D3ABF0C}" dt="2021-09-24T07:11:21.428" v="545"/>
          <ac:inkMkLst>
            <pc:docMk/>
            <pc:sldMk cId="2752323271" sldId="265"/>
            <ac:inkMk id="65" creationId="{31B116AB-5FA8-44B5-B2A3-B28524779B74}"/>
          </ac:inkMkLst>
        </pc:inkChg>
        <pc:inkChg chg="add del mod">
          <ac:chgData name="Mashal Khan" userId="ff208bdd-e69e-4a16-a659-cb1c3d459121" providerId="ADAL" clId="{B576FF7A-5273-4D23-85CA-42C78D3ABF0C}" dt="2021-09-24T07:11:21.430" v="550"/>
          <ac:inkMkLst>
            <pc:docMk/>
            <pc:sldMk cId="2752323271" sldId="265"/>
            <ac:inkMk id="66" creationId="{59EEB04D-A3B2-444A-B443-CA62879216B3}"/>
          </ac:inkMkLst>
        </pc:inkChg>
        <pc:inkChg chg="add">
          <ac:chgData name="Mashal Khan" userId="ff208bdd-e69e-4a16-a659-cb1c3d459121" providerId="ADAL" clId="{B576FF7A-5273-4D23-85CA-42C78D3ABF0C}" dt="2021-09-22T07:58:15.938" v="513" actId="9405"/>
          <ac:inkMkLst>
            <pc:docMk/>
            <pc:sldMk cId="2752323271" sldId="265"/>
            <ac:inkMk id="68" creationId="{917D4C71-1266-4BA8-A39F-2719B5EFD543}"/>
          </ac:inkMkLst>
        </pc:inkChg>
      </pc:sldChg>
      <pc:sldChg chg="del">
        <pc:chgData name="Mashal Khan" userId="ff208bdd-e69e-4a16-a659-cb1c3d459121" providerId="ADAL" clId="{B576FF7A-5273-4D23-85CA-42C78D3ABF0C}" dt="2021-09-17T03:56:43.160" v="18" actId="47"/>
        <pc:sldMkLst>
          <pc:docMk/>
          <pc:sldMk cId="3557418874" sldId="265"/>
        </pc:sldMkLst>
      </pc:sldChg>
      <pc:sldChg chg="delSp add setBg delDesignElem">
        <pc:chgData name="Mashal Khan" userId="ff208bdd-e69e-4a16-a659-cb1c3d459121" providerId="ADAL" clId="{B576FF7A-5273-4D23-85CA-42C78D3ABF0C}" dt="2021-09-17T04:19:27.503" v="216"/>
        <pc:sldMkLst>
          <pc:docMk/>
          <pc:sldMk cId="1262384689" sldId="266"/>
        </pc:sldMkLst>
        <pc:spChg chg="del">
          <ac:chgData name="Mashal Khan" userId="ff208bdd-e69e-4a16-a659-cb1c3d459121" providerId="ADAL" clId="{B576FF7A-5273-4D23-85CA-42C78D3ABF0C}" dt="2021-09-17T04:19:27.503" v="216"/>
          <ac:spMkLst>
            <pc:docMk/>
            <pc:sldMk cId="1262384689" sldId="266"/>
            <ac:spMk id="64" creationId="{E5F17139-31EE-46AC-B04F-DBBD852DD6CB}"/>
          </ac:spMkLst>
        </pc:spChg>
        <pc:spChg chg="del">
          <ac:chgData name="Mashal Khan" userId="ff208bdd-e69e-4a16-a659-cb1c3d459121" providerId="ADAL" clId="{B576FF7A-5273-4D23-85CA-42C78D3ABF0C}" dt="2021-09-17T04:19:27.503" v="216"/>
          <ac:spMkLst>
            <pc:docMk/>
            <pc:sldMk cId="1262384689" sldId="266"/>
            <ac:spMk id="67" creationId="{DBBB6517-AFD0-4A58-8B37-F17AB812D2B6}"/>
          </ac:spMkLst>
        </pc:spChg>
        <pc:spChg chg="del">
          <ac:chgData name="Mashal Khan" userId="ff208bdd-e69e-4a16-a659-cb1c3d459121" providerId="ADAL" clId="{B576FF7A-5273-4D23-85CA-42C78D3ABF0C}" dt="2021-09-17T04:19:27.503" v="216"/>
          <ac:spMkLst>
            <pc:docMk/>
            <pc:sldMk cId="1262384689" sldId="266"/>
            <ac:spMk id="68" creationId="{3E39FCFD-033D-4043-95D9-7FAAAA8E0566}"/>
          </ac:spMkLst>
        </pc:spChg>
        <pc:grpChg chg="del">
          <ac:chgData name="Mashal Khan" userId="ff208bdd-e69e-4a16-a659-cb1c3d459121" providerId="ADAL" clId="{B576FF7A-5273-4D23-85CA-42C78D3ABF0C}" dt="2021-09-17T04:19:27.503" v="216"/>
          <ac:grpSpMkLst>
            <pc:docMk/>
            <pc:sldMk cId="1262384689" sldId="266"/>
            <ac:grpSpMk id="65" creationId="{53883AA7-7F86-41F8-A1D8-06E9886E7632}"/>
          </ac:grpSpMkLst>
        </pc:grpChg>
      </pc:sldChg>
      <pc:sldChg chg="del">
        <pc:chgData name="Mashal Khan" userId="ff208bdd-e69e-4a16-a659-cb1c3d459121" providerId="ADAL" clId="{B576FF7A-5273-4D23-85CA-42C78D3ABF0C}" dt="2021-09-17T03:56:43.160" v="18" actId="47"/>
        <pc:sldMkLst>
          <pc:docMk/>
          <pc:sldMk cId="4263528299" sldId="266"/>
        </pc:sldMkLst>
      </pc:sldChg>
      <pc:sldChg chg="del">
        <pc:chgData name="Mashal Khan" userId="ff208bdd-e69e-4a16-a659-cb1c3d459121" providerId="ADAL" clId="{B576FF7A-5273-4D23-85CA-42C78D3ABF0C}" dt="2021-09-17T03:56:43.160" v="18" actId="47"/>
        <pc:sldMkLst>
          <pc:docMk/>
          <pc:sldMk cId="499062296" sldId="267"/>
        </pc:sldMkLst>
      </pc:sldChg>
      <pc:sldChg chg="delSp add setBg delDesignElem">
        <pc:chgData name="Mashal Khan" userId="ff208bdd-e69e-4a16-a659-cb1c3d459121" providerId="ADAL" clId="{B576FF7A-5273-4D23-85CA-42C78D3ABF0C}" dt="2021-09-17T04:19:27.503" v="216"/>
        <pc:sldMkLst>
          <pc:docMk/>
          <pc:sldMk cId="1869466371" sldId="267"/>
        </pc:sldMkLst>
        <pc:spChg chg="del">
          <ac:chgData name="Mashal Khan" userId="ff208bdd-e69e-4a16-a659-cb1c3d459121" providerId="ADAL" clId="{B576FF7A-5273-4D23-85CA-42C78D3ABF0C}" dt="2021-09-17T04:19:27.503" v="216"/>
          <ac:spMkLst>
            <pc:docMk/>
            <pc:sldMk cId="1869466371" sldId="267"/>
            <ac:spMk id="19" creationId="{7D10AF26-17A2-4FA8-824A-F78507AF664C}"/>
          </ac:spMkLst>
        </pc:spChg>
        <pc:spChg chg="del">
          <ac:chgData name="Mashal Khan" userId="ff208bdd-e69e-4a16-a659-cb1c3d459121" providerId="ADAL" clId="{B576FF7A-5273-4D23-85CA-42C78D3ABF0C}" dt="2021-09-17T04:19:27.503" v="216"/>
          <ac:spMkLst>
            <pc:docMk/>
            <pc:sldMk cId="1869466371" sldId="267"/>
            <ac:spMk id="20" creationId="{E5F17139-31EE-46AC-B04F-DBBD852DD6CB}"/>
          </ac:spMkLst>
        </pc:spChg>
        <pc:spChg chg="del">
          <ac:chgData name="Mashal Khan" userId="ff208bdd-e69e-4a16-a659-cb1c3d459121" providerId="ADAL" clId="{B576FF7A-5273-4D23-85CA-42C78D3ABF0C}" dt="2021-09-17T04:19:27.503" v="216"/>
          <ac:spMkLst>
            <pc:docMk/>
            <pc:sldMk cId="1869466371" sldId="267"/>
            <ac:spMk id="21" creationId="{C1D72A4A-771D-4FE0-A07E-D0DAF4D69C4C}"/>
          </ac:spMkLst>
        </pc:spChg>
        <pc:spChg chg="del">
          <ac:chgData name="Mashal Khan" userId="ff208bdd-e69e-4a16-a659-cb1c3d459121" providerId="ADAL" clId="{B576FF7A-5273-4D23-85CA-42C78D3ABF0C}" dt="2021-09-17T04:19:27.503" v="216"/>
          <ac:spMkLst>
            <pc:docMk/>
            <pc:sldMk cId="1869466371" sldId="267"/>
            <ac:spMk id="22" creationId="{05BB7246-8AFD-47FC-A1F4-491E0167E208}"/>
          </ac:spMkLst>
        </pc:spChg>
        <pc:spChg chg="del">
          <ac:chgData name="Mashal Khan" userId="ff208bdd-e69e-4a16-a659-cb1c3d459121" providerId="ADAL" clId="{B576FF7A-5273-4D23-85CA-42C78D3ABF0C}" dt="2021-09-17T04:19:27.503" v="216"/>
          <ac:spMkLst>
            <pc:docMk/>
            <pc:sldMk cId="1869466371" sldId="267"/>
            <ac:spMk id="23" creationId="{0A6DF2E7-0906-4F1E-9B28-48B1A4D8E038}"/>
          </ac:spMkLst>
        </pc:spChg>
        <pc:spChg chg="del">
          <ac:chgData name="Mashal Khan" userId="ff208bdd-e69e-4a16-a659-cb1c3d459121" providerId="ADAL" clId="{B576FF7A-5273-4D23-85CA-42C78D3ABF0C}" dt="2021-09-17T04:19:27.503" v="216"/>
          <ac:spMkLst>
            <pc:docMk/>
            <pc:sldMk cId="1869466371" sldId="267"/>
            <ac:spMk id="24" creationId="{684FEC42-F70A-4505-A5DF-EC67268FE9B9}"/>
          </ac:spMkLst>
        </pc:spChg>
      </pc:sldChg>
      <pc:sldChg chg="del">
        <pc:chgData name="Mashal Khan" userId="ff208bdd-e69e-4a16-a659-cb1c3d459121" providerId="ADAL" clId="{B576FF7A-5273-4D23-85CA-42C78D3ABF0C}" dt="2021-09-17T03:56:43.160" v="18" actId="47"/>
        <pc:sldMkLst>
          <pc:docMk/>
          <pc:sldMk cId="326583686" sldId="268"/>
        </pc:sldMkLst>
      </pc:sldChg>
      <pc:sldChg chg="add">
        <pc:chgData name="Mashal Khan" userId="ff208bdd-e69e-4a16-a659-cb1c3d459121" providerId="ADAL" clId="{B576FF7A-5273-4D23-85CA-42C78D3ABF0C}" dt="2021-09-17T04:19:27.503" v="216"/>
        <pc:sldMkLst>
          <pc:docMk/>
          <pc:sldMk cId="2643652464" sldId="268"/>
        </pc:sldMkLst>
      </pc:sldChg>
      <pc:sldChg chg="delSp add setBg delDesignElem">
        <pc:chgData name="Mashal Khan" userId="ff208bdd-e69e-4a16-a659-cb1c3d459121" providerId="ADAL" clId="{B576FF7A-5273-4D23-85CA-42C78D3ABF0C}" dt="2021-09-17T04:19:27.503" v="216"/>
        <pc:sldMkLst>
          <pc:docMk/>
          <pc:sldMk cId="975853184" sldId="269"/>
        </pc:sldMkLst>
        <pc:spChg chg="del">
          <ac:chgData name="Mashal Khan" userId="ff208bdd-e69e-4a16-a659-cb1c3d459121" providerId="ADAL" clId="{B576FF7A-5273-4D23-85CA-42C78D3ABF0C}" dt="2021-09-17T04:19:27.503" v="216"/>
          <ac:spMkLst>
            <pc:docMk/>
            <pc:sldMk cId="975853184" sldId="269"/>
            <ac:spMk id="9" creationId="{E5F17139-31EE-46AC-B04F-DBBD852DD6CB}"/>
          </ac:spMkLst>
        </pc:spChg>
        <pc:spChg chg="del">
          <ac:chgData name="Mashal Khan" userId="ff208bdd-e69e-4a16-a659-cb1c3d459121" providerId="ADAL" clId="{B576FF7A-5273-4D23-85CA-42C78D3ABF0C}" dt="2021-09-17T04:19:27.503" v="216"/>
          <ac:spMkLst>
            <pc:docMk/>
            <pc:sldMk cId="975853184" sldId="269"/>
            <ac:spMk id="19" creationId="{89D16701-DA76-4F72-BB63-E2C3FFBDFE0F}"/>
          </ac:spMkLst>
        </pc:spChg>
        <pc:spChg chg="del">
          <ac:chgData name="Mashal Khan" userId="ff208bdd-e69e-4a16-a659-cb1c3d459121" providerId="ADAL" clId="{B576FF7A-5273-4D23-85CA-42C78D3ABF0C}" dt="2021-09-17T04:19:27.503" v="216"/>
          <ac:spMkLst>
            <pc:docMk/>
            <pc:sldMk cId="975853184" sldId="269"/>
            <ac:spMk id="21" creationId="{1CC28BE1-9DC6-43FE-9582-39F091098D77}"/>
          </ac:spMkLst>
        </pc:spChg>
        <pc:grpChg chg="del">
          <ac:chgData name="Mashal Khan" userId="ff208bdd-e69e-4a16-a659-cb1c3d459121" providerId="ADAL" clId="{B576FF7A-5273-4D23-85CA-42C78D3ABF0C}" dt="2021-09-17T04:19:27.503" v="216"/>
          <ac:grpSpMkLst>
            <pc:docMk/>
            <pc:sldMk cId="975853184" sldId="269"/>
            <ac:grpSpMk id="11" creationId="{7CF625D3-71A3-4F30-A096-8EF334E959D0}"/>
          </ac:grpSpMkLst>
        </pc:grpChg>
        <pc:grpChg chg="del">
          <ac:chgData name="Mashal Khan" userId="ff208bdd-e69e-4a16-a659-cb1c3d459121" providerId="ADAL" clId="{B576FF7A-5273-4D23-85CA-42C78D3ABF0C}" dt="2021-09-17T04:19:27.503" v="216"/>
          <ac:grpSpMkLst>
            <pc:docMk/>
            <pc:sldMk cId="975853184" sldId="269"/>
            <ac:grpSpMk id="15" creationId="{A8630B61-2CB6-4E0C-90A1-05A307F9CD6E}"/>
          </ac:grpSpMkLst>
        </pc:grpChg>
        <pc:grpChg chg="del">
          <ac:chgData name="Mashal Khan" userId="ff208bdd-e69e-4a16-a659-cb1c3d459121" providerId="ADAL" clId="{B576FF7A-5273-4D23-85CA-42C78D3ABF0C}" dt="2021-09-17T04:19:27.503" v="216"/>
          <ac:grpSpMkLst>
            <pc:docMk/>
            <pc:sldMk cId="975853184" sldId="269"/>
            <ac:grpSpMk id="23" creationId="{AF9AF3F3-CE0C-4125-BDD7-346487FA0B40}"/>
          </ac:grpSpMkLst>
        </pc:grpChg>
      </pc:sldChg>
      <pc:sldChg chg="del">
        <pc:chgData name="Mashal Khan" userId="ff208bdd-e69e-4a16-a659-cb1c3d459121" providerId="ADAL" clId="{B576FF7A-5273-4D23-85CA-42C78D3ABF0C}" dt="2021-09-17T03:56:43.160" v="18" actId="47"/>
        <pc:sldMkLst>
          <pc:docMk/>
          <pc:sldMk cId="2604942624" sldId="269"/>
        </pc:sldMkLst>
      </pc:sldChg>
      <pc:sldChg chg="del">
        <pc:chgData name="Mashal Khan" userId="ff208bdd-e69e-4a16-a659-cb1c3d459121" providerId="ADAL" clId="{B576FF7A-5273-4D23-85CA-42C78D3ABF0C}" dt="2021-09-17T03:56:43.160" v="18" actId="47"/>
        <pc:sldMkLst>
          <pc:docMk/>
          <pc:sldMk cId="488505721" sldId="270"/>
        </pc:sldMkLst>
      </pc:sldChg>
      <pc:sldChg chg="addSp delSp add mod setBg delDesignElem">
        <pc:chgData name="Mashal Khan" userId="ff208bdd-e69e-4a16-a659-cb1c3d459121" providerId="ADAL" clId="{B576FF7A-5273-4D23-85CA-42C78D3ABF0C}" dt="2021-09-21T05:23:43.197" v="241" actId="22"/>
        <pc:sldMkLst>
          <pc:docMk/>
          <pc:sldMk cId="3400085943" sldId="270"/>
        </pc:sldMkLst>
        <pc:spChg chg="del">
          <ac:chgData name="Mashal Khan" userId="ff208bdd-e69e-4a16-a659-cb1c3d459121" providerId="ADAL" clId="{B576FF7A-5273-4D23-85CA-42C78D3ABF0C}" dt="2021-09-17T04:19:27.503" v="216"/>
          <ac:spMkLst>
            <pc:docMk/>
            <pc:sldMk cId="3400085943" sldId="270"/>
            <ac:spMk id="8" creationId="{5A0118C5-4F8D-4CF4-BADD-53FEACC6C42A}"/>
          </ac:spMkLst>
        </pc:spChg>
        <pc:spChg chg="del">
          <ac:chgData name="Mashal Khan" userId="ff208bdd-e69e-4a16-a659-cb1c3d459121" providerId="ADAL" clId="{B576FF7A-5273-4D23-85CA-42C78D3ABF0C}" dt="2021-09-17T04:19:27.503" v="216"/>
          <ac:spMkLst>
            <pc:docMk/>
            <pc:sldMk cId="3400085943" sldId="270"/>
            <ac:spMk id="14" creationId="{CAB9AD4F-A248-4D49-8779-CE40E64C00F5}"/>
          </ac:spMkLst>
        </pc:spChg>
        <pc:spChg chg="del">
          <ac:chgData name="Mashal Khan" userId="ff208bdd-e69e-4a16-a659-cb1c3d459121" providerId="ADAL" clId="{B576FF7A-5273-4D23-85CA-42C78D3ABF0C}" dt="2021-09-17T04:19:27.503" v="216"/>
          <ac:spMkLst>
            <pc:docMk/>
            <pc:sldMk cId="3400085943" sldId="270"/>
            <ac:spMk id="16" creationId="{3D4C1981-3D8B-446C-BFAE-E7EE5CF2DDA3}"/>
          </ac:spMkLst>
        </pc:spChg>
        <pc:grpChg chg="del">
          <ac:chgData name="Mashal Khan" userId="ff208bdd-e69e-4a16-a659-cb1c3d459121" providerId="ADAL" clId="{B576FF7A-5273-4D23-85CA-42C78D3ABF0C}" dt="2021-09-17T04:19:27.503" v="216"/>
          <ac:grpSpMkLst>
            <pc:docMk/>
            <pc:sldMk cId="3400085943" sldId="270"/>
            <ac:grpSpMk id="10" creationId="{55A100E1-E66E-4ED2-A56A-F7A819228F2E}"/>
          </ac:grpSpMkLst>
        </pc:grpChg>
        <pc:grpChg chg="del">
          <ac:chgData name="Mashal Khan" userId="ff208bdd-e69e-4a16-a659-cb1c3d459121" providerId="ADAL" clId="{B576FF7A-5273-4D23-85CA-42C78D3ABF0C}" dt="2021-09-17T04:19:27.503" v="216"/>
          <ac:grpSpMkLst>
            <pc:docMk/>
            <pc:sldMk cId="3400085943" sldId="270"/>
            <ac:grpSpMk id="18" creationId="{1EB92380-E9AD-4474-9467-4DCB8EB50149}"/>
          </ac:grpSpMkLst>
        </pc:grpChg>
        <pc:picChg chg="add del">
          <ac:chgData name="Mashal Khan" userId="ff208bdd-e69e-4a16-a659-cb1c3d459121" providerId="ADAL" clId="{B576FF7A-5273-4D23-85CA-42C78D3ABF0C}" dt="2021-09-21T05:23:43.197" v="241" actId="22"/>
          <ac:picMkLst>
            <pc:docMk/>
            <pc:sldMk cId="3400085943" sldId="270"/>
            <ac:picMk id="4" creationId="{FA550D14-E135-4FB8-A8D3-34F7157CD2F0}"/>
          </ac:picMkLst>
        </pc:picChg>
      </pc:sldChg>
      <pc:sldChg chg="del">
        <pc:chgData name="Mashal Khan" userId="ff208bdd-e69e-4a16-a659-cb1c3d459121" providerId="ADAL" clId="{B576FF7A-5273-4D23-85CA-42C78D3ABF0C}" dt="2021-09-17T03:56:43.160" v="18" actId="47"/>
        <pc:sldMkLst>
          <pc:docMk/>
          <pc:sldMk cId="2972065554" sldId="271"/>
        </pc:sldMkLst>
      </pc:sldChg>
      <pc:sldChg chg="delSp add setBg delDesignElem">
        <pc:chgData name="Mashal Khan" userId="ff208bdd-e69e-4a16-a659-cb1c3d459121" providerId="ADAL" clId="{B576FF7A-5273-4D23-85CA-42C78D3ABF0C}" dt="2021-09-17T04:19:27.503" v="216"/>
        <pc:sldMkLst>
          <pc:docMk/>
          <pc:sldMk cId="3644285834" sldId="271"/>
        </pc:sldMkLst>
        <pc:spChg chg="del">
          <ac:chgData name="Mashal Khan" userId="ff208bdd-e69e-4a16-a659-cb1c3d459121" providerId="ADAL" clId="{B576FF7A-5273-4D23-85CA-42C78D3ABF0C}" dt="2021-09-17T04:19:27.503" v="216"/>
          <ac:spMkLst>
            <pc:docMk/>
            <pc:sldMk cId="3644285834" sldId="271"/>
            <ac:spMk id="38" creationId="{E5F17139-31EE-46AC-B04F-DBBD852DD6CB}"/>
          </ac:spMkLst>
        </pc:spChg>
        <pc:spChg chg="del">
          <ac:chgData name="Mashal Khan" userId="ff208bdd-e69e-4a16-a659-cb1c3d459121" providerId="ADAL" clId="{B576FF7A-5273-4D23-85CA-42C78D3ABF0C}" dt="2021-09-17T04:19:27.503" v="216"/>
          <ac:spMkLst>
            <pc:docMk/>
            <pc:sldMk cId="3644285834" sldId="271"/>
            <ac:spMk id="42" creationId="{DBBB6517-AFD0-4A58-8B37-F17AB812D2B6}"/>
          </ac:spMkLst>
        </pc:spChg>
        <pc:spChg chg="del">
          <ac:chgData name="Mashal Khan" userId="ff208bdd-e69e-4a16-a659-cb1c3d459121" providerId="ADAL" clId="{B576FF7A-5273-4D23-85CA-42C78D3ABF0C}" dt="2021-09-17T04:19:27.503" v="216"/>
          <ac:spMkLst>
            <pc:docMk/>
            <pc:sldMk cId="3644285834" sldId="271"/>
            <ac:spMk id="43" creationId="{3E39FCFD-033D-4043-95D9-7FAAAA8E0566}"/>
          </ac:spMkLst>
        </pc:spChg>
        <pc:grpChg chg="del">
          <ac:chgData name="Mashal Khan" userId="ff208bdd-e69e-4a16-a659-cb1c3d459121" providerId="ADAL" clId="{B576FF7A-5273-4D23-85CA-42C78D3ABF0C}" dt="2021-09-17T04:19:27.503" v="216"/>
          <ac:grpSpMkLst>
            <pc:docMk/>
            <pc:sldMk cId="3644285834" sldId="271"/>
            <ac:grpSpMk id="39" creationId="{53883AA7-7F86-41F8-A1D8-06E9886E7632}"/>
          </ac:grpSpMkLst>
        </pc:grpChg>
      </pc:sldChg>
      <pc:sldChg chg="del">
        <pc:chgData name="Mashal Khan" userId="ff208bdd-e69e-4a16-a659-cb1c3d459121" providerId="ADAL" clId="{B576FF7A-5273-4D23-85CA-42C78D3ABF0C}" dt="2021-09-17T03:56:43.160" v="18" actId="47"/>
        <pc:sldMkLst>
          <pc:docMk/>
          <pc:sldMk cId="481892043" sldId="272"/>
        </pc:sldMkLst>
      </pc:sldChg>
      <pc:sldChg chg="add">
        <pc:chgData name="Mashal Khan" userId="ff208bdd-e69e-4a16-a659-cb1c3d459121" providerId="ADAL" clId="{B576FF7A-5273-4D23-85CA-42C78D3ABF0C}" dt="2021-09-17T04:19:27.503" v="216"/>
        <pc:sldMkLst>
          <pc:docMk/>
          <pc:sldMk cId="1874685236" sldId="272"/>
        </pc:sldMkLst>
      </pc:sldChg>
      <pc:sldChg chg="modSp mod">
        <pc:chgData name="Mashal Khan" userId="ff208bdd-e69e-4a16-a659-cb1c3d459121" providerId="ADAL" clId="{B576FF7A-5273-4D23-85CA-42C78D3ABF0C}" dt="2021-09-17T04:25:41.220" v="226" actId="27636"/>
        <pc:sldMkLst>
          <pc:docMk/>
          <pc:sldMk cId="513666314" sldId="273"/>
        </pc:sldMkLst>
        <pc:spChg chg="mod">
          <ac:chgData name="Mashal Khan" userId="ff208bdd-e69e-4a16-a659-cb1c3d459121" providerId="ADAL" clId="{B576FF7A-5273-4D23-85CA-42C78D3ABF0C}" dt="2021-09-17T04:25:41.220" v="226" actId="27636"/>
          <ac:spMkLst>
            <pc:docMk/>
            <pc:sldMk cId="513666314" sldId="273"/>
            <ac:spMk id="3" creationId="{1E8ED548-A041-4406-B4A9-C08F840EC64E}"/>
          </ac:spMkLst>
        </pc:spChg>
      </pc:sldChg>
      <pc:sldChg chg="add">
        <pc:chgData name="Mashal Khan" userId="ff208bdd-e69e-4a16-a659-cb1c3d459121" providerId="ADAL" clId="{B576FF7A-5273-4D23-85CA-42C78D3ABF0C}" dt="2021-09-17T04:19:27.503" v="216"/>
        <pc:sldMkLst>
          <pc:docMk/>
          <pc:sldMk cId="1404604422" sldId="274"/>
        </pc:sldMkLst>
      </pc:sldChg>
      <pc:sldChg chg="del">
        <pc:chgData name="Mashal Khan" userId="ff208bdd-e69e-4a16-a659-cb1c3d459121" providerId="ADAL" clId="{B576FF7A-5273-4D23-85CA-42C78D3ABF0C}" dt="2021-09-17T03:56:43.160" v="18" actId="47"/>
        <pc:sldMkLst>
          <pc:docMk/>
          <pc:sldMk cId="1503694897" sldId="274"/>
        </pc:sldMkLst>
      </pc:sldChg>
      <pc:sldChg chg="delSp add setBg delDesignElem">
        <pc:chgData name="Mashal Khan" userId="ff208bdd-e69e-4a16-a659-cb1c3d459121" providerId="ADAL" clId="{B576FF7A-5273-4D23-85CA-42C78D3ABF0C}" dt="2021-09-17T04:19:27.503" v="216"/>
        <pc:sldMkLst>
          <pc:docMk/>
          <pc:sldMk cId="1477099682" sldId="275"/>
        </pc:sldMkLst>
        <pc:spChg chg="del">
          <ac:chgData name="Mashal Khan" userId="ff208bdd-e69e-4a16-a659-cb1c3d459121" providerId="ADAL" clId="{B576FF7A-5273-4D23-85CA-42C78D3ABF0C}" dt="2021-09-17T04:19:27.503" v="216"/>
          <ac:spMkLst>
            <pc:docMk/>
            <pc:sldMk cId="1477099682" sldId="275"/>
            <ac:spMk id="9" creationId="{5A0118C5-4F8D-4CF4-BADD-53FEACC6C42A}"/>
          </ac:spMkLst>
        </pc:spChg>
        <pc:grpChg chg="del">
          <ac:chgData name="Mashal Khan" userId="ff208bdd-e69e-4a16-a659-cb1c3d459121" providerId="ADAL" clId="{B576FF7A-5273-4D23-85CA-42C78D3ABF0C}" dt="2021-09-17T04:19:27.503" v="216"/>
          <ac:grpSpMkLst>
            <pc:docMk/>
            <pc:sldMk cId="1477099682" sldId="275"/>
            <ac:grpSpMk id="11" creationId="{B894EFA8-F425-4D19-A94B-445388B31E20}"/>
          </ac:grpSpMkLst>
        </pc:grpChg>
        <pc:grpChg chg="del">
          <ac:chgData name="Mashal Khan" userId="ff208bdd-e69e-4a16-a659-cb1c3d459121" providerId="ADAL" clId="{B576FF7A-5273-4D23-85CA-42C78D3ABF0C}" dt="2021-09-17T04:19:27.503" v="216"/>
          <ac:grpSpMkLst>
            <pc:docMk/>
            <pc:sldMk cId="1477099682" sldId="275"/>
            <ac:grpSpMk id="15" creationId="{C28CAB86-AA69-4EF8-A4E2-4E020497D0BB}"/>
          </ac:grpSpMkLst>
        </pc:grpChg>
        <pc:grpChg chg="del">
          <ac:chgData name="Mashal Khan" userId="ff208bdd-e69e-4a16-a659-cb1c3d459121" providerId="ADAL" clId="{B576FF7A-5273-4D23-85CA-42C78D3ABF0C}" dt="2021-09-17T04:19:27.503" v="216"/>
          <ac:grpSpMkLst>
            <pc:docMk/>
            <pc:sldMk cId="1477099682" sldId="275"/>
            <ac:grpSpMk id="19" creationId="{617CAA5F-37E3-4DF6-9DD0-68A40D21611B}"/>
          </ac:grpSpMkLst>
        </pc:grpChg>
        <pc:grpChg chg="del">
          <ac:chgData name="Mashal Khan" userId="ff208bdd-e69e-4a16-a659-cb1c3d459121" providerId="ADAL" clId="{B576FF7A-5273-4D23-85CA-42C78D3ABF0C}" dt="2021-09-17T04:19:27.503" v="216"/>
          <ac:grpSpMkLst>
            <pc:docMk/>
            <pc:sldMk cId="1477099682" sldId="275"/>
            <ac:grpSpMk id="26" creationId="{582A903B-6B78-4F0A-B7C9-3D80499020B8}"/>
          </ac:grpSpMkLst>
        </pc:grpChg>
      </pc:sldChg>
      <pc:sldChg chg="del">
        <pc:chgData name="Mashal Khan" userId="ff208bdd-e69e-4a16-a659-cb1c3d459121" providerId="ADAL" clId="{B576FF7A-5273-4D23-85CA-42C78D3ABF0C}" dt="2021-09-17T03:56:43.160" v="18" actId="47"/>
        <pc:sldMkLst>
          <pc:docMk/>
          <pc:sldMk cId="4086445887" sldId="275"/>
        </pc:sldMkLst>
      </pc:sldChg>
      <pc:sldChg chg="add">
        <pc:chgData name="Mashal Khan" userId="ff208bdd-e69e-4a16-a659-cb1c3d459121" providerId="ADAL" clId="{B576FF7A-5273-4D23-85CA-42C78D3ABF0C}" dt="2021-09-17T04:19:27.503" v="216"/>
        <pc:sldMkLst>
          <pc:docMk/>
          <pc:sldMk cId="1862962284" sldId="276"/>
        </pc:sldMkLst>
      </pc:sldChg>
      <pc:sldChg chg="del">
        <pc:chgData name="Mashal Khan" userId="ff208bdd-e69e-4a16-a659-cb1c3d459121" providerId="ADAL" clId="{B576FF7A-5273-4D23-85CA-42C78D3ABF0C}" dt="2021-09-17T03:56:43.160" v="18" actId="47"/>
        <pc:sldMkLst>
          <pc:docMk/>
          <pc:sldMk cId="3356443753" sldId="276"/>
        </pc:sldMkLst>
      </pc:sldChg>
      <pc:sldChg chg="addSp delSp modSp add mod">
        <pc:chgData name="Mashal Khan" userId="ff208bdd-e69e-4a16-a659-cb1c3d459121" providerId="ADAL" clId="{B576FF7A-5273-4D23-85CA-42C78D3ABF0C}" dt="2021-09-22T08:47:40.585" v="530"/>
        <pc:sldMkLst>
          <pc:docMk/>
          <pc:sldMk cId="1509678656" sldId="277"/>
        </pc:sldMkLst>
        <pc:grpChg chg="del mod">
          <ac:chgData name="Mashal Khan" userId="ff208bdd-e69e-4a16-a659-cb1c3d459121" providerId="ADAL" clId="{B576FF7A-5273-4D23-85CA-42C78D3ABF0C}" dt="2021-09-22T08:46:58.848" v="519"/>
          <ac:grpSpMkLst>
            <pc:docMk/>
            <pc:sldMk cId="1509678656" sldId="277"/>
            <ac:grpSpMk id="6" creationId="{D4341418-0EA8-4AF7-B5E8-163C60CA3A95}"/>
          </ac:grpSpMkLst>
        </pc:grpChg>
        <pc:grpChg chg="del mod">
          <ac:chgData name="Mashal Khan" userId="ff208bdd-e69e-4a16-a659-cb1c3d459121" providerId="ADAL" clId="{B576FF7A-5273-4D23-85CA-42C78D3ABF0C}" dt="2021-09-22T08:47:10.370" v="522"/>
          <ac:grpSpMkLst>
            <pc:docMk/>
            <pc:sldMk cId="1509678656" sldId="277"/>
            <ac:grpSpMk id="8" creationId="{2D9949CD-2C5F-4E0A-879F-DCC850226150}"/>
          </ac:grpSpMkLst>
        </pc:grpChg>
        <pc:grpChg chg="del mod">
          <ac:chgData name="Mashal Khan" userId="ff208bdd-e69e-4a16-a659-cb1c3d459121" providerId="ADAL" clId="{B576FF7A-5273-4D23-85CA-42C78D3ABF0C}" dt="2021-09-22T08:47:12.796" v="525"/>
          <ac:grpSpMkLst>
            <pc:docMk/>
            <pc:sldMk cId="1509678656" sldId="277"/>
            <ac:grpSpMk id="11" creationId="{832FCD78-B5F8-4BD4-8672-5B5FDCC56B4C}"/>
          </ac:grpSpMkLst>
        </pc:grpChg>
        <pc:grpChg chg="mod">
          <ac:chgData name="Mashal Khan" userId="ff208bdd-e69e-4a16-a659-cb1c3d459121" providerId="ADAL" clId="{B576FF7A-5273-4D23-85CA-42C78D3ABF0C}" dt="2021-09-22T08:47:12.796" v="525"/>
          <ac:grpSpMkLst>
            <pc:docMk/>
            <pc:sldMk cId="1509678656" sldId="277"/>
            <ac:grpSpMk id="14" creationId="{ADB15B60-B940-4F3E-8DD6-7B3B66754238}"/>
          </ac:grpSpMkLst>
        </pc:grpChg>
        <pc:grpChg chg="mod">
          <ac:chgData name="Mashal Khan" userId="ff208bdd-e69e-4a16-a659-cb1c3d459121" providerId="ADAL" clId="{B576FF7A-5273-4D23-85CA-42C78D3ABF0C}" dt="2021-09-22T08:47:40.585" v="530"/>
          <ac:grpSpMkLst>
            <pc:docMk/>
            <pc:sldMk cId="1509678656" sldId="277"/>
            <ac:grpSpMk id="19" creationId="{01EAC59F-B55C-448A-A468-BC26E1F79991}"/>
          </ac:grpSpMkLst>
        </pc:grpChg>
        <pc:inkChg chg="add mod">
          <ac:chgData name="Mashal Khan" userId="ff208bdd-e69e-4a16-a659-cb1c3d459121" providerId="ADAL" clId="{B576FF7A-5273-4D23-85CA-42C78D3ABF0C}" dt="2021-09-22T08:47:12.796" v="525"/>
          <ac:inkMkLst>
            <pc:docMk/>
            <pc:sldMk cId="1509678656" sldId="277"/>
            <ac:inkMk id="2" creationId="{A0F44AD6-FD74-4AF0-A1A8-DF510D346846}"/>
          </ac:inkMkLst>
        </pc:inkChg>
        <pc:inkChg chg="add mod">
          <ac:chgData name="Mashal Khan" userId="ff208bdd-e69e-4a16-a659-cb1c3d459121" providerId="ADAL" clId="{B576FF7A-5273-4D23-85CA-42C78D3ABF0C}" dt="2021-09-22T08:47:12.796" v="525"/>
          <ac:inkMkLst>
            <pc:docMk/>
            <pc:sldMk cId="1509678656" sldId="277"/>
            <ac:inkMk id="3" creationId="{F1047D35-44D4-408F-84E6-89B8D3DED0D1}"/>
          </ac:inkMkLst>
        </pc:inkChg>
        <pc:inkChg chg="add mod">
          <ac:chgData name="Mashal Khan" userId="ff208bdd-e69e-4a16-a659-cb1c3d459121" providerId="ADAL" clId="{B576FF7A-5273-4D23-85CA-42C78D3ABF0C}" dt="2021-09-22T08:47:12.796" v="525"/>
          <ac:inkMkLst>
            <pc:docMk/>
            <pc:sldMk cId="1509678656" sldId="277"/>
            <ac:inkMk id="5" creationId="{64D9FD71-8421-4F29-922A-71B2CFA7E818}"/>
          </ac:inkMkLst>
        </pc:inkChg>
        <pc:inkChg chg="add mod">
          <ac:chgData name="Mashal Khan" userId="ff208bdd-e69e-4a16-a659-cb1c3d459121" providerId="ADAL" clId="{B576FF7A-5273-4D23-85CA-42C78D3ABF0C}" dt="2021-09-22T08:47:12.796" v="525"/>
          <ac:inkMkLst>
            <pc:docMk/>
            <pc:sldMk cId="1509678656" sldId="277"/>
            <ac:inkMk id="7" creationId="{8E0D88C2-A7AE-487E-8375-96DD7027CA92}"/>
          </ac:inkMkLst>
        </pc:inkChg>
        <pc:inkChg chg="add mod">
          <ac:chgData name="Mashal Khan" userId="ff208bdd-e69e-4a16-a659-cb1c3d459121" providerId="ADAL" clId="{B576FF7A-5273-4D23-85CA-42C78D3ABF0C}" dt="2021-09-22T08:47:12.796" v="525"/>
          <ac:inkMkLst>
            <pc:docMk/>
            <pc:sldMk cId="1509678656" sldId="277"/>
            <ac:inkMk id="9" creationId="{2914B908-2F69-4092-BFEB-BCBC0BCDF313}"/>
          </ac:inkMkLst>
        </pc:inkChg>
        <pc:inkChg chg="add mod">
          <ac:chgData name="Mashal Khan" userId="ff208bdd-e69e-4a16-a659-cb1c3d459121" providerId="ADAL" clId="{B576FF7A-5273-4D23-85CA-42C78D3ABF0C}" dt="2021-09-22T08:47:12.796" v="525"/>
          <ac:inkMkLst>
            <pc:docMk/>
            <pc:sldMk cId="1509678656" sldId="277"/>
            <ac:inkMk id="10" creationId="{7D4A13C8-1BB2-4DDF-9EAD-EB865D54C760}"/>
          </ac:inkMkLst>
        </pc:inkChg>
        <pc:inkChg chg="add">
          <ac:chgData name="Mashal Khan" userId="ff208bdd-e69e-4a16-a659-cb1c3d459121" providerId="ADAL" clId="{B576FF7A-5273-4D23-85CA-42C78D3ABF0C}" dt="2021-09-22T08:47:11.340" v="523" actId="9405"/>
          <ac:inkMkLst>
            <pc:docMk/>
            <pc:sldMk cId="1509678656" sldId="277"/>
            <ac:inkMk id="12" creationId="{7CDB20EE-5C01-4ED7-A989-0FD4DCBB965A}"/>
          </ac:inkMkLst>
        </pc:inkChg>
        <pc:inkChg chg="add mod">
          <ac:chgData name="Mashal Khan" userId="ff208bdd-e69e-4a16-a659-cb1c3d459121" providerId="ADAL" clId="{B576FF7A-5273-4D23-85CA-42C78D3ABF0C}" dt="2021-09-22T08:47:12.796" v="525"/>
          <ac:inkMkLst>
            <pc:docMk/>
            <pc:sldMk cId="1509678656" sldId="277"/>
            <ac:inkMk id="13" creationId="{4C7A6D5C-D60D-488F-A0FB-59FE994385C3}"/>
          </ac:inkMkLst>
        </pc:inkChg>
        <pc:inkChg chg="add mod">
          <ac:chgData name="Mashal Khan" userId="ff208bdd-e69e-4a16-a659-cb1c3d459121" providerId="ADAL" clId="{B576FF7A-5273-4D23-85CA-42C78D3ABF0C}" dt="2021-09-22T08:47:40.585" v="530"/>
          <ac:inkMkLst>
            <pc:docMk/>
            <pc:sldMk cId="1509678656" sldId="277"/>
            <ac:inkMk id="15" creationId="{A0A8EE8E-4690-4625-9B67-2B70F6262391}"/>
          </ac:inkMkLst>
        </pc:inkChg>
        <pc:inkChg chg="add">
          <ac:chgData name="Mashal Khan" userId="ff208bdd-e69e-4a16-a659-cb1c3d459121" providerId="ADAL" clId="{B576FF7A-5273-4D23-85CA-42C78D3ABF0C}" dt="2021-09-22T08:47:39.138" v="527" actId="9405"/>
          <ac:inkMkLst>
            <pc:docMk/>
            <pc:sldMk cId="1509678656" sldId="277"/>
            <ac:inkMk id="16" creationId="{A76E0514-11F8-4CEF-8CFB-308793414266}"/>
          </ac:inkMkLst>
        </pc:inkChg>
        <pc:inkChg chg="add mod">
          <ac:chgData name="Mashal Khan" userId="ff208bdd-e69e-4a16-a659-cb1c3d459121" providerId="ADAL" clId="{B576FF7A-5273-4D23-85CA-42C78D3ABF0C}" dt="2021-09-22T08:47:40.585" v="530"/>
          <ac:inkMkLst>
            <pc:docMk/>
            <pc:sldMk cId="1509678656" sldId="277"/>
            <ac:inkMk id="17" creationId="{59FB5427-48C3-41FA-BEAF-39C3520E6308}"/>
          </ac:inkMkLst>
        </pc:inkChg>
        <pc:inkChg chg="add mod">
          <ac:chgData name="Mashal Khan" userId="ff208bdd-e69e-4a16-a659-cb1c3d459121" providerId="ADAL" clId="{B576FF7A-5273-4D23-85CA-42C78D3ABF0C}" dt="2021-09-22T08:47:40.585" v="530"/>
          <ac:inkMkLst>
            <pc:docMk/>
            <pc:sldMk cId="1509678656" sldId="277"/>
            <ac:inkMk id="18" creationId="{49672AA9-C7BF-4BFA-B0D6-518CEAFBCEF6}"/>
          </ac:inkMkLst>
        </pc:inkChg>
      </pc:sldChg>
      <pc:sldChg chg="del">
        <pc:chgData name="Mashal Khan" userId="ff208bdd-e69e-4a16-a659-cb1c3d459121" providerId="ADAL" clId="{B576FF7A-5273-4D23-85CA-42C78D3ABF0C}" dt="2021-09-17T03:56:43.160" v="18" actId="47"/>
        <pc:sldMkLst>
          <pc:docMk/>
          <pc:sldMk cId="3349071755" sldId="277"/>
        </pc:sldMkLst>
      </pc:sldChg>
      <pc:sldChg chg="del">
        <pc:chgData name="Mashal Khan" userId="ff208bdd-e69e-4a16-a659-cb1c3d459121" providerId="ADAL" clId="{B576FF7A-5273-4D23-85CA-42C78D3ABF0C}" dt="2021-09-17T03:56:43.160" v="18" actId="47"/>
        <pc:sldMkLst>
          <pc:docMk/>
          <pc:sldMk cId="536089091" sldId="278"/>
        </pc:sldMkLst>
      </pc:sldChg>
      <pc:sldChg chg="addSp modSp add mod">
        <pc:chgData name="Mashal Khan" userId="ff208bdd-e69e-4a16-a659-cb1c3d459121" providerId="ADAL" clId="{B576FF7A-5273-4D23-85CA-42C78D3ABF0C}" dt="2021-09-21T05:46:50.788" v="355" actId="1036"/>
        <pc:sldMkLst>
          <pc:docMk/>
          <pc:sldMk cId="2733782728" sldId="278"/>
        </pc:sldMkLst>
        <pc:spChg chg="mod">
          <ac:chgData name="Mashal Khan" userId="ff208bdd-e69e-4a16-a659-cb1c3d459121" providerId="ADAL" clId="{B576FF7A-5273-4D23-85CA-42C78D3ABF0C}" dt="2021-09-21T05:46:50.788" v="355" actId="1036"/>
          <ac:spMkLst>
            <pc:docMk/>
            <pc:sldMk cId="2733782728" sldId="278"/>
            <ac:spMk id="3" creationId="{F17A5BE4-9EB2-4C5C-9DB4-36521BE6BE0F}"/>
          </ac:spMkLst>
        </pc:spChg>
        <pc:inkChg chg="add">
          <ac:chgData name="Mashal Khan" userId="ff208bdd-e69e-4a16-a659-cb1c3d459121" providerId="ADAL" clId="{B576FF7A-5273-4D23-85CA-42C78D3ABF0C}" dt="2021-09-17T09:23:13.510" v="235" actId="9405"/>
          <ac:inkMkLst>
            <pc:docMk/>
            <pc:sldMk cId="2733782728" sldId="278"/>
            <ac:inkMk id="4" creationId="{8795EAAC-96C7-4D48-9C82-0107FEF10FC6}"/>
          </ac:inkMkLst>
        </pc:inkChg>
        <pc:inkChg chg="add">
          <ac:chgData name="Mashal Khan" userId="ff208bdd-e69e-4a16-a659-cb1c3d459121" providerId="ADAL" clId="{B576FF7A-5273-4D23-85CA-42C78D3ABF0C}" dt="2021-09-17T09:23:17.815" v="236" actId="9405"/>
          <ac:inkMkLst>
            <pc:docMk/>
            <pc:sldMk cId="2733782728" sldId="278"/>
            <ac:inkMk id="5" creationId="{15867CAF-6029-4081-ACAC-91A6FDF988C6}"/>
          </ac:inkMkLst>
        </pc:inkChg>
      </pc:sldChg>
      <pc:sldChg chg="add">
        <pc:chgData name="Mashal Khan" userId="ff208bdd-e69e-4a16-a659-cb1c3d459121" providerId="ADAL" clId="{B576FF7A-5273-4D23-85CA-42C78D3ABF0C}" dt="2021-09-17T03:59:45.886" v="19"/>
        <pc:sldMkLst>
          <pc:docMk/>
          <pc:sldMk cId="233687117" sldId="279"/>
        </pc:sldMkLst>
      </pc:sldChg>
      <pc:sldChg chg="del">
        <pc:chgData name="Mashal Khan" userId="ff208bdd-e69e-4a16-a659-cb1c3d459121" providerId="ADAL" clId="{B576FF7A-5273-4D23-85CA-42C78D3ABF0C}" dt="2021-09-17T03:56:43.160" v="18" actId="47"/>
        <pc:sldMkLst>
          <pc:docMk/>
          <pc:sldMk cId="2461005847" sldId="279"/>
        </pc:sldMkLst>
      </pc:sldChg>
      <pc:sldChg chg="add">
        <pc:chgData name="Mashal Khan" userId="ff208bdd-e69e-4a16-a659-cb1c3d459121" providerId="ADAL" clId="{B576FF7A-5273-4D23-85CA-42C78D3ABF0C}" dt="2021-09-17T04:10:25.570" v="23"/>
        <pc:sldMkLst>
          <pc:docMk/>
          <pc:sldMk cId="899574099" sldId="280"/>
        </pc:sldMkLst>
      </pc:sldChg>
      <pc:sldChg chg="del">
        <pc:chgData name="Mashal Khan" userId="ff208bdd-e69e-4a16-a659-cb1c3d459121" providerId="ADAL" clId="{B576FF7A-5273-4D23-85CA-42C78D3ABF0C}" dt="2021-09-17T03:56:43.160" v="18" actId="47"/>
        <pc:sldMkLst>
          <pc:docMk/>
          <pc:sldMk cId="4223292723" sldId="280"/>
        </pc:sldMkLst>
      </pc:sldChg>
      <pc:sldChg chg="del">
        <pc:chgData name="Mashal Khan" userId="ff208bdd-e69e-4a16-a659-cb1c3d459121" providerId="ADAL" clId="{B576FF7A-5273-4D23-85CA-42C78D3ABF0C}" dt="2021-09-17T03:56:43.160" v="18" actId="47"/>
        <pc:sldMkLst>
          <pc:docMk/>
          <pc:sldMk cId="1817053570" sldId="281"/>
        </pc:sldMkLst>
      </pc:sldChg>
      <pc:sldChg chg="addSp add">
        <pc:chgData name="Mashal Khan" userId="ff208bdd-e69e-4a16-a659-cb1c3d459121" providerId="ADAL" clId="{B576FF7A-5273-4D23-85CA-42C78D3ABF0C}" dt="2021-09-17T09:37:56.231" v="237"/>
        <pc:sldMkLst>
          <pc:docMk/>
          <pc:sldMk cId="2210001457" sldId="281"/>
        </pc:sldMkLst>
        <pc:inkChg chg="add">
          <ac:chgData name="Mashal Khan" userId="ff208bdd-e69e-4a16-a659-cb1c3d459121" providerId="ADAL" clId="{B576FF7A-5273-4D23-85CA-42C78D3ABF0C}" dt="2021-09-17T09:37:56.231" v="237"/>
          <ac:inkMkLst>
            <pc:docMk/>
            <pc:sldMk cId="2210001457" sldId="281"/>
            <ac:inkMk id="4" creationId="{DD32C765-92E3-4E09-A751-428F6FA470D4}"/>
          </ac:inkMkLst>
        </pc:inkChg>
      </pc:sldChg>
      <pc:sldChg chg="del">
        <pc:chgData name="Mashal Khan" userId="ff208bdd-e69e-4a16-a659-cb1c3d459121" providerId="ADAL" clId="{B576FF7A-5273-4D23-85CA-42C78D3ABF0C}" dt="2021-09-17T03:56:43.160" v="18" actId="47"/>
        <pc:sldMkLst>
          <pc:docMk/>
          <pc:sldMk cId="1466477052" sldId="282"/>
        </pc:sldMkLst>
      </pc:sldChg>
      <pc:sldChg chg="add">
        <pc:chgData name="Mashal Khan" userId="ff208bdd-e69e-4a16-a659-cb1c3d459121" providerId="ADAL" clId="{B576FF7A-5273-4D23-85CA-42C78D3ABF0C}" dt="2021-09-17T04:10:25.570" v="23"/>
        <pc:sldMkLst>
          <pc:docMk/>
          <pc:sldMk cId="3925514887" sldId="282"/>
        </pc:sldMkLst>
      </pc:sldChg>
      <pc:sldChg chg="add">
        <pc:chgData name="Mashal Khan" userId="ff208bdd-e69e-4a16-a659-cb1c3d459121" providerId="ADAL" clId="{B576FF7A-5273-4D23-85CA-42C78D3ABF0C}" dt="2021-09-17T04:21:28.278" v="217"/>
        <pc:sldMkLst>
          <pc:docMk/>
          <pc:sldMk cId="253356228" sldId="283"/>
        </pc:sldMkLst>
      </pc:sldChg>
      <pc:sldChg chg="del">
        <pc:chgData name="Mashal Khan" userId="ff208bdd-e69e-4a16-a659-cb1c3d459121" providerId="ADAL" clId="{B576FF7A-5273-4D23-85CA-42C78D3ABF0C}" dt="2021-09-17T03:56:43.160" v="18" actId="47"/>
        <pc:sldMkLst>
          <pc:docMk/>
          <pc:sldMk cId="2180446368" sldId="283"/>
        </pc:sldMkLst>
      </pc:sldChg>
      <pc:sldChg chg="del">
        <pc:chgData name="Mashal Khan" userId="ff208bdd-e69e-4a16-a659-cb1c3d459121" providerId="ADAL" clId="{B576FF7A-5273-4D23-85CA-42C78D3ABF0C}" dt="2021-09-17T03:56:43.160" v="18" actId="47"/>
        <pc:sldMkLst>
          <pc:docMk/>
          <pc:sldMk cId="1537641488" sldId="284"/>
        </pc:sldMkLst>
      </pc:sldChg>
      <pc:sldChg chg="add">
        <pc:chgData name="Mashal Khan" userId="ff208bdd-e69e-4a16-a659-cb1c3d459121" providerId="ADAL" clId="{B576FF7A-5273-4D23-85CA-42C78D3ABF0C}" dt="2021-09-17T04:21:28.278" v="217"/>
        <pc:sldMkLst>
          <pc:docMk/>
          <pc:sldMk cId="2301654178" sldId="284"/>
        </pc:sldMkLst>
      </pc:sldChg>
      <pc:sldChg chg="add">
        <pc:chgData name="Mashal Khan" userId="ff208bdd-e69e-4a16-a659-cb1c3d459121" providerId="ADAL" clId="{B576FF7A-5273-4D23-85CA-42C78D3ABF0C}" dt="2021-09-17T04:21:28.278" v="217"/>
        <pc:sldMkLst>
          <pc:docMk/>
          <pc:sldMk cId="793100631" sldId="285"/>
        </pc:sldMkLst>
      </pc:sldChg>
      <pc:sldChg chg="del">
        <pc:chgData name="Mashal Khan" userId="ff208bdd-e69e-4a16-a659-cb1c3d459121" providerId="ADAL" clId="{B576FF7A-5273-4D23-85CA-42C78D3ABF0C}" dt="2021-09-17T03:56:43.160" v="18" actId="47"/>
        <pc:sldMkLst>
          <pc:docMk/>
          <pc:sldMk cId="2100271324" sldId="285"/>
        </pc:sldMkLst>
      </pc:sldChg>
      <pc:sldChg chg="delSp add setBg delDesignElem">
        <pc:chgData name="Mashal Khan" userId="ff208bdd-e69e-4a16-a659-cb1c3d459121" providerId="ADAL" clId="{B576FF7A-5273-4D23-85CA-42C78D3ABF0C}" dt="2021-09-17T04:10:25.570" v="23"/>
        <pc:sldMkLst>
          <pc:docMk/>
          <pc:sldMk cId="1413036914" sldId="286"/>
        </pc:sldMkLst>
        <pc:spChg chg="del">
          <ac:chgData name="Mashal Khan" userId="ff208bdd-e69e-4a16-a659-cb1c3d459121" providerId="ADAL" clId="{B576FF7A-5273-4D23-85CA-42C78D3ABF0C}" dt="2021-09-17T04:10:25.570" v="23"/>
          <ac:spMkLst>
            <pc:docMk/>
            <pc:sldMk cId="1413036914" sldId="286"/>
            <ac:spMk id="9" creationId="{5A0118C5-4F8D-4CF4-BADD-53FEACC6C42A}"/>
          </ac:spMkLst>
        </pc:spChg>
        <pc:spChg chg="del">
          <ac:chgData name="Mashal Khan" userId="ff208bdd-e69e-4a16-a659-cb1c3d459121" providerId="ADAL" clId="{B576FF7A-5273-4D23-85CA-42C78D3ABF0C}" dt="2021-09-17T04:10:25.570" v="23"/>
          <ac:spMkLst>
            <pc:docMk/>
            <pc:sldMk cId="1413036914" sldId="286"/>
            <ac:spMk id="11" creationId="{F98F79A4-A6C7-4101-B1E9-27E05CB7CFA0}"/>
          </ac:spMkLst>
        </pc:spChg>
        <pc:spChg chg="del">
          <ac:chgData name="Mashal Khan" userId="ff208bdd-e69e-4a16-a659-cb1c3d459121" providerId="ADAL" clId="{B576FF7A-5273-4D23-85CA-42C78D3ABF0C}" dt="2021-09-17T04:10:25.570" v="23"/>
          <ac:spMkLst>
            <pc:docMk/>
            <pc:sldMk cId="1413036914" sldId="286"/>
            <ac:spMk id="13" creationId="{79AFCB35-9C04-4524-A0B1-57FF6865D013}"/>
          </ac:spMkLst>
        </pc:spChg>
        <pc:spChg chg="del">
          <ac:chgData name="Mashal Khan" userId="ff208bdd-e69e-4a16-a659-cb1c3d459121" providerId="ADAL" clId="{B576FF7A-5273-4D23-85CA-42C78D3ABF0C}" dt="2021-09-17T04:10:25.570" v="23"/>
          <ac:spMkLst>
            <pc:docMk/>
            <pc:sldMk cId="1413036914" sldId="286"/>
            <ac:spMk id="15" creationId="{D11AD2AD-0BA0-4DD3-8EEA-84686A0E718C}"/>
          </ac:spMkLst>
        </pc:spChg>
        <pc:spChg chg="del">
          <ac:chgData name="Mashal Khan" userId="ff208bdd-e69e-4a16-a659-cb1c3d459121" providerId="ADAL" clId="{B576FF7A-5273-4D23-85CA-42C78D3ABF0C}" dt="2021-09-17T04:10:25.570" v="23"/>
          <ac:spMkLst>
            <pc:docMk/>
            <pc:sldMk cId="1413036914" sldId="286"/>
            <ac:spMk id="17" creationId="{83C8019B-3985-409B-9B87-494B974EE9A2}"/>
          </ac:spMkLst>
        </pc:spChg>
        <pc:spChg chg="del">
          <ac:chgData name="Mashal Khan" userId="ff208bdd-e69e-4a16-a659-cb1c3d459121" providerId="ADAL" clId="{B576FF7A-5273-4D23-85CA-42C78D3ABF0C}" dt="2021-09-17T04:10:25.570" v="23"/>
          <ac:spMkLst>
            <pc:docMk/>
            <pc:sldMk cId="1413036914" sldId="286"/>
            <ac:spMk id="19" creationId="{9E5C5460-229E-46C8-A712-CC317985420F}"/>
          </ac:spMkLst>
        </pc:spChg>
        <pc:spChg chg="del">
          <ac:chgData name="Mashal Khan" userId="ff208bdd-e69e-4a16-a659-cb1c3d459121" providerId="ADAL" clId="{B576FF7A-5273-4D23-85CA-42C78D3ABF0C}" dt="2021-09-17T04:10:25.570" v="23"/>
          <ac:spMkLst>
            <pc:docMk/>
            <pc:sldMk cId="1413036914" sldId="286"/>
            <ac:spMk id="21" creationId="{B85A4DB3-61AA-49A1-85A9-B3397CD519AB}"/>
          </ac:spMkLst>
        </pc:spChg>
        <pc:grpChg chg="del">
          <ac:chgData name="Mashal Khan" userId="ff208bdd-e69e-4a16-a659-cb1c3d459121" providerId="ADAL" clId="{B576FF7A-5273-4D23-85CA-42C78D3ABF0C}" dt="2021-09-17T04:10:25.570" v="23"/>
          <ac:grpSpMkLst>
            <pc:docMk/>
            <pc:sldMk cId="1413036914" sldId="286"/>
            <ac:grpSpMk id="23" creationId="{0C156BF8-7FF7-440F-BE2B-417DFFE8BFA5}"/>
          </ac:grpSpMkLst>
        </pc:grpChg>
      </pc:sldChg>
      <pc:sldChg chg="del">
        <pc:chgData name="Mashal Khan" userId="ff208bdd-e69e-4a16-a659-cb1c3d459121" providerId="ADAL" clId="{B576FF7A-5273-4D23-85CA-42C78D3ABF0C}" dt="2021-09-17T03:56:43.160" v="18" actId="47"/>
        <pc:sldMkLst>
          <pc:docMk/>
          <pc:sldMk cId="2258700804" sldId="286"/>
        </pc:sldMkLst>
      </pc:sldChg>
      <pc:sldChg chg="add">
        <pc:chgData name="Mashal Khan" userId="ff208bdd-e69e-4a16-a659-cb1c3d459121" providerId="ADAL" clId="{B576FF7A-5273-4D23-85CA-42C78D3ABF0C}" dt="2021-09-17T04:21:28.278" v="217"/>
        <pc:sldMkLst>
          <pc:docMk/>
          <pc:sldMk cId="396960682" sldId="289"/>
        </pc:sldMkLst>
      </pc:sldChg>
      <pc:sldChg chg="del">
        <pc:chgData name="Mashal Khan" userId="ff208bdd-e69e-4a16-a659-cb1c3d459121" providerId="ADAL" clId="{B576FF7A-5273-4D23-85CA-42C78D3ABF0C}" dt="2021-09-17T03:56:43.160" v="18" actId="47"/>
        <pc:sldMkLst>
          <pc:docMk/>
          <pc:sldMk cId="4187148580" sldId="289"/>
        </pc:sldMkLst>
      </pc:sldChg>
      <pc:sldChg chg="del">
        <pc:chgData name="Mashal Khan" userId="ff208bdd-e69e-4a16-a659-cb1c3d459121" providerId="ADAL" clId="{B576FF7A-5273-4D23-85CA-42C78D3ABF0C}" dt="2021-09-17T03:56:43.160" v="18" actId="47"/>
        <pc:sldMkLst>
          <pc:docMk/>
          <pc:sldMk cId="890764260" sldId="295"/>
        </pc:sldMkLst>
      </pc:sldChg>
      <pc:sldChg chg="add">
        <pc:chgData name="Mashal Khan" userId="ff208bdd-e69e-4a16-a659-cb1c3d459121" providerId="ADAL" clId="{B576FF7A-5273-4D23-85CA-42C78D3ABF0C}" dt="2021-09-17T04:21:28.278" v="217"/>
        <pc:sldMkLst>
          <pc:docMk/>
          <pc:sldMk cId="3609639132" sldId="295"/>
        </pc:sldMkLst>
      </pc:sldChg>
      <pc:sldChg chg="del">
        <pc:chgData name="Mashal Khan" userId="ff208bdd-e69e-4a16-a659-cb1c3d459121" providerId="ADAL" clId="{B576FF7A-5273-4D23-85CA-42C78D3ABF0C}" dt="2021-09-17T04:21:52.828" v="220" actId="47"/>
        <pc:sldMkLst>
          <pc:docMk/>
          <pc:sldMk cId="3094480498" sldId="296"/>
        </pc:sldMkLst>
      </pc:sldChg>
      <pc:sldChg chg="add">
        <pc:chgData name="Mashal Khan" userId="ff208bdd-e69e-4a16-a659-cb1c3d459121" providerId="ADAL" clId="{B576FF7A-5273-4D23-85CA-42C78D3ABF0C}" dt="2021-09-17T04:10:25.570" v="23"/>
        <pc:sldMkLst>
          <pc:docMk/>
          <pc:sldMk cId="0" sldId="297"/>
        </pc:sldMkLst>
      </pc:sldChg>
      <pc:sldChg chg="add">
        <pc:chgData name="Mashal Khan" userId="ff208bdd-e69e-4a16-a659-cb1c3d459121" providerId="ADAL" clId="{B576FF7A-5273-4D23-85CA-42C78D3ABF0C}" dt="2021-09-17T04:10:25.570" v="23"/>
        <pc:sldMkLst>
          <pc:docMk/>
          <pc:sldMk cId="0" sldId="298"/>
        </pc:sldMkLst>
      </pc:sldChg>
      <pc:sldChg chg="add">
        <pc:chgData name="Mashal Khan" userId="ff208bdd-e69e-4a16-a659-cb1c3d459121" providerId="ADAL" clId="{B576FF7A-5273-4D23-85CA-42C78D3ABF0C}" dt="2021-09-17T04:10:25.570" v="23"/>
        <pc:sldMkLst>
          <pc:docMk/>
          <pc:sldMk cId="0" sldId="299"/>
        </pc:sldMkLst>
      </pc:sldChg>
      <pc:sldChg chg="add">
        <pc:chgData name="Mashal Khan" userId="ff208bdd-e69e-4a16-a659-cb1c3d459121" providerId="ADAL" clId="{B576FF7A-5273-4D23-85CA-42C78D3ABF0C}" dt="2021-09-17T04:10:25.570" v="23"/>
        <pc:sldMkLst>
          <pc:docMk/>
          <pc:sldMk cId="0" sldId="300"/>
        </pc:sldMkLst>
      </pc:sldChg>
      <pc:sldChg chg="add">
        <pc:chgData name="Mashal Khan" userId="ff208bdd-e69e-4a16-a659-cb1c3d459121" providerId="ADAL" clId="{B576FF7A-5273-4D23-85CA-42C78D3ABF0C}" dt="2021-09-17T04:10:25.570" v="23"/>
        <pc:sldMkLst>
          <pc:docMk/>
          <pc:sldMk cId="0" sldId="301"/>
        </pc:sldMkLst>
      </pc:sldChg>
      <pc:sldChg chg="modSp add mod ord">
        <pc:chgData name="Mashal Khan" userId="ff208bdd-e69e-4a16-a659-cb1c3d459121" providerId="ADAL" clId="{B576FF7A-5273-4D23-85CA-42C78D3ABF0C}" dt="2021-09-17T04:16:28.924" v="208" actId="20577"/>
        <pc:sldMkLst>
          <pc:docMk/>
          <pc:sldMk cId="0" sldId="302"/>
        </pc:sldMkLst>
        <pc:spChg chg="mod">
          <ac:chgData name="Mashal Khan" userId="ff208bdd-e69e-4a16-a659-cb1c3d459121" providerId="ADAL" clId="{B576FF7A-5273-4D23-85CA-42C78D3ABF0C}" dt="2021-09-17T04:16:28.924" v="208" actId="20577"/>
          <ac:spMkLst>
            <pc:docMk/>
            <pc:sldMk cId="0" sldId="302"/>
            <ac:spMk id="26627" creationId="{00000000-0000-0000-0000-000000000000}"/>
          </ac:spMkLst>
        </pc:spChg>
      </pc:sldChg>
      <pc:sldChg chg="modSp add mod">
        <pc:chgData name="Mashal Khan" userId="ff208bdd-e69e-4a16-a659-cb1c3d459121" providerId="ADAL" clId="{B576FF7A-5273-4D23-85CA-42C78D3ABF0C}" dt="2021-09-17T04:21:28.376" v="218" actId="27636"/>
        <pc:sldMkLst>
          <pc:docMk/>
          <pc:sldMk cId="2413698846" sldId="303"/>
        </pc:sldMkLst>
        <pc:spChg chg="mod">
          <ac:chgData name="Mashal Khan" userId="ff208bdd-e69e-4a16-a659-cb1c3d459121" providerId="ADAL" clId="{B576FF7A-5273-4D23-85CA-42C78D3ABF0C}" dt="2021-09-17T04:21:28.376" v="218" actId="27636"/>
          <ac:spMkLst>
            <pc:docMk/>
            <pc:sldMk cId="2413698846" sldId="303"/>
            <ac:spMk id="3" creationId="{387EB4A1-BA26-4794-B98B-AB0A7EF1DFDE}"/>
          </ac:spMkLst>
        </pc:spChg>
      </pc:sldChg>
      <pc:sldChg chg="add">
        <pc:chgData name="Mashal Khan" userId="ff208bdd-e69e-4a16-a659-cb1c3d459121" providerId="ADAL" clId="{B576FF7A-5273-4D23-85CA-42C78D3ABF0C}" dt="2021-09-17T04:13:24.662" v="25"/>
        <pc:sldMkLst>
          <pc:docMk/>
          <pc:sldMk cId="3772764950" sldId="304"/>
        </pc:sldMkLst>
      </pc:sldChg>
      <pc:sldChg chg="add">
        <pc:chgData name="Mashal Khan" userId="ff208bdd-e69e-4a16-a659-cb1c3d459121" providerId="ADAL" clId="{B576FF7A-5273-4D23-85CA-42C78D3ABF0C}" dt="2021-09-17T04:21:28.278" v="217"/>
        <pc:sldMkLst>
          <pc:docMk/>
          <pc:sldMk cId="522125939" sldId="305"/>
        </pc:sldMkLst>
      </pc:sldChg>
      <pc:sldChg chg="modSp add mod">
        <pc:chgData name="Mashal Khan" userId="ff208bdd-e69e-4a16-a659-cb1c3d459121" providerId="ADAL" clId="{B576FF7A-5273-4D23-85CA-42C78D3ABF0C}" dt="2021-09-17T04:13:51.262" v="32" actId="14100"/>
        <pc:sldMkLst>
          <pc:docMk/>
          <pc:sldMk cId="0" sldId="306"/>
        </pc:sldMkLst>
        <pc:spChg chg="mod">
          <ac:chgData name="Mashal Khan" userId="ff208bdd-e69e-4a16-a659-cb1c3d459121" providerId="ADAL" clId="{B576FF7A-5273-4D23-85CA-42C78D3ABF0C}" dt="2021-09-17T04:13:38.315" v="28" actId="1076"/>
          <ac:spMkLst>
            <pc:docMk/>
            <pc:sldMk cId="0" sldId="306"/>
            <ac:spMk id="36866" creationId="{00000000-0000-0000-0000-000000000000}"/>
          </ac:spMkLst>
        </pc:spChg>
        <pc:picChg chg="mod">
          <ac:chgData name="Mashal Khan" userId="ff208bdd-e69e-4a16-a659-cb1c3d459121" providerId="ADAL" clId="{B576FF7A-5273-4D23-85CA-42C78D3ABF0C}" dt="2021-09-17T04:13:51.262" v="32" actId="14100"/>
          <ac:picMkLst>
            <pc:docMk/>
            <pc:sldMk cId="0" sldId="306"/>
            <ac:picMk id="36869" creationId="{00000000-0000-0000-0000-000000000000}"/>
          </ac:picMkLst>
        </pc:picChg>
      </pc:sldChg>
      <pc:sldChg chg="add">
        <pc:chgData name="Mashal Khan" userId="ff208bdd-e69e-4a16-a659-cb1c3d459121" providerId="ADAL" clId="{B576FF7A-5273-4D23-85CA-42C78D3ABF0C}" dt="2021-09-17T04:21:28.278" v="217"/>
        <pc:sldMkLst>
          <pc:docMk/>
          <pc:sldMk cId="1571890529" sldId="307"/>
        </pc:sldMkLst>
      </pc:sldChg>
      <pc:sldChg chg="add">
        <pc:chgData name="Mashal Khan" userId="ff208bdd-e69e-4a16-a659-cb1c3d459121" providerId="ADAL" clId="{B576FF7A-5273-4D23-85CA-42C78D3ABF0C}" dt="2021-09-17T04:21:28.278" v="217"/>
        <pc:sldMkLst>
          <pc:docMk/>
          <pc:sldMk cId="2280185368" sldId="308"/>
        </pc:sldMkLst>
      </pc:sldChg>
      <pc:sldChg chg="modSp add mod">
        <pc:chgData name="Mashal Khan" userId="ff208bdd-e69e-4a16-a659-cb1c3d459121" providerId="ADAL" clId="{B576FF7A-5273-4D23-85CA-42C78D3ABF0C}" dt="2021-09-17T04:14:13.837" v="38" actId="14100"/>
        <pc:sldMkLst>
          <pc:docMk/>
          <pc:sldMk cId="0" sldId="311"/>
        </pc:sldMkLst>
        <pc:spChg chg="mod">
          <ac:chgData name="Mashal Khan" userId="ff208bdd-e69e-4a16-a659-cb1c3d459121" providerId="ADAL" clId="{B576FF7A-5273-4D23-85CA-42C78D3ABF0C}" dt="2021-09-17T04:14:01.809" v="35" actId="1076"/>
          <ac:spMkLst>
            <pc:docMk/>
            <pc:sldMk cId="0" sldId="311"/>
            <ac:spMk id="37890" creationId="{00000000-0000-0000-0000-000000000000}"/>
          </ac:spMkLst>
        </pc:spChg>
        <pc:picChg chg="mod">
          <ac:chgData name="Mashal Khan" userId="ff208bdd-e69e-4a16-a659-cb1c3d459121" providerId="ADAL" clId="{B576FF7A-5273-4D23-85CA-42C78D3ABF0C}" dt="2021-09-17T04:14:13.837" v="38" actId="14100"/>
          <ac:picMkLst>
            <pc:docMk/>
            <pc:sldMk cId="0" sldId="311"/>
            <ac:picMk id="37892" creationId="{00000000-0000-0000-0000-000000000000}"/>
          </ac:picMkLst>
        </pc:picChg>
      </pc:sldChg>
      <pc:sldChg chg="add">
        <pc:chgData name="Mashal Khan" userId="ff208bdd-e69e-4a16-a659-cb1c3d459121" providerId="ADAL" clId="{B576FF7A-5273-4D23-85CA-42C78D3ABF0C}" dt="2021-09-17T04:21:28.278" v="217"/>
        <pc:sldMkLst>
          <pc:docMk/>
          <pc:sldMk cId="2902035591" sldId="312"/>
        </pc:sldMkLst>
      </pc:sldChg>
      <pc:sldChg chg="add">
        <pc:chgData name="Mashal Khan" userId="ff208bdd-e69e-4a16-a659-cb1c3d459121" providerId="ADAL" clId="{B576FF7A-5273-4D23-85CA-42C78D3ABF0C}" dt="2021-09-17T04:21:28.278" v="217"/>
        <pc:sldMkLst>
          <pc:docMk/>
          <pc:sldMk cId="902175521" sldId="313"/>
        </pc:sldMkLst>
      </pc:sldChg>
      <pc:sldChg chg="add">
        <pc:chgData name="Mashal Khan" userId="ff208bdd-e69e-4a16-a659-cb1c3d459121" providerId="ADAL" clId="{B576FF7A-5273-4D23-85CA-42C78D3ABF0C}" dt="2021-09-17T04:21:28.278" v="217"/>
        <pc:sldMkLst>
          <pc:docMk/>
          <pc:sldMk cId="3212396899" sldId="314"/>
        </pc:sldMkLst>
      </pc:sldChg>
      <pc:sldChg chg="add">
        <pc:chgData name="Mashal Khan" userId="ff208bdd-e69e-4a16-a659-cb1c3d459121" providerId="ADAL" clId="{B576FF7A-5273-4D23-85CA-42C78D3ABF0C}" dt="2021-09-17T04:21:28.278" v="217"/>
        <pc:sldMkLst>
          <pc:docMk/>
          <pc:sldMk cId="3297468035" sldId="315"/>
        </pc:sldMkLst>
      </pc:sldChg>
      <pc:sldChg chg="add">
        <pc:chgData name="Mashal Khan" userId="ff208bdd-e69e-4a16-a659-cb1c3d459121" providerId="ADAL" clId="{B576FF7A-5273-4D23-85CA-42C78D3ABF0C}" dt="2021-09-17T04:21:28.278" v="217"/>
        <pc:sldMkLst>
          <pc:docMk/>
          <pc:sldMk cId="2158037046" sldId="316"/>
        </pc:sldMkLst>
      </pc:sldChg>
      <pc:sldChg chg="add">
        <pc:chgData name="Mashal Khan" userId="ff208bdd-e69e-4a16-a659-cb1c3d459121" providerId="ADAL" clId="{B576FF7A-5273-4D23-85CA-42C78D3ABF0C}" dt="2021-09-17T04:21:28.278" v="217"/>
        <pc:sldMkLst>
          <pc:docMk/>
          <pc:sldMk cId="3116794157" sldId="317"/>
        </pc:sldMkLst>
      </pc:sldChg>
      <pc:sldChg chg="add">
        <pc:chgData name="Mashal Khan" userId="ff208bdd-e69e-4a16-a659-cb1c3d459121" providerId="ADAL" clId="{B576FF7A-5273-4D23-85CA-42C78D3ABF0C}" dt="2021-09-17T04:21:28.278" v="217"/>
        <pc:sldMkLst>
          <pc:docMk/>
          <pc:sldMk cId="3289528465" sldId="318"/>
        </pc:sldMkLst>
      </pc:sldChg>
      <pc:sldChg chg="add">
        <pc:chgData name="Mashal Khan" userId="ff208bdd-e69e-4a16-a659-cb1c3d459121" providerId="ADAL" clId="{B576FF7A-5273-4D23-85CA-42C78D3ABF0C}" dt="2021-09-17T04:21:28.278" v="217"/>
        <pc:sldMkLst>
          <pc:docMk/>
          <pc:sldMk cId="1257978123" sldId="319"/>
        </pc:sldMkLst>
      </pc:sldChg>
      <pc:sldChg chg="add">
        <pc:chgData name="Mashal Khan" userId="ff208bdd-e69e-4a16-a659-cb1c3d459121" providerId="ADAL" clId="{B576FF7A-5273-4D23-85CA-42C78D3ABF0C}" dt="2021-09-17T04:21:28.278" v="217"/>
        <pc:sldMkLst>
          <pc:docMk/>
          <pc:sldMk cId="3820845589" sldId="320"/>
        </pc:sldMkLst>
      </pc:sldChg>
      <pc:sldChg chg="add">
        <pc:chgData name="Mashal Khan" userId="ff208bdd-e69e-4a16-a659-cb1c3d459121" providerId="ADAL" clId="{B576FF7A-5273-4D23-85CA-42C78D3ABF0C}" dt="2021-09-17T04:21:28.278" v="217"/>
        <pc:sldMkLst>
          <pc:docMk/>
          <pc:sldMk cId="3879906296" sldId="321"/>
        </pc:sldMkLst>
      </pc:sldChg>
      <pc:sldChg chg="add">
        <pc:chgData name="Mashal Khan" userId="ff208bdd-e69e-4a16-a659-cb1c3d459121" providerId="ADAL" clId="{B576FF7A-5273-4D23-85CA-42C78D3ABF0C}" dt="2021-09-17T04:21:28.278" v="217"/>
        <pc:sldMkLst>
          <pc:docMk/>
          <pc:sldMk cId="2323052061" sldId="322"/>
        </pc:sldMkLst>
      </pc:sldChg>
      <pc:sldChg chg="add">
        <pc:chgData name="Mashal Khan" userId="ff208bdd-e69e-4a16-a659-cb1c3d459121" providerId="ADAL" clId="{B576FF7A-5273-4D23-85CA-42C78D3ABF0C}" dt="2021-09-17T04:21:28.278" v="217"/>
        <pc:sldMkLst>
          <pc:docMk/>
          <pc:sldMk cId="3046307487" sldId="323"/>
        </pc:sldMkLst>
      </pc:sldChg>
      <pc:sldChg chg="add">
        <pc:chgData name="Mashal Khan" userId="ff208bdd-e69e-4a16-a659-cb1c3d459121" providerId="ADAL" clId="{B576FF7A-5273-4D23-85CA-42C78D3ABF0C}" dt="2021-09-17T04:21:28.278" v="217"/>
        <pc:sldMkLst>
          <pc:docMk/>
          <pc:sldMk cId="330000615" sldId="324"/>
        </pc:sldMkLst>
      </pc:sldChg>
      <pc:sldChg chg="add">
        <pc:chgData name="Mashal Khan" userId="ff208bdd-e69e-4a16-a659-cb1c3d459121" providerId="ADAL" clId="{B576FF7A-5273-4D23-85CA-42C78D3ABF0C}" dt="2021-09-17T04:21:28.278" v="217"/>
        <pc:sldMkLst>
          <pc:docMk/>
          <pc:sldMk cId="559939405" sldId="325"/>
        </pc:sldMkLst>
      </pc:sldChg>
      <pc:sldChg chg="add">
        <pc:chgData name="Mashal Khan" userId="ff208bdd-e69e-4a16-a659-cb1c3d459121" providerId="ADAL" clId="{B576FF7A-5273-4D23-85CA-42C78D3ABF0C}" dt="2021-09-17T04:21:28.278" v="217"/>
        <pc:sldMkLst>
          <pc:docMk/>
          <pc:sldMk cId="650948745" sldId="326"/>
        </pc:sldMkLst>
      </pc:sldChg>
      <pc:sldChg chg="add">
        <pc:chgData name="Mashal Khan" userId="ff208bdd-e69e-4a16-a659-cb1c3d459121" providerId="ADAL" clId="{B576FF7A-5273-4D23-85CA-42C78D3ABF0C}" dt="2021-09-17T04:21:28.278" v="217"/>
        <pc:sldMkLst>
          <pc:docMk/>
          <pc:sldMk cId="1991889259" sldId="327"/>
        </pc:sldMkLst>
      </pc:sldChg>
      <pc:sldChg chg="add">
        <pc:chgData name="Mashal Khan" userId="ff208bdd-e69e-4a16-a659-cb1c3d459121" providerId="ADAL" clId="{B576FF7A-5273-4D23-85CA-42C78D3ABF0C}" dt="2021-09-17T04:21:28.278" v="217"/>
        <pc:sldMkLst>
          <pc:docMk/>
          <pc:sldMk cId="606998167" sldId="328"/>
        </pc:sldMkLst>
      </pc:sldChg>
      <pc:sldChg chg="modSp add mod">
        <pc:chgData name="Mashal Khan" userId="ff208bdd-e69e-4a16-a659-cb1c3d459121" providerId="ADAL" clId="{B576FF7A-5273-4D23-85CA-42C78D3ABF0C}" dt="2021-09-17T04:21:28.443" v="219" actId="27636"/>
        <pc:sldMkLst>
          <pc:docMk/>
          <pc:sldMk cId="1824495243" sldId="329"/>
        </pc:sldMkLst>
        <pc:spChg chg="mod">
          <ac:chgData name="Mashal Khan" userId="ff208bdd-e69e-4a16-a659-cb1c3d459121" providerId="ADAL" clId="{B576FF7A-5273-4D23-85CA-42C78D3ABF0C}" dt="2021-09-17T04:21:28.443" v="219" actId="27636"/>
          <ac:spMkLst>
            <pc:docMk/>
            <pc:sldMk cId="1824495243" sldId="329"/>
            <ac:spMk id="3" creationId="{2939A232-304D-41CC-82EC-11EA81CBD999}"/>
          </ac:spMkLst>
        </pc:spChg>
      </pc:sldChg>
      <pc:sldChg chg="add">
        <pc:chgData name="Mashal Khan" userId="ff208bdd-e69e-4a16-a659-cb1c3d459121" providerId="ADAL" clId="{B576FF7A-5273-4D23-85CA-42C78D3ABF0C}" dt="2021-09-17T04:21:28.278" v="217"/>
        <pc:sldMkLst>
          <pc:docMk/>
          <pc:sldMk cId="2531598201" sldId="330"/>
        </pc:sldMkLst>
      </pc:sldChg>
      <pc:sldChg chg="add">
        <pc:chgData name="Mashal Khan" userId="ff208bdd-e69e-4a16-a659-cb1c3d459121" providerId="ADAL" clId="{B576FF7A-5273-4D23-85CA-42C78D3ABF0C}" dt="2021-09-17T04:21:28.278" v="217"/>
        <pc:sldMkLst>
          <pc:docMk/>
          <pc:sldMk cId="140982329" sldId="331"/>
        </pc:sldMkLst>
      </pc:sldChg>
      <pc:sldChg chg="new del ord">
        <pc:chgData name="Mashal Khan" userId="ff208bdd-e69e-4a16-a659-cb1c3d459121" providerId="ADAL" clId="{B576FF7A-5273-4D23-85CA-42C78D3ABF0C}" dt="2021-09-21T03:42:31.130" v="238" actId="47"/>
        <pc:sldMkLst>
          <pc:docMk/>
          <pc:sldMk cId="2331982255" sldId="332"/>
        </pc:sldMkLst>
      </pc:sldChg>
      <pc:sldChg chg="new del">
        <pc:chgData name="Mashal Khan" userId="ff208bdd-e69e-4a16-a659-cb1c3d459121" providerId="ADAL" clId="{B576FF7A-5273-4D23-85CA-42C78D3ABF0C}" dt="2021-09-17T08:53:45.028" v="228" actId="47"/>
        <pc:sldMkLst>
          <pc:docMk/>
          <pc:sldMk cId="2489717478" sldId="332"/>
        </pc:sldMkLst>
      </pc:sldChg>
      <pc:sldChg chg="addSp new mod">
        <pc:chgData name="Mashal Khan" userId="ff208bdd-e69e-4a16-a659-cb1c3d459121" providerId="ADAL" clId="{B576FF7A-5273-4D23-85CA-42C78D3ABF0C}" dt="2021-09-21T05:23:47.324" v="243" actId="22"/>
        <pc:sldMkLst>
          <pc:docMk/>
          <pc:sldMk cId="3733709515" sldId="332"/>
        </pc:sldMkLst>
        <pc:picChg chg="add">
          <ac:chgData name="Mashal Khan" userId="ff208bdd-e69e-4a16-a659-cb1c3d459121" providerId="ADAL" clId="{B576FF7A-5273-4D23-85CA-42C78D3ABF0C}" dt="2021-09-21T05:23:47.324" v="243" actId="22"/>
          <ac:picMkLst>
            <pc:docMk/>
            <pc:sldMk cId="3733709515" sldId="332"/>
            <ac:picMk id="3" creationId="{0A4121F7-44A3-49A7-8702-BA7E6915B597}"/>
          </ac:picMkLst>
        </pc:picChg>
      </pc:sldChg>
      <pc:sldChg chg="addSp new mod">
        <pc:chgData name="Mashal Khan" userId="ff208bdd-e69e-4a16-a659-cb1c3d459121" providerId="ADAL" clId="{B576FF7A-5273-4D23-85CA-42C78D3ABF0C}" dt="2021-09-21T05:24:16.159" v="245" actId="22"/>
        <pc:sldMkLst>
          <pc:docMk/>
          <pc:sldMk cId="381832215" sldId="333"/>
        </pc:sldMkLst>
        <pc:picChg chg="add">
          <ac:chgData name="Mashal Khan" userId="ff208bdd-e69e-4a16-a659-cb1c3d459121" providerId="ADAL" clId="{B576FF7A-5273-4D23-85CA-42C78D3ABF0C}" dt="2021-09-21T05:24:16.159" v="245" actId="22"/>
          <ac:picMkLst>
            <pc:docMk/>
            <pc:sldMk cId="381832215" sldId="333"/>
            <ac:picMk id="3" creationId="{6CA18900-A263-438F-B280-9433140C6AAB}"/>
          </ac:picMkLst>
        </pc:picChg>
      </pc:sldChg>
      <pc:sldChg chg="new del">
        <pc:chgData name="Mashal Khan" userId="ff208bdd-e69e-4a16-a659-cb1c3d459121" providerId="ADAL" clId="{B576FF7A-5273-4D23-85CA-42C78D3ABF0C}" dt="2021-09-21T03:43:55.565" v="239" actId="47"/>
        <pc:sldMkLst>
          <pc:docMk/>
          <pc:sldMk cId="2565766977" sldId="333"/>
        </pc:sldMkLst>
      </pc:sldChg>
      <pc:sldChg chg="modSp new del mod">
        <pc:chgData name="Mashal Khan" userId="ff208bdd-e69e-4a16-a659-cb1c3d459121" providerId="ADAL" clId="{B576FF7A-5273-4D23-85CA-42C78D3ABF0C}" dt="2021-09-21T05:34:06.360" v="354" actId="47"/>
        <pc:sldMkLst>
          <pc:docMk/>
          <pc:sldMk cId="2831466062" sldId="334"/>
        </pc:sldMkLst>
        <pc:spChg chg="mod">
          <ac:chgData name="Mashal Khan" userId="ff208bdd-e69e-4a16-a659-cb1c3d459121" providerId="ADAL" clId="{B576FF7A-5273-4D23-85CA-42C78D3ABF0C}" dt="2021-09-21T05:25:08.193" v="258" actId="20577"/>
          <ac:spMkLst>
            <pc:docMk/>
            <pc:sldMk cId="2831466062" sldId="334"/>
            <ac:spMk id="2" creationId="{F6A406EE-28BA-498A-81A9-0DE1B307D3E0}"/>
          </ac:spMkLst>
        </pc:spChg>
        <pc:spChg chg="mod">
          <ac:chgData name="Mashal Khan" userId="ff208bdd-e69e-4a16-a659-cb1c3d459121" providerId="ADAL" clId="{B576FF7A-5273-4D23-85CA-42C78D3ABF0C}" dt="2021-09-21T05:25:38.827" v="341" actId="20577"/>
          <ac:spMkLst>
            <pc:docMk/>
            <pc:sldMk cId="2831466062" sldId="334"/>
            <ac:spMk id="3" creationId="{B63D738A-7CA7-47BD-BC98-3DD0150E9A92}"/>
          </ac:spMkLst>
        </pc:spChg>
      </pc:sldChg>
      <pc:sldChg chg="addSp delSp new mod">
        <pc:chgData name="Mashal Khan" userId="ff208bdd-e69e-4a16-a659-cb1c3d459121" providerId="ADAL" clId="{B576FF7A-5273-4D23-85CA-42C78D3ABF0C}" dt="2021-09-24T07:11:59.367" v="621"/>
        <pc:sldMkLst>
          <pc:docMk/>
          <pc:sldMk cId="3945297639" sldId="335"/>
        </pc:sldMkLst>
        <pc:picChg chg="add">
          <ac:chgData name="Mashal Khan" userId="ff208bdd-e69e-4a16-a659-cb1c3d459121" providerId="ADAL" clId="{B576FF7A-5273-4D23-85CA-42C78D3ABF0C}" dt="2021-09-21T05:26:21.037" v="343" actId="22"/>
          <ac:picMkLst>
            <pc:docMk/>
            <pc:sldMk cId="3945297639" sldId="335"/>
            <ac:picMk id="3" creationId="{908CC821-558E-46D3-BF83-2F6F2EB45BE4}"/>
          </ac:picMkLst>
        </pc:picChg>
        <pc:inkChg chg="add del">
          <ac:chgData name="Mashal Khan" userId="ff208bdd-e69e-4a16-a659-cb1c3d459121" providerId="ADAL" clId="{B576FF7A-5273-4D23-85CA-42C78D3ABF0C}" dt="2021-09-24T07:11:59.367" v="621"/>
          <ac:inkMkLst>
            <pc:docMk/>
            <pc:sldMk cId="3945297639" sldId="335"/>
            <ac:inkMk id="2" creationId="{2D2368A8-7FCF-4DEC-BC5D-548132D340A8}"/>
          </ac:inkMkLst>
        </pc:inkChg>
        <pc:inkChg chg="add del">
          <ac:chgData name="Mashal Khan" userId="ff208bdd-e69e-4a16-a659-cb1c3d459121" providerId="ADAL" clId="{B576FF7A-5273-4D23-85CA-42C78D3ABF0C}" dt="2021-09-24T07:11:59.367" v="620"/>
          <ac:inkMkLst>
            <pc:docMk/>
            <pc:sldMk cId="3945297639" sldId="335"/>
            <ac:inkMk id="4" creationId="{ED85068F-9CE3-4042-81DF-B430C3A10DE1}"/>
          </ac:inkMkLst>
        </pc:inkChg>
        <pc:inkChg chg="add del">
          <ac:chgData name="Mashal Khan" userId="ff208bdd-e69e-4a16-a659-cb1c3d459121" providerId="ADAL" clId="{B576FF7A-5273-4D23-85CA-42C78D3ABF0C}" dt="2021-09-24T07:11:59.366" v="619"/>
          <ac:inkMkLst>
            <pc:docMk/>
            <pc:sldMk cId="3945297639" sldId="335"/>
            <ac:inkMk id="5" creationId="{4AD79284-A283-487B-B5FC-870D4819094E}"/>
          </ac:inkMkLst>
        </pc:inkChg>
      </pc:sldChg>
      <pc:sldChg chg="addSp delSp modSp new mod setBg">
        <pc:chgData name="Mashal Khan" userId="ff208bdd-e69e-4a16-a659-cb1c3d459121" providerId="ADAL" clId="{B576FF7A-5273-4D23-85CA-42C78D3ABF0C}" dt="2021-09-21T05:31:21.018" v="353" actId="14100"/>
        <pc:sldMkLst>
          <pc:docMk/>
          <pc:sldMk cId="1740948837" sldId="336"/>
        </pc:sldMkLst>
        <pc:spChg chg="add del">
          <ac:chgData name="Mashal Khan" userId="ff208bdd-e69e-4a16-a659-cb1c3d459121" providerId="ADAL" clId="{B576FF7A-5273-4D23-85CA-42C78D3ABF0C}" dt="2021-09-21T05:31:10.120" v="349" actId="26606"/>
          <ac:spMkLst>
            <pc:docMk/>
            <pc:sldMk cId="1740948837" sldId="336"/>
            <ac:spMk id="2" creationId="{B22DFA56-7B09-4B0A-A30E-92BB49211EF8}"/>
          </ac:spMkLst>
        </pc:spChg>
        <pc:spChg chg="add del">
          <ac:chgData name="Mashal Khan" userId="ff208bdd-e69e-4a16-a659-cb1c3d459121" providerId="ADAL" clId="{B576FF7A-5273-4D23-85CA-42C78D3ABF0C}" dt="2021-09-21T05:31:10.120" v="349" actId="26606"/>
          <ac:spMkLst>
            <pc:docMk/>
            <pc:sldMk cId="1740948837" sldId="336"/>
            <ac:spMk id="3" creationId="{1AF39413-678D-45D6-847A-B616FCB6ED9B}"/>
          </ac:spMkLst>
        </pc:spChg>
        <pc:spChg chg="add del">
          <ac:chgData name="Mashal Khan" userId="ff208bdd-e69e-4a16-a659-cb1c3d459121" providerId="ADAL" clId="{B576FF7A-5273-4D23-85CA-42C78D3ABF0C}" dt="2021-09-21T05:31:10.118" v="348" actId="26606"/>
          <ac:spMkLst>
            <pc:docMk/>
            <pc:sldMk cId="1740948837" sldId="336"/>
            <ac:spMk id="10" creationId="{AB8C311F-7253-4AED-9701-7FC0708C41C7}"/>
          </ac:spMkLst>
        </pc:spChg>
        <pc:spChg chg="add del">
          <ac:chgData name="Mashal Khan" userId="ff208bdd-e69e-4a16-a659-cb1c3d459121" providerId="ADAL" clId="{B576FF7A-5273-4D23-85CA-42C78D3ABF0C}" dt="2021-09-21T05:31:10.118" v="348" actId="26606"/>
          <ac:spMkLst>
            <pc:docMk/>
            <pc:sldMk cId="1740948837" sldId="336"/>
            <ac:spMk id="12" creationId="{E2384209-CB15-4CDF-9D31-C44FD9A3F20D}"/>
          </ac:spMkLst>
        </pc:spChg>
        <pc:spChg chg="add del">
          <ac:chgData name="Mashal Khan" userId="ff208bdd-e69e-4a16-a659-cb1c3d459121" providerId="ADAL" clId="{B576FF7A-5273-4D23-85CA-42C78D3ABF0C}" dt="2021-09-21T05:31:10.118" v="348" actId="26606"/>
          <ac:spMkLst>
            <pc:docMk/>
            <pc:sldMk cId="1740948837" sldId="336"/>
            <ac:spMk id="14" creationId="{2633B3B5-CC90-43F0-8714-D31D1F3F0209}"/>
          </ac:spMkLst>
        </pc:spChg>
        <pc:spChg chg="add del">
          <ac:chgData name="Mashal Khan" userId="ff208bdd-e69e-4a16-a659-cb1c3d459121" providerId="ADAL" clId="{B576FF7A-5273-4D23-85CA-42C78D3ABF0C}" dt="2021-09-21T05:31:10.118" v="348" actId="26606"/>
          <ac:spMkLst>
            <pc:docMk/>
            <pc:sldMk cId="1740948837" sldId="336"/>
            <ac:spMk id="16" creationId="{A8D57A06-A426-446D-B02C-A2DC6B62E45E}"/>
          </ac:spMkLst>
        </pc:spChg>
        <pc:picChg chg="add mod">
          <ac:chgData name="Mashal Khan" userId="ff208bdd-e69e-4a16-a659-cb1c3d459121" providerId="ADAL" clId="{B576FF7A-5273-4D23-85CA-42C78D3ABF0C}" dt="2021-09-21T05:31:21.018" v="353" actId="14100"/>
          <ac:picMkLst>
            <pc:docMk/>
            <pc:sldMk cId="1740948837" sldId="336"/>
            <ac:picMk id="5" creationId="{5274CDD7-2738-46F1-9071-B597829188B9}"/>
          </ac:picMkLst>
        </pc:picChg>
      </pc:sldChg>
      <pc:sldChg chg="new">
        <pc:chgData name="Mashal Khan" userId="ff208bdd-e69e-4a16-a659-cb1c3d459121" providerId="ADAL" clId="{B576FF7A-5273-4D23-85CA-42C78D3ABF0C}" dt="2021-09-21T07:16:16.047" v="356" actId="680"/>
        <pc:sldMkLst>
          <pc:docMk/>
          <pc:sldMk cId="966633300" sldId="337"/>
        </pc:sldMkLst>
      </pc:sldChg>
      <pc:sldChg chg="addSp delSp modSp new mod ord">
        <pc:chgData name="Mashal Khan" userId="ff208bdd-e69e-4a16-a659-cb1c3d459121" providerId="ADAL" clId="{B576FF7A-5273-4D23-85CA-42C78D3ABF0C}" dt="2021-09-24T07:11:35.974" v="618"/>
        <pc:sldMkLst>
          <pc:docMk/>
          <pc:sldMk cId="3083608339" sldId="338"/>
        </pc:sldMkLst>
        <pc:grpChg chg="del mod">
          <ac:chgData name="Mashal Khan" userId="ff208bdd-e69e-4a16-a659-cb1c3d459121" providerId="ADAL" clId="{B576FF7A-5273-4D23-85CA-42C78D3ABF0C}" dt="2021-09-22T07:39:24.010" v="365"/>
          <ac:grpSpMkLst>
            <pc:docMk/>
            <pc:sldMk cId="3083608339" sldId="338"/>
            <ac:grpSpMk id="5" creationId="{5A45D661-F287-4433-99CA-21F0237A34B6}"/>
          </ac:grpSpMkLst>
        </pc:grpChg>
        <pc:grpChg chg="del mod">
          <ac:chgData name="Mashal Khan" userId="ff208bdd-e69e-4a16-a659-cb1c3d459121" providerId="ADAL" clId="{B576FF7A-5273-4D23-85CA-42C78D3ABF0C}" dt="2021-09-24T07:11:35.972" v="606"/>
          <ac:grpSpMkLst>
            <pc:docMk/>
            <pc:sldMk cId="3083608339" sldId="338"/>
            <ac:grpSpMk id="7" creationId="{538265E6-C480-4206-A200-A7CEF8A8291D}"/>
          </ac:grpSpMkLst>
        </pc:grpChg>
        <pc:grpChg chg="del mod">
          <ac:chgData name="Mashal Khan" userId="ff208bdd-e69e-4a16-a659-cb1c3d459121" providerId="ADAL" clId="{B576FF7A-5273-4D23-85CA-42C78D3ABF0C}" dt="2021-09-22T07:39:29.518" v="375"/>
          <ac:grpSpMkLst>
            <pc:docMk/>
            <pc:sldMk cId="3083608339" sldId="338"/>
            <ac:grpSpMk id="12" creationId="{B53F05B2-AD29-4880-BC27-BA173A3A52FF}"/>
          </ac:grpSpMkLst>
        </pc:grpChg>
        <pc:grpChg chg="del mod">
          <ac:chgData name="Mashal Khan" userId="ff208bdd-e69e-4a16-a659-cb1c3d459121" providerId="ADAL" clId="{B576FF7A-5273-4D23-85CA-42C78D3ABF0C}" dt="2021-09-22T07:39:30.513" v="378"/>
          <ac:grpSpMkLst>
            <pc:docMk/>
            <pc:sldMk cId="3083608339" sldId="338"/>
            <ac:grpSpMk id="17" creationId="{BAA71336-1308-4F5C-BF25-BB6D7DF8BC9C}"/>
          </ac:grpSpMkLst>
        </pc:grpChg>
        <pc:grpChg chg="del mod">
          <ac:chgData name="Mashal Khan" userId="ff208bdd-e69e-4a16-a659-cb1c3d459121" providerId="ADAL" clId="{B576FF7A-5273-4D23-85CA-42C78D3ABF0C}" dt="2021-09-24T07:11:35.967" v="587"/>
          <ac:grpSpMkLst>
            <pc:docMk/>
            <pc:sldMk cId="3083608339" sldId="338"/>
            <ac:grpSpMk id="18" creationId="{25DAAD13-135E-4DCC-A5B7-9DEB3A4B4DD1}"/>
          </ac:grpSpMkLst>
        </pc:grpChg>
        <pc:grpChg chg="del mod">
          <ac:chgData name="Mashal Khan" userId="ff208bdd-e69e-4a16-a659-cb1c3d459121" providerId="ADAL" clId="{B576FF7A-5273-4D23-85CA-42C78D3ABF0C}" dt="2021-09-24T07:11:35.973" v="614"/>
          <ac:grpSpMkLst>
            <pc:docMk/>
            <pc:sldMk cId="3083608339" sldId="338"/>
            <ac:grpSpMk id="21" creationId="{B9DCC5FF-1563-4985-AD94-7AD1AEB3BFC8}"/>
          </ac:grpSpMkLst>
        </pc:grpChg>
        <pc:grpChg chg="del mod">
          <ac:chgData name="Mashal Khan" userId="ff208bdd-e69e-4a16-a659-cb1c3d459121" providerId="ADAL" clId="{B576FF7A-5273-4D23-85CA-42C78D3ABF0C}" dt="2021-09-24T07:11:35.974" v="618"/>
          <ac:grpSpMkLst>
            <pc:docMk/>
            <pc:sldMk cId="3083608339" sldId="338"/>
            <ac:grpSpMk id="38" creationId="{7AAFD3B0-0060-4E5B-8402-A8EF85473863}"/>
          </ac:grpSpMkLst>
        </pc:grpChg>
        <pc:grpChg chg="del mod">
          <ac:chgData name="Mashal Khan" userId="ff208bdd-e69e-4a16-a659-cb1c3d459121" providerId="ADAL" clId="{B576FF7A-5273-4D23-85CA-42C78D3ABF0C}" dt="2021-09-22T07:40:22.261" v="408"/>
          <ac:grpSpMkLst>
            <pc:docMk/>
            <pc:sldMk cId="3083608339" sldId="338"/>
            <ac:grpSpMk id="44" creationId="{F5A5E1A2-C5E0-4133-83A8-56FA36C4D32A}"/>
          </ac:grpSpMkLst>
        </pc:grpChg>
        <pc:grpChg chg="del mod">
          <ac:chgData name="Mashal Khan" userId="ff208bdd-e69e-4a16-a659-cb1c3d459121" providerId="ADAL" clId="{B576FF7A-5273-4D23-85CA-42C78D3ABF0C}" dt="2021-09-22T07:40:58.554" v="410"/>
          <ac:grpSpMkLst>
            <pc:docMk/>
            <pc:sldMk cId="3083608339" sldId="338"/>
            <ac:grpSpMk id="51" creationId="{BAA74449-A315-415A-85EA-12A30BCB780C}"/>
          </ac:grpSpMkLst>
        </pc:grpChg>
        <pc:grpChg chg="del mod">
          <ac:chgData name="Mashal Khan" userId="ff208bdd-e69e-4a16-a659-cb1c3d459121" providerId="ADAL" clId="{B576FF7A-5273-4D23-85CA-42C78D3ABF0C}" dt="2021-09-22T07:41:00.702" v="412"/>
          <ac:grpSpMkLst>
            <pc:docMk/>
            <pc:sldMk cId="3083608339" sldId="338"/>
            <ac:grpSpMk id="53" creationId="{D9557157-1101-4B7F-A13D-BD4E530C1CCD}"/>
          </ac:grpSpMkLst>
        </pc:grpChg>
        <pc:grpChg chg="del mod">
          <ac:chgData name="Mashal Khan" userId="ff208bdd-e69e-4a16-a659-cb1c3d459121" providerId="ADAL" clId="{B576FF7A-5273-4D23-85CA-42C78D3ABF0C}" dt="2021-09-22T07:41:11.606" v="414"/>
          <ac:grpSpMkLst>
            <pc:docMk/>
            <pc:sldMk cId="3083608339" sldId="338"/>
            <ac:grpSpMk id="55" creationId="{4EE842AB-9D28-4958-BF69-5C74022CDB69}"/>
          </ac:grpSpMkLst>
        </pc:grpChg>
        <pc:grpChg chg="del mod">
          <ac:chgData name="Mashal Khan" userId="ff208bdd-e69e-4a16-a659-cb1c3d459121" providerId="ADAL" clId="{B576FF7A-5273-4D23-85CA-42C78D3ABF0C}" dt="2021-09-22T07:41:22.241" v="417"/>
          <ac:grpSpMkLst>
            <pc:docMk/>
            <pc:sldMk cId="3083608339" sldId="338"/>
            <ac:grpSpMk id="57" creationId="{5EF1309F-8464-4801-914E-AEAEF06DB909}"/>
          </ac:grpSpMkLst>
        </pc:grpChg>
        <pc:grpChg chg="del mod">
          <ac:chgData name="Mashal Khan" userId="ff208bdd-e69e-4a16-a659-cb1c3d459121" providerId="ADAL" clId="{B576FF7A-5273-4D23-85CA-42C78D3ABF0C}" dt="2021-09-22T07:41:34.539" v="432"/>
          <ac:grpSpMkLst>
            <pc:docMk/>
            <pc:sldMk cId="3083608339" sldId="338"/>
            <ac:grpSpMk id="60" creationId="{C09F8C55-041A-41DB-A840-C8E48F424D4E}"/>
          </ac:grpSpMkLst>
        </pc:grpChg>
        <pc:grpChg chg="del mod">
          <ac:chgData name="Mashal Khan" userId="ff208bdd-e69e-4a16-a659-cb1c3d459121" providerId="ADAL" clId="{B576FF7A-5273-4D23-85CA-42C78D3ABF0C}" dt="2021-09-24T07:11:35.974" v="616"/>
          <ac:grpSpMkLst>
            <pc:docMk/>
            <pc:sldMk cId="3083608339" sldId="338"/>
            <ac:grpSpMk id="73" creationId="{EC3DA6C0-D48D-4C9C-812B-040EF37B2856}"/>
          </ac:grpSpMkLst>
        </pc:grpChg>
        <pc:inkChg chg="add del mod">
          <ac:chgData name="Mashal Khan" userId="ff208bdd-e69e-4a16-a659-cb1c3d459121" providerId="ADAL" clId="{B576FF7A-5273-4D23-85CA-42C78D3ABF0C}" dt="2021-09-24T07:11:35.965" v="579"/>
          <ac:inkMkLst>
            <pc:docMk/>
            <pc:sldMk cId="3083608339" sldId="338"/>
            <ac:inkMk id="2" creationId="{A445BB3F-5115-49CF-8DE5-5046DE894F7D}"/>
          </ac:inkMkLst>
        </pc:inkChg>
        <pc:inkChg chg="add del mod">
          <ac:chgData name="Mashal Khan" userId="ff208bdd-e69e-4a16-a659-cb1c3d459121" providerId="ADAL" clId="{B576FF7A-5273-4D23-85CA-42C78D3ABF0C}" dt="2021-09-24T07:11:35.973" v="610"/>
          <ac:inkMkLst>
            <pc:docMk/>
            <pc:sldMk cId="3083608339" sldId="338"/>
            <ac:inkMk id="3" creationId="{78D4FCFA-9120-4F82-A34A-E76D880516F6}"/>
          </ac:inkMkLst>
        </pc:inkChg>
        <pc:inkChg chg="add del mod">
          <ac:chgData name="Mashal Khan" userId="ff208bdd-e69e-4a16-a659-cb1c3d459121" providerId="ADAL" clId="{B576FF7A-5273-4D23-85CA-42C78D3ABF0C}" dt="2021-09-24T07:11:35.972" v="606"/>
          <ac:inkMkLst>
            <pc:docMk/>
            <pc:sldMk cId="3083608339" sldId="338"/>
            <ac:inkMk id="4" creationId="{E1091B75-A625-4E07-A10A-FF6733931150}"/>
          </ac:inkMkLst>
        </pc:inkChg>
        <pc:inkChg chg="add del mod">
          <ac:chgData name="Mashal Khan" userId="ff208bdd-e69e-4a16-a659-cb1c3d459121" providerId="ADAL" clId="{B576FF7A-5273-4D23-85CA-42C78D3ABF0C}" dt="2021-09-24T07:11:35.966" v="584"/>
          <ac:inkMkLst>
            <pc:docMk/>
            <pc:sldMk cId="3083608339" sldId="338"/>
            <ac:inkMk id="6" creationId="{6A1BEC0E-4596-466B-9743-B7EDABC16011}"/>
          </ac:inkMkLst>
        </pc:inkChg>
        <pc:inkChg chg="add del mod">
          <ac:chgData name="Mashal Khan" userId="ff208bdd-e69e-4a16-a659-cb1c3d459121" providerId="ADAL" clId="{B576FF7A-5273-4D23-85CA-42C78D3ABF0C}" dt="2021-09-24T07:11:35.966" v="585"/>
          <ac:inkMkLst>
            <pc:docMk/>
            <pc:sldMk cId="3083608339" sldId="338"/>
            <ac:inkMk id="8" creationId="{FB5A59CF-7155-4631-A7B5-DD323A0D0646}"/>
          </ac:inkMkLst>
        </pc:inkChg>
        <pc:inkChg chg="add del mod">
          <ac:chgData name="Mashal Khan" userId="ff208bdd-e69e-4a16-a659-cb1c3d459121" providerId="ADAL" clId="{B576FF7A-5273-4D23-85CA-42C78D3ABF0C}" dt="2021-09-24T07:11:35.967" v="587"/>
          <ac:inkMkLst>
            <pc:docMk/>
            <pc:sldMk cId="3083608339" sldId="338"/>
            <ac:inkMk id="9" creationId="{725FFA27-2845-49E0-9CD4-9DD6878AAD31}"/>
          </ac:inkMkLst>
        </pc:inkChg>
        <pc:inkChg chg="add del mod">
          <ac:chgData name="Mashal Khan" userId="ff208bdd-e69e-4a16-a659-cb1c3d459121" providerId="ADAL" clId="{B576FF7A-5273-4D23-85CA-42C78D3ABF0C}" dt="2021-09-24T07:11:35.966" v="582"/>
          <ac:inkMkLst>
            <pc:docMk/>
            <pc:sldMk cId="3083608339" sldId="338"/>
            <ac:inkMk id="10" creationId="{3BED0D6D-22B9-40C6-868F-68A098E02C16}"/>
          </ac:inkMkLst>
        </pc:inkChg>
        <pc:inkChg chg="add del mod">
          <ac:chgData name="Mashal Khan" userId="ff208bdd-e69e-4a16-a659-cb1c3d459121" providerId="ADAL" clId="{B576FF7A-5273-4D23-85CA-42C78D3ABF0C}" dt="2021-09-24T07:11:35.971" v="599"/>
          <ac:inkMkLst>
            <pc:docMk/>
            <pc:sldMk cId="3083608339" sldId="338"/>
            <ac:inkMk id="11" creationId="{28FCF400-AC6A-4120-A9E8-9324E6FECE59}"/>
          </ac:inkMkLst>
        </pc:inkChg>
        <pc:inkChg chg="add del mod">
          <ac:chgData name="Mashal Khan" userId="ff208bdd-e69e-4a16-a659-cb1c3d459121" providerId="ADAL" clId="{B576FF7A-5273-4D23-85CA-42C78D3ABF0C}" dt="2021-09-24T07:11:35.966" v="581"/>
          <ac:inkMkLst>
            <pc:docMk/>
            <pc:sldMk cId="3083608339" sldId="338"/>
            <ac:inkMk id="13" creationId="{7BF2C1CC-479F-4196-B35B-4BE7649779DE}"/>
          </ac:inkMkLst>
        </pc:inkChg>
        <pc:inkChg chg="add del mod">
          <ac:chgData name="Mashal Khan" userId="ff208bdd-e69e-4a16-a659-cb1c3d459121" providerId="ADAL" clId="{B576FF7A-5273-4D23-85CA-42C78D3ABF0C}" dt="2021-09-24T07:11:35.963" v="578"/>
          <ac:inkMkLst>
            <pc:docMk/>
            <pc:sldMk cId="3083608339" sldId="338"/>
            <ac:inkMk id="14" creationId="{4D0192E8-CE0A-4223-B8FD-C5122EAFE627}"/>
          </ac:inkMkLst>
        </pc:inkChg>
        <pc:inkChg chg="add del mod">
          <ac:chgData name="Mashal Khan" userId="ff208bdd-e69e-4a16-a659-cb1c3d459121" providerId="ADAL" clId="{B576FF7A-5273-4D23-85CA-42C78D3ABF0C}" dt="2021-09-24T07:11:35.973" v="614"/>
          <ac:inkMkLst>
            <pc:docMk/>
            <pc:sldMk cId="3083608339" sldId="338"/>
            <ac:inkMk id="15" creationId="{5C9074B4-ECE4-4018-A365-9FDD77C46324}"/>
          </ac:inkMkLst>
        </pc:inkChg>
        <pc:inkChg chg="add mod">
          <ac:chgData name="Mashal Khan" userId="ff208bdd-e69e-4a16-a659-cb1c3d459121" providerId="ADAL" clId="{B576FF7A-5273-4D23-85CA-42C78D3ABF0C}" dt="2021-09-24T07:11:35.973" v="614"/>
          <ac:inkMkLst>
            <pc:docMk/>
            <pc:sldMk cId="3083608339" sldId="338"/>
            <ac:inkMk id="16" creationId="{B1F10E45-421B-4510-94B8-A73F885D7027}"/>
          </ac:inkMkLst>
        </pc:inkChg>
        <pc:inkChg chg="add del mod">
          <ac:chgData name="Mashal Khan" userId="ff208bdd-e69e-4a16-a659-cb1c3d459121" providerId="ADAL" clId="{B576FF7A-5273-4D23-85CA-42C78D3ABF0C}" dt="2021-09-24T07:11:35.971" v="604"/>
          <ac:inkMkLst>
            <pc:docMk/>
            <pc:sldMk cId="3083608339" sldId="338"/>
            <ac:inkMk id="19" creationId="{8B9DAEB7-5620-46BD-A641-4E7FCAEAFA1B}"/>
          </ac:inkMkLst>
        </pc:inkChg>
        <pc:inkChg chg="add del mod">
          <ac:chgData name="Mashal Khan" userId="ff208bdd-e69e-4a16-a659-cb1c3d459121" providerId="ADAL" clId="{B576FF7A-5273-4D23-85CA-42C78D3ABF0C}" dt="2021-09-24T07:11:35.972" v="608"/>
          <ac:inkMkLst>
            <pc:docMk/>
            <pc:sldMk cId="3083608339" sldId="338"/>
            <ac:inkMk id="20" creationId="{09B99DDB-0AE6-46F6-8F3E-C8AEA280F03D}"/>
          </ac:inkMkLst>
        </pc:inkChg>
        <pc:inkChg chg="add del mod">
          <ac:chgData name="Mashal Khan" userId="ff208bdd-e69e-4a16-a659-cb1c3d459121" providerId="ADAL" clId="{B576FF7A-5273-4D23-85CA-42C78D3ABF0C}" dt="2021-09-24T07:11:35.970" v="595"/>
          <ac:inkMkLst>
            <pc:docMk/>
            <pc:sldMk cId="3083608339" sldId="338"/>
            <ac:inkMk id="22" creationId="{22F45133-763D-45CE-BEBD-581BF223D510}"/>
          </ac:inkMkLst>
        </pc:inkChg>
        <pc:inkChg chg="add del mod">
          <ac:chgData name="Mashal Khan" userId="ff208bdd-e69e-4a16-a659-cb1c3d459121" providerId="ADAL" clId="{B576FF7A-5273-4D23-85CA-42C78D3ABF0C}" dt="2021-09-24T07:11:35.968" v="592"/>
          <ac:inkMkLst>
            <pc:docMk/>
            <pc:sldMk cId="3083608339" sldId="338"/>
            <ac:inkMk id="23" creationId="{3ABD0094-6D25-4B87-BFC6-8AC9A73ADAED}"/>
          </ac:inkMkLst>
        </pc:inkChg>
        <pc:inkChg chg="add del mod">
          <ac:chgData name="Mashal Khan" userId="ff208bdd-e69e-4a16-a659-cb1c3d459121" providerId="ADAL" clId="{B576FF7A-5273-4D23-85CA-42C78D3ABF0C}" dt="2021-09-24T07:11:35.966" v="586"/>
          <ac:inkMkLst>
            <pc:docMk/>
            <pc:sldMk cId="3083608339" sldId="338"/>
            <ac:inkMk id="24" creationId="{61AF88E6-5360-4FD4-BA63-F41A59CE5E34}"/>
          </ac:inkMkLst>
        </pc:inkChg>
        <pc:inkChg chg="add del mod">
          <ac:chgData name="Mashal Khan" userId="ff208bdd-e69e-4a16-a659-cb1c3d459121" providerId="ADAL" clId="{B576FF7A-5273-4D23-85CA-42C78D3ABF0C}" dt="2021-09-24T07:11:35.972" v="607"/>
          <ac:inkMkLst>
            <pc:docMk/>
            <pc:sldMk cId="3083608339" sldId="338"/>
            <ac:inkMk id="25" creationId="{65FB0C02-F02D-4658-B660-3191A63DFF90}"/>
          </ac:inkMkLst>
        </pc:inkChg>
        <pc:inkChg chg="add del mod">
          <ac:chgData name="Mashal Khan" userId="ff208bdd-e69e-4a16-a659-cb1c3d459121" providerId="ADAL" clId="{B576FF7A-5273-4D23-85CA-42C78D3ABF0C}" dt="2021-09-24T07:11:35.970" v="596"/>
          <ac:inkMkLst>
            <pc:docMk/>
            <pc:sldMk cId="3083608339" sldId="338"/>
            <ac:inkMk id="26" creationId="{16E979C1-E3F0-41E6-A1B8-C285E882EEB5}"/>
          </ac:inkMkLst>
        </pc:inkChg>
        <pc:inkChg chg="add del mod">
          <ac:chgData name="Mashal Khan" userId="ff208bdd-e69e-4a16-a659-cb1c3d459121" providerId="ADAL" clId="{B576FF7A-5273-4D23-85CA-42C78D3ABF0C}" dt="2021-09-24T07:11:35.971" v="603"/>
          <ac:inkMkLst>
            <pc:docMk/>
            <pc:sldMk cId="3083608339" sldId="338"/>
            <ac:inkMk id="27" creationId="{8499A9B7-F4C9-4D8D-9951-264D076CD01D}"/>
          </ac:inkMkLst>
        </pc:inkChg>
        <pc:inkChg chg="add del mod">
          <ac:chgData name="Mashal Khan" userId="ff208bdd-e69e-4a16-a659-cb1c3d459121" providerId="ADAL" clId="{B576FF7A-5273-4D23-85CA-42C78D3ABF0C}" dt="2021-09-24T07:11:35.972" v="605"/>
          <ac:inkMkLst>
            <pc:docMk/>
            <pc:sldMk cId="3083608339" sldId="338"/>
            <ac:inkMk id="28" creationId="{2EE166FA-9210-49F0-88B7-84EC9E4A6727}"/>
          </ac:inkMkLst>
        </pc:inkChg>
        <pc:inkChg chg="add del mod">
          <ac:chgData name="Mashal Khan" userId="ff208bdd-e69e-4a16-a659-cb1c3d459121" providerId="ADAL" clId="{B576FF7A-5273-4D23-85CA-42C78D3ABF0C}" dt="2021-09-24T07:11:35.973" v="615"/>
          <ac:inkMkLst>
            <pc:docMk/>
            <pc:sldMk cId="3083608339" sldId="338"/>
            <ac:inkMk id="29" creationId="{C0170BDE-E17B-42EC-A4F9-325DB039B14F}"/>
          </ac:inkMkLst>
        </pc:inkChg>
        <pc:inkChg chg="add del mod">
          <ac:chgData name="Mashal Khan" userId="ff208bdd-e69e-4a16-a659-cb1c3d459121" providerId="ADAL" clId="{B576FF7A-5273-4D23-85CA-42C78D3ABF0C}" dt="2021-09-24T07:11:35.973" v="613"/>
          <ac:inkMkLst>
            <pc:docMk/>
            <pc:sldMk cId="3083608339" sldId="338"/>
            <ac:inkMk id="30" creationId="{BE6E0896-2CC7-40DD-8CAF-1308A21EB45E}"/>
          </ac:inkMkLst>
        </pc:inkChg>
        <pc:inkChg chg="add del mod">
          <ac:chgData name="Mashal Khan" userId="ff208bdd-e69e-4a16-a659-cb1c3d459121" providerId="ADAL" clId="{B576FF7A-5273-4D23-85CA-42C78D3ABF0C}" dt="2021-09-24T07:11:35.967" v="588"/>
          <ac:inkMkLst>
            <pc:docMk/>
            <pc:sldMk cId="3083608339" sldId="338"/>
            <ac:inkMk id="31" creationId="{F97F8188-5045-436B-8DB8-6AA7DE2B0542}"/>
          </ac:inkMkLst>
        </pc:inkChg>
        <pc:inkChg chg="add del mod">
          <ac:chgData name="Mashal Khan" userId="ff208bdd-e69e-4a16-a659-cb1c3d459121" providerId="ADAL" clId="{B576FF7A-5273-4D23-85CA-42C78D3ABF0C}" dt="2021-09-24T07:11:35.974" v="618"/>
          <ac:inkMkLst>
            <pc:docMk/>
            <pc:sldMk cId="3083608339" sldId="338"/>
            <ac:inkMk id="32" creationId="{45CD5F6A-A782-444B-B3FE-52EB6F4E20A7}"/>
          </ac:inkMkLst>
        </pc:inkChg>
        <pc:inkChg chg="add del mod">
          <ac:chgData name="Mashal Khan" userId="ff208bdd-e69e-4a16-a659-cb1c3d459121" providerId="ADAL" clId="{B576FF7A-5273-4D23-85CA-42C78D3ABF0C}" dt="2021-09-24T07:11:35.973" v="611"/>
          <ac:inkMkLst>
            <pc:docMk/>
            <pc:sldMk cId="3083608339" sldId="338"/>
            <ac:inkMk id="33" creationId="{C1729C59-194A-40F8-B230-7BA9C2519F0B}"/>
          </ac:inkMkLst>
        </pc:inkChg>
        <pc:inkChg chg="add mod">
          <ac:chgData name="Mashal Khan" userId="ff208bdd-e69e-4a16-a659-cb1c3d459121" providerId="ADAL" clId="{B576FF7A-5273-4D23-85CA-42C78D3ABF0C}" dt="2021-09-24T07:11:35.974" v="618"/>
          <ac:inkMkLst>
            <pc:docMk/>
            <pc:sldMk cId="3083608339" sldId="338"/>
            <ac:inkMk id="34" creationId="{78FD9DB7-8891-4D1E-969A-EE0E6B0E5058}"/>
          </ac:inkMkLst>
        </pc:inkChg>
        <pc:inkChg chg="add del mod">
          <ac:chgData name="Mashal Khan" userId="ff208bdd-e69e-4a16-a659-cb1c3d459121" providerId="ADAL" clId="{B576FF7A-5273-4D23-85CA-42C78D3ABF0C}" dt="2021-09-24T07:11:35.972" v="609"/>
          <ac:inkMkLst>
            <pc:docMk/>
            <pc:sldMk cId="3083608339" sldId="338"/>
            <ac:inkMk id="35" creationId="{F09AD10B-D5E4-4403-AA06-6F99339FCC36}"/>
          </ac:inkMkLst>
        </pc:inkChg>
        <pc:inkChg chg="add del mod">
          <ac:chgData name="Mashal Khan" userId="ff208bdd-e69e-4a16-a659-cb1c3d459121" providerId="ADAL" clId="{B576FF7A-5273-4D23-85CA-42C78D3ABF0C}" dt="2021-09-24T07:11:35.967" v="590"/>
          <ac:inkMkLst>
            <pc:docMk/>
            <pc:sldMk cId="3083608339" sldId="338"/>
            <ac:inkMk id="36" creationId="{6DE57108-F581-4C90-8D0B-2B664D0FC7E3}"/>
          </ac:inkMkLst>
        </pc:inkChg>
        <pc:inkChg chg="add del mod">
          <ac:chgData name="Mashal Khan" userId="ff208bdd-e69e-4a16-a659-cb1c3d459121" providerId="ADAL" clId="{B576FF7A-5273-4D23-85CA-42C78D3ABF0C}" dt="2021-09-24T07:11:35.970" v="594"/>
          <ac:inkMkLst>
            <pc:docMk/>
            <pc:sldMk cId="3083608339" sldId="338"/>
            <ac:inkMk id="37" creationId="{82C1762C-3FE8-4CC2-B3EA-209F8AB0A8F9}"/>
          </ac:inkMkLst>
        </pc:inkChg>
        <pc:inkChg chg="add del mod">
          <ac:chgData name="Mashal Khan" userId="ff208bdd-e69e-4a16-a659-cb1c3d459121" providerId="ADAL" clId="{B576FF7A-5273-4D23-85CA-42C78D3ABF0C}" dt="2021-09-22T07:41:34.536" v="428"/>
          <ac:inkMkLst>
            <pc:docMk/>
            <pc:sldMk cId="3083608339" sldId="338"/>
            <ac:inkMk id="39" creationId="{06F7969E-0E52-4C4D-918B-34D8D6A74D36}"/>
          </ac:inkMkLst>
        </pc:inkChg>
        <pc:inkChg chg="add del mod">
          <ac:chgData name="Mashal Khan" userId="ff208bdd-e69e-4a16-a659-cb1c3d459121" providerId="ADAL" clId="{B576FF7A-5273-4D23-85CA-42C78D3ABF0C}" dt="2021-09-22T07:41:34.533" v="422"/>
          <ac:inkMkLst>
            <pc:docMk/>
            <pc:sldMk cId="3083608339" sldId="338"/>
            <ac:inkMk id="40" creationId="{260EF9A7-B1FC-4356-B36F-A66A54C23CA1}"/>
          </ac:inkMkLst>
        </pc:inkChg>
        <pc:inkChg chg="add del mod">
          <ac:chgData name="Mashal Khan" userId="ff208bdd-e69e-4a16-a659-cb1c3d459121" providerId="ADAL" clId="{B576FF7A-5273-4D23-85CA-42C78D3ABF0C}" dt="2021-09-22T07:41:34.537" v="430"/>
          <ac:inkMkLst>
            <pc:docMk/>
            <pc:sldMk cId="3083608339" sldId="338"/>
            <ac:inkMk id="41" creationId="{0A9727C4-3001-4E30-9D20-2D2448A36E1D}"/>
          </ac:inkMkLst>
        </pc:inkChg>
        <pc:inkChg chg="add del mod">
          <ac:chgData name="Mashal Khan" userId="ff208bdd-e69e-4a16-a659-cb1c3d459121" providerId="ADAL" clId="{B576FF7A-5273-4D23-85CA-42C78D3ABF0C}" dt="2021-09-22T07:41:34.533" v="423"/>
          <ac:inkMkLst>
            <pc:docMk/>
            <pc:sldMk cId="3083608339" sldId="338"/>
            <ac:inkMk id="42" creationId="{40BECFB9-C9EE-403A-98CC-C7F629B51A39}"/>
          </ac:inkMkLst>
        </pc:inkChg>
        <pc:inkChg chg="add del mod">
          <ac:chgData name="Mashal Khan" userId="ff208bdd-e69e-4a16-a659-cb1c3d459121" providerId="ADAL" clId="{B576FF7A-5273-4D23-85CA-42C78D3ABF0C}" dt="2021-09-22T07:41:34.535" v="427"/>
          <ac:inkMkLst>
            <pc:docMk/>
            <pc:sldMk cId="3083608339" sldId="338"/>
            <ac:inkMk id="43" creationId="{304B01D0-8580-4C7A-9D32-103A4B2FF407}"/>
          </ac:inkMkLst>
        </pc:inkChg>
        <pc:inkChg chg="add del mod">
          <ac:chgData name="Mashal Khan" userId="ff208bdd-e69e-4a16-a659-cb1c3d459121" providerId="ADAL" clId="{B576FF7A-5273-4D23-85CA-42C78D3ABF0C}" dt="2021-09-22T07:41:34.536" v="429"/>
          <ac:inkMkLst>
            <pc:docMk/>
            <pc:sldMk cId="3083608339" sldId="338"/>
            <ac:inkMk id="45" creationId="{E703C847-E9CE-414A-9BD9-616E6FF0692E}"/>
          </ac:inkMkLst>
        </pc:inkChg>
        <pc:inkChg chg="add del mod">
          <ac:chgData name="Mashal Khan" userId="ff208bdd-e69e-4a16-a659-cb1c3d459121" providerId="ADAL" clId="{B576FF7A-5273-4D23-85CA-42C78D3ABF0C}" dt="2021-09-22T07:41:34.532" v="421"/>
          <ac:inkMkLst>
            <pc:docMk/>
            <pc:sldMk cId="3083608339" sldId="338"/>
            <ac:inkMk id="46" creationId="{63664473-42B7-40BB-91DC-C7511D81043B}"/>
          </ac:inkMkLst>
        </pc:inkChg>
        <pc:inkChg chg="add del mod">
          <ac:chgData name="Mashal Khan" userId="ff208bdd-e69e-4a16-a659-cb1c3d459121" providerId="ADAL" clId="{B576FF7A-5273-4D23-85CA-42C78D3ABF0C}" dt="2021-09-22T07:41:34.539" v="433"/>
          <ac:inkMkLst>
            <pc:docMk/>
            <pc:sldMk cId="3083608339" sldId="338"/>
            <ac:inkMk id="47" creationId="{50ABD1E2-ADA7-451F-9165-601B1CFD5B60}"/>
          </ac:inkMkLst>
        </pc:inkChg>
        <pc:inkChg chg="add del mod">
          <ac:chgData name="Mashal Khan" userId="ff208bdd-e69e-4a16-a659-cb1c3d459121" providerId="ADAL" clId="{B576FF7A-5273-4D23-85CA-42C78D3ABF0C}" dt="2021-09-22T07:41:31.664" v="418"/>
          <ac:inkMkLst>
            <pc:docMk/>
            <pc:sldMk cId="3083608339" sldId="338"/>
            <ac:inkMk id="48" creationId="{CF3F685B-91DB-4165-A106-D08696661700}"/>
          </ac:inkMkLst>
        </pc:inkChg>
        <pc:inkChg chg="add del mod">
          <ac:chgData name="Mashal Khan" userId="ff208bdd-e69e-4a16-a659-cb1c3d459121" providerId="ADAL" clId="{B576FF7A-5273-4D23-85CA-42C78D3ABF0C}" dt="2021-09-22T07:41:34.539" v="432"/>
          <ac:inkMkLst>
            <pc:docMk/>
            <pc:sldMk cId="3083608339" sldId="338"/>
            <ac:inkMk id="49" creationId="{3F2E5485-8E8F-46AE-86B8-EA3F73352C05}"/>
          </ac:inkMkLst>
        </pc:inkChg>
        <pc:inkChg chg="add del mod">
          <ac:chgData name="Mashal Khan" userId="ff208bdd-e69e-4a16-a659-cb1c3d459121" providerId="ADAL" clId="{B576FF7A-5273-4D23-85CA-42C78D3ABF0C}" dt="2021-09-22T07:41:34.531" v="420"/>
          <ac:inkMkLst>
            <pc:docMk/>
            <pc:sldMk cId="3083608339" sldId="338"/>
            <ac:inkMk id="50" creationId="{310C811A-CB33-4C26-AD8A-133F359C26BE}"/>
          </ac:inkMkLst>
        </pc:inkChg>
        <pc:inkChg chg="add del mod">
          <ac:chgData name="Mashal Khan" userId="ff208bdd-e69e-4a16-a659-cb1c3d459121" providerId="ADAL" clId="{B576FF7A-5273-4D23-85CA-42C78D3ABF0C}" dt="2021-09-22T07:41:34.534" v="424"/>
          <ac:inkMkLst>
            <pc:docMk/>
            <pc:sldMk cId="3083608339" sldId="338"/>
            <ac:inkMk id="52" creationId="{0CE0E3B2-DB02-4F1E-9E16-380C11806392}"/>
          </ac:inkMkLst>
        </pc:inkChg>
        <pc:inkChg chg="add del mod">
          <ac:chgData name="Mashal Khan" userId="ff208bdd-e69e-4a16-a659-cb1c3d459121" providerId="ADAL" clId="{B576FF7A-5273-4D23-85CA-42C78D3ABF0C}" dt="2021-09-22T07:41:34.530" v="419"/>
          <ac:inkMkLst>
            <pc:docMk/>
            <pc:sldMk cId="3083608339" sldId="338"/>
            <ac:inkMk id="54" creationId="{DB4C1B6E-386E-403D-B0A1-96B9501460A4}"/>
          </ac:inkMkLst>
        </pc:inkChg>
        <pc:inkChg chg="add del mod">
          <ac:chgData name="Mashal Khan" userId="ff208bdd-e69e-4a16-a659-cb1c3d459121" providerId="ADAL" clId="{B576FF7A-5273-4D23-85CA-42C78D3ABF0C}" dt="2021-09-22T07:41:34.534" v="425"/>
          <ac:inkMkLst>
            <pc:docMk/>
            <pc:sldMk cId="3083608339" sldId="338"/>
            <ac:inkMk id="56" creationId="{6DB05510-1B87-4FEE-A536-92B26277482B}"/>
          </ac:inkMkLst>
        </pc:inkChg>
        <pc:inkChg chg="add del mod">
          <ac:chgData name="Mashal Khan" userId="ff208bdd-e69e-4a16-a659-cb1c3d459121" providerId="ADAL" clId="{B576FF7A-5273-4D23-85CA-42C78D3ABF0C}" dt="2021-09-22T07:41:34.538" v="431"/>
          <ac:inkMkLst>
            <pc:docMk/>
            <pc:sldMk cId="3083608339" sldId="338"/>
            <ac:inkMk id="58" creationId="{5B2CF4E9-21DF-43AB-8EF7-75B1DC51CD15}"/>
          </ac:inkMkLst>
        </pc:inkChg>
        <pc:inkChg chg="add del mod">
          <ac:chgData name="Mashal Khan" userId="ff208bdd-e69e-4a16-a659-cb1c3d459121" providerId="ADAL" clId="{B576FF7A-5273-4D23-85CA-42C78D3ABF0C}" dt="2021-09-22T07:41:34.535" v="426"/>
          <ac:inkMkLst>
            <pc:docMk/>
            <pc:sldMk cId="3083608339" sldId="338"/>
            <ac:inkMk id="59" creationId="{E006C6ED-AF3C-4B04-BF7E-F3497B3C10FA}"/>
          </ac:inkMkLst>
        </pc:inkChg>
        <pc:inkChg chg="add del mod">
          <ac:chgData name="Mashal Khan" userId="ff208bdd-e69e-4a16-a659-cb1c3d459121" providerId="ADAL" clId="{B576FF7A-5273-4D23-85CA-42C78D3ABF0C}" dt="2021-09-24T07:11:35.973" v="612"/>
          <ac:inkMkLst>
            <pc:docMk/>
            <pc:sldMk cId="3083608339" sldId="338"/>
            <ac:inkMk id="61" creationId="{0FDEEF33-4A5C-485A-9D75-FD38BBB3BC18}"/>
          </ac:inkMkLst>
        </pc:inkChg>
        <pc:inkChg chg="add del mod">
          <ac:chgData name="Mashal Khan" userId="ff208bdd-e69e-4a16-a659-cb1c3d459121" providerId="ADAL" clId="{B576FF7A-5273-4D23-85CA-42C78D3ABF0C}" dt="2021-09-24T07:11:35.970" v="598"/>
          <ac:inkMkLst>
            <pc:docMk/>
            <pc:sldMk cId="3083608339" sldId="338"/>
            <ac:inkMk id="62" creationId="{7C282C5C-FA18-404C-90D7-16B0756F3BA9}"/>
          </ac:inkMkLst>
        </pc:inkChg>
        <pc:inkChg chg="add del mod">
          <ac:chgData name="Mashal Khan" userId="ff208bdd-e69e-4a16-a659-cb1c3d459121" providerId="ADAL" clId="{B576FF7A-5273-4D23-85CA-42C78D3ABF0C}" dt="2021-09-24T07:11:35.967" v="591"/>
          <ac:inkMkLst>
            <pc:docMk/>
            <pc:sldMk cId="3083608339" sldId="338"/>
            <ac:inkMk id="63" creationId="{0327A00F-BF74-483C-89CC-3DABFE49A209}"/>
          </ac:inkMkLst>
        </pc:inkChg>
        <pc:inkChg chg="add del mod">
          <ac:chgData name="Mashal Khan" userId="ff208bdd-e69e-4a16-a659-cb1c3d459121" providerId="ADAL" clId="{B576FF7A-5273-4D23-85CA-42C78D3ABF0C}" dt="2021-09-24T07:11:35.965" v="580"/>
          <ac:inkMkLst>
            <pc:docMk/>
            <pc:sldMk cId="3083608339" sldId="338"/>
            <ac:inkMk id="64" creationId="{4E92C571-FCF7-4861-B06B-41A2A5D7B43E}"/>
          </ac:inkMkLst>
        </pc:inkChg>
        <pc:inkChg chg="add del mod">
          <ac:chgData name="Mashal Khan" userId="ff208bdd-e69e-4a16-a659-cb1c3d459121" providerId="ADAL" clId="{B576FF7A-5273-4D23-85CA-42C78D3ABF0C}" dt="2021-09-24T07:11:35.970" v="597"/>
          <ac:inkMkLst>
            <pc:docMk/>
            <pc:sldMk cId="3083608339" sldId="338"/>
            <ac:inkMk id="65" creationId="{B314FBCA-F6CE-4A0E-9969-FE41B2DA56D7}"/>
          </ac:inkMkLst>
        </pc:inkChg>
        <pc:inkChg chg="add del mod">
          <ac:chgData name="Mashal Khan" userId="ff208bdd-e69e-4a16-a659-cb1c3d459121" providerId="ADAL" clId="{B576FF7A-5273-4D23-85CA-42C78D3ABF0C}" dt="2021-09-24T07:11:35.967" v="589"/>
          <ac:inkMkLst>
            <pc:docMk/>
            <pc:sldMk cId="3083608339" sldId="338"/>
            <ac:inkMk id="66" creationId="{F33B5470-F396-493D-A832-7171921E7C99}"/>
          </ac:inkMkLst>
        </pc:inkChg>
        <pc:inkChg chg="add del mod">
          <ac:chgData name="Mashal Khan" userId="ff208bdd-e69e-4a16-a659-cb1c3d459121" providerId="ADAL" clId="{B576FF7A-5273-4D23-85CA-42C78D3ABF0C}" dt="2021-09-24T07:11:35.974" v="617"/>
          <ac:inkMkLst>
            <pc:docMk/>
            <pc:sldMk cId="3083608339" sldId="338"/>
            <ac:inkMk id="67" creationId="{C4397819-4778-4AAF-944E-947E06A644C8}"/>
          </ac:inkMkLst>
        </pc:inkChg>
        <pc:inkChg chg="add del mod">
          <ac:chgData name="Mashal Khan" userId="ff208bdd-e69e-4a16-a659-cb1c3d459121" providerId="ADAL" clId="{B576FF7A-5273-4D23-85CA-42C78D3ABF0C}" dt="2021-09-24T07:11:35.971" v="600"/>
          <ac:inkMkLst>
            <pc:docMk/>
            <pc:sldMk cId="3083608339" sldId="338"/>
            <ac:inkMk id="68" creationId="{47779A53-A972-4E42-98A9-260B2C1FF4D3}"/>
          </ac:inkMkLst>
        </pc:inkChg>
        <pc:inkChg chg="add del mod">
          <ac:chgData name="Mashal Khan" userId="ff208bdd-e69e-4a16-a659-cb1c3d459121" providerId="ADAL" clId="{B576FF7A-5273-4D23-85CA-42C78D3ABF0C}" dt="2021-09-24T07:11:35.971" v="602"/>
          <ac:inkMkLst>
            <pc:docMk/>
            <pc:sldMk cId="3083608339" sldId="338"/>
            <ac:inkMk id="69" creationId="{6DD5BB0F-1D6C-43C1-BDBF-A1D0613F2B6E}"/>
          </ac:inkMkLst>
        </pc:inkChg>
        <pc:inkChg chg="add del mod">
          <ac:chgData name="Mashal Khan" userId="ff208bdd-e69e-4a16-a659-cb1c3d459121" providerId="ADAL" clId="{B576FF7A-5273-4D23-85CA-42C78D3ABF0C}" dt="2021-09-24T07:11:35.966" v="583"/>
          <ac:inkMkLst>
            <pc:docMk/>
            <pc:sldMk cId="3083608339" sldId="338"/>
            <ac:inkMk id="70" creationId="{9A2676F3-A768-4680-A1D5-C5D384B74A7F}"/>
          </ac:inkMkLst>
        </pc:inkChg>
        <pc:inkChg chg="add del mod">
          <ac:chgData name="Mashal Khan" userId="ff208bdd-e69e-4a16-a659-cb1c3d459121" providerId="ADAL" clId="{B576FF7A-5273-4D23-85CA-42C78D3ABF0C}" dt="2021-09-24T07:11:35.974" v="616"/>
          <ac:inkMkLst>
            <pc:docMk/>
            <pc:sldMk cId="3083608339" sldId="338"/>
            <ac:inkMk id="71" creationId="{AA8B72A6-0E50-40F1-81B6-05419E41D328}"/>
          </ac:inkMkLst>
        </pc:inkChg>
        <pc:inkChg chg="add del mod">
          <ac:chgData name="Mashal Khan" userId="ff208bdd-e69e-4a16-a659-cb1c3d459121" providerId="ADAL" clId="{B576FF7A-5273-4D23-85CA-42C78D3ABF0C}" dt="2021-09-24T07:11:35.971" v="601"/>
          <ac:inkMkLst>
            <pc:docMk/>
            <pc:sldMk cId="3083608339" sldId="338"/>
            <ac:inkMk id="72" creationId="{5E651758-E87C-4045-BDEA-FDBD35402BEF}"/>
          </ac:inkMkLst>
        </pc:inkChg>
      </pc:sldChg>
    </pc:docChg>
  </pc:docChgLst>
  <pc:docChgLst>
    <pc:chgData name="Mashal Khan" userId="ff208bdd-e69e-4a16-a659-cb1c3d459121" providerId="ADAL" clId="{5EE2061E-C809-4B5A-95A1-139935795009}"/>
    <pc:docChg chg="custSel addSld delSld modSld sldOrd">
      <pc:chgData name="Mashal Khan" userId="ff208bdd-e69e-4a16-a659-cb1c3d459121" providerId="ADAL" clId="{5EE2061E-C809-4B5A-95A1-139935795009}" dt="2021-09-15T03:25:06.664" v="1846"/>
      <pc:docMkLst>
        <pc:docMk/>
      </pc:docMkLst>
      <pc:sldChg chg="addSp modSp mod modNotesTx">
        <pc:chgData name="Mashal Khan" userId="ff208bdd-e69e-4a16-a659-cb1c3d459121" providerId="ADAL" clId="{5EE2061E-C809-4B5A-95A1-139935795009}" dt="2021-09-15T03:25:06.664" v="1846"/>
        <pc:sldMkLst>
          <pc:docMk/>
          <pc:sldMk cId="154785187" sldId="263"/>
        </pc:sldMkLst>
        <pc:spChg chg="mod">
          <ac:chgData name="Mashal Khan" userId="ff208bdd-e69e-4a16-a659-cb1c3d459121" providerId="ADAL" clId="{5EE2061E-C809-4B5A-95A1-139935795009}" dt="2021-09-13T10:27:34.672" v="17" actId="20577"/>
          <ac:spMkLst>
            <pc:docMk/>
            <pc:sldMk cId="154785187" sldId="263"/>
            <ac:spMk id="3" creationId="{17EBD0C2-B290-47BB-90A2-B567F804D508}"/>
          </ac:spMkLst>
        </pc:spChg>
        <pc:inkChg chg="add">
          <ac:chgData name="Mashal Khan" userId="ff208bdd-e69e-4a16-a659-cb1c3d459121" providerId="ADAL" clId="{5EE2061E-C809-4B5A-95A1-139935795009}" dt="2021-09-14T07:25:08.825" v="1806"/>
          <ac:inkMkLst>
            <pc:docMk/>
            <pc:sldMk cId="154785187" sldId="263"/>
            <ac:inkMk id="4" creationId="{718E84A3-A6BF-4BE8-B87C-9E20FF587FBF}"/>
          </ac:inkMkLst>
        </pc:inkChg>
        <pc:inkChg chg="add">
          <ac:chgData name="Mashal Khan" userId="ff208bdd-e69e-4a16-a659-cb1c3d459121" providerId="ADAL" clId="{5EE2061E-C809-4B5A-95A1-139935795009}" dt="2021-09-15T03:25:06.664" v="1846"/>
          <ac:inkMkLst>
            <pc:docMk/>
            <pc:sldMk cId="154785187" sldId="263"/>
            <ac:inkMk id="5" creationId="{C2ABF873-1CEE-4E63-8001-1ECF627F538A}"/>
          </ac:inkMkLst>
        </pc:inkChg>
      </pc:sldChg>
      <pc:sldChg chg="addSp delSp add setBg delDesignElem">
        <pc:chgData name="Mashal Khan" userId="ff208bdd-e69e-4a16-a659-cb1c3d459121" providerId="ADAL" clId="{5EE2061E-C809-4B5A-95A1-139935795009}" dt="2021-09-15T03:25:06.664" v="1846"/>
        <pc:sldMkLst>
          <pc:docMk/>
          <pc:sldMk cId="1776462846" sldId="264"/>
        </pc:sldMkLst>
        <pc:spChg chg="del">
          <ac:chgData name="Mashal Khan" userId="ff208bdd-e69e-4a16-a659-cb1c3d459121" providerId="ADAL" clId="{5EE2061E-C809-4B5A-95A1-139935795009}" dt="2021-09-14T04:33:26.019" v="762"/>
          <ac:spMkLst>
            <pc:docMk/>
            <pc:sldMk cId="1776462846" sldId="264"/>
            <ac:spMk id="45" creationId="{E5F17139-31EE-46AC-B04F-DBBD852DD6CB}"/>
          </ac:spMkLst>
        </pc:spChg>
        <pc:spChg chg="del">
          <ac:chgData name="Mashal Khan" userId="ff208bdd-e69e-4a16-a659-cb1c3d459121" providerId="ADAL" clId="{5EE2061E-C809-4B5A-95A1-139935795009}" dt="2021-09-14T04:33:26.019" v="762"/>
          <ac:spMkLst>
            <pc:docMk/>
            <pc:sldMk cId="1776462846" sldId="264"/>
            <ac:spMk id="62" creationId="{3CCA69EF-E8B5-4598-BEAD-258F15765D44}"/>
          </ac:spMkLst>
        </pc:spChg>
        <pc:spChg chg="del">
          <ac:chgData name="Mashal Khan" userId="ff208bdd-e69e-4a16-a659-cb1c3d459121" providerId="ADAL" clId="{5EE2061E-C809-4B5A-95A1-139935795009}" dt="2021-09-14T04:33:26.019" v="762"/>
          <ac:spMkLst>
            <pc:docMk/>
            <pc:sldMk cId="1776462846" sldId="264"/>
            <ac:spMk id="64" creationId="{685D65ED-8248-4E7D-AF41-C2685CAE7021}"/>
          </ac:spMkLst>
        </pc:spChg>
        <pc:grpChg chg="del">
          <ac:chgData name="Mashal Khan" userId="ff208bdd-e69e-4a16-a659-cb1c3d459121" providerId="ADAL" clId="{5EE2061E-C809-4B5A-95A1-139935795009}" dt="2021-09-14T04:33:26.019" v="762"/>
          <ac:grpSpMkLst>
            <pc:docMk/>
            <pc:sldMk cId="1776462846" sldId="264"/>
            <ac:grpSpMk id="47" creationId="{CB73D287-48F0-41E2-8B0B-DE4C7D175EAE}"/>
          </ac:grpSpMkLst>
        </pc:grpChg>
        <pc:inkChg chg="add">
          <ac:chgData name="Mashal Khan" userId="ff208bdd-e69e-4a16-a659-cb1c3d459121" providerId="ADAL" clId="{5EE2061E-C809-4B5A-95A1-139935795009}" dt="2021-09-15T03:25:06.664" v="1846"/>
          <ac:inkMkLst>
            <pc:docMk/>
            <pc:sldMk cId="1776462846" sldId="264"/>
            <ac:inkMk id="3" creationId="{6FB1AF74-AA6D-4B35-9C69-A83A9B4A4BC1}"/>
          </ac:inkMkLst>
        </pc:inkChg>
      </pc:sldChg>
      <pc:sldChg chg="del">
        <pc:chgData name="Mashal Khan" userId="ff208bdd-e69e-4a16-a659-cb1c3d459121" providerId="ADAL" clId="{5EE2061E-C809-4B5A-95A1-139935795009}" dt="2021-09-13T10:27:46.882" v="19" actId="47"/>
        <pc:sldMkLst>
          <pc:docMk/>
          <pc:sldMk cId="2080120403" sldId="264"/>
        </pc:sldMkLst>
      </pc:sldChg>
      <pc:sldChg chg="modSp new mod">
        <pc:chgData name="Mashal Khan" userId="ff208bdd-e69e-4a16-a659-cb1c3d459121" providerId="ADAL" clId="{5EE2061E-C809-4B5A-95A1-139935795009}" dt="2021-09-13T10:32:53.089" v="284" actId="20577"/>
        <pc:sldMkLst>
          <pc:docMk/>
          <pc:sldMk cId="3557418874" sldId="265"/>
        </pc:sldMkLst>
        <pc:spChg chg="mod">
          <ac:chgData name="Mashal Khan" userId="ff208bdd-e69e-4a16-a659-cb1c3d459121" providerId="ADAL" clId="{5EE2061E-C809-4B5A-95A1-139935795009}" dt="2021-09-13T10:27:50.588" v="27" actId="20577"/>
          <ac:spMkLst>
            <pc:docMk/>
            <pc:sldMk cId="3557418874" sldId="265"/>
            <ac:spMk id="2" creationId="{EF295A7A-8008-498F-9B1D-35764A9ADCE5}"/>
          </ac:spMkLst>
        </pc:spChg>
        <pc:spChg chg="mod">
          <ac:chgData name="Mashal Khan" userId="ff208bdd-e69e-4a16-a659-cb1c3d459121" providerId="ADAL" clId="{5EE2061E-C809-4B5A-95A1-139935795009}" dt="2021-09-13T10:32:53.089" v="284" actId="20577"/>
          <ac:spMkLst>
            <pc:docMk/>
            <pc:sldMk cId="3557418874" sldId="265"/>
            <ac:spMk id="3" creationId="{88FE40B8-108A-4AA6-B78A-739CAAC0CC5D}"/>
          </ac:spMkLst>
        </pc:spChg>
      </pc:sldChg>
      <pc:sldChg chg="addSp delSp modSp new mod">
        <pc:chgData name="Mashal Khan" userId="ff208bdd-e69e-4a16-a659-cb1c3d459121" providerId="ADAL" clId="{5EE2061E-C809-4B5A-95A1-139935795009}" dt="2021-09-13T10:42:24.183" v="459" actId="1076"/>
        <pc:sldMkLst>
          <pc:docMk/>
          <pc:sldMk cId="4263528299" sldId="266"/>
        </pc:sldMkLst>
        <pc:spChg chg="mod">
          <ac:chgData name="Mashal Khan" userId="ff208bdd-e69e-4a16-a659-cb1c3d459121" providerId="ADAL" clId="{5EE2061E-C809-4B5A-95A1-139935795009}" dt="2021-09-13T10:42:24.183" v="459" actId="1076"/>
          <ac:spMkLst>
            <pc:docMk/>
            <pc:sldMk cId="4263528299" sldId="266"/>
            <ac:spMk id="2" creationId="{7AA717DB-B9A3-4E45-9228-D5C12B0A7E24}"/>
          </ac:spMkLst>
        </pc:spChg>
        <pc:spChg chg="del mod">
          <ac:chgData name="Mashal Khan" userId="ff208bdd-e69e-4a16-a659-cb1c3d459121" providerId="ADAL" clId="{5EE2061E-C809-4B5A-95A1-139935795009}" dt="2021-09-13T10:39:10.287" v="358" actId="478"/>
          <ac:spMkLst>
            <pc:docMk/>
            <pc:sldMk cId="4263528299" sldId="266"/>
            <ac:spMk id="3" creationId="{5594EA78-9CBB-44A9-A84F-FE41AA6E3A68}"/>
          </ac:spMkLst>
        </pc:spChg>
        <pc:spChg chg="add del mod">
          <ac:chgData name="Mashal Khan" userId="ff208bdd-e69e-4a16-a659-cb1c3d459121" providerId="ADAL" clId="{5EE2061E-C809-4B5A-95A1-139935795009}" dt="2021-09-13T10:39:17.648" v="360"/>
          <ac:spMkLst>
            <pc:docMk/>
            <pc:sldMk cId="4263528299" sldId="266"/>
            <ac:spMk id="5" creationId="{40F1D7F1-E531-4557-AF84-97EE342B68E1}"/>
          </ac:spMkLst>
        </pc:spChg>
        <pc:spChg chg="add mod">
          <ac:chgData name="Mashal Khan" userId="ff208bdd-e69e-4a16-a659-cb1c3d459121" providerId="ADAL" clId="{5EE2061E-C809-4B5A-95A1-139935795009}" dt="2021-09-13T10:42:18.997" v="457" actId="1076"/>
          <ac:spMkLst>
            <pc:docMk/>
            <pc:sldMk cId="4263528299" sldId="266"/>
            <ac:spMk id="8" creationId="{E0E455BA-C874-44F3-AD2E-3202D940676C}"/>
          </ac:spMkLst>
        </pc:spChg>
        <pc:picChg chg="add mod">
          <ac:chgData name="Mashal Khan" userId="ff208bdd-e69e-4a16-a659-cb1c3d459121" providerId="ADAL" clId="{5EE2061E-C809-4B5A-95A1-139935795009}" dt="2021-09-13T10:39:55.154" v="372" actId="1076"/>
          <ac:picMkLst>
            <pc:docMk/>
            <pc:sldMk cId="4263528299" sldId="266"/>
            <ac:picMk id="6" creationId="{6A6B90DF-88D7-4449-B9B4-87DE3D3211F7}"/>
          </ac:picMkLst>
        </pc:picChg>
      </pc:sldChg>
      <pc:sldChg chg="addSp add modNotesTx">
        <pc:chgData name="Mashal Khan" userId="ff208bdd-e69e-4a16-a659-cb1c3d459121" providerId="ADAL" clId="{5EE2061E-C809-4B5A-95A1-139935795009}" dt="2021-09-14T10:30:22.095" v="1845" actId="20577"/>
        <pc:sldMkLst>
          <pc:docMk/>
          <pc:sldMk cId="499062296" sldId="267"/>
        </pc:sldMkLst>
        <pc:inkChg chg="add">
          <ac:chgData name="Mashal Khan" userId="ff208bdd-e69e-4a16-a659-cb1c3d459121" providerId="ADAL" clId="{5EE2061E-C809-4B5A-95A1-139935795009}" dt="2021-09-14T07:25:08.825" v="1806"/>
          <ac:inkMkLst>
            <pc:docMk/>
            <pc:sldMk cId="499062296" sldId="267"/>
            <ac:inkMk id="2" creationId="{704B0926-3A37-40E1-B47F-7D0474C4ACC9}"/>
          </ac:inkMkLst>
        </pc:inkChg>
      </pc:sldChg>
      <pc:sldChg chg="addSp delSp modSp new del mod">
        <pc:chgData name="Mashal Khan" userId="ff208bdd-e69e-4a16-a659-cb1c3d459121" providerId="ADAL" clId="{5EE2061E-C809-4B5A-95A1-139935795009}" dt="2021-09-13T10:42:30.746" v="462" actId="47"/>
        <pc:sldMkLst>
          <pc:docMk/>
          <pc:sldMk cId="1008525636" sldId="267"/>
        </pc:sldMkLst>
        <pc:spChg chg="del">
          <ac:chgData name="Mashal Khan" userId="ff208bdd-e69e-4a16-a659-cb1c3d459121" providerId="ADAL" clId="{5EE2061E-C809-4B5A-95A1-139935795009}" dt="2021-09-13T10:34:23.713" v="325" actId="478"/>
          <ac:spMkLst>
            <pc:docMk/>
            <pc:sldMk cId="1008525636" sldId="267"/>
            <ac:spMk id="2" creationId="{F1F61B27-2C09-43B4-9214-BB59DB97D695}"/>
          </ac:spMkLst>
        </pc:spChg>
        <pc:spChg chg="del">
          <ac:chgData name="Mashal Khan" userId="ff208bdd-e69e-4a16-a659-cb1c3d459121" providerId="ADAL" clId="{5EE2061E-C809-4B5A-95A1-139935795009}" dt="2021-09-13T10:34:20.734" v="324" actId="22"/>
          <ac:spMkLst>
            <pc:docMk/>
            <pc:sldMk cId="1008525636" sldId="267"/>
            <ac:spMk id="3" creationId="{012272F0-E8B0-42B2-B41A-6551788E4683}"/>
          </ac:spMkLst>
        </pc:spChg>
        <pc:spChg chg="add mod">
          <ac:chgData name="Mashal Khan" userId="ff208bdd-e69e-4a16-a659-cb1c3d459121" providerId="ADAL" clId="{5EE2061E-C809-4B5A-95A1-139935795009}" dt="2021-09-13T10:39:13.880" v="359" actId="21"/>
          <ac:spMkLst>
            <pc:docMk/>
            <pc:sldMk cId="1008525636" sldId="267"/>
            <ac:spMk id="7" creationId="{46E1D9AE-B8F6-4D2E-9C78-8E16A575285E}"/>
          </ac:spMkLst>
        </pc:spChg>
        <pc:picChg chg="add del mod ord">
          <ac:chgData name="Mashal Khan" userId="ff208bdd-e69e-4a16-a659-cb1c3d459121" providerId="ADAL" clId="{5EE2061E-C809-4B5A-95A1-139935795009}" dt="2021-09-13T10:39:13.880" v="359" actId="21"/>
          <ac:picMkLst>
            <pc:docMk/>
            <pc:sldMk cId="1008525636" sldId="267"/>
            <ac:picMk id="5" creationId="{8984DD12-A29A-4655-AF7D-5CC4FF6816B6}"/>
          </ac:picMkLst>
        </pc:picChg>
      </pc:sldChg>
      <pc:sldChg chg="addSp modSp new mod ord">
        <pc:chgData name="Mashal Khan" userId="ff208bdd-e69e-4a16-a659-cb1c3d459121" providerId="ADAL" clId="{5EE2061E-C809-4B5A-95A1-139935795009}" dt="2021-09-14T07:25:08.825" v="1806"/>
        <pc:sldMkLst>
          <pc:docMk/>
          <pc:sldMk cId="326583686" sldId="268"/>
        </pc:sldMkLst>
        <pc:spChg chg="mod">
          <ac:chgData name="Mashal Khan" userId="ff208bdd-e69e-4a16-a659-cb1c3d459121" providerId="ADAL" clId="{5EE2061E-C809-4B5A-95A1-139935795009}" dt="2021-09-13T10:38:52.105" v="355" actId="20577"/>
          <ac:spMkLst>
            <pc:docMk/>
            <pc:sldMk cId="326583686" sldId="268"/>
            <ac:spMk id="2" creationId="{16B77971-EF2F-48FC-A311-326C31DE033A}"/>
          </ac:spMkLst>
        </pc:spChg>
        <pc:spChg chg="mod">
          <ac:chgData name="Mashal Khan" userId="ff208bdd-e69e-4a16-a659-cb1c3d459121" providerId="ADAL" clId="{5EE2061E-C809-4B5A-95A1-139935795009}" dt="2021-09-13T10:43:28.699" v="504" actId="20577"/>
          <ac:spMkLst>
            <pc:docMk/>
            <pc:sldMk cId="326583686" sldId="268"/>
            <ac:spMk id="3" creationId="{AD552E2F-6A05-47FF-B0DB-EDFD166B16FF}"/>
          </ac:spMkLst>
        </pc:spChg>
        <pc:inkChg chg="add">
          <ac:chgData name="Mashal Khan" userId="ff208bdd-e69e-4a16-a659-cb1c3d459121" providerId="ADAL" clId="{5EE2061E-C809-4B5A-95A1-139935795009}" dt="2021-09-14T07:25:08.825" v="1806"/>
          <ac:inkMkLst>
            <pc:docMk/>
            <pc:sldMk cId="326583686" sldId="268"/>
            <ac:inkMk id="4" creationId="{39D08D91-4985-4DB8-96F1-35FEFA7213FC}"/>
          </ac:inkMkLst>
        </pc:inkChg>
      </pc:sldChg>
      <pc:sldChg chg="modSp new mod">
        <pc:chgData name="Mashal Khan" userId="ff208bdd-e69e-4a16-a659-cb1c3d459121" providerId="ADAL" clId="{5EE2061E-C809-4B5A-95A1-139935795009}" dt="2021-09-13T11:03:55.043" v="708" actId="20577"/>
        <pc:sldMkLst>
          <pc:docMk/>
          <pc:sldMk cId="2604942624" sldId="269"/>
        </pc:sldMkLst>
        <pc:spChg chg="mod">
          <ac:chgData name="Mashal Khan" userId="ff208bdd-e69e-4a16-a659-cb1c3d459121" providerId="ADAL" clId="{5EE2061E-C809-4B5A-95A1-139935795009}" dt="2021-09-13T10:45:03.691" v="528" actId="20577"/>
          <ac:spMkLst>
            <pc:docMk/>
            <pc:sldMk cId="2604942624" sldId="269"/>
            <ac:spMk id="2" creationId="{D93D7D03-5047-4F23-BB41-AA08857AD3BF}"/>
          </ac:spMkLst>
        </pc:spChg>
        <pc:spChg chg="mod">
          <ac:chgData name="Mashal Khan" userId="ff208bdd-e69e-4a16-a659-cb1c3d459121" providerId="ADAL" clId="{5EE2061E-C809-4B5A-95A1-139935795009}" dt="2021-09-13T11:03:55.043" v="708" actId="20577"/>
          <ac:spMkLst>
            <pc:docMk/>
            <pc:sldMk cId="2604942624" sldId="269"/>
            <ac:spMk id="3" creationId="{66B59C85-478B-40D8-B255-FFB97E292B10}"/>
          </ac:spMkLst>
        </pc:spChg>
      </pc:sldChg>
      <pc:sldChg chg="addSp delSp modSp new mod ord">
        <pc:chgData name="Mashal Khan" userId="ff208bdd-e69e-4a16-a659-cb1c3d459121" providerId="ADAL" clId="{5EE2061E-C809-4B5A-95A1-139935795009}" dt="2021-09-13T11:05:13.136" v="731" actId="478"/>
        <pc:sldMkLst>
          <pc:docMk/>
          <pc:sldMk cId="488505721" sldId="270"/>
        </pc:sldMkLst>
        <pc:spChg chg="del">
          <ac:chgData name="Mashal Khan" userId="ff208bdd-e69e-4a16-a659-cb1c3d459121" providerId="ADAL" clId="{5EE2061E-C809-4B5A-95A1-139935795009}" dt="2021-09-13T11:05:13.136" v="731" actId="478"/>
          <ac:spMkLst>
            <pc:docMk/>
            <pc:sldMk cId="488505721" sldId="270"/>
            <ac:spMk id="2" creationId="{D147C621-8B9C-42FC-B169-929F2B709274}"/>
          </ac:spMkLst>
        </pc:spChg>
        <pc:spChg chg="del">
          <ac:chgData name="Mashal Khan" userId="ff208bdd-e69e-4a16-a659-cb1c3d459121" providerId="ADAL" clId="{5EE2061E-C809-4B5A-95A1-139935795009}" dt="2021-09-13T10:56:07.846" v="673" actId="22"/>
          <ac:spMkLst>
            <pc:docMk/>
            <pc:sldMk cId="488505721" sldId="270"/>
            <ac:spMk id="3" creationId="{D256D3B2-31FE-4219-9655-006BDE920E3B}"/>
          </ac:spMkLst>
        </pc:spChg>
        <pc:picChg chg="add mod ord">
          <ac:chgData name="Mashal Khan" userId="ff208bdd-e69e-4a16-a659-cb1c3d459121" providerId="ADAL" clId="{5EE2061E-C809-4B5A-95A1-139935795009}" dt="2021-09-13T10:56:07.846" v="673" actId="22"/>
          <ac:picMkLst>
            <pc:docMk/>
            <pc:sldMk cId="488505721" sldId="270"/>
            <ac:picMk id="5" creationId="{E856BFFD-FEE7-4CDC-BC89-06283379B99A}"/>
          </ac:picMkLst>
        </pc:picChg>
      </pc:sldChg>
      <pc:sldChg chg="addSp delSp modSp new mod ord setBg modNotesTx">
        <pc:chgData name="Mashal Khan" userId="ff208bdd-e69e-4a16-a659-cb1c3d459121" providerId="ADAL" clId="{5EE2061E-C809-4B5A-95A1-139935795009}" dt="2021-09-13T10:58:05.463" v="679"/>
        <pc:sldMkLst>
          <pc:docMk/>
          <pc:sldMk cId="2972065554" sldId="271"/>
        </pc:sldMkLst>
        <pc:spChg chg="del">
          <ac:chgData name="Mashal Khan" userId="ff208bdd-e69e-4a16-a659-cb1c3d459121" providerId="ADAL" clId="{5EE2061E-C809-4B5A-95A1-139935795009}" dt="2021-09-13T10:57:42.660" v="678" actId="26606"/>
          <ac:spMkLst>
            <pc:docMk/>
            <pc:sldMk cId="2972065554" sldId="271"/>
            <ac:spMk id="2" creationId="{9767A566-DFA8-459E-8F5D-F850A5508F92}"/>
          </ac:spMkLst>
        </pc:spChg>
        <pc:spChg chg="del">
          <ac:chgData name="Mashal Khan" userId="ff208bdd-e69e-4a16-a659-cb1c3d459121" providerId="ADAL" clId="{5EE2061E-C809-4B5A-95A1-139935795009}" dt="2021-09-13T10:57:26.368" v="677" actId="22"/>
          <ac:spMkLst>
            <pc:docMk/>
            <pc:sldMk cId="2972065554" sldId="271"/>
            <ac:spMk id="3" creationId="{60F624B0-3C17-4677-8252-F3259F9E7F42}"/>
          </ac:spMkLst>
        </pc:spChg>
        <pc:spChg chg="add">
          <ac:chgData name="Mashal Khan" userId="ff208bdd-e69e-4a16-a659-cb1c3d459121" providerId="ADAL" clId="{5EE2061E-C809-4B5A-95A1-139935795009}" dt="2021-09-13T10:57:42.660" v="678" actId="26606"/>
          <ac:spMkLst>
            <pc:docMk/>
            <pc:sldMk cId="2972065554" sldId="271"/>
            <ac:spMk id="10" creationId="{42A4FC2C-047E-45A5-965D-8E1E3BF09BC6}"/>
          </ac:spMkLst>
        </pc:spChg>
        <pc:picChg chg="add mod ord">
          <ac:chgData name="Mashal Khan" userId="ff208bdd-e69e-4a16-a659-cb1c3d459121" providerId="ADAL" clId="{5EE2061E-C809-4B5A-95A1-139935795009}" dt="2021-09-13T10:57:42.660" v="678" actId="26606"/>
          <ac:picMkLst>
            <pc:docMk/>
            <pc:sldMk cId="2972065554" sldId="271"/>
            <ac:picMk id="5" creationId="{7B727755-1792-4362-8352-080A3C99C86B}"/>
          </ac:picMkLst>
        </pc:picChg>
      </pc:sldChg>
      <pc:sldChg chg="modSp new mod">
        <pc:chgData name="Mashal Khan" userId="ff208bdd-e69e-4a16-a659-cb1c3d459121" providerId="ADAL" clId="{5EE2061E-C809-4B5A-95A1-139935795009}" dt="2021-09-13T11:04:44.780" v="725" actId="5793"/>
        <pc:sldMkLst>
          <pc:docMk/>
          <pc:sldMk cId="481892043" sldId="272"/>
        </pc:sldMkLst>
        <pc:spChg chg="mod">
          <ac:chgData name="Mashal Khan" userId="ff208bdd-e69e-4a16-a659-cb1c3d459121" providerId="ADAL" clId="{5EE2061E-C809-4B5A-95A1-139935795009}" dt="2021-09-13T11:04:03.989" v="720" actId="20577"/>
          <ac:spMkLst>
            <pc:docMk/>
            <pc:sldMk cId="481892043" sldId="272"/>
            <ac:spMk id="2" creationId="{1F034E07-7AD0-4BD0-8DE0-47C9761D71CF}"/>
          </ac:spMkLst>
        </pc:spChg>
        <pc:spChg chg="mod">
          <ac:chgData name="Mashal Khan" userId="ff208bdd-e69e-4a16-a659-cb1c3d459121" providerId="ADAL" clId="{5EE2061E-C809-4B5A-95A1-139935795009}" dt="2021-09-13T11:04:44.780" v="725" actId="5793"/>
          <ac:spMkLst>
            <pc:docMk/>
            <pc:sldMk cId="481892043" sldId="272"/>
            <ac:spMk id="3" creationId="{1950AD3E-8721-45B2-9A44-80A21ECC9AA1}"/>
          </ac:spMkLst>
        </pc:spChg>
      </pc:sldChg>
      <pc:sldChg chg="modSp new mod">
        <pc:chgData name="Mashal Khan" userId="ff208bdd-e69e-4a16-a659-cb1c3d459121" providerId="ADAL" clId="{5EE2061E-C809-4B5A-95A1-139935795009}" dt="2021-09-13T11:03:22.830" v="695" actId="20577"/>
        <pc:sldMkLst>
          <pc:docMk/>
          <pc:sldMk cId="513666314" sldId="273"/>
        </pc:sldMkLst>
        <pc:spChg chg="mod">
          <ac:chgData name="Mashal Khan" userId="ff208bdd-e69e-4a16-a659-cb1c3d459121" providerId="ADAL" clId="{5EE2061E-C809-4B5A-95A1-139935795009}" dt="2021-09-13T11:02:54.067" v="691" actId="20577"/>
          <ac:spMkLst>
            <pc:docMk/>
            <pc:sldMk cId="513666314" sldId="273"/>
            <ac:spMk id="2" creationId="{9D2DF8FF-C4FD-4D20-8EF8-A0649D0F8BCE}"/>
          </ac:spMkLst>
        </pc:spChg>
        <pc:spChg chg="mod">
          <ac:chgData name="Mashal Khan" userId="ff208bdd-e69e-4a16-a659-cb1c3d459121" providerId="ADAL" clId="{5EE2061E-C809-4B5A-95A1-139935795009}" dt="2021-09-13T11:03:22.830" v="695" actId="20577"/>
          <ac:spMkLst>
            <pc:docMk/>
            <pc:sldMk cId="513666314" sldId="273"/>
            <ac:spMk id="3" creationId="{1E8ED548-A041-4406-B4A9-C08F840EC64E}"/>
          </ac:spMkLst>
        </pc:spChg>
      </pc:sldChg>
      <pc:sldChg chg="addSp delSp modSp new mod">
        <pc:chgData name="Mashal Khan" userId="ff208bdd-e69e-4a16-a659-cb1c3d459121" providerId="ADAL" clId="{5EE2061E-C809-4B5A-95A1-139935795009}" dt="2021-09-13T11:05:03.484" v="728" actId="478"/>
        <pc:sldMkLst>
          <pc:docMk/>
          <pc:sldMk cId="1503694897" sldId="274"/>
        </pc:sldMkLst>
        <pc:spChg chg="del">
          <ac:chgData name="Mashal Khan" userId="ff208bdd-e69e-4a16-a659-cb1c3d459121" providerId="ADAL" clId="{5EE2061E-C809-4B5A-95A1-139935795009}" dt="2021-09-13T11:05:03.484" v="728" actId="478"/>
          <ac:spMkLst>
            <pc:docMk/>
            <pc:sldMk cId="1503694897" sldId="274"/>
            <ac:spMk id="2" creationId="{A4EE2D71-56B6-4398-85F5-5856DE4117CE}"/>
          </ac:spMkLst>
        </pc:spChg>
        <pc:spChg chg="del">
          <ac:chgData name="Mashal Khan" userId="ff208bdd-e69e-4a16-a659-cb1c3d459121" providerId="ADAL" clId="{5EE2061E-C809-4B5A-95A1-139935795009}" dt="2021-09-13T11:05:00.463" v="727"/>
          <ac:spMkLst>
            <pc:docMk/>
            <pc:sldMk cId="1503694897" sldId="274"/>
            <ac:spMk id="3" creationId="{9E1AB0B9-6D65-4EFF-B22A-1AC30244D680}"/>
          </ac:spMkLst>
        </pc:spChg>
        <pc:picChg chg="add mod">
          <ac:chgData name="Mashal Khan" userId="ff208bdd-e69e-4a16-a659-cb1c3d459121" providerId="ADAL" clId="{5EE2061E-C809-4B5A-95A1-139935795009}" dt="2021-09-13T11:05:00.463" v="727"/>
          <ac:picMkLst>
            <pc:docMk/>
            <pc:sldMk cId="1503694897" sldId="274"/>
            <ac:picMk id="4" creationId="{75F54727-A94F-4428-A3B5-B8B9CF8C68DE}"/>
          </ac:picMkLst>
        </pc:picChg>
      </pc:sldChg>
      <pc:sldChg chg="addSp modSp new mod setBg">
        <pc:chgData name="Mashal Khan" userId="ff208bdd-e69e-4a16-a659-cb1c3d459121" providerId="ADAL" clId="{5EE2061E-C809-4B5A-95A1-139935795009}" dt="2021-09-13T14:56:16.624" v="758" actId="20577"/>
        <pc:sldMkLst>
          <pc:docMk/>
          <pc:sldMk cId="4086445887" sldId="275"/>
        </pc:sldMkLst>
        <pc:spChg chg="mod">
          <ac:chgData name="Mashal Khan" userId="ff208bdd-e69e-4a16-a659-cb1c3d459121" providerId="ADAL" clId="{5EE2061E-C809-4B5A-95A1-139935795009}" dt="2021-09-13T14:56:16.624" v="758" actId="20577"/>
          <ac:spMkLst>
            <pc:docMk/>
            <pc:sldMk cId="4086445887" sldId="275"/>
            <ac:spMk id="2" creationId="{E0360C0B-FD7F-46E8-86B3-DD2C3BEECC67}"/>
          </ac:spMkLst>
        </pc:spChg>
        <pc:spChg chg="mod">
          <ac:chgData name="Mashal Khan" userId="ff208bdd-e69e-4a16-a659-cb1c3d459121" providerId="ADAL" clId="{5EE2061E-C809-4B5A-95A1-139935795009}" dt="2021-09-13T14:56:09.716" v="752" actId="26606"/>
          <ac:spMkLst>
            <pc:docMk/>
            <pc:sldMk cId="4086445887" sldId="275"/>
            <ac:spMk id="3" creationId="{D6C6434F-DA1A-4CBC-A8B4-AD2786C63CBB}"/>
          </ac:spMkLst>
        </pc:spChg>
        <pc:spChg chg="add">
          <ac:chgData name="Mashal Khan" userId="ff208bdd-e69e-4a16-a659-cb1c3d459121" providerId="ADAL" clId="{5EE2061E-C809-4B5A-95A1-139935795009}" dt="2021-09-13T14:56:09.716" v="752" actId="26606"/>
          <ac:spMkLst>
            <pc:docMk/>
            <pc:sldMk cId="4086445887" sldId="275"/>
            <ac:spMk id="9" creationId="{2B566528-1B12-4246-9431-5C2D7D081168}"/>
          </ac:spMkLst>
        </pc:spChg>
        <pc:grpChg chg="add">
          <ac:chgData name="Mashal Khan" userId="ff208bdd-e69e-4a16-a659-cb1c3d459121" providerId="ADAL" clId="{5EE2061E-C809-4B5A-95A1-139935795009}" dt="2021-09-13T14:56:09.716" v="752" actId="26606"/>
          <ac:grpSpMkLst>
            <pc:docMk/>
            <pc:sldMk cId="4086445887" sldId="275"/>
            <ac:grpSpMk id="11" creationId="{828A5161-06F1-46CF-8AD7-844680A59E13}"/>
          </ac:grpSpMkLst>
        </pc:grpChg>
        <pc:grpChg chg="add">
          <ac:chgData name="Mashal Khan" userId="ff208bdd-e69e-4a16-a659-cb1c3d459121" providerId="ADAL" clId="{5EE2061E-C809-4B5A-95A1-139935795009}" dt="2021-09-13T14:56:09.716" v="752" actId="26606"/>
          <ac:grpSpMkLst>
            <pc:docMk/>
            <pc:sldMk cId="4086445887" sldId="275"/>
            <ac:grpSpMk id="15" creationId="{5995D10D-E9C9-47DB-AE7E-801FEF38F5C9}"/>
          </ac:grpSpMkLst>
        </pc:grpChg>
        <pc:picChg chg="add mod">
          <ac:chgData name="Mashal Khan" userId="ff208bdd-e69e-4a16-a659-cb1c3d459121" providerId="ADAL" clId="{5EE2061E-C809-4B5A-95A1-139935795009}" dt="2021-09-13T14:56:09.716" v="752" actId="26606"/>
          <ac:picMkLst>
            <pc:docMk/>
            <pc:sldMk cId="4086445887" sldId="275"/>
            <ac:picMk id="4" creationId="{57A6EF46-0298-401F-8E58-8666F6BC4338}"/>
          </ac:picMkLst>
        </pc:picChg>
      </pc:sldChg>
      <pc:sldChg chg="addSp modSp new mod setBg modNotesTx">
        <pc:chgData name="Mashal Khan" userId="ff208bdd-e69e-4a16-a659-cb1c3d459121" providerId="ADAL" clId="{5EE2061E-C809-4B5A-95A1-139935795009}" dt="2021-09-14T04:53:21.695" v="1437" actId="20577"/>
        <pc:sldMkLst>
          <pc:docMk/>
          <pc:sldMk cId="3356443753" sldId="276"/>
        </pc:sldMkLst>
        <pc:spChg chg="mod">
          <ac:chgData name="Mashal Khan" userId="ff208bdd-e69e-4a16-a659-cb1c3d459121" providerId="ADAL" clId="{5EE2061E-C809-4B5A-95A1-139935795009}" dt="2021-09-14T04:43:26.682" v="1109" actId="26606"/>
          <ac:spMkLst>
            <pc:docMk/>
            <pc:sldMk cId="3356443753" sldId="276"/>
            <ac:spMk id="2" creationId="{CB615004-9723-4ABB-89CE-C0EB5AE9B03D}"/>
          </ac:spMkLst>
        </pc:spChg>
        <pc:spChg chg="mod">
          <ac:chgData name="Mashal Khan" userId="ff208bdd-e69e-4a16-a659-cb1c3d459121" providerId="ADAL" clId="{5EE2061E-C809-4B5A-95A1-139935795009}" dt="2021-09-14T04:53:21.695" v="1437" actId="20577"/>
          <ac:spMkLst>
            <pc:docMk/>
            <pc:sldMk cId="3356443753" sldId="276"/>
            <ac:spMk id="3" creationId="{8FEDD4A4-B8D1-490B-95AF-DBA41AF05E05}"/>
          </ac:spMkLst>
        </pc:spChg>
        <pc:picChg chg="add">
          <ac:chgData name="Mashal Khan" userId="ff208bdd-e69e-4a16-a659-cb1c3d459121" providerId="ADAL" clId="{5EE2061E-C809-4B5A-95A1-139935795009}" dt="2021-09-14T04:43:26.682" v="1109" actId="26606"/>
          <ac:picMkLst>
            <pc:docMk/>
            <pc:sldMk cId="3356443753" sldId="276"/>
            <ac:picMk id="5" creationId="{DD7399DF-1385-4FB1-B049-3BBF21A99A1B}"/>
          </ac:picMkLst>
        </pc:picChg>
        <pc:cxnChg chg="add">
          <ac:chgData name="Mashal Khan" userId="ff208bdd-e69e-4a16-a659-cb1c3d459121" providerId="ADAL" clId="{5EE2061E-C809-4B5A-95A1-139935795009}" dt="2021-09-14T04:43:26.682" v="1109" actId="26606"/>
          <ac:cxnSpMkLst>
            <pc:docMk/>
            <pc:sldMk cId="3356443753" sldId="276"/>
            <ac:cxnSpMk id="9" creationId="{A7F400EE-A8A5-48AF-B4D6-291B52C6F0B0}"/>
          </ac:cxnSpMkLst>
        </pc:cxnChg>
      </pc:sldChg>
      <pc:sldChg chg="add">
        <pc:chgData name="Mashal Khan" userId="ff208bdd-e69e-4a16-a659-cb1c3d459121" providerId="ADAL" clId="{5EE2061E-C809-4B5A-95A1-139935795009}" dt="2021-09-14T04:33:26.019" v="762"/>
        <pc:sldMkLst>
          <pc:docMk/>
          <pc:sldMk cId="3349071755" sldId="277"/>
        </pc:sldMkLst>
      </pc:sldChg>
      <pc:sldChg chg="delSp add setBg delDesignElem">
        <pc:chgData name="Mashal Khan" userId="ff208bdd-e69e-4a16-a659-cb1c3d459121" providerId="ADAL" clId="{5EE2061E-C809-4B5A-95A1-139935795009}" dt="2021-09-14T04:33:26.019" v="762"/>
        <pc:sldMkLst>
          <pc:docMk/>
          <pc:sldMk cId="536089091" sldId="278"/>
        </pc:sldMkLst>
        <pc:spChg chg="del">
          <ac:chgData name="Mashal Khan" userId="ff208bdd-e69e-4a16-a659-cb1c3d459121" providerId="ADAL" clId="{5EE2061E-C809-4B5A-95A1-139935795009}" dt="2021-09-14T04:33:26.019" v="762"/>
          <ac:spMkLst>
            <pc:docMk/>
            <pc:sldMk cId="536089091" sldId="278"/>
            <ac:spMk id="19" creationId="{E5F17139-31EE-46AC-B04F-DBBD852DD6CB}"/>
          </ac:spMkLst>
        </pc:spChg>
        <pc:spChg chg="del">
          <ac:chgData name="Mashal Khan" userId="ff208bdd-e69e-4a16-a659-cb1c3d459121" providerId="ADAL" clId="{5EE2061E-C809-4B5A-95A1-139935795009}" dt="2021-09-14T04:33:26.019" v="762"/>
          <ac:spMkLst>
            <pc:docMk/>
            <pc:sldMk cId="536089091" sldId="278"/>
            <ac:spMk id="22" creationId="{DBBB6517-AFD0-4A58-8B37-F17AB812D2B6}"/>
          </ac:spMkLst>
        </pc:spChg>
        <pc:spChg chg="del">
          <ac:chgData name="Mashal Khan" userId="ff208bdd-e69e-4a16-a659-cb1c3d459121" providerId="ADAL" clId="{5EE2061E-C809-4B5A-95A1-139935795009}" dt="2021-09-14T04:33:26.019" v="762"/>
          <ac:spMkLst>
            <pc:docMk/>
            <pc:sldMk cId="536089091" sldId="278"/>
            <ac:spMk id="23" creationId="{3E39FCFD-033D-4043-95D9-7FAAAA8E0566}"/>
          </ac:spMkLst>
        </pc:spChg>
        <pc:grpChg chg="del">
          <ac:chgData name="Mashal Khan" userId="ff208bdd-e69e-4a16-a659-cb1c3d459121" providerId="ADAL" clId="{5EE2061E-C809-4B5A-95A1-139935795009}" dt="2021-09-14T04:33:26.019" v="762"/>
          <ac:grpSpMkLst>
            <pc:docMk/>
            <pc:sldMk cId="536089091" sldId="278"/>
            <ac:grpSpMk id="20" creationId="{53883AA7-7F86-41F8-A1D8-06E9886E7632}"/>
          </ac:grpSpMkLst>
        </pc:grpChg>
      </pc:sldChg>
      <pc:sldChg chg="addSp modSp new mod setBg addAnim">
        <pc:chgData name="Mashal Khan" userId="ff208bdd-e69e-4a16-a659-cb1c3d459121" providerId="ADAL" clId="{5EE2061E-C809-4B5A-95A1-139935795009}" dt="2021-09-14T04:42:57.757" v="1107" actId="27636"/>
        <pc:sldMkLst>
          <pc:docMk/>
          <pc:sldMk cId="2461005847" sldId="279"/>
        </pc:sldMkLst>
        <pc:spChg chg="mod">
          <ac:chgData name="Mashal Khan" userId="ff208bdd-e69e-4a16-a659-cb1c3d459121" providerId="ADAL" clId="{5EE2061E-C809-4B5A-95A1-139935795009}" dt="2021-09-14T04:38:48.647" v="975" actId="26606"/>
          <ac:spMkLst>
            <pc:docMk/>
            <pc:sldMk cId="2461005847" sldId="279"/>
            <ac:spMk id="2" creationId="{7D4F08DD-307C-4CD8-BC4C-976636C60862}"/>
          </ac:spMkLst>
        </pc:spChg>
        <pc:spChg chg="mod">
          <ac:chgData name="Mashal Khan" userId="ff208bdd-e69e-4a16-a659-cb1c3d459121" providerId="ADAL" clId="{5EE2061E-C809-4B5A-95A1-139935795009}" dt="2021-09-14T04:42:57.757" v="1107" actId="27636"/>
          <ac:spMkLst>
            <pc:docMk/>
            <pc:sldMk cId="2461005847" sldId="279"/>
            <ac:spMk id="3" creationId="{7CFB0218-26DB-44D3-8D78-7EB762024470}"/>
          </ac:spMkLst>
        </pc:spChg>
        <pc:picChg chg="add mod">
          <ac:chgData name="Mashal Khan" userId="ff208bdd-e69e-4a16-a659-cb1c3d459121" providerId="ADAL" clId="{5EE2061E-C809-4B5A-95A1-139935795009}" dt="2021-09-14T04:38:48.647" v="975" actId="26606"/>
          <ac:picMkLst>
            <pc:docMk/>
            <pc:sldMk cId="2461005847" sldId="279"/>
            <ac:picMk id="4" creationId="{C2230859-E75A-46D8-BBBF-61448A791428}"/>
          </ac:picMkLst>
        </pc:picChg>
        <pc:cxnChg chg="add">
          <ac:chgData name="Mashal Khan" userId="ff208bdd-e69e-4a16-a659-cb1c3d459121" providerId="ADAL" clId="{5EE2061E-C809-4B5A-95A1-139935795009}" dt="2021-09-14T04:38:48.647" v="975" actId="26606"/>
          <ac:cxnSpMkLst>
            <pc:docMk/>
            <pc:sldMk cId="2461005847" sldId="279"/>
            <ac:cxnSpMk id="9" creationId="{A7F400EE-A8A5-48AF-B4D6-291B52C6F0B0}"/>
          </ac:cxnSpMkLst>
        </pc:cxnChg>
      </pc:sldChg>
      <pc:sldChg chg="modSp new mod modNotesTx">
        <pc:chgData name="Mashal Khan" userId="ff208bdd-e69e-4a16-a659-cb1c3d459121" providerId="ADAL" clId="{5EE2061E-C809-4B5A-95A1-139935795009}" dt="2021-09-14T04:57:44.916" v="1460" actId="113"/>
        <pc:sldMkLst>
          <pc:docMk/>
          <pc:sldMk cId="4223292723" sldId="280"/>
        </pc:sldMkLst>
        <pc:spChg chg="mod">
          <ac:chgData name="Mashal Khan" userId="ff208bdd-e69e-4a16-a659-cb1c3d459121" providerId="ADAL" clId="{5EE2061E-C809-4B5A-95A1-139935795009}" dt="2021-09-14T04:46:01.302" v="1126" actId="20577"/>
          <ac:spMkLst>
            <pc:docMk/>
            <pc:sldMk cId="4223292723" sldId="280"/>
            <ac:spMk id="2" creationId="{4734E37E-8082-4917-9C0B-021AABAC8272}"/>
          </ac:spMkLst>
        </pc:spChg>
        <pc:spChg chg="mod">
          <ac:chgData name="Mashal Khan" userId="ff208bdd-e69e-4a16-a659-cb1c3d459121" providerId="ADAL" clId="{5EE2061E-C809-4B5A-95A1-139935795009}" dt="2021-09-14T04:57:44.916" v="1460" actId="113"/>
          <ac:spMkLst>
            <pc:docMk/>
            <pc:sldMk cId="4223292723" sldId="280"/>
            <ac:spMk id="3" creationId="{024BA39B-FD32-47E8-A306-FEE0D07FEDF1}"/>
          </ac:spMkLst>
        </pc:spChg>
      </pc:sldChg>
      <pc:sldChg chg="addSp delSp modSp add mod setBg delDesignElem">
        <pc:chgData name="Mashal Khan" userId="ff208bdd-e69e-4a16-a659-cb1c3d459121" providerId="ADAL" clId="{5EE2061E-C809-4B5A-95A1-139935795009}" dt="2021-09-14T07:25:08.825" v="1806"/>
        <pc:sldMkLst>
          <pc:docMk/>
          <pc:sldMk cId="1817053570" sldId="281"/>
        </pc:sldMkLst>
        <pc:spChg chg="mod">
          <ac:chgData name="Mashal Khan" userId="ff208bdd-e69e-4a16-a659-cb1c3d459121" providerId="ADAL" clId="{5EE2061E-C809-4B5A-95A1-139935795009}" dt="2021-09-14T04:45:24.958" v="1116" actId="26606"/>
          <ac:spMkLst>
            <pc:docMk/>
            <pc:sldMk cId="1817053570" sldId="281"/>
            <ac:spMk id="2" creationId="{FF37FA87-84E0-4ECA-88EC-3071CB302F45}"/>
          </ac:spMkLst>
        </pc:spChg>
        <pc:spChg chg="del">
          <ac:chgData name="Mashal Khan" userId="ff208bdd-e69e-4a16-a659-cb1c3d459121" providerId="ADAL" clId="{5EE2061E-C809-4B5A-95A1-139935795009}" dt="2021-09-14T04:44:29.184" v="1115"/>
          <ac:spMkLst>
            <pc:docMk/>
            <pc:sldMk cId="1817053570" sldId="281"/>
            <ac:spMk id="9" creationId="{E5F17139-31EE-46AC-B04F-DBBD852DD6CB}"/>
          </ac:spMkLst>
        </pc:spChg>
        <pc:spChg chg="add">
          <ac:chgData name="Mashal Khan" userId="ff208bdd-e69e-4a16-a659-cb1c3d459121" providerId="ADAL" clId="{5EE2061E-C809-4B5A-95A1-139935795009}" dt="2021-09-14T04:45:24.958" v="1116" actId="26606"/>
          <ac:spMkLst>
            <pc:docMk/>
            <pc:sldMk cId="1817053570" sldId="281"/>
            <ac:spMk id="10" creationId="{5DD103AA-7536-490B-973F-73CA63A7ED09}"/>
          </ac:spMkLst>
        </pc:spChg>
        <pc:spChg chg="del">
          <ac:chgData name="Mashal Khan" userId="ff208bdd-e69e-4a16-a659-cb1c3d459121" providerId="ADAL" clId="{5EE2061E-C809-4B5A-95A1-139935795009}" dt="2021-09-14T04:44:29.184" v="1115"/>
          <ac:spMkLst>
            <pc:docMk/>
            <pc:sldMk cId="1817053570" sldId="281"/>
            <ac:spMk id="11" creationId="{131DCBDB-1D4A-4E79-8172-CF12FCDE5754}"/>
          </ac:spMkLst>
        </pc:spChg>
        <pc:spChg chg="del">
          <ac:chgData name="Mashal Khan" userId="ff208bdd-e69e-4a16-a659-cb1c3d459121" providerId="ADAL" clId="{5EE2061E-C809-4B5A-95A1-139935795009}" dt="2021-09-14T04:44:29.184" v="1115"/>
          <ac:spMkLst>
            <pc:docMk/>
            <pc:sldMk cId="1817053570" sldId="281"/>
            <ac:spMk id="13" creationId="{EF578ED8-0692-496C-9844-F1CFDEAAF294}"/>
          </ac:spMkLst>
        </pc:spChg>
        <pc:spChg chg="del">
          <ac:chgData name="Mashal Khan" userId="ff208bdd-e69e-4a16-a659-cb1c3d459121" providerId="ADAL" clId="{5EE2061E-C809-4B5A-95A1-139935795009}" dt="2021-09-14T04:44:29.184" v="1115"/>
          <ac:spMkLst>
            <pc:docMk/>
            <pc:sldMk cId="1817053570" sldId="281"/>
            <ac:spMk id="15" creationId="{E89EC82A-BD1A-426B-955B-77D53704B1FC}"/>
          </ac:spMkLst>
        </pc:spChg>
        <pc:spChg chg="del">
          <ac:chgData name="Mashal Khan" userId="ff208bdd-e69e-4a16-a659-cb1c3d459121" providerId="ADAL" clId="{5EE2061E-C809-4B5A-95A1-139935795009}" dt="2021-09-14T04:44:29.184" v="1115"/>
          <ac:spMkLst>
            <pc:docMk/>
            <pc:sldMk cId="1817053570" sldId="281"/>
            <ac:spMk id="17" creationId="{947D6136-395D-4D9F-9898-604E6BDE8E46}"/>
          </ac:spMkLst>
        </pc:spChg>
        <pc:graphicFrameChg chg="mod modGraphic">
          <ac:chgData name="Mashal Khan" userId="ff208bdd-e69e-4a16-a659-cb1c3d459121" providerId="ADAL" clId="{5EE2061E-C809-4B5A-95A1-139935795009}" dt="2021-09-14T04:45:24.958" v="1116" actId="26606"/>
          <ac:graphicFrameMkLst>
            <pc:docMk/>
            <pc:sldMk cId="1817053570" sldId="281"/>
            <ac:graphicFrameMk id="5" creationId="{325A9650-97FD-4B3C-A664-A245618F502C}"/>
          </ac:graphicFrameMkLst>
        </pc:graphicFrameChg>
        <pc:inkChg chg="add">
          <ac:chgData name="Mashal Khan" userId="ff208bdd-e69e-4a16-a659-cb1c3d459121" providerId="ADAL" clId="{5EE2061E-C809-4B5A-95A1-139935795009}" dt="2021-09-14T07:25:08.825" v="1806"/>
          <ac:inkMkLst>
            <pc:docMk/>
            <pc:sldMk cId="1817053570" sldId="281"/>
            <ac:inkMk id="3" creationId="{86DA02C6-4BE0-4287-AF06-997EB8FDB641}"/>
          </ac:inkMkLst>
        </pc:inkChg>
      </pc:sldChg>
      <pc:sldChg chg="delSp add setBg delDesignElem">
        <pc:chgData name="Mashal Khan" userId="ff208bdd-e69e-4a16-a659-cb1c3d459121" providerId="ADAL" clId="{5EE2061E-C809-4B5A-95A1-139935795009}" dt="2021-09-14T04:44:29.184" v="1115"/>
        <pc:sldMkLst>
          <pc:docMk/>
          <pc:sldMk cId="1466477052" sldId="282"/>
        </pc:sldMkLst>
        <pc:spChg chg="del">
          <ac:chgData name="Mashal Khan" userId="ff208bdd-e69e-4a16-a659-cb1c3d459121" providerId="ADAL" clId="{5EE2061E-C809-4B5A-95A1-139935795009}" dt="2021-09-14T04:44:29.184" v="1115"/>
          <ac:spMkLst>
            <pc:docMk/>
            <pc:sldMk cId="1466477052" sldId="282"/>
            <ac:spMk id="42" creationId="{5A0118C5-4F8D-4CF4-BADD-53FEACC6C42A}"/>
          </ac:spMkLst>
        </pc:spChg>
        <pc:spChg chg="del">
          <ac:chgData name="Mashal Khan" userId="ff208bdd-e69e-4a16-a659-cb1c3d459121" providerId="ADAL" clId="{5EE2061E-C809-4B5A-95A1-139935795009}" dt="2021-09-14T04:44:29.184" v="1115"/>
          <ac:spMkLst>
            <pc:docMk/>
            <pc:sldMk cId="1466477052" sldId="282"/>
            <ac:spMk id="52" creationId="{7665E5EC-40DD-4076-879B-B07223D5A7C1}"/>
          </ac:spMkLst>
        </pc:spChg>
        <pc:spChg chg="del">
          <ac:chgData name="Mashal Khan" userId="ff208bdd-e69e-4a16-a659-cb1c3d459121" providerId="ADAL" clId="{5EE2061E-C809-4B5A-95A1-139935795009}" dt="2021-09-14T04:44:29.184" v="1115"/>
          <ac:spMkLst>
            <pc:docMk/>
            <pc:sldMk cId="1466477052" sldId="282"/>
            <ac:spMk id="54" creationId="{96F7F90D-227A-418D-9A0A-2E04468C6002}"/>
          </ac:spMkLst>
        </pc:spChg>
        <pc:grpChg chg="del">
          <ac:chgData name="Mashal Khan" userId="ff208bdd-e69e-4a16-a659-cb1c3d459121" providerId="ADAL" clId="{5EE2061E-C809-4B5A-95A1-139935795009}" dt="2021-09-14T04:44:29.184" v="1115"/>
          <ac:grpSpMkLst>
            <pc:docMk/>
            <pc:sldMk cId="1466477052" sldId="282"/>
            <ac:grpSpMk id="44" creationId="{A3709225-45BD-4CB5-BED5-6A68EDA55548}"/>
          </ac:grpSpMkLst>
        </pc:grpChg>
        <pc:grpChg chg="del">
          <ac:chgData name="Mashal Khan" userId="ff208bdd-e69e-4a16-a659-cb1c3d459121" providerId="ADAL" clId="{5EE2061E-C809-4B5A-95A1-139935795009}" dt="2021-09-14T04:44:29.184" v="1115"/>
          <ac:grpSpMkLst>
            <pc:docMk/>
            <pc:sldMk cId="1466477052" sldId="282"/>
            <ac:grpSpMk id="48" creationId="{BC9D362F-A0BC-46E8-B739-CC9BEBDA5B71}"/>
          </ac:grpSpMkLst>
        </pc:grpChg>
        <pc:grpChg chg="del">
          <ac:chgData name="Mashal Khan" userId="ff208bdd-e69e-4a16-a659-cb1c3d459121" providerId="ADAL" clId="{5EE2061E-C809-4B5A-95A1-139935795009}" dt="2021-09-14T04:44:29.184" v="1115"/>
          <ac:grpSpMkLst>
            <pc:docMk/>
            <pc:sldMk cId="1466477052" sldId="282"/>
            <ac:grpSpMk id="56" creationId="{E2DB0E87-A743-40DF-A082-9D0767DC4250}"/>
          </ac:grpSpMkLst>
        </pc:grpChg>
        <pc:grpChg chg="del">
          <ac:chgData name="Mashal Khan" userId="ff208bdd-e69e-4a16-a659-cb1c3d459121" providerId="ADAL" clId="{5EE2061E-C809-4B5A-95A1-139935795009}" dt="2021-09-14T04:44:29.184" v="1115"/>
          <ac:grpSpMkLst>
            <pc:docMk/>
            <pc:sldMk cId="1466477052" sldId="282"/>
            <ac:grpSpMk id="71" creationId="{AAA73A3E-7B86-4D04-B8D7-C566697E5293}"/>
          </ac:grpSpMkLst>
        </pc:grpChg>
      </pc:sldChg>
      <pc:sldChg chg="add">
        <pc:chgData name="Mashal Khan" userId="ff208bdd-e69e-4a16-a659-cb1c3d459121" providerId="ADAL" clId="{5EE2061E-C809-4B5A-95A1-139935795009}" dt="2021-09-14T04:44:29.184" v="1115"/>
        <pc:sldMkLst>
          <pc:docMk/>
          <pc:sldMk cId="2180446368" sldId="283"/>
        </pc:sldMkLst>
      </pc:sldChg>
      <pc:sldChg chg="delSp add setBg delDesignElem">
        <pc:chgData name="Mashal Khan" userId="ff208bdd-e69e-4a16-a659-cb1c3d459121" providerId="ADAL" clId="{5EE2061E-C809-4B5A-95A1-139935795009}" dt="2021-09-14T04:44:29.184" v="1115"/>
        <pc:sldMkLst>
          <pc:docMk/>
          <pc:sldMk cId="1537641488" sldId="284"/>
        </pc:sldMkLst>
        <pc:spChg chg="del">
          <ac:chgData name="Mashal Khan" userId="ff208bdd-e69e-4a16-a659-cb1c3d459121" providerId="ADAL" clId="{5EE2061E-C809-4B5A-95A1-139935795009}" dt="2021-09-14T04:44:29.184" v="1115"/>
          <ac:spMkLst>
            <pc:docMk/>
            <pc:sldMk cId="1537641488" sldId="284"/>
            <ac:spMk id="9" creationId="{E5F17139-31EE-46AC-B04F-DBBD852DD6CB}"/>
          </ac:spMkLst>
        </pc:spChg>
        <pc:spChg chg="del">
          <ac:chgData name="Mashal Khan" userId="ff208bdd-e69e-4a16-a659-cb1c3d459121" providerId="ADAL" clId="{5EE2061E-C809-4B5A-95A1-139935795009}" dt="2021-09-14T04:44:29.184" v="1115"/>
          <ac:spMkLst>
            <pc:docMk/>
            <pc:sldMk cId="1537641488" sldId="284"/>
            <ac:spMk id="11" creationId="{131DCBDB-1D4A-4E79-8172-CF12FCDE5754}"/>
          </ac:spMkLst>
        </pc:spChg>
        <pc:spChg chg="del">
          <ac:chgData name="Mashal Khan" userId="ff208bdd-e69e-4a16-a659-cb1c3d459121" providerId="ADAL" clId="{5EE2061E-C809-4B5A-95A1-139935795009}" dt="2021-09-14T04:44:29.184" v="1115"/>
          <ac:spMkLst>
            <pc:docMk/>
            <pc:sldMk cId="1537641488" sldId="284"/>
            <ac:spMk id="13" creationId="{EF578ED8-0692-496C-9844-F1CFDEAAF294}"/>
          </ac:spMkLst>
        </pc:spChg>
        <pc:spChg chg="del">
          <ac:chgData name="Mashal Khan" userId="ff208bdd-e69e-4a16-a659-cb1c3d459121" providerId="ADAL" clId="{5EE2061E-C809-4B5A-95A1-139935795009}" dt="2021-09-14T04:44:29.184" v="1115"/>
          <ac:spMkLst>
            <pc:docMk/>
            <pc:sldMk cId="1537641488" sldId="284"/>
            <ac:spMk id="15" creationId="{E89EC82A-BD1A-426B-955B-77D53704B1FC}"/>
          </ac:spMkLst>
        </pc:spChg>
        <pc:spChg chg="del">
          <ac:chgData name="Mashal Khan" userId="ff208bdd-e69e-4a16-a659-cb1c3d459121" providerId="ADAL" clId="{5EE2061E-C809-4B5A-95A1-139935795009}" dt="2021-09-14T04:44:29.184" v="1115"/>
          <ac:spMkLst>
            <pc:docMk/>
            <pc:sldMk cId="1537641488" sldId="284"/>
            <ac:spMk id="17" creationId="{947D6136-395D-4D9F-9898-604E6BDE8E46}"/>
          </ac:spMkLst>
        </pc:spChg>
      </pc:sldChg>
      <pc:sldChg chg="delSp add setBg delDesignElem">
        <pc:chgData name="Mashal Khan" userId="ff208bdd-e69e-4a16-a659-cb1c3d459121" providerId="ADAL" clId="{5EE2061E-C809-4B5A-95A1-139935795009}" dt="2021-09-14T04:44:29.184" v="1115"/>
        <pc:sldMkLst>
          <pc:docMk/>
          <pc:sldMk cId="2100271324" sldId="285"/>
        </pc:sldMkLst>
        <pc:spChg chg="del">
          <ac:chgData name="Mashal Khan" userId="ff208bdd-e69e-4a16-a659-cb1c3d459121" providerId="ADAL" clId="{5EE2061E-C809-4B5A-95A1-139935795009}" dt="2021-09-14T04:44:29.184" v="1115"/>
          <ac:spMkLst>
            <pc:docMk/>
            <pc:sldMk cId="2100271324" sldId="285"/>
            <ac:spMk id="9" creationId="{E5F17139-31EE-46AC-B04F-DBBD852DD6CB}"/>
          </ac:spMkLst>
        </pc:spChg>
        <pc:spChg chg="del">
          <ac:chgData name="Mashal Khan" userId="ff208bdd-e69e-4a16-a659-cb1c3d459121" providerId="ADAL" clId="{5EE2061E-C809-4B5A-95A1-139935795009}" dt="2021-09-14T04:44:29.184" v="1115"/>
          <ac:spMkLst>
            <pc:docMk/>
            <pc:sldMk cId="2100271324" sldId="285"/>
            <ac:spMk id="11" creationId="{131DCBDB-1D4A-4E79-8172-CF12FCDE5754}"/>
          </ac:spMkLst>
        </pc:spChg>
        <pc:spChg chg="del">
          <ac:chgData name="Mashal Khan" userId="ff208bdd-e69e-4a16-a659-cb1c3d459121" providerId="ADAL" clId="{5EE2061E-C809-4B5A-95A1-139935795009}" dt="2021-09-14T04:44:29.184" v="1115"/>
          <ac:spMkLst>
            <pc:docMk/>
            <pc:sldMk cId="2100271324" sldId="285"/>
            <ac:spMk id="13" creationId="{EF578ED8-0692-496C-9844-F1CFDEAAF294}"/>
          </ac:spMkLst>
        </pc:spChg>
        <pc:spChg chg="del">
          <ac:chgData name="Mashal Khan" userId="ff208bdd-e69e-4a16-a659-cb1c3d459121" providerId="ADAL" clId="{5EE2061E-C809-4B5A-95A1-139935795009}" dt="2021-09-14T04:44:29.184" v="1115"/>
          <ac:spMkLst>
            <pc:docMk/>
            <pc:sldMk cId="2100271324" sldId="285"/>
            <ac:spMk id="15" creationId="{E89EC82A-BD1A-426B-955B-77D53704B1FC}"/>
          </ac:spMkLst>
        </pc:spChg>
        <pc:spChg chg="del">
          <ac:chgData name="Mashal Khan" userId="ff208bdd-e69e-4a16-a659-cb1c3d459121" providerId="ADAL" clId="{5EE2061E-C809-4B5A-95A1-139935795009}" dt="2021-09-14T04:44:29.184" v="1115"/>
          <ac:spMkLst>
            <pc:docMk/>
            <pc:sldMk cId="2100271324" sldId="285"/>
            <ac:spMk id="17" creationId="{947D6136-395D-4D9F-9898-604E6BDE8E46}"/>
          </ac:spMkLst>
        </pc:spChg>
      </pc:sldChg>
      <pc:sldChg chg="addSp delSp modSp new mod setBg">
        <pc:chgData name="Mashal Khan" userId="ff208bdd-e69e-4a16-a659-cb1c3d459121" providerId="ADAL" clId="{5EE2061E-C809-4B5A-95A1-139935795009}" dt="2021-09-14T04:49:20.236" v="1256" actId="14100"/>
        <pc:sldMkLst>
          <pc:docMk/>
          <pc:sldMk cId="2258700804" sldId="286"/>
        </pc:sldMkLst>
        <pc:spChg chg="del">
          <ac:chgData name="Mashal Khan" userId="ff208bdd-e69e-4a16-a659-cb1c3d459121" providerId="ADAL" clId="{5EE2061E-C809-4B5A-95A1-139935795009}" dt="2021-09-14T04:49:14.205" v="1254" actId="26606"/>
          <ac:spMkLst>
            <pc:docMk/>
            <pc:sldMk cId="2258700804" sldId="286"/>
            <ac:spMk id="2" creationId="{DC57E83B-2CF9-4460-BB69-5E1988494AEF}"/>
          </ac:spMkLst>
        </pc:spChg>
        <pc:spChg chg="del">
          <ac:chgData name="Mashal Khan" userId="ff208bdd-e69e-4a16-a659-cb1c3d459121" providerId="ADAL" clId="{5EE2061E-C809-4B5A-95A1-139935795009}" dt="2021-09-14T04:49:09.153" v="1253"/>
          <ac:spMkLst>
            <pc:docMk/>
            <pc:sldMk cId="2258700804" sldId="286"/>
            <ac:spMk id="3" creationId="{7068FD2B-B945-403F-B67A-48CAFC3FA3F4}"/>
          </ac:spMkLst>
        </pc:spChg>
        <pc:spChg chg="add">
          <ac:chgData name="Mashal Khan" userId="ff208bdd-e69e-4a16-a659-cb1c3d459121" providerId="ADAL" clId="{5EE2061E-C809-4B5A-95A1-139935795009}" dt="2021-09-14T04:49:14.205" v="1254" actId="26606"/>
          <ac:spMkLst>
            <pc:docMk/>
            <pc:sldMk cId="2258700804" sldId="286"/>
            <ac:spMk id="9" creationId="{F3060C83-F051-4F0E-ABAD-AA0DFC48B218}"/>
          </ac:spMkLst>
        </pc:spChg>
        <pc:spChg chg="add">
          <ac:chgData name="Mashal Khan" userId="ff208bdd-e69e-4a16-a659-cb1c3d459121" providerId="ADAL" clId="{5EE2061E-C809-4B5A-95A1-139935795009}" dt="2021-09-14T04:49:14.205" v="1254" actId="26606"/>
          <ac:spMkLst>
            <pc:docMk/>
            <pc:sldMk cId="2258700804" sldId="286"/>
            <ac:spMk id="11" creationId="{83C98ABE-055B-441F-B07E-44F97F083C39}"/>
          </ac:spMkLst>
        </pc:spChg>
        <pc:spChg chg="add">
          <ac:chgData name="Mashal Khan" userId="ff208bdd-e69e-4a16-a659-cb1c3d459121" providerId="ADAL" clId="{5EE2061E-C809-4B5A-95A1-139935795009}" dt="2021-09-14T04:49:14.205" v="1254" actId="26606"/>
          <ac:spMkLst>
            <pc:docMk/>
            <pc:sldMk cId="2258700804" sldId="286"/>
            <ac:spMk id="13" creationId="{29FDB030-9B49-4CED-8CCD-4D99382388AC}"/>
          </ac:spMkLst>
        </pc:spChg>
        <pc:spChg chg="add">
          <ac:chgData name="Mashal Khan" userId="ff208bdd-e69e-4a16-a659-cb1c3d459121" providerId="ADAL" clId="{5EE2061E-C809-4B5A-95A1-139935795009}" dt="2021-09-14T04:49:14.205" v="1254" actId="26606"/>
          <ac:spMkLst>
            <pc:docMk/>
            <pc:sldMk cId="2258700804" sldId="286"/>
            <ac:spMk id="15" creationId="{3783CA14-24A1-485C-8B30-D6A5D87987AD}"/>
          </ac:spMkLst>
        </pc:spChg>
        <pc:spChg chg="add">
          <ac:chgData name="Mashal Khan" userId="ff208bdd-e69e-4a16-a659-cb1c3d459121" providerId="ADAL" clId="{5EE2061E-C809-4B5A-95A1-139935795009}" dt="2021-09-14T04:49:14.205" v="1254" actId="26606"/>
          <ac:spMkLst>
            <pc:docMk/>
            <pc:sldMk cId="2258700804" sldId="286"/>
            <ac:spMk id="17" creationId="{9A97C86A-04D6-40F7-AE84-31AB43E6A846}"/>
          </ac:spMkLst>
        </pc:spChg>
        <pc:spChg chg="add">
          <ac:chgData name="Mashal Khan" userId="ff208bdd-e69e-4a16-a659-cb1c3d459121" providerId="ADAL" clId="{5EE2061E-C809-4B5A-95A1-139935795009}" dt="2021-09-14T04:49:14.205" v="1254" actId="26606"/>
          <ac:spMkLst>
            <pc:docMk/>
            <pc:sldMk cId="2258700804" sldId="286"/>
            <ac:spMk id="19" creationId="{FF9F2414-84E8-453E-B1F3-389FDE8192D9}"/>
          </ac:spMkLst>
        </pc:spChg>
        <pc:spChg chg="add">
          <ac:chgData name="Mashal Khan" userId="ff208bdd-e69e-4a16-a659-cb1c3d459121" providerId="ADAL" clId="{5EE2061E-C809-4B5A-95A1-139935795009}" dt="2021-09-14T04:49:14.205" v="1254" actId="26606"/>
          <ac:spMkLst>
            <pc:docMk/>
            <pc:sldMk cId="2258700804" sldId="286"/>
            <ac:spMk id="21" creationId="{3ECA69A1-7536-43AC-85EF-C7106179F5ED}"/>
          </ac:spMkLst>
        </pc:spChg>
        <pc:picChg chg="add mod">
          <ac:chgData name="Mashal Khan" userId="ff208bdd-e69e-4a16-a659-cb1c3d459121" providerId="ADAL" clId="{5EE2061E-C809-4B5A-95A1-139935795009}" dt="2021-09-14T04:49:20.236" v="1256" actId="14100"/>
          <ac:picMkLst>
            <pc:docMk/>
            <pc:sldMk cId="2258700804" sldId="286"/>
            <ac:picMk id="4" creationId="{394466BD-0B2E-4C4D-AFE3-49935714396F}"/>
          </ac:picMkLst>
        </pc:picChg>
      </pc:sldChg>
      <pc:sldChg chg="delSp add del setBg delDesignElem">
        <pc:chgData name="Mashal Khan" userId="ff208bdd-e69e-4a16-a659-cb1c3d459121" providerId="ADAL" clId="{5EE2061E-C809-4B5A-95A1-139935795009}" dt="2021-09-14T04:45:49.835" v="1117" actId="47"/>
        <pc:sldMkLst>
          <pc:docMk/>
          <pc:sldMk cId="2318281326" sldId="286"/>
        </pc:sldMkLst>
        <pc:spChg chg="del">
          <ac:chgData name="Mashal Khan" userId="ff208bdd-e69e-4a16-a659-cb1c3d459121" providerId="ADAL" clId="{5EE2061E-C809-4B5A-95A1-139935795009}" dt="2021-09-14T04:44:29.184" v="1115"/>
          <ac:spMkLst>
            <pc:docMk/>
            <pc:sldMk cId="2318281326" sldId="286"/>
            <ac:spMk id="16" creationId="{70CCC791-94D7-4BB8-9EDF-423CEA1F6215}"/>
          </ac:spMkLst>
        </pc:spChg>
        <pc:spChg chg="del">
          <ac:chgData name="Mashal Khan" userId="ff208bdd-e69e-4a16-a659-cb1c3d459121" providerId="ADAL" clId="{5EE2061E-C809-4B5A-95A1-139935795009}" dt="2021-09-14T04:44:29.184" v="1115"/>
          <ac:spMkLst>
            <pc:docMk/>
            <pc:sldMk cId="2318281326" sldId="286"/>
            <ac:spMk id="18" creationId="{ED55A19D-297C-4231-AD1F-08EF9B4AA8F4}"/>
          </ac:spMkLst>
        </pc:spChg>
        <pc:spChg chg="del">
          <ac:chgData name="Mashal Khan" userId="ff208bdd-e69e-4a16-a659-cb1c3d459121" providerId="ADAL" clId="{5EE2061E-C809-4B5A-95A1-139935795009}" dt="2021-09-14T04:44:29.184" v="1115"/>
          <ac:spMkLst>
            <pc:docMk/>
            <pc:sldMk cId="2318281326" sldId="286"/>
            <ac:spMk id="20" creationId="{EBAB6C56-3D38-4923-996E-BD474BBB91E9}"/>
          </ac:spMkLst>
        </pc:spChg>
        <pc:spChg chg="del">
          <ac:chgData name="Mashal Khan" userId="ff208bdd-e69e-4a16-a659-cb1c3d459121" providerId="ADAL" clId="{5EE2061E-C809-4B5A-95A1-139935795009}" dt="2021-09-14T04:44:29.184" v="1115"/>
          <ac:spMkLst>
            <pc:docMk/>
            <pc:sldMk cId="2318281326" sldId="286"/>
            <ac:spMk id="22" creationId="{20CD21DB-082D-417D-A5AB-FC838AF9D944}"/>
          </ac:spMkLst>
        </pc:spChg>
        <pc:grpChg chg="del">
          <ac:chgData name="Mashal Khan" userId="ff208bdd-e69e-4a16-a659-cb1c3d459121" providerId="ADAL" clId="{5EE2061E-C809-4B5A-95A1-139935795009}" dt="2021-09-14T04:44:29.184" v="1115"/>
          <ac:grpSpMkLst>
            <pc:docMk/>
            <pc:sldMk cId="2318281326" sldId="286"/>
            <ac:grpSpMk id="9" creationId="{773CCE17-EE0F-40E0-B7AE-CF7677B64709}"/>
          </ac:grpSpMkLst>
        </pc:grpChg>
      </pc:sldChg>
      <pc:sldChg chg="addSp modSp new mod setBg">
        <pc:chgData name="Mashal Khan" userId="ff208bdd-e69e-4a16-a659-cb1c3d459121" providerId="ADAL" clId="{5EE2061E-C809-4B5A-95A1-139935795009}" dt="2021-09-14T04:58:09.519" v="1500" actId="20577"/>
        <pc:sldMkLst>
          <pc:docMk/>
          <pc:sldMk cId="2700633717" sldId="287"/>
        </pc:sldMkLst>
        <pc:spChg chg="mod">
          <ac:chgData name="Mashal Khan" userId="ff208bdd-e69e-4a16-a659-cb1c3d459121" providerId="ADAL" clId="{5EE2061E-C809-4B5A-95A1-139935795009}" dt="2021-09-14T04:52:34.365" v="1433" actId="26606"/>
          <ac:spMkLst>
            <pc:docMk/>
            <pc:sldMk cId="2700633717" sldId="287"/>
            <ac:spMk id="2" creationId="{590ED49D-646D-4E79-B5CA-4DE6F6F9C321}"/>
          </ac:spMkLst>
        </pc:spChg>
        <pc:spChg chg="mod">
          <ac:chgData name="Mashal Khan" userId="ff208bdd-e69e-4a16-a659-cb1c3d459121" providerId="ADAL" clId="{5EE2061E-C809-4B5A-95A1-139935795009}" dt="2021-09-14T04:58:09.519" v="1500" actId="20577"/>
          <ac:spMkLst>
            <pc:docMk/>
            <pc:sldMk cId="2700633717" sldId="287"/>
            <ac:spMk id="3" creationId="{0C13368F-9394-449C-96E4-F7BF84FEF666}"/>
          </ac:spMkLst>
        </pc:spChg>
        <pc:spChg chg="add">
          <ac:chgData name="Mashal Khan" userId="ff208bdd-e69e-4a16-a659-cb1c3d459121" providerId="ADAL" clId="{5EE2061E-C809-4B5A-95A1-139935795009}" dt="2021-09-14T04:52:34.365" v="1433" actId="26606"/>
          <ac:spMkLst>
            <pc:docMk/>
            <pc:sldMk cId="2700633717" sldId="287"/>
            <ac:spMk id="8" creationId="{488333BA-AE6E-427A-9B16-A39C8073F4EB}"/>
          </ac:spMkLst>
        </pc:spChg>
        <pc:spChg chg="add">
          <ac:chgData name="Mashal Khan" userId="ff208bdd-e69e-4a16-a659-cb1c3d459121" providerId="ADAL" clId="{5EE2061E-C809-4B5A-95A1-139935795009}" dt="2021-09-14T04:52:34.365" v="1433" actId="26606"/>
          <ac:spMkLst>
            <pc:docMk/>
            <pc:sldMk cId="2700633717" sldId="287"/>
            <ac:spMk id="10" creationId="{F98ED85F-DCEE-4B50-802E-71A6E3E12B04}"/>
          </ac:spMkLst>
        </pc:spChg>
      </pc:sldChg>
      <pc:sldChg chg="addSp delSp modSp new mod setBg">
        <pc:chgData name="Mashal Khan" userId="ff208bdd-e69e-4a16-a659-cb1c3d459121" providerId="ADAL" clId="{5EE2061E-C809-4B5A-95A1-139935795009}" dt="2021-09-14T05:00:25.391" v="1504" actId="14100"/>
        <pc:sldMkLst>
          <pc:docMk/>
          <pc:sldMk cId="29097195" sldId="288"/>
        </pc:sldMkLst>
        <pc:spChg chg="del">
          <ac:chgData name="Mashal Khan" userId="ff208bdd-e69e-4a16-a659-cb1c3d459121" providerId="ADAL" clId="{5EE2061E-C809-4B5A-95A1-139935795009}" dt="2021-09-14T05:00:18.326" v="1502" actId="26606"/>
          <ac:spMkLst>
            <pc:docMk/>
            <pc:sldMk cId="29097195" sldId="288"/>
            <ac:spMk id="2" creationId="{615ECCCE-5A42-490A-A3EE-32973B4B9D53}"/>
          </ac:spMkLst>
        </pc:spChg>
        <pc:spChg chg="del">
          <ac:chgData name="Mashal Khan" userId="ff208bdd-e69e-4a16-a659-cb1c3d459121" providerId="ADAL" clId="{5EE2061E-C809-4B5A-95A1-139935795009}" dt="2021-09-14T05:00:07.026" v="1501" actId="22"/>
          <ac:spMkLst>
            <pc:docMk/>
            <pc:sldMk cId="29097195" sldId="288"/>
            <ac:spMk id="3" creationId="{E62BE4A1-A8E6-4822-A935-297E81472A70}"/>
          </ac:spMkLst>
        </pc:spChg>
        <pc:spChg chg="add">
          <ac:chgData name="Mashal Khan" userId="ff208bdd-e69e-4a16-a659-cb1c3d459121" providerId="ADAL" clId="{5EE2061E-C809-4B5A-95A1-139935795009}" dt="2021-09-14T05:00:18.326" v="1502" actId="26606"/>
          <ac:spMkLst>
            <pc:docMk/>
            <pc:sldMk cId="29097195" sldId="288"/>
            <ac:spMk id="10" creationId="{01D0AF59-99C3-4251-AB9A-C966C6AD4400}"/>
          </ac:spMkLst>
        </pc:spChg>
        <pc:spChg chg="add">
          <ac:chgData name="Mashal Khan" userId="ff208bdd-e69e-4a16-a659-cb1c3d459121" providerId="ADAL" clId="{5EE2061E-C809-4B5A-95A1-139935795009}" dt="2021-09-14T05:00:18.326" v="1502" actId="26606"/>
          <ac:spMkLst>
            <pc:docMk/>
            <pc:sldMk cId="29097195" sldId="288"/>
            <ac:spMk id="12" creationId="{1855405F-37A2-4869-9154-F8BE3BECE6C3}"/>
          </ac:spMkLst>
        </pc:spChg>
        <pc:picChg chg="add mod ord">
          <ac:chgData name="Mashal Khan" userId="ff208bdd-e69e-4a16-a659-cb1c3d459121" providerId="ADAL" clId="{5EE2061E-C809-4B5A-95A1-139935795009}" dt="2021-09-14T05:00:25.391" v="1504" actId="14100"/>
          <ac:picMkLst>
            <pc:docMk/>
            <pc:sldMk cId="29097195" sldId="288"/>
            <ac:picMk id="5" creationId="{B61C5CE9-95DB-445F-92EC-155A0ADC9BAA}"/>
          </ac:picMkLst>
        </pc:picChg>
      </pc:sldChg>
      <pc:sldChg chg="addSp delSp modSp new mod setBg">
        <pc:chgData name="Mashal Khan" userId="ff208bdd-e69e-4a16-a659-cb1c3d459121" providerId="ADAL" clId="{5EE2061E-C809-4B5A-95A1-139935795009}" dt="2021-09-14T04:56:50.817" v="1444" actId="14100"/>
        <pc:sldMkLst>
          <pc:docMk/>
          <pc:sldMk cId="4187148580" sldId="289"/>
        </pc:sldMkLst>
        <pc:spChg chg="del">
          <ac:chgData name="Mashal Khan" userId="ff208bdd-e69e-4a16-a659-cb1c3d459121" providerId="ADAL" clId="{5EE2061E-C809-4B5A-95A1-139935795009}" dt="2021-09-14T04:56:38.399" v="1441" actId="26606"/>
          <ac:spMkLst>
            <pc:docMk/>
            <pc:sldMk cId="4187148580" sldId="289"/>
            <ac:spMk id="2" creationId="{E56F7F00-BB76-46BF-8256-FD5C580DCCE7}"/>
          </ac:spMkLst>
        </pc:spChg>
        <pc:spChg chg="del">
          <ac:chgData name="Mashal Khan" userId="ff208bdd-e69e-4a16-a659-cb1c3d459121" providerId="ADAL" clId="{5EE2061E-C809-4B5A-95A1-139935795009}" dt="2021-09-14T04:56:33.847" v="1440" actId="22"/>
          <ac:spMkLst>
            <pc:docMk/>
            <pc:sldMk cId="4187148580" sldId="289"/>
            <ac:spMk id="3" creationId="{D7FAAA10-E75D-4CE8-8A89-18E0E10D95F7}"/>
          </ac:spMkLst>
        </pc:spChg>
        <pc:spChg chg="add">
          <ac:chgData name="Mashal Khan" userId="ff208bdd-e69e-4a16-a659-cb1c3d459121" providerId="ADAL" clId="{5EE2061E-C809-4B5A-95A1-139935795009}" dt="2021-09-14T04:56:38.399" v="1441" actId="26606"/>
          <ac:spMkLst>
            <pc:docMk/>
            <pc:sldMk cId="4187148580" sldId="289"/>
            <ac:spMk id="10" creationId="{F3060C83-F051-4F0E-ABAD-AA0DFC48B218}"/>
          </ac:spMkLst>
        </pc:spChg>
        <pc:spChg chg="add">
          <ac:chgData name="Mashal Khan" userId="ff208bdd-e69e-4a16-a659-cb1c3d459121" providerId="ADAL" clId="{5EE2061E-C809-4B5A-95A1-139935795009}" dt="2021-09-14T04:56:38.399" v="1441" actId="26606"/>
          <ac:spMkLst>
            <pc:docMk/>
            <pc:sldMk cId="4187148580" sldId="289"/>
            <ac:spMk id="12" creationId="{83C98ABE-055B-441F-B07E-44F97F083C39}"/>
          </ac:spMkLst>
        </pc:spChg>
        <pc:spChg chg="add">
          <ac:chgData name="Mashal Khan" userId="ff208bdd-e69e-4a16-a659-cb1c3d459121" providerId="ADAL" clId="{5EE2061E-C809-4B5A-95A1-139935795009}" dt="2021-09-14T04:56:38.399" v="1441" actId="26606"/>
          <ac:spMkLst>
            <pc:docMk/>
            <pc:sldMk cId="4187148580" sldId="289"/>
            <ac:spMk id="14" creationId="{29FDB030-9B49-4CED-8CCD-4D99382388AC}"/>
          </ac:spMkLst>
        </pc:spChg>
        <pc:spChg chg="add">
          <ac:chgData name="Mashal Khan" userId="ff208bdd-e69e-4a16-a659-cb1c3d459121" providerId="ADAL" clId="{5EE2061E-C809-4B5A-95A1-139935795009}" dt="2021-09-14T04:56:38.399" v="1441" actId="26606"/>
          <ac:spMkLst>
            <pc:docMk/>
            <pc:sldMk cId="4187148580" sldId="289"/>
            <ac:spMk id="16" creationId="{3783CA14-24A1-485C-8B30-D6A5D87987AD}"/>
          </ac:spMkLst>
        </pc:spChg>
        <pc:spChg chg="add">
          <ac:chgData name="Mashal Khan" userId="ff208bdd-e69e-4a16-a659-cb1c3d459121" providerId="ADAL" clId="{5EE2061E-C809-4B5A-95A1-139935795009}" dt="2021-09-14T04:56:38.399" v="1441" actId="26606"/>
          <ac:spMkLst>
            <pc:docMk/>
            <pc:sldMk cId="4187148580" sldId="289"/>
            <ac:spMk id="18" creationId="{9A97C86A-04D6-40F7-AE84-31AB43E6A846}"/>
          </ac:spMkLst>
        </pc:spChg>
        <pc:spChg chg="add">
          <ac:chgData name="Mashal Khan" userId="ff208bdd-e69e-4a16-a659-cb1c3d459121" providerId="ADAL" clId="{5EE2061E-C809-4B5A-95A1-139935795009}" dt="2021-09-14T04:56:38.399" v="1441" actId="26606"/>
          <ac:spMkLst>
            <pc:docMk/>
            <pc:sldMk cId="4187148580" sldId="289"/>
            <ac:spMk id="20" creationId="{FF9F2414-84E8-453E-B1F3-389FDE8192D9}"/>
          </ac:spMkLst>
        </pc:spChg>
        <pc:spChg chg="add">
          <ac:chgData name="Mashal Khan" userId="ff208bdd-e69e-4a16-a659-cb1c3d459121" providerId="ADAL" clId="{5EE2061E-C809-4B5A-95A1-139935795009}" dt="2021-09-14T04:56:38.399" v="1441" actId="26606"/>
          <ac:spMkLst>
            <pc:docMk/>
            <pc:sldMk cId="4187148580" sldId="289"/>
            <ac:spMk id="22" creationId="{3ECA69A1-7536-43AC-85EF-C7106179F5ED}"/>
          </ac:spMkLst>
        </pc:spChg>
        <pc:picChg chg="add mod ord">
          <ac:chgData name="Mashal Khan" userId="ff208bdd-e69e-4a16-a659-cb1c3d459121" providerId="ADAL" clId="{5EE2061E-C809-4B5A-95A1-139935795009}" dt="2021-09-14T04:56:50.817" v="1444" actId="14100"/>
          <ac:picMkLst>
            <pc:docMk/>
            <pc:sldMk cId="4187148580" sldId="289"/>
            <ac:picMk id="5" creationId="{DFDA1D5C-D95D-449B-B997-D2DAD7DD0628}"/>
          </ac:picMkLst>
        </pc:picChg>
      </pc:sldChg>
      <pc:sldChg chg="modSp new mod modNotesTx">
        <pc:chgData name="Mashal Khan" userId="ff208bdd-e69e-4a16-a659-cb1c3d459121" providerId="ADAL" clId="{5EE2061E-C809-4B5A-95A1-139935795009}" dt="2021-09-14T05:09:09.206" v="1677" actId="20577"/>
        <pc:sldMkLst>
          <pc:docMk/>
          <pc:sldMk cId="2727908255" sldId="290"/>
        </pc:sldMkLst>
        <pc:spChg chg="mod">
          <ac:chgData name="Mashal Khan" userId="ff208bdd-e69e-4a16-a659-cb1c3d459121" providerId="ADAL" clId="{5EE2061E-C809-4B5A-95A1-139935795009}" dt="2021-09-14T05:03:04.881" v="1517" actId="20577"/>
          <ac:spMkLst>
            <pc:docMk/>
            <pc:sldMk cId="2727908255" sldId="290"/>
            <ac:spMk id="2" creationId="{C1257BC8-F01C-4FD0-BB0C-6A2E98B44D46}"/>
          </ac:spMkLst>
        </pc:spChg>
        <pc:spChg chg="mod">
          <ac:chgData name="Mashal Khan" userId="ff208bdd-e69e-4a16-a659-cb1c3d459121" providerId="ADAL" clId="{5EE2061E-C809-4B5A-95A1-139935795009}" dt="2021-09-14T05:04:51.590" v="1589" actId="20577"/>
          <ac:spMkLst>
            <pc:docMk/>
            <pc:sldMk cId="2727908255" sldId="290"/>
            <ac:spMk id="3" creationId="{E3825B30-5229-44E0-9E3A-FD5EE8C949FB}"/>
          </ac:spMkLst>
        </pc:spChg>
      </pc:sldChg>
      <pc:sldChg chg="addSp new mod modNotesTx">
        <pc:chgData name="Mashal Khan" userId="ff208bdd-e69e-4a16-a659-cb1c3d459121" providerId="ADAL" clId="{5EE2061E-C809-4B5A-95A1-139935795009}" dt="2021-09-14T05:17:37.047" v="1782" actId="20577"/>
        <pc:sldMkLst>
          <pc:docMk/>
          <pc:sldMk cId="705194475" sldId="291"/>
        </pc:sldMkLst>
        <pc:picChg chg="add">
          <ac:chgData name="Mashal Khan" userId="ff208bdd-e69e-4a16-a659-cb1c3d459121" providerId="ADAL" clId="{5EE2061E-C809-4B5A-95A1-139935795009}" dt="2021-09-14T05:05:44.967" v="1591" actId="22"/>
          <ac:picMkLst>
            <pc:docMk/>
            <pc:sldMk cId="705194475" sldId="291"/>
            <ac:picMk id="3" creationId="{84ED25D0-BA4A-4421-9119-CE807F1AC7B2}"/>
          </ac:picMkLst>
        </pc:picChg>
      </pc:sldChg>
      <pc:sldChg chg="addSp delSp modSp new mod setBg">
        <pc:chgData name="Mashal Khan" userId="ff208bdd-e69e-4a16-a659-cb1c3d459121" providerId="ADAL" clId="{5EE2061E-C809-4B5A-95A1-139935795009}" dt="2021-09-14T05:09:46.836" v="1679" actId="26606"/>
        <pc:sldMkLst>
          <pc:docMk/>
          <pc:sldMk cId="36603689" sldId="292"/>
        </pc:sldMkLst>
        <pc:spChg chg="del">
          <ac:chgData name="Mashal Khan" userId="ff208bdd-e69e-4a16-a659-cb1c3d459121" providerId="ADAL" clId="{5EE2061E-C809-4B5A-95A1-139935795009}" dt="2021-09-14T05:09:46.836" v="1679" actId="26606"/>
          <ac:spMkLst>
            <pc:docMk/>
            <pc:sldMk cId="36603689" sldId="292"/>
            <ac:spMk id="2" creationId="{D7B536D3-7CF5-43C1-BEC2-7ABA1EFEDD42}"/>
          </ac:spMkLst>
        </pc:spChg>
        <pc:spChg chg="del">
          <ac:chgData name="Mashal Khan" userId="ff208bdd-e69e-4a16-a659-cb1c3d459121" providerId="ADAL" clId="{5EE2061E-C809-4B5A-95A1-139935795009}" dt="2021-09-14T05:09:42.419" v="1678" actId="22"/>
          <ac:spMkLst>
            <pc:docMk/>
            <pc:sldMk cId="36603689" sldId="292"/>
            <ac:spMk id="3" creationId="{3006E44B-EB7C-4538-80E7-7A8F78C2687A}"/>
          </ac:spMkLst>
        </pc:spChg>
        <pc:spChg chg="add">
          <ac:chgData name="Mashal Khan" userId="ff208bdd-e69e-4a16-a659-cb1c3d459121" providerId="ADAL" clId="{5EE2061E-C809-4B5A-95A1-139935795009}" dt="2021-09-14T05:09:46.836" v="1679" actId="26606"/>
          <ac:spMkLst>
            <pc:docMk/>
            <pc:sldMk cId="36603689" sldId="292"/>
            <ac:spMk id="10" creationId="{01D0AF59-99C3-4251-AB9A-C966C6AD4400}"/>
          </ac:spMkLst>
        </pc:spChg>
        <pc:spChg chg="add">
          <ac:chgData name="Mashal Khan" userId="ff208bdd-e69e-4a16-a659-cb1c3d459121" providerId="ADAL" clId="{5EE2061E-C809-4B5A-95A1-139935795009}" dt="2021-09-14T05:09:46.836" v="1679" actId="26606"/>
          <ac:spMkLst>
            <pc:docMk/>
            <pc:sldMk cId="36603689" sldId="292"/>
            <ac:spMk id="12" creationId="{1855405F-37A2-4869-9154-F8BE3BECE6C3}"/>
          </ac:spMkLst>
        </pc:spChg>
        <pc:picChg chg="add mod ord">
          <ac:chgData name="Mashal Khan" userId="ff208bdd-e69e-4a16-a659-cb1c3d459121" providerId="ADAL" clId="{5EE2061E-C809-4B5A-95A1-139935795009}" dt="2021-09-14T05:09:46.836" v="1679" actId="26606"/>
          <ac:picMkLst>
            <pc:docMk/>
            <pc:sldMk cId="36603689" sldId="292"/>
            <ac:picMk id="5" creationId="{92704031-71F4-4290-A221-35D35D45F4D3}"/>
          </ac:picMkLst>
        </pc:picChg>
      </pc:sldChg>
      <pc:sldChg chg="new del">
        <pc:chgData name="Mashal Khan" userId="ff208bdd-e69e-4a16-a659-cb1c3d459121" providerId="ADAL" clId="{5EE2061E-C809-4B5A-95A1-139935795009}" dt="2021-09-14T05:05:56.241" v="1593" actId="47"/>
        <pc:sldMkLst>
          <pc:docMk/>
          <pc:sldMk cId="3364366743" sldId="292"/>
        </pc:sldMkLst>
      </pc:sldChg>
      <pc:sldChg chg="addSp delSp modSp new mod setBg">
        <pc:chgData name="Mashal Khan" userId="ff208bdd-e69e-4a16-a659-cb1c3d459121" providerId="ADAL" clId="{5EE2061E-C809-4B5A-95A1-139935795009}" dt="2021-09-14T05:10:26.909" v="1682" actId="26606"/>
        <pc:sldMkLst>
          <pc:docMk/>
          <pc:sldMk cId="1024251969" sldId="293"/>
        </pc:sldMkLst>
        <pc:spChg chg="del">
          <ac:chgData name="Mashal Khan" userId="ff208bdd-e69e-4a16-a659-cb1c3d459121" providerId="ADAL" clId="{5EE2061E-C809-4B5A-95A1-139935795009}" dt="2021-09-14T05:10:26.909" v="1682" actId="26606"/>
          <ac:spMkLst>
            <pc:docMk/>
            <pc:sldMk cId="1024251969" sldId="293"/>
            <ac:spMk id="2" creationId="{290E2FF4-DAB4-4B85-B853-BC166EA13F08}"/>
          </ac:spMkLst>
        </pc:spChg>
        <pc:spChg chg="del">
          <ac:chgData name="Mashal Khan" userId="ff208bdd-e69e-4a16-a659-cb1c3d459121" providerId="ADAL" clId="{5EE2061E-C809-4B5A-95A1-139935795009}" dt="2021-09-14T05:10:26.909" v="1682" actId="26606"/>
          <ac:spMkLst>
            <pc:docMk/>
            <pc:sldMk cId="1024251969" sldId="293"/>
            <ac:spMk id="3" creationId="{59BAC5FC-A056-4648-A3AF-E00C3C8D8D54}"/>
          </ac:spMkLst>
        </pc:spChg>
        <pc:spChg chg="add">
          <ac:chgData name="Mashal Khan" userId="ff208bdd-e69e-4a16-a659-cb1c3d459121" providerId="ADAL" clId="{5EE2061E-C809-4B5A-95A1-139935795009}" dt="2021-09-14T05:10:26.909" v="1682" actId="26606"/>
          <ac:spMkLst>
            <pc:docMk/>
            <pc:sldMk cId="1024251969" sldId="293"/>
            <ac:spMk id="10" creationId="{01D0AF59-99C3-4251-AB9A-C966C6AD4400}"/>
          </ac:spMkLst>
        </pc:spChg>
        <pc:spChg chg="add">
          <ac:chgData name="Mashal Khan" userId="ff208bdd-e69e-4a16-a659-cb1c3d459121" providerId="ADAL" clId="{5EE2061E-C809-4B5A-95A1-139935795009}" dt="2021-09-14T05:10:26.909" v="1682" actId="26606"/>
          <ac:spMkLst>
            <pc:docMk/>
            <pc:sldMk cId="1024251969" sldId="293"/>
            <ac:spMk id="12" creationId="{1855405F-37A2-4869-9154-F8BE3BECE6C3}"/>
          </ac:spMkLst>
        </pc:spChg>
        <pc:picChg chg="add mod">
          <ac:chgData name="Mashal Khan" userId="ff208bdd-e69e-4a16-a659-cb1c3d459121" providerId="ADAL" clId="{5EE2061E-C809-4B5A-95A1-139935795009}" dt="2021-09-14T05:10:26.909" v="1682" actId="26606"/>
          <ac:picMkLst>
            <pc:docMk/>
            <pc:sldMk cId="1024251969" sldId="293"/>
            <ac:picMk id="5" creationId="{87D9A7AB-B3F5-43F0-BFF5-A00ACC8F6EA6}"/>
          </ac:picMkLst>
        </pc:picChg>
      </pc:sldChg>
      <pc:sldChg chg="modSp new mod modNotesTx">
        <pc:chgData name="Mashal Khan" userId="ff208bdd-e69e-4a16-a659-cb1c3d459121" providerId="ADAL" clId="{5EE2061E-C809-4B5A-95A1-139935795009}" dt="2021-09-14T05:12:48.750" v="1767"/>
        <pc:sldMkLst>
          <pc:docMk/>
          <pc:sldMk cId="1374668781" sldId="294"/>
        </pc:sldMkLst>
        <pc:spChg chg="mod">
          <ac:chgData name="Mashal Khan" userId="ff208bdd-e69e-4a16-a659-cb1c3d459121" providerId="ADAL" clId="{5EE2061E-C809-4B5A-95A1-139935795009}" dt="2021-09-14T05:11:34.301" v="1720" actId="20577"/>
          <ac:spMkLst>
            <pc:docMk/>
            <pc:sldMk cId="1374668781" sldId="294"/>
            <ac:spMk id="2" creationId="{7795088B-0359-4044-8B34-D95C2F725B93}"/>
          </ac:spMkLst>
        </pc:spChg>
        <pc:spChg chg="mod">
          <ac:chgData name="Mashal Khan" userId="ff208bdd-e69e-4a16-a659-cb1c3d459121" providerId="ADAL" clId="{5EE2061E-C809-4B5A-95A1-139935795009}" dt="2021-09-14T05:12:29.829" v="1766" actId="20577"/>
          <ac:spMkLst>
            <pc:docMk/>
            <pc:sldMk cId="1374668781" sldId="294"/>
            <ac:spMk id="3" creationId="{501A678A-5025-4FEA-8F29-E1B4FF7BA838}"/>
          </ac:spMkLst>
        </pc:spChg>
      </pc:sldChg>
      <pc:sldChg chg="addSp delSp modSp new mod setBg">
        <pc:chgData name="Mashal Khan" userId="ff208bdd-e69e-4a16-a659-cb1c3d459121" providerId="ADAL" clId="{5EE2061E-C809-4B5A-95A1-139935795009}" dt="2021-09-14T05:15:49.534" v="1773" actId="1076"/>
        <pc:sldMkLst>
          <pc:docMk/>
          <pc:sldMk cId="890764260" sldId="295"/>
        </pc:sldMkLst>
        <pc:spChg chg="del">
          <ac:chgData name="Mashal Khan" userId="ff208bdd-e69e-4a16-a659-cb1c3d459121" providerId="ADAL" clId="{5EE2061E-C809-4B5A-95A1-139935795009}" dt="2021-09-14T05:15:37.961" v="1770" actId="26606"/>
          <ac:spMkLst>
            <pc:docMk/>
            <pc:sldMk cId="890764260" sldId="295"/>
            <ac:spMk id="2" creationId="{F3044BCB-ABC3-47E4-97B7-8E7AD645ACD4}"/>
          </ac:spMkLst>
        </pc:spChg>
        <pc:spChg chg="del">
          <ac:chgData name="Mashal Khan" userId="ff208bdd-e69e-4a16-a659-cb1c3d459121" providerId="ADAL" clId="{5EE2061E-C809-4B5A-95A1-139935795009}" dt="2021-09-14T05:15:37.961" v="1770" actId="26606"/>
          <ac:spMkLst>
            <pc:docMk/>
            <pc:sldMk cId="890764260" sldId="295"/>
            <ac:spMk id="3" creationId="{ACA5C3A3-FD36-4FF5-B4FA-92D80F939CD5}"/>
          </ac:spMkLst>
        </pc:spChg>
        <pc:spChg chg="add">
          <ac:chgData name="Mashal Khan" userId="ff208bdd-e69e-4a16-a659-cb1c3d459121" providerId="ADAL" clId="{5EE2061E-C809-4B5A-95A1-139935795009}" dt="2021-09-14T05:15:37.961" v="1770" actId="26606"/>
          <ac:spMkLst>
            <pc:docMk/>
            <pc:sldMk cId="890764260" sldId="295"/>
            <ac:spMk id="10" creationId="{01D0AF59-99C3-4251-AB9A-C966C6AD4400}"/>
          </ac:spMkLst>
        </pc:spChg>
        <pc:spChg chg="add">
          <ac:chgData name="Mashal Khan" userId="ff208bdd-e69e-4a16-a659-cb1c3d459121" providerId="ADAL" clId="{5EE2061E-C809-4B5A-95A1-139935795009}" dt="2021-09-14T05:15:37.961" v="1770" actId="26606"/>
          <ac:spMkLst>
            <pc:docMk/>
            <pc:sldMk cId="890764260" sldId="295"/>
            <ac:spMk id="12" creationId="{1855405F-37A2-4869-9154-F8BE3BECE6C3}"/>
          </ac:spMkLst>
        </pc:spChg>
        <pc:picChg chg="add mod">
          <ac:chgData name="Mashal Khan" userId="ff208bdd-e69e-4a16-a659-cb1c3d459121" providerId="ADAL" clId="{5EE2061E-C809-4B5A-95A1-139935795009}" dt="2021-09-14T05:15:37.961" v="1770" actId="26606"/>
          <ac:picMkLst>
            <pc:docMk/>
            <pc:sldMk cId="890764260" sldId="295"/>
            <ac:picMk id="5" creationId="{A35BC137-74FC-4075-AE3D-E4A669391809}"/>
          </ac:picMkLst>
        </pc:picChg>
        <pc:picChg chg="add mod">
          <ac:chgData name="Mashal Khan" userId="ff208bdd-e69e-4a16-a659-cb1c3d459121" providerId="ADAL" clId="{5EE2061E-C809-4B5A-95A1-139935795009}" dt="2021-09-14T05:15:49.534" v="1773" actId="1076"/>
          <ac:picMkLst>
            <pc:docMk/>
            <pc:sldMk cId="890764260" sldId="295"/>
            <ac:picMk id="8" creationId="{9FA7CC28-EDE7-4B66-AA63-E9FB8A54D40B}"/>
          </ac:picMkLst>
        </pc:picChg>
      </pc:sldChg>
      <pc:sldChg chg="new">
        <pc:chgData name="Mashal Khan" userId="ff208bdd-e69e-4a16-a659-cb1c3d459121" providerId="ADAL" clId="{5EE2061E-C809-4B5A-95A1-139935795009}" dt="2021-09-14T05:15:57.872" v="1774" actId="680"/>
        <pc:sldMkLst>
          <pc:docMk/>
          <pc:sldMk cId="3094480498" sldId="296"/>
        </pc:sldMkLst>
      </pc:sldChg>
    </pc:docChg>
  </pc:docChgLst>
  <pc:docChgLst>
    <pc:chgData name="Mashal Khan" userId="ff208bdd-e69e-4a16-a659-cb1c3d459121" providerId="ADAL" clId="{71B1C552-49EE-4A21-8673-21E8B257C6B8}"/>
    <pc:docChg chg="undo custSel addSld delSld modSld sldOrd">
      <pc:chgData name="Mashal Khan" userId="ff208bdd-e69e-4a16-a659-cb1c3d459121" providerId="ADAL" clId="{71B1C552-49EE-4A21-8673-21E8B257C6B8}" dt="2021-10-13T03:59:45.864" v="1383" actId="680"/>
      <pc:docMkLst>
        <pc:docMk/>
      </pc:docMkLst>
      <pc:sldChg chg="del">
        <pc:chgData name="Mashal Khan" userId="ff208bdd-e69e-4a16-a659-cb1c3d459121" providerId="ADAL" clId="{71B1C552-49EE-4A21-8673-21E8B257C6B8}" dt="2021-10-06T05:12:48.107" v="0" actId="47"/>
        <pc:sldMkLst>
          <pc:docMk/>
          <pc:sldMk cId="764155645" sldId="329"/>
        </pc:sldMkLst>
      </pc:sldChg>
      <pc:sldChg chg="del">
        <pc:chgData name="Mashal Khan" userId="ff208bdd-e69e-4a16-a659-cb1c3d459121" providerId="ADAL" clId="{71B1C552-49EE-4A21-8673-21E8B257C6B8}" dt="2021-10-06T05:12:48.107" v="0" actId="47"/>
        <pc:sldMkLst>
          <pc:docMk/>
          <pc:sldMk cId="1553760566" sldId="330"/>
        </pc:sldMkLst>
      </pc:sldChg>
      <pc:sldChg chg="del">
        <pc:chgData name="Mashal Khan" userId="ff208bdd-e69e-4a16-a659-cb1c3d459121" providerId="ADAL" clId="{71B1C552-49EE-4A21-8673-21E8B257C6B8}" dt="2021-10-06T05:12:48.107" v="0" actId="47"/>
        <pc:sldMkLst>
          <pc:docMk/>
          <pc:sldMk cId="470336844" sldId="331"/>
        </pc:sldMkLst>
      </pc:sldChg>
      <pc:sldChg chg="del">
        <pc:chgData name="Mashal Khan" userId="ff208bdd-e69e-4a16-a659-cb1c3d459121" providerId="ADAL" clId="{71B1C552-49EE-4A21-8673-21E8B257C6B8}" dt="2021-10-06T05:12:48.107" v="0" actId="47"/>
        <pc:sldMkLst>
          <pc:docMk/>
          <pc:sldMk cId="4202715266" sldId="332"/>
        </pc:sldMkLst>
      </pc:sldChg>
      <pc:sldChg chg="modSp add mod modNotesTx">
        <pc:chgData name="Mashal Khan" userId="ff208bdd-e69e-4a16-a659-cb1c3d459121" providerId="ADAL" clId="{71B1C552-49EE-4A21-8673-21E8B257C6B8}" dt="2021-10-12T16:18:30.156" v="1324"/>
        <pc:sldMkLst>
          <pc:docMk/>
          <pc:sldMk cId="2104869422" sldId="342"/>
        </pc:sldMkLst>
        <pc:spChg chg="mod">
          <ac:chgData name="Mashal Khan" userId="ff208bdd-e69e-4a16-a659-cb1c3d459121" providerId="ADAL" clId="{71B1C552-49EE-4A21-8673-21E8B257C6B8}" dt="2021-10-06T07:30:49.011" v="1323" actId="14100"/>
          <ac:spMkLst>
            <pc:docMk/>
            <pc:sldMk cId="2104869422" sldId="342"/>
            <ac:spMk id="3" creationId="{279990C7-A179-41A7-8666-59D8D332D688}"/>
          </ac:spMkLst>
        </pc:spChg>
      </pc:sldChg>
      <pc:sldChg chg="modSp mod">
        <pc:chgData name="Mashal Khan" userId="ff208bdd-e69e-4a16-a659-cb1c3d459121" providerId="ADAL" clId="{71B1C552-49EE-4A21-8673-21E8B257C6B8}" dt="2021-10-06T07:00:01.156" v="640" actId="20577"/>
        <pc:sldMkLst>
          <pc:docMk/>
          <pc:sldMk cId="3384043312" sldId="358"/>
        </pc:sldMkLst>
        <pc:spChg chg="mod">
          <ac:chgData name="Mashal Khan" userId="ff208bdd-e69e-4a16-a659-cb1c3d459121" providerId="ADAL" clId="{71B1C552-49EE-4A21-8673-21E8B257C6B8}" dt="2021-10-06T05:13:01.011" v="24" actId="20577"/>
          <ac:spMkLst>
            <pc:docMk/>
            <pc:sldMk cId="3384043312" sldId="358"/>
            <ac:spMk id="2" creationId="{A1B585CC-782A-478A-8757-4C02E8EB3A38}"/>
          </ac:spMkLst>
        </pc:spChg>
        <pc:spChg chg="mod">
          <ac:chgData name="Mashal Khan" userId="ff208bdd-e69e-4a16-a659-cb1c3d459121" providerId="ADAL" clId="{71B1C552-49EE-4A21-8673-21E8B257C6B8}" dt="2021-10-06T07:00:01.156" v="640" actId="20577"/>
          <ac:spMkLst>
            <pc:docMk/>
            <pc:sldMk cId="3384043312" sldId="358"/>
            <ac:spMk id="3" creationId="{F89DE025-6A3A-4806-A1C1-0B132DC55242}"/>
          </ac:spMkLst>
        </pc:spChg>
      </pc:sldChg>
      <pc:sldChg chg="modSp new mod">
        <pc:chgData name="Mashal Khan" userId="ff208bdd-e69e-4a16-a659-cb1c3d459121" providerId="ADAL" clId="{71B1C552-49EE-4A21-8673-21E8B257C6B8}" dt="2021-10-06T06:30:05.375" v="152" actId="20577"/>
        <pc:sldMkLst>
          <pc:docMk/>
          <pc:sldMk cId="312735731" sldId="359"/>
        </pc:sldMkLst>
        <pc:spChg chg="mod">
          <ac:chgData name="Mashal Khan" userId="ff208bdd-e69e-4a16-a659-cb1c3d459121" providerId="ADAL" clId="{71B1C552-49EE-4A21-8673-21E8B257C6B8}" dt="2021-10-06T06:28:52.452" v="132" actId="20577"/>
          <ac:spMkLst>
            <pc:docMk/>
            <pc:sldMk cId="312735731" sldId="359"/>
            <ac:spMk id="2" creationId="{BBA28937-DE58-4A5B-A795-B46985175D01}"/>
          </ac:spMkLst>
        </pc:spChg>
        <pc:spChg chg="mod">
          <ac:chgData name="Mashal Khan" userId="ff208bdd-e69e-4a16-a659-cb1c3d459121" providerId="ADAL" clId="{71B1C552-49EE-4A21-8673-21E8B257C6B8}" dt="2021-10-06T06:30:05.375" v="152" actId="20577"/>
          <ac:spMkLst>
            <pc:docMk/>
            <pc:sldMk cId="312735731" sldId="359"/>
            <ac:spMk id="3" creationId="{0A0FA233-B5EB-427B-AE1B-E7D0C002C2AB}"/>
          </ac:spMkLst>
        </pc:spChg>
      </pc:sldChg>
      <pc:sldChg chg="del">
        <pc:chgData name="Mashal Khan" userId="ff208bdd-e69e-4a16-a659-cb1c3d459121" providerId="ADAL" clId="{71B1C552-49EE-4A21-8673-21E8B257C6B8}" dt="2021-10-06T05:12:48.107" v="0" actId="47"/>
        <pc:sldMkLst>
          <pc:docMk/>
          <pc:sldMk cId="1446450456" sldId="359"/>
        </pc:sldMkLst>
      </pc:sldChg>
      <pc:sldChg chg="modSp new mod">
        <pc:chgData name="Mashal Khan" userId="ff208bdd-e69e-4a16-a659-cb1c3d459121" providerId="ADAL" clId="{71B1C552-49EE-4A21-8673-21E8B257C6B8}" dt="2021-10-06T06:32:03.643" v="193" actId="20577"/>
        <pc:sldMkLst>
          <pc:docMk/>
          <pc:sldMk cId="593203108" sldId="360"/>
        </pc:sldMkLst>
        <pc:spChg chg="mod">
          <ac:chgData name="Mashal Khan" userId="ff208bdd-e69e-4a16-a659-cb1c3d459121" providerId="ADAL" clId="{71B1C552-49EE-4A21-8673-21E8B257C6B8}" dt="2021-10-06T06:32:03.643" v="193" actId="20577"/>
          <ac:spMkLst>
            <pc:docMk/>
            <pc:sldMk cId="593203108" sldId="360"/>
            <ac:spMk id="2" creationId="{7BAB0316-EFAB-49C8-9E6A-75D47758CAE4}"/>
          </ac:spMkLst>
        </pc:spChg>
        <pc:spChg chg="mod">
          <ac:chgData name="Mashal Khan" userId="ff208bdd-e69e-4a16-a659-cb1c3d459121" providerId="ADAL" clId="{71B1C552-49EE-4A21-8673-21E8B257C6B8}" dt="2021-10-06T06:31:47.010" v="180" actId="20577"/>
          <ac:spMkLst>
            <pc:docMk/>
            <pc:sldMk cId="593203108" sldId="360"/>
            <ac:spMk id="3" creationId="{CAF2BB69-B086-4CB9-BEC3-C68ED8ECE751}"/>
          </ac:spMkLst>
        </pc:spChg>
      </pc:sldChg>
      <pc:sldChg chg="del">
        <pc:chgData name="Mashal Khan" userId="ff208bdd-e69e-4a16-a659-cb1c3d459121" providerId="ADAL" clId="{71B1C552-49EE-4A21-8673-21E8B257C6B8}" dt="2021-10-06T05:12:48.107" v="0" actId="47"/>
        <pc:sldMkLst>
          <pc:docMk/>
          <pc:sldMk cId="2483909657" sldId="360"/>
        </pc:sldMkLst>
      </pc:sldChg>
      <pc:sldChg chg="del">
        <pc:chgData name="Mashal Khan" userId="ff208bdd-e69e-4a16-a659-cb1c3d459121" providerId="ADAL" clId="{71B1C552-49EE-4A21-8673-21E8B257C6B8}" dt="2021-10-06T05:12:48.107" v="0" actId="47"/>
        <pc:sldMkLst>
          <pc:docMk/>
          <pc:sldMk cId="454076002" sldId="361"/>
        </pc:sldMkLst>
      </pc:sldChg>
      <pc:sldChg chg="addSp delSp modSp new mod modAnim modNotesTx">
        <pc:chgData name="Mashal Khan" userId="ff208bdd-e69e-4a16-a659-cb1c3d459121" providerId="ADAL" clId="{71B1C552-49EE-4A21-8673-21E8B257C6B8}" dt="2021-10-06T06:44:29.443" v="278"/>
        <pc:sldMkLst>
          <pc:docMk/>
          <pc:sldMk cId="4040102997" sldId="361"/>
        </pc:sldMkLst>
        <pc:spChg chg="del">
          <ac:chgData name="Mashal Khan" userId="ff208bdd-e69e-4a16-a659-cb1c3d459121" providerId="ADAL" clId="{71B1C552-49EE-4A21-8673-21E8B257C6B8}" dt="2021-10-06T06:35:26.081" v="200" actId="478"/>
          <ac:spMkLst>
            <pc:docMk/>
            <pc:sldMk cId="4040102997" sldId="361"/>
            <ac:spMk id="2" creationId="{96776820-CAC2-46D2-A496-72AAE3E1AD89}"/>
          </ac:spMkLst>
        </pc:spChg>
        <pc:spChg chg="del">
          <ac:chgData name="Mashal Khan" userId="ff208bdd-e69e-4a16-a659-cb1c3d459121" providerId="ADAL" clId="{71B1C552-49EE-4A21-8673-21E8B257C6B8}" dt="2021-10-06T06:35:17.049" v="198"/>
          <ac:spMkLst>
            <pc:docMk/>
            <pc:sldMk cId="4040102997" sldId="361"/>
            <ac:spMk id="3" creationId="{846BED81-5A08-4C86-AC7F-A7F20E10CF6E}"/>
          </ac:spMkLst>
        </pc:spChg>
        <pc:picChg chg="add mod">
          <ac:chgData name="Mashal Khan" userId="ff208bdd-e69e-4a16-a659-cb1c3d459121" providerId="ADAL" clId="{71B1C552-49EE-4A21-8673-21E8B257C6B8}" dt="2021-10-06T06:35:43.687" v="207" actId="14100"/>
          <ac:picMkLst>
            <pc:docMk/>
            <pc:sldMk cId="4040102997" sldId="361"/>
            <ac:picMk id="4" creationId="{8BCEC187-3DA9-4EDA-9D48-ADA0AC6AC79E}"/>
          </ac:picMkLst>
        </pc:picChg>
        <pc:picChg chg="add mod">
          <ac:chgData name="Mashal Khan" userId="ff208bdd-e69e-4a16-a659-cb1c3d459121" providerId="ADAL" clId="{71B1C552-49EE-4A21-8673-21E8B257C6B8}" dt="2021-10-06T06:35:41.306" v="206" actId="14100"/>
          <ac:picMkLst>
            <pc:docMk/>
            <pc:sldMk cId="4040102997" sldId="361"/>
            <ac:picMk id="5" creationId="{DED73781-ABE4-4AE3-84F6-EDB1D6250666}"/>
          </ac:picMkLst>
        </pc:picChg>
        <pc:picChg chg="add mod">
          <ac:chgData name="Mashal Khan" userId="ff208bdd-e69e-4a16-a659-cb1c3d459121" providerId="ADAL" clId="{71B1C552-49EE-4A21-8673-21E8B257C6B8}" dt="2021-10-06T06:36:12.856" v="211" actId="1076"/>
          <ac:picMkLst>
            <pc:docMk/>
            <pc:sldMk cId="4040102997" sldId="361"/>
            <ac:picMk id="6" creationId="{004DFCCA-8584-4EED-BB64-D4754F349D53}"/>
          </ac:picMkLst>
        </pc:picChg>
        <pc:picChg chg="add mod">
          <ac:chgData name="Mashal Khan" userId="ff208bdd-e69e-4a16-a659-cb1c3d459121" providerId="ADAL" clId="{71B1C552-49EE-4A21-8673-21E8B257C6B8}" dt="2021-10-06T06:36:31.912" v="214" actId="1076"/>
          <ac:picMkLst>
            <pc:docMk/>
            <pc:sldMk cId="4040102997" sldId="361"/>
            <ac:picMk id="7" creationId="{0605F353-F09D-42A2-9548-C2B10FDB6672}"/>
          </ac:picMkLst>
        </pc:picChg>
      </pc:sldChg>
      <pc:sldChg chg="modSp new mod">
        <pc:chgData name="Mashal Khan" userId="ff208bdd-e69e-4a16-a659-cb1c3d459121" providerId="ADAL" clId="{71B1C552-49EE-4A21-8673-21E8B257C6B8}" dt="2021-10-06T06:48:11.469" v="355" actId="207"/>
        <pc:sldMkLst>
          <pc:docMk/>
          <pc:sldMk cId="214180521" sldId="362"/>
        </pc:sldMkLst>
        <pc:spChg chg="mod">
          <ac:chgData name="Mashal Khan" userId="ff208bdd-e69e-4a16-a659-cb1c3d459121" providerId="ADAL" clId="{71B1C552-49EE-4A21-8673-21E8B257C6B8}" dt="2021-10-06T06:45:01.979" v="299" actId="20577"/>
          <ac:spMkLst>
            <pc:docMk/>
            <pc:sldMk cId="214180521" sldId="362"/>
            <ac:spMk id="2" creationId="{B4C716DD-70D1-4DFF-9554-2F2FE5D041BF}"/>
          </ac:spMkLst>
        </pc:spChg>
        <pc:spChg chg="mod">
          <ac:chgData name="Mashal Khan" userId="ff208bdd-e69e-4a16-a659-cb1c3d459121" providerId="ADAL" clId="{71B1C552-49EE-4A21-8673-21E8B257C6B8}" dt="2021-10-06T06:48:11.469" v="355" actId="207"/>
          <ac:spMkLst>
            <pc:docMk/>
            <pc:sldMk cId="214180521" sldId="362"/>
            <ac:spMk id="3" creationId="{A2E3D00B-5218-4F0B-A20E-3574A8D6B0B1}"/>
          </ac:spMkLst>
        </pc:spChg>
      </pc:sldChg>
      <pc:sldChg chg="del">
        <pc:chgData name="Mashal Khan" userId="ff208bdd-e69e-4a16-a659-cb1c3d459121" providerId="ADAL" clId="{71B1C552-49EE-4A21-8673-21E8B257C6B8}" dt="2021-10-06T05:12:48.107" v="0" actId="47"/>
        <pc:sldMkLst>
          <pc:docMk/>
          <pc:sldMk cId="736342057" sldId="362"/>
        </pc:sldMkLst>
      </pc:sldChg>
      <pc:sldChg chg="modSp new mod modNotesTx">
        <pc:chgData name="Mashal Khan" userId="ff208bdd-e69e-4a16-a659-cb1c3d459121" providerId="ADAL" clId="{71B1C552-49EE-4A21-8673-21E8B257C6B8}" dt="2021-10-06T06:52:27.647" v="520" actId="313"/>
        <pc:sldMkLst>
          <pc:docMk/>
          <pc:sldMk cId="1151031945" sldId="363"/>
        </pc:sldMkLst>
        <pc:spChg chg="mod">
          <ac:chgData name="Mashal Khan" userId="ff208bdd-e69e-4a16-a659-cb1c3d459121" providerId="ADAL" clId="{71B1C552-49EE-4A21-8673-21E8B257C6B8}" dt="2021-10-06T06:51:09.921" v="385" actId="20577"/>
          <ac:spMkLst>
            <pc:docMk/>
            <pc:sldMk cId="1151031945" sldId="363"/>
            <ac:spMk id="2" creationId="{C0948BDF-DCC9-4B89-90BE-E3AFE9BF2526}"/>
          </ac:spMkLst>
        </pc:spChg>
        <pc:spChg chg="mod">
          <ac:chgData name="Mashal Khan" userId="ff208bdd-e69e-4a16-a659-cb1c3d459121" providerId="ADAL" clId="{71B1C552-49EE-4A21-8673-21E8B257C6B8}" dt="2021-10-06T06:52:27.647" v="520" actId="313"/>
          <ac:spMkLst>
            <pc:docMk/>
            <pc:sldMk cId="1151031945" sldId="363"/>
            <ac:spMk id="3" creationId="{3406C97F-A5AF-46D6-A505-461A83DFBD78}"/>
          </ac:spMkLst>
        </pc:spChg>
      </pc:sldChg>
      <pc:sldChg chg="del">
        <pc:chgData name="Mashal Khan" userId="ff208bdd-e69e-4a16-a659-cb1c3d459121" providerId="ADAL" clId="{71B1C552-49EE-4A21-8673-21E8B257C6B8}" dt="2021-10-06T05:12:48.107" v="0" actId="47"/>
        <pc:sldMkLst>
          <pc:docMk/>
          <pc:sldMk cId="3891239427" sldId="363"/>
        </pc:sldMkLst>
      </pc:sldChg>
      <pc:sldChg chg="del">
        <pc:chgData name="Mashal Khan" userId="ff208bdd-e69e-4a16-a659-cb1c3d459121" providerId="ADAL" clId="{71B1C552-49EE-4A21-8673-21E8B257C6B8}" dt="2021-10-06T05:12:48.107" v="0" actId="47"/>
        <pc:sldMkLst>
          <pc:docMk/>
          <pc:sldMk cId="1355758672" sldId="364"/>
        </pc:sldMkLst>
      </pc:sldChg>
      <pc:sldChg chg="modSp new mod">
        <pc:chgData name="Mashal Khan" userId="ff208bdd-e69e-4a16-a659-cb1c3d459121" providerId="ADAL" clId="{71B1C552-49EE-4A21-8673-21E8B257C6B8}" dt="2021-10-06T06:59:03.641" v="616" actId="20577"/>
        <pc:sldMkLst>
          <pc:docMk/>
          <pc:sldMk cId="3401948848" sldId="364"/>
        </pc:sldMkLst>
        <pc:spChg chg="mod">
          <ac:chgData name="Mashal Khan" userId="ff208bdd-e69e-4a16-a659-cb1c3d459121" providerId="ADAL" clId="{71B1C552-49EE-4A21-8673-21E8B257C6B8}" dt="2021-10-06T06:57:25.101" v="535" actId="20577"/>
          <ac:spMkLst>
            <pc:docMk/>
            <pc:sldMk cId="3401948848" sldId="364"/>
            <ac:spMk id="2" creationId="{3C4E9DBD-1691-4123-8F52-685F2291B4B2}"/>
          </ac:spMkLst>
        </pc:spChg>
        <pc:spChg chg="mod">
          <ac:chgData name="Mashal Khan" userId="ff208bdd-e69e-4a16-a659-cb1c3d459121" providerId="ADAL" clId="{71B1C552-49EE-4A21-8673-21E8B257C6B8}" dt="2021-10-06T06:59:03.641" v="616" actId="20577"/>
          <ac:spMkLst>
            <pc:docMk/>
            <pc:sldMk cId="3401948848" sldId="364"/>
            <ac:spMk id="3" creationId="{474F3A2A-A053-4597-B655-807F5E5505BA}"/>
          </ac:spMkLst>
        </pc:spChg>
      </pc:sldChg>
      <pc:sldChg chg="del">
        <pc:chgData name="Mashal Khan" userId="ff208bdd-e69e-4a16-a659-cb1c3d459121" providerId="ADAL" clId="{71B1C552-49EE-4A21-8673-21E8B257C6B8}" dt="2021-10-06T05:12:48.107" v="0" actId="47"/>
        <pc:sldMkLst>
          <pc:docMk/>
          <pc:sldMk cId="121703339" sldId="365"/>
        </pc:sldMkLst>
      </pc:sldChg>
      <pc:sldChg chg="modSp new mod">
        <pc:chgData name="Mashal Khan" userId="ff208bdd-e69e-4a16-a659-cb1c3d459121" providerId="ADAL" clId="{71B1C552-49EE-4A21-8673-21E8B257C6B8}" dt="2021-10-06T07:02:58.103" v="772" actId="20577"/>
        <pc:sldMkLst>
          <pc:docMk/>
          <pc:sldMk cId="2726525293" sldId="365"/>
        </pc:sldMkLst>
        <pc:spChg chg="mod">
          <ac:chgData name="Mashal Khan" userId="ff208bdd-e69e-4a16-a659-cb1c3d459121" providerId="ADAL" clId="{71B1C552-49EE-4A21-8673-21E8B257C6B8}" dt="2021-10-06T07:01:35.463" v="664" actId="20577"/>
          <ac:spMkLst>
            <pc:docMk/>
            <pc:sldMk cId="2726525293" sldId="365"/>
            <ac:spMk id="2" creationId="{0271024D-54E4-433E-9C45-73AC71804042}"/>
          </ac:spMkLst>
        </pc:spChg>
        <pc:spChg chg="mod">
          <ac:chgData name="Mashal Khan" userId="ff208bdd-e69e-4a16-a659-cb1c3d459121" providerId="ADAL" clId="{71B1C552-49EE-4A21-8673-21E8B257C6B8}" dt="2021-10-06T07:02:58.103" v="772" actId="20577"/>
          <ac:spMkLst>
            <pc:docMk/>
            <pc:sldMk cId="2726525293" sldId="365"/>
            <ac:spMk id="3" creationId="{4D553817-FBA2-416F-B1E5-50C06A8D018D}"/>
          </ac:spMkLst>
        </pc:spChg>
      </pc:sldChg>
      <pc:sldChg chg="del">
        <pc:chgData name="Mashal Khan" userId="ff208bdd-e69e-4a16-a659-cb1c3d459121" providerId="ADAL" clId="{71B1C552-49EE-4A21-8673-21E8B257C6B8}" dt="2021-10-06T05:12:48.107" v="0" actId="47"/>
        <pc:sldMkLst>
          <pc:docMk/>
          <pc:sldMk cId="495533614" sldId="366"/>
        </pc:sldMkLst>
      </pc:sldChg>
      <pc:sldChg chg="modSp new mod">
        <pc:chgData name="Mashal Khan" userId="ff208bdd-e69e-4a16-a659-cb1c3d459121" providerId="ADAL" clId="{71B1C552-49EE-4A21-8673-21E8B257C6B8}" dt="2021-10-06T07:05:12.637" v="961" actId="313"/>
        <pc:sldMkLst>
          <pc:docMk/>
          <pc:sldMk cId="3962055991" sldId="366"/>
        </pc:sldMkLst>
        <pc:spChg chg="mod">
          <ac:chgData name="Mashal Khan" userId="ff208bdd-e69e-4a16-a659-cb1c3d459121" providerId="ADAL" clId="{71B1C552-49EE-4A21-8673-21E8B257C6B8}" dt="2021-10-06T07:03:18.489" v="788" actId="20577"/>
          <ac:spMkLst>
            <pc:docMk/>
            <pc:sldMk cId="3962055991" sldId="366"/>
            <ac:spMk id="2" creationId="{1647647A-BF41-434C-B146-237A2D6FE354}"/>
          </ac:spMkLst>
        </pc:spChg>
        <pc:spChg chg="mod">
          <ac:chgData name="Mashal Khan" userId="ff208bdd-e69e-4a16-a659-cb1c3d459121" providerId="ADAL" clId="{71B1C552-49EE-4A21-8673-21E8B257C6B8}" dt="2021-10-06T07:05:12.637" v="961" actId="313"/>
          <ac:spMkLst>
            <pc:docMk/>
            <pc:sldMk cId="3962055991" sldId="366"/>
            <ac:spMk id="3" creationId="{0391D879-D518-4833-A4F1-DA7AB2834B32}"/>
          </ac:spMkLst>
        </pc:spChg>
      </pc:sldChg>
      <pc:sldChg chg="addSp delSp modSp new mod ord setBg">
        <pc:chgData name="Mashal Khan" userId="ff208bdd-e69e-4a16-a659-cb1c3d459121" providerId="ADAL" clId="{71B1C552-49EE-4A21-8673-21E8B257C6B8}" dt="2021-10-06T07:08:25.366" v="1006"/>
        <pc:sldMkLst>
          <pc:docMk/>
          <pc:sldMk cId="3210873841" sldId="367"/>
        </pc:sldMkLst>
        <pc:spChg chg="del">
          <ac:chgData name="Mashal Khan" userId="ff208bdd-e69e-4a16-a659-cb1c3d459121" providerId="ADAL" clId="{71B1C552-49EE-4A21-8673-21E8B257C6B8}" dt="2021-10-06T07:06:13.317" v="964" actId="26606"/>
          <ac:spMkLst>
            <pc:docMk/>
            <pc:sldMk cId="3210873841" sldId="367"/>
            <ac:spMk id="2" creationId="{6B3573C2-990D-4FE9-B10E-1B1FDAC44DE3}"/>
          </ac:spMkLst>
        </pc:spChg>
        <pc:spChg chg="del">
          <ac:chgData name="Mashal Khan" userId="ff208bdd-e69e-4a16-a659-cb1c3d459121" providerId="ADAL" clId="{71B1C552-49EE-4A21-8673-21E8B257C6B8}" dt="2021-10-06T07:06:13.317" v="964" actId="26606"/>
          <ac:spMkLst>
            <pc:docMk/>
            <pc:sldMk cId="3210873841" sldId="367"/>
            <ac:spMk id="3" creationId="{8EE24E2C-36E2-450C-905C-FD487BAFD370}"/>
          </ac:spMkLst>
        </pc:spChg>
        <pc:picChg chg="add mod">
          <ac:chgData name="Mashal Khan" userId="ff208bdd-e69e-4a16-a659-cb1c3d459121" providerId="ADAL" clId="{71B1C552-49EE-4A21-8673-21E8B257C6B8}" dt="2021-10-06T07:06:13.317" v="964" actId="26606"/>
          <ac:picMkLst>
            <pc:docMk/>
            <pc:sldMk cId="3210873841" sldId="367"/>
            <ac:picMk id="5" creationId="{85D1B42A-B9F3-461A-96A6-7B7989311220}"/>
          </ac:picMkLst>
        </pc:picChg>
      </pc:sldChg>
      <pc:sldChg chg="del">
        <pc:chgData name="Mashal Khan" userId="ff208bdd-e69e-4a16-a659-cb1c3d459121" providerId="ADAL" clId="{71B1C552-49EE-4A21-8673-21E8B257C6B8}" dt="2021-10-06T05:12:48.107" v="0" actId="47"/>
        <pc:sldMkLst>
          <pc:docMk/>
          <pc:sldMk cId="3446394944" sldId="367"/>
        </pc:sldMkLst>
      </pc:sldChg>
      <pc:sldChg chg="addSp modSp new mod setBg modNotesTx">
        <pc:chgData name="Mashal Khan" userId="ff208bdd-e69e-4a16-a659-cb1c3d459121" providerId="ADAL" clId="{71B1C552-49EE-4A21-8673-21E8B257C6B8}" dt="2021-10-06T07:08:17.998" v="1004"/>
        <pc:sldMkLst>
          <pc:docMk/>
          <pc:sldMk cId="118557483" sldId="368"/>
        </pc:sldMkLst>
        <pc:spChg chg="mod">
          <ac:chgData name="Mashal Khan" userId="ff208bdd-e69e-4a16-a659-cb1c3d459121" providerId="ADAL" clId="{71B1C552-49EE-4A21-8673-21E8B257C6B8}" dt="2021-10-06T07:07:37.140" v="1002" actId="26606"/>
          <ac:spMkLst>
            <pc:docMk/>
            <pc:sldMk cId="118557483" sldId="368"/>
            <ac:spMk id="2" creationId="{775E0222-EA6C-400C-89DF-0629E9CF2C00}"/>
          </ac:spMkLst>
        </pc:spChg>
        <pc:spChg chg="mod">
          <ac:chgData name="Mashal Khan" userId="ff208bdd-e69e-4a16-a659-cb1c3d459121" providerId="ADAL" clId="{71B1C552-49EE-4A21-8673-21E8B257C6B8}" dt="2021-10-06T07:07:37.140" v="1002" actId="26606"/>
          <ac:spMkLst>
            <pc:docMk/>
            <pc:sldMk cId="118557483" sldId="368"/>
            <ac:spMk id="3" creationId="{85AD5FAA-29CF-4451-B123-D4292D9E7BBE}"/>
          </ac:spMkLst>
        </pc:spChg>
        <pc:spChg chg="add">
          <ac:chgData name="Mashal Khan" userId="ff208bdd-e69e-4a16-a659-cb1c3d459121" providerId="ADAL" clId="{71B1C552-49EE-4A21-8673-21E8B257C6B8}" dt="2021-10-06T07:07:37.140" v="1002" actId="26606"/>
          <ac:spMkLst>
            <pc:docMk/>
            <pc:sldMk cId="118557483" sldId="368"/>
            <ac:spMk id="10" creationId="{5E39A796-BE83-48B1-B33F-35C4A32AAB57}"/>
          </ac:spMkLst>
        </pc:spChg>
        <pc:spChg chg="add">
          <ac:chgData name="Mashal Khan" userId="ff208bdd-e69e-4a16-a659-cb1c3d459121" providerId="ADAL" clId="{71B1C552-49EE-4A21-8673-21E8B257C6B8}" dt="2021-10-06T07:07:37.140" v="1002" actId="26606"/>
          <ac:spMkLst>
            <pc:docMk/>
            <pc:sldMk cId="118557483" sldId="368"/>
            <ac:spMk id="12" creationId="{72F84B47-E267-4194-8194-831DB7B5547F}"/>
          </ac:spMkLst>
        </pc:spChg>
        <pc:picChg chg="add mod">
          <ac:chgData name="Mashal Khan" userId="ff208bdd-e69e-4a16-a659-cb1c3d459121" providerId="ADAL" clId="{71B1C552-49EE-4A21-8673-21E8B257C6B8}" dt="2021-10-06T07:07:40.233" v="1003" actId="14100"/>
          <ac:picMkLst>
            <pc:docMk/>
            <pc:sldMk cId="118557483" sldId="368"/>
            <ac:picMk id="5" creationId="{E33A33A0-9876-430A-ADCD-C871311F8814}"/>
          </ac:picMkLst>
        </pc:picChg>
      </pc:sldChg>
      <pc:sldChg chg="del">
        <pc:chgData name="Mashal Khan" userId="ff208bdd-e69e-4a16-a659-cb1c3d459121" providerId="ADAL" clId="{71B1C552-49EE-4A21-8673-21E8B257C6B8}" dt="2021-10-06T05:12:48.107" v="0" actId="47"/>
        <pc:sldMkLst>
          <pc:docMk/>
          <pc:sldMk cId="2448540971" sldId="368"/>
        </pc:sldMkLst>
      </pc:sldChg>
      <pc:sldChg chg="del">
        <pc:chgData name="Mashal Khan" userId="ff208bdd-e69e-4a16-a659-cb1c3d459121" providerId="ADAL" clId="{71B1C552-49EE-4A21-8673-21E8B257C6B8}" dt="2021-10-06T05:12:48.107" v="0" actId="47"/>
        <pc:sldMkLst>
          <pc:docMk/>
          <pc:sldMk cId="1397368103" sldId="369"/>
        </pc:sldMkLst>
      </pc:sldChg>
      <pc:sldChg chg="modSp new mod">
        <pc:chgData name="Mashal Khan" userId="ff208bdd-e69e-4a16-a659-cb1c3d459121" providerId="ADAL" clId="{71B1C552-49EE-4A21-8673-21E8B257C6B8}" dt="2021-10-06T07:10:18.382" v="1064" actId="113"/>
        <pc:sldMkLst>
          <pc:docMk/>
          <pc:sldMk cId="1721194380" sldId="369"/>
        </pc:sldMkLst>
        <pc:spChg chg="mod">
          <ac:chgData name="Mashal Khan" userId="ff208bdd-e69e-4a16-a659-cb1c3d459121" providerId="ADAL" clId="{71B1C552-49EE-4A21-8673-21E8B257C6B8}" dt="2021-10-06T07:08:56.325" v="1039" actId="20577"/>
          <ac:spMkLst>
            <pc:docMk/>
            <pc:sldMk cId="1721194380" sldId="369"/>
            <ac:spMk id="2" creationId="{067A42F9-B9A3-478C-920E-533EA4A9FAC7}"/>
          </ac:spMkLst>
        </pc:spChg>
        <pc:spChg chg="mod">
          <ac:chgData name="Mashal Khan" userId="ff208bdd-e69e-4a16-a659-cb1c3d459121" providerId="ADAL" clId="{71B1C552-49EE-4A21-8673-21E8B257C6B8}" dt="2021-10-06T07:10:18.382" v="1064" actId="113"/>
          <ac:spMkLst>
            <pc:docMk/>
            <pc:sldMk cId="1721194380" sldId="369"/>
            <ac:spMk id="3" creationId="{7E94782C-436B-482E-8137-424670B93AE3}"/>
          </ac:spMkLst>
        </pc:spChg>
      </pc:sldChg>
      <pc:sldChg chg="del">
        <pc:chgData name="Mashal Khan" userId="ff208bdd-e69e-4a16-a659-cb1c3d459121" providerId="ADAL" clId="{71B1C552-49EE-4A21-8673-21E8B257C6B8}" dt="2021-10-06T05:12:48.107" v="0" actId="47"/>
        <pc:sldMkLst>
          <pc:docMk/>
          <pc:sldMk cId="1035530545" sldId="370"/>
        </pc:sldMkLst>
      </pc:sldChg>
      <pc:sldChg chg="modSp new mod">
        <pc:chgData name="Mashal Khan" userId="ff208bdd-e69e-4a16-a659-cb1c3d459121" providerId="ADAL" clId="{71B1C552-49EE-4A21-8673-21E8B257C6B8}" dt="2021-10-06T07:14:29.393" v="1127" actId="20577"/>
        <pc:sldMkLst>
          <pc:docMk/>
          <pc:sldMk cId="2082541464" sldId="370"/>
        </pc:sldMkLst>
        <pc:spChg chg="mod">
          <ac:chgData name="Mashal Khan" userId="ff208bdd-e69e-4a16-a659-cb1c3d459121" providerId="ADAL" clId="{71B1C552-49EE-4A21-8673-21E8B257C6B8}" dt="2021-10-06T07:12:27.855" v="1091" actId="20577"/>
          <ac:spMkLst>
            <pc:docMk/>
            <pc:sldMk cId="2082541464" sldId="370"/>
            <ac:spMk id="2" creationId="{B2C524B2-90D2-450C-9307-1348E433944A}"/>
          </ac:spMkLst>
        </pc:spChg>
        <pc:spChg chg="mod">
          <ac:chgData name="Mashal Khan" userId="ff208bdd-e69e-4a16-a659-cb1c3d459121" providerId="ADAL" clId="{71B1C552-49EE-4A21-8673-21E8B257C6B8}" dt="2021-10-06T07:14:29.393" v="1127" actId="20577"/>
          <ac:spMkLst>
            <pc:docMk/>
            <pc:sldMk cId="2082541464" sldId="370"/>
            <ac:spMk id="3" creationId="{BA6B9EDB-0B39-46C5-88E9-737A602B6242}"/>
          </ac:spMkLst>
        </pc:spChg>
      </pc:sldChg>
      <pc:sldChg chg="modSp new mod">
        <pc:chgData name="Mashal Khan" userId="ff208bdd-e69e-4a16-a659-cb1c3d459121" providerId="ADAL" clId="{71B1C552-49EE-4A21-8673-21E8B257C6B8}" dt="2021-10-06T07:16:26.074" v="1166" actId="20577"/>
        <pc:sldMkLst>
          <pc:docMk/>
          <pc:sldMk cId="2187630414" sldId="371"/>
        </pc:sldMkLst>
        <pc:spChg chg="mod">
          <ac:chgData name="Mashal Khan" userId="ff208bdd-e69e-4a16-a659-cb1c3d459121" providerId="ADAL" clId="{71B1C552-49EE-4A21-8673-21E8B257C6B8}" dt="2021-10-06T07:14:53.548" v="1144" actId="20577"/>
          <ac:spMkLst>
            <pc:docMk/>
            <pc:sldMk cId="2187630414" sldId="371"/>
            <ac:spMk id="2" creationId="{E96C7724-64A2-4D67-8DEE-E2C3555D0750}"/>
          </ac:spMkLst>
        </pc:spChg>
        <pc:spChg chg="mod">
          <ac:chgData name="Mashal Khan" userId="ff208bdd-e69e-4a16-a659-cb1c3d459121" providerId="ADAL" clId="{71B1C552-49EE-4A21-8673-21E8B257C6B8}" dt="2021-10-06T07:16:26.074" v="1166" actId="20577"/>
          <ac:spMkLst>
            <pc:docMk/>
            <pc:sldMk cId="2187630414" sldId="371"/>
            <ac:spMk id="3" creationId="{5952F92E-6379-45F2-8D62-37A5F1395D1F}"/>
          </ac:spMkLst>
        </pc:spChg>
      </pc:sldChg>
      <pc:sldChg chg="del">
        <pc:chgData name="Mashal Khan" userId="ff208bdd-e69e-4a16-a659-cb1c3d459121" providerId="ADAL" clId="{71B1C552-49EE-4A21-8673-21E8B257C6B8}" dt="2021-10-06T05:12:48.107" v="0" actId="47"/>
        <pc:sldMkLst>
          <pc:docMk/>
          <pc:sldMk cId="3777153601" sldId="371"/>
        </pc:sldMkLst>
      </pc:sldChg>
      <pc:sldChg chg="addSp delSp modSp new mod setBg modNotesTx">
        <pc:chgData name="Mashal Khan" userId="ff208bdd-e69e-4a16-a659-cb1c3d459121" providerId="ADAL" clId="{71B1C552-49EE-4A21-8673-21E8B257C6B8}" dt="2021-10-06T07:20:31.145" v="1176"/>
        <pc:sldMkLst>
          <pc:docMk/>
          <pc:sldMk cId="2616860920" sldId="372"/>
        </pc:sldMkLst>
        <pc:spChg chg="del">
          <ac:chgData name="Mashal Khan" userId="ff208bdd-e69e-4a16-a659-cb1c3d459121" providerId="ADAL" clId="{71B1C552-49EE-4A21-8673-21E8B257C6B8}" dt="2021-10-06T07:19:17.430" v="1169" actId="26606"/>
          <ac:spMkLst>
            <pc:docMk/>
            <pc:sldMk cId="2616860920" sldId="372"/>
            <ac:spMk id="2" creationId="{49C3762F-AE66-4F15-9CA0-713E25224F45}"/>
          </ac:spMkLst>
        </pc:spChg>
        <pc:spChg chg="del">
          <ac:chgData name="Mashal Khan" userId="ff208bdd-e69e-4a16-a659-cb1c3d459121" providerId="ADAL" clId="{71B1C552-49EE-4A21-8673-21E8B257C6B8}" dt="2021-10-06T07:19:17.430" v="1169" actId="26606"/>
          <ac:spMkLst>
            <pc:docMk/>
            <pc:sldMk cId="2616860920" sldId="372"/>
            <ac:spMk id="3" creationId="{5A45EB0B-361D-4185-89BB-624B25AEBEA3}"/>
          </ac:spMkLst>
        </pc:spChg>
        <pc:picChg chg="add mod">
          <ac:chgData name="Mashal Khan" userId="ff208bdd-e69e-4a16-a659-cb1c3d459121" providerId="ADAL" clId="{71B1C552-49EE-4A21-8673-21E8B257C6B8}" dt="2021-10-06T07:19:29.388" v="1173" actId="14100"/>
          <ac:picMkLst>
            <pc:docMk/>
            <pc:sldMk cId="2616860920" sldId="372"/>
            <ac:picMk id="5" creationId="{AD254276-C465-4850-AE9A-4A0A56D108E8}"/>
          </ac:picMkLst>
        </pc:picChg>
      </pc:sldChg>
      <pc:sldChg chg="del">
        <pc:chgData name="Mashal Khan" userId="ff208bdd-e69e-4a16-a659-cb1c3d459121" providerId="ADAL" clId="{71B1C552-49EE-4A21-8673-21E8B257C6B8}" dt="2021-10-06T05:12:48.107" v="0" actId="47"/>
        <pc:sldMkLst>
          <pc:docMk/>
          <pc:sldMk cId="3372612024" sldId="372"/>
        </pc:sldMkLst>
      </pc:sldChg>
      <pc:sldChg chg="del">
        <pc:chgData name="Mashal Khan" userId="ff208bdd-e69e-4a16-a659-cb1c3d459121" providerId="ADAL" clId="{71B1C552-49EE-4A21-8673-21E8B257C6B8}" dt="2021-10-06T05:12:48.107" v="0" actId="47"/>
        <pc:sldMkLst>
          <pc:docMk/>
          <pc:sldMk cId="1104181515" sldId="373"/>
        </pc:sldMkLst>
      </pc:sldChg>
      <pc:sldChg chg="addSp delSp modSp new mod setBg">
        <pc:chgData name="Mashal Khan" userId="ff208bdd-e69e-4a16-a659-cb1c3d459121" providerId="ADAL" clId="{71B1C552-49EE-4A21-8673-21E8B257C6B8}" dt="2021-10-06T07:25:26.972" v="1181" actId="14100"/>
        <pc:sldMkLst>
          <pc:docMk/>
          <pc:sldMk cId="2357366578" sldId="373"/>
        </pc:sldMkLst>
        <pc:spChg chg="del">
          <ac:chgData name="Mashal Khan" userId="ff208bdd-e69e-4a16-a659-cb1c3d459121" providerId="ADAL" clId="{71B1C552-49EE-4A21-8673-21E8B257C6B8}" dt="2021-10-06T07:25:21.922" v="1179" actId="26606"/>
          <ac:spMkLst>
            <pc:docMk/>
            <pc:sldMk cId="2357366578" sldId="373"/>
            <ac:spMk id="2" creationId="{60052333-F750-47C7-8B48-900C8D3C3AD6}"/>
          </ac:spMkLst>
        </pc:spChg>
        <pc:spChg chg="del">
          <ac:chgData name="Mashal Khan" userId="ff208bdd-e69e-4a16-a659-cb1c3d459121" providerId="ADAL" clId="{71B1C552-49EE-4A21-8673-21E8B257C6B8}" dt="2021-10-06T07:25:21.922" v="1179" actId="26606"/>
          <ac:spMkLst>
            <pc:docMk/>
            <pc:sldMk cId="2357366578" sldId="373"/>
            <ac:spMk id="3" creationId="{640EDB8A-96C8-4BB5-97E0-DFC79BEB2677}"/>
          </ac:spMkLst>
        </pc:spChg>
        <pc:picChg chg="add mod">
          <ac:chgData name="Mashal Khan" userId="ff208bdd-e69e-4a16-a659-cb1c3d459121" providerId="ADAL" clId="{71B1C552-49EE-4A21-8673-21E8B257C6B8}" dt="2021-10-06T07:25:26.972" v="1181" actId="14100"/>
          <ac:picMkLst>
            <pc:docMk/>
            <pc:sldMk cId="2357366578" sldId="373"/>
            <ac:picMk id="5" creationId="{DD9A0F9F-59F8-4AB7-B493-2FA35EE3861E}"/>
          </ac:picMkLst>
        </pc:picChg>
      </pc:sldChg>
      <pc:sldChg chg="modSp new mod ord">
        <pc:chgData name="Mashal Khan" userId="ff208bdd-e69e-4a16-a659-cb1c3d459121" providerId="ADAL" clId="{71B1C552-49EE-4A21-8673-21E8B257C6B8}" dt="2021-10-06T07:26:20.678" v="1227"/>
        <pc:sldMkLst>
          <pc:docMk/>
          <pc:sldMk cId="1268053026" sldId="374"/>
        </pc:sldMkLst>
        <pc:spChg chg="mod">
          <ac:chgData name="Mashal Khan" userId="ff208bdd-e69e-4a16-a659-cb1c3d459121" providerId="ADAL" clId="{71B1C552-49EE-4A21-8673-21E8B257C6B8}" dt="2021-10-06T07:26:06.435" v="1198" actId="20577"/>
          <ac:spMkLst>
            <pc:docMk/>
            <pc:sldMk cId="1268053026" sldId="374"/>
            <ac:spMk id="2" creationId="{11ED14D7-A587-436D-9CB1-51AB7C358BAD}"/>
          </ac:spMkLst>
        </pc:spChg>
        <pc:spChg chg="mod">
          <ac:chgData name="Mashal Khan" userId="ff208bdd-e69e-4a16-a659-cb1c3d459121" providerId="ADAL" clId="{71B1C552-49EE-4A21-8673-21E8B257C6B8}" dt="2021-10-06T07:26:17.726" v="1225" actId="20577"/>
          <ac:spMkLst>
            <pc:docMk/>
            <pc:sldMk cId="1268053026" sldId="374"/>
            <ac:spMk id="3" creationId="{9D464D85-E740-4748-8D91-DC00012FBFE8}"/>
          </ac:spMkLst>
        </pc:spChg>
      </pc:sldChg>
      <pc:sldChg chg="del">
        <pc:chgData name="Mashal Khan" userId="ff208bdd-e69e-4a16-a659-cb1c3d459121" providerId="ADAL" clId="{71B1C552-49EE-4A21-8673-21E8B257C6B8}" dt="2021-10-06T05:12:48.107" v="0" actId="47"/>
        <pc:sldMkLst>
          <pc:docMk/>
          <pc:sldMk cId="2103310810" sldId="374"/>
        </pc:sldMkLst>
      </pc:sldChg>
      <pc:sldChg chg="modSp new mod ord modNotesTx">
        <pc:chgData name="Mashal Khan" userId="ff208bdd-e69e-4a16-a659-cb1c3d459121" providerId="ADAL" clId="{71B1C552-49EE-4A21-8673-21E8B257C6B8}" dt="2021-10-12T17:22:30.229" v="1382"/>
        <pc:sldMkLst>
          <pc:docMk/>
          <pc:sldMk cId="1210386665" sldId="375"/>
        </pc:sldMkLst>
        <pc:spChg chg="mod">
          <ac:chgData name="Mashal Khan" userId="ff208bdd-e69e-4a16-a659-cb1c3d459121" providerId="ADAL" clId="{71B1C552-49EE-4A21-8673-21E8B257C6B8}" dt="2021-10-06T07:28:19.599" v="1248" actId="20577"/>
          <ac:spMkLst>
            <pc:docMk/>
            <pc:sldMk cId="1210386665" sldId="375"/>
            <ac:spMk id="2" creationId="{7E87C8CC-260B-4B7B-855E-0FE549176576}"/>
          </ac:spMkLst>
        </pc:spChg>
        <pc:spChg chg="mod">
          <ac:chgData name="Mashal Khan" userId="ff208bdd-e69e-4a16-a659-cb1c3d459121" providerId="ADAL" clId="{71B1C552-49EE-4A21-8673-21E8B257C6B8}" dt="2021-10-06T07:29:36.024" v="1313" actId="20577"/>
          <ac:spMkLst>
            <pc:docMk/>
            <pc:sldMk cId="1210386665" sldId="375"/>
            <ac:spMk id="3" creationId="{3F83B233-D7E2-4870-B294-FA17B051EB50}"/>
          </ac:spMkLst>
        </pc:spChg>
      </pc:sldChg>
      <pc:sldChg chg="del">
        <pc:chgData name="Mashal Khan" userId="ff208bdd-e69e-4a16-a659-cb1c3d459121" providerId="ADAL" clId="{71B1C552-49EE-4A21-8673-21E8B257C6B8}" dt="2021-10-06T05:12:48.107" v="0" actId="47"/>
        <pc:sldMkLst>
          <pc:docMk/>
          <pc:sldMk cId="2038399700" sldId="375"/>
        </pc:sldMkLst>
      </pc:sldChg>
      <pc:sldChg chg="del">
        <pc:chgData name="Mashal Khan" userId="ff208bdd-e69e-4a16-a659-cb1c3d459121" providerId="ADAL" clId="{71B1C552-49EE-4A21-8673-21E8B257C6B8}" dt="2021-10-06T05:12:48.107" v="0" actId="47"/>
        <pc:sldMkLst>
          <pc:docMk/>
          <pc:sldMk cId="536906427" sldId="376"/>
        </pc:sldMkLst>
      </pc:sldChg>
      <pc:sldChg chg="addSp delSp modSp new mod">
        <pc:chgData name="Mashal Khan" userId="ff208bdd-e69e-4a16-a659-cb1c3d459121" providerId="ADAL" clId="{71B1C552-49EE-4A21-8673-21E8B257C6B8}" dt="2021-10-12T16:22:07.463" v="1347" actId="20577"/>
        <pc:sldMkLst>
          <pc:docMk/>
          <pc:sldMk cId="1106602705" sldId="376"/>
        </pc:sldMkLst>
        <pc:spChg chg="mod">
          <ac:chgData name="Mashal Khan" userId="ff208bdd-e69e-4a16-a659-cb1c3d459121" providerId="ADAL" clId="{71B1C552-49EE-4A21-8673-21E8B257C6B8}" dt="2021-10-12T16:22:07.463" v="1347" actId="20577"/>
          <ac:spMkLst>
            <pc:docMk/>
            <pc:sldMk cId="1106602705" sldId="376"/>
            <ac:spMk id="2" creationId="{167ADBCD-20D5-4D46-AFFD-AD214F6DD8BA}"/>
          </ac:spMkLst>
        </pc:spChg>
        <pc:spChg chg="del">
          <ac:chgData name="Mashal Khan" userId="ff208bdd-e69e-4a16-a659-cb1c3d459121" providerId="ADAL" clId="{71B1C552-49EE-4A21-8673-21E8B257C6B8}" dt="2021-10-12T16:21:54.561" v="1326" actId="22"/>
          <ac:spMkLst>
            <pc:docMk/>
            <pc:sldMk cId="1106602705" sldId="376"/>
            <ac:spMk id="3" creationId="{C6D2C8BA-1DF2-4A8F-98A9-C2B725FAFC5B}"/>
          </ac:spMkLst>
        </pc:spChg>
        <pc:picChg chg="add mod ord">
          <ac:chgData name="Mashal Khan" userId="ff208bdd-e69e-4a16-a659-cb1c3d459121" providerId="ADAL" clId="{71B1C552-49EE-4A21-8673-21E8B257C6B8}" dt="2021-10-12T16:21:54.561" v="1326" actId="22"/>
          <ac:picMkLst>
            <pc:docMk/>
            <pc:sldMk cId="1106602705" sldId="376"/>
            <ac:picMk id="5" creationId="{9223329F-A3D5-42A5-93BA-5AF6D1C3C9A9}"/>
          </ac:picMkLst>
        </pc:picChg>
      </pc:sldChg>
      <pc:sldChg chg="addSp delSp modSp new mod ord setBg">
        <pc:chgData name="Mashal Khan" userId="ff208bdd-e69e-4a16-a659-cb1c3d459121" providerId="ADAL" clId="{71B1C552-49EE-4A21-8673-21E8B257C6B8}" dt="2021-10-12T16:33:02.372" v="1372"/>
        <pc:sldMkLst>
          <pc:docMk/>
          <pc:sldMk cId="581529234" sldId="377"/>
        </pc:sldMkLst>
        <pc:spChg chg="del">
          <ac:chgData name="Mashal Khan" userId="ff208bdd-e69e-4a16-a659-cb1c3d459121" providerId="ADAL" clId="{71B1C552-49EE-4A21-8673-21E8B257C6B8}" dt="2021-10-12T16:31:08.966" v="1365" actId="26606"/>
          <ac:spMkLst>
            <pc:docMk/>
            <pc:sldMk cId="581529234" sldId="377"/>
            <ac:spMk id="2" creationId="{0C91EF53-69A4-404E-9AC2-AE75306DDF7B}"/>
          </ac:spMkLst>
        </pc:spChg>
        <pc:spChg chg="del">
          <ac:chgData name="Mashal Khan" userId="ff208bdd-e69e-4a16-a659-cb1c3d459121" providerId="ADAL" clId="{71B1C552-49EE-4A21-8673-21E8B257C6B8}" dt="2021-10-12T16:31:08.966" v="1365" actId="26606"/>
          <ac:spMkLst>
            <pc:docMk/>
            <pc:sldMk cId="581529234" sldId="377"/>
            <ac:spMk id="3" creationId="{8DB3E65F-4489-4835-9E46-844369A06F85}"/>
          </ac:spMkLst>
        </pc:spChg>
        <pc:spChg chg="add">
          <ac:chgData name="Mashal Khan" userId="ff208bdd-e69e-4a16-a659-cb1c3d459121" providerId="ADAL" clId="{71B1C552-49EE-4A21-8673-21E8B257C6B8}" dt="2021-10-12T16:31:08.966" v="1365" actId="26606"/>
          <ac:spMkLst>
            <pc:docMk/>
            <pc:sldMk cId="581529234" sldId="377"/>
            <ac:spMk id="10" creationId="{42A4FC2C-047E-45A5-965D-8E1E3BF09BC6}"/>
          </ac:spMkLst>
        </pc:spChg>
        <pc:picChg chg="add mod">
          <ac:chgData name="Mashal Khan" userId="ff208bdd-e69e-4a16-a659-cb1c3d459121" providerId="ADAL" clId="{71B1C552-49EE-4A21-8673-21E8B257C6B8}" dt="2021-10-12T16:31:08.966" v="1365" actId="26606"/>
          <ac:picMkLst>
            <pc:docMk/>
            <pc:sldMk cId="581529234" sldId="377"/>
            <ac:picMk id="5" creationId="{059F04AC-5828-4154-BF17-612716E445DE}"/>
          </ac:picMkLst>
        </pc:picChg>
      </pc:sldChg>
      <pc:sldChg chg="del">
        <pc:chgData name="Mashal Khan" userId="ff208bdd-e69e-4a16-a659-cb1c3d459121" providerId="ADAL" clId="{71B1C552-49EE-4A21-8673-21E8B257C6B8}" dt="2021-10-06T05:12:48.107" v="0" actId="47"/>
        <pc:sldMkLst>
          <pc:docMk/>
          <pc:sldMk cId="3303505440" sldId="377"/>
        </pc:sldMkLst>
      </pc:sldChg>
      <pc:sldChg chg="addSp delSp modSp new mod ord setBg">
        <pc:chgData name="Mashal Khan" userId="ff208bdd-e69e-4a16-a659-cb1c3d459121" providerId="ADAL" clId="{71B1C552-49EE-4A21-8673-21E8B257C6B8}" dt="2021-10-12T16:33:07.530" v="1374"/>
        <pc:sldMkLst>
          <pc:docMk/>
          <pc:sldMk cId="3111170589" sldId="378"/>
        </pc:sldMkLst>
        <pc:spChg chg="del">
          <ac:chgData name="Mashal Khan" userId="ff208bdd-e69e-4a16-a659-cb1c3d459121" providerId="ADAL" clId="{71B1C552-49EE-4A21-8673-21E8B257C6B8}" dt="2021-10-12T16:32:30.780" v="1368" actId="26606"/>
          <ac:spMkLst>
            <pc:docMk/>
            <pc:sldMk cId="3111170589" sldId="378"/>
            <ac:spMk id="2" creationId="{AB514F0F-C7C0-425A-AAEE-1FD7E54D6569}"/>
          </ac:spMkLst>
        </pc:spChg>
        <pc:spChg chg="del">
          <ac:chgData name="Mashal Khan" userId="ff208bdd-e69e-4a16-a659-cb1c3d459121" providerId="ADAL" clId="{71B1C552-49EE-4A21-8673-21E8B257C6B8}" dt="2021-10-12T16:32:30.780" v="1368" actId="26606"/>
          <ac:spMkLst>
            <pc:docMk/>
            <pc:sldMk cId="3111170589" sldId="378"/>
            <ac:spMk id="3" creationId="{39DFAB86-4338-4E96-B2E8-D8E2CF82098B}"/>
          </ac:spMkLst>
        </pc:spChg>
        <pc:picChg chg="add mod">
          <ac:chgData name="Mashal Khan" userId="ff208bdd-e69e-4a16-a659-cb1c3d459121" providerId="ADAL" clId="{71B1C552-49EE-4A21-8673-21E8B257C6B8}" dt="2021-10-12T16:32:44.134" v="1370" actId="14100"/>
          <ac:picMkLst>
            <pc:docMk/>
            <pc:sldMk cId="3111170589" sldId="378"/>
            <ac:picMk id="5" creationId="{599B9E51-8275-4BE7-905F-FF0AE1F23BA6}"/>
          </ac:picMkLst>
        </pc:picChg>
      </pc:sldChg>
      <pc:sldChg chg="addSp delSp modSp new mod setBg">
        <pc:chgData name="Mashal Khan" userId="ff208bdd-e69e-4a16-a659-cb1c3d459121" providerId="ADAL" clId="{71B1C552-49EE-4A21-8673-21E8B257C6B8}" dt="2021-10-12T17:04:53.454" v="1380" actId="14100"/>
        <pc:sldMkLst>
          <pc:docMk/>
          <pc:sldMk cId="83065692" sldId="379"/>
        </pc:sldMkLst>
        <pc:spChg chg="del">
          <ac:chgData name="Mashal Khan" userId="ff208bdd-e69e-4a16-a659-cb1c3d459121" providerId="ADAL" clId="{71B1C552-49EE-4A21-8673-21E8B257C6B8}" dt="2021-10-12T17:04:45.458" v="1377" actId="26606"/>
          <ac:spMkLst>
            <pc:docMk/>
            <pc:sldMk cId="83065692" sldId="379"/>
            <ac:spMk id="2" creationId="{A75F8C36-284C-44CC-B0B5-DC19FC490E92}"/>
          </ac:spMkLst>
        </pc:spChg>
        <pc:spChg chg="del">
          <ac:chgData name="Mashal Khan" userId="ff208bdd-e69e-4a16-a659-cb1c3d459121" providerId="ADAL" clId="{71B1C552-49EE-4A21-8673-21E8B257C6B8}" dt="2021-10-12T17:04:45.458" v="1377" actId="26606"/>
          <ac:spMkLst>
            <pc:docMk/>
            <pc:sldMk cId="83065692" sldId="379"/>
            <ac:spMk id="3" creationId="{E5E9A377-05E4-46FA-B047-B5086B5B55AD}"/>
          </ac:spMkLst>
        </pc:spChg>
        <pc:picChg chg="add mod">
          <ac:chgData name="Mashal Khan" userId="ff208bdd-e69e-4a16-a659-cb1c3d459121" providerId="ADAL" clId="{71B1C552-49EE-4A21-8673-21E8B257C6B8}" dt="2021-10-12T17:04:53.454" v="1380" actId="14100"/>
          <ac:picMkLst>
            <pc:docMk/>
            <pc:sldMk cId="83065692" sldId="379"/>
            <ac:picMk id="5" creationId="{17A71D02-5492-40F0-B4E6-16A7A4AA5987}"/>
          </ac:picMkLst>
        </pc:picChg>
      </pc:sldChg>
      <pc:sldChg chg="new">
        <pc:chgData name="Mashal Khan" userId="ff208bdd-e69e-4a16-a659-cb1c3d459121" providerId="ADAL" clId="{71B1C552-49EE-4A21-8673-21E8B257C6B8}" dt="2021-10-13T03:59:45.864" v="1383" actId="680"/>
        <pc:sldMkLst>
          <pc:docMk/>
          <pc:sldMk cId="1850281666" sldId="3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A3947-A5FD-40A6-998D-EB20DBC1343D}"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A960E-C59C-4137-B8DC-8A4C77F23937}" type="slidenum">
              <a:rPr lang="en-US" smtClean="0"/>
              <a:t>‹#›</a:t>
            </a:fld>
            <a:endParaRPr lang="en-US"/>
          </a:p>
        </p:txBody>
      </p:sp>
    </p:spTree>
    <p:extLst>
      <p:ext uri="{BB962C8B-B14F-4D97-AF65-F5344CB8AC3E}">
        <p14:creationId xmlns:p14="http://schemas.microsoft.com/office/powerpoint/2010/main" val="255471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3</a:t>
            </a:fld>
            <a:endParaRPr lang="en-US"/>
          </a:p>
        </p:txBody>
      </p:sp>
    </p:spTree>
    <p:extLst>
      <p:ext uri="{BB962C8B-B14F-4D97-AF65-F5344CB8AC3E}">
        <p14:creationId xmlns:p14="http://schemas.microsoft.com/office/powerpoint/2010/main" val="84419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delay due to </a:t>
            </a:r>
            <a:r>
              <a:rPr lang="en-US" dirty="0" err="1"/>
              <a:t>dns</a:t>
            </a:r>
            <a:endParaRPr lang="en-US" dirty="0"/>
          </a:p>
          <a:p>
            <a:pPr algn="l"/>
            <a:r>
              <a:rPr lang="en-US" sz="1800" b="0" i="0" u="none" strike="noStrike" baseline="0" dirty="0">
                <a:latin typeface="Times-Roman"/>
              </a:rPr>
              <a:t>the</a:t>
            </a:r>
          </a:p>
          <a:p>
            <a:pPr algn="l"/>
            <a:r>
              <a:rPr lang="en-US" sz="1800" b="0" i="0" u="none" strike="noStrike" baseline="0" dirty="0">
                <a:latin typeface="Times-Roman"/>
              </a:rPr>
              <a:t>desired IP address is often cached in a “nearby” DNS server, which helps to reduce</a:t>
            </a:r>
          </a:p>
          <a:p>
            <a:pPr algn="l"/>
            <a:r>
              <a:rPr lang="en-US" sz="1800" b="0" i="0" u="none" strike="noStrike" baseline="0" dirty="0">
                <a:latin typeface="Times-Roman"/>
              </a:rPr>
              <a:t>DNS network traffic as well as the average DNS delay.</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7</a:t>
            </a:fld>
            <a:endParaRPr lang="en-US"/>
          </a:p>
        </p:txBody>
      </p:sp>
    </p:spTree>
    <p:extLst>
      <p:ext uri="{BB962C8B-B14F-4D97-AF65-F5344CB8AC3E}">
        <p14:creationId xmlns:p14="http://schemas.microsoft.com/office/powerpoint/2010/main" val="294020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For obvious reasons, it is highly desirable that e-mail</a:t>
            </a:r>
          </a:p>
          <a:p>
            <a:pPr algn="l"/>
            <a:r>
              <a:rPr lang="en-US" sz="1800" b="0" i="0" u="none" strike="noStrike" baseline="0" dirty="0">
                <a:latin typeface="Times-Roman"/>
              </a:rPr>
              <a:t>addresses be mnemonic. For example, if Bob has an account with Hotmail, Bob’s</a:t>
            </a:r>
          </a:p>
          <a:p>
            <a:pPr algn="l"/>
            <a:r>
              <a:rPr lang="en-US" sz="1800" b="0" i="0" u="none" strike="noStrike" baseline="0" dirty="0">
                <a:latin typeface="Times-Roman"/>
              </a:rPr>
              <a:t>e-mail address might be as simple as </a:t>
            </a:r>
            <a:r>
              <a:rPr lang="en-US" sz="1800" b="0" i="0" u="none" strike="noStrike" baseline="0" dirty="0">
                <a:latin typeface="Courier10PitchBT-Roman"/>
              </a:rPr>
              <a:t>bob@hotmail.com</a:t>
            </a:r>
            <a:r>
              <a:rPr lang="en-US" sz="1800" b="0" i="0" u="none" strike="noStrike" baseline="0" dirty="0">
                <a:latin typeface="Times-Roman"/>
              </a:rPr>
              <a:t>. However, the hostname</a:t>
            </a:r>
          </a:p>
          <a:p>
            <a:pPr algn="l"/>
            <a:r>
              <a:rPr lang="en-US" sz="1800" b="0" i="0" u="none" strike="noStrike" baseline="0" dirty="0">
                <a:latin typeface="Times-Roman"/>
              </a:rPr>
              <a:t>of the Hotmail mail server is more complicated and much less mnemonic</a:t>
            </a:r>
          </a:p>
          <a:p>
            <a:pPr algn="l"/>
            <a:r>
              <a:rPr lang="en-US" sz="1800" b="0" i="0" u="none" strike="noStrike" baseline="0" dirty="0">
                <a:latin typeface="Times-Roman"/>
              </a:rPr>
              <a:t>than simply </a:t>
            </a:r>
            <a:r>
              <a:rPr lang="en-US" sz="1800" b="0" i="0" u="none" strike="noStrike" baseline="0" dirty="0">
                <a:latin typeface="Courier10PitchBT-Roman"/>
              </a:rPr>
              <a:t>hotmail.com </a:t>
            </a:r>
            <a:r>
              <a:rPr lang="en-US" sz="1800" b="0" i="0" u="none" strike="noStrike" baseline="0" dirty="0">
                <a:latin typeface="Times-Roman"/>
              </a:rPr>
              <a:t>(for example, the canonical hostname might be</a:t>
            </a:r>
          </a:p>
          <a:p>
            <a:pPr algn="l"/>
            <a:r>
              <a:rPr lang="en-US" sz="1800" b="0" i="0" u="none" strike="noStrike" baseline="0" dirty="0">
                <a:latin typeface="Times-Roman"/>
              </a:rPr>
              <a:t>something like </a:t>
            </a:r>
            <a:r>
              <a:rPr lang="en-US" sz="1800" b="0" i="0" u="none" strike="noStrike" baseline="0" dirty="0">
                <a:latin typeface="Courier10PitchBT-Roman"/>
              </a:rPr>
              <a:t>relay1.west-coast.hotmail.com</a:t>
            </a:r>
            <a:r>
              <a:rPr lang="en-US" sz="1800" b="0" i="0" u="none" strike="noStrike" baseline="0" dirty="0">
                <a:latin typeface="Times-Roman"/>
              </a:rPr>
              <a:t>). DNS can be</a:t>
            </a:r>
          </a:p>
          <a:p>
            <a:pPr algn="l"/>
            <a:r>
              <a:rPr lang="en-US" sz="1800" b="0" i="0" u="none" strike="noStrike" baseline="0" dirty="0">
                <a:latin typeface="Times-Roman"/>
              </a:rPr>
              <a:t>invoked by a mail application to obtain the canonical hostname for a supplied</a:t>
            </a:r>
          </a:p>
          <a:p>
            <a:pPr algn="l"/>
            <a:r>
              <a:rPr lang="en-US" sz="1800" b="0" i="0" u="none" strike="noStrike" baseline="0" dirty="0">
                <a:latin typeface="Times-Roman"/>
              </a:rPr>
              <a:t>alias hostname as well as the IP address of the host. In fact, the MX record (see</a:t>
            </a:r>
          </a:p>
          <a:p>
            <a:pPr algn="l"/>
            <a:r>
              <a:rPr lang="en-US" sz="1800" b="0" i="0" u="none" strike="noStrike" baseline="0" dirty="0">
                <a:latin typeface="Times-Roman"/>
              </a:rPr>
              <a:t>below) permits a company’s mail server and Web server to have identical</a:t>
            </a:r>
          </a:p>
          <a:p>
            <a:pPr algn="l"/>
            <a:r>
              <a:rPr lang="en-US" sz="1800" b="0" i="0" u="none" strike="noStrike" baseline="0" dirty="0">
                <a:latin typeface="Times-Roman"/>
              </a:rPr>
              <a:t>(aliased) hostnames; for example, a company’s Web server and mail server can</a:t>
            </a:r>
          </a:p>
          <a:p>
            <a:pPr algn="l"/>
            <a:r>
              <a:rPr lang="en-US" sz="1800" b="0" i="0" u="none" strike="noStrike" baseline="0" dirty="0">
                <a:latin typeface="Times-Roman"/>
              </a:rPr>
              <a:t>both be called </a:t>
            </a:r>
            <a:r>
              <a:rPr lang="en-US" sz="1800" b="0" i="0" u="none" strike="noStrike" baseline="0" dirty="0">
                <a:latin typeface="Courier10PitchBT-Roman"/>
              </a:rPr>
              <a:t>enterprise.com</a:t>
            </a:r>
            <a:r>
              <a:rPr lang="en-US" sz="1800" b="0" i="0" u="none" strike="noStrike" baseline="0" dirty="0">
                <a:latin typeface="Times-Roman"/>
              </a:rPr>
              <a:t>.</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9</a:t>
            </a:fld>
            <a:endParaRPr lang="en-US"/>
          </a:p>
        </p:txBody>
      </p:sp>
    </p:spTree>
    <p:extLst>
      <p:ext uri="{BB962C8B-B14F-4D97-AF65-F5344CB8AC3E}">
        <p14:creationId xmlns:p14="http://schemas.microsoft.com/office/powerpoint/2010/main" val="72417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“server” is actually</a:t>
            </a:r>
          </a:p>
          <a:p>
            <a:r>
              <a:rPr lang="en-US" dirty="0"/>
              <a:t>a network of replicated servers, for both security and reliability purposes. All</a:t>
            </a:r>
          </a:p>
          <a:p>
            <a:r>
              <a:rPr lang="en-US" dirty="0"/>
              <a:t>together, there are 247 root servers as of fall 2011.</a:t>
            </a:r>
          </a:p>
        </p:txBody>
      </p:sp>
      <p:sp>
        <p:nvSpPr>
          <p:cNvPr id="4" name="Slide Number Placeholder 3"/>
          <p:cNvSpPr>
            <a:spLocks noGrp="1"/>
          </p:cNvSpPr>
          <p:nvPr>
            <p:ph type="sldNum" sz="quarter" idx="5"/>
          </p:nvPr>
        </p:nvSpPr>
        <p:spPr/>
        <p:txBody>
          <a:bodyPr/>
          <a:lstStyle/>
          <a:p>
            <a:fld id="{124A960E-C59C-4137-B8DC-8A4C77F23937}" type="slidenum">
              <a:rPr lang="en-US" smtClean="0"/>
              <a:t>14</a:t>
            </a:fld>
            <a:endParaRPr lang="en-US"/>
          </a:p>
        </p:txBody>
      </p:sp>
    </p:spTree>
    <p:extLst>
      <p:ext uri="{BB962C8B-B14F-4D97-AF65-F5344CB8AC3E}">
        <p14:creationId xmlns:p14="http://schemas.microsoft.com/office/powerpoint/2010/main" val="239850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Times-Roman"/>
              </a:rPr>
              <a:t>For example, suppose again that the University of Massachusetts has a DNS server for the university, called dns.umass.edu. Also</a:t>
            </a:r>
          </a:p>
          <a:p>
            <a:r>
              <a:rPr lang="en-US" sz="1800" b="0" i="0" u="none" strike="noStrike" baseline="0" dirty="0">
                <a:latin typeface="Times-Roman"/>
              </a:rPr>
              <a:t>suppose that each of the departments at the University of Massachusetts has its own</a:t>
            </a:r>
          </a:p>
          <a:p>
            <a:r>
              <a:rPr lang="en-US" sz="1800" b="0" i="0" u="none" strike="noStrike" baseline="0" dirty="0">
                <a:latin typeface="Times-Roman"/>
              </a:rPr>
              <a:t>DNS server, and that each departmental DNS server is authoritative for all hosts in</a:t>
            </a:r>
          </a:p>
          <a:p>
            <a:r>
              <a:rPr lang="en-US" sz="1800" b="0" i="0" u="none" strike="noStrike" baseline="0" dirty="0">
                <a:latin typeface="Times-Roman"/>
              </a:rPr>
              <a:t>the department. In this case, when the intermediate DNS server, dns.umass.edu,</a:t>
            </a:r>
          </a:p>
          <a:p>
            <a:r>
              <a:rPr lang="en-US" sz="1800" b="0" i="0" u="none" strike="noStrike" baseline="0" dirty="0">
                <a:latin typeface="Times-Roman"/>
              </a:rPr>
              <a:t>receives a query for a host with a hostname ending with cs.umass.edu, it returns</a:t>
            </a:r>
          </a:p>
          <a:p>
            <a:r>
              <a:rPr lang="en-US" sz="1800" b="0" i="0" u="none" strike="noStrike" baseline="0" dirty="0">
                <a:latin typeface="Times-Roman"/>
              </a:rPr>
              <a:t>to dns.poly.edu the IP address of dns.cs.umass.edu, which is authoritative</a:t>
            </a:r>
          </a:p>
          <a:p>
            <a:r>
              <a:rPr lang="en-US" sz="1800" b="0" i="0" u="none" strike="noStrike" baseline="0" dirty="0">
                <a:latin typeface="Times-Roman"/>
              </a:rPr>
              <a:t>for all hostnames ending with cs.umass.edu. The local DNS server</a:t>
            </a:r>
          </a:p>
          <a:p>
            <a:r>
              <a:rPr lang="en-US" sz="1800" b="0" i="0" u="none" strike="noStrike" baseline="0" dirty="0">
                <a:latin typeface="Times-Roman"/>
              </a:rPr>
              <a:t>dns.poly.edu then sends the query to the authoritative DNS server, which</a:t>
            </a:r>
          </a:p>
          <a:p>
            <a:r>
              <a:rPr lang="en-US" sz="1800" b="0" i="0" u="none" strike="noStrike" baseline="0" dirty="0">
                <a:latin typeface="Times-Roman"/>
              </a:rPr>
              <a:t>returns the desired mapping to the local DNS server, which in turn returns the mapping</a:t>
            </a:r>
          </a:p>
          <a:p>
            <a:r>
              <a:rPr lang="en-US" sz="1800" b="0" i="0" u="none" strike="noStrike" baseline="0" dirty="0">
                <a:latin typeface="Times-Roman"/>
              </a:rPr>
              <a:t>to the requesting host. In this case, a total of 10 DNS messages are sent!</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20</a:t>
            </a:fld>
            <a:endParaRPr lang="en-US"/>
          </a:p>
        </p:txBody>
      </p:sp>
    </p:spTree>
    <p:extLst>
      <p:ext uri="{BB962C8B-B14F-4D97-AF65-F5344CB8AC3E}">
        <p14:creationId xmlns:p14="http://schemas.microsoft.com/office/powerpoint/2010/main" val="119176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If a DNS server is authoritative for a particular hostname, then the DNS server will</a:t>
            </a:r>
          </a:p>
          <a:p>
            <a:pPr algn="l"/>
            <a:r>
              <a:rPr lang="en-US" sz="1800" b="0" i="0" u="none" strike="noStrike" baseline="0" dirty="0">
                <a:latin typeface="Times-Roman"/>
              </a:rPr>
              <a:t>contain a Type A record for the hostname. (Even if the DNS server is not authoritative,</a:t>
            </a:r>
          </a:p>
          <a:p>
            <a:pPr algn="l"/>
            <a:r>
              <a:rPr lang="en-US" sz="1800" b="0" i="0" u="none" strike="noStrike" baseline="0" dirty="0">
                <a:latin typeface="Times-Roman"/>
              </a:rPr>
              <a:t>it may contain a Type A record in its cache.) If a server is not authoritative for a hostname,</a:t>
            </a:r>
          </a:p>
          <a:p>
            <a:pPr algn="l"/>
            <a:r>
              <a:rPr lang="en-US" sz="1800" b="0" i="0" u="none" strike="noStrike" baseline="0" dirty="0">
                <a:latin typeface="Times-Roman"/>
              </a:rPr>
              <a:t>then the server will contain a Type NS record for the domain that includes the</a:t>
            </a:r>
          </a:p>
          <a:p>
            <a:pPr algn="l"/>
            <a:r>
              <a:rPr lang="en-US" sz="1800" b="0" i="0" u="none" strike="noStrike" baseline="0" dirty="0">
                <a:latin typeface="Times-Roman"/>
              </a:rPr>
              <a:t>hostname; it will also contain a Type A record that provides the IP address of the DNS</a:t>
            </a:r>
          </a:p>
          <a:p>
            <a:pPr algn="l"/>
            <a:r>
              <a:rPr lang="en-US" sz="1800" b="0" i="0" u="none" strike="noStrike" baseline="0" dirty="0">
                <a:latin typeface="Times-Roman"/>
              </a:rPr>
              <a:t>server in the </a:t>
            </a:r>
            <a:r>
              <a:rPr lang="en-US" sz="1800" b="0" i="0" u="none" strike="noStrike" baseline="0" dirty="0">
                <a:latin typeface="Courier10PitchBT-Roman"/>
              </a:rPr>
              <a:t>Value </a:t>
            </a:r>
            <a:r>
              <a:rPr lang="en-US" sz="1800" b="0" i="0" u="none" strike="noStrike" baseline="0" dirty="0">
                <a:latin typeface="Times-Roman"/>
              </a:rPr>
              <a:t>field of the NS record. As an example, suppose an </a:t>
            </a:r>
            <a:r>
              <a:rPr lang="en-US" sz="1800" b="0" i="0" u="none" strike="noStrike" baseline="0" dirty="0" err="1">
                <a:latin typeface="Times-Roman"/>
              </a:rPr>
              <a:t>edu</a:t>
            </a:r>
            <a:r>
              <a:rPr lang="en-US" sz="1800" b="0" i="0" u="none" strike="noStrike" baseline="0" dirty="0">
                <a:latin typeface="Times-Roman"/>
              </a:rPr>
              <a:t> TLD server</a:t>
            </a:r>
          </a:p>
          <a:p>
            <a:pPr algn="l"/>
            <a:r>
              <a:rPr lang="en-US" sz="1800" b="0" i="0" u="none" strike="noStrike" baseline="0" dirty="0">
                <a:latin typeface="Times-Roman"/>
              </a:rPr>
              <a:t>is not authoritative for the host </a:t>
            </a:r>
            <a:r>
              <a:rPr lang="en-US" sz="1800" b="0" i="0" u="none" strike="noStrike" baseline="0" dirty="0">
                <a:latin typeface="Courier10PitchBT-Roman"/>
              </a:rPr>
              <a:t>gaia.cs.umass.edu</a:t>
            </a:r>
            <a:r>
              <a:rPr lang="en-US" sz="1800" b="0" i="0" u="none" strike="noStrike" baseline="0" dirty="0">
                <a:latin typeface="Times-Roman"/>
              </a:rPr>
              <a:t>. Then this server will contain</a:t>
            </a:r>
          </a:p>
          <a:p>
            <a:pPr algn="l"/>
            <a:r>
              <a:rPr lang="en-US" sz="1800" b="0" i="0" u="none" strike="noStrike" baseline="0" dirty="0">
                <a:latin typeface="Times-Roman"/>
              </a:rPr>
              <a:t>a record for a domain that includes the host </a:t>
            </a:r>
            <a:r>
              <a:rPr lang="en-US" sz="1800" b="0" i="0" u="none" strike="noStrike" baseline="0" dirty="0">
                <a:latin typeface="Courier10PitchBT-Roman"/>
              </a:rPr>
              <a:t>gaia.cs.umass.edu</a:t>
            </a:r>
            <a:r>
              <a:rPr lang="en-US" sz="1800" b="0" i="0" u="none" strike="noStrike" baseline="0" dirty="0">
                <a:latin typeface="Times-Roman"/>
              </a:rPr>
              <a:t>, for example,</a:t>
            </a:r>
          </a:p>
          <a:p>
            <a:pPr algn="l"/>
            <a:r>
              <a:rPr lang="en-US" sz="1800" b="0" i="0" u="none" strike="noStrike" baseline="0" dirty="0">
                <a:latin typeface="Courier10PitchBT-Roman"/>
              </a:rPr>
              <a:t>(umass.edu, dns.umass.edu, NS)</a:t>
            </a:r>
            <a:r>
              <a:rPr lang="en-US" sz="1800" b="0" i="0" u="none" strike="noStrike" baseline="0" dirty="0">
                <a:latin typeface="Times-Roman"/>
              </a:rPr>
              <a:t>. The </a:t>
            </a:r>
            <a:r>
              <a:rPr lang="en-US" sz="1800" b="0" i="0" u="none" strike="noStrike" baseline="0" dirty="0" err="1">
                <a:latin typeface="Times-Roman"/>
              </a:rPr>
              <a:t>edu</a:t>
            </a:r>
            <a:r>
              <a:rPr lang="en-US" sz="1800" b="0" i="0" u="none" strike="noStrike" baseline="0" dirty="0">
                <a:latin typeface="Times-Roman"/>
              </a:rPr>
              <a:t> TLD server would also contain</a:t>
            </a:r>
          </a:p>
          <a:p>
            <a:pPr algn="l"/>
            <a:r>
              <a:rPr lang="en-US" sz="1800" b="0" i="0" u="none" strike="noStrike" baseline="0" dirty="0">
                <a:latin typeface="Times-Roman"/>
              </a:rPr>
              <a:t>a Type </a:t>
            </a:r>
            <a:r>
              <a:rPr lang="en-US" sz="1800" b="0" i="0" u="none" strike="noStrike" baseline="0" dirty="0" err="1">
                <a:latin typeface="Times-Roman"/>
              </a:rPr>
              <a:t>Arecord</a:t>
            </a:r>
            <a:r>
              <a:rPr lang="en-US" sz="1800" b="0" i="0" u="none" strike="noStrike" baseline="0" dirty="0">
                <a:latin typeface="Times-Roman"/>
              </a:rPr>
              <a:t>, which maps the DNS server </a:t>
            </a:r>
            <a:r>
              <a:rPr lang="en-US" sz="1800" b="0" i="0" u="none" strike="noStrike" baseline="0" dirty="0">
                <a:latin typeface="Courier10PitchBT-Roman"/>
              </a:rPr>
              <a:t>dns.umass.edu </a:t>
            </a:r>
            <a:r>
              <a:rPr lang="en-US" sz="1800" b="0" i="0" u="none" strike="noStrike" baseline="0" dirty="0">
                <a:latin typeface="Times-Roman"/>
              </a:rPr>
              <a:t>to an IP address, for</a:t>
            </a:r>
          </a:p>
          <a:p>
            <a:pPr algn="l"/>
            <a:r>
              <a:rPr lang="en-US" sz="1800" b="0" i="0" u="none" strike="noStrike" baseline="0" dirty="0">
                <a:latin typeface="Times-Roman"/>
              </a:rPr>
              <a:t>example, </a:t>
            </a:r>
            <a:r>
              <a:rPr lang="en-US" sz="1800" b="0" i="0" u="none" strike="noStrike" baseline="0" dirty="0">
                <a:latin typeface="Courier10PitchBT-Roman"/>
              </a:rPr>
              <a:t>(dns.umass.edu, 128.119.40.111, A)</a:t>
            </a:r>
            <a:r>
              <a:rPr lang="en-US" sz="1800" b="0" i="0" u="none" strike="noStrike" baseline="0" dirty="0">
                <a:latin typeface="Times-Roman"/>
              </a:rPr>
              <a:t>.</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23</a:t>
            </a:fld>
            <a:endParaRPr lang="en-US"/>
          </a:p>
        </p:txBody>
      </p:sp>
    </p:spTree>
    <p:extLst>
      <p:ext uri="{BB962C8B-B14F-4D97-AF65-F5344CB8AC3E}">
        <p14:creationId xmlns:p14="http://schemas.microsoft.com/office/powerpoint/2010/main" val="319958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dirty="0"/>
              <a:t>ipconfig /</a:t>
            </a:r>
            <a:r>
              <a:rPr lang="en-US" sz="1200" b="1" i="0" u="none" strike="noStrike" baseline="0" dirty="0" err="1"/>
              <a:t>flushdns</a:t>
            </a:r>
            <a:r>
              <a:rPr lang="en-US" sz="1200" b="1" i="0" u="none" strike="noStrike"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US" b="1" i="0" dirty="0">
                <a:solidFill>
                  <a:srgbClr val="3A3A3A"/>
                </a:solidFill>
                <a:effectLst/>
                <a:latin typeface="Open Sans"/>
              </a:rPr>
              <a:t>uthoritative answer</a:t>
            </a:r>
            <a:r>
              <a:rPr lang="en-US" b="0" i="0" dirty="0">
                <a:solidFill>
                  <a:srgbClr val="3A3A3A"/>
                </a:solidFill>
                <a:effectLst/>
                <a:latin typeface="Open Sans"/>
              </a:rPr>
              <a:t> – This is the answer that originates from the DNS Server which has the information about the zone file.</a:t>
            </a:r>
            <a:br>
              <a:rPr lang="en-US" dirty="0"/>
            </a:br>
            <a:r>
              <a:rPr lang="en-US" b="1" i="0" dirty="0">
                <a:solidFill>
                  <a:srgbClr val="3A3A3A"/>
                </a:solidFill>
                <a:effectLst/>
                <a:latin typeface="Open Sans"/>
              </a:rPr>
              <a:t>Non-authoritative answer</a:t>
            </a:r>
            <a:r>
              <a:rPr lang="en-US" b="0" i="0" dirty="0">
                <a:solidFill>
                  <a:srgbClr val="3A3A3A"/>
                </a:solidFill>
                <a:effectLst/>
                <a:latin typeface="Open Sans"/>
              </a:rPr>
              <a:t> – When a nameserver is not in the list for the domain you did a lookup on.</a:t>
            </a:r>
            <a:br>
              <a:rPr lang="en-US" dirty="0"/>
            </a:br>
            <a:r>
              <a:rPr lang="en-US" b="1" i="0" dirty="0">
                <a:solidFill>
                  <a:srgbClr val="3A3A3A"/>
                </a:solidFill>
                <a:effectLst/>
                <a:latin typeface="Open Sans"/>
              </a:rPr>
              <a:t>Different port</a:t>
            </a:r>
            <a:r>
              <a:rPr lang="en-US" b="0" i="0" dirty="0">
                <a:solidFill>
                  <a:srgbClr val="3A3A3A"/>
                </a:solidFill>
                <a:effectLst/>
                <a:latin typeface="Open Sans"/>
              </a:rPr>
              <a:t> – By default, the DNS servers use port 53.</a:t>
            </a:r>
            <a:endParaRPr lang="en-US" dirty="0"/>
          </a:p>
          <a:p>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26</a:t>
            </a:fld>
            <a:endParaRPr lang="en-US"/>
          </a:p>
        </p:txBody>
      </p:sp>
    </p:spTree>
    <p:extLst>
      <p:ext uri="{BB962C8B-B14F-4D97-AF65-F5344CB8AC3E}">
        <p14:creationId xmlns:p14="http://schemas.microsoft.com/office/powerpoint/2010/main" val="7402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856-43F8-4172-A855-9D3C33FA1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30F69-C26B-4E6C-8311-2EB371532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984A27-1D73-4406-88EC-AACD6FE70AC3}"/>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5" name="Footer Placeholder 4">
            <a:extLst>
              <a:ext uri="{FF2B5EF4-FFF2-40B4-BE49-F238E27FC236}">
                <a16:creationId xmlns:a16="http://schemas.microsoft.com/office/drawing/2014/main" id="{6342C748-0063-4FF3-8E3A-D1EC5F342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A332-0B20-495B-9975-790D81D15DE0}"/>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32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4007-E98F-427F-86FE-942A98855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D0980-3929-42FC-BB3C-99B7B5219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55DF9-ACC7-4572-B275-94EBBDA7B303}"/>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5" name="Footer Placeholder 4">
            <a:extLst>
              <a:ext uri="{FF2B5EF4-FFF2-40B4-BE49-F238E27FC236}">
                <a16:creationId xmlns:a16="http://schemas.microsoft.com/office/drawing/2014/main" id="{EE7A7F62-5CAE-40AF-AB34-676891569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AB1C-8799-4D07-BEF4-611BBCED6095}"/>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14819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AF695-07DB-4060-8177-9E2F96E4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B8729-0C5F-4358-8AD1-EF932CCB7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3846-75D6-455A-987D-B2485B32AB38}"/>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5" name="Footer Placeholder 4">
            <a:extLst>
              <a:ext uri="{FF2B5EF4-FFF2-40B4-BE49-F238E27FC236}">
                <a16:creationId xmlns:a16="http://schemas.microsoft.com/office/drawing/2014/main" id="{0849AC20-68DC-47DC-8145-86983B39A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EF25-5037-47C9-9DC8-21A3AF67E496}"/>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582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3031-7DB6-421F-A9A8-64514E51A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E137F-E68E-4D74-9CEA-FCC54E4E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10875-DBB2-4243-8EDB-1F8621787478}"/>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5" name="Footer Placeholder 4">
            <a:extLst>
              <a:ext uri="{FF2B5EF4-FFF2-40B4-BE49-F238E27FC236}">
                <a16:creationId xmlns:a16="http://schemas.microsoft.com/office/drawing/2014/main" id="{FAAC7219-23C0-472E-8CBC-10BDD36B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CFACB-BD0F-45A0-A525-482D953DFF92}"/>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57846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5F7F-9F0C-4667-A0AA-F4022D9BD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3A759-B517-4307-A5BD-643D8117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6133B-992B-4BA7-B6F1-09EDAF6BF305}"/>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5" name="Footer Placeholder 4">
            <a:extLst>
              <a:ext uri="{FF2B5EF4-FFF2-40B4-BE49-F238E27FC236}">
                <a16:creationId xmlns:a16="http://schemas.microsoft.com/office/drawing/2014/main" id="{FC89C39C-7E71-43CF-A174-DFC13B5E9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8B85F-37F6-4C0F-9CBF-24EC874BAE31}"/>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8730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994-0653-4733-94FF-7A6594BC8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5DD1F-AD51-47D2-8063-84E22EC2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CF49AD-FE43-4934-80AF-916CA52B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74F20-2DB5-473C-AA42-F9304AFE3BC4}"/>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6" name="Footer Placeholder 5">
            <a:extLst>
              <a:ext uri="{FF2B5EF4-FFF2-40B4-BE49-F238E27FC236}">
                <a16:creationId xmlns:a16="http://schemas.microsoft.com/office/drawing/2014/main" id="{1599FB22-6469-4CE6-AF2C-3F4348C4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1CDE-E998-47B6-BC20-4EAE7D7F7DE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4147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88B-029A-42EC-BD72-5A106AB7D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7ADC1-83E1-47AE-9B55-AE2E9BA50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C40D3-8D52-4BC4-83BB-C515D434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CC663-1E94-47C4-9152-1F0310A16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E824B-4C0D-49E7-84FB-C1CF78CD8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57F63-2CA4-401C-875B-55C3A84FAC66}"/>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8" name="Footer Placeholder 7">
            <a:extLst>
              <a:ext uri="{FF2B5EF4-FFF2-40B4-BE49-F238E27FC236}">
                <a16:creationId xmlns:a16="http://schemas.microsoft.com/office/drawing/2014/main" id="{E3CFFDDE-141A-427C-A98F-3C5C8C034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74FB2-4444-4B21-A770-77ED8ED2160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8376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EB1-5D54-452F-BBA8-633E31E57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B665-87B5-4539-A80A-F9C10C64FD9C}"/>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4" name="Footer Placeholder 3">
            <a:extLst>
              <a:ext uri="{FF2B5EF4-FFF2-40B4-BE49-F238E27FC236}">
                <a16:creationId xmlns:a16="http://schemas.microsoft.com/office/drawing/2014/main" id="{4914A19B-4E6C-49E6-9259-33ACD39BF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F4A5C-2943-44DF-897F-EE83B4A8E23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272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55F36-EA64-43E8-8E04-F3D7D3795496}"/>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3" name="Footer Placeholder 2">
            <a:extLst>
              <a:ext uri="{FF2B5EF4-FFF2-40B4-BE49-F238E27FC236}">
                <a16:creationId xmlns:a16="http://schemas.microsoft.com/office/drawing/2014/main" id="{A259E7ED-524A-425C-9032-A0E6CA4B9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68F46-4404-45A7-94C0-05DF0556996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1447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3313-99AF-4351-B553-CA5898A03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D664B-1498-4759-AB64-904FC6F47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EF965-C5CD-48C8-AF75-E4A94A867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D4B91-F627-4DFB-B10F-7B51F1FCDD81}"/>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6" name="Footer Placeholder 5">
            <a:extLst>
              <a:ext uri="{FF2B5EF4-FFF2-40B4-BE49-F238E27FC236}">
                <a16:creationId xmlns:a16="http://schemas.microsoft.com/office/drawing/2014/main" id="{46BA0FD4-D071-4186-B563-FA0255F39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8D3B-1204-42B8-A9E6-67C99EB7F03A}"/>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98116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AEB-13E5-4153-BAA4-D94DC1F17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D8E4B-7EFD-4218-B7D9-20D62C0D4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BC5A52-599A-4E81-8FE5-8A41A6AC4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7FDC4-63BA-4918-ABF8-B37C56DC0A4D}"/>
              </a:ext>
            </a:extLst>
          </p:cNvPr>
          <p:cNvSpPr>
            <a:spLocks noGrp="1"/>
          </p:cNvSpPr>
          <p:nvPr>
            <p:ph type="dt" sz="half" idx="10"/>
          </p:nvPr>
        </p:nvSpPr>
        <p:spPr/>
        <p:txBody>
          <a:bodyPr/>
          <a:lstStyle/>
          <a:p>
            <a:fld id="{541990A1-10B2-47A4-8572-545FA665EFE7}" type="datetimeFigureOut">
              <a:rPr lang="en-US" smtClean="0"/>
              <a:t>10/13/2021</a:t>
            </a:fld>
            <a:endParaRPr lang="en-US"/>
          </a:p>
        </p:txBody>
      </p:sp>
      <p:sp>
        <p:nvSpPr>
          <p:cNvPr id="6" name="Footer Placeholder 5">
            <a:extLst>
              <a:ext uri="{FF2B5EF4-FFF2-40B4-BE49-F238E27FC236}">
                <a16:creationId xmlns:a16="http://schemas.microsoft.com/office/drawing/2014/main" id="{DBF10E2B-D128-4414-B4D5-A8F5C6C3F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81410-ECF9-407E-965A-A2633E2BB6D7}"/>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92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034C8-1262-4092-8BC3-C080952C6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542E8-1645-4FD1-AF4E-7816A7E8A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F3D0-6D21-4D21-9C3B-C72F59ABA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90A1-10B2-47A4-8572-545FA665EFE7}" type="datetimeFigureOut">
              <a:rPr lang="en-US" smtClean="0"/>
              <a:t>10/13/2021</a:t>
            </a:fld>
            <a:endParaRPr lang="en-US"/>
          </a:p>
        </p:txBody>
      </p:sp>
      <p:sp>
        <p:nvSpPr>
          <p:cNvPr id="5" name="Footer Placeholder 4">
            <a:extLst>
              <a:ext uri="{FF2B5EF4-FFF2-40B4-BE49-F238E27FC236}">
                <a16:creationId xmlns:a16="http://schemas.microsoft.com/office/drawing/2014/main" id="{6C09267A-A49B-4608-901C-101C1B55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F2089-EDBC-46FF-BC47-4A88B2C29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D8549-79B0-47A5-9705-E33137020407}" type="slidenum">
              <a:rPr lang="en-US" smtClean="0"/>
              <a:t>‹#›</a:t>
            </a:fld>
            <a:endParaRPr lang="en-US"/>
          </a:p>
        </p:txBody>
      </p:sp>
    </p:spTree>
    <p:extLst>
      <p:ext uri="{BB962C8B-B14F-4D97-AF65-F5344CB8AC3E}">
        <p14:creationId xmlns:p14="http://schemas.microsoft.com/office/powerpoint/2010/main" val="31457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alphaModFix amt="50000"/>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Application Layer – The Email</a:t>
            </a:r>
          </a:p>
          <a:p>
            <a:r>
              <a:rPr lang="en-US" dirty="0">
                <a:solidFill>
                  <a:srgbClr val="FFFFFF"/>
                </a:solidFill>
              </a:rPr>
              <a:t>Lecture # 04</a:t>
            </a:r>
          </a:p>
          <a:p>
            <a:endParaRPr lang="en-US" dirty="0">
              <a:solidFill>
                <a:srgbClr val="FFFFFF"/>
              </a:solidFill>
            </a:endParaRPr>
          </a:p>
        </p:txBody>
      </p:sp>
    </p:spTree>
    <p:extLst>
      <p:ext uri="{BB962C8B-B14F-4D97-AF65-F5344CB8AC3E}">
        <p14:creationId xmlns:p14="http://schemas.microsoft.com/office/powerpoint/2010/main" val="2193967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9DBD-1691-4123-8F52-685F2291B4B2}"/>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474F3A2A-A053-4597-B655-807F5E5505BA}"/>
              </a:ext>
            </a:extLst>
          </p:cNvPr>
          <p:cNvSpPr>
            <a:spLocks noGrp="1"/>
          </p:cNvSpPr>
          <p:nvPr>
            <p:ph idx="1"/>
          </p:nvPr>
        </p:nvSpPr>
        <p:spPr/>
        <p:txBody>
          <a:bodyPr>
            <a:normAutofit lnSpcReduction="10000"/>
          </a:bodyPr>
          <a:lstStyle/>
          <a:p>
            <a:r>
              <a:rPr lang="en-US" dirty="0"/>
              <a:t>Same site, multiple servers.</a:t>
            </a:r>
          </a:p>
          <a:p>
            <a:r>
              <a:rPr lang="en-US" dirty="0"/>
              <a:t>For replicated Web servers, a set of IP addresses is thus associated with one canonical hostname. </a:t>
            </a:r>
          </a:p>
          <a:p>
            <a:r>
              <a:rPr lang="en-US" dirty="0"/>
              <a:t>The DNS database contains this set of IP addresses. </a:t>
            </a:r>
          </a:p>
          <a:p>
            <a:r>
              <a:rPr lang="en-US" dirty="0"/>
              <a:t>When clients make a DNS query for a name mapped to a set of addresses, the server responds with the entire set of IP addresses but rotates the ordering of the addresses within each reply. </a:t>
            </a:r>
          </a:p>
          <a:p>
            <a:r>
              <a:rPr lang="en-US" dirty="0"/>
              <a:t>A client typically sends its HTTP request message to the IP address that is listed first in the set, DNS rotation distributes the traffic among the replicated servers.</a:t>
            </a:r>
          </a:p>
        </p:txBody>
      </p:sp>
    </p:spTree>
    <p:extLst>
      <p:ext uri="{BB962C8B-B14F-4D97-AF65-F5344CB8AC3E}">
        <p14:creationId xmlns:p14="http://schemas.microsoft.com/office/powerpoint/2010/main" val="340194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24D-54E4-433E-9C45-73AC71804042}"/>
              </a:ext>
            </a:extLst>
          </p:cNvPr>
          <p:cNvSpPr>
            <a:spLocks noGrp="1"/>
          </p:cNvSpPr>
          <p:nvPr>
            <p:ph type="title"/>
          </p:nvPr>
        </p:nvSpPr>
        <p:spPr/>
        <p:txBody>
          <a:bodyPr/>
          <a:lstStyle/>
          <a:p>
            <a:r>
              <a:rPr lang="en-US" dirty="0"/>
              <a:t>Centralized DNS Issues</a:t>
            </a:r>
          </a:p>
        </p:txBody>
      </p:sp>
      <p:sp>
        <p:nvSpPr>
          <p:cNvPr id="3" name="Content Placeholder 2">
            <a:extLst>
              <a:ext uri="{FF2B5EF4-FFF2-40B4-BE49-F238E27FC236}">
                <a16:creationId xmlns:a16="http://schemas.microsoft.com/office/drawing/2014/main" id="{4D553817-FBA2-416F-B1E5-50C06A8D018D}"/>
              </a:ext>
            </a:extLst>
          </p:cNvPr>
          <p:cNvSpPr>
            <a:spLocks noGrp="1"/>
          </p:cNvSpPr>
          <p:nvPr>
            <p:ph idx="1"/>
          </p:nvPr>
        </p:nvSpPr>
        <p:spPr/>
        <p:txBody>
          <a:bodyPr>
            <a:normAutofit fontScale="92500" lnSpcReduction="10000"/>
          </a:bodyPr>
          <a:lstStyle/>
          <a:p>
            <a:r>
              <a:rPr lang="en-US" dirty="0"/>
              <a:t>Single point of failure</a:t>
            </a:r>
          </a:p>
          <a:p>
            <a:r>
              <a:rPr lang="en-US" dirty="0"/>
              <a:t>Traffic Volume</a:t>
            </a:r>
          </a:p>
          <a:p>
            <a:r>
              <a:rPr lang="en-US" dirty="0"/>
              <a:t>Distant centralized Databases causing Delays</a:t>
            </a:r>
          </a:p>
          <a:p>
            <a:r>
              <a:rPr lang="en-US" dirty="0"/>
              <a:t>Maintenance</a:t>
            </a:r>
          </a:p>
          <a:p>
            <a:endParaRPr lang="en-US" dirty="0"/>
          </a:p>
          <a:p>
            <a:endParaRPr lang="en-US" dirty="0"/>
          </a:p>
          <a:p>
            <a:pPr marL="0" indent="0">
              <a:buNone/>
            </a:pPr>
            <a:r>
              <a:rPr lang="en-US" dirty="0"/>
              <a:t>In summary, a centralized database in a single DNS server simply doesn’t scale. Consequently, the DNS is distributed by design. In fact, the DNS is a wonderful example of how a distributed database can be implemented in the Internet.</a:t>
            </a:r>
          </a:p>
        </p:txBody>
      </p:sp>
    </p:spTree>
    <p:extLst>
      <p:ext uri="{BB962C8B-B14F-4D97-AF65-F5344CB8AC3E}">
        <p14:creationId xmlns:p14="http://schemas.microsoft.com/office/powerpoint/2010/main" val="272652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647A-BF41-434C-B146-237A2D6FE354}"/>
              </a:ext>
            </a:extLst>
          </p:cNvPr>
          <p:cNvSpPr>
            <a:spLocks noGrp="1"/>
          </p:cNvSpPr>
          <p:nvPr>
            <p:ph type="title"/>
          </p:nvPr>
        </p:nvSpPr>
        <p:spPr/>
        <p:txBody>
          <a:bodyPr/>
          <a:lstStyle/>
          <a:p>
            <a:r>
              <a:rPr lang="en-US" dirty="0"/>
              <a:t>Distributed DNS</a:t>
            </a:r>
          </a:p>
        </p:txBody>
      </p:sp>
      <p:sp>
        <p:nvSpPr>
          <p:cNvPr id="3" name="Content Placeholder 2">
            <a:extLst>
              <a:ext uri="{FF2B5EF4-FFF2-40B4-BE49-F238E27FC236}">
                <a16:creationId xmlns:a16="http://schemas.microsoft.com/office/drawing/2014/main" id="{0391D879-D518-4833-A4F1-DA7AB2834B32}"/>
              </a:ext>
            </a:extLst>
          </p:cNvPr>
          <p:cNvSpPr>
            <a:spLocks noGrp="1"/>
          </p:cNvSpPr>
          <p:nvPr>
            <p:ph idx="1"/>
          </p:nvPr>
        </p:nvSpPr>
        <p:spPr/>
        <p:txBody>
          <a:bodyPr/>
          <a:lstStyle/>
          <a:p>
            <a:r>
              <a:rPr lang="en-US" dirty="0"/>
              <a:t>Distributed</a:t>
            </a:r>
          </a:p>
          <a:p>
            <a:r>
              <a:rPr lang="en-US" dirty="0"/>
              <a:t>Hierarchical Database</a:t>
            </a:r>
          </a:p>
          <a:p>
            <a:r>
              <a:rPr lang="en-US" dirty="0"/>
              <a:t>Three Classes of DNS Servers</a:t>
            </a:r>
          </a:p>
          <a:p>
            <a:pPr lvl="1"/>
            <a:r>
              <a:rPr lang="en-US" dirty="0"/>
              <a:t>Root DNS Servers</a:t>
            </a:r>
            <a:br>
              <a:rPr lang="en-US" dirty="0"/>
            </a:br>
            <a:r>
              <a:rPr lang="en-US" dirty="0"/>
              <a:t>Top Level Domain TLD DNS Servers</a:t>
            </a:r>
          </a:p>
          <a:p>
            <a:pPr lvl="1"/>
            <a:r>
              <a:rPr lang="en-US" dirty="0"/>
              <a:t>Authoritative DNS Servers</a:t>
            </a:r>
          </a:p>
        </p:txBody>
      </p:sp>
    </p:spTree>
    <p:extLst>
      <p:ext uri="{BB962C8B-B14F-4D97-AF65-F5344CB8AC3E}">
        <p14:creationId xmlns:p14="http://schemas.microsoft.com/office/powerpoint/2010/main" val="396205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D1B42A-B9F3-461A-96A6-7B7989311220}"/>
              </a:ext>
            </a:extLst>
          </p:cNvPr>
          <p:cNvPicPr>
            <a:picLocks noGrp="1" noChangeAspect="1"/>
          </p:cNvPicPr>
          <p:nvPr>
            <p:ph idx="1"/>
          </p:nvPr>
        </p:nvPicPr>
        <p:blipFill>
          <a:blip r:embed="rId2"/>
          <a:stretch>
            <a:fillRect/>
          </a:stretch>
        </p:blipFill>
        <p:spPr>
          <a:xfrm>
            <a:off x="643467" y="961728"/>
            <a:ext cx="10905066" cy="4934543"/>
          </a:xfrm>
          <a:prstGeom prst="rect">
            <a:avLst/>
          </a:prstGeom>
        </p:spPr>
      </p:pic>
    </p:spTree>
    <p:extLst>
      <p:ext uri="{BB962C8B-B14F-4D97-AF65-F5344CB8AC3E}">
        <p14:creationId xmlns:p14="http://schemas.microsoft.com/office/powerpoint/2010/main" val="321087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0222-EA6C-400C-89DF-0629E9CF2C00}"/>
              </a:ext>
            </a:extLst>
          </p:cNvPr>
          <p:cNvSpPr>
            <a:spLocks noGrp="1"/>
          </p:cNvSpPr>
          <p:nvPr>
            <p:ph type="title"/>
          </p:nvPr>
        </p:nvSpPr>
        <p:spPr>
          <a:xfrm>
            <a:off x="648929" y="629266"/>
            <a:ext cx="3505495" cy="1622321"/>
          </a:xfrm>
        </p:spPr>
        <p:txBody>
          <a:bodyPr>
            <a:normAutofit/>
          </a:bodyPr>
          <a:lstStyle/>
          <a:p>
            <a:r>
              <a:rPr lang="en-US" dirty="0"/>
              <a:t>Root DNS Servers</a:t>
            </a:r>
          </a:p>
        </p:txBody>
      </p:sp>
      <p:sp>
        <p:nvSpPr>
          <p:cNvPr id="3" name="Content Placeholder 2">
            <a:extLst>
              <a:ext uri="{FF2B5EF4-FFF2-40B4-BE49-F238E27FC236}">
                <a16:creationId xmlns:a16="http://schemas.microsoft.com/office/drawing/2014/main" id="{85AD5FAA-29CF-4451-B123-D4292D9E7BBE}"/>
              </a:ext>
            </a:extLst>
          </p:cNvPr>
          <p:cNvSpPr>
            <a:spLocks noGrp="1"/>
          </p:cNvSpPr>
          <p:nvPr>
            <p:ph idx="1"/>
          </p:nvPr>
        </p:nvSpPr>
        <p:spPr>
          <a:xfrm>
            <a:off x="648931" y="2438400"/>
            <a:ext cx="3505494" cy="3785419"/>
          </a:xfrm>
        </p:spPr>
        <p:txBody>
          <a:bodyPr>
            <a:normAutofit/>
          </a:bodyPr>
          <a:lstStyle/>
          <a:p>
            <a:r>
              <a:rPr lang="en-US" sz="2000"/>
              <a:t>13 Servers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3A33A0-9876-430A-ADCD-C871311F8814}"/>
              </a:ext>
            </a:extLst>
          </p:cNvPr>
          <p:cNvPicPr>
            <a:picLocks noChangeAspect="1"/>
          </p:cNvPicPr>
          <p:nvPr/>
        </p:nvPicPr>
        <p:blipFill>
          <a:blip r:embed="rId3"/>
          <a:stretch>
            <a:fillRect/>
          </a:stretch>
        </p:blipFill>
        <p:spPr>
          <a:xfrm>
            <a:off x="5405862" y="1478619"/>
            <a:ext cx="6214185" cy="4023684"/>
          </a:xfrm>
          <a:prstGeom prst="rect">
            <a:avLst/>
          </a:prstGeom>
          <a:effectLst/>
        </p:spPr>
      </p:pic>
    </p:spTree>
    <p:extLst>
      <p:ext uri="{BB962C8B-B14F-4D97-AF65-F5344CB8AC3E}">
        <p14:creationId xmlns:p14="http://schemas.microsoft.com/office/powerpoint/2010/main" val="11855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42F9-B9A3-478C-920E-533EA4A9FAC7}"/>
              </a:ext>
            </a:extLst>
          </p:cNvPr>
          <p:cNvSpPr>
            <a:spLocks noGrp="1"/>
          </p:cNvSpPr>
          <p:nvPr>
            <p:ph type="title"/>
          </p:nvPr>
        </p:nvSpPr>
        <p:spPr/>
        <p:txBody>
          <a:bodyPr/>
          <a:lstStyle/>
          <a:p>
            <a:r>
              <a:rPr lang="en-US" dirty="0"/>
              <a:t>Top Level Domain TLD DNS Servers</a:t>
            </a:r>
          </a:p>
        </p:txBody>
      </p:sp>
      <p:sp>
        <p:nvSpPr>
          <p:cNvPr id="3" name="Content Placeholder 2">
            <a:extLst>
              <a:ext uri="{FF2B5EF4-FFF2-40B4-BE49-F238E27FC236}">
                <a16:creationId xmlns:a16="http://schemas.microsoft.com/office/drawing/2014/main" id="{7E94782C-436B-482E-8137-424670B93AE3}"/>
              </a:ext>
            </a:extLst>
          </p:cNvPr>
          <p:cNvSpPr>
            <a:spLocks noGrp="1"/>
          </p:cNvSpPr>
          <p:nvPr>
            <p:ph idx="1"/>
          </p:nvPr>
        </p:nvSpPr>
        <p:spPr/>
        <p:txBody>
          <a:bodyPr>
            <a:normAutofit/>
          </a:bodyPr>
          <a:lstStyle/>
          <a:p>
            <a:r>
              <a:rPr lang="en-US" dirty="0"/>
              <a:t>These servers are responsible for top-level domains such as com, org, net, </a:t>
            </a:r>
            <a:r>
              <a:rPr lang="en-US" dirty="0" err="1"/>
              <a:t>edu</a:t>
            </a:r>
            <a:r>
              <a:rPr lang="en-US" dirty="0"/>
              <a:t>, and gov, and all of the country top-level domains such as </a:t>
            </a:r>
            <a:r>
              <a:rPr lang="en-US" dirty="0" err="1"/>
              <a:t>uk</a:t>
            </a:r>
            <a:r>
              <a:rPr lang="en-US" dirty="0"/>
              <a:t>, </a:t>
            </a:r>
            <a:r>
              <a:rPr lang="en-US" dirty="0" err="1"/>
              <a:t>fr</a:t>
            </a:r>
            <a:r>
              <a:rPr lang="en-US" dirty="0"/>
              <a:t>, ca, and </a:t>
            </a:r>
            <a:r>
              <a:rPr lang="en-US" dirty="0" err="1"/>
              <a:t>jp</a:t>
            </a:r>
            <a:r>
              <a:rPr lang="en-US" dirty="0"/>
              <a:t>. </a:t>
            </a:r>
          </a:p>
          <a:p>
            <a:r>
              <a:rPr lang="en-US" dirty="0"/>
              <a:t>The company </a:t>
            </a:r>
            <a:r>
              <a:rPr lang="en-US" b="1" dirty="0"/>
              <a:t>Verisign Global Registry Services </a:t>
            </a:r>
            <a:r>
              <a:rPr lang="en-US" dirty="0"/>
              <a:t>maintains the TLD servers for the com top-level domain, and the company </a:t>
            </a:r>
            <a:r>
              <a:rPr lang="en-US" b="1" dirty="0"/>
              <a:t>Educause</a:t>
            </a:r>
            <a:r>
              <a:rPr lang="en-US" dirty="0"/>
              <a:t> maintains the TLD servers for the </a:t>
            </a:r>
            <a:r>
              <a:rPr lang="en-US" dirty="0" err="1"/>
              <a:t>edu</a:t>
            </a:r>
            <a:r>
              <a:rPr lang="en-US" dirty="0"/>
              <a:t> top-level domain. </a:t>
            </a:r>
          </a:p>
          <a:p>
            <a:r>
              <a:rPr lang="en-US" dirty="0"/>
              <a:t>See [IANA TLD 2012] for a list of all top-level domains.</a:t>
            </a:r>
          </a:p>
        </p:txBody>
      </p:sp>
    </p:spTree>
    <p:extLst>
      <p:ext uri="{BB962C8B-B14F-4D97-AF65-F5344CB8AC3E}">
        <p14:creationId xmlns:p14="http://schemas.microsoft.com/office/powerpoint/2010/main" val="172119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24B2-90D2-450C-9307-1348E433944A}"/>
              </a:ext>
            </a:extLst>
          </p:cNvPr>
          <p:cNvSpPr>
            <a:spLocks noGrp="1"/>
          </p:cNvSpPr>
          <p:nvPr>
            <p:ph type="title"/>
          </p:nvPr>
        </p:nvSpPr>
        <p:spPr/>
        <p:txBody>
          <a:bodyPr/>
          <a:lstStyle/>
          <a:p>
            <a:r>
              <a:rPr lang="en-US" dirty="0"/>
              <a:t>Authoritative Name Servers</a:t>
            </a:r>
          </a:p>
        </p:txBody>
      </p:sp>
      <p:sp>
        <p:nvSpPr>
          <p:cNvPr id="3" name="Content Placeholder 2">
            <a:extLst>
              <a:ext uri="{FF2B5EF4-FFF2-40B4-BE49-F238E27FC236}">
                <a16:creationId xmlns:a16="http://schemas.microsoft.com/office/drawing/2014/main" id="{BA6B9EDB-0B39-46C5-88E9-737A602B6242}"/>
              </a:ext>
            </a:extLst>
          </p:cNvPr>
          <p:cNvSpPr>
            <a:spLocks noGrp="1"/>
          </p:cNvSpPr>
          <p:nvPr>
            <p:ph idx="1"/>
          </p:nvPr>
        </p:nvSpPr>
        <p:spPr/>
        <p:txBody>
          <a:bodyPr>
            <a:normAutofit lnSpcReduction="10000"/>
          </a:bodyPr>
          <a:lstStyle/>
          <a:p>
            <a:r>
              <a:rPr lang="en-US" dirty="0"/>
              <a:t>Every organization with publicly accessible hosts (such as Web servers and mail servers) on the Internet must provide publicly accessible DNS records that map the names of those hosts to IP addresses. </a:t>
            </a:r>
          </a:p>
          <a:p>
            <a:r>
              <a:rPr lang="en-US" dirty="0"/>
              <a:t>An organization’s authoritative DNS server houses these DNS records. </a:t>
            </a:r>
          </a:p>
          <a:p>
            <a:r>
              <a:rPr lang="en-US" dirty="0"/>
              <a:t>An organization can choose to implement its own authoritative DNS server to hold these records</a:t>
            </a:r>
          </a:p>
          <a:p>
            <a:r>
              <a:rPr lang="en-US" dirty="0"/>
              <a:t>The organization can pay to have these records stored in an authoritative DNS server of some service provider. </a:t>
            </a:r>
          </a:p>
          <a:p>
            <a:r>
              <a:rPr lang="en-US" dirty="0"/>
              <a:t>Most universities and large companies implement and maintain their own primary and secondary (backup) authoritative DNS server.</a:t>
            </a:r>
          </a:p>
        </p:txBody>
      </p:sp>
    </p:spTree>
    <p:extLst>
      <p:ext uri="{BB962C8B-B14F-4D97-AF65-F5344CB8AC3E}">
        <p14:creationId xmlns:p14="http://schemas.microsoft.com/office/powerpoint/2010/main" val="208254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A71D02-5492-40F0-B4E6-16A7A4AA5987}"/>
              </a:ext>
            </a:extLst>
          </p:cNvPr>
          <p:cNvPicPr>
            <a:picLocks noGrp="1" noChangeAspect="1"/>
          </p:cNvPicPr>
          <p:nvPr>
            <p:ph idx="1"/>
          </p:nvPr>
        </p:nvPicPr>
        <p:blipFill>
          <a:blip r:embed="rId2"/>
          <a:stretch>
            <a:fillRect/>
          </a:stretch>
        </p:blipFill>
        <p:spPr>
          <a:xfrm>
            <a:off x="2449002" y="91996"/>
            <a:ext cx="7243638" cy="6627930"/>
          </a:xfrm>
          <a:prstGeom prst="rect">
            <a:avLst/>
          </a:prstGeom>
        </p:spPr>
      </p:pic>
    </p:spTree>
    <p:extLst>
      <p:ext uri="{BB962C8B-B14F-4D97-AF65-F5344CB8AC3E}">
        <p14:creationId xmlns:p14="http://schemas.microsoft.com/office/powerpoint/2010/main" val="8306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724-64A2-4D67-8DEE-E2C3555D0750}"/>
              </a:ext>
            </a:extLst>
          </p:cNvPr>
          <p:cNvSpPr>
            <a:spLocks noGrp="1"/>
          </p:cNvSpPr>
          <p:nvPr>
            <p:ph type="title"/>
          </p:nvPr>
        </p:nvSpPr>
        <p:spPr/>
        <p:txBody>
          <a:bodyPr/>
          <a:lstStyle/>
          <a:p>
            <a:r>
              <a:rPr lang="en-US" dirty="0"/>
              <a:t>Local DNS Server</a:t>
            </a:r>
          </a:p>
        </p:txBody>
      </p:sp>
      <p:sp>
        <p:nvSpPr>
          <p:cNvPr id="3" name="Content Placeholder 2">
            <a:extLst>
              <a:ext uri="{FF2B5EF4-FFF2-40B4-BE49-F238E27FC236}">
                <a16:creationId xmlns:a16="http://schemas.microsoft.com/office/drawing/2014/main" id="{5952F92E-6379-45F2-8D62-37A5F1395D1F}"/>
              </a:ext>
            </a:extLst>
          </p:cNvPr>
          <p:cNvSpPr>
            <a:spLocks noGrp="1"/>
          </p:cNvSpPr>
          <p:nvPr>
            <p:ph idx="1"/>
          </p:nvPr>
        </p:nvSpPr>
        <p:spPr/>
        <p:txBody>
          <a:bodyPr>
            <a:normAutofit/>
          </a:bodyPr>
          <a:lstStyle/>
          <a:p>
            <a:r>
              <a:rPr lang="en-US" dirty="0"/>
              <a:t>A local DNS server does not strictly belong to the hierarchy of servers but is nevertheless central to the DNS architecture. </a:t>
            </a:r>
          </a:p>
          <a:p>
            <a:r>
              <a:rPr lang="en-US" dirty="0"/>
              <a:t>Each ISP—such as a university, an academic department, an employee’s company, or a residential ISP—has a local DNS server (also called a default name server). </a:t>
            </a:r>
          </a:p>
          <a:p>
            <a:r>
              <a:rPr lang="en-US" dirty="0"/>
              <a:t>When a host connects to an ISP, the ISP provides the host with the IP addresses of one or more of its local DNS servers</a:t>
            </a:r>
          </a:p>
        </p:txBody>
      </p:sp>
    </p:spTree>
    <p:extLst>
      <p:ext uri="{BB962C8B-B14F-4D97-AF65-F5344CB8AC3E}">
        <p14:creationId xmlns:p14="http://schemas.microsoft.com/office/powerpoint/2010/main" val="218763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14D7-A587-436D-9CB1-51AB7C358BAD}"/>
              </a:ext>
            </a:extLst>
          </p:cNvPr>
          <p:cNvSpPr>
            <a:spLocks noGrp="1"/>
          </p:cNvSpPr>
          <p:nvPr>
            <p:ph type="title"/>
          </p:nvPr>
        </p:nvSpPr>
        <p:spPr/>
        <p:txBody>
          <a:bodyPr/>
          <a:lstStyle/>
          <a:p>
            <a:r>
              <a:rPr lang="en-US" dirty="0"/>
              <a:t>Types of DNS</a:t>
            </a:r>
          </a:p>
        </p:txBody>
      </p:sp>
      <p:sp>
        <p:nvSpPr>
          <p:cNvPr id="3" name="Content Placeholder 2">
            <a:extLst>
              <a:ext uri="{FF2B5EF4-FFF2-40B4-BE49-F238E27FC236}">
                <a16:creationId xmlns:a16="http://schemas.microsoft.com/office/drawing/2014/main" id="{9D464D85-E740-4748-8D91-DC00012FBFE8}"/>
              </a:ext>
            </a:extLst>
          </p:cNvPr>
          <p:cNvSpPr>
            <a:spLocks noGrp="1"/>
          </p:cNvSpPr>
          <p:nvPr>
            <p:ph idx="1"/>
          </p:nvPr>
        </p:nvSpPr>
        <p:spPr/>
        <p:txBody>
          <a:bodyPr/>
          <a:lstStyle/>
          <a:p>
            <a:r>
              <a:rPr lang="en-US" dirty="0"/>
              <a:t>Recursive DNS</a:t>
            </a:r>
          </a:p>
          <a:p>
            <a:r>
              <a:rPr lang="en-US" dirty="0"/>
              <a:t>Iterative DNS</a:t>
            </a:r>
          </a:p>
        </p:txBody>
      </p:sp>
    </p:spTree>
    <p:extLst>
      <p:ext uri="{BB962C8B-B14F-4D97-AF65-F5344CB8AC3E}">
        <p14:creationId xmlns:p14="http://schemas.microsoft.com/office/powerpoint/2010/main" val="126805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ECFB9-B0CD-42A2-BEC0-FD0DD9EA0865}"/>
              </a:ext>
            </a:extLst>
          </p:cNvPr>
          <p:cNvSpPr>
            <a:spLocks noGrp="1"/>
          </p:cNvSpPr>
          <p:nvPr>
            <p:ph type="title"/>
          </p:nvPr>
        </p:nvSpPr>
        <p:spPr>
          <a:xfrm>
            <a:off x="1288064" y="1284731"/>
            <a:ext cx="9637776" cy="1430696"/>
          </a:xfrm>
        </p:spPr>
        <p:txBody>
          <a:bodyPr>
            <a:normAutofit/>
          </a:bodyPr>
          <a:lstStyle/>
          <a:p>
            <a:r>
              <a:rPr lang="en-US" dirty="0"/>
              <a:t>Network Applications </a:t>
            </a:r>
          </a:p>
        </p:txBody>
      </p:sp>
      <p:sp>
        <p:nvSpPr>
          <p:cNvPr id="3" name="Content Placeholder 2">
            <a:extLst>
              <a:ext uri="{FF2B5EF4-FFF2-40B4-BE49-F238E27FC236}">
                <a16:creationId xmlns:a16="http://schemas.microsoft.com/office/drawing/2014/main" id="{1B3FBE19-A98C-4F81-B952-1104880CEE59}"/>
              </a:ext>
            </a:extLst>
          </p:cNvPr>
          <p:cNvSpPr>
            <a:spLocks noGrp="1"/>
          </p:cNvSpPr>
          <p:nvPr>
            <p:ph idx="1"/>
          </p:nvPr>
        </p:nvSpPr>
        <p:spPr>
          <a:xfrm>
            <a:off x="1288064" y="2600077"/>
            <a:ext cx="9637776" cy="3140765"/>
          </a:xfrm>
        </p:spPr>
        <p:txBody>
          <a:bodyPr>
            <a:normAutofit/>
          </a:bodyPr>
          <a:lstStyle/>
          <a:p>
            <a:pPr marL="0" indent="0">
              <a:buNone/>
            </a:pPr>
            <a:r>
              <a:rPr lang="en-US" sz="2400" dirty="0"/>
              <a:t>Some important network applications are:</a:t>
            </a:r>
          </a:p>
          <a:p>
            <a:r>
              <a:rPr lang="en-US" sz="2400" dirty="0"/>
              <a:t>The Web – HTTP</a:t>
            </a:r>
          </a:p>
          <a:p>
            <a:r>
              <a:rPr lang="en-US" sz="2400" dirty="0"/>
              <a:t>file transfer - FTP</a:t>
            </a:r>
          </a:p>
          <a:p>
            <a:r>
              <a:rPr lang="en-US" sz="2400" dirty="0"/>
              <a:t>electronic mail – SMTP, POP</a:t>
            </a:r>
          </a:p>
          <a:p>
            <a:r>
              <a:rPr lang="en-US" sz="2400" dirty="0"/>
              <a:t>directory service - DNS</a:t>
            </a:r>
          </a:p>
          <a:p>
            <a:r>
              <a:rPr lang="en-US" sz="2400" dirty="0"/>
              <a:t>P2P applications – Distributed file sharing and lookup service</a:t>
            </a:r>
          </a:p>
        </p:txBody>
      </p:sp>
    </p:spTree>
    <p:extLst>
      <p:ext uri="{BB962C8B-B14F-4D97-AF65-F5344CB8AC3E}">
        <p14:creationId xmlns:p14="http://schemas.microsoft.com/office/powerpoint/2010/main" val="3928498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254276-C465-4850-AE9A-4A0A56D108E8}"/>
              </a:ext>
            </a:extLst>
          </p:cNvPr>
          <p:cNvPicPr>
            <a:picLocks noGrp="1" noChangeAspect="1"/>
          </p:cNvPicPr>
          <p:nvPr>
            <p:ph idx="1"/>
          </p:nvPr>
        </p:nvPicPr>
        <p:blipFill>
          <a:blip r:embed="rId3"/>
          <a:stretch>
            <a:fillRect/>
          </a:stretch>
        </p:blipFill>
        <p:spPr>
          <a:xfrm>
            <a:off x="2608029" y="43734"/>
            <a:ext cx="6933536" cy="6812198"/>
          </a:xfrm>
          <a:prstGeom prst="rect">
            <a:avLst/>
          </a:prstGeom>
        </p:spPr>
      </p:pic>
    </p:spTree>
    <p:extLst>
      <p:ext uri="{BB962C8B-B14F-4D97-AF65-F5344CB8AC3E}">
        <p14:creationId xmlns:p14="http://schemas.microsoft.com/office/powerpoint/2010/main" val="261686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58A4-E59B-4570-B237-72344507F7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EB45AF-41E2-470C-A1A5-E00A6321EC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0281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9A0F9F-59F8-4AB7-B493-2FA35EE3861E}"/>
              </a:ext>
            </a:extLst>
          </p:cNvPr>
          <p:cNvPicPr>
            <a:picLocks noGrp="1" noChangeAspect="1"/>
          </p:cNvPicPr>
          <p:nvPr>
            <p:ph idx="1"/>
          </p:nvPr>
        </p:nvPicPr>
        <p:blipFill>
          <a:blip r:embed="rId2"/>
          <a:stretch>
            <a:fillRect/>
          </a:stretch>
        </p:blipFill>
        <p:spPr>
          <a:xfrm>
            <a:off x="2774393" y="643466"/>
            <a:ext cx="6586396" cy="6059484"/>
          </a:xfrm>
          <a:prstGeom prst="rect">
            <a:avLst/>
          </a:prstGeom>
        </p:spPr>
      </p:pic>
    </p:spTree>
    <p:extLst>
      <p:ext uri="{BB962C8B-B14F-4D97-AF65-F5344CB8AC3E}">
        <p14:creationId xmlns:p14="http://schemas.microsoft.com/office/powerpoint/2010/main" val="235736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DECF-8617-446F-9249-CE566F6E89C6}"/>
              </a:ext>
            </a:extLst>
          </p:cNvPr>
          <p:cNvSpPr>
            <a:spLocks noGrp="1"/>
          </p:cNvSpPr>
          <p:nvPr>
            <p:ph type="title"/>
          </p:nvPr>
        </p:nvSpPr>
        <p:spPr>
          <a:xfrm>
            <a:off x="838200" y="122849"/>
            <a:ext cx="10515600" cy="752474"/>
          </a:xfrm>
        </p:spPr>
        <p:txBody>
          <a:bodyPr>
            <a:normAutofit/>
          </a:bodyPr>
          <a:lstStyle/>
          <a:p>
            <a:r>
              <a:rPr lang="en-US" dirty="0"/>
              <a:t>DNS Message Format</a:t>
            </a:r>
          </a:p>
        </p:txBody>
      </p:sp>
      <p:sp>
        <p:nvSpPr>
          <p:cNvPr id="3" name="Content Placeholder 2">
            <a:extLst>
              <a:ext uri="{FF2B5EF4-FFF2-40B4-BE49-F238E27FC236}">
                <a16:creationId xmlns:a16="http://schemas.microsoft.com/office/drawing/2014/main" id="{279990C7-A179-41A7-8666-59D8D332D688}"/>
              </a:ext>
            </a:extLst>
          </p:cNvPr>
          <p:cNvSpPr>
            <a:spLocks noGrp="1"/>
          </p:cNvSpPr>
          <p:nvPr>
            <p:ph idx="1"/>
          </p:nvPr>
        </p:nvSpPr>
        <p:spPr>
          <a:xfrm>
            <a:off x="640862" y="1208598"/>
            <a:ext cx="10941538" cy="5526553"/>
          </a:xfrm>
        </p:spPr>
        <p:txBody>
          <a:bodyPr>
            <a:noAutofit/>
          </a:bodyPr>
          <a:lstStyle/>
          <a:p>
            <a:pPr algn="l"/>
            <a:r>
              <a:rPr lang="en-US" sz="2400" b="0" i="0" u="none" strike="noStrike" baseline="0" dirty="0"/>
              <a:t>A resource record is a four-tuple that contains the following fields:</a:t>
            </a:r>
          </a:p>
          <a:p>
            <a:pPr algn="l"/>
            <a:r>
              <a:rPr lang="en-US" sz="2400" b="0" i="0" u="none" strike="noStrike" baseline="0" dirty="0"/>
              <a:t>(Name, Value, Type, TTL)</a:t>
            </a:r>
          </a:p>
          <a:p>
            <a:pPr algn="l"/>
            <a:r>
              <a:rPr lang="en-US" sz="2400" b="0" i="0" u="none" strike="noStrike" baseline="0" dirty="0"/>
              <a:t>DNS supports different types of records. Some of these record types are:</a:t>
            </a:r>
          </a:p>
          <a:p>
            <a:pPr marL="0" indent="0" algn="l">
              <a:buNone/>
            </a:pPr>
            <a:r>
              <a:rPr lang="en-US" sz="2400" b="0" i="0" u="none" strike="noStrike" baseline="0" dirty="0"/>
              <a:t>	o </a:t>
            </a:r>
            <a:r>
              <a:rPr lang="en-US" sz="2400" b="1" i="0" u="none" strike="noStrike" baseline="0" dirty="0"/>
              <a:t>A </a:t>
            </a:r>
            <a:r>
              <a:rPr lang="en-US" sz="2400" b="0" i="0" u="none" strike="noStrike" baseline="0" dirty="0"/>
              <a:t>- An end device IPv4 address</a:t>
            </a:r>
          </a:p>
          <a:p>
            <a:pPr marL="0" indent="0" algn="l">
              <a:buNone/>
            </a:pPr>
            <a:r>
              <a:rPr lang="en-US" sz="2400" b="0" i="0" u="none" strike="noStrike" baseline="0" dirty="0"/>
              <a:t>	o </a:t>
            </a:r>
            <a:r>
              <a:rPr lang="en-US" sz="2400" b="1" i="0" u="none" strike="noStrike" baseline="0" dirty="0"/>
              <a:t>NS </a:t>
            </a:r>
            <a:r>
              <a:rPr lang="en-US" sz="2400" b="0" i="0" u="none" strike="noStrike" baseline="0" dirty="0"/>
              <a:t>- An authoritative name server</a:t>
            </a:r>
          </a:p>
          <a:p>
            <a:pPr marL="0" indent="0" algn="l">
              <a:buNone/>
            </a:pPr>
            <a:r>
              <a:rPr lang="en-US" sz="2400" b="0" i="0" u="none" strike="noStrike" baseline="0" dirty="0"/>
              <a:t>	o </a:t>
            </a:r>
            <a:r>
              <a:rPr lang="en-US" sz="2400" b="1" i="0" u="none" strike="noStrike" baseline="0" dirty="0"/>
              <a:t>AAAA </a:t>
            </a:r>
            <a:r>
              <a:rPr lang="en-US" sz="2400" b="0" i="0" u="none" strike="noStrike" baseline="0" dirty="0"/>
              <a:t>- An end device IPv6 address (pronounced quad-A)</a:t>
            </a:r>
          </a:p>
          <a:p>
            <a:pPr marL="0" indent="0" algn="l">
              <a:buNone/>
            </a:pPr>
            <a:r>
              <a:rPr lang="en-US" sz="2400" b="0" i="0" u="none" strike="noStrike" baseline="0" dirty="0"/>
              <a:t>	o </a:t>
            </a:r>
            <a:r>
              <a:rPr lang="en-US" sz="2400" b="1" i="0" u="none" strike="noStrike" baseline="0" dirty="0"/>
              <a:t>MX </a:t>
            </a:r>
            <a:r>
              <a:rPr lang="en-US" sz="2400" b="0" i="0" u="none" strike="noStrike" baseline="0" dirty="0"/>
              <a:t>- A mail exchange record</a:t>
            </a:r>
          </a:p>
          <a:p>
            <a:r>
              <a:rPr lang="en-US" sz="2400" b="0" i="0" u="none" strike="noStrike" baseline="0" dirty="0"/>
              <a:t>DNS servers will first look at its own records to resolve the name. If the server is unable to resolve the name using its locally stored records, it relays the query to other servers.</a:t>
            </a:r>
          </a:p>
          <a:p>
            <a:pPr algn="l"/>
            <a:r>
              <a:rPr lang="en-US" sz="2400" b="0" i="0" u="none" strike="noStrike" baseline="0" dirty="0"/>
              <a:t>The response is then forwarded to the requesting client.</a:t>
            </a:r>
          </a:p>
          <a:p>
            <a:pPr algn="l"/>
            <a:r>
              <a:rPr lang="en-US" sz="2400" b="0" i="0" u="none" strike="noStrike" baseline="0" dirty="0"/>
              <a:t>The DNS Client service on Windows PCs also stores previously resolved names in memory.</a:t>
            </a:r>
          </a:p>
        </p:txBody>
      </p:sp>
    </p:spTree>
    <p:extLst>
      <p:ext uri="{BB962C8B-B14F-4D97-AF65-F5344CB8AC3E}">
        <p14:creationId xmlns:p14="http://schemas.microsoft.com/office/powerpoint/2010/main" val="2104869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59F04AC-5828-4154-BF17-612716E445DE}"/>
              </a:ext>
            </a:extLst>
          </p:cNvPr>
          <p:cNvPicPr>
            <a:picLocks noGrp="1" noChangeAspect="1"/>
          </p:cNvPicPr>
          <p:nvPr>
            <p:ph idx="1"/>
          </p:nvPr>
        </p:nvPicPr>
        <p:blipFill rotWithShape="1">
          <a:blip r:embed="rId2"/>
          <a:srcRect t="3457" b="1624"/>
          <a:stretch/>
        </p:blipFill>
        <p:spPr>
          <a:xfrm>
            <a:off x="20" y="1282"/>
            <a:ext cx="12191980" cy="6856718"/>
          </a:xfrm>
          <a:prstGeom prst="rect">
            <a:avLst/>
          </a:prstGeom>
        </p:spPr>
      </p:pic>
    </p:spTree>
    <p:extLst>
      <p:ext uri="{BB962C8B-B14F-4D97-AF65-F5344CB8AC3E}">
        <p14:creationId xmlns:p14="http://schemas.microsoft.com/office/powerpoint/2010/main" val="58152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9B9E51-8275-4BE7-905F-FF0AE1F23BA6}"/>
              </a:ext>
            </a:extLst>
          </p:cNvPr>
          <p:cNvPicPr>
            <a:picLocks noGrp="1" noChangeAspect="1"/>
          </p:cNvPicPr>
          <p:nvPr>
            <p:ph idx="1"/>
          </p:nvPr>
        </p:nvPicPr>
        <p:blipFill>
          <a:blip r:embed="rId2"/>
          <a:stretch>
            <a:fillRect/>
          </a:stretch>
        </p:blipFill>
        <p:spPr>
          <a:xfrm>
            <a:off x="2649768" y="48132"/>
            <a:ext cx="6844089" cy="6809868"/>
          </a:xfrm>
          <a:prstGeom prst="rect">
            <a:avLst/>
          </a:prstGeom>
        </p:spPr>
      </p:pic>
    </p:spTree>
    <p:extLst>
      <p:ext uri="{BB962C8B-B14F-4D97-AF65-F5344CB8AC3E}">
        <p14:creationId xmlns:p14="http://schemas.microsoft.com/office/powerpoint/2010/main" val="3111170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C8CC-260B-4B7B-855E-0FE549176576}"/>
              </a:ext>
            </a:extLst>
          </p:cNvPr>
          <p:cNvSpPr>
            <a:spLocks noGrp="1"/>
          </p:cNvSpPr>
          <p:nvPr>
            <p:ph type="title"/>
          </p:nvPr>
        </p:nvSpPr>
        <p:spPr/>
        <p:txBody>
          <a:bodyPr/>
          <a:lstStyle/>
          <a:p>
            <a:r>
              <a:rPr lang="en-US" dirty="0"/>
              <a:t>More on DNS</a:t>
            </a:r>
          </a:p>
        </p:txBody>
      </p:sp>
      <p:sp>
        <p:nvSpPr>
          <p:cNvPr id="3" name="Content Placeholder 2">
            <a:extLst>
              <a:ext uri="{FF2B5EF4-FFF2-40B4-BE49-F238E27FC236}">
                <a16:creationId xmlns:a16="http://schemas.microsoft.com/office/drawing/2014/main" id="{3F83B233-D7E2-4870-B294-FA17B051EB50}"/>
              </a:ext>
            </a:extLst>
          </p:cNvPr>
          <p:cNvSpPr>
            <a:spLocks noGrp="1"/>
          </p:cNvSpPr>
          <p:nvPr>
            <p:ph idx="1"/>
          </p:nvPr>
        </p:nvSpPr>
        <p:spPr/>
        <p:txBody>
          <a:bodyPr>
            <a:normAutofit lnSpcReduction="10000"/>
          </a:bodyPr>
          <a:lstStyle/>
          <a:p>
            <a:r>
              <a:rPr lang="en-US" dirty="0"/>
              <a:t>DNS Cache</a:t>
            </a:r>
          </a:p>
          <a:p>
            <a:r>
              <a:rPr lang="en-US" dirty="0"/>
              <a:t>Major attacks:</a:t>
            </a:r>
          </a:p>
          <a:p>
            <a:pPr lvl="1"/>
            <a:r>
              <a:rPr lang="en-US" dirty="0"/>
              <a:t>DNS Hijacking</a:t>
            </a:r>
          </a:p>
          <a:p>
            <a:pPr lvl="1"/>
            <a:r>
              <a:rPr lang="en-US" dirty="0"/>
              <a:t>Cache Poisoning/ DNS Spoofing</a:t>
            </a:r>
          </a:p>
          <a:p>
            <a:pPr lvl="1"/>
            <a:r>
              <a:rPr lang="en-US" dirty="0"/>
              <a:t>DNS DOS attack</a:t>
            </a:r>
          </a:p>
          <a:p>
            <a:r>
              <a:rPr lang="en-US" dirty="0"/>
              <a:t>DNS SEC</a:t>
            </a:r>
          </a:p>
          <a:p>
            <a:endParaRPr lang="en-US" dirty="0"/>
          </a:p>
          <a:p>
            <a:r>
              <a:rPr lang="en-US" sz="2800" b="1" i="0" u="none" strike="noStrike" baseline="0" dirty="0"/>
              <a:t>ipconfig /</a:t>
            </a:r>
            <a:r>
              <a:rPr lang="en-US" sz="2800" b="1" i="0" u="none" strike="noStrike" baseline="0" dirty="0" err="1"/>
              <a:t>displaydns</a:t>
            </a:r>
            <a:r>
              <a:rPr lang="en-US" sz="2800" b="1" i="0" u="none" strike="noStrike" baseline="0" dirty="0"/>
              <a:t> </a:t>
            </a:r>
            <a:r>
              <a:rPr lang="en-US" sz="2800" b="0" i="0" u="none" strike="noStrike" baseline="0" dirty="0"/>
              <a:t>displays all of the cached DNS entries on Windows.</a:t>
            </a:r>
            <a:endParaRPr lang="en-US" sz="2800" dirty="0"/>
          </a:p>
          <a:p>
            <a:r>
              <a:rPr lang="en-US" dirty="0" err="1"/>
              <a:t>Nslookup</a:t>
            </a:r>
            <a:r>
              <a:rPr lang="en-US" dirty="0"/>
              <a:t> command on </a:t>
            </a:r>
            <a:r>
              <a:rPr lang="en-US" dirty="0" err="1"/>
              <a:t>cmd</a:t>
            </a:r>
            <a:endParaRPr lang="en-US" dirty="0"/>
          </a:p>
        </p:txBody>
      </p:sp>
    </p:spTree>
    <p:extLst>
      <p:ext uri="{BB962C8B-B14F-4D97-AF65-F5344CB8AC3E}">
        <p14:creationId xmlns:p14="http://schemas.microsoft.com/office/powerpoint/2010/main" val="1210386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DBCD-20D5-4D46-AFFD-AD214F6DD8BA}"/>
              </a:ext>
            </a:extLst>
          </p:cNvPr>
          <p:cNvSpPr>
            <a:spLocks noGrp="1"/>
          </p:cNvSpPr>
          <p:nvPr>
            <p:ph type="title"/>
          </p:nvPr>
        </p:nvSpPr>
        <p:spPr/>
        <p:txBody>
          <a:bodyPr/>
          <a:lstStyle/>
          <a:p>
            <a:r>
              <a:rPr lang="en-US" dirty="0"/>
              <a:t>Home Assignment</a:t>
            </a:r>
          </a:p>
        </p:txBody>
      </p:sp>
      <p:pic>
        <p:nvPicPr>
          <p:cNvPr id="5" name="Content Placeholder 4">
            <a:extLst>
              <a:ext uri="{FF2B5EF4-FFF2-40B4-BE49-F238E27FC236}">
                <a16:creationId xmlns:a16="http://schemas.microsoft.com/office/drawing/2014/main" id="{9223329F-A3D5-42A5-93BA-5AF6D1C3C9A9}"/>
              </a:ext>
            </a:extLst>
          </p:cNvPr>
          <p:cNvPicPr>
            <a:picLocks noGrp="1" noChangeAspect="1"/>
          </p:cNvPicPr>
          <p:nvPr>
            <p:ph idx="1"/>
          </p:nvPr>
        </p:nvPicPr>
        <p:blipFill>
          <a:blip r:embed="rId2"/>
          <a:stretch>
            <a:fillRect/>
          </a:stretch>
        </p:blipFill>
        <p:spPr>
          <a:xfrm>
            <a:off x="2895407" y="1825625"/>
            <a:ext cx="6401185" cy="4351338"/>
          </a:xfrm>
        </p:spPr>
      </p:pic>
    </p:spTree>
    <p:extLst>
      <p:ext uri="{BB962C8B-B14F-4D97-AF65-F5344CB8AC3E}">
        <p14:creationId xmlns:p14="http://schemas.microsoft.com/office/powerpoint/2010/main" val="110660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CC76-17AD-4713-9A73-27866350C6B7}"/>
              </a:ext>
            </a:extLst>
          </p:cNvPr>
          <p:cNvSpPr>
            <a:spLocks noGrp="1"/>
          </p:cNvSpPr>
          <p:nvPr>
            <p:ph type="title"/>
          </p:nvPr>
        </p:nvSpPr>
        <p:spPr>
          <a:xfrm>
            <a:off x="838200" y="121285"/>
            <a:ext cx="10515600" cy="663575"/>
          </a:xfrm>
        </p:spPr>
        <p:txBody>
          <a:bodyPr>
            <a:normAutofit fontScale="90000"/>
          </a:bodyPr>
          <a:lstStyle/>
          <a:p>
            <a:r>
              <a:rPr lang="en-US" dirty="0"/>
              <a:t>Application Layer- Services &amp; Ports</a:t>
            </a:r>
          </a:p>
        </p:txBody>
      </p:sp>
      <p:sp>
        <p:nvSpPr>
          <p:cNvPr id="3" name="Content Placeholder 2">
            <a:extLst>
              <a:ext uri="{FF2B5EF4-FFF2-40B4-BE49-F238E27FC236}">
                <a16:creationId xmlns:a16="http://schemas.microsoft.com/office/drawing/2014/main" id="{EE1A6F6F-28F2-4053-A07E-0983EB7AB733}"/>
              </a:ext>
            </a:extLst>
          </p:cNvPr>
          <p:cNvSpPr>
            <a:spLocks noGrp="1"/>
          </p:cNvSpPr>
          <p:nvPr>
            <p:ph idx="1"/>
          </p:nvPr>
        </p:nvSpPr>
        <p:spPr>
          <a:xfrm>
            <a:off x="838200" y="952500"/>
            <a:ext cx="10515600" cy="5784215"/>
          </a:xfrm>
        </p:spPr>
        <p:txBody>
          <a:bodyPr>
            <a:normAutofit lnSpcReduction="10000"/>
          </a:bodyPr>
          <a:lstStyle/>
          <a:p>
            <a:r>
              <a:rPr lang="en-US" sz="1800" b="1" i="0" u="none" strike="noStrike" baseline="0" dirty="0"/>
              <a:t>DNS </a:t>
            </a:r>
            <a:r>
              <a:rPr lang="en-US" sz="1800" b="0" i="0" u="none" strike="noStrike" baseline="0" dirty="0"/>
              <a:t>(Domain Name System)</a:t>
            </a:r>
          </a:p>
          <a:p>
            <a:pPr marL="0" indent="0">
              <a:buNone/>
            </a:pPr>
            <a:r>
              <a:rPr lang="en-US" sz="1800" b="0" i="0" u="none" strike="noStrike" baseline="0" dirty="0"/>
              <a:t>	Resolves Internet names (URLs) to IP Addresses, port 53</a:t>
            </a:r>
          </a:p>
          <a:p>
            <a:r>
              <a:rPr lang="en-US" sz="1800" b="1" i="0" u="none" strike="noStrike" baseline="0" dirty="0"/>
              <a:t>Telnet, SSH </a:t>
            </a:r>
            <a:r>
              <a:rPr lang="en-US" sz="1800" b="0" i="0" u="none" strike="noStrike" baseline="0" dirty="0"/>
              <a:t>(Terminal emulation, Secure shell)</a:t>
            </a:r>
          </a:p>
          <a:p>
            <a:pPr marL="0" indent="0">
              <a:buNone/>
            </a:pPr>
            <a:r>
              <a:rPr lang="en-US" sz="1800" b="0" i="0" u="none" strike="noStrike" baseline="0" dirty="0"/>
              <a:t>	access to servers and network devices, port 23, 22</a:t>
            </a:r>
          </a:p>
          <a:p>
            <a:r>
              <a:rPr lang="en-US" sz="1800" b="1" i="0" u="none" strike="noStrike" baseline="0" dirty="0"/>
              <a:t>SMTP </a:t>
            </a:r>
            <a:r>
              <a:rPr lang="en-US" sz="1800" b="0" i="0" u="none" strike="noStrike" baseline="0" dirty="0"/>
              <a:t>(Simple Mail Transfer Protocol)</a:t>
            </a:r>
          </a:p>
          <a:p>
            <a:pPr marL="0" indent="0">
              <a:buNone/>
            </a:pPr>
            <a:r>
              <a:rPr lang="en-US" sz="1800" b="0" i="0" u="none" strike="noStrike" baseline="0" dirty="0"/>
              <a:t>	Transfer of mail messages and attachments (outgoing), port 25</a:t>
            </a:r>
          </a:p>
          <a:p>
            <a:r>
              <a:rPr lang="en-US" sz="1800" b="1" i="0" u="none" strike="noStrike" baseline="0" dirty="0"/>
              <a:t>POP3, POP3S </a:t>
            </a:r>
            <a:r>
              <a:rPr lang="en-US" sz="1800" b="0" i="0" u="none" strike="noStrike" baseline="0" dirty="0"/>
              <a:t>(Post Office Protocol)</a:t>
            </a:r>
          </a:p>
          <a:p>
            <a:pPr marL="0" indent="0">
              <a:buNone/>
            </a:pPr>
            <a:r>
              <a:rPr lang="en-US" sz="1800" b="0" i="0" u="none" strike="noStrike" baseline="0" dirty="0"/>
              <a:t>	Transfer of mail messages and attachments (incoming), port 110, 995</a:t>
            </a:r>
          </a:p>
          <a:p>
            <a:r>
              <a:rPr lang="en-US" sz="1800" b="1" i="0" u="none" strike="noStrike" baseline="0" dirty="0"/>
              <a:t>IMAP</a:t>
            </a:r>
          </a:p>
          <a:p>
            <a:pPr marL="0" indent="0">
              <a:buNone/>
            </a:pPr>
            <a:r>
              <a:rPr lang="fr-FR" sz="1800" b="0" i="0" u="none" strike="noStrike" baseline="0" dirty="0"/>
              <a:t>	Internet Message Access Protocol, port 143</a:t>
            </a:r>
          </a:p>
          <a:p>
            <a:r>
              <a:rPr lang="en-US" sz="1800" b="1" i="0" u="none" strike="noStrike" baseline="0" dirty="0"/>
              <a:t>DHCP </a:t>
            </a:r>
            <a:r>
              <a:rPr lang="en-US" sz="1800" b="0" i="0" u="none" strike="noStrike" baseline="0" dirty="0"/>
              <a:t>(Dynamic Host Configuration Protocol)</a:t>
            </a:r>
          </a:p>
          <a:p>
            <a:pPr marL="0" indent="0">
              <a:buNone/>
            </a:pPr>
            <a:r>
              <a:rPr lang="en-US" sz="1800" b="0" i="0" u="none" strike="noStrike" baseline="0" dirty="0"/>
              <a:t>	Assigns IP Addresses (IP, </a:t>
            </a:r>
            <a:r>
              <a:rPr lang="en-US" sz="1800" b="0" i="0" u="none" strike="noStrike" baseline="0" dirty="0" err="1"/>
              <a:t>subnetmask</a:t>
            </a:r>
            <a:r>
              <a:rPr lang="en-US" sz="1800" b="0" i="0" u="none" strike="noStrike" baseline="0" dirty="0"/>
              <a:t>) and other parameters (DNS, Gateway, …) to hosts, port 67, 68</a:t>
            </a:r>
          </a:p>
          <a:p>
            <a:r>
              <a:rPr lang="pt-BR" sz="1800" b="1" i="0" u="none" strike="noStrike" baseline="0" dirty="0"/>
              <a:t>HTTP(s) </a:t>
            </a:r>
            <a:r>
              <a:rPr lang="pt-BR" sz="1800" b="0" i="0" u="none" strike="noStrike" baseline="0" dirty="0"/>
              <a:t>(Hypertext Transfer Protocol)</a:t>
            </a:r>
          </a:p>
          <a:p>
            <a:pPr marL="0" indent="0">
              <a:buNone/>
            </a:pPr>
            <a:r>
              <a:rPr lang="en-US" sz="1800" b="0" i="0" u="none" strike="noStrike" baseline="0" dirty="0"/>
              <a:t>	Transfer files that make up web pages, port 80, 443</a:t>
            </a:r>
          </a:p>
          <a:p>
            <a:r>
              <a:rPr lang="pt-BR" sz="1800" b="1" i="0" u="none" strike="noStrike" baseline="0" dirty="0"/>
              <a:t>FTP(S) </a:t>
            </a:r>
            <a:r>
              <a:rPr lang="pt-BR" sz="1800" b="0" i="0" u="none" strike="noStrike" baseline="0" dirty="0"/>
              <a:t>((Secure) File Transfer Protocol)</a:t>
            </a:r>
          </a:p>
          <a:p>
            <a:pPr marL="0" indent="0">
              <a:buNone/>
            </a:pPr>
            <a:r>
              <a:rPr lang="en-US" sz="1800" b="0" i="0" u="none" strike="noStrike" baseline="0" dirty="0"/>
              <a:t>	Interactive </a:t>
            </a:r>
            <a:r>
              <a:rPr lang="en-US" sz="1800" dirty="0"/>
              <a:t>fi</a:t>
            </a:r>
            <a:r>
              <a:rPr lang="en-US" sz="1800" b="0" i="0" u="none" strike="noStrike" baseline="0" dirty="0"/>
              <a:t>le transfer between systems, port control:21,data:21 and 3713, data:989,990</a:t>
            </a:r>
            <a:endParaRPr lang="en-US" dirty="0"/>
          </a:p>
        </p:txBody>
      </p:sp>
    </p:spTree>
    <p:extLst>
      <p:ext uri="{BB962C8B-B14F-4D97-AF65-F5344CB8AC3E}">
        <p14:creationId xmlns:p14="http://schemas.microsoft.com/office/powerpoint/2010/main" val="376848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585CC-782A-478A-8757-4C02E8EB3A38}"/>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The Domain Name System</a:t>
            </a:r>
          </a:p>
        </p:txBody>
      </p:sp>
      <p:sp>
        <p:nvSpPr>
          <p:cNvPr id="3" name="Content Placeholder 2">
            <a:extLst>
              <a:ext uri="{FF2B5EF4-FFF2-40B4-BE49-F238E27FC236}">
                <a16:creationId xmlns:a16="http://schemas.microsoft.com/office/drawing/2014/main" id="{F89DE025-6A3A-4806-A1C1-0B132DC55242}"/>
              </a:ext>
            </a:extLst>
          </p:cNvPr>
          <p:cNvSpPr>
            <a:spLocks noGrp="1"/>
          </p:cNvSpPr>
          <p:nvPr>
            <p:ph idx="1"/>
          </p:nvPr>
        </p:nvSpPr>
        <p:spPr>
          <a:xfrm>
            <a:off x="5358384" y="640080"/>
            <a:ext cx="6687842" cy="6054917"/>
          </a:xfrm>
        </p:spPr>
        <p:txBody>
          <a:bodyPr anchor="ctr">
            <a:normAutofit/>
          </a:bodyPr>
          <a:lstStyle/>
          <a:p>
            <a:r>
              <a:rPr lang="en-US" sz="2400" dirty="0"/>
              <a:t>The Internet’s Directory Service.</a:t>
            </a:r>
          </a:p>
          <a:p>
            <a:r>
              <a:rPr lang="en-US" sz="2400" dirty="0"/>
              <a:t>Hostname to IP Address. </a:t>
            </a:r>
          </a:p>
          <a:p>
            <a:r>
              <a:rPr lang="en-US" sz="2400" dirty="0"/>
              <a:t>IPv4, IPv6</a:t>
            </a:r>
          </a:p>
          <a:p>
            <a:r>
              <a:rPr lang="en-US" sz="2400" dirty="0"/>
              <a:t>The DNS is specified in RFC 1034 and RFC 1035, and updated in several additional RFCs.</a:t>
            </a:r>
          </a:p>
          <a:p>
            <a:r>
              <a:rPr lang="en-US" sz="2400" dirty="0"/>
              <a:t>A Complex system</a:t>
            </a:r>
          </a:p>
        </p:txBody>
      </p:sp>
    </p:spTree>
    <p:extLst>
      <p:ext uri="{BB962C8B-B14F-4D97-AF65-F5344CB8AC3E}">
        <p14:creationId xmlns:p14="http://schemas.microsoft.com/office/powerpoint/2010/main" val="338404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8937-DE58-4A5B-A795-B46985175D01}"/>
              </a:ext>
            </a:extLst>
          </p:cNvPr>
          <p:cNvSpPr>
            <a:spLocks noGrp="1"/>
          </p:cNvSpPr>
          <p:nvPr>
            <p:ph type="title"/>
          </p:nvPr>
        </p:nvSpPr>
        <p:spPr/>
        <p:txBody>
          <a:bodyPr/>
          <a:lstStyle/>
          <a:p>
            <a:r>
              <a:rPr lang="en-US" dirty="0"/>
              <a:t>Services Provided by DNS</a:t>
            </a:r>
          </a:p>
        </p:txBody>
      </p:sp>
      <p:sp>
        <p:nvSpPr>
          <p:cNvPr id="3" name="Content Placeholder 2">
            <a:extLst>
              <a:ext uri="{FF2B5EF4-FFF2-40B4-BE49-F238E27FC236}">
                <a16:creationId xmlns:a16="http://schemas.microsoft.com/office/drawing/2014/main" id="{0A0FA233-B5EB-427B-AE1B-E7D0C002C2AB}"/>
              </a:ext>
            </a:extLst>
          </p:cNvPr>
          <p:cNvSpPr>
            <a:spLocks noGrp="1"/>
          </p:cNvSpPr>
          <p:nvPr>
            <p:ph idx="1"/>
          </p:nvPr>
        </p:nvSpPr>
        <p:spPr/>
        <p:txBody>
          <a:bodyPr>
            <a:normAutofit lnSpcReduction="10000"/>
          </a:bodyPr>
          <a:lstStyle/>
          <a:p>
            <a:r>
              <a:rPr lang="en-US" dirty="0"/>
              <a:t>The DNS is </a:t>
            </a:r>
          </a:p>
          <a:p>
            <a:pPr lvl="1"/>
            <a:r>
              <a:rPr lang="en-US" dirty="0"/>
              <a:t>(1) a distributed database implemented in a hierarchy of DNS servers, and</a:t>
            </a:r>
          </a:p>
          <a:p>
            <a:pPr lvl="1"/>
            <a:r>
              <a:rPr lang="en-US" dirty="0"/>
              <a:t>(2) an application-layer protocol that allows hosts to query the distributed database.</a:t>
            </a:r>
          </a:p>
          <a:p>
            <a:r>
              <a:rPr lang="en-US" dirty="0"/>
              <a:t>The DNS servers are often UNIX machines running the Berkeley Internet Name Domain (BIND) software [BIND 2012]. </a:t>
            </a:r>
          </a:p>
          <a:p>
            <a:r>
              <a:rPr lang="en-US" dirty="0"/>
              <a:t>The DNS protocol runs over UDP</a:t>
            </a:r>
          </a:p>
          <a:p>
            <a:r>
              <a:rPr lang="en-US" dirty="0"/>
              <a:t>Port 53.</a:t>
            </a:r>
          </a:p>
          <a:p>
            <a:r>
              <a:rPr lang="en-US" dirty="0"/>
              <a:t>DNS is commonly employed by other application-layer protocols—including HTTP, SMTP, and FTP—to translate user-supplied hostnames to IP addresses.</a:t>
            </a:r>
          </a:p>
        </p:txBody>
      </p:sp>
    </p:spTree>
    <p:extLst>
      <p:ext uri="{BB962C8B-B14F-4D97-AF65-F5344CB8AC3E}">
        <p14:creationId xmlns:p14="http://schemas.microsoft.com/office/powerpoint/2010/main" val="31273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0316-EFAB-49C8-9E6A-75D47758CAE4}"/>
              </a:ext>
            </a:extLst>
          </p:cNvPr>
          <p:cNvSpPr>
            <a:spLocks noGrp="1"/>
          </p:cNvSpPr>
          <p:nvPr>
            <p:ph type="title"/>
          </p:nvPr>
        </p:nvSpPr>
        <p:spPr/>
        <p:txBody>
          <a:bodyPr/>
          <a:lstStyle/>
          <a:p>
            <a:r>
              <a:rPr lang="en-US" dirty="0"/>
              <a:t>DNS With HTTP</a:t>
            </a:r>
          </a:p>
        </p:txBody>
      </p:sp>
      <p:sp>
        <p:nvSpPr>
          <p:cNvPr id="3" name="Content Placeholder 2">
            <a:extLst>
              <a:ext uri="{FF2B5EF4-FFF2-40B4-BE49-F238E27FC236}">
                <a16:creationId xmlns:a16="http://schemas.microsoft.com/office/drawing/2014/main" id="{CAF2BB69-B086-4CB9-BEC3-C68ED8ECE751}"/>
              </a:ext>
            </a:extLst>
          </p:cNvPr>
          <p:cNvSpPr>
            <a:spLocks noGrp="1"/>
          </p:cNvSpPr>
          <p:nvPr>
            <p:ph idx="1"/>
          </p:nvPr>
        </p:nvSpPr>
        <p:spPr/>
        <p:txBody>
          <a:bodyPr>
            <a:normAutofit fontScale="92500"/>
          </a:bodyPr>
          <a:lstStyle/>
          <a:p>
            <a:r>
              <a:rPr lang="en-US" dirty="0"/>
              <a:t>The same user machine runs the client side of the DNS application.</a:t>
            </a:r>
          </a:p>
          <a:p>
            <a:r>
              <a:rPr lang="en-US" dirty="0"/>
              <a:t>The browser extracts the hostname, www.someschool.edu, from the URL and passes the hostname to the client side of the DNS application.</a:t>
            </a:r>
          </a:p>
          <a:p>
            <a:r>
              <a:rPr lang="en-US" dirty="0"/>
              <a:t>The DNS client sends a query containing the hostname to a DNS server.</a:t>
            </a:r>
          </a:p>
          <a:p>
            <a:r>
              <a:rPr lang="en-US" dirty="0"/>
              <a:t>The DNS client eventually receives a reply, which includes the IP address for the hostname.</a:t>
            </a:r>
          </a:p>
          <a:p>
            <a:r>
              <a:rPr lang="en-US" dirty="0"/>
              <a:t>Once the browser receives the IP address from DNS, it can initiate a TCP connection to the HTTP server process located at port 80 at that IP address.</a:t>
            </a:r>
          </a:p>
        </p:txBody>
      </p:sp>
    </p:spTree>
    <p:extLst>
      <p:ext uri="{BB962C8B-B14F-4D97-AF65-F5344CB8AC3E}">
        <p14:creationId xmlns:p14="http://schemas.microsoft.com/office/powerpoint/2010/main" val="59320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CEC187-3DA9-4EDA-9D48-ADA0AC6AC79E}"/>
              </a:ext>
            </a:extLst>
          </p:cNvPr>
          <p:cNvPicPr>
            <a:picLocks noChangeAspect="1"/>
          </p:cNvPicPr>
          <p:nvPr/>
        </p:nvPicPr>
        <p:blipFill>
          <a:blip r:embed="rId3"/>
          <a:stretch>
            <a:fillRect/>
          </a:stretch>
        </p:blipFill>
        <p:spPr>
          <a:xfrm>
            <a:off x="81738" y="0"/>
            <a:ext cx="6014262" cy="2693888"/>
          </a:xfrm>
          <a:prstGeom prst="rect">
            <a:avLst/>
          </a:prstGeom>
        </p:spPr>
      </p:pic>
      <p:pic>
        <p:nvPicPr>
          <p:cNvPr id="5" name="Content Placeholder 4">
            <a:extLst>
              <a:ext uri="{FF2B5EF4-FFF2-40B4-BE49-F238E27FC236}">
                <a16:creationId xmlns:a16="http://schemas.microsoft.com/office/drawing/2014/main" id="{DED73781-ABE4-4AE3-84F6-EDB1D6250666}"/>
              </a:ext>
            </a:extLst>
          </p:cNvPr>
          <p:cNvPicPr>
            <a:picLocks noGrp="1" noChangeAspect="1"/>
          </p:cNvPicPr>
          <p:nvPr>
            <p:ph idx="1"/>
          </p:nvPr>
        </p:nvPicPr>
        <p:blipFill>
          <a:blip r:embed="rId4"/>
          <a:stretch>
            <a:fillRect/>
          </a:stretch>
        </p:blipFill>
        <p:spPr>
          <a:xfrm>
            <a:off x="6558082" y="142488"/>
            <a:ext cx="5480618" cy="2441686"/>
          </a:xfrm>
        </p:spPr>
      </p:pic>
      <p:pic>
        <p:nvPicPr>
          <p:cNvPr id="6" name="Picture 5">
            <a:extLst>
              <a:ext uri="{FF2B5EF4-FFF2-40B4-BE49-F238E27FC236}">
                <a16:creationId xmlns:a16="http://schemas.microsoft.com/office/drawing/2014/main" id="{004DFCCA-8584-4EED-BB64-D4754F349D53}"/>
              </a:ext>
            </a:extLst>
          </p:cNvPr>
          <p:cNvPicPr>
            <a:picLocks noChangeAspect="1"/>
          </p:cNvPicPr>
          <p:nvPr/>
        </p:nvPicPr>
        <p:blipFill>
          <a:blip r:embed="rId5"/>
          <a:stretch>
            <a:fillRect/>
          </a:stretch>
        </p:blipFill>
        <p:spPr>
          <a:xfrm>
            <a:off x="6740962" y="3334875"/>
            <a:ext cx="5607839" cy="2862335"/>
          </a:xfrm>
          <a:prstGeom prst="rect">
            <a:avLst/>
          </a:prstGeom>
        </p:spPr>
      </p:pic>
      <p:pic>
        <p:nvPicPr>
          <p:cNvPr id="7" name="Picture 6">
            <a:extLst>
              <a:ext uri="{FF2B5EF4-FFF2-40B4-BE49-F238E27FC236}">
                <a16:creationId xmlns:a16="http://schemas.microsoft.com/office/drawing/2014/main" id="{0605F353-F09D-42A2-9548-C2B10FDB6672}"/>
              </a:ext>
            </a:extLst>
          </p:cNvPr>
          <p:cNvPicPr>
            <a:picLocks noChangeAspect="1"/>
          </p:cNvPicPr>
          <p:nvPr/>
        </p:nvPicPr>
        <p:blipFill>
          <a:blip r:embed="rId6"/>
          <a:stretch>
            <a:fillRect/>
          </a:stretch>
        </p:blipFill>
        <p:spPr>
          <a:xfrm>
            <a:off x="81738" y="3794928"/>
            <a:ext cx="6456224" cy="2261812"/>
          </a:xfrm>
          <a:prstGeom prst="rect">
            <a:avLst/>
          </a:prstGeom>
        </p:spPr>
      </p:pic>
    </p:spTree>
    <p:extLst>
      <p:ext uri="{BB962C8B-B14F-4D97-AF65-F5344CB8AC3E}">
        <p14:creationId xmlns:p14="http://schemas.microsoft.com/office/powerpoint/2010/main" val="40401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16DD-70D1-4DFF-9554-2F2FE5D041BF}"/>
              </a:ext>
            </a:extLst>
          </p:cNvPr>
          <p:cNvSpPr>
            <a:spLocks noGrp="1"/>
          </p:cNvSpPr>
          <p:nvPr>
            <p:ph type="title"/>
          </p:nvPr>
        </p:nvSpPr>
        <p:spPr/>
        <p:txBody>
          <a:bodyPr/>
          <a:lstStyle/>
          <a:p>
            <a:r>
              <a:rPr lang="en-US" dirty="0"/>
              <a:t>Host Aliasing</a:t>
            </a:r>
          </a:p>
        </p:txBody>
      </p:sp>
      <p:sp>
        <p:nvSpPr>
          <p:cNvPr id="3" name="Content Placeholder 2">
            <a:extLst>
              <a:ext uri="{FF2B5EF4-FFF2-40B4-BE49-F238E27FC236}">
                <a16:creationId xmlns:a16="http://schemas.microsoft.com/office/drawing/2014/main" id="{A2E3D00B-5218-4F0B-A20E-3574A8D6B0B1}"/>
              </a:ext>
            </a:extLst>
          </p:cNvPr>
          <p:cNvSpPr>
            <a:spLocks noGrp="1"/>
          </p:cNvSpPr>
          <p:nvPr>
            <p:ph idx="1"/>
          </p:nvPr>
        </p:nvSpPr>
        <p:spPr/>
        <p:txBody>
          <a:bodyPr/>
          <a:lstStyle/>
          <a:p>
            <a:r>
              <a:rPr lang="en-US" dirty="0"/>
              <a:t>A host with a complicated hostname can have one or more alias names. </a:t>
            </a:r>
          </a:p>
          <a:p>
            <a:r>
              <a:rPr lang="en-US" dirty="0"/>
              <a:t>For example, a hostname such as </a:t>
            </a:r>
            <a:r>
              <a:rPr lang="en-US" dirty="0">
                <a:solidFill>
                  <a:schemeClr val="accent1">
                    <a:lumMod val="75000"/>
                  </a:schemeClr>
                </a:solidFill>
              </a:rPr>
              <a:t>mail.google.com</a:t>
            </a:r>
            <a:r>
              <a:rPr lang="en-US" dirty="0"/>
              <a:t> could have, say, two aliases such as </a:t>
            </a:r>
            <a:r>
              <a:rPr lang="en-US" dirty="0">
                <a:solidFill>
                  <a:schemeClr val="accent1">
                    <a:lumMod val="75000"/>
                  </a:schemeClr>
                </a:solidFill>
              </a:rPr>
              <a:t>gmail.com</a:t>
            </a:r>
            <a:r>
              <a:rPr lang="en-US" dirty="0"/>
              <a:t>. In this case, the hostname </a:t>
            </a:r>
            <a:r>
              <a:rPr lang="en-US" dirty="0">
                <a:solidFill>
                  <a:schemeClr val="accent1">
                    <a:lumMod val="75000"/>
                  </a:schemeClr>
                </a:solidFill>
              </a:rPr>
              <a:t>mail.google.com </a:t>
            </a:r>
            <a:r>
              <a:rPr lang="en-US" dirty="0"/>
              <a:t>is said to be a </a:t>
            </a:r>
            <a:r>
              <a:rPr lang="en-US" b="1" dirty="0"/>
              <a:t>canonical hostname</a:t>
            </a:r>
            <a:r>
              <a:rPr lang="en-US" dirty="0"/>
              <a:t>. </a:t>
            </a:r>
          </a:p>
          <a:p>
            <a:r>
              <a:rPr lang="en-US" dirty="0"/>
              <a:t>Alias hostnames, when present, are typically more mnemonic than canonical hostnames.</a:t>
            </a:r>
          </a:p>
        </p:txBody>
      </p:sp>
    </p:spTree>
    <p:extLst>
      <p:ext uri="{BB962C8B-B14F-4D97-AF65-F5344CB8AC3E}">
        <p14:creationId xmlns:p14="http://schemas.microsoft.com/office/powerpoint/2010/main" val="21418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8BDF-DCC9-4B89-90BE-E3AFE9BF2526}"/>
              </a:ext>
            </a:extLst>
          </p:cNvPr>
          <p:cNvSpPr>
            <a:spLocks noGrp="1"/>
          </p:cNvSpPr>
          <p:nvPr>
            <p:ph type="title"/>
          </p:nvPr>
        </p:nvSpPr>
        <p:spPr/>
        <p:txBody>
          <a:bodyPr/>
          <a:lstStyle/>
          <a:p>
            <a:r>
              <a:rPr lang="en-US" dirty="0"/>
              <a:t>Mail Server Aliasing</a:t>
            </a:r>
          </a:p>
        </p:txBody>
      </p:sp>
      <p:sp>
        <p:nvSpPr>
          <p:cNvPr id="3" name="Content Placeholder 2">
            <a:extLst>
              <a:ext uri="{FF2B5EF4-FFF2-40B4-BE49-F238E27FC236}">
                <a16:creationId xmlns:a16="http://schemas.microsoft.com/office/drawing/2014/main" id="{3406C97F-A5AF-46D6-A505-461A83DFBD78}"/>
              </a:ext>
            </a:extLst>
          </p:cNvPr>
          <p:cNvSpPr>
            <a:spLocks noGrp="1"/>
          </p:cNvSpPr>
          <p:nvPr>
            <p:ph idx="1"/>
          </p:nvPr>
        </p:nvSpPr>
        <p:spPr/>
        <p:txBody>
          <a:bodyPr/>
          <a:lstStyle/>
          <a:p>
            <a:r>
              <a:rPr lang="en-US" dirty="0"/>
              <a:t>MX records</a:t>
            </a:r>
          </a:p>
          <a:p>
            <a:r>
              <a:rPr lang="en-US" dirty="0"/>
              <a:t>Canonical names is hard to use in emails.</a:t>
            </a:r>
          </a:p>
          <a:p>
            <a:r>
              <a:rPr lang="en-US" dirty="0"/>
              <a:t>Same names for Web and Mail Server of a company</a:t>
            </a:r>
          </a:p>
        </p:txBody>
      </p:sp>
    </p:spTree>
    <p:extLst>
      <p:ext uri="{BB962C8B-B14F-4D97-AF65-F5344CB8AC3E}">
        <p14:creationId xmlns:p14="http://schemas.microsoft.com/office/powerpoint/2010/main" val="115103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1874</Words>
  <Application>Microsoft Office PowerPoint</Application>
  <PresentationFormat>Widescreen</PresentationFormat>
  <Paragraphs>164</Paragraphs>
  <Slides>27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Courier10PitchBT-Roman</vt:lpstr>
      <vt:lpstr>Open Sans</vt:lpstr>
      <vt:lpstr>Times-Roman</vt:lpstr>
      <vt:lpstr>Office Theme</vt:lpstr>
      <vt:lpstr>Computer Networks </vt:lpstr>
      <vt:lpstr>Network Applications </vt:lpstr>
      <vt:lpstr>Application Layer- Services &amp; Ports</vt:lpstr>
      <vt:lpstr>The Domain Name System</vt:lpstr>
      <vt:lpstr>Services Provided by DNS</vt:lpstr>
      <vt:lpstr>DNS With HTTP</vt:lpstr>
      <vt:lpstr>PowerPoint Presentation</vt:lpstr>
      <vt:lpstr>Host Aliasing</vt:lpstr>
      <vt:lpstr>Mail Server Aliasing</vt:lpstr>
      <vt:lpstr>Load Balancing</vt:lpstr>
      <vt:lpstr>Centralized DNS Issues</vt:lpstr>
      <vt:lpstr>Distributed DNS</vt:lpstr>
      <vt:lpstr>PowerPoint Presentation</vt:lpstr>
      <vt:lpstr>Root DNS Servers</vt:lpstr>
      <vt:lpstr>Top Level Domain TLD DNS Servers</vt:lpstr>
      <vt:lpstr>Authoritative Name Servers</vt:lpstr>
      <vt:lpstr>PowerPoint Presentation</vt:lpstr>
      <vt:lpstr>Local DNS Server</vt:lpstr>
      <vt:lpstr>Types of DNS</vt:lpstr>
      <vt:lpstr>PowerPoint Presentation</vt:lpstr>
      <vt:lpstr>PowerPoint Presentation</vt:lpstr>
      <vt:lpstr>PowerPoint Presentation</vt:lpstr>
      <vt:lpstr>DNS Message Format</vt:lpstr>
      <vt:lpstr>PowerPoint Presentation</vt:lpstr>
      <vt:lpstr>PowerPoint Presentation</vt:lpstr>
      <vt:lpstr>More on DNS</vt:lpstr>
      <vt:lpstr>Home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2021-09-13T10:20:40Z</dcterms:created>
  <dcterms:modified xsi:type="dcterms:W3CDTF">2021-10-13T04:00:12Z</dcterms:modified>
</cp:coreProperties>
</file>